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hape 2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9" name="Shape 2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6" name="Shape 2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de presentación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pPr/>
            <a:r>
              <a:t>Título de presentación</a:t>
            </a:r>
          </a:p>
        </p:txBody>
      </p:sp>
      <p:sp>
        <p:nvSpPr>
          <p:cNvPr id="12" name="Autor y fecha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Autor y fecha</a:t>
            </a:r>
          </a:p>
        </p:txBody>
      </p:sp>
      <p:sp>
        <p:nvSpPr>
          <p:cNvPr id="13" name="Nivel de texto 1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Subtítulo de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ítulo de diapositiv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100" name="Subtítulo de diapositiva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10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de agenda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Título de agenda</a:t>
            </a:r>
          </a:p>
        </p:txBody>
      </p:sp>
      <p:sp>
        <p:nvSpPr>
          <p:cNvPr id="109" name="Subtítulo de agenda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Subtítulo de agenda</a:t>
            </a:r>
          </a:p>
        </p:txBody>
      </p:sp>
      <p:sp>
        <p:nvSpPr>
          <p:cNvPr id="110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Temas de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ivel de texto 1…"/>
          <p:cNvSpPr txBox="1"/>
          <p:nvPr>
            <p:ph type="body" sz="half" idx="1" hasCustomPrompt="1"/>
          </p:nvPr>
        </p:nvSpPr>
        <p:spPr>
          <a:xfrm>
            <a:off x="1270000" y="4546600"/>
            <a:ext cx="21844000" cy="46780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Declaración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to (gra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ivel de texto 1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Información del dato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Información del dato</a:t>
            </a:r>
          </a:p>
        </p:txBody>
      </p:sp>
      <p:sp>
        <p:nvSpPr>
          <p:cNvPr id="12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ribución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Atribución</a:t>
            </a:r>
          </a:p>
        </p:txBody>
      </p:sp>
      <p:sp>
        <p:nvSpPr>
          <p:cNvPr id="136" name="Nivel de texto 1…"/>
          <p:cNvSpPr txBox="1"/>
          <p:nvPr>
            <p:ph type="body" sz="half" idx="1" hasCustomPrompt="1"/>
          </p:nvPr>
        </p:nvSpPr>
        <p:spPr>
          <a:xfrm>
            <a:off x="1270000" y="4659369"/>
            <a:ext cx="21844000" cy="4394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“Frase celebre”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uroras boreales sobre un paisaje nevado"/>
          <p:cNvSpPr/>
          <p:nvPr>
            <p:ph type="pic" sz="half" idx="21"/>
          </p:nvPr>
        </p:nvSpPr>
        <p:spPr>
          <a:xfrm>
            <a:off x="12192000" y="62293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Nubes de colores sobre un cielo nocturno estrellado"/>
          <p:cNvSpPr/>
          <p:nvPr>
            <p:ph type="pic" sz="half" idx="22"/>
          </p:nvPr>
        </p:nvSpPr>
        <p:spPr>
          <a:xfrm>
            <a:off x="12192000" y="-641351"/>
            <a:ext cx="12192000" cy="812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auroras boreales sobre un paisaje montañoso nevado"/>
          <p:cNvSpPr/>
          <p:nvPr>
            <p:ph type="pic" idx="23"/>
          </p:nvPr>
        </p:nvSpPr>
        <p:spPr>
          <a:xfrm>
            <a:off x="-1" y="-2258501"/>
            <a:ext cx="12166601" cy="18233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uroras boreales sobre un paisaje nevado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Número de diapositiva"/>
          <p:cNvSpPr txBox="1"/>
          <p:nvPr>
            <p:ph type="sldNum" sz="quarter" idx="2"/>
          </p:nvPr>
        </p:nvSpPr>
        <p:spPr>
          <a:xfrm>
            <a:off x="11935814" y="1301948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roras boreales en un cielo nocturno oscuro sobre las montañas"/>
          <p:cNvSpPr/>
          <p:nvPr>
            <p:ph type="pic" idx="21"/>
          </p:nvPr>
        </p:nvSpPr>
        <p:spPr>
          <a:xfrm>
            <a:off x="0" y="-762000"/>
            <a:ext cx="24384000" cy="1524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or y fecha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Autor y fecha</a:t>
            </a:r>
          </a:p>
        </p:txBody>
      </p:sp>
      <p:sp>
        <p:nvSpPr>
          <p:cNvPr id="23" name="Título de presentación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/>
            </a:lvl1pPr>
          </a:lstStyle>
          <a:p>
            <a:pPr/>
            <a:r>
              <a:t>Título de presentación</a:t>
            </a:r>
          </a:p>
        </p:txBody>
      </p:sp>
      <p:sp>
        <p:nvSpPr>
          <p:cNvPr id="24" name="Nivel de texto 1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Subtítulo de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ubes de colores sobre un cielo nocturno estrellado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ítulo de diapositiva"/>
          <p:cNvSpPr txBox="1"/>
          <p:nvPr>
            <p:ph type="title" hasCustomPrompt="1"/>
          </p:nvPr>
        </p:nvSpPr>
        <p:spPr>
          <a:xfrm>
            <a:off x="1270000" y="3886200"/>
            <a:ext cx="9652000" cy="3200202"/>
          </a:xfrm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34" name="Nivel de texto 1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Subtítulo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diapositiv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43" name="Subtítulo de diapositiva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44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uroras boreales sobre un paisaje montañoso nevado"/>
          <p:cNvSpPr/>
          <p:nvPr>
            <p:ph type="pic" idx="21"/>
          </p:nvPr>
        </p:nvSpPr>
        <p:spPr>
          <a:xfrm>
            <a:off x="12204700" y="-2277533"/>
            <a:ext cx="12192000" cy="18271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Título de diapositiva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62" name="Nivel de texto 1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ubtítulo de diapositiva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6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, y video en vivo (pequeñ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diapositiva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72" name="Nivel de texto 1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ubtítulo de diapositiva"/>
          <p:cNvSpPr txBox="1"/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7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, y video en vivo (gra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ítulo de diapositiva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82" name="Nivel de texto 1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ubtítulo de diapositiva"/>
          <p:cNvSpPr txBox="1"/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8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de sección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Título de sección</a:t>
            </a:r>
          </a:p>
        </p:txBody>
      </p:sp>
      <p:sp>
        <p:nvSpPr>
          <p:cNvPr id="9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diapositiva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Título de diapositiva</a:t>
            </a:r>
          </a:p>
        </p:txBody>
      </p:sp>
      <p:sp>
        <p:nvSpPr>
          <p:cNvPr id="3" name="Nivel de texto 1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5500">
              <a:spcBef>
                <a:spcPts val="0"/>
              </a:spcBef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digitpastor.com" TargetMode="External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ansiedad.jpg.jpeg" descr="ansiedad.jp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ORACIONES DE ANGUSTI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pPr/>
            <a:r>
              <a:t>ORACIONES DE ANGUSTIA</a:t>
            </a:r>
          </a:p>
        </p:txBody>
      </p:sp>
      <p:sp>
        <p:nvSpPr>
          <p:cNvPr id="180" name="A. CORTÉS/20 MARZO 2024"/>
          <p:cNvSpPr txBox="1"/>
          <p:nvPr>
            <p:ph type="body" idx="21"/>
          </p:nvPr>
        </p:nvSpPr>
        <p:spPr>
          <a:xfrm>
            <a:off x="1270000" y="12480947"/>
            <a:ext cx="21844000" cy="6940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300"/>
            </a:lvl1pPr>
          </a:lstStyle>
          <a:p>
            <a:pPr/>
            <a:r>
              <a:t>A. CORTÉS/20 MARZO 2024</a:t>
            </a:r>
          </a:p>
        </p:txBody>
      </p:sp>
      <p:sp>
        <p:nvSpPr>
          <p:cNvPr id="181" name="Y PRONTA LIBERACIÓ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pPr/>
            <a:r>
              <a:t>Y PRONTA LIBERACIÓN</a:t>
            </a:r>
          </a:p>
        </p:txBody>
      </p:sp>
      <p:pic>
        <p:nvPicPr>
          <p:cNvPr id="182" name="DIGIT PASTOR NL1.001.png" descr="DIGIT PASTOR NL1.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816" y="-78590"/>
            <a:ext cx="5008823" cy="2817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16. “Mírame, y ten misericordia de mí; Da tu poder a tu siervo, Y guarda al hijo de tu sierva. 17 Haz conmigo señal para bien, Y véanla los que me aborrecen, y sean avergonzados; Porque tú, Jehová, me ayudaste y me consolaste”."/>
          <p:cNvSpPr txBox="1"/>
          <p:nvPr>
            <p:ph type="body" idx="1"/>
          </p:nvPr>
        </p:nvSpPr>
        <p:spPr>
          <a:xfrm>
            <a:off x="1270000" y="1436958"/>
            <a:ext cx="21844000" cy="11791111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16. </a:t>
            </a:r>
            <a:r>
              <a:t>“Mírame, y ten misericordia de mí; Da tu poder a tu siervo, Y guarda al hijo de tu sierva. </a:t>
            </a:r>
            <a:r>
              <a:rPr>
                <a:gradFill flip="none" rotWithShape="1">
                  <a:gsLst>
                    <a:gs pos="0">
                      <a:schemeClr val="accent1">
                        <a:lumOff val="13575"/>
                      </a:schemeClr>
                    </a:gs>
                    <a:gs pos="100000">
                      <a:srgbClr val="929292"/>
                    </a:gs>
                  </a:gsLst>
                  <a:lin ang="5400000" scaled="0"/>
                </a:gradFill>
              </a:rPr>
              <a:t>17</a:t>
            </a:r>
            <a:r>
              <a:t> </a:t>
            </a:r>
            <a:r>
              <a:rPr>
                <a:solidFill>
                  <a:schemeClr val="accent3">
                    <a:hueOff val="-385756"/>
                    <a:satOff val="-32155"/>
                    <a:lumOff val="17967"/>
                  </a:schemeClr>
                </a:solidFill>
              </a:rPr>
              <a:t>Haz conmigo señal para bien</a:t>
            </a:r>
            <a:r>
              <a:t>, </a:t>
            </a:r>
            <a:r>
              <a:rPr spc="-261" sz="8700"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Y véanla los que me aborrecen, y sean avergonzados</a:t>
            </a:r>
            <a:r>
              <a:t>; Porque tú, Jehová, me ayudaste y me consolaste”.</a:t>
            </a:r>
          </a:p>
        </p:txBody>
      </p:sp>
      <p:sp>
        <p:nvSpPr>
          <p:cNvPr id="204" name="Salmos 86"/>
          <p:cNvSpPr txBox="1"/>
          <p:nvPr/>
        </p:nvSpPr>
        <p:spPr>
          <a:xfrm>
            <a:off x="20191490" y="12321097"/>
            <a:ext cx="3097073" cy="90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Salmos 86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blog-obispo-macedo-060420.jpg" descr="blog-obispo-macedo-060420.jpg"/>
          <p:cNvPicPr>
            <a:picLocks noChangeAspect="1"/>
          </p:cNvPicPr>
          <p:nvPr/>
        </p:nvPicPr>
        <p:blipFill>
          <a:blip r:embed="rId2">
            <a:extLst/>
          </a:blip>
          <a:srcRect l="0" t="7333" r="0" b="8042"/>
          <a:stretch>
            <a:fillRect/>
          </a:stretch>
        </p:blipFill>
        <p:spPr>
          <a:xfrm>
            <a:off x="-3175" y="-25400"/>
            <a:ext cx="24390372" cy="13766987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almo 35"/>
          <p:cNvSpPr txBox="1"/>
          <p:nvPr>
            <p:ph type="title"/>
          </p:nvPr>
        </p:nvSpPr>
        <p:spPr>
          <a:xfrm>
            <a:off x="1270000" y="4921250"/>
            <a:ext cx="21844000" cy="3873500"/>
          </a:xfrm>
          <a:prstGeom prst="rect">
            <a:avLst/>
          </a:prstGeom>
        </p:spPr>
        <p:txBody>
          <a:bodyPr/>
          <a:lstStyle>
            <a:lvl1pPr>
              <a:defRPr spc="-467" sz="15600">
                <a:gradFill flip="none" rotWithShape="1">
                  <a:gsLst>
                    <a:gs pos="0">
                      <a:schemeClr val="accent3">
                        <a:hueOff val="806941"/>
                        <a:lumOff val="-19371"/>
                      </a:schemeClr>
                    </a:gs>
                    <a:gs pos="100000">
                      <a:srgbClr val="FFFFFF"/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Salmo 35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“Disputa, oh Jehová, con los que contra mí contienden;…"/>
          <p:cNvSpPr txBox="1"/>
          <p:nvPr>
            <p:ph type="body" idx="21"/>
          </p:nvPr>
        </p:nvSpPr>
        <p:spPr>
          <a:xfrm>
            <a:off x="2210461" y="1107056"/>
            <a:ext cx="19963078" cy="1188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709930">
              <a:defRPr sz="4988"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t>“Disputa, oh Jehová, con los que contra mí contienden;</a:t>
            </a:r>
          </a:p>
          <a:p>
            <a:pPr algn="l" defTabSz="393192">
              <a:lnSpc>
                <a:spcPct val="117999"/>
              </a:lnSpc>
              <a:defRPr sz="4988"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t>Pelea contra los que me combaten.</a:t>
            </a:r>
          </a:p>
          <a:p>
            <a:pPr algn="l" defTabSz="393192">
              <a:lnSpc>
                <a:spcPct val="117999"/>
              </a:lnSpc>
              <a:defRPr sz="4988"/>
            </a:pPr>
            <a:r>
              <a:t>2 Echa mano al escudo y al pavés,</a:t>
            </a:r>
          </a:p>
          <a:p>
            <a:pPr algn="l" defTabSz="393192">
              <a:lnSpc>
                <a:spcPct val="117999"/>
              </a:lnSpc>
              <a:defRPr sz="4988"/>
            </a:pPr>
            <a:r>
              <a:t>Y levántate en mi ayuda.</a:t>
            </a:r>
          </a:p>
          <a:p>
            <a:pPr algn="l" defTabSz="393192">
              <a:lnSpc>
                <a:spcPct val="117999"/>
              </a:lnSpc>
              <a:defRPr sz="4988"/>
            </a:pPr>
            <a:r>
              <a:t>3 Saca la lanza, cierra contra mis perseguidores;</a:t>
            </a:r>
          </a:p>
          <a:p>
            <a:pPr algn="l" defTabSz="393192">
              <a:lnSpc>
                <a:spcPct val="117999"/>
              </a:lnSpc>
              <a:defRPr sz="5246"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t>Di a mi alma: Yo soy tu salvación.</a:t>
            </a:r>
          </a:p>
          <a:p>
            <a:pPr algn="l" defTabSz="393192">
              <a:lnSpc>
                <a:spcPct val="117999"/>
              </a:lnSpc>
              <a:defRPr sz="4988"/>
            </a:pPr>
            <a:r>
              <a:t>4 Sean avergonzados y confundidos los que buscan mi vida;</a:t>
            </a:r>
          </a:p>
          <a:p>
            <a:pPr algn="l" defTabSz="393192">
              <a:lnSpc>
                <a:spcPct val="117999"/>
              </a:lnSpc>
              <a:defRPr sz="4988"/>
            </a:pPr>
            <a:r>
              <a:t>Sean vueltos atrás y avergonzados los que mi mal intentan.</a:t>
            </a:r>
          </a:p>
          <a:p>
            <a:pPr algn="l" defTabSz="393192">
              <a:lnSpc>
                <a:spcPct val="117999"/>
              </a:lnSpc>
              <a:defRPr sz="4988"/>
            </a:pPr>
            <a:r>
              <a:t>5 Sean como el tamo delante del viento,</a:t>
            </a:r>
          </a:p>
          <a:p>
            <a:pPr algn="l" defTabSz="393192">
              <a:lnSpc>
                <a:spcPct val="117999"/>
              </a:lnSpc>
              <a:defRPr sz="4988"/>
            </a:pPr>
            <a:r>
              <a:t>Y el ángel de Jehová los acose.</a:t>
            </a:r>
          </a:p>
          <a:p>
            <a:pPr algn="l" defTabSz="393192">
              <a:lnSpc>
                <a:spcPct val="117999"/>
              </a:lnSpc>
              <a:defRPr sz="4988"/>
            </a:pPr>
            <a:r>
              <a:rPr>
                <a:solidFill>
                  <a:schemeClr val="accent3">
                    <a:hueOff val="-385756"/>
                    <a:satOff val="-32155"/>
                    <a:lumOff val="17967"/>
                  </a:schemeClr>
                </a:solidFill>
              </a:rPr>
              <a:t>6</a:t>
            </a:r>
            <a:r>
              <a:t> Sea su camino tenebroso y resbaladizo,</a:t>
            </a:r>
          </a:p>
          <a:p>
            <a:pPr algn="l" defTabSz="393192">
              <a:lnSpc>
                <a:spcPct val="117999"/>
              </a:lnSpc>
              <a:defRPr sz="4988"/>
            </a:pPr>
            <a:r>
              <a:t>Y el ángel de Jehová los persiga […]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11 Se levantan testigos malvados;…"/>
          <p:cNvSpPr txBox="1"/>
          <p:nvPr>
            <p:ph type="body" idx="21"/>
          </p:nvPr>
        </p:nvSpPr>
        <p:spPr>
          <a:xfrm>
            <a:off x="2210461" y="1107056"/>
            <a:ext cx="19963078" cy="1188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800735">
              <a:defRPr sz="5626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11</a:t>
            </a:r>
            <a:r>
              <a:t> Se levantan testigos malvados;</a:t>
            </a:r>
          </a:p>
          <a:p>
            <a:pPr algn="l" defTabSz="800735">
              <a:defRPr sz="5626"/>
            </a:pPr>
            <a:r>
              <a:t>De lo que no sé me preguntan;</a:t>
            </a:r>
          </a:p>
          <a:p>
            <a:pPr algn="l" defTabSz="800735">
              <a:defRPr sz="5626"/>
            </a:pPr>
            <a:r>
              <a:t>12 Me devuelven mal por bien,</a:t>
            </a:r>
          </a:p>
          <a:p>
            <a:pPr algn="l" defTabSz="800735">
              <a:defRPr sz="5626"/>
            </a:pPr>
            <a:r>
              <a:t>Para afligir a mi alma […] </a:t>
            </a:r>
          </a:p>
          <a:p>
            <a:pPr algn="l" defTabSz="443484">
              <a:lnSpc>
                <a:spcPct val="117999"/>
              </a:lnSpc>
              <a:defRPr sz="5626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17</a:t>
            </a:r>
            <a:r>
              <a:t> Señor, ¿hasta cuándo verás esto?</a:t>
            </a:r>
          </a:p>
          <a:p>
            <a:pPr algn="l" defTabSz="443484">
              <a:lnSpc>
                <a:spcPct val="117999"/>
              </a:lnSpc>
              <a:defRPr sz="5626"/>
            </a:pPr>
            <a:r>
              <a:t>Rescata mi alma de sus destrucciones, mi vida de los leones. 18 Te confesaré en grande congregación;</a:t>
            </a:r>
          </a:p>
          <a:p>
            <a:pPr algn="l" defTabSz="443484">
              <a:lnSpc>
                <a:spcPct val="117999"/>
              </a:lnSpc>
              <a:defRPr sz="5626"/>
            </a:pPr>
            <a:r>
              <a:t>Te alabaré entre numeroso pueblo.</a:t>
            </a:r>
          </a:p>
          <a:p>
            <a:pPr algn="l" defTabSz="443484">
              <a:lnSpc>
                <a:spcPct val="117999"/>
              </a:lnSpc>
              <a:defRPr sz="5626"/>
            </a:pPr>
            <a:r>
              <a:t>19 No se alegren de mí los que sin causa son mis enemigos, Ni los que me aborrecen sin causa guiñen el ojo.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20 Porque no hablan paz;…"/>
          <p:cNvSpPr txBox="1"/>
          <p:nvPr>
            <p:ph type="body" idx="21"/>
          </p:nvPr>
        </p:nvSpPr>
        <p:spPr>
          <a:xfrm>
            <a:off x="2210461" y="915872"/>
            <a:ext cx="19963078" cy="1188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767715">
              <a:defRPr sz="5394"/>
            </a:pPr>
            <a:r>
              <a:t>20 Porque no hablan paz;</a:t>
            </a:r>
          </a:p>
          <a:p>
            <a:pPr algn="l" defTabSz="767715">
              <a:defRPr sz="5394"/>
            </a:pPr>
            <a:r>
              <a:t>Y contra los mansos de la tierra piensan palabras engañosas.</a:t>
            </a:r>
          </a:p>
          <a:p>
            <a:pPr algn="l" defTabSz="767715">
              <a:defRPr sz="5394"/>
            </a:pPr>
            <a:r>
              <a:t>21 Ensancharon contra mí su boca;</a:t>
            </a:r>
          </a:p>
          <a:p>
            <a:pPr algn="l" defTabSz="767715">
              <a:defRPr sz="5394"/>
            </a:pPr>
            <a:r>
              <a:t>Dijeron: ¡Ea, ea, nuestros ojos lo han visto!</a:t>
            </a:r>
          </a:p>
          <a:p>
            <a:pPr algn="l" defTabSz="767715">
              <a:defRPr sz="5394"/>
            </a:pPr>
            <a:r>
              <a:t>22 Tú lo has visto, oh Jehová; no calles;</a:t>
            </a:r>
          </a:p>
          <a:p>
            <a:pPr algn="l" defTabSz="767715">
              <a:defRPr sz="5394"/>
            </a:pPr>
            <a:r>
              <a:t>Señor, no te alejes de mí.</a:t>
            </a:r>
          </a:p>
          <a:p>
            <a:pPr algn="l" defTabSz="767715">
              <a:defRPr sz="5394">
                <a:solidFill>
                  <a:schemeClr val="accent5"/>
                </a:solidFill>
              </a:defRPr>
            </a:pPr>
            <a:r>
              <a:t>23 Muévete y despierta para hacerme justicia,</a:t>
            </a:r>
          </a:p>
          <a:p>
            <a:pPr algn="l" defTabSz="767715">
              <a:defRPr sz="5394">
                <a:solidFill>
                  <a:schemeClr val="accent5"/>
                </a:solidFill>
              </a:defRPr>
            </a:pPr>
            <a:r>
              <a:t>Dios mío y Señor mío, para defender mi causa.</a:t>
            </a:r>
          </a:p>
          <a:p>
            <a:pPr algn="l" defTabSz="425195">
              <a:lnSpc>
                <a:spcPct val="117999"/>
              </a:lnSpc>
              <a:defRPr sz="5394"/>
            </a:pPr>
            <a:r>
              <a:t>24 Júzgame conforme a tu justicia, Jehová Dios mío,</a:t>
            </a:r>
          </a:p>
          <a:p>
            <a:pPr algn="l" defTabSz="425195">
              <a:lnSpc>
                <a:spcPct val="117999"/>
              </a:lnSpc>
              <a:defRPr sz="5394"/>
            </a:pPr>
            <a:r>
              <a:t>Y no se alegren de mí.</a:t>
            </a:r>
          </a:p>
          <a:p>
            <a:pPr algn="l" defTabSz="425195">
              <a:lnSpc>
                <a:spcPct val="117999"/>
              </a:lnSpc>
              <a:defRPr sz="5394"/>
            </a:pPr>
            <a:r>
              <a:t>25 No digan en su corazón: ¡Ea, alma nuestra!</a:t>
            </a:r>
          </a:p>
          <a:p>
            <a:pPr algn="l" defTabSz="425195">
              <a:lnSpc>
                <a:spcPct val="117999"/>
              </a:lnSpc>
              <a:defRPr sz="5394"/>
            </a:pPr>
            <a:r>
              <a:t>No digan: ¡Le hemos devorado!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26 Sean avergonzados y confundidos a una los que de mi mal se alegran;…"/>
          <p:cNvSpPr txBox="1"/>
          <p:nvPr>
            <p:ph type="body" idx="21"/>
          </p:nvPr>
        </p:nvSpPr>
        <p:spPr>
          <a:xfrm>
            <a:off x="2210461" y="1638915"/>
            <a:ext cx="19963078" cy="104381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>
              <a:defRPr sz="6400"/>
            </a:pPr>
            <a:r>
              <a:t>26 Sean avergonzados y confundidos a una los que de mi mal se alegran;</a:t>
            </a:r>
          </a:p>
          <a:p>
            <a:pPr algn="l">
              <a:defRPr sz="6400"/>
            </a:pPr>
            <a:r>
              <a:t>Vístanse de vergüenza y de confusión los que se engrandecen contra mí.</a:t>
            </a:r>
          </a:p>
          <a:p>
            <a:pPr algn="l">
              <a:defRPr sz="6400"/>
            </a:pPr>
            <a:r>
              <a:t>27 Canten y alégrense los que están a favor de mi justa causa, Y digan siempre: Sea exaltado Jehová, Que ama la paz de su siervo.</a:t>
            </a:r>
          </a:p>
          <a:p>
            <a:pPr algn="l" defTabSz="457200">
              <a:lnSpc>
                <a:spcPct val="117999"/>
              </a:lnSpc>
              <a:defRPr sz="6400"/>
            </a:pPr>
            <a:r>
              <a:t>28 Y mi lengua hablará de tu justicia</a:t>
            </a:r>
          </a:p>
          <a:p>
            <a:pPr algn="l" defTabSz="457200">
              <a:lnSpc>
                <a:spcPct val="117999"/>
              </a:lnSpc>
              <a:defRPr sz="6400"/>
            </a:pPr>
            <a:r>
              <a:t>Y de tu alabanza todo el día.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ngtree-man-is-praying-with-hands-on-his-knees-picture-image_3166046.jpg.png" descr="pngtree-man-is-praying-with-hands-on-his-knees-picture-image_3166046.jpg.png"/>
          <p:cNvPicPr>
            <a:picLocks noChangeAspect="1"/>
          </p:cNvPicPr>
          <p:nvPr/>
        </p:nvPicPr>
        <p:blipFill>
          <a:blip r:embed="rId2">
            <a:extLst/>
          </a:blip>
          <a:srcRect l="16335" t="0" r="10237" b="1084"/>
          <a:stretch>
            <a:fillRect/>
          </a:stretch>
        </p:blipFill>
        <p:spPr>
          <a:xfrm>
            <a:off x="4011373" y="43772"/>
            <a:ext cx="17843106" cy="13480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0" fill="norm" stroke="1" extrusionOk="0">
                <a:moveTo>
                  <a:pt x="10157" y="0"/>
                </a:moveTo>
                <a:cubicBezTo>
                  <a:pt x="6586" y="0"/>
                  <a:pt x="6790" y="-10"/>
                  <a:pt x="6790" y="170"/>
                </a:cubicBezTo>
                <a:cubicBezTo>
                  <a:pt x="6790" y="213"/>
                  <a:pt x="6774" y="276"/>
                  <a:pt x="6754" y="311"/>
                </a:cubicBezTo>
                <a:cubicBezTo>
                  <a:pt x="6734" y="345"/>
                  <a:pt x="6717" y="413"/>
                  <a:pt x="6717" y="461"/>
                </a:cubicBezTo>
                <a:cubicBezTo>
                  <a:pt x="6717" y="509"/>
                  <a:pt x="6705" y="557"/>
                  <a:pt x="6691" y="568"/>
                </a:cubicBezTo>
                <a:cubicBezTo>
                  <a:pt x="6678" y="579"/>
                  <a:pt x="6667" y="645"/>
                  <a:pt x="6667" y="714"/>
                </a:cubicBezTo>
                <a:cubicBezTo>
                  <a:pt x="6667" y="783"/>
                  <a:pt x="6656" y="849"/>
                  <a:pt x="6642" y="860"/>
                </a:cubicBezTo>
                <a:cubicBezTo>
                  <a:pt x="6629" y="871"/>
                  <a:pt x="6618" y="941"/>
                  <a:pt x="6618" y="1016"/>
                </a:cubicBezTo>
                <a:cubicBezTo>
                  <a:pt x="6618" y="1091"/>
                  <a:pt x="6601" y="1194"/>
                  <a:pt x="6581" y="1245"/>
                </a:cubicBezTo>
                <a:cubicBezTo>
                  <a:pt x="6553" y="1316"/>
                  <a:pt x="6544" y="1461"/>
                  <a:pt x="6544" y="1867"/>
                </a:cubicBezTo>
                <a:cubicBezTo>
                  <a:pt x="6544" y="2185"/>
                  <a:pt x="6535" y="2404"/>
                  <a:pt x="6520" y="2416"/>
                </a:cubicBezTo>
                <a:cubicBezTo>
                  <a:pt x="6488" y="2443"/>
                  <a:pt x="6488" y="2822"/>
                  <a:pt x="6520" y="2822"/>
                </a:cubicBezTo>
                <a:cubicBezTo>
                  <a:pt x="6533" y="2822"/>
                  <a:pt x="6545" y="2884"/>
                  <a:pt x="6545" y="2960"/>
                </a:cubicBezTo>
                <a:cubicBezTo>
                  <a:pt x="6546" y="3036"/>
                  <a:pt x="6562" y="3135"/>
                  <a:pt x="6581" y="3179"/>
                </a:cubicBezTo>
                <a:cubicBezTo>
                  <a:pt x="6601" y="3224"/>
                  <a:pt x="6617" y="3337"/>
                  <a:pt x="6617" y="3430"/>
                </a:cubicBezTo>
                <a:cubicBezTo>
                  <a:pt x="6618" y="3524"/>
                  <a:pt x="6629" y="3600"/>
                  <a:pt x="6642" y="3600"/>
                </a:cubicBezTo>
                <a:cubicBezTo>
                  <a:pt x="6656" y="3600"/>
                  <a:pt x="6667" y="3673"/>
                  <a:pt x="6667" y="3763"/>
                </a:cubicBezTo>
                <a:cubicBezTo>
                  <a:pt x="6667" y="3852"/>
                  <a:pt x="6678" y="3925"/>
                  <a:pt x="6691" y="3925"/>
                </a:cubicBezTo>
                <a:cubicBezTo>
                  <a:pt x="6705" y="3925"/>
                  <a:pt x="6716" y="3951"/>
                  <a:pt x="6716" y="3984"/>
                </a:cubicBezTo>
                <a:cubicBezTo>
                  <a:pt x="6716" y="4016"/>
                  <a:pt x="6744" y="4077"/>
                  <a:pt x="6777" y="4119"/>
                </a:cubicBezTo>
                <a:cubicBezTo>
                  <a:pt x="6811" y="4161"/>
                  <a:pt x="6839" y="4215"/>
                  <a:pt x="6839" y="4239"/>
                </a:cubicBezTo>
                <a:cubicBezTo>
                  <a:pt x="6839" y="4262"/>
                  <a:pt x="6849" y="4281"/>
                  <a:pt x="6861" y="4281"/>
                </a:cubicBezTo>
                <a:cubicBezTo>
                  <a:pt x="6873" y="4281"/>
                  <a:pt x="6889" y="4307"/>
                  <a:pt x="6897" y="4338"/>
                </a:cubicBezTo>
                <a:cubicBezTo>
                  <a:pt x="6905" y="4370"/>
                  <a:pt x="6921" y="4417"/>
                  <a:pt x="6933" y="4444"/>
                </a:cubicBezTo>
                <a:cubicBezTo>
                  <a:pt x="6945" y="4471"/>
                  <a:pt x="6966" y="4529"/>
                  <a:pt x="6980" y="4574"/>
                </a:cubicBezTo>
                <a:cubicBezTo>
                  <a:pt x="6993" y="4618"/>
                  <a:pt x="7016" y="4691"/>
                  <a:pt x="7030" y="4736"/>
                </a:cubicBezTo>
                <a:cubicBezTo>
                  <a:pt x="7069" y="4856"/>
                  <a:pt x="7086" y="5006"/>
                  <a:pt x="7065" y="5048"/>
                </a:cubicBezTo>
                <a:cubicBezTo>
                  <a:pt x="7046" y="5089"/>
                  <a:pt x="6768" y="5222"/>
                  <a:pt x="6703" y="5222"/>
                </a:cubicBezTo>
                <a:cubicBezTo>
                  <a:pt x="6565" y="5222"/>
                  <a:pt x="6186" y="5409"/>
                  <a:pt x="5910" y="5614"/>
                </a:cubicBezTo>
                <a:cubicBezTo>
                  <a:pt x="5612" y="5835"/>
                  <a:pt x="5601" y="5840"/>
                  <a:pt x="5358" y="5873"/>
                </a:cubicBezTo>
                <a:cubicBezTo>
                  <a:pt x="4953" y="5928"/>
                  <a:pt x="4684" y="6093"/>
                  <a:pt x="4367" y="6483"/>
                </a:cubicBezTo>
                <a:cubicBezTo>
                  <a:pt x="4309" y="6555"/>
                  <a:pt x="4176" y="6679"/>
                  <a:pt x="4072" y="6758"/>
                </a:cubicBezTo>
                <a:cubicBezTo>
                  <a:pt x="3856" y="6922"/>
                  <a:pt x="3611" y="7231"/>
                  <a:pt x="3540" y="7425"/>
                </a:cubicBezTo>
                <a:cubicBezTo>
                  <a:pt x="3514" y="7497"/>
                  <a:pt x="3484" y="7556"/>
                  <a:pt x="3474" y="7556"/>
                </a:cubicBezTo>
                <a:cubicBezTo>
                  <a:pt x="3464" y="7557"/>
                  <a:pt x="3456" y="7575"/>
                  <a:pt x="3456" y="7598"/>
                </a:cubicBezTo>
                <a:cubicBezTo>
                  <a:pt x="3456" y="7620"/>
                  <a:pt x="3428" y="7678"/>
                  <a:pt x="3395" y="7726"/>
                </a:cubicBezTo>
                <a:cubicBezTo>
                  <a:pt x="3361" y="7774"/>
                  <a:pt x="3333" y="7823"/>
                  <a:pt x="3333" y="7834"/>
                </a:cubicBezTo>
                <a:cubicBezTo>
                  <a:pt x="3333" y="7846"/>
                  <a:pt x="3309" y="7901"/>
                  <a:pt x="3279" y="7956"/>
                </a:cubicBezTo>
                <a:cubicBezTo>
                  <a:pt x="3213" y="8078"/>
                  <a:pt x="3101" y="8352"/>
                  <a:pt x="2965" y="8725"/>
                </a:cubicBezTo>
                <a:cubicBezTo>
                  <a:pt x="2909" y="8876"/>
                  <a:pt x="2854" y="9026"/>
                  <a:pt x="2841" y="9056"/>
                </a:cubicBezTo>
                <a:cubicBezTo>
                  <a:pt x="2829" y="9087"/>
                  <a:pt x="2819" y="9157"/>
                  <a:pt x="2819" y="9210"/>
                </a:cubicBezTo>
                <a:cubicBezTo>
                  <a:pt x="2819" y="9264"/>
                  <a:pt x="2808" y="9308"/>
                  <a:pt x="2795" y="9308"/>
                </a:cubicBezTo>
                <a:cubicBezTo>
                  <a:pt x="2782" y="9308"/>
                  <a:pt x="2765" y="9360"/>
                  <a:pt x="2756" y="9422"/>
                </a:cubicBezTo>
                <a:cubicBezTo>
                  <a:pt x="2747" y="9484"/>
                  <a:pt x="2730" y="9535"/>
                  <a:pt x="2718" y="9535"/>
                </a:cubicBezTo>
                <a:cubicBezTo>
                  <a:pt x="2706" y="9535"/>
                  <a:pt x="2696" y="9571"/>
                  <a:pt x="2696" y="9615"/>
                </a:cubicBezTo>
                <a:cubicBezTo>
                  <a:pt x="2696" y="9658"/>
                  <a:pt x="2685" y="9703"/>
                  <a:pt x="2671" y="9714"/>
                </a:cubicBezTo>
                <a:cubicBezTo>
                  <a:pt x="2658" y="9725"/>
                  <a:pt x="2647" y="9761"/>
                  <a:pt x="2647" y="9794"/>
                </a:cubicBezTo>
                <a:cubicBezTo>
                  <a:pt x="2647" y="9827"/>
                  <a:pt x="2628" y="9903"/>
                  <a:pt x="2606" y="9962"/>
                </a:cubicBezTo>
                <a:cubicBezTo>
                  <a:pt x="2583" y="10022"/>
                  <a:pt x="2556" y="10096"/>
                  <a:pt x="2545" y="10127"/>
                </a:cubicBezTo>
                <a:cubicBezTo>
                  <a:pt x="2534" y="10158"/>
                  <a:pt x="2524" y="10249"/>
                  <a:pt x="2524" y="10330"/>
                </a:cubicBezTo>
                <a:cubicBezTo>
                  <a:pt x="2524" y="10410"/>
                  <a:pt x="2513" y="10476"/>
                  <a:pt x="2500" y="10476"/>
                </a:cubicBezTo>
                <a:cubicBezTo>
                  <a:pt x="2486" y="10476"/>
                  <a:pt x="2475" y="10563"/>
                  <a:pt x="2475" y="10673"/>
                </a:cubicBezTo>
                <a:cubicBezTo>
                  <a:pt x="2475" y="10805"/>
                  <a:pt x="2463" y="10886"/>
                  <a:pt x="2439" y="10918"/>
                </a:cubicBezTo>
                <a:cubicBezTo>
                  <a:pt x="2414" y="10951"/>
                  <a:pt x="2402" y="11033"/>
                  <a:pt x="2402" y="11174"/>
                </a:cubicBezTo>
                <a:cubicBezTo>
                  <a:pt x="2402" y="11287"/>
                  <a:pt x="2391" y="11389"/>
                  <a:pt x="2377" y="11400"/>
                </a:cubicBezTo>
                <a:cubicBezTo>
                  <a:pt x="2364" y="11411"/>
                  <a:pt x="2353" y="11550"/>
                  <a:pt x="2353" y="11708"/>
                </a:cubicBezTo>
                <a:cubicBezTo>
                  <a:pt x="2353" y="11867"/>
                  <a:pt x="2342" y="12005"/>
                  <a:pt x="2328" y="12016"/>
                </a:cubicBezTo>
                <a:cubicBezTo>
                  <a:pt x="2315" y="12027"/>
                  <a:pt x="2304" y="12094"/>
                  <a:pt x="2304" y="12164"/>
                </a:cubicBezTo>
                <a:cubicBezTo>
                  <a:pt x="2304" y="12234"/>
                  <a:pt x="2293" y="12292"/>
                  <a:pt x="2281" y="12292"/>
                </a:cubicBezTo>
                <a:cubicBezTo>
                  <a:pt x="2268" y="12292"/>
                  <a:pt x="2251" y="12325"/>
                  <a:pt x="2241" y="12365"/>
                </a:cubicBezTo>
                <a:cubicBezTo>
                  <a:pt x="2232" y="12405"/>
                  <a:pt x="2187" y="12508"/>
                  <a:pt x="2141" y="12592"/>
                </a:cubicBezTo>
                <a:cubicBezTo>
                  <a:pt x="2096" y="12677"/>
                  <a:pt x="2059" y="12761"/>
                  <a:pt x="2059" y="12779"/>
                </a:cubicBezTo>
                <a:cubicBezTo>
                  <a:pt x="2059" y="12796"/>
                  <a:pt x="2050" y="12811"/>
                  <a:pt x="2040" y="12811"/>
                </a:cubicBezTo>
                <a:cubicBezTo>
                  <a:pt x="2030" y="12811"/>
                  <a:pt x="2006" y="12858"/>
                  <a:pt x="1987" y="12915"/>
                </a:cubicBezTo>
                <a:cubicBezTo>
                  <a:pt x="1932" y="13077"/>
                  <a:pt x="1753" y="13396"/>
                  <a:pt x="1618" y="13571"/>
                </a:cubicBezTo>
                <a:cubicBezTo>
                  <a:pt x="1550" y="13659"/>
                  <a:pt x="1495" y="13745"/>
                  <a:pt x="1495" y="13762"/>
                </a:cubicBezTo>
                <a:cubicBezTo>
                  <a:pt x="1495" y="13780"/>
                  <a:pt x="1467" y="13842"/>
                  <a:pt x="1434" y="13900"/>
                </a:cubicBezTo>
                <a:cubicBezTo>
                  <a:pt x="1400" y="13959"/>
                  <a:pt x="1372" y="14022"/>
                  <a:pt x="1372" y="14040"/>
                </a:cubicBezTo>
                <a:cubicBezTo>
                  <a:pt x="1372" y="14078"/>
                  <a:pt x="1285" y="14292"/>
                  <a:pt x="1240" y="14368"/>
                </a:cubicBezTo>
                <a:cubicBezTo>
                  <a:pt x="1223" y="14394"/>
                  <a:pt x="1185" y="14483"/>
                  <a:pt x="1154" y="14565"/>
                </a:cubicBezTo>
                <a:cubicBezTo>
                  <a:pt x="1124" y="14647"/>
                  <a:pt x="1075" y="14749"/>
                  <a:pt x="1045" y="14792"/>
                </a:cubicBezTo>
                <a:cubicBezTo>
                  <a:pt x="1016" y="14835"/>
                  <a:pt x="970" y="14925"/>
                  <a:pt x="944" y="14992"/>
                </a:cubicBezTo>
                <a:cubicBezTo>
                  <a:pt x="917" y="15059"/>
                  <a:pt x="887" y="15114"/>
                  <a:pt x="876" y="15114"/>
                </a:cubicBezTo>
                <a:cubicBezTo>
                  <a:pt x="866" y="15114"/>
                  <a:pt x="858" y="15135"/>
                  <a:pt x="858" y="15162"/>
                </a:cubicBezTo>
                <a:cubicBezTo>
                  <a:pt x="858" y="15189"/>
                  <a:pt x="847" y="15211"/>
                  <a:pt x="833" y="15211"/>
                </a:cubicBezTo>
                <a:cubicBezTo>
                  <a:pt x="820" y="15211"/>
                  <a:pt x="809" y="15240"/>
                  <a:pt x="809" y="15276"/>
                </a:cubicBezTo>
                <a:cubicBezTo>
                  <a:pt x="809" y="15312"/>
                  <a:pt x="800" y="15341"/>
                  <a:pt x="790" y="15341"/>
                </a:cubicBezTo>
                <a:cubicBezTo>
                  <a:pt x="762" y="15341"/>
                  <a:pt x="686" y="15532"/>
                  <a:pt x="686" y="15603"/>
                </a:cubicBezTo>
                <a:cubicBezTo>
                  <a:pt x="686" y="15637"/>
                  <a:pt x="675" y="15665"/>
                  <a:pt x="661" y="15665"/>
                </a:cubicBezTo>
                <a:cubicBezTo>
                  <a:pt x="648" y="15665"/>
                  <a:pt x="637" y="15700"/>
                  <a:pt x="637" y="15743"/>
                </a:cubicBezTo>
                <a:cubicBezTo>
                  <a:pt x="637" y="15786"/>
                  <a:pt x="628" y="15827"/>
                  <a:pt x="617" y="15833"/>
                </a:cubicBezTo>
                <a:cubicBezTo>
                  <a:pt x="588" y="15848"/>
                  <a:pt x="465" y="16187"/>
                  <a:pt x="465" y="16251"/>
                </a:cubicBezTo>
                <a:cubicBezTo>
                  <a:pt x="465" y="16281"/>
                  <a:pt x="449" y="16323"/>
                  <a:pt x="429" y="16346"/>
                </a:cubicBezTo>
                <a:cubicBezTo>
                  <a:pt x="408" y="16368"/>
                  <a:pt x="392" y="16420"/>
                  <a:pt x="392" y="16461"/>
                </a:cubicBezTo>
                <a:cubicBezTo>
                  <a:pt x="392" y="16503"/>
                  <a:pt x="381" y="16546"/>
                  <a:pt x="367" y="16557"/>
                </a:cubicBezTo>
                <a:cubicBezTo>
                  <a:pt x="354" y="16568"/>
                  <a:pt x="343" y="16626"/>
                  <a:pt x="343" y="16686"/>
                </a:cubicBezTo>
                <a:cubicBezTo>
                  <a:pt x="343" y="16747"/>
                  <a:pt x="332" y="16805"/>
                  <a:pt x="318" y="16816"/>
                </a:cubicBezTo>
                <a:cubicBezTo>
                  <a:pt x="305" y="16827"/>
                  <a:pt x="294" y="16870"/>
                  <a:pt x="294" y="16911"/>
                </a:cubicBezTo>
                <a:cubicBezTo>
                  <a:pt x="294" y="16953"/>
                  <a:pt x="277" y="17005"/>
                  <a:pt x="257" y="17027"/>
                </a:cubicBezTo>
                <a:cubicBezTo>
                  <a:pt x="237" y="17049"/>
                  <a:pt x="220" y="17109"/>
                  <a:pt x="220" y="17160"/>
                </a:cubicBezTo>
                <a:cubicBezTo>
                  <a:pt x="220" y="17212"/>
                  <a:pt x="209" y="17254"/>
                  <a:pt x="196" y="17254"/>
                </a:cubicBezTo>
                <a:cubicBezTo>
                  <a:pt x="182" y="17254"/>
                  <a:pt x="171" y="17298"/>
                  <a:pt x="171" y="17351"/>
                </a:cubicBezTo>
                <a:cubicBezTo>
                  <a:pt x="171" y="17405"/>
                  <a:pt x="160" y="17448"/>
                  <a:pt x="147" y="17448"/>
                </a:cubicBezTo>
                <a:cubicBezTo>
                  <a:pt x="133" y="17448"/>
                  <a:pt x="122" y="17513"/>
                  <a:pt x="122" y="17591"/>
                </a:cubicBezTo>
                <a:cubicBezTo>
                  <a:pt x="122" y="17677"/>
                  <a:pt x="107" y="17748"/>
                  <a:pt x="85" y="17773"/>
                </a:cubicBezTo>
                <a:cubicBezTo>
                  <a:pt x="60" y="17801"/>
                  <a:pt x="49" y="17874"/>
                  <a:pt x="49" y="18002"/>
                </a:cubicBezTo>
                <a:cubicBezTo>
                  <a:pt x="49" y="18106"/>
                  <a:pt x="38" y="18199"/>
                  <a:pt x="24" y="18210"/>
                </a:cubicBezTo>
                <a:cubicBezTo>
                  <a:pt x="8" y="18223"/>
                  <a:pt x="0" y="18290"/>
                  <a:pt x="0" y="18357"/>
                </a:cubicBezTo>
                <a:cubicBezTo>
                  <a:pt x="0" y="18423"/>
                  <a:pt x="8" y="18490"/>
                  <a:pt x="24" y="18503"/>
                </a:cubicBezTo>
                <a:cubicBezTo>
                  <a:pt x="38" y="18514"/>
                  <a:pt x="49" y="18679"/>
                  <a:pt x="49" y="18887"/>
                </a:cubicBezTo>
                <a:cubicBezTo>
                  <a:pt x="49" y="19158"/>
                  <a:pt x="58" y="19268"/>
                  <a:pt x="85" y="19315"/>
                </a:cubicBezTo>
                <a:cubicBezTo>
                  <a:pt x="112" y="19364"/>
                  <a:pt x="120" y="19487"/>
                  <a:pt x="121" y="19855"/>
                </a:cubicBezTo>
                <a:cubicBezTo>
                  <a:pt x="122" y="20136"/>
                  <a:pt x="132" y="20339"/>
                  <a:pt x="147" y="20351"/>
                </a:cubicBezTo>
                <a:cubicBezTo>
                  <a:pt x="160" y="20362"/>
                  <a:pt x="171" y="20422"/>
                  <a:pt x="171" y="20483"/>
                </a:cubicBezTo>
                <a:cubicBezTo>
                  <a:pt x="171" y="20585"/>
                  <a:pt x="185" y="20641"/>
                  <a:pt x="248" y="20789"/>
                </a:cubicBezTo>
                <a:cubicBezTo>
                  <a:pt x="260" y="20816"/>
                  <a:pt x="279" y="20867"/>
                  <a:pt x="291" y="20903"/>
                </a:cubicBezTo>
                <a:cubicBezTo>
                  <a:pt x="322" y="20998"/>
                  <a:pt x="494" y="21195"/>
                  <a:pt x="617" y="21278"/>
                </a:cubicBezTo>
                <a:cubicBezTo>
                  <a:pt x="789" y="21394"/>
                  <a:pt x="1093" y="21442"/>
                  <a:pt x="1899" y="21477"/>
                </a:cubicBezTo>
                <a:cubicBezTo>
                  <a:pt x="2669" y="21511"/>
                  <a:pt x="3448" y="21483"/>
                  <a:pt x="3885" y="21406"/>
                </a:cubicBezTo>
                <a:cubicBezTo>
                  <a:pt x="4133" y="21362"/>
                  <a:pt x="4684" y="21109"/>
                  <a:pt x="4984" y="20902"/>
                </a:cubicBezTo>
                <a:cubicBezTo>
                  <a:pt x="5022" y="20875"/>
                  <a:pt x="5064" y="20854"/>
                  <a:pt x="5077" y="20854"/>
                </a:cubicBezTo>
                <a:cubicBezTo>
                  <a:pt x="5100" y="20854"/>
                  <a:pt x="5231" y="20778"/>
                  <a:pt x="5512" y="20600"/>
                </a:cubicBezTo>
                <a:lnTo>
                  <a:pt x="5645" y="20517"/>
                </a:lnTo>
                <a:lnTo>
                  <a:pt x="5807" y="20575"/>
                </a:lnTo>
                <a:cubicBezTo>
                  <a:pt x="5896" y="20608"/>
                  <a:pt x="6022" y="20646"/>
                  <a:pt x="6087" y="20661"/>
                </a:cubicBezTo>
                <a:cubicBezTo>
                  <a:pt x="6152" y="20676"/>
                  <a:pt x="8110" y="20692"/>
                  <a:pt x="10438" y="20696"/>
                </a:cubicBezTo>
                <a:lnTo>
                  <a:pt x="14671" y="20704"/>
                </a:lnTo>
                <a:lnTo>
                  <a:pt x="14880" y="20626"/>
                </a:lnTo>
                <a:cubicBezTo>
                  <a:pt x="15185" y="20512"/>
                  <a:pt x="15395" y="20520"/>
                  <a:pt x="15676" y="20657"/>
                </a:cubicBezTo>
                <a:cubicBezTo>
                  <a:pt x="16168" y="20896"/>
                  <a:pt x="16526" y="21054"/>
                  <a:pt x="16828" y="21164"/>
                </a:cubicBezTo>
                <a:cubicBezTo>
                  <a:pt x="17003" y="21228"/>
                  <a:pt x="17163" y="21287"/>
                  <a:pt x="17184" y="21297"/>
                </a:cubicBezTo>
                <a:cubicBezTo>
                  <a:pt x="17225" y="21317"/>
                  <a:pt x="17538" y="21425"/>
                  <a:pt x="17686" y="21472"/>
                </a:cubicBezTo>
                <a:cubicBezTo>
                  <a:pt x="17740" y="21488"/>
                  <a:pt x="18092" y="21516"/>
                  <a:pt x="18468" y="21534"/>
                </a:cubicBezTo>
                <a:cubicBezTo>
                  <a:pt x="18845" y="21552"/>
                  <a:pt x="19158" y="21574"/>
                  <a:pt x="19165" y="21583"/>
                </a:cubicBezTo>
                <a:cubicBezTo>
                  <a:pt x="19168" y="21587"/>
                  <a:pt x="19194" y="21590"/>
                  <a:pt x="19232" y="21590"/>
                </a:cubicBezTo>
                <a:cubicBezTo>
                  <a:pt x="19270" y="21590"/>
                  <a:pt x="19321" y="21587"/>
                  <a:pt x="19375" y="21582"/>
                </a:cubicBezTo>
                <a:cubicBezTo>
                  <a:pt x="19484" y="21573"/>
                  <a:pt x="19811" y="21552"/>
                  <a:pt x="20101" y="21537"/>
                </a:cubicBezTo>
                <a:cubicBezTo>
                  <a:pt x="20694" y="21506"/>
                  <a:pt x="20776" y="21480"/>
                  <a:pt x="20916" y="21279"/>
                </a:cubicBezTo>
                <a:cubicBezTo>
                  <a:pt x="21027" y="21120"/>
                  <a:pt x="21179" y="20839"/>
                  <a:pt x="21179" y="20793"/>
                </a:cubicBezTo>
                <a:cubicBezTo>
                  <a:pt x="21179" y="20773"/>
                  <a:pt x="21188" y="20756"/>
                  <a:pt x="21198" y="20756"/>
                </a:cubicBezTo>
                <a:cubicBezTo>
                  <a:pt x="21229" y="20756"/>
                  <a:pt x="21302" y="20561"/>
                  <a:pt x="21302" y="20478"/>
                </a:cubicBezTo>
                <a:cubicBezTo>
                  <a:pt x="21302" y="20435"/>
                  <a:pt x="21313" y="20400"/>
                  <a:pt x="21326" y="20400"/>
                </a:cubicBezTo>
                <a:cubicBezTo>
                  <a:pt x="21340" y="20400"/>
                  <a:pt x="21351" y="20304"/>
                  <a:pt x="21352" y="20181"/>
                </a:cubicBezTo>
                <a:cubicBezTo>
                  <a:pt x="21352" y="20040"/>
                  <a:pt x="21365" y="19940"/>
                  <a:pt x="21388" y="19899"/>
                </a:cubicBezTo>
                <a:cubicBezTo>
                  <a:pt x="21410" y="19862"/>
                  <a:pt x="21424" y="19765"/>
                  <a:pt x="21424" y="19664"/>
                </a:cubicBezTo>
                <a:cubicBezTo>
                  <a:pt x="21424" y="19569"/>
                  <a:pt x="21435" y="19492"/>
                  <a:pt x="21449" y="19492"/>
                </a:cubicBezTo>
                <a:cubicBezTo>
                  <a:pt x="21462" y="19492"/>
                  <a:pt x="21473" y="19434"/>
                  <a:pt x="21473" y="19364"/>
                </a:cubicBezTo>
                <a:cubicBezTo>
                  <a:pt x="21473" y="19294"/>
                  <a:pt x="21484" y="19227"/>
                  <a:pt x="21498" y="19216"/>
                </a:cubicBezTo>
                <a:cubicBezTo>
                  <a:pt x="21511" y="19205"/>
                  <a:pt x="21523" y="19142"/>
                  <a:pt x="21523" y="19076"/>
                </a:cubicBezTo>
                <a:cubicBezTo>
                  <a:pt x="21524" y="19010"/>
                  <a:pt x="21540" y="18928"/>
                  <a:pt x="21560" y="18894"/>
                </a:cubicBezTo>
                <a:cubicBezTo>
                  <a:pt x="21587" y="18847"/>
                  <a:pt x="21600" y="18500"/>
                  <a:pt x="21600" y="18158"/>
                </a:cubicBezTo>
                <a:cubicBezTo>
                  <a:pt x="21600" y="17816"/>
                  <a:pt x="21586" y="17478"/>
                  <a:pt x="21559" y="17448"/>
                </a:cubicBezTo>
                <a:cubicBezTo>
                  <a:pt x="21539" y="17426"/>
                  <a:pt x="21522" y="17383"/>
                  <a:pt x="21522" y="17352"/>
                </a:cubicBezTo>
                <a:cubicBezTo>
                  <a:pt x="21522" y="17321"/>
                  <a:pt x="21484" y="17195"/>
                  <a:pt x="21437" y="17073"/>
                </a:cubicBezTo>
                <a:cubicBezTo>
                  <a:pt x="21390" y="16951"/>
                  <a:pt x="21351" y="16819"/>
                  <a:pt x="21351" y="16779"/>
                </a:cubicBezTo>
                <a:cubicBezTo>
                  <a:pt x="21351" y="16739"/>
                  <a:pt x="21340" y="16697"/>
                  <a:pt x="21326" y="16686"/>
                </a:cubicBezTo>
                <a:cubicBezTo>
                  <a:pt x="21313" y="16675"/>
                  <a:pt x="21302" y="16610"/>
                  <a:pt x="21302" y="16541"/>
                </a:cubicBezTo>
                <a:cubicBezTo>
                  <a:pt x="21302" y="16471"/>
                  <a:pt x="21291" y="16406"/>
                  <a:pt x="21277" y="16394"/>
                </a:cubicBezTo>
                <a:cubicBezTo>
                  <a:pt x="21264" y="16383"/>
                  <a:pt x="21253" y="16340"/>
                  <a:pt x="21253" y="16299"/>
                </a:cubicBezTo>
                <a:cubicBezTo>
                  <a:pt x="21253" y="16258"/>
                  <a:pt x="21236" y="16206"/>
                  <a:pt x="21216" y="16183"/>
                </a:cubicBezTo>
                <a:cubicBezTo>
                  <a:pt x="21196" y="16161"/>
                  <a:pt x="21179" y="16117"/>
                  <a:pt x="21179" y="16084"/>
                </a:cubicBezTo>
                <a:cubicBezTo>
                  <a:pt x="21179" y="16052"/>
                  <a:pt x="21168" y="16017"/>
                  <a:pt x="21155" y="16005"/>
                </a:cubicBezTo>
                <a:cubicBezTo>
                  <a:pt x="21141" y="15994"/>
                  <a:pt x="21130" y="15951"/>
                  <a:pt x="21130" y="15908"/>
                </a:cubicBezTo>
                <a:cubicBezTo>
                  <a:pt x="21130" y="15866"/>
                  <a:pt x="21119" y="15822"/>
                  <a:pt x="21106" y="15811"/>
                </a:cubicBezTo>
                <a:cubicBezTo>
                  <a:pt x="21092" y="15800"/>
                  <a:pt x="21081" y="15749"/>
                  <a:pt x="21081" y="15698"/>
                </a:cubicBezTo>
                <a:cubicBezTo>
                  <a:pt x="21081" y="15647"/>
                  <a:pt x="21065" y="15583"/>
                  <a:pt x="21044" y="15556"/>
                </a:cubicBezTo>
                <a:cubicBezTo>
                  <a:pt x="21024" y="15529"/>
                  <a:pt x="21008" y="15463"/>
                  <a:pt x="21008" y="15409"/>
                </a:cubicBezTo>
                <a:cubicBezTo>
                  <a:pt x="21008" y="15356"/>
                  <a:pt x="20997" y="15303"/>
                  <a:pt x="20983" y="15292"/>
                </a:cubicBezTo>
                <a:cubicBezTo>
                  <a:pt x="20970" y="15281"/>
                  <a:pt x="20959" y="15223"/>
                  <a:pt x="20959" y="15163"/>
                </a:cubicBezTo>
                <a:cubicBezTo>
                  <a:pt x="20959" y="15073"/>
                  <a:pt x="20858" y="14750"/>
                  <a:pt x="20812" y="14692"/>
                </a:cubicBezTo>
                <a:cubicBezTo>
                  <a:pt x="20805" y="14683"/>
                  <a:pt x="20787" y="14647"/>
                  <a:pt x="20773" y="14611"/>
                </a:cubicBezTo>
                <a:cubicBezTo>
                  <a:pt x="20629" y="14257"/>
                  <a:pt x="20610" y="14223"/>
                  <a:pt x="20486" y="14118"/>
                </a:cubicBezTo>
                <a:cubicBezTo>
                  <a:pt x="20434" y="14075"/>
                  <a:pt x="20385" y="14015"/>
                  <a:pt x="20377" y="13985"/>
                </a:cubicBezTo>
                <a:cubicBezTo>
                  <a:pt x="20368" y="13954"/>
                  <a:pt x="20341" y="13901"/>
                  <a:pt x="20317" y="13867"/>
                </a:cubicBezTo>
                <a:cubicBezTo>
                  <a:pt x="20292" y="13832"/>
                  <a:pt x="20272" y="13787"/>
                  <a:pt x="20272" y="13766"/>
                </a:cubicBezTo>
                <a:cubicBezTo>
                  <a:pt x="20272" y="13744"/>
                  <a:pt x="20256" y="13708"/>
                  <a:pt x="20235" y="13686"/>
                </a:cubicBezTo>
                <a:cubicBezTo>
                  <a:pt x="20215" y="13664"/>
                  <a:pt x="20199" y="13619"/>
                  <a:pt x="20199" y="13585"/>
                </a:cubicBezTo>
                <a:cubicBezTo>
                  <a:pt x="20199" y="13552"/>
                  <a:pt x="20188" y="13524"/>
                  <a:pt x="20174" y="13524"/>
                </a:cubicBezTo>
                <a:cubicBezTo>
                  <a:pt x="20161" y="13524"/>
                  <a:pt x="20150" y="13473"/>
                  <a:pt x="20150" y="13411"/>
                </a:cubicBezTo>
                <a:cubicBezTo>
                  <a:pt x="20150" y="13349"/>
                  <a:pt x="20139" y="13297"/>
                  <a:pt x="20125" y="13297"/>
                </a:cubicBezTo>
                <a:cubicBezTo>
                  <a:pt x="20112" y="13297"/>
                  <a:pt x="20101" y="13255"/>
                  <a:pt x="20101" y="13204"/>
                </a:cubicBezTo>
                <a:cubicBezTo>
                  <a:pt x="20101" y="13152"/>
                  <a:pt x="20084" y="13093"/>
                  <a:pt x="20064" y="13070"/>
                </a:cubicBezTo>
                <a:cubicBezTo>
                  <a:pt x="20044" y="13048"/>
                  <a:pt x="20027" y="13010"/>
                  <a:pt x="20027" y="12986"/>
                </a:cubicBezTo>
                <a:cubicBezTo>
                  <a:pt x="20027" y="12915"/>
                  <a:pt x="19925" y="12697"/>
                  <a:pt x="19811" y="12524"/>
                </a:cubicBezTo>
                <a:cubicBezTo>
                  <a:pt x="19712" y="12375"/>
                  <a:pt x="19685" y="12322"/>
                  <a:pt x="19594" y="12090"/>
                </a:cubicBezTo>
                <a:cubicBezTo>
                  <a:pt x="19574" y="12042"/>
                  <a:pt x="19548" y="11993"/>
                  <a:pt x="19535" y="11983"/>
                </a:cubicBezTo>
                <a:cubicBezTo>
                  <a:pt x="19523" y="11972"/>
                  <a:pt x="19512" y="11819"/>
                  <a:pt x="19512" y="11641"/>
                </a:cubicBezTo>
                <a:cubicBezTo>
                  <a:pt x="19512" y="11448"/>
                  <a:pt x="19503" y="11319"/>
                  <a:pt x="19488" y="11319"/>
                </a:cubicBezTo>
                <a:cubicBezTo>
                  <a:pt x="19474" y="11319"/>
                  <a:pt x="19463" y="11247"/>
                  <a:pt x="19463" y="11159"/>
                </a:cubicBezTo>
                <a:cubicBezTo>
                  <a:pt x="19463" y="11071"/>
                  <a:pt x="19452" y="10990"/>
                  <a:pt x="19439" y="10979"/>
                </a:cubicBezTo>
                <a:cubicBezTo>
                  <a:pt x="19425" y="10968"/>
                  <a:pt x="19414" y="10918"/>
                  <a:pt x="19414" y="10867"/>
                </a:cubicBezTo>
                <a:cubicBezTo>
                  <a:pt x="19414" y="10817"/>
                  <a:pt x="19398" y="10757"/>
                  <a:pt x="19378" y="10735"/>
                </a:cubicBezTo>
                <a:cubicBezTo>
                  <a:pt x="19352" y="10707"/>
                  <a:pt x="19341" y="10632"/>
                  <a:pt x="19341" y="10490"/>
                </a:cubicBezTo>
                <a:cubicBezTo>
                  <a:pt x="19341" y="10377"/>
                  <a:pt x="19330" y="10276"/>
                  <a:pt x="19316" y="10265"/>
                </a:cubicBezTo>
                <a:cubicBezTo>
                  <a:pt x="19303" y="10254"/>
                  <a:pt x="19292" y="10180"/>
                  <a:pt x="19292" y="10101"/>
                </a:cubicBezTo>
                <a:cubicBezTo>
                  <a:pt x="19292" y="10022"/>
                  <a:pt x="19281" y="9957"/>
                  <a:pt x="19267" y="9957"/>
                </a:cubicBezTo>
                <a:cubicBezTo>
                  <a:pt x="19254" y="9957"/>
                  <a:pt x="19243" y="9916"/>
                  <a:pt x="19243" y="9866"/>
                </a:cubicBezTo>
                <a:cubicBezTo>
                  <a:pt x="19243" y="9815"/>
                  <a:pt x="19227" y="9746"/>
                  <a:pt x="19207" y="9712"/>
                </a:cubicBezTo>
                <a:cubicBezTo>
                  <a:pt x="19187" y="9677"/>
                  <a:pt x="19170" y="9617"/>
                  <a:pt x="19170" y="9578"/>
                </a:cubicBezTo>
                <a:cubicBezTo>
                  <a:pt x="19169" y="9539"/>
                  <a:pt x="19158" y="9498"/>
                  <a:pt x="19145" y="9487"/>
                </a:cubicBezTo>
                <a:cubicBezTo>
                  <a:pt x="19131" y="9476"/>
                  <a:pt x="19120" y="9439"/>
                  <a:pt x="19120" y="9405"/>
                </a:cubicBezTo>
                <a:cubicBezTo>
                  <a:pt x="19120" y="9372"/>
                  <a:pt x="19093" y="9276"/>
                  <a:pt x="19059" y="9192"/>
                </a:cubicBezTo>
                <a:cubicBezTo>
                  <a:pt x="19025" y="9108"/>
                  <a:pt x="18998" y="9005"/>
                  <a:pt x="18998" y="8963"/>
                </a:cubicBezTo>
                <a:cubicBezTo>
                  <a:pt x="18998" y="8921"/>
                  <a:pt x="18987" y="8887"/>
                  <a:pt x="18973" y="8887"/>
                </a:cubicBezTo>
                <a:cubicBezTo>
                  <a:pt x="18960" y="8887"/>
                  <a:pt x="18949" y="8844"/>
                  <a:pt x="18949" y="8791"/>
                </a:cubicBezTo>
                <a:cubicBezTo>
                  <a:pt x="18949" y="8739"/>
                  <a:pt x="18939" y="8688"/>
                  <a:pt x="18926" y="8678"/>
                </a:cubicBezTo>
                <a:cubicBezTo>
                  <a:pt x="18914" y="8667"/>
                  <a:pt x="18896" y="8615"/>
                  <a:pt x="18887" y="8562"/>
                </a:cubicBezTo>
                <a:cubicBezTo>
                  <a:pt x="18878" y="8509"/>
                  <a:pt x="18861" y="8465"/>
                  <a:pt x="18848" y="8465"/>
                </a:cubicBezTo>
                <a:cubicBezTo>
                  <a:pt x="18836" y="8465"/>
                  <a:pt x="18826" y="8436"/>
                  <a:pt x="18826" y="8400"/>
                </a:cubicBezTo>
                <a:cubicBezTo>
                  <a:pt x="18826" y="8364"/>
                  <a:pt x="18816" y="8309"/>
                  <a:pt x="18804" y="8278"/>
                </a:cubicBezTo>
                <a:cubicBezTo>
                  <a:pt x="18792" y="8247"/>
                  <a:pt x="18762" y="8164"/>
                  <a:pt x="18737" y="8092"/>
                </a:cubicBezTo>
                <a:cubicBezTo>
                  <a:pt x="18712" y="8021"/>
                  <a:pt x="18683" y="7958"/>
                  <a:pt x="18673" y="7952"/>
                </a:cubicBezTo>
                <a:cubicBezTo>
                  <a:pt x="18663" y="7946"/>
                  <a:pt x="18654" y="7905"/>
                  <a:pt x="18654" y="7862"/>
                </a:cubicBezTo>
                <a:cubicBezTo>
                  <a:pt x="18654" y="7819"/>
                  <a:pt x="18643" y="7784"/>
                  <a:pt x="18630" y="7784"/>
                </a:cubicBezTo>
                <a:cubicBezTo>
                  <a:pt x="18616" y="7784"/>
                  <a:pt x="18605" y="7766"/>
                  <a:pt x="18605" y="7743"/>
                </a:cubicBezTo>
                <a:cubicBezTo>
                  <a:pt x="18605" y="7689"/>
                  <a:pt x="18322" y="7144"/>
                  <a:pt x="18212" y="6985"/>
                </a:cubicBezTo>
                <a:cubicBezTo>
                  <a:pt x="18053" y="6754"/>
                  <a:pt x="17835" y="6528"/>
                  <a:pt x="17611" y="6361"/>
                </a:cubicBezTo>
                <a:cubicBezTo>
                  <a:pt x="17489" y="6270"/>
                  <a:pt x="17380" y="6195"/>
                  <a:pt x="17370" y="6195"/>
                </a:cubicBezTo>
                <a:cubicBezTo>
                  <a:pt x="17359" y="6195"/>
                  <a:pt x="17222" y="6120"/>
                  <a:pt x="17065" y="6028"/>
                </a:cubicBezTo>
                <a:lnTo>
                  <a:pt x="16781" y="5861"/>
                </a:lnTo>
                <a:lnTo>
                  <a:pt x="16425" y="5879"/>
                </a:lnTo>
                <a:cubicBezTo>
                  <a:pt x="16133" y="5894"/>
                  <a:pt x="16056" y="5888"/>
                  <a:pt x="15995" y="5847"/>
                </a:cubicBezTo>
                <a:cubicBezTo>
                  <a:pt x="15881" y="5770"/>
                  <a:pt x="15698" y="5563"/>
                  <a:pt x="15455" y="5238"/>
                </a:cubicBezTo>
                <a:cubicBezTo>
                  <a:pt x="15274" y="4998"/>
                  <a:pt x="15211" y="4934"/>
                  <a:pt x="15117" y="4900"/>
                </a:cubicBezTo>
                <a:cubicBezTo>
                  <a:pt x="14919" y="4826"/>
                  <a:pt x="14723" y="4902"/>
                  <a:pt x="14622" y="5091"/>
                </a:cubicBezTo>
                <a:lnTo>
                  <a:pt x="14573" y="5183"/>
                </a:lnTo>
                <a:lnTo>
                  <a:pt x="14413" y="5061"/>
                </a:lnTo>
                <a:cubicBezTo>
                  <a:pt x="14326" y="4994"/>
                  <a:pt x="14174" y="4906"/>
                  <a:pt x="14077" y="4867"/>
                </a:cubicBezTo>
                <a:cubicBezTo>
                  <a:pt x="13939" y="4811"/>
                  <a:pt x="13899" y="4781"/>
                  <a:pt x="13899" y="4734"/>
                </a:cubicBezTo>
                <a:cubicBezTo>
                  <a:pt x="13899" y="4701"/>
                  <a:pt x="13910" y="4665"/>
                  <a:pt x="13923" y="4654"/>
                </a:cubicBezTo>
                <a:cubicBezTo>
                  <a:pt x="13937" y="4643"/>
                  <a:pt x="13948" y="4593"/>
                  <a:pt x="13948" y="4541"/>
                </a:cubicBezTo>
                <a:cubicBezTo>
                  <a:pt x="13948" y="4490"/>
                  <a:pt x="13959" y="4438"/>
                  <a:pt x="13972" y="4427"/>
                </a:cubicBezTo>
                <a:cubicBezTo>
                  <a:pt x="13986" y="4416"/>
                  <a:pt x="13997" y="4368"/>
                  <a:pt x="13997" y="4320"/>
                </a:cubicBezTo>
                <a:cubicBezTo>
                  <a:pt x="13998" y="4272"/>
                  <a:pt x="14015" y="4205"/>
                  <a:pt x="14034" y="4170"/>
                </a:cubicBezTo>
                <a:cubicBezTo>
                  <a:pt x="14056" y="4133"/>
                  <a:pt x="14070" y="4036"/>
                  <a:pt x="14070" y="3935"/>
                </a:cubicBezTo>
                <a:cubicBezTo>
                  <a:pt x="14070" y="3840"/>
                  <a:pt x="14081" y="3763"/>
                  <a:pt x="14095" y="3763"/>
                </a:cubicBezTo>
                <a:cubicBezTo>
                  <a:pt x="14108" y="3763"/>
                  <a:pt x="14119" y="3712"/>
                  <a:pt x="14119" y="3651"/>
                </a:cubicBezTo>
                <a:cubicBezTo>
                  <a:pt x="14119" y="3589"/>
                  <a:pt x="14130" y="3530"/>
                  <a:pt x="14144" y="3519"/>
                </a:cubicBezTo>
                <a:cubicBezTo>
                  <a:pt x="14158" y="3508"/>
                  <a:pt x="14168" y="3359"/>
                  <a:pt x="14168" y="3182"/>
                </a:cubicBezTo>
                <a:cubicBezTo>
                  <a:pt x="14168" y="2878"/>
                  <a:pt x="14166" y="2859"/>
                  <a:pt x="14101" y="2774"/>
                </a:cubicBezTo>
                <a:cubicBezTo>
                  <a:pt x="14011" y="2654"/>
                  <a:pt x="13949" y="2627"/>
                  <a:pt x="13763" y="2627"/>
                </a:cubicBezTo>
                <a:lnTo>
                  <a:pt x="13604" y="2627"/>
                </a:lnTo>
                <a:lnTo>
                  <a:pt x="13604" y="2484"/>
                </a:lnTo>
                <a:cubicBezTo>
                  <a:pt x="13604" y="2405"/>
                  <a:pt x="13615" y="2330"/>
                  <a:pt x="13629" y="2319"/>
                </a:cubicBezTo>
                <a:cubicBezTo>
                  <a:pt x="13644" y="2307"/>
                  <a:pt x="13653" y="2049"/>
                  <a:pt x="13653" y="1652"/>
                </a:cubicBezTo>
                <a:cubicBezTo>
                  <a:pt x="13653" y="1243"/>
                  <a:pt x="13644" y="1006"/>
                  <a:pt x="13629" y="1006"/>
                </a:cubicBezTo>
                <a:cubicBezTo>
                  <a:pt x="13614" y="1006"/>
                  <a:pt x="13604" y="882"/>
                  <a:pt x="13604" y="700"/>
                </a:cubicBezTo>
                <a:cubicBezTo>
                  <a:pt x="13604" y="530"/>
                  <a:pt x="13593" y="385"/>
                  <a:pt x="13580" y="374"/>
                </a:cubicBezTo>
                <a:cubicBezTo>
                  <a:pt x="13566" y="363"/>
                  <a:pt x="13555" y="323"/>
                  <a:pt x="13555" y="286"/>
                </a:cubicBezTo>
                <a:cubicBezTo>
                  <a:pt x="13555" y="250"/>
                  <a:pt x="13533" y="170"/>
                  <a:pt x="13505" y="110"/>
                </a:cubicBezTo>
                <a:lnTo>
                  <a:pt x="13454" y="0"/>
                </a:lnTo>
                <a:lnTo>
                  <a:pt x="1015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8" name="Salmo 25"/>
          <p:cNvSpPr txBox="1"/>
          <p:nvPr>
            <p:ph type="title"/>
          </p:nvPr>
        </p:nvSpPr>
        <p:spPr>
          <a:xfrm>
            <a:off x="1270000" y="4921250"/>
            <a:ext cx="21844000" cy="3873500"/>
          </a:xfrm>
          <a:prstGeom prst="rect">
            <a:avLst/>
          </a:prstGeom>
        </p:spPr>
        <p:txBody>
          <a:bodyPr/>
          <a:lstStyle>
            <a:lvl1pPr>
              <a:defRPr spc="-467" sz="15600">
                <a:gradFill flip="none" rotWithShape="1">
                  <a:gsLst>
                    <a:gs pos="0">
                      <a:srgbClr val="00FF00"/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Salmo 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“A ti, oh Jehová, levantaré mi alma.…"/>
          <p:cNvSpPr txBox="1"/>
          <p:nvPr>
            <p:ph type="body" idx="21"/>
          </p:nvPr>
        </p:nvSpPr>
        <p:spPr>
          <a:xfrm>
            <a:off x="2210461" y="1107056"/>
            <a:ext cx="19963078" cy="1188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751205">
              <a:defRPr sz="5278"/>
            </a:pPr>
            <a:r>
              <a:t>“A ti, oh Jehová, levantaré mi alma.</a:t>
            </a:r>
          </a:p>
          <a:p>
            <a:pPr algn="l" defTabSz="751205">
              <a:defRPr sz="5278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2</a:t>
            </a:r>
            <a:r>
              <a:t> Dios mío, en ti confío;</a:t>
            </a:r>
          </a:p>
          <a:p>
            <a:pPr algn="l" defTabSz="751205">
              <a:defRPr sz="5278"/>
            </a:pPr>
            <a:r>
              <a:t>No sea yo avergonzado,</a:t>
            </a:r>
          </a:p>
          <a:p>
            <a:pPr algn="l" defTabSz="751205">
              <a:defRPr sz="5278"/>
            </a:pPr>
            <a:r>
              <a:t>No se alegren de mí mis enemigos. […]</a:t>
            </a:r>
          </a:p>
          <a:p>
            <a:pPr algn="l" defTabSz="751205">
              <a:defRPr sz="5278"/>
            </a:pPr>
            <a:r>
              <a:rPr>
                <a:solidFill>
                  <a:schemeClr val="accent5"/>
                </a:solidFill>
              </a:rPr>
              <a:t>6</a:t>
            </a:r>
            <a:r>
              <a:t> Acuérdate, oh Jehová, de tus piedades y de tus misericordias,</a:t>
            </a:r>
          </a:p>
          <a:p>
            <a:pPr algn="l" defTabSz="751205">
              <a:defRPr sz="5278"/>
            </a:pPr>
            <a:r>
              <a:t>Que son perpetuas.</a:t>
            </a:r>
          </a:p>
          <a:p>
            <a:pPr algn="l" defTabSz="751205">
              <a:defRPr sz="5278"/>
            </a:pPr>
            <a:r>
              <a:t>7 De los pecados de mi juventud, y de mis rebeliones, no te acuerdes;</a:t>
            </a:r>
          </a:p>
          <a:p>
            <a:pPr algn="l" defTabSz="751205">
              <a:defRPr sz="5278"/>
            </a:pPr>
            <a:r>
              <a:t>Conforme a tu misericordia acuérdate de mí,</a:t>
            </a:r>
          </a:p>
          <a:p>
            <a:pPr algn="l" defTabSz="751205">
              <a:defRPr sz="5278"/>
            </a:pPr>
            <a:r>
              <a:t>Por tu bondad, oh Jehová. </a:t>
            </a:r>
          </a:p>
          <a:p>
            <a:pPr algn="l" defTabSz="751205">
              <a:defRPr sz="5278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11</a:t>
            </a:r>
            <a:r>
              <a:t> Por amor de tu nombre, oh Jehová, Perdonarás también mi pecado, que es grande” […]</a:t>
            </a:r>
          </a:p>
        </p:txBody>
      </p:sp>
      <p:sp>
        <p:nvSpPr>
          <p:cNvPr id="221" name="Salmos 25"/>
          <p:cNvSpPr txBox="1"/>
          <p:nvPr/>
        </p:nvSpPr>
        <p:spPr>
          <a:xfrm>
            <a:off x="19895627" y="585219"/>
            <a:ext cx="3054402" cy="90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Salmos 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15 “Mis ojos están siempre hacia Jehová,…"/>
          <p:cNvSpPr txBox="1"/>
          <p:nvPr>
            <p:ph type="body" idx="21"/>
          </p:nvPr>
        </p:nvSpPr>
        <p:spPr>
          <a:xfrm>
            <a:off x="2210461" y="1107056"/>
            <a:ext cx="19963078" cy="1188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>
              <a:defRPr sz="5800"/>
            </a:pPr>
            <a:r>
              <a:t>15 “Mis ojos están siempre hacia Jehová,</a:t>
            </a:r>
          </a:p>
          <a:p>
            <a:pPr algn="l" defTabSz="457200">
              <a:lnSpc>
                <a:spcPct val="117999"/>
              </a:lnSpc>
              <a:defRPr sz="5800"/>
            </a:pPr>
            <a:r>
              <a:t>Porque él sacará mis pies de la red.</a:t>
            </a:r>
          </a:p>
          <a:p>
            <a:pPr algn="l" defTabSz="457200">
              <a:lnSpc>
                <a:spcPct val="117999"/>
              </a:lnSpc>
              <a:defRPr sz="5800"/>
            </a:pPr>
            <a:r>
              <a:t>16 Mírame, y ten misericordia de mí,</a:t>
            </a:r>
          </a:p>
          <a:p>
            <a:pPr algn="l" defTabSz="457200">
              <a:lnSpc>
                <a:spcPct val="117999"/>
              </a:lnSpc>
              <a:defRPr sz="5800"/>
            </a:pPr>
            <a:r>
              <a:t>Porque estoy solo y afligido.</a:t>
            </a:r>
          </a:p>
          <a:p>
            <a:pPr algn="l" defTabSz="457200">
              <a:lnSpc>
                <a:spcPct val="117999"/>
              </a:lnSpc>
              <a:defRPr sz="5800"/>
            </a:pPr>
            <a:r>
              <a:t>17 Las angustias de mi corazón se han aumentado;</a:t>
            </a:r>
          </a:p>
          <a:p>
            <a:pPr algn="l" defTabSz="457200">
              <a:lnSpc>
                <a:spcPct val="117999"/>
              </a:lnSpc>
              <a:defRPr sz="5800"/>
            </a:pPr>
            <a:r>
              <a:t>Sácame de mis congojas.</a:t>
            </a:r>
          </a:p>
          <a:p>
            <a:pPr algn="l" defTabSz="457200">
              <a:lnSpc>
                <a:spcPct val="117999"/>
              </a:lnSpc>
              <a:defRPr sz="5800">
                <a:solidFill>
                  <a:srgbClr val="DB497A"/>
                </a:solidFill>
              </a:defRPr>
            </a:pPr>
            <a:r>
              <a:t>18 Mira mi aflicción y mi trabajo,</a:t>
            </a:r>
          </a:p>
          <a:p>
            <a:pPr algn="l" defTabSz="457200">
              <a:lnSpc>
                <a:spcPct val="117999"/>
              </a:lnSpc>
              <a:defRPr sz="5800">
                <a:solidFill>
                  <a:srgbClr val="DB497A"/>
                </a:solidFill>
              </a:defRPr>
            </a:pPr>
            <a:r>
              <a:t>Y perdona todos mis pecados.</a:t>
            </a:r>
          </a:p>
          <a:p>
            <a:pPr algn="l" defTabSz="457200">
              <a:lnSpc>
                <a:spcPct val="117999"/>
              </a:lnSpc>
              <a:defRPr sz="5800"/>
            </a:pPr>
            <a:r>
              <a:t>19 Mira mis enemigos, cómo se han multiplicado,</a:t>
            </a:r>
          </a:p>
          <a:p>
            <a:pPr algn="l" defTabSz="457200">
              <a:lnSpc>
                <a:spcPct val="117999"/>
              </a:lnSpc>
              <a:defRPr sz="5800"/>
            </a:pPr>
            <a:r>
              <a:t>Y con odio violento me aborrecen”.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20 “Guarda mi alma, y líbrame;…"/>
          <p:cNvSpPr txBox="1"/>
          <p:nvPr>
            <p:ph type="body" idx="21"/>
          </p:nvPr>
        </p:nvSpPr>
        <p:spPr>
          <a:xfrm>
            <a:off x="2210461" y="1107056"/>
            <a:ext cx="19963078" cy="1188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>
              <a:defRPr sz="7100"/>
            </a:pPr>
          </a:p>
          <a:p>
            <a:pPr algn="l">
              <a:defRPr sz="7100"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defRPr>
            </a:pPr>
            <a:r>
              <a:t>20 “Guarda mi alma, y líbrame;</a:t>
            </a:r>
          </a:p>
          <a:p>
            <a:pPr algn="l">
              <a:defRPr sz="7100"/>
            </a:pPr>
            <a:r>
              <a:t>No sea yo avergonzado, porque en ti confié.</a:t>
            </a:r>
          </a:p>
          <a:p>
            <a:pPr algn="l">
              <a:defRPr sz="7100"/>
            </a:pPr>
            <a:r>
              <a:t>21 Integridad y rectitud me guarden,</a:t>
            </a:r>
          </a:p>
          <a:p>
            <a:pPr algn="l">
              <a:defRPr sz="7100"/>
            </a:pPr>
            <a:r>
              <a:t>Porque en ti he esperado”.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alguien-hundiendo-su-mano-agua-al-atardecer-ai-generativa_974539-52069.jpg" descr="alguien-hundiendo-su-mano-agua-al-atardecer-ai-generativa_974539-5206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74" y="-12228"/>
            <a:ext cx="13740457" cy="13740457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almo 69"/>
          <p:cNvSpPr txBox="1"/>
          <p:nvPr>
            <p:ph type="title"/>
          </p:nvPr>
        </p:nvSpPr>
        <p:spPr>
          <a:xfrm>
            <a:off x="13953188" y="330"/>
            <a:ext cx="10424587" cy="1371534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pPr>
              <a:defRPr spc="-467" sz="15600"/>
            </a:pPr>
            <a:r>
              <a:t>Salmo 69</a:t>
            </a:r>
          </a:p>
          <a:p>
            <a:pPr>
              <a:defRPr spc="-467" sz="15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73123-superaransiedad.1200w.tn.jpg" descr="73123-superaransiedad.1200w.tn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267"/>
          <a:stretch>
            <a:fillRect/>
          </a:stretch>
        </p:blipFill>
        <p:spPr>
          <a:xfrm>
            <a:off x="145057" y="-27385"/>
            <a:ext cx="24093703" cy="13770787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almo 27"/>
          <p:cNvSpPr txBox="1"/>
          <p:nvPr>
            <p:ph type="title"/>
          </p:nvPr>
        </p:nvSpPr>
        <p:spPr>
          <a:xfrm>
            <a:off x="1270000" y="4921250"/>
            <a:ext cx="21844000" cy="3873500"/>
          </a:xfrm>
          <a:prstGeom prst="rect">
            <a:avLst/>
          </a:prstGeom>
        </p:spPr>
        <p:txBody>
          <a:bodyPr/>
          <a:lstStyle>
            <a:lvl1pPr>
              <a:defRPr spc="-467" sz="15600">
                <a:gradFill flip="none" rotWithShape="1">
                  <a:gsLst>
                    <a:gs pos="0">
                      <a:srgbClr val="00FF00"/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Salmo 27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Jehová es mi luz y mi salvación; ¿de quién temeré?…"/>
          <p:cNvSpPr txBox="1"/>
          <p:nvPr>
            <p:ph type="body" idx="21"/>
          </p:nvPr>
        </p:nvSpPr>
        <p:spPr>
          <a:xfrm>
            <a:off x="2210461" y="1608109"/>
            <a:ext cx="19963078" cy="104997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>
              <a:defRPr sz="5800"/>
            </a:pPr>
            <a:r>
              <a:t>Jehová es mi luz y mi salvación; ¿de quién temeré?</a:t>
            </a:r>
          </a:p>
          <a:p>
            <a:pPr algn="l">
              <a:defRPr sz="5800"/>
            </a:pPr>
            <a:r>
              <a:t>Jehová es la fortaleza de mi vida; ¿de quién he de atemorizarme?</a:t>
            </a:r>
          </a:p>
          <a:p>
            <a:pPr algn="l">
              <a:defRPr sz="5800"/>
            </a:pPr>
            <a:r>
              <a:t>2 Cuando se juntaron contra mí los malignos, mis angustiadores y mis enemigos,</a:t>
            </a:r>
          </a:p>
          <a:p>
            <a:pPr algn="l">
              <a:defRPr sz="5800"/>
            </a:pPr>
            <a:r>
              <a:t>Para comer mis carnes, ellos tropezaron y cayeron.</a:t>
            </a:r>
          </a:p>
          <a:p>
            <a:pPr algn="l">
              <a:defRPr sz="5800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3</a:t>
            </a:r>
            <a:r>
              <a:t> Aunque un ejército acampe contra mí,</a:t>
            </a:r>
          </a:p>
          <a:p>
            <a:pPr algn="l">
              <a:defRPr sz="5800"/>
            </a:pPr>
            <a:r>
              <a:t>No temerá mi corazón;</a:t>
            </a:r>
          </a:p>
          <a:p>
            <a:pPr algn="l">
              <a:defRPr sz="5800"/>
            </a:pPr>
            <a:r>
              <a:t>Aunque contra mí se levante guerra,</a:t>
            </a:r>
          </a:p>
          <a:p>
            <a:pPr algn="l">
              <a:defRPr sz="5800"/>
            </a:pPr>
            <a:r>
              <a:t>Yo estaré confiado. […]</a:t>
            </a:r>
          </a:p>
        </p:txBody>
      </p:sp>
      <p:pic>
        <p:nvPicPr>
          <p:cNvPr id="231" name="Gemini_Generated_Image_wbhx7wbhx7wbhx7w.jpeg" descr="Gemini_Generated_Image_wbhx7wbhx7wbhx7w.jpeg"/>
          <p:cNvPicPr>
            <a:picLocks noChangeAspect="1"/>
          </p:cNvPicPr>
          <p:nvPr/>
        </p:nvPicPr>
        <p:blipFill>
          <a:blip r:embed="rId2">
            <a:alphaModFix amt="68683"/>
            <a:extLst/>
          </a:blip>
          <a:srcRect l="4799" t="6272" r="0" b="2"/>
          <a:stretch>
            <a:fillRect/>
          </a:stretch>
        </p:blipFill>
        <p:spPr>
          <a:xfrm>
            <a:off x="18786980" y="8176171"/>
            <a:ext cx="5526808" cy="5441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48" y="0"/>
                </a:moveTo>
                <a:cubicBezTo>
                  <a:pt x="2573" y="0"/>
                  <a:pt x="2297" y="19"/>
                  <a:pt x="2259" y="55"/>
                </a:cubicBezTo>
                <a:cubicBezTo>
                  <a:pt x="2247" y="67"/>
                  <a:pt x="2220" y="76"/>
                  <a:pt x="2198" y="76"/>
                </a:cubicBezTo>
                <a:cubicBezTo>
                  <a:pt x="2085" y="76"/>
                  <a:pt x="1751" y="328"/>
                  <a:pt x="1542" y="572"/>
                </a:cubicBezTo>
                <a:cubicBezTo>
                  <a:pt x="1395" y="745"/>
                  <a:pt x="1339" y="857"/>
                  <a:pt x="1339" y="983"/>
                </a:cubicBezTo>
                <a:cubicBezTo>
                  <a:pt x="1339" y="1168"/>
                  <a:pt x="1393" y="1227"/>
                  <a:pt x="1564" y="1227"/>
                </a:cubicBezTo>
                <a:cubicBezTo>
                  <a:pt x="1673" y="1227"/>
                  <a:pt x="1726" y="1212"/>
                  <a:pt x="1874" y="1134"/>
                </a:cubicBezTo>
                <a:cubicBezTo>
                  <a:pt x="1972" y="1083"/>
                  <a:pt x="2060" y="1030"/>
                  <a:pt x="2070" y="1015"/>
                </a:cubicBezTo>
                <a:cubicBezTo>
                  <a:pt x="2079" y="1000"/>
                  <a:pt x="2089" y="991"/>
                  <a:pt x="2093" y="997"/>
                </a:cubicBezTo>
                <a:cubicBezTo>
                  <a:pt x="2163" y="1096"/>
                  <a:pt x="2281" y="1304"/>
                  <a:pt x="2356" y="1464"/>
                </a:cubicBezTo>
                <a:cubicBezTo>
                  <a:pt x="2409" y="1575"/>
                  <a:pt x="2493" y="1735"/>
                  <a:pt x="2543" y="1818"/>
                </a:cubicBezTo>
                <a:cubicBezTo>
                  <a:pt x="2593" y="1902"/>
                  <a:pt x="2638" y="2013"/>
                  <a:pt x="2645" y="2066"/>
                </a:cubicBezTo>
                <a:cubicBezTo>
                  <a:pt x="2661" y="2183"/>
                  <a:pt x="2697" y="2264"/>
                  <a:pt x="2757" y="2316"/>
                </a:cubicBezTo>
                <a:cubicBezTo>
                  <a:pt x="2848" y="2396"/>
                  <a:pt x="2858" y="2403"/>
                  <a:pt x="2876" y="2403"/>
                </a:cubicBezTo>
                <a:cubicBezTo>
                  <a:pt x="2893" y="2403"/>
                  <a:pt x="2978" y="2496"/>
                  <a:pt x="3211" y="2770"/>
                </a:cubicBezTo>
                <a:cubicBezTo>
                  <a:pt x="3261" y="2828"/>
                  <a:pt x="3320" y="2893"/>
                  <a:pt x="3341" y="2913"/>
                </a:cubicBezTo>
                <a:cubicBezTo>
                  <a:pt x="3412" y="2980"/>
                  <a:pt x="3471" y="3146"/>
                  <a:pt x="3472" y="3282"/>
                </a:cubicBezTo>
                <a:cubicBezTo>
                  <a:pt x="3472" y="3353"/>
                  <a:pt x="3445" y="3514"/>
                  <a:pt x="3411" y="3639"/>
                </a:cubicBezTo>
                <a:cubicBezTo>
                  <a:pt x="3327" y="3951"/>
                  <a:pt x="3310" y="4421"/>
                  <a:pt x="3377" y="4615"/>
                </a:cubicBezTo>
                <a:cubicBezTo>
                  <a:pt x="3483" y="4922"/>
                  <a:pt x="3484" y="4928"/>
                  <a:pt x="3428" y="5048"/>
                </a:cubicBezTo>
                <a:cubicBezTo>
                  <a:pt x="3399" y="5112"/>
                  <a:pt x="3345" y="5182"/>
                  <a:pt x="3298" y="5215"/>
                </a:cubicBezTo>
                <a:cubicBezTo>
                  <a:pt x="3191" y="5290"/>
                  <a:pt x="3109" y="5369"/>
                  <a:pt x="3028" y="5480"/>
                </a:cubicBezTo>
                <a:cubicBezTo>
                  <a:pt x="2991" y="5530"/>
                  <a:pt x="2923" y="5611"/>
                  <a:pt x="2876" y="5661"/>
                </a:cubicBezTo>
                <a:cubicBezTo>
                  <a:pt x="2829" y="5710"/>
                  <a:pt x="2791" y="5759"/>
                  <a:pt x="2791" y="5771"/>
                </a:cubicBezTo>
                <a:cubicBezTo>
                  <a:pt x="2791" y="5783"/>
                  <a:pt x="2772" y="5813"/>
                  <a:pt x="2749" y="5839"/>
                </a:cubicBezTo>
                <a:cubicBezTo>
                  <a:pt x="2725" y="5864"/>
                  <a:pt x="2668" y="5960"/>
                  <a:pt x="2622" y="6052"/>
                </a:cubicBezTo>
                <a:cubicBezTo>
                  <a:pt x="2575" y="6143"/>
                  <a:pt x="2524" y="6233"/>
                  <a:pt x="2508" y="6252"/>
                </a:cubicBezTo>
                <a:cubicBezTo>
                  <a:pt x="2493" y="6271"/>
                  <a:pt x="2452" y="6344"/>
                  <a:pt x="2417" y="6414"/>
                </a:cubicBezTo>
                <a:cubicBezTo>
                  <a:pt x="2382" y="6484"/>
                  <a:pt x="2316" y="6596"/>
                  <a:pt x="2270" y="6666"/>
                </a:cubicBezTo>
                <a:cubicBezTo>
                  <a:pt x="2159" y="6833"/>
                  <a:pt x="2088" y="6976"/>
                  <a:pt x="2088" y="7035"/>
                </a:cubicBezTo>
                <a:cubicBezTo>
                  <a:pt x="2088" y="7060"/>
                  <a:pt x="2077" y="7082"/>
                  <a:pt x="2065" y="7082"/>
                </a:cubicBezTo>
                <a:cubicBezTo>
                  <a:pt x="2052" y="7082"/>
                  <a:pt x="2043" y="7102"/>
                  <a:pt x="2043" y="7128"/>
                </a:cubicBezTo>
                <a:cubicBezTo>
                  <a:pt x="2043" y="7153"/>
                  <a:pt x="2032" y="7173"/>
                  <a:pt x="2020" y="7173"/>
                </a:cubicBezTo>
                <a:cubicBezTo>
                  <a:pt x="2007" y="7173"/>
                  <a:pt x="1997" y="7195"/>
                  <a:pt x="1997" y="7221"/>
                </a:cubicBezTo>
                <a:cubicBezTo>
                  <a:pt x="1997" y="7246"/>
                  <a:pt x="1987" y="7266"/>
                  <a:pt x="1975" y="7266"/>
                </a:cubicBezTo>
                <a:cubicBezTo>
                  <a:pt x="1962" y="7266"/>
                  <a:pt x="1952" y="7287"/>
                  <a:pt x="1952" y="7312"/>
                </a:cubicBezTo>
                <a:cubicBezTo>
                  <a:pt x="1952" y="7337"/>
                  <a:pt x="1944" y="7358"/>
                  <a:pt x="1935" y="7358"/>
                </a:cubicBezTo>
                <a:cubicBezTo>
                  <a:pt x="1925" y="7358"/>
                  <a:pt x="1905" y="7392"/>
                  <a:pt x="1888" y="7433"/>
                </a:cubicBezTo>
                <a:cubicBezTo>
                  <a:pt x="1824" y="7592"/>
                  <a:pt x="1810" y="7624"/>
                  <a:pt x="1790" y="7663"/>
                </a:cubicBezTo>
                <a:cubicBezTo>
                  <a:pt x="1779" y="7685"/>
                  <a:pt x="1770" y="7724"/>
                  <a:pt x="1770" y="7748"/>
                </a:cubicBezTo>
                <a:cubicBezTo>
                  <a:pt x="1770" y="7773"/>
                  <a:pt x="1760" y="7799"/>
                  <a:pt x="1748" y="7807"/>
                </a:cubicBezTo>
                <a:cubicBezTo>
                  <a:pt x="1737" y="7814"/>
                  <a:pt x="1721" y="7866"/>
                  <a:pt x="1713" y="7923"/>
                </a:cubicBezTo>
                <a:cubicBezTo>
                  <a:pt x="1704" y="7980"/>
                  <a:pt x="1669" y="8123"/>
                  <a:pt x="1635" y="8240"/>
                </a:cubicBezTo>
                <a:cubicBezTo>
                  <a:pt x="1587" y="8406"/>
                  <a:pt x="1551" y="8484"/>
                  <a:pt x="1468" y="8591"/>
                </a:cubicBezTo>
                <a:cubicBezTo>
                  <a:pt x="1311" y="8794"/>
                  <a:pt x="1158" y="9032"/>
                  <a:pt x="1158" y="9073"/>
                </a:cubicBezTo>
                <a:cubicBezTo>
                  <a:pt x="1158" y="9093"/>
                  <a:pt x="1148" y="9110"/>
                  <a:pt x="1136" y="9110"/>
                </a:cubicBezTo>
                <a:cubicBezTo>
                  <a:pt x="1123" y="9110"/>
                  <a:pt x="1113" y="9130"/>
                  <a:pt x="1113" y="9155"/>
                </a:cubicBezTo>
                <a:cubicBezTo>
                  <a:pt x="1113" y="9181"/>
                  <a:pt x="1102" y="9202"/>
                  <a:pt x="1089" y="9202"/>
                </a:cubicBezTo>
                <a:cubicBezTo>
                  <a:pt x="1077" y="9202"/>
                  <a:pt x="1068" y="9222"/>
                  <a:pt x="1068" y="9247"/>
                </a:cubicBezTo>
                <a:cubicBezTo>
                  <a:pt x="1068" y="9271"/>
                  <a:pt x="1057" y="9297"/>
                  <a:pt x="1044" y="9305"/>
                </a:cubicBezTo>
                <a:cubicBezTo>
                  <a:pt x="1032" y="9313"/>
                  <a:pt x="1021" y="9344"/>
                  <a:pt x="1021" y="9374"/>
                </a:cubicBezTo>
                <a:cubicBezTo>
                  <a:pt x="1021" y="9404"/>
                  <a:pt x="1012" y="9436"/>
                  <a:pt x="999" y="9444"/>
                </a:cubicBezTo>
                <a:cubicBezTo>
                  <a:pt x="987" y="9451"/>
                  <a:pt x="976" y="9487"/>
                  <a:pt x="976" y="9524"/>
                </a:cubicBezTo>
                <a:cubicBezTo>
                  <a:pt x="976" y="9560"/>
                  <a:pt x="967" y="9598"/>
                  <a:pt x="954" y="9606"/>
                </a:cubicBezTo>
                <a:cubicBezTo>
                  <a:pt x="942" y="9614"/>
                  <a:pt x="931" y="9640"/>
                  <a:pt x="931" y="9664"/>
                </a:cubicBezTo>
                <a:cubicBezTo>
                  <a:pt x="931" y="9689"/>
                  <a:pt x="920" y="9708"/>
                  <a:pt x="908" y="9708"/>
                </a:cubicBezTo>
                <a:cubicBezTo>
                  <a:pt x="895" y="9708"/>
                  <a:pt x="886" y="9734"/>
                  <a:pt x="886" y="9765"/>
                </a:cubicBezTo>
                <a:cubicBezTo>
                  <a:pt x="886" y="9796"/>
                  <a:pt x="875" y="9828"/>
                  <a:pt x="863" y="9836"/>
                </a:cubicBezTo>
                <a:cubicBezTo>
                  <a:pt x="850" y="9844"/>
                  <a:pt x="840" y="9876"/>
                  <a:pt x="840" y="9907"/>
                </a:cubicBezTo>
                <a:cubicBezTo>
                  <a:pt x="840" y="9938"/>
                  <a:pt x="832" y="9962"/>
                  <a:pt x="821" y="9962"/>
                </a:cubicBezTo>
                <a:cubicBezTo>
                  <a:pt x="810" y="9962"/>
                  <a:pt x="794" y="10009"/>
                  <a:pt x="787" y="10066"/>
                </a:cubicBezTo>
                <a:cubicBezTo>
                  <a:pt x="779" y="10122"/>
                  <a:pt x="753" y="10234"/>
                  <a:pt x="729" y="10313"/>
                </a:cubicBezTo>
                <a:cubicBezTo>
                  <a:pt x="706" y="10393"/>
                  <a:pt x="664" y="10541"/>
                  <a:pt x="635" y="10642"/>
                </a:cubicBezTo>
                <a:cubicBezTo>
                  <a:pt x="606" y="10744"/>
                  <a:pt x="575" y="10836"/>
                  <a:pt x="567" y="10849"/>
                </a:cubicBezTo>
                <a:cubicBezTo>
                  <a:pt x="546" y="10879"/>
                  <a:pt x="510" y="11199"/>
                  <a:pt x="464" y="11748"/>
                </a:cubicBezTo>
                <a:cubicBezTo>
                  <a:pt x="457" y="11837"/>
                  <a:pt x="442" y="11919"/>
                  <a:pt x="430" y="11931"/>
                </a:cubicBezTo>
                <a:cubicBezTo>
                  <a:pt x="419" y="11943"/>
                  <a:pt x="408" y="11988"/>
                  <a:pt x="408" y="12029"/>
                </a:cubicBezTo>
                <a:cubicBezTo>
                  <a:pt x="408" y="12070"/>
                  <a:pt x="399" y="12109"/>
                  <a:pt x="387" y="12117"/>
                </a:cubicBezTo>
                <a:cubicBezTo>
                  <a:pt x="374" y="12125"/>
                  <a:pt x="363" y="12156"/>
                  <a:pt x="363" y="12186"/>
                </a:cubicBezTo>
                <a:cubicBezTo>
                  <a:pt x="363" y="12217"/>
                  <a:pt x="354" y="12248"/>
                  <a:pt x="342" y="12256"/>
                </a:cubicBezTo>
                <a:cubicBezTo>
                  <a:pt x="329" y="12264"/>
                  <a:pt x="318" y="12304"/>
                  <a:pt x="318" y="12347"/>
                </a:cubicBezTo>
                <a:cubicBezTo>
                  <a:pt x="318" y="12390"/>
                  <a:pt x="309" y="12432"/>
                  <a:pt x="298" y="12439"/>
                </a:cubicBezTo>
                <a:cubicBezTo>
                  <a:pt x="277" y="12452"/>
                  <a:pt x="265" y="12508"/>
                  <a:pt x="224" y="12785"/>
                </a:cubicBezTo>
                <a:cubicBezTo>
                  <a:pt x="200" y="12948"/>
                  <a:pt x="168" y="13670"/>
                  <a:pt x="146" y="14559"/>
                </a:cubicBezTo>
                <a:cubicBezTo>
                  <a:pt x="140" y="14825"/>
                  <a:pt x="126" y="15053"/>
                  <a:pt x="114" y="15065"/>
                </a:cubicBezTo>
                <a:cubicBezTo>
                  <a:pt x="101" y="15078"/>
                  <a:pt x="92" y="15345"/>
                  <a:pt x="92" y="15716"/>
                </a:cubicBezTo>
                <a:cubicBezTo>
                  <a:pt x="92" y="16109"/>
                  <a:pt x="83" y="16348"/>
                  <a:pt x="69" y="16357"/>
                </a:cubicBezTo>
                <a:cubicBezTo>
                  <a:pt x="56" y="16365"/>
                  <a:pt x="45" y="16438"/>
                  <a:pt x="45" y="16519"/>
                </a:cubicBezTo>
                <a:cubicBezTo>
                  <a:pt x="45" y="16600"/>
                  <a:pt x="36" y="16672"/>
                  <a:pt x="24" y="16680"/>
                </a:cubicBezTo>
                <a:cubicBezTo>
                  <a:pt x="9" y="16689"/>
                  <a:pt x="1" y="17096"/>
                  <a:pt x="0" y="17505"/>
                </a:cubicBezTo>
                <a:cubicBezTo>
                  <a:pt x="0" y="17914"/>
                  <a:pt x="8" y="18325"/>
                  <a:pt x="22" y="18340"/>
                </a:cubicBezTo>
                <a:cubicBezTo>
                  <a:pt x="34" y="18352"/>
                  <a:pt x="48" y="18430"/>
                  <a:pt x="55" y="18512"/>
                </a:cubicBezTo>
                <a:cubicBezTo>
                  <a:pt x="78" y="18790"/>
                  <a:pt x="96" y="18904"/>
                  <a:pt x="117" y="18904"/>
                </a:cubicBezTo>
                <a:cubicBezTo>
                  <a:pt x="128" y="18904"/>
                  <a:pt x="137" y="18924"/>
                  <a:pt x="137" y="18948"/>
                </a:cubicBezTo>
                <a:cubicBezTo>
                  <a:pt x="137" y="18973"/>
                  <a:pt x="148" y="19000"/>
                  <a:pt x="160" y="19008"/>
                </a:cubicBezTo>
                <a:cubicBezTo>
                  <a:pt x="173" y="19016"/>
                  <a:pt x="182" y="19041"/>
                  <a:pt x="182" y="19063"/>
                </a:cubicBezTo>
                <a:cubicBezTo>
                  <a:pt x="182" y="19110"/>
                  <a:pt x="553" y="19863"/>
                  <a:pt x="604" y="19921"/>
                </a:cubicBezTo>
                <a:cubicBezTo>
                  <a:pt x="622" y="19941"/>
                  <a:pt x="636" y="19967"/>
                  <a:pt x="636" y="19980"/>
                </a:cubicBezTo>
                <a:cubicBezTo>
                  <a:pt x="636" y="19994"/>
                  <a:pt x="651" y="20018"/>
                  <a:pt x="670" y="20034"/>
                </a:cubicBezTo>
                <a:cubicBezTo>
                  <a:pt x="690" y="20050"/>
                  <a:pt x="726" y="20111"/>
                  <a:pt x="751" y="20169"/>
                </a:cubicBezTo>
                <a:cubicBezTo>
                  <a:pt x="776" y="20228"/>
                  <a:pt x="806" y="20294"/>
                  <a:pt x="818" y="20316"/>
                </a:cubicBezTo>
                <a:cubicBezTo>
                  <a:pt x="830" y="20338"/>
                  <a:pt x="840" y="20376"/>
                  <a:pt x="840" y="20401"/>
                </a:cubicBezTo>
                <a:cubicBezTo>
                  <a:pt x="840" y="20427"/>
                  <a:pt x="850" y="20448"/>
                  <a:pt x="863" y="20448"/>
                </a:cubicBezTo>
                <a:cubicBezTo>
                  <a:pt x="875" y="20448"/>
                  <a:pt x="886" y="20483"/>
                  <a:pt x="886" y="20527"/>
                </a:cubicBezTo>
                <a:cubicBezTo>
                  <a:pt x="886" y="20571"/>
                  <a:pt x="895" y="20614"/>
                  <a:pt x="908" y="20622"/>
                </a:cubicBezTo>
                <a:cubicBezTo>
                  <a:pt x="920" y="20629"/>
                  <a:pt x="931" y="20690"/>
                  <a:pt x="931" y="20759"/>
                </a:cubicBezTo>
                <a:cubicBezTo>
                  <a:pt x="931" y="20827"/>
                  <a:pt x="942" y="20889"/>
                  <a:pt x="954" y="20897"/>
                </a:cubicBezTo>
                <a:cubicBezTo>
                  <a:pt x="967" y="20906"/>
                  <a:pt x="976" y="21026"/>
                  <a:pt x="976" y="21179"/>
                </a:cubicBezTo>
                <a:cubicBezTo>
                  <a:pt x="976" y="21330"/>
                  <a:pt x="989" y="21481"/>
                  <a:pt x="1004" y="21524"/>
                </a:cubicBezTo>
                <a:lnTo>
                  <a:pt x="1030" y="21600"/>
                </a:lnTo>
                <a:lnTo>
                  <a:pt x="3929" y="21600"/>
                </a:lnTo>
                <a:lnTo>
                  <a:pt x="3918" y="21433"/>
                </a:lnTo>
                <a:cubicBezTo>
                  <a:pt x="3912" y="21341"/>
                  <a:pt x="3896" y="21080"/>
                  <a:pt x="3881" y="20852"/>
                </a:cubicBezTo>
                <a:cubicBezTo>
                  <a:pt x="3867" y="20623"/>
                  <a:pt x="3845" y="20427"/>
                  <a:pt x="3833" y="20415"/>
                </a:cubicBezTo>
                <a:cubicBezTo>
                  <a:pt x="3822" y="20403"/>
                  <a:pt x="3813" y="20348"/>
                  <a:pt x="3813" y="20294"/>
                </a:cubicBezTo>
                <a:cubicBezTo>
                  <a:pt x="3813" y="20239"/>
                  <a:pt x="3802" y="20195"/>
                  <a:pt x="3790" y="20195"/>
                </a:cubicBezTo>
                <a:cubicBezTo>
                  <a:pt x="3777" y="20195"/>
                  <a:pt x="3766" y="20138"/>
                  <a:pt x="3766" y="20069"/>
                </a:cubicBezTo>
                <a:cubicBezTo>
                  <a:pt x="3766" y="20000"/>
                  <a:pt x="3757" y="19938"/>
                  <a:pt x="3745" y="19930"/>
                </a:cubicBezTo>
                <a:cubicBezTo>
                  <a:pt x="3732" y="19922"/>
                  <a:pt x="3721" y="19880"/>
                  <a:pt x="3721" y="19837"/>
                </a:cubicBezTo>
                <a:cubicBezTo>
                  <a:pt x="3721" y="19794"/>
                  <a:pt x="3711" y="19753"/>
                  <a:pt x="3698" y="19746"/>
                </a:cubicBezTo>
                <a:cubicBezTo>
                  <a:pt x="3686" y="19738"/>
                  <a:pt x="3676" y="19710"/>
                  <a:pt x="3676" y="19686"/>
                </a:cubicBezTo>
                <a:cubicBezTo>
                  <a:pt x="3676" y="19661"/>
                  <a:pt x="3666" y="19642"/>
                  <a:pt x="3653" y="19642"/>
                </a:cubicBezTo>
                <a:cubicBezTo>
                  <a:pt x="3641" y="19642"/>
                  <a:pt x="3631" y="19610"/>
                  <a:pt x="3631" y="19572"/>
                </a:cubicBezTo>
                <a:cubicBezTo>
                  <a:pt x="3631" y="19534"/>
                  <a:pt x="3621" y="19503"/>
                  <a:pt x="3608" y="19503"/>
                </a:cubicBezTo>
                <a:cubicBezTo>
                  <a:pt x="3596" y="19503"/>
                  <a:pt x="3585" y="19469"/>
                  <a:pt x="3585" y="19427"/>
                </a:cubicBezTo>
                <a:cubicBezTo>
                  <a:pt x="3585" y="19386"/>
                  <a:pt x="3576" y="19342"/>
                  <a:pt x="3565" y="19330"/>
                </a:cubicBezTo>
                <a:cubicBezTo>
                  <a:pt x="3544" y="19307"/>
                  <a:pt x="3525" y="19175"/>
                  <a:pt x="3504" y="18904"/>
                </a:cubicBezTo>
                <a:cubicBezTo>
                  <a:pt x="3498" y="18822"/>
                  <a:pt x="3483" y="18734"/>
                  <a:pt x="3470" y="18709"/>
                </a:cubicBezTo>
                <a:cubicBezTo>
                  <a:pt x="3456" y="18680"/>
                  <a:pt x="3452" y="18447"/>
                  <a:pt x="3458" y="18098"/>
                </a:cubicBezTo>
                <a:cubicBezTo>
                  <a:pt x="3468" y="17529"/>
                  <a:pt x="3481" y="17341"/>
                  <a:pt x="3517" y="17256"/>
                </a:cubicBezTo>
                <a:cubicBezTo>
                  <a:pt x="3527" y="17231"/>
                  <a:pt x="3550" y="17176"/>
                  <a:pt x="3566" y="17135"/>
                </a:cubicBezTo>
                <a:cubicBezTo>
                  <a:pt x="3583" y="17094"/>
                  <a:pt x="3605" y="17061"/>
                  <a:pt x="3614" y="17061"/>
                </a:cubicBezTo>
                <a:cubicBezTo>
                  <a:pt x="3624" y="17061"/>
                  <a:pt x="3631" y="17047"/>
                  <a:pt x="3631" y="17031"/>
                </a:cubicBezTo>
                <a:cubicBezTo>
                  <a:pt x="3632" y="17015"/>
                  <a:pt x="3652" y="16976"/>
                  <a:pt x="3678" y="16944"/>
                </a:cubicBezTo>
                <a:cubicBezTo>
                  <a:pt x="3703" y="16913"/>
                  <a:pt x="3765" y="16827"/>
                  <a:pt x="3814" y="16752"/>
                </a:cubicBezTo>
                <a:lnTo>
                  <a:pt x="3903" y="16615"/>
                </a:lnTo>
                <a:lnTo>
                  <a:pt x="3903" y="16790"/>
                </a:lnTo>
                <a:cubicBezTo>
                  <a:pt x="3903" y="16886"/>
                  <a:pt x="3914" y="16971"/>
                  <a:pt x="3926" y="16979"/>
                </a:cubicBezTo>
                <a:cubicBezTo>
                  <a:pt x="3939" y="16987"/>
                  <a:pt x="3948" y="17029"/>
                  <a:pt x="3948" y="17072"/>
                </a:cubicBezTo>
                <a:cubicBezTo>
                  <a:pt x="3948" y="17115"/>
                  <a:pt x="3959" y="17156"/>
                  <a:pt x="3971" y="17163"/>
                </a:cubicBezTo>
                <a:cubicBezTo>
                  <a:pt x="3984" y="17171"/>
                  <a:pt x="3994" y="17193"/>
                  <a:pt x="3994" y="17211"/>
                </a:cubicBezTo>
                <a:cubicBezTo>
                  <a:pt x="3994" y="17370"/>
                  <a:pt x="4316" y="17769"/>
                  <a:pt x="4494" y="17830"/>
                </a:cubicBezTo>
                <a:cubicBezTo>
                  <a:pt x="4658" y="17886"/>
                  <a:pt x="4693" y="17874"/>
                  <a:pt x="4869" y="17696"/>
                </a:cubicBezTo>
                <a:cubicBezTo>
                  <a:pt x="4991" y="17572"/>
                  <a:pt x="5042" y="17500"/>
                  <a:pt x="5082" y="17395"/>
                </a:cubicBezTo>
                <a:cubicBezTo>
                  <a:pt x="5110" y="17319"/>
                  <a:pt x="5154" y="17209"/>
                  <a:pt x="5179" y="17152"/>
                </a:cubicBezTo>
                <a:cubicBezTo>
                  <a:pt x="5205" y="17095"/>
                  <a:pt x="5234" y="17028"/>
                  <a:pt x="5243" y="17003"/>
                </a:cubicBezTo>
                <a:cubicBezTo>
                  <a:pt x="5294" y="16851"/>
                  <a:pt x="5310" y="16785"/>
                  <a:pt x="5310" y="16721"/>
                </a:cubicBezTo>
                <a:cubicBezTo>
                  <a:pt x="5310" y="16681"/>
                  <a:pt x="5320" y="16642"/>
                  <a:pt x="5333" y="16634"/>
                </a:cubicBezTo>
                <a:cubicBezTo>
                  <a:pt x="5345" y="16626"/>
                  <a:pt x="5355" y="16578"/>
                  <a:pt x="5355" y="16527"/>
                </a:cubicBezTo>
                <a:cubicBezTo>
                  <a:pt x="5355" y="16476"/>
                  <a:pt x="5366" y="16414"/>
                  <a:pt x="5379" y="16388"/>
                </a:cubicBezTo>
                <a:cubicBezTo>
                  <a:pt x="5403" y="16344"/>
                  <a:pt x="5410" y="16349"/>
                  <a:pt x="5511" y="16459"/>
                </a:cubicBezTo>
                <a:cubicBezTo>
                  <a:pt x="5570" y="16524"/>
                  <a:pt x="5635" y="16604"/>
                  <a:pt x="5652" y="16639"/>
                </a:cubicBezTo>
                <a:cubicBezTo>
                  <a:pt x="5703" y="16737"/>
                  <a:pt x="5836" y="16886"/>
                  <a:pt x="6029" y="17056"/>
                </a:cubicBezTo>
                <a:cubicBezTo>
                  <a:pt x="6057" y="17081"/>
                  <a:pt x="6080" y="17112"/>
                  <a:pt x="6080" y="17127"/>
                </a:cubicBezTo>
                <a:cubicBezTo>
                  <a:pt x="6080" y="17142"/>
                  <a:pt x="6091" y="17149"/>
                  <a:pt x="6102" y="17141"/>
                </a:cubicBezTo>
                <a:cubicBezTo>
                  <a:pt x="6114" y="17134"/>
                  <a:pt x="6138" y="17150"/>
                  <a:pt x="6156" y="17176"/>
                </a:cubicBezTo>
                <a:cubicBezTo>
                  <a:pt x="6175" y="17202"/>
                  <a:pt x="6240" y="17279"/>
                  <a:pt x="6301" y="17345"/>
                </a:cubicBezTo>
                <a:cubicBezTo>
                  <a:pt x="6400" y="17452"/>
                  <a:pt x="6693" y="17841"/>
                  <a:pt x="6751" y="17942"/>
                </a:cubicBezTo>
                <a:cubicBezTo>
                  <a:pt x="6763" y="17964"/>
                  <a:pt x="6823" y="18061"/>
                  <a:pt x="6884" y="18158"/>
                </a:cubicBezTo>
                <a:cubicBezTo>
                  <a:pt x="6948" y="18259"/>
                  <a:pt x="7031" y="18438"/>
                  <a:pt x="7079" y="18578"/>
                </a:cubicBezTo>
                <a:cubicBezTo>
                  <a:pt x="7126" y="18713"/>
                  <a:pt x="7198" y="18896"/>
                  <a:pt x="7238" y="18985"/>
                </a:cubicBezTo>
                <a:cubicBezTo>
                  <a:pt x="7277" y="19073"/>
                  <a:pt x="7330" y="19192"/>
                  <a:pt x="7355" y="19249"/>
                </a:cubicBezTo>
                <a:cubicBezTo>
                  <a:pt x="7381" y="19306"/>
                  <a:pt x="7411" y="19371"/>
                  <a:pt x="7422" y="19393"/>
                </a:cubicBezTo>
                <a:cubicBezTo>
                  <a:pt x="7433" y="19415"/>
                  <a:pt x="7442" y="19453"/>
                  <a:pt x="7442" y="19478"/>
                </a:cubicBezTo>
                <a:cubicBezTo>
                  <a:pt x="7442" y="19503"/>
                  <a:pt x="7453" y="19530"/>
                  <a:pt x="7466" y="19538"/>
                </a:cubicBezTo>
                <a:cubicBezTo>
                  <a:pt x="7478" y="19546"/>
                  <a:pt x="7487" y="19573"/>
                  <a:pt x="7487" y="19598"/>
                </a:cubicBezTo>
                <a:cubicBezTo>
                  <a:pt x="7487" y="19622"/>
                  <a:pt x="7498" y="19642"/>
                  <a:pt x="7511" y="19642"/>
                </a:cubicBezTo>
                <a:cubicBezTo>
                  <a:pt x="7523" y="19642"/>
                  <a:pt x="7534" y="19667"/>
                  <a:pt x="7534" y="19698"/>
                </a:cubicBezTo>
                <a:cubicBezTo>
                  <a:pt x="7534" y="19729"/>
                  <a:pt x="7543" y="19760"/>
                  <a:pt x="7555" y="19768"/>
                </a:cubicBezTo>
                <a:cubicBezTo>
                  <a:pt x="7568" y="19776"/>
                  <a:pt x="7579" y="19819"/>
                  <a:pt x="7579" y="19862"/>
                </a:cubicBezTo>
                <a:cubicBezTo>
                  <a:pt x="7579" y="19906"/>
                  <a:pt x="7588" y="19941"/>
                  <a:pt x="7599" y="19941"/>
                </a:cubicBezTo>
                <a:cubicBezTo>
                  <a:pt x="7610" y="19941"/>
                  <a:pt x="7626" y="20000"/>
                  <a:pt x="7633" y="20073"/>
                </a:cubicBezTo>
                <a:cubicBezTo>
                  <a:pt x="7640" y="20146"/>
                  <a:pt x="7652" y="20267"/>
                  <a:pt x="7659" y="20341"/>
                </a:cubicBezTo>
                <a:cubicBezTo>
                  <a:pt x="7668" y="20427"/>
                  <a:pt x="7664" y="20486"/>
                  <a:pt x="7649" y="20502"/>
                </a:cubicBezTo>
                <a:cubicBezTo>
                  <a:pt x="7635" y="20516"/>
                  <a:pt x="7624" y="20554"/>
                  <a:pt x="7624" y="20589"/>
                </a:cubicBezTo>
                <a:cubicBezTo>
                  <a:pt x="7624" y="20643"/>
                  <a:pt x="7600" y="20705"/>
                  <a:pt x="7507" y="20891"/>
                </a:cubicBezTo>
                <a:cubicBezTo>
                  <a:pt x="7480" y="20947"/>
                  <a:pt x="7482" y="21301"/>
                  <a:pt x="7511" y="21301"/>
                </a:cubicBezTo>
                <a:cubicBezTo>
                  <a:pt x="7523" y="21301"/>
                  <a:pt x="7534" y="21331"/>
                  <a:pt x="7534" y="21368"/>
                </a:cubicBezTo>
                <a:cubicBezTo>
                  <a:pt x="7534" y="21406"/>
                  <a:pt x="7523" y="21442"/>
                  <a:pt x="7511" y="21450"/>
                </a:cubicBezTo>
                <a:cubicBezTo>
                  <a:pt x="7498" y="21458"/>
                  <a:pt x="7487" y="21495"/>
                  <a:pt x="7487" y="21532"/>
                </a:cubicBezTo>
                <a:lnTo>
                  <a:pt x="7487" y="21600"/>
                </a:lnTo>
                <a:lnTo>
                  <a:pt x="10485" y="21600"/>
                </a:lnTo>
                <a:lnTo>
                  <a:pt x="10475" y="21376"/>
                </a:lnTo>
                <a:cubicBezTo>
                  <a:pt x="10459" y="21051"/>
                  <a:pt x="10409" y="20609"/>
                  <a:pt x="10388" y="20609"/>
                </a:cubicBezTo>
                <a:cubicBezTo>
                  <a:pt x="10377" y="20609"/>
                  <a:pt x="10369" y="20553"/>
                  <a:pt x="10369" y="20483"/>
                </a:cubicBezTo>
                <a:cubicBezTo>
                  <a:pt x="10369" y="20413"/>
                  <a:pt x="10358" y="20355"/>
                  <a:pt x="10346" y="20355"/>
                </a:cubicBezTo>
                <a:cubicBezTo>
                  <a:pt x="10333" y="20355"/>
                  <a:pt x="10324" y="20309"/>
                  <a:pt x="10324" y="20253"/>
                </a:cubicBezTo>
                <a:cubicBezTo>
                  <a:pt x="10324" y="20197"/>
                  <a:pt x="10313" y="20144"/>
                  <a:pt x="10301" y="20136"/>
                </a:cubicBezTo>
                <a:cubicBezTo>
                  <a:pt x="10288" y="20129"/>
                  <a:pt x="10279" y="20030"/>
                  <a:pt x="10279" y="19917"/>
                </a:cubicBezTo>
                <a:cubicBezTo>
                  <a:pt x="10279" y="19805"/>
                  <a:pt x="10268" y="19708"/>
                  <a:pt x="10256" y="19700"/>
                </a:cubicBezTo>
                <a:cubicBezTo>
                  <a:pt x="10242" y="19691"/>
                  <a:pt x="10233" y="19532"/>
                  <a:pt x="10233" y="19300"/>
                </a:cubicBezTo>
                <a:cubicBezTo>
                  <a:pt x="10233" y="19088"/>
                  <a:pt x="10224" y="18904"/>
                  <a:pt x="10212" y="18892"/>
                </a:cubicBezTo>
                <a:cubicBezTo>
                  <a:pt x="10173" y="18850"/>
                  <a:pt x="10161" y="18562"/>
                  <a:pt x="10141" y="17163"/>
                </a:cubicBezTo>
                <a:cubicBezTo>
                  <a:pt x="10118" y="15527"/>
                  <a:pt x="10103" y="15053"/>
                  <a:pt x="10073" y="15022"/>
                </a:cubicBezTo>
                <a:cubicBezTo>
                  <a:pt x="10045" y="14995"/>
                  <a:pt x="10044" y="13549"/>
                  <a:pt x="10071" y="13494"/>
                </a:cubicBezTo>
                <a:cubicBezTo>
                  <a:pt x="10160" y="13316"/>
                  <a:pt x="10188" y="13247"/>
                  <a:pt x="10188" y="13211"/>
                </a:cubicBezTo>
                <a:cubicBezTo>
                  <a:pt x="10188" y="13187"/>
                  <a:pt x="10198" y="13162"/>
                  <a:pt x="10211" y="13154"/>
                </a:cubicBezTo>
                <a:cubicBezTo>
                  <a:pt x="10223" y="13146"/>
                  <a:pt x="10233" y="13114"/>
                  <a:pt x="10233" y="13083"/>
                </a:cubicBezTo>
                <a:cubicBezTo>
                  <a:pt x="10233" y="13052"/>
                  <a:pt x="10243" y="13028"/>
                  <a:pt x="10256" y="13028"/>
                </a:cubicBezTo>
                <a:cubicBezTo>
                  <a:pt x="10268" y="13028"/>
                  <a:pt x="10279" y="13007"/>
                  <a:pt x="10279" y="12982"/>
                </a:cubicBezTo>
                <a:cubicBezTo>
                  <a:pt x="10279" y="12957"/>
                  <a:pt x="10288" y="12935"/>
                  <a:pt x="10301" y="12935"/>
                </a:cubicBezTo>
                <a:cubicBezTo>
                  <a:pt x="10313" y="12935"/>
                  <a:pt x="10324" y="12919"/>
                  <a:pt x="10324" y="12900"/>
                </a:cubicBezTo>
                <a:cubicBezTo>
                  <a:pt x="10324" y="12881"/>
                  <a:pt x="10333" y="12848"/>
                  <a:pt x="10344" y="12826"/>
                </a:cubicBezTo>
                <a:cubicBezTo>
                  <a:pt x="10384" y="12748"/>
                  <a:pt x="10411" y="12668"/>
                  <a:pt x="10436" y="12566"/>
                </a:cubicBezTo>
                <a:cubicBezTo>
                  <a:pt x="10496" y="12320"/>
                  <a:pt x="10573" y="11992"/>
                  <a:pt x="10597" y="11875"/>
                </a:cubicBezTo>
                <a:cubicBezTo>
                  <a:pt x="10629" y="11719"/>
                  <a:pt x="10614" y="10935"/>
                  <a:pt x="10575" y="10734"/>
                </a:cubicBezTo>
                <a:cubicBezTo>
                  <a:pt x="10561" y="10658"/>
                  <a:pt x="10539" y="10528"/>
                  <a:pt x="10527" y="10446"/>
                </a:cubicBezTo>
                <a:cubicBezTo>
                  <a:pt x="10471" y="10065"/>
                  <a:pt x="10405" y="9715"/>
                  <a:pt x="10386" y="9696"/>
                </a:cubicBezTo>
                <a:cubicBezTo>
                  <a:pt x="10377" y="9686"/>
                  <a:pt x="10369" y="9639"/>
                  <a:pt x="10369" y="9592"/>
                </a:cubicBezTo>
                <a:cubicBezTo>
                  <a:pt x="10369" y="9544"/>
                  <a:pt x="10358" y="9497"/>
                  <a:pt x="10346" y="9489"/>
                </a:cubicBezTo>
                <a:cubicBezTo>
                  <a:pt x="10333" y="9481"/>
                  <a:pt x="10324" y="9393"/>
                  <a:pt x="10324" y="9292"/>
                </a:cubicBezTo>
                <a:cubicBezTo>
                  <a:pt x="10324" y="9186"/>
                  <a:pt x="10314" y="9110"/>
                  <a:pt x="10301" y="9110"/>
                </a:cubicBezTo>
                <a:cubicBezTo>
                  <a:pt x="10288" y="9110"/>
                  <a:pt x="10279" y="9063"/>
                  <a:pt x="10279" y="9007"/>
                </a:cubicBezTo>
                <a:cubicBezTo>
                  <a:pt x="10279" y="8951"/>
                  <a:pt x="10268" y="8898"/>
                  <a:pt x="10256" y="8891"/>
                </a:cubicBezTo>
                <a:cubicBezTo>
                  <a:pt x="10243" y="8883"/>
                  <a:pt x="10233" y="8855"/>
                  <a:pt x="10233" y="8831"/>
                </a:cubicBezTo>
                <a:cubicBezTo>
                  <a:pt x="10233" y="8806"/>
                  <a:pt x="10223" y="8768"/>
                  <a:pt x="10212" y="8746"/>
                </a:cubicBezTo>
                <a:cubicBezTo>
                  <a:pt x="10201" y="8724"/>
                  <a:pt x="10181" y="8678"/>
                  <a:pt x="10167" y="8643"/>
                </a:cubicBezTo>
                <a:cubicBezTo>
                  <a:pt x="10114" y="8510"/>
                  <a:pt x="10085" y="8449"/>
                  <a:pt x="10029" y="8360"/>
                </a:cubicBezTo>
                <a:cubicBezTo>
                  <a:pt x="9872" y="8105"/>
                  <a:pt x="9733" y="7863"/>
                  <a:pt x="9733" y="7840"/>
                </a:cubicBezTo>
                <a:cubicBezTo>
                  <a:pt x="9733" y="7828"/>
                  <a:pt x="9724" y="7819"/>
                  <a:pt x="9713" y="7819"/>
                </a:cubicBezTo>
                <a:cubicBezTo>
                  <a:pt x="9689" y="7819"/>
                  <a:pt x="9598" y="7555"/>
                  <a:pt x="9598" y="7485"/>
                </a:cubicBezTo>
                <a:cubicBezTo>
                  <a:pt x="9598" y="7459"/>
                  <a:pt x="9575" y="7381"/>
                  <a:pt x="9549" y="7312"/>
                </a:cubicBezTo>
                <a:cubicBezTo>
                  <a:pt x="9509" y="7210"/>
                  <a:pt x="9497" y="7109"/>
                  <a:pt x="9482" y="6794"/>
                </a:cubicBezTo>
                <a:cubicBezTo>
                  <a:pt x="9458" y="6294"/>
                  <a:pt x="9440" y="6107"/>
                  <a:pt x="9414" y="6080"/>
                </a:cubicBezTo>
                <a:cubicBezTo>
                  <a:pt x="9402" y="6068"/>
                  <a:pt x="9393" y="6019"/>
                  <a:pt x="9393" y="5971"/>
                </a:cubicBezTo>
                <a:cubicBezTo>
                  <a:pt x="9393" y="5923"/>
                  <a:pt x="9383" y="5883"/>
                  <a:pt x="9370" y="5883"/>
                </a:cubicBezTo>
                <a:cubicBezTo>
                  <a:pt x="9358" y="5883"/>
                  <a:pt x="9348" y="5858"/>
                  <a:pt x="9348" y="5828"/>
                </a:cubicBezTo>
                <a:cubicBezTo>
                  <a:pt x="9348" y="5780"/>
                  <a:pt x="9323" y="5715"/>
                  <a:pt x="9232" y="5532"/>
                </a:cubicBezTo>
                <a:cubicBezTo>
                  <a:pt x="9221" y="5510"/>
                  <a:pt x="9212" y="5477"/>
                  <a:pt x="9212" y="5458"/>
                </a:cubicBezTo>
                <a:cubicBezTo>
                  <a:pt x="9212" y="5438"/>
                  <a:pt x="9201" y="5423"/>
                  <a:pt x="9189" y="5423"/>
                </a:cubicBezTo>
                <a:cubicBezTo>
                  <a:pt x="9176" y="5423"/>
                  <a:pt x="9167" y="5392"/>
                  <a:pt x="9167" y="5354"/>
                </a:cubicBezTo>
                <a:cubicBezTo>
                  <a:pt x="9167" y="5316"/>
                  <a:pt x="9158" y="5284"/>
                  <a:pt x="9147" y="5284"/>
                </a:cubicBezTo>
                <a:cubicBezTo>
                  <a:pt x="9126" y="5284"/>
                  <a:pt x="9103" y="5199"/>
                  <a:pt x="9083" y="5035"/>
                </a:cubicBezTo>
                <a:cubicBezTo>
                  <a:pt x="9071" y="4937"/>
                  <a:pt x="9115" y="4731"/>
                  <a:pt x="9148" y="4731"/>
                </a:cubicBezTo>
                <a:cubicBezTo>
                  <a:pt x="9158" y="4731"/>
                  <a:pt x="9167" y="4712"/>
                  <a:pt x="9167" y="4689"/>
                </a:cubicBezTo>
                <a:cubicBezTo>
                  <a:pt x="9167" y="4637"/>
                  <a:pt x="9217" y="4524"/>
                  <a:pt x="9240" y="4523"/>
                </a:cubicBezTo>
                <a:cubicBezTo>
                  <a:pt x="9249" y="4523"/>
                  <a:pt x="9257" y="4504"/>
                  <a:pt x="9257" y="4479"/>
                </a:cubicBezTo>
                <a:cubicBezTo>
                  <a:pt x="9257" y="4455"/>
                  <a:pt x="9268" y="4427"/>
                  <a:pt x="9280" y="4419"/>
                </a:cubicBezTo>
                <a:cubicBezTo>
                  <a:pt x="9293" y="4411"/>
                  <a:pt x="9303" y="4371"/>
                  <a:pt x="9303" y="4328"/>
                </a:cubicBezTo>
                <a:cubicBezTo>
                  <a:pt x="9303" y="4285"/>
                  <a:pt x="9313" y="4243"/>
                  <a:pt x="9325" y="4235"/>
                </a:cubicBezTo>
                <a:cubicBezTo>
                  <a:pt x="9355" y="4216"/>
                  <a:pt x="9355" y="3885"/>
                  <a:pt x="9325" y="3866"/>
                </a:cubicBezTo>
                <a:cubicBezTo>
                  <a:pt x="9313" y="3858"/>
                  <a:pt x="9303" y="3818"/>
                  <a:pt x="9303" y="3775"/>
                </a:cubicBezTo>
                <a:cubicBezTo>
                  <a:pt x="9303" y="3732"/>
                  <a:pt x="9293" y="3690"/>
                  <a:pt x="9280" y="3682"/>
                </a:cubicBezTo>
                <a:cubicBezTo>
                  <a:pt x="9268" y="3674"/>
                  <a:pt x="9257" y="3638"/>
                  <a:pt x="9257" y="3602"/>
                </a:cubicBezTo>
                <a:cubicBezTo>
                  <a:pt x="9257" y="3565"/>
                  <a:pt x="9248" y="3533"/>
                  <a:pt x="9235" y="3529"/>
                </a:cubicBezTo>
                <a:cubicBezTo>
                  <a:pt x="9223" y="3525"/>
                  <a:pt x="9210" y="3443"/>
                  <a:pt x="9207" y="3346"/>
                </a:cubicBezTo>
                <a:cubicBezTo>
                  <a:pt x="9202" y="3155"/>
                  <a:pt x="9202" y="3152"/>
                  <a:pt x="9359" y="3042"/>
                </a:cubicBezTo>
                <a:cubicBezTo>
                  <a:pt x="9409" y="3007"/>
                  <a:pt x="9495" y="2933"/>
                  <a:pt x="9550" y="2877"/>
                </a:cubicBezTo>
                <a:cubicBezTo>
                  <a:pt x="9638" y="2787"/>
                  <a:pt x="9670" y="2770"/>
                  <a:pt x="9822" y="2737"/>
                </a:cubicBezTo>
                <a:cubicBezTo>
                  <a:pt x="10027" y="2691"/>
                  <a:pt x="10102" y="2655"/>
                  <a:pt x="10219" y="2544"/>
                </a:cubicBezTo>
                <a:cubicBezTo>
                  <a:pt x="10307" y="2461"/>
                  <a:pt x="10482" y="2235"/>
                  <a:pt x="10482" y="2206"/>
                </a:cubicBezTo>
                <a:cubicBezTo>
                  <a:pt x="10482" y="2197"/>
                  <a:pt x="10521" y="2145"/>
                  <a:pt x="10568" y="2091"/>
                </a:cubicBezTo>
                <a:cubicBezTo>
                  <a:pt x="10614" y="2036"/>
                  <a:pt x="10682" y="1952"/>
                  <a:pt x="10716" y="1903"/>
                </a:cubicBezTo>
                <a:cubicBezTo>
                  <a:pt x="10751" y="1855"/>
                  <a:pt x="10807" y="1778"/>
                  <a:pt x="10841" y="1732"/>
                </a:cubicBezTo>
                <a:cubicBezTo>
                  <a:pt x="10874" y="1685"/>
                  <a:pt x="10917" y="1626"/>
                  <a:pt x="10935" y="1599"/>
                </a:cubicBezTo>
                <a:cubicBezTo>
                  <a:pt x="10974" y="1542"/>
                  <a:pt x="10996" y="1538"/>
                  <a:pt x="11039" y="1582"/>
                </a:cubicBezTo>
                <a:cubicBezTo>
                  <a:pt x="11066" y="1609"/>
                  <a:pt x="11064" y="1620"/>
                  <a:pt x="11028" y="1653"/>
                </a:cubicBezTo>
                <a:cubicBezTo>
                  <a:pt x="10968" y="1708"/>
                  <a:pt x="10886" y="1912"/>
                  <a:pt x="10875" y="2034"/>
                </a:cubicBezTo>
                <a:cubicBezTo>
                  <a:pt x="10865" y="2138"/>
                  <a:pt x="10846" y="2186"/>
                  <a:pt x="10716" y="2429"/>
                </a:cubicBezTo>
                <a:cubicBezTo>
                  <a:pt x="10679" y="2501"/>
                  <a:pt x="10640" y="2599"/>
                  <a:pt x="10631" y="2648"/>
                </a:cubicBezTo>
                <a:cubicBezTo>
                  <a:pt x="10601" y="2810"/>
                  <a:pt x="10591" y="3260"/>
                  <a:pt x="10617" y="3287"/>
                </a:cubicBezTo>
                <a:cubicBezTo>
                  <a:pt x="10630" y="3300"/>
                  <a:pt x="10642" y="3348"/>
                  <a:pt x="10642" y="3394"/>
                </a:cubicBezTo>
                <a:cubicBezTo>
                  <a:pt x="10642" y="3439"/>
                  <a:pt x="10651" y="3487"/>
                  <a:pt x="10662" y="3499"/>
                </a:cubicBezTo>
                <a:cubicBezTo>
                  <a:pt x="10673" y="3511"/>
                  <a:pt x="10688" y="3562"/>
                  <a:pt x="10695" y="3613"/>
                </a:cubicBezTo>
                <a:cubicBezTo>
                  <a:pt x="10726" y="3837"/>
                  <a:pt x="10736" y="3892"/>
                  <a:pt x="10754" y="3936"/>
                </a:cubicBezTo>
                <a:cubicBezTo>
                  <a:pt x="10764" y="3961"/>
                  <a:pt x="10814" y="4117"/>
                  <a:pt x="10865" y="4282"/>
                </a:cubicBezTo>
                <a:cubicBezTo>
                  <a:pt x="10962" y="4592"/>
                  <a:pt x="10980" y="4747"/>
                  <a:pt x="10937" y="4912"/>
                </a:cubicBezTo>
                <a:cubicBezTo>
                  <a:pt x="10925" y="4958"/>
                  <a:pt x="10910" y="5025"/>
                  <a:pt x="10903" y="5061"/>
                </a:cubicBezTo>
                <a:cubicBezTo>
                  <a:pt x="10895" y="5096"/>
                  <a:pt x="10869" y="5143"/>
                  <a:pt x="10844" y="5165"/>
                </a:cubicBezTo>
                <a:cubicBezTo>
                  <a:pt x="10818" y="5186"/>
                  <a:pt x="10776" y="5241"/>
                  <a:pt x="10752" y="5289"/>
                </a:cubicBezTo>
                <a:cubicBezTo>
                  <a:pt x="10728" y="5337"/>
                  <a:pt x="10694" y="5376"/>
                  <a:pt x="10676" y="5376"/>
                </a:cubicBezTo>
                <a:cubicBezTo>
                  <a:pt x="10659" y="5376"/>
                  <a:pt x="10603" y="5419"/>
                  <a:pt x="10552" y="5472"/>
                </a:cubicBezTo>
                <a:lnTo>
                  <a:pt x="10461" y="5568"/>
                </a:lnTo>
                <a:lnTo>
                  <a:pt x="10461" y="5873"/>
                </a:lnTo>
                <a:cubicBezTo>
                  <a:pt x="10461" y="6053"/>
                  <a:pt x="10469" y="6187"/>
                  <a:pt x="10482" y="6195"/>
                </a:cubicBezTo>
                <a:cubicBezTo>
                  <a:pt x="10495" y="6203"/>
                  <a:pt x="10506" y="6227"/>
                  <a:pt x="10506" y="6250"/>
                </a:cubicBezTo>
                <a:cubicBezTo>
                  <a:pt x="10506" y="6325"/>
                  <a:pt x="10576" y="6436"/>
                  <a:pt x="10710" y="6575"/>
                </a:cubicBezTo>
                <a:cubicBezTo>
                  <a:pt x="10821" y="6690"/>
                  <a:pt x="10904" y="6743"/>
                  <a:pt x="11235" y="6915"/>
                </a:cubicBezTo>
                <a:cubicBezTo>
                  <a:pt x="11681" y="7147"/>
                  <a:pt x="11723" y="7169"/>
                  <a:pt x="11785" y="7225"/>
                </a:cubicBezTo>
                <a:cubicBezTo>
                  <a:pt x="11810" y="7247"/>
                  <a:pt x="11840" y="7266"/>
                  <a:pt x="11852" y="7266"/>
                </a:cubicBezTo>
                <a:cubicBezTo>
                  <a:pt x="11906" y="7266"/>
                  <a:pt x="11957" y="7369"/>
                  <a:pt x="11957" y="7477"/>
                </a:cubicBezTo>
                <a:cubicBezTo>
                  <a:pt x="11957" y="7593"/>
                  <a:pt x="11982" y="7656"/>
                  <a:pt x="12060" y="7739"/>
                </a:cubicBezTo>
                <a:cubicBezTo>
                  <a:pt x="12124" y="7807"/>
                  <a:pt x="12272" y="7883"/>
                  <a:pt x="12365" y="7896"/>
                </a:cubicBezTo>
                <a:cubicBezTo>
                  <a:pt x="12592" y="7928"/>
                  <a:pt x="12643" y="7964"/>
                  <a:pt x="13040" y="8366"/>
                </a:cubicBezTo>
                <a:lnTo>
                  <a:pt x="13296" y="8624"/>
                </a:lnTo>
                <a:lnTo>
                  <a:pt x="13296" y="8887"/>
                </a:lnTo>
                <a:cubicBezTo>
                  <a:pt x="13296" y="9172"/>
                  <a:pt x="13272" y="9252"/>
                  <a:pt x="13170" y="9330"/>
                </a:cubicBezTo>
                <a:cubicBezTo>
                  <a:pt x="13139" y="9354"/>
                  <a:pt x="13114" y="9387"/>
                  <a:pt x="13114" y="9403"/>
                </a:cubicBezTo>
                <a:cubicBezTo>
                  <a:pt x="13114" y="9419"/>
                  <a:pt x="13104" y="9433"/>
                  <a:pt x="13091" y="9433"/>
                </a:cubicBezTo>
                <a:cubicBezTo>
                  <a:pt x="13079" y="9433"/>
                  <a:pt x="13069" y="9442"/>
                  <a:pt x="13069" y="9455"/>
                </a:cubicBezTo>
                <a:cubicBezTo>
                  <a:pt x="13069" y="9467"/>
                  <a:pt x="13051" y="9500"/>
                  <a:pt x="13029" y="9527"/>
                </a:cubicBezTo>
                <a:cubicBezTo>
                  <a:pt x="13007" y="9554"/>
                  <a:pt x="12964" y="9609"/>
                  <a:pt x="12933" y="9648"/>
                </a:cubicBezTo>
                <a:cubicBezTo>
                  <a:pt x="12776" y="9844"/>
                  <a:pt x="12547" y="10228"/>
                  <a:pt x="12547" y="10294"/>
                </a:cubicBezTo>
                <a:cubicBezTo>
                  <a:pt x="12547" y="10310"/>
                  <a:pt x="12527" y="10365"/>
                  <a:pt x="12502" y="10417"/>
                </a:cubicBezTo>
                <a:cubicBezTo>
                  <a:pt x="12477" y="10470"/>
                  <a:pt x="12457" y="10529"/>
                  <a:pt x="12457" y="10548"/>
                </a:cubicBezTo>
                <a:cubicBezTo>
                  <a:pt x="12457" y="10567"/>
                  <a:pt x="12448" y="10588"/>
                  <a:pt x="12437" y="10595"/>
                </a:cubicBezTo>
                <a:cubicBezTo>
                  <a:pt x="12393" y="10623"/>
                  <a:pt x="12344" y="11058"/>
                  <a:pt x="12330" y="11541"/>
                </a:cubicBezTo>
                <a:cubicBezTo>
                  <a:pt x="12324" y="11743"/>
                  <a:pt x="12309" y="11919"/>
                  <a:pt x="12297" y="11931"/>
                </a:cubicBezTo>
                <a:cubicBezTo>
                  <a:pt x="12269" y="11960"/>
                  <a:pt x="12269" y="12112"/>
                  <a:pt x="12297" y="12141"/>
                </a:cubicBezTo>
                <a:cubicBezTo>
                  <a:pt x="12309" y="12153"/>
                  <a:pt x="12323" y="12297"/>
                  <a:pt x="12330" y="12462"/>
                </a:cubicBezTo>
                <a:cubicBezTo>
                  <a:pt x="12336" y="12627"/>
                  <a:pt x="12352" y="12898"/>
                  <a:pt x="12365" y="13062"/>
                </a:cubicBezTo>
                <a:cubicBezTo>
                  <a:pt x="12378" y="13227"/>
                  <a:pt x="12394" y="13460"/>
                  <a:pt x="12401" y="13581"/>
                </a:cubicBezTo>
                <a:cubicBezTo>
                  <a:pt x="12408" y="13701"/>
                  <a:pt x="12423" y="13810"/>
                  <a:pt x="12435" y="13822"/>
                </a:cubicBezTo>
                <a:cubicBezTo>
                  <a:pt x="12447" y="13834"/>
                  <a:pt x="12457" y="13873"/>
                  <a:pt x="12457" y="13908"/>
                </a:cubicBezTo>
                <a:cubicBezTo>
                  <a:pt x="12457" y="13944"/>
                  <a:pt x="12466" y="13990"/>
                  <a:pt x="12477" y="14012"/>
                </a:cubicBezTo>
                <a:cubicBezTo>
                  <a:pt x="12488" y="14034"/>
                  <a:pt x="12520" y="14130"/>
                  <a:pt x="12548" y="14225"/>
                </a:cubicBezTo>
                <a:cubicBezTo>
                  <a:pt x="12577" y="14320"/>
                  <a:pt x="12609" y="14408"/>
                  <a:pt x="12620" y="14421"/>
                </a:cubicBezTo>
                <a:cubicBezTo>
                  <a:pt x="12630" y="14433"/>
                  <a:pt x="12638" y="14458"/>
                  <a:pt x="12638" y="14476"/>
                </a:cubicBezTo>
                <a:cubicBezTo>
                  <a:pt x="12638" y="14494"/>
                  <a:pt x="12694" y="14657"/>
                  <a:pt x="12762" y="14838"/>
                </a:cubicBezTo>
                <a:cubicBezTo>
                  <a:pt x="12831" y="15019"/>
                  <a:pt x="12888" y="15188"/>
                  <a:pt x="12888" y="15215"/>
                </a:cubicBezTo>
                <a:cubicBezTo>
                  <a:pt x="12888" y="15241"/>
                  <a:pt x="12897" y="15263"/>
                  <a:pt x="12910" y="15263"/>
                </a:cubicBezTo>
                <a:cubicBezTo>
                  <a:pt x="12922" y="15263"/>
                  <a:pt x="12933" y="15288"/>
                  <a:pt x="12933" y="15319"/>
                </a:cubicBezTo>
                <a:cubicBezTo>
                  <a:pt x="12933" y="15349"/>
                  <a:pt x="12944" y="15382"/>
                  <a:pt x="12956" y="15389"/>
                </a:cubicBezTo>
                <a:cubicBezTo>
                  <a:pt x="12987" y="15409"/>
                  <a:pt x="12987" y="16300"/>
                  <a:pt x="12956" y="16300"/>
                </a:cubicBezTo>
                <a:cubicBezTo>
                  <a:pt x="12943" y="16300"/>
                  <a:pt x="12933" y="16368"/>
                  <a:pt x="12933" y="16459"/>
                </a:cubicBezTo>
                <a:cubicBezTo>
                  <a:pt x="12933" y="16547"/>
                  <a:pt x="12922" y="16626"/>
                  <a:pt x="12910" y="16634"/>
                </a:cubicBezTo>
                <a:cubicBezTo>
                  <a:pt x="12879" y="16653"/>
                  <a:pt x="12879" y="17491"/>
                  <a:pt x="12910" y="17510"/>
                </a:cubicBezTo>
                <a:cubicBezTo>
                  <a:pt x="12923" y="17518"/>
                  <a:pt x="12933" y="17636"/>
                  <a:pt x="12933" y="17786"/>
                </a:cubicBezTo>
                <a:cubicBezTo>
                  <a:pt x="12933" y="17936"/>
                  <a:pt x="12943" y="18055"/>
                  <a:pt x="12956" y="18063"/>
                </a:cubicBezTo>
                <a:cubicBezTo>
                  <a:pt x="12969" y="18071"/>
                  <a:pt x="12978" y="18149"/>
                  <a:pt x="12978" y="18236"/>
                </a:cubicBezTo>
                <a:cubicBezTo>
                  <a:pt x="12978" y="18324"/>
                  <a:pt x="12989" y="18400"/>
                  <a:pt x="13001" y="18408"/>
                </a:cubicBezTo>
                <a:cubicBezTo>
                  <a:pt x="13014" y="18416"/>
                  <a:pt x="13023" y="18553"/>
                  <a:pt x="13023" y="18739"/>
                </a:cubicBezTo>
                <a:cubicBezTo>
                  <a:pt x="13023" y="18935"/>
                  <a:pt x="13032" y="19065"/>
                  <a:pt x="13048" y="19081"/>
                </a:cubicBezTo>
                <a:cubicBezTo>
                  <a:pt x="13064" y="19097"/>
                  <a:pt x="13068" y="19172"/>
                  <a:pt x="13059" y="19298"/>
                </a:cubicBezTo>
                <a:cubicBezTo>
                  <a:pt x="13051" y="19404"/>
                  <a:pt x="13038" y="19802"/>
                  <a:pt x="13032" y="20182"/>
                </a:cubicBezTo>
                <a:cubicBezTo>
                  <a:pt x="13026" y="20582"/>
                  <a:pt x="13012" y="20883"/>
                  <a:pt x="13000" y="20896"/>
                </a:cubicBezTo>
                <a:cubicBezTo>
                  <a:pt x="12987" y="20908"/>
                  <a:pt x="12978" y="20952"/>
                  <a:pt x="12978" y="20993"/>
                </a:cubicBezTo>
                <a:cubicBezTo>
                  <a:pt x="12978" y="21035"/>
                  <a:pt x="12969" y="21074"/>
                  <a:pt x="12956" y="21082"/>
                </a:cubicBezTo>
                <a:cubicBezTo>
                  <a:pt x="12944" y="21090"/>
                  <a:pt x="12933" y="21137"/>
                  <a:pt x="12933" y="21187"/>
                </a:cubicBezTo>
                <a:cubicBezTo>
                  <a:pt x="12933" y="21237"/>
                  <a:pt x="12922" y="21279"/>
                  <a:pt x="12910" y="21279"/>
                </a:cubicBezTo>
                <a:cubicBezTo>
                  <a:pt x="12897" y="21279"/>
                  <a:pt x="12888" y="21347"/>
                  <a:pt x="12888" y="21439"/>
                </a:cubicBezTo>
                <a:lnTo>
                  <a:pt x="12888" y="21600"/>
                </a:lnTo>
                <a:lnTo>
                  <a:pt x="14543" y="21600"/>
                </a:lnTo>
                <a:lnTo>
                  <a:pt x="14557" y="21546"/>
                </a:lnTo>
                <a:cubicBezTo>
                  <a:pt x="14564" y="21517"/>
                  <a:pt x="14564" y="21379"/>
                  <a:pt x="14557" y="21241"/>
                </a:cubicBezTo>
                <a:cubicBezTo>
                  <a:pt x="14531" y="20763"/>
                  <a:pt x="14547" y="20276"/>
                  <a:pt x="14591" y="20231"/>
                </a:cubicBezTo>
                <a:cubicBezTo>
                  <a:pt x="14602" y="20219"/>
                  <a:pt x="14611" y="20171"/>
                  <a:pt x="14611" y="20125"/>
                </a:cubicBezTo>
                <a:cubicBezTo>
                  <a:pt x="14611" y="20080"/>
                  <a:pt x="14622" y="20033"/>
                  <a:pt x="14633" y="20021"/>
                </a:cubicBezTo>
                <a:cubicBezTo>
                  <a:pt x="14653" y="20000"/>
                  <a:pt x="14667" y="19902"/>
                  <a:pt x="14693" y="19642"/>
                </a:cubicBezTo>
                <a:cubicBezTo>
                  <a:pt x="14700" y="19572"/>
                  <a:pt x="14716" y="19506"/>
                  <a:pt x="14727" y="19494"/>
                </a:cubicBezTo>
                <a:cubicBezTo>
                  <a:pt x="14739" y="19482"/>
                  <a:pt x="14748" y="19428"/>
                  <a:pt x="14748" y="19374"/>
                </a:cubicBezTo>
                <a:cubicBezTo>
                  <a:pt x="14748" y="19320"/>
                  <a:pt x="14758" y="19270"/>
                  <a:pt x="14771" y="19262"/>
                </a:cubicBezTo>
                <a:cubicBezTo>
                  <a:pt x="14783" y="19254"/>
                  <a:pt x="14793" y="19207"/>
                  <a:pt x="14793" y="19158"/>
                </a:cubicBezTo>
                <a:cubicBezTo>
                  <a:pt x="14793" y="19109"/>
                  <a:pt x="14803" y="19062"/>
                  <a:pt x="14816" y="19054"/>
                </a:cubicBezTo>
                <a:cubicBezTo>
                  <a:pt x="14828" y="19046"/>
                  <a:pt x="14839" y="18999"/>
                  <a:pt x="14839" y="18950"/>
                </a:cubicBezTo>
                <a:cubicBezTo>
                  <a:pt x="14839" y="18901"/>
                  <a:pt x="14848" y="18854"/>
                  <a:pt x="14861" y="18846"/>
                </a:cubicBezTo>
                <a:cubicBezTo>
                  <a:pt x="14873" y="18838"/>
                  <a:pt x="14884" y="18782"/>
                  <a:pt x="14884" y="18720"/>
                </a:cubicBezTo>
                <a:cubicBezTo>
                  <a:pt x="14884" y="18658"/>
                  <a:pt x="14895" y="18600"/>
                  <a:pt x="14907" y="18592"/>
                </a:cubicBezTo>
                <a:cubicBezTo>
                  <a:pt x="14920" y="18585"/>
                  <a:pt x="14929" y="18533"/>
                  <a:pt x="14929" y="18477"/>
                </a:cubicBezTo>
                <a:cubicBezTo>
                  <a:pt x="14929" y="18422"/>
                  <a:pt x="14940" y="18370"/>
                  <a:pt x="14952" y="18362"/>
                </a:cubicBezTo>
                <a:cubicBezTo>
                  <a:pt x="14965" y="18355"/>
                  <a:pt x="14974" y="18291"/>
                  <a:pt x="14974" y="18222"/>
                </a:cubicBezTo>
                <a:cubicBezTo>
                  <a:pt x="14974" y="18153"/>
                  <a:pt x="14985" y="18098"/>
                  <a:pt x="14997" y="18098"/>
                </a:cubicBezTo>
                <a:cubicBezTo>
                  <a:pt x="15010" y="18098"/>
                  <a:pt x="15021" y="18028"/>
                  <a:pt x="15021" y="17935"/>
                </a:cubicBezTo>
                <a:cubicBezTo>
                  <a:pt x="15021" y="17843"/>
                  <a:pt x="15029" y="17775"/>
                  <a:pt x="15042" y="17775"/>
                </a:cubicBezTo>
                <a:cubicBezTo>
                  <a:pt x="15055" y="17775"/>
                  <a:pt x="15067" y="17720"/>
                  <a:pt x="15067" y="17653"/>
                </a:cubicBezTo>
                <a:cubicBezTo>
                  <a:pt x="15068" y="17587"/>
                  <a:pt x="15077" y="17487"/>
                  <a:pt x="15089" y="17430"/>
                </a:cubicBezTo>
                <a:cubicBezTo>
                  <a:pt x="15165" y="17064"/>
                  <a:pt x="15186" y="16699"/>
                  <a:pt x="15142" y="16502"/>
                </a:cubicBezTo>
                <a:lnTo>
                  <a:pt x="15117" y="16393"/>
                </a:lnTo>
                <a:lnTo>
                  <a:pt x="15185" y="16445"/>
                </a:lnTo>
                <a:cubicBezTo>
                  <a:pt x="15222" y="16473"/>
                  <a:pt x="15284" y="16516"/>
                  <a:pt x="15323" y="16540"/>
                </a:cubicBezTo>
                <a:cubicBezTo>
                  <a:pt x="15362" y="16563"/>
                  <a:pt x="15419" y="16612"/>
                  <a:pt x="15449" y="16648"/>
                </a:cubicBezTo>
                <a:cubicBezTo>
                  <a:pt x="15479" y="16685"/>
                  <a:pt x="15513" y="16714"/>
                  <a:pt x="15525" y="16714"/>
                </a:cubicBezTo>
                <a:cubicBezTo>
                  <a:pt x="15536" y="16714"/>
                  <a:pt x="15559" y="16727"/>
                  <a:pt x="15576" y="16743"/>
                </a:cubicBezTo>
                <a:cubicBezTo>
                  <a:pt x="15630" y="16795"/>
                  <a:pt x="15691" y="16841"/>
                  <a:pt x="15770" y="16886"/>
                </a:cubicBezTo>
                <a:cubicBezTo>
                  <a:pt x="15849" y="16932"/>
                  <a:pt x="15905" y="16978"/>
                  <a:pt x="15905" y="17000"/>
                </a:cubicBezTo>
                <a:cubicBezTo>
                  <a:pt x="15905" y="17012"/>
                  <a:pt x="15765" y="17249"/>
                  <a:pt x="15746" y="17267"/>
                </a:cubicBezTo>
                <a:cubicBezTo>
                  <a:pt x="15732" y="17281"/>
                  <a:pt x="15692" y="17367"/>
                  <a:pt x="15649" y="17475"/>
                </a:cubicBezTo>
                <a:cubicBezTo>
                  <a:pt x="15631" y="17520"/>
                  <a:pt x="15604" y="17587"/>
                  <a:pt x="15588" y="17625"/>
                </a:cubicBezTo>
                <a:cubicBezTo>
                  <a:pt x="15556" y="17704"/>
                  <a:pt x="15483" y="17928"/>
                  <a:pt x="15450" y="18057"/>
                </a:cubicBezTo>
                <a:cubicBezTo>
                  <a:pt x="15438" y="18104"/>
                  <a:pt x="15418" y="18183"/>
                  <a:pt x="15405" y="18230"/>
                </a:cubicBezTo>
                <a:cubicBezTo>
                  <a:pt x="15376" y="18335"/>
                  <a:pt x="15390" y="19455"/>
                  <a:pt x="15422" y="19642"/>
                </a:cubicBezTo>
                <a:cubicBezTo>
                  <a:pt x="15469" y="19911"/>
                  <a:pt x="15670" y="20457"/>
                  <a:pt x="15757" y="20554"/>
                </a:cubicBezTo>
                <a:cubicBezTo>
                  <a:pt x="15770" y="20568"/>
                  <a:pt x="15801" y="20609"/>
                  <a:pt x="15826" y="20645"/>
                </a:cubicBezTo>
                <a:cubicBezTo>
                  <a:pt x="15850" y="20682"/>
                  <a:pt x="15897" y="20739"/>
                  <a:pt x="15928" y="20773"/>
                </a:cubicBezTo>
                <a:cubicBezTo>
                  <a:pt x="15959" y="20807"/>
                  <a:pt x="15998" y="20857"/>
                  <a:pt x="16015" y="20885"/>
                </a:cubicBezTo>
                <a:cubicBezTo>
                  <a:pt x="16043" y="20933"/>
                  <a:pt x="16309" y="21277"/>
                  <a:pt x="16337" y="21301"/>
                </a:cubicBezTo>
                <a:cubicBezTo>
                  <a:pt x="16361" y="21321"/>
                  <a:pt x="16402" y="21448"/>
                  <a:pt x="16409" y="21520"/>
                </a:cubicBezTo>
                <a:lnTo>
                  <a:pt x="16415" y="21589"/>
                </a:lnTo>
                <a:lnTo>
                  <a:pt x="19008" y="21595"/>
                </a:lnTo>
                <a:lnTo>
                  <a:pt x="21600" y="21600"/>
                </a:lnTo>
                <a:lnTo>
                  <a:pt x="21600" y="16270"/>
                </a:lnTo>
                <a:lnTo>
                  <a:pt x="21600" y="10940"/>
                </a:lnTo>
                <a:lnTo>
                  <a:pt x="21059" y="10400"/>
                </a:lnTo>
                <a:cubicBezTo>
                  <a:pt x="20761" y="10102"/>
                  <a:pt x="20485" y="9834"/>
                  <a:pt x="20444" y="9804"/>
                </a:cubicBezTo>
                <a:cubicBezTo>
                  <a:pt x="20360" y="9741"/>
                  <a:pt x="20079" y="9324"/>
                  <a:pt x="19982" y="9121"/>
                </a:cubicBezTo>
                <a:cubicBezTo>
                  <a:pt x="19946" y="9045"/>
                  <a:pt x="19893" y="8952"/>
                  <a:pt x="19864" y="8914"/>
                </a:cubicBezTo>
                <a:cubicBezTo>
                  <a:pt x="19836" y="8876"/>
                  <a:pt x="19792" y="8801"/>
                  <a:pt x="19765" y="8747"/>
                </a:cubicBezTo>
                <a:cubicBezTo>
                  <a:pt x="19738" y="8693"/>
                  <a:pt x="19706" y="8648"/>
                  <a:pt x="19694" y="8648"/>
                </a:cubicBezTo>
                <a:cubicBezTo>
                  <a:pt x="19682" y="8648"/>
                  <a:pt x="19671" y="8635"/>
                  <a:pt x="19671" y="8620"/>
                </a:cubicBezTo>
                <a:cubicBezTo>
                  <a:pt x="19670" y="8604"/>
                  <a:pt x="19641" y="8555"/>
                  <a:pt x="19604" y="8511"/>
                </a:cubicBezTo>
                <a:cubicBezTo>
                  <a:pt x="19566" y="8466"/>
                  <a:pt x="19536" y="8416"/>
                  <a:pt x="19536" y="8401"/>
                </a:cubicBezTo>
                <a:cubicBezTo>
                  <a:pt x="19536" y="8385"/>
                  <a:pt x="19525" y="8372"/>
                  <a:pt x="19512" y="8372"/>
                </a:cubicBezTo>
                <a:cubicBezTo>
                  <a:pt x="19500" y="8372"/>
                  <a:pt x="19489" y="8357"/>
                  <a:pt x="19489" y="8338"/>
                </a:cubicBezTo>
                <a:cubicBezTo>
                  <a:pt x="19489" y="8319"/>
                  <a:pt x="19481" y="8303"/>
                  <a:pt x="19472" y="8303"/>
                </a:cubicBezTo>
                <a:cubicBezTo>
                  <a:pt x="19463" y="8303"/>
                  <a:pt x="19426" y="8254"/>
                  <a:pt x="19388" y="8194"/>
                </a:cubicBezTo>
                <a:cubicBezTo>
                  <a:pt x="19325" y="8092"/>
                  <a:pt x="19112" y="7868"/>
                  <a:pt x="19076" y="7866"/>
                </a:cubicBezTo>
                <a:cubicBezTo>
                  <a:pt x="19041" y="7865"/>
                  <a:pt x="18804" y="7618"/>
                  <a:pt x="18771" y="7548"/>
                </a:cubicBezTo>
                <a:cubicBezTo>
                  <a:pt x="18752" y="7507"/>
                  <a:pt x="18726" y="7473"/>
                  <a:pt x="18715" y="7473"/>
                </a:cubicBezTo>
                <a:cubicBezTo>
                  <a:pt x="18704" y="7473"/>
                  <a:pt x="18695" y="7459"/>
                  <a:pt x="18695" y="7440"/>
                </a:cubicBezTo>
                <a:cubicBezTo>
                  <a:pt x="18695" y="7421"/>
                  <a:pt x="18686" y="7405"/>
                  <a:pt x="18673" y="7405"/>
                </a:cubicBezTo>
                <a:cubicBezTo>
                  <a:pt x="18661" y="7405"/>
                  <a:pt x="18650" y="7383"/>
                  <a:pt x="18650" y="7358"/>
                </a:cubicBezTo>
                <a:cubicBezTo>
                  <a:pt x="18650" y="7332"/>
                  <a:pt x="18641" y="7312"/>
                  <a:pt x="18628" y="7312"/>
                </a:cubicBezTo>
                <a:cubicBezTo>
                  <a:pt x="18616" y="7312"/>
                  <a:pt x="18605" y="7292"/>
                  <a:pt x="18605" y="7266"/>
                </a:cubicBezTo>
                <a:cubicBezTo>
                  <a:pt x="18605" y="7241"/>
                  <a:pt x="18594" y="7221"/>
                  <a:pt x="18582" y="7221"/>
                </a:cubicBezTo>
                <a:cubicBezTo>
                  <a:pt x="18569" y="7221"/>
                  <a:pt x="18560" y="7201"/>
                  <a:pt x="18560" y="7176"/>
                </a:cubicBezTo>
                <a:cubicBezTo>
                  <a:pt x="18560" y="7152"/>
                  <a:pt x="18552" y="7129"/>
                  <a:pt x="18543" y="7124"/>
                </a:cubicBezTo>
                <a:cubicBezTo>
                  <a:pt x="18533" y="7120"/>
                  <a:pt x="18480" y="7023"/>
                  <a:pt x="18425" y="6909"/>
                </a:cubicBezTo>
                <a:cubicBezTo>
                  <a:pt x="18370" y="6795"/>
                  <a:pt x="18307" y="6676"/>
                  <a:pt x="18285" y="6644"/>
                </a:cubicBezTo>
                <a:cubicBezTo>
                  <a:pt x="18264" y="6612"/>
                  <a:pt x="18227" y="6550"/>
                  <a:pt x="18202" y="6505"/>
                </a:cubicBezTo>
                <a:cubicBezTo>
                  <a:pt x="18177" y="6461"/>
                  <a:pt x="18094" y="6326"/>
                  <a:pt x="18017" y="6206"/>
                </a:cubicBezTo>
                <a:cubicBezTo>
                  <a:pt x="17940" y="6086"/>
                  <a:pt x="17872" y="5971"/>
                  <a:pt x="17864" y="5952"/>
                </a:cubicBezTo>
                <a:cubicBezTo>
                  <a:pt x="17850" y="5922"/>
                  <a:pt x="17729" y="5753"/>
                  <a:pt x="17698" y="5722"/>
                </a:cubicBezTo>
                <a:cubicBezTo>
                  <a:pt x="17670" y="5694"/>
                  <a:pt x="17561" y="5539"/>
                  <a:pt x="17561" y="5527"/>
                </a:cubicBezTo>
                <a:cubicBezTo>
                  <a:pt x="17561" y="5520"/>
                  <a:pt x="17591" y="5514"/>
                  <a:pt x="17628" y="5514"/>
                </a:cubicBezTo>
                <a:cubicBezTo>
                  <a:pt x="17665" y="5514"/>
                  <a:pt x="17701" y="5503"/>
                  <a:pt x="17708" y="5491"/>
                </a:cubicBezTo>
                <a:cubicBezTo>
                  <a:pt x="17716" y="5478"/>
                  <a:pt x="17743" y="5469"/>
                  <a:pt x="17767" y="5469"/>
                </a:cubicBezTo>
                <a:cubicBezTo>
                  <a:pt x="17792" y="5469"/>
                  <a:pt x="17811" y="5458"/>
                  <a:pt x="17811" y="5445"/>
                </a:cubicBezTo>
                <a:cubicBezTo>
                  <a:pt x="17811" y="5432"/>
                  <a:pt x="17826" y="5423"/>
                  <a:pt x="17845" y="5423"/>
                </a:cubicBezTo>
                <a:cubicBezTo>
                  <a:pt x="17864" y="5423"/>
                  <a:pt x="17879" y="5412"/>
                  <a:pt x="17879" y="5399"/>
                </a:cubicBezTo>
                <a:cubicBezTo>
                  <a:pt x="17879" y="5387"/>
                  <a:pt x="17889" y="5376"/>
                  <a:pt x="17901" y="5376"/>
                </a:cubicBezTo>
                <a:cubicBezTo>
                  <a:pt x="17913" y="5376"/>
                  <a:pt x="17975" y="5336"/>
                  <a:pt x="18039" y="5287"/>
                </a:cubicBezTo>
                <a:cubicBezTo>
                  <a:pt x="18203" y="5161"/>
                  <a:pt x="18325" y="5100"/>
                  <a:pt x="18413" y="5100"/>
                </a:cubicBezTo>
                <a:cubicBezTo>
                  <a:pt x="18454" y="5100"/>
                  <a:pt x="18495" y="5089"/>
                  <a:pt x="18503" y="5076"/>
                </a:cubicBezTo>
                <a:cubicBezTo>
                  <a:pt x="18510" y="5064"/>
                  <a:pt x="18534" y="5054"/>
                  <a:pt x="18555" y="5053"/>
                </a:cubicBezTo>
                <a:cubicBezTo>
                  <a:pt x="18576" y="5052"/>
                  <a:pt x="18639" y="5016"/>
                  <a:pt x="18695" y="4972"/>
                </a:cubicBezTo>
                <a:cubicBezTo>
                  <a:pt x="18751" y="4929"/>
                  <a:pt x="18828" y="4876"/>
                  <a:pt x="18866" y="4856"/>
                </a:cubicBezTo>
                <a:cubicBezTo>
                  <a:pt x="18937" y="4816"/>
                  <a:pt x="19081" y="4674"/>
                  <a:pt x="19081" y="4643"/>
                </a:cubicBezTo>
                <a:cubicBezTo>
                  <a:pt x="19081" y="4614"/>
                  <a:pt x="19300" y="4385"/>
                  <a:pt x="19328" y="4385"/>
                </a:cubicBezTo>
                <a:cubicBezTo>
                  <a:pt x="19342" y="4385"/>
                  <a:pt x="19354" y="4375"/>
                  <a:pt x="19354" y="4363"/>
                </a:cubicBezTo>
                <a:cubicBezTo>
                  <a:pt x="19354" y="4350"/>
                  <a:pt x="19370" y="4339"/>
                  <a:pt x="19388" y="4339"/>
                </a:cubicBezTo>
                <a:cubicBezTo>
                  <a:pt x="19407" y="4339"/>
                  <a:pt x="19422" y="4328"/>
                  <a:pt x="19422" y="4315"/>
                </a:cubicBezTo>
                <a:cubicBezTo>
                  <a:pt x="19422" y="4303"/>
                  <a:pt x="19436" y="4293"/>
                  <a:pt x="19455" y="4293"/>
                </a:cubicBezTo>
                <a:cubicBezTo>
                  <a:pt x="19474" y="4293"/>
                  <a:pt x="19489" y="4282"/>
                  <a:pt x="19489" y="4270"/>
                </a:cubicBezTo>
                <a:cubicBezTo>
                  <a:pt x="19489" y="4257"/>
                  <a:pt x="19505" y="4248"/>
                  <a:pt x="19525" y="4248"/>
                </a:cubicBezTo>
                <a:cubicBezTo>
                  <a:pt x="19564" y="4248"/>
                  <a:pt x="19596" y="4222"/>
                  <a:pt x="19706" y="4109"/>
                </a:cubicBezTo>
                <a:cubicBezTo>
                  <a:pt x="19774" y="4039"/>
                  <a:pt x="19785" y="4015"/>
                  <a:pt x="19785" y="3912"/>
                </a:cubicBezTo>
                <a:cubicBezTo>
                  <a:pt x="19785" y="3809"/>
                  <a:pt x="19774" y="3786"/>
                  <a:pt x="19706" y="3717"/>
                </a:cubicBezTo>
                <a:cubicBezTo>
                  <a:pt x="19613" y="3621"/>
                  <a:pt x="19587" y="3600"/>
                  <a:pt x="19506" y="3558"/>
                </a:cubicBezTo>
                <a:cubicBezTo>
                  <a:pt x="19472" y="3540"/>
                  <a:pt x="19444" y="3516"/>
                  <a:pt x="19444" y="3506"/>
                </a:cubicBezTo>
                <a:cubicBezTo>
                  <a:pt x="19444" y="3495"/>
                  <a:pt x="19433" y="3487"/>
                  <a:pt x="19419" y="3487"/>
                </a:cubicBezTo>
                <a:cubicBezTo>
                  <a:pt x="19406" y="3487"/>
                  <a:pt x="19367" y="3456"/>
                  <a:pt x="19332" y="3419"/>
                </a:cubicBezTo>
                <a:cubicBezTo>
                  <a:pt x="19266" y="3347"/>
                  <a:pt x="19193" y="3299"/>
                  <a:pt x="18979" y="3189"/>
                </a:cubicBezTo>
                <a:cubicBezTo>
                  <a:pt x="18731" y="3061"/>
                  <a:pt x="18630" y="3033"/>
                  <a:pt x="18332" y="3000"/>
                </a:cubicBezTo>
                <a:cubicBezTo>
                  <a:pt x="18092" y="2973"/>
                  <a:pt x="18060" y="2974"/>
                  <a:pt x="17766" y="3003"/>
                </a:cubicBezTo>
                <a:cubicBezTo>
                  <a:pt x="17635" y="3016"/>
                  <a:pt x="17399" y="3037"/>
                  <a:pt x="17243" y="3049"/>
                </a:cubicBezTo>
                <a:cubicBezTo>
                  <a:pt x="17087" y="3060"/>
                  <a:pt x="16906" y="3077"/>
                  <a:pt x="16840" y="3085"/>
                </a:cubicBezTo>
                <a:cubicBezTo>
                  <a:pt x="16774" y="3093"/>
                  <a:pt x="16693" y="3092"/>
                  <a:pt x="16660" y="3083"/>
                </a:cubicBezTo>
                <a:cubicBezTo>
                  <a:pt x="16627" y="3075"/>
                  <a:pt x="16501" y="2971"/>
                  <a:pt x="16381" y="2852"/>
                </a:cubicBezTo>
                <a:cubicBezTo>
                  <a:pt x="16261" y="2732"/>
                  <a:pt x="16156" y="2634"/>
                  <a:pt x="16147" y="2634"/>
                </a:cubicBezTo>
                <a:cubicBezTo>
                  <a:pt x="16137" y="2634"/>
                  <a:pt x="16116" y="2620"/>
                  <a:pt x="16100" y="2604"/>
                </a:cubicBezTo>
                <a:cubicBezTo>
                  <a:pt x="16022" y="2527"/>
                  <a:pt x="15933" y="2457"/>
                  <a:pt x="15877" y="2428"/>
                </a:cubicBezTo>
                <a:cubicBezTo>
                  <a:pt x="15842" y="2410"/>
                  <a:pt x="15815" y="2386"/>
                  <a:pt x="15815" y="2376"/>
                </a:cubicBezTo>
                <a:cubicBezTo>
                  <a:pt x="15815" y="2365"/>
                  <a:pt x="15799" y="2357"/>
                  <a:pt x="15782" y="2357"/>
                </a:cubicBezTo>
                <a:cubicBezTo>
                  <a:pt x="15746" y="2357"/>
                  <a:pt x="15332" y="2153"/>
                  <a:pt x="15315" y="2127"/>
                </a:cubicBezTo>
                <a:cubicBezTo>
                  <a:pt x="15309" y="2117"/>
                  <a:pt x="15258" y="2086"/>
                  <a:pt x="15202" y="2058"/>
                </a:cubicBezTo>
                <a:cubicBezTo>
                  <a:pt x="15146" y="2029"/>
                  <a:pt x="15058" y="1978"/>
                  <a:pt x="15008" y="1944"/>
                </a:cubicBezTo>
                <a:cubicBezTo>
                  <a:pt x="14958" y="1911"/>
                  <a:pt x="14867" y="1859"/>
                  <a:pt x="14805" y="1829"/>
                </a:cubicBezTo>
                <a:cubicBezTo>
                  <a:pt x="14743" y="1800"/>
                  <a:pt x="14673" y="1766"/>
                  <a:pt x="14651" y="1755"/>
                </a:cubicBezTo>
                <a:cubicBezTo>
                  <a:pt x="14630" y="1744"/>
                  <a:pt x="14592" y="1735"/>
                  <a:pt x="14568" y="1735"/>
                </a:cubicBezTo>
                <a:cubicBezTo>
                  <a:pt x="14543" y="1735"/>
                  <a:pt x="14518" y="1725"/>
                  <a:pt x="14510" y="1713"/>
                </a:cubicBezTo>
                <a:cubicBezTo>
                  <a:pt x="14503" y="1700"/>
                  <a:pt x="14400" y="1689"/>
                  <a:pt x="14282" y="1689"/>
                </a:cubicBezTo>
                <a:cubicBezTo>
                  <a:pt x="14165" y="1689"/>
                  <a:pt x="14064" y="1700"/>
                  <a:pt x="14056" y="1713"/>
                </a:cubicBezTo>
                <a:cubicBezTo>
                  <a:pt x="14048" y="1725"/>
                  <a:pt x="13956" y="1735"/>
                  <a:pt x="13851" y="1735"/>
                </a:cubicBezTo>
                <a:cubicBezTo>
                  <a:pt x="13746" y="1735"/>
                  <a:pt x="13659" y="1743"/>
                  <a:pt x="13659" y="1754"/>
                </a:cubicBezTo>
                <a:cubicBezTo>
                  <a:pt x="13659" y="1764"/>
                  <a:pt x="13593" y="1776"/>
                  <a:pt x="13511" y="1779"/>
                </a:cubicBezTo>
                <a:cubicBezTo>
                  <a:pt x="13420" y="1782"/>
                  <a:pt x="13364" y="1775"/>
                  <a:pt x="13364" y="1760"/>
                </a:cubicBezTo>
                <a:cubicBezTo>
                  <a:pt x="13364" y="1728"/>
                  <a:pt x="12828" y="1726"/>
                  <a:pt x="12809" y="1758"/>
                </a:cubicBezTo>
                <a:cubicBezTo>
                  <a:pt x="12801" y="1771"/>
                  <a:pt x="12723" y="1780"/>
                  <a:pt x="12637" y="1780"/>
                </a:cubicBezTo>
                <a:cubicBezTo>
                  <a:pt x="12547" y="1780"/>
                  <a:pt x="12478" y="1771"/>
                  <a:pt x="12478" y="1758"/>
                </a:cubicBezTo>
                <a:cubicBezTo>
                  <a:pt x="12478" y="1746"/>
                  <a:pt x="12458" y="1735"/>
                  <a:pt x="12433" y="1735"/>
                </a:cubicBezTo>
                <a:cubicBezTo>
                  <a:pt x="12408" y="1735"/>
                  <a:pt x="12388" y="1725"/>
                  <a:pt x="12388" y="1713"/>
                </a:cubicBezTo>
                <a:cubicBezTo>
                  <a:pt x="12388" y="1700"/>
                  <a:pt x="12377" y="1689"/>
                  <a:pt x="12364" y="1689"/>
                </a:cubicBezTo>
                <a:cubicBezTo>
                  <a:pt x="12350" y="1689"/>
                  <a:pt x="12296" y="1658"/>
                  <a:pt x="12241" y="1620"/>
                </a:cubicBezTo>
                <a:cubicBezTo>
                  <a:pt x="12187" y="1582"/>
                  <a:pt x="12130" y="1550"/>
                  <a:pt x="12117" y="1550"/>
                </a:cubicBezTo>
                <a:cubicBezTo>
                  <a:pt x="12104" y="1550"/>
                  <a:pt x="12094" y="1539"/>
                  <a:pt x="12094" y="1527"/>
                </a:cubicBezTo>
                <a:cubicBezTo>
                  <a:pt x="12094" y="1514"/>
                  <a:pt x="12072" y="1505"/>
                  <a:pt x="12047" y="1505"/>
                </a:cubicBezTo>
                <a:cubicBezTo>
                  <a:pt x="12022" y="1505"/>
                  <a:pt x="12002" y="1494"/>
                  <a:pt x="12002" y="1481"/>
                </a:cubicBezTo>
                <a:cubicBezTo>
                  <a:pt x="12002" y="1468"/>
                  <a:pt x="11983" y="1459"/>
                  <a:pt x="11959" y="1459"/>
                </a:cubicBezTo>
                <a:cubicBezTo>
                  <a:pt x="11935" y="1459"/>
                  <a:pt x="11908" y="1448"/>
                  <a:pt x="11900" y="1435"/>
                </a:cubicBezTo>
                <a:cubicBezTo>
                  <a:pt x="11892" y="1423"/>
                  <a:pt x="11821" y="1412"/>
                  <a:pt x="11740" y="1412"/>
                </a:cubicBezTo>
                <a:lnTo>
                  <a:pt x="11593" y="1412"/>
                </a:lnTo>
                <a:lnTo>
                  <a:pt x="11486" y="1193"/>
                </a:lnTo>
                <a:cubicBezTo>
                  <a:pt x="11427" y="1072"/>
                  <a:pt x="11369" y="953"/>
                  <a:pt x="11357" y="928"/>
                </a:cubicBezTo>
                <a:cubicBezTo>
                  <a:pt x="11345" y="903"/>
                  <a:pt x="11326" y="882"/>
                  <a:pt x="11317" y="882"/>
                </a:cubicBezTo>
                <a:cubicBezTo>
                  <a:pt x="11307" y="882"/>
                  <a:pt x="11300" y="869"/>
                  <a:pt x="11300" y="852"/>
                </a:cubicBezTo>
                <a:cubicBezTo>
                  <a:pt x="11300" y="836"/>
                  <a:pt x="11278" y="808"/>
                  <a:pt x="11252" y="789"/>
                </a:cubicBezTo>
                <a:cubicBezTo>
                  <a:pt x="11225" y="771"/>
                  <a:pt x="11190" y="742"/>
                  <a:pt x="11174" y="726"/>
                </a:cubicBezTo>
                <a:cubicBezTo>
                  <a:pt x="11158" y="711"/>
                  <a:pt x="11129" y="698"/>
                  <a:pt x="11110" y="698"/>
                </a:cubicBezTo>
                <a:cubicBezTo>
                  <a:pt x="11092" y="698"/>
                  <a:pt x="11073" y="690"/>
                  <a:pt x="11069" y="681"/>
                </a:cubicBezTo>
                <a:cubicBezTo>
                  <a:pt x="11056" y="652"/>
                  <a:pt x="10867" y="559"/>
                  <a:pt x="10822" y="559"/>
                </a:cubicBezTo>
                <a:cubicBezTo>
                  <a:pt x="10799" y="559"/>
                  <a:pt x="10774" y="548"/>
                  <a:pt x="10766" y="536"/>
                </a:cubicBezTo>
                <a:cubicBezTo>
                  <a:pt x="10758" y="523"/>
                  <a:pt x="10732" y="514"/>
                  <a:pt x="10707" y="514"/>
                </a:cubicBezTo>
                <a:cubicBezTo>
                  <a:pt x="10683" y="514"/>
                  <a:pt x="10645" y="503"/>
                  <a:pt x="10623" y="490"/>
                </a:cubicBezTo>
                <a:cubicBezTo>
                  <a:pt x="10519" y="430"/>
                  <a:pt x="9446" y="374"/>
                  <a:pt x="9316" y="422"/>
                </a:cubicBezTo>
                <a:cubicBezTo>
                  <a:pt x="9277" y="437"/>
                  <a:pt x="9100" y="454"/>
                  <a:pt x="8922" y="462"/>
                </a:cubicBezTo>
                <a:cubicBezTo>
                  <a:pt x="8744" y="469"/>
                  <a:pt x="8592" y="482"/>
                  <a:pt x="8585" y="493"/>
                </a:cubicBezTo>
                <a:cubicBezTo>
                  <a:pt x="8579" y="504"/>
                  <a:pt x="8504" y="514"/>
                  <a:pt x="8418" y="514"/>
                </a:cubicBezTo>
                <a:cubicBezTo>
                  <a:pt x="8332" y="514"/>
                  <a:pt x="8255" y="523"/>
                  <a:pt x="8247" y="536"/>
                </a:cubicBezTo>
                <a:cubicBezTo>
                  <a:pt x="8240" y="548"/>
                  <a:pt x="8199" y="559"/>
                  <a:pt x="8156" y="559"/>
                </a:cubicBezTo>
                <a:cubicBezTo>
                  <a:pt x="8113" y="559"/>
                  <a:pt x="8056" y="572"/>
                  <a:pt x="8032" y="588"/>
                </a:cubicBezTo>
                <a:cubicBezTo>
                  <a:pt x="7996" y="610"/>
                  <a:pt x="7978" y="610"/>
                  <a:pt x="7942" y="588"/>
                </a:cubicBezTo>
                <a:cubicBezTo>
                  <a:pt x="7917" y="572"/>
                  <a:pt x="7876" y="559"/>
                  <a:pt x="7852" y="559"/>
                </a:cubicBezTo>
                <a:cubicBezTo>
                  <a:pt x="7827" y="559"/>
                  <a:pt x="7802" y="548"/>
                  <a:pt x="7794" y="536"/>
                </a:cubicBezTo>
                <a:cubicBezTo>
                  <a:pt x="7787" y="523"/>
                  <a:pt x="7760" y="514"/>
                  <a:pt x="7735" y="514"/>
                </a:cubicBezTo>
                <a:cubicBezTo>
                  <a:pt x="7711" y="514"/>
                  <a:pt x="7692" y="505"/>
                  <a:pt x="7692" y="495"/>
                </a:cubicBezTo>
                <a:cubicBezTo>
                  <a:pt x="7692" y="485"/>
                  <a:pt x="7638" y="463"/>
                  <a:pt x="7573" y="448"/>
                </a:cubicBezTo>
                <a:cubicBezTo>
                  <a:pt x="7507" y="432"/>
                  <a:pt x="7413" y="409"/>
                  <a:pt x="7363" y="394"/>
                </a:cubicBezTo>
                <a:cubicBezTo>
                  <a:pt x="7235" y="357"/>
                  <a:pt x="6623" y="359"/>
                  <a:pt x="6456" y="397"/>
                </a:cubicBezTo>
                <a:cubicBezTo>
                  <a:pt x="6279" y="438"/>
                  <a:pt x="6255" y="435"/>
                  <a:pt x="5733" y="361"/>
                </a:cubicBezTo>
                <a:cubicBezTo>
                  <a:pt x="5631" y="346"/>
                  <a:pt x="5532" y="361"/>
                  <a:pt x="5265" y="425"/>
                </a:cubicBezTo>
                <a:cubicBezTo>
                  <a:pt x="5208" y="439"/>
                  <a:pt x="5101" y="459"/>
                  <a:pt x="5026" y="470"/>
                </a:cubicBezTo>
                <a:cubicBezTo>
                  <a:pt x="4951" y="480"/>
                  <a:pt x="4857" y="496"/>
                  <a:pt x="4816" y="504"/>
                </a:cubicBezTo>
                <a:cubicBezTo>
                  <a:pt x="4768" y="514"/>
                  <a:pt x="4742" y="510"/>
                  <a:pt x="4742" y="493"/>
                </a:cubicBezTo>
                <a:cubicBezTo>
                  <a:pt x="4742" y="479"/>
                  <a:pt x="4722" y="468"/>
                  <a:pt x="4697" y="468"/>
                </a:cubicBezTo>
                <a:cubicBezTo>
                  <a:pt x="4672" y="468"/>
                  <a:pt x="4610" y="441"/>
                  <a:pt x="4560" y="410"/>
                </a:cubicBezTo>
                <a:cubicBezTo>
                  <a:pt x="4511" y="378"/>
                  <a:pt x="4452" y="351"/>
                  <a:pt x="4427" y="351"/>
                </a:cubicBezTo>
                <a:cubicBezTo>
                  <a:pt x="4403" y="351"/>
                  <a:pt x="4291" y="322"/>
                  <a:pt x="4179" y="284"/>
                </a:cubicBezTo>
                <a:cubicBezTo>
                  <a:pt x="4067" y="246"/>
                  <a:pt x="3959" y="214"/>
                  <a:pt x="3938" y="214"/>
                </a:cubicBezTo>
                <a:cubicBezTo>
                  <a:pt x="3918" y="214"/>
                  <a:pt x="3883" y="203"/>
                  <a:pt x="3858" y="191"/>
                </a:cubicBezTo>
                <a:cubicBezTo>
                  <a:pt x="3833" y="178"/>
                  <a:pt x="3793" y="158"/>
                  <a:pt x="3768" y="145"/>
                </a:cubicBezTo>
                <a:cubicBezTo>
                  <a:pt x="3743" y="132"/>
                  <a:pt x="3698" y="121"/>
                  <a:pt x="3667" y="121"/>
                </a:cubicBezTo>
                <a:cubicBezTo>
                  <a:pt x="3636" y="121"/>
                  <a:pt x="3605" y="112"/>
                  <a:pt x="3597" y="99"/>
                </a:cubicBezTo>
                <a:cubicBezTo>
                  <a:pt x="3590" y="87"/>
                  <a:pt x="3555" y="76"/>
                  <a:pt x="3521" y="76"/>
                </a:cubicBezTo>
                <a:cubicBezTo>
                  <a:pt x="3487" y="76"/>
                  <a:pt x="3449" y="67"/>
                  <a:pt x="3438" y="55"/>
                </a:cubicBezTo>
                <a:cubicBezTo>
                  <a:pt x="3400" y="19"/>
                  <a:pt x="3124" y="0"/>
                  <a:pt x="2848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2" name="Salmos 27"/>
          <p:cNvSpPr txBox="1"/>
          <p:nvPr/>
        </p:nvSpPr>
        <p:spPr>
          <a:xfrm>
            <a:off x="19800729" y="12250856"/>
            <a:ext cx="3010510" cy="90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Salmos 27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7 “Oye, oh Jehová, mi voz con que a ti clamo;…"/>
          <p:cNvSpPr txBox="1"/>
          <p:nvPr>
            <p:ph type="body" idx="21"/>
          </p:nvPr>
        </p:nvSpPr>
        <p:spPr>
          <a:xfrm>
            <a:off x="2210461" y="1245380"/>
            <a:ext cx="19963078" cy="11344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817244">
              <a:defRPr sz="5742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7</a:t>
            </a:r>
            <a:r>
              <a:t> “Oye, oh Jehová, mi voz con que a ti clamo;</a:t>
            </a:r>
          </a:p>
          <a:p>
            <a:pPr algn="l" defTabSz="817244">
              <a:defRPr sz="5742"/>
            </a:pPr>
            <a:r>
              <a:t>Ten misericordia de mí, y respóndeme.</a:t>
            </a:r>
          </a:p>
          <a:p>
            <a:pPr algn="l" defTabSz="817244">
              <a:defRPr sz="5742"/>
            </a:pPr>
            <a:r>
              <a:t>8 Mi corazón ha dicho de ti: Buscad mi rostro.</a:t>
            </a:r>
          </a:p>
          <a:p>
            <a:pPr algn="l" defTabSz="817244">
              <a:defRPr sz="5742"/>
            </a:pPr>
            <a:r>
              <a:t>Tu rostro buscaré, oh Jehová;</a:t>
            </a:r>
          </a:p>
          <a:p>
            <a:pPr algn="l" defTabSz="817244">
              <a:defRPr sz="5742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9</a:t>
            </a:r>
            <a:r>
              <a:t> No escondas tu rostro de mí.</a:t>
            </a:r>
          </a:p>
          <a:p>
            <a:pPr algn="l" defTabSz="817244">
              <a:defRPr sz="5742"/>
            </a:pPr>
            <a:r>
              <a:t>No apartes con ira a tu siervo;</a:t>
            </a:r>
          </a:p>
          <a:p>
            <a:pPr algn="l" defTabSz="817244">
              <a:defRPr sz="5742"/>
            </a:pPr>
            <a:r>
              <a:t>Mi ayuda has sido.</a:t>
            </a:r>
          </a:p>
          <a:p>
            <a:pPr algn="l" defTabSz="817244">
              <a:defRPr sz="5742"/>
            </a:pPr>
            <a:r>
              <a:t>No me dejes ni me desampares, Dios de mi salvación […].</a:t>
            </a:r>
          </a:p>
          <a:p>
            <a:pPr algn="l" defTabSz="817244">
              <a:defRPr sz="5742"/>
            </a:pPr>
            <a:r>
              <a:rPr>
                <a:solidFill>
                  <a:schemeClr val="accent5"/>
                </a:solidFill>
              </a:rPr>
              <a:t>11</a:t>
            </a:r>
            <a:r>
              <a:t> Enséñame, oh Jehová, tu camino,</a:t>
            </a:r>
          </a:p>
          <a:p>
            <a:pPr algn="l" defTabSz="817244">
              <a:defRPr sz="5742"/>
            </a:pPr>
            <a:r>
              <a:t>Y guíame por senda de rectitud</a:t>
            </a:r>
          </a:p>
          <a:p>
            <a:pPr algn="l" defTabSz="817244">
              <a:defRPr sz="5742"/>
            </a:pPr>
            <a:r>
              <a:t>A causa de mis enemigos”.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12 No me entregues a la voluntad de mis enemigos;…"/>
          <p:cNvSpPr txBox="1"/>
          <p:nvPr>
            <p:ph type="body" idx="21"/>
          </p:nvPr>
        </p:nvSpPr>
        <p:spPr>
          <a:xfrm>
            <a:off x="2210461" y="1445338"/>
            <a:ext cx="19963078" cy="108253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759459">
              <a:defRPr sz="6716"/>
            </a:pPr>
            <a:r>
              <a:t>12 No me entregues a la voluntad de mis enemigos;</a:t>
            </a:r>
          </a:p>
          <a:p>
            <a:pPr algn="l" defTabSz="759459">
              <a:defRPr sz="6716"/>
            </a:pPr>
            <a:r>
              <a:t>Porque se han levantado contra mí testigos falsos, y los que respiran crueldad. </a:t>
            </a:r>
          </a:p>
          <a:p>
            <a:pPr algn="l" defTabSz="759459">
              <a:defRPr sz="6716"/>
            </a:pPr>
            <a:r>
              <a:t>13 </a:t>
            </a:r>
            <a:r>
              <a:rPr>
                <a:solidFill>
                  <a:schemeClr val="accent3">
                    <a:hueOff val="-385756"/>
                    <a:satOff val="-32155"/>
                    <a:lumOff val="17967"/>
                  </a:schemeClr>
                </a:solidFill>
              </a:rPr>
              <a:t>Hubiera yo desmayado, si no creyese que veré la bondad de Jehová </a:t>
            </a:r>
            <a:r>
              <a:t>En la tierra de los vivientes.</a:t>
            </a:r>
          </a:p>
          <a:p>
            <a:pPr algn="l" defTabSz="759459">
              <a:defRPr sz="6716"/>
            </a:pPr>
            <a:r>
              <a:t>14 Aguarda a Jehová;</a:t>
            </a:r>
          </a:p>
          <a:p>
            <a:pPr algn="l" defTabSz="759459">
              <a:defRPr sz="6716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Esfuérzate, y aliéntese tu corazón</a:t>
            </a:r>
            <a:r>
              <a:t>;</a:t>
            </a:r>
          </a:p>
          <a:p>
            <a:pPr algn="l" defTabSz="759459">
              <a:defRPr sz="6716"/>
            </a:pPr>
            <a:r>
              <a:t>Sí, espera a Jehová”.</a:t>
            </a:r>
          </a:p>
        </p:txBody>
      </p:sp>
      <p:sp>
        <p:nvSpPr>
          <p:cNvPr id="237" name="Salmos 27"/>
          <p:cNvSpPr txBox="1"/>
          <p:nvPr/>
        </p:nvSpPr>
        <p:spPr>
          <a:xfrm>
            <a:off x="19800729" y="12250856"/>
            <a:ext cx="3010510" cy="90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Salmos 27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depressed-man-sitting-in-abandoned-building-sad-man-crying-drama-lonely-and-unhappy-concept-drug-addict-free-photo.jpg" descr="depressed-man-sitting-in-abandoned-building-sad-man-crying-drama-lonely-and-unhappy-concept-drug-addict-free-photo.jpg"/>
          <p:cNvPicPr>
            <a:picLocks noChangeAspect="1"/>
          </p:cNvPicPr>
          <p:nvPr/>
        </p:nvPicPr>
        <p:blipFill>
          <a:blip r:embed="rId2">
            <a:extLst/>
          </a:blip>
          <a:srcRect l="0" t="8206" r="0" b="9575"/>
          <a:stretch>
            <a:fillRect/>
          </a:stretch>
        </p:blipFill>
        <p:spPr>
          <a:xfrm>
            <a:off x="-1" y="170854"/>
            <a:ext cx="24384070" cy="1337438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almo 22"/>
          <p:cNvSpPr txBox="1"/>
          <p:nvPr>
            <p:ph type="title"/>
          </p:nvPr>
        </p:nvSpPr>
        <p:spPr>
          <a:xfrm>
            <a:off x="1270000" y="4921250"/>
            <a:ext cx="21844000" cy="3873500"/>
          </a:xfrm>
          <a:prstGeom prst="rect">
            <a:avLst/>
          </a:prstGeom>
        </p:spPr>
        <p:txBody>
          <a:bodyPr/>
          <a:lstStyle>
            <a:lvl1pPr>
              <a:defRPr spc="-467" sz="15600"/>
            </a:lvl1pPr>
          </a:lstStyle>
          <a:p>
            <a:pPr/>
            <a:r>
              <a:t>Salmo 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12 “Me han rodeado muchos toros;…"/>
          <p:cNvSpPr txBox="1"/>
          <p:nvPr>
            <p:ph type="body" idx="21"/>
          </p:nvPr>
        </p:nvSpPr>
        <p:spPr>
          <a:xfrm>
            <a:off x="2210461" y="927546"/>
            <a:ext cx="19963078" cy="120529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676909">
              <a:defRPr sz="4756"/>
            </a:pPr>
            <a:r>
              <a:t>12 “Me han rodeado muchos toros;</a:t>
            </a:r>
          </a:p>
          <a:p>
            <a:pPr algn="l" defTabSz="374904">
              <a:lnSpc>
                <a:spcPct val="117999"/>
              </a:lnSpc>
              <a:defRPr sz="4756"/>
            </a:pPr>
            <a:r>
              <a:t>Fuertes toros de Basán me han cercado.</a:t>
            </a:r>
          </a:p>
          <a:p>
            <a:pPr algn="l" defTabSz="374904">
              <a:lnSpc>
                <a:spcPct val="117999"/>
              </a:lnSpc>
              <a:defRPr sz="4756"/>
            </a:pPr>
            <a:r>
              <a:t>13 Abrieron sobre mí su boca</a:t>
            </a:r>
          </a:p>
          <a:p>
            <a:pPr algn="l" defTabSz="374904">
              <a:lnSpc>
                <a:spcPct val="117999"/>
              </a:lnSpc>
              <a:defRPr sz="4756"/>
            </a:pPr>
            <a:r>
              <a:t>Como león rapaz y rugiente.</a:t>
            </a:r>
          </a:p>
          <a:p>
            <a:pPr algn="l" defTabSz="374904">
              <a:lnSpc>
                <a:spcPct val="117999"/>
              </a:lnSpc>
              <a:defRPr sz="4756"/>
            </a:pPr>
            <a:r>
              <a:t>14 He sido derramado como aguas,</a:t>
            </a:r>
          </a:p>
          <a:p>
            <a:pPr algn="l" defTabSz="374904">
              <a:lnSpc>
                <a:spcPct val="117999"/>
              </a:lnSpc>
              <a:defRPr sz="4756"/>
            </a:pPr>
            <a:r>
              <a:t>Y todos mis huesos se descoyuntaron;</a:t>
            </a:r>
          </a:p>
          <a:p>
            <a:pPr algn="l" defTabSz="374904">
              <a:lnSpc>
                <a:spcPct val="117999"/>
              </a:lnSpc>
              <a:defRPr sz="4756"/>
            </a:pPr>
            <a:r>
              <a:t>Mi corazón fue como cera,</a:t>
            </a:r>
          </a:p>
          <a:p>
            <a:pPr algn="l" defTabSz="374904">
              <a:lnSpc>
                <a:spcPct val="117999"/>
              </a:lnSpc>
              <a:defRPr sz="4756"/>
            </a:pPr>
            <a:r>
              <a:t>Derritiéndose en medio de mis entrañas.</a:t>
            </a:r>
          </a:p>
          <a:p>
            <a:pPr algn="l" defTabSz="374904">
              <a:lnSpc>
                <a:spcPct val="117999"/>
              </a:lnSpc>
              <a:defRPr sz="4756"/>
            </a:pPr>
            <a:r>
              <a:t>15 Como un tiesto se secó mi vigor,</a:t>
            </a:r>
          </a:p>
          <a:p>
            <a:pPr algn="l" defTabSz="374904">
              <a:lnSpc>
                <a:spcPct val="117999"/>
              </a:lnSpc>
              <a:defRPr sz="4756"/>
            </a:pPr>
            <a:r>
              <a:t>Y mi lengua se pegó a mi paladar,</a:t>
            </a:r>
          </a:p>
          <a:p>
            <a:pPr algn="l" defTabSz="374904">
              <a:lnSpc>
                <a:spcPct val="117999"/>
              </a:lnSpc>
              <a:defRPr sz="4756"/>
            </a:pPr>
            <a:r>
              <a:t>Y me has puesto en el polvo de la muerte.</a:t>
            </a:r>
          </a:p>
          <a:p>
            <a:pPr algn="l" defTabSz="374904">
              <a:lnSpc>
                <a:spcPct val="117999"/>
              </a:lnSpc>
              <a:defRPr sz="4756"/>
            </a:pPr>
            <a:r>
              <a:t>16 Porque perros me han rodeado;</a:t>
            </a:r>
          </a:p>
          <a:p>
            <a:pPr algn="l" defTabSz="374904">
              <a:lnSpc>
                <a:spcPct val="117999"/>
              </a:lnSpc>
              <a:defRPr sz="4756"/>
            </a:pPr>
            <a:r>
              <a:t>Me ha cercado cuadrilla de malignos… […]”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19 “Mas tú, Jehová, no te alejes;…"/>
          <p:cNvSpPr txBox="1"/>
          <p:nvPr>
            <p:ph type="body" idx="21"/>
          </p:nvPr>
        </p:nvSpPr>
        <p:spPr>
          <a:xfrm>
            <a:off x="2210461" y="1245380"/>
            <a:ext cx="19963078" cy="11344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>
              <a:defRPr sz="5800"/>
            </a:pPr>
            <a:r>
              <a:t>19 “Mas tú, </a:t>
            </a:r>
            <a:r>
              <a:rPr>
                <a:solidFill>
                  <a:schemeClr val="accent5"/>
                </a:solidFill>
              </a:rPr>
              <a:t>Jehová, no te alejes;</a:t>
            </a:r>
            <a:endParaRPr>
              <a:solidFill>
                <a:schemeClr val="accent5"/>
              </a:solidFill>
            </a:endParaRPr>
          </a:p>
          <a:p>
            <a:pPr algn="l">
              <a:defRPr sz="5800"/>
            </a:pPr>
            <a:r>
              <a:rPr>
                <a:solidFill>
                  <a:schemeClr val="accent5"/>
                </a:solidFill>
              </a:rPr>
              <a:t>Fortaleza mía, apresúrate a socorrerme</a:t>
            </a:r>
            <a:r>
              <a:t>.</a:t>
            </a:r>
          </a:p>
          <a:p>
            <a:pPr algn="l">
              <a:defRPr sz="5800"/>
            </a:pPr>
            <a:r>
              <a:t>20 Libra de la espada mi alma,</a:t>
            </a:r>
          </a:p>
          <a:p>
            <a:pPr algn="l">
              <a:defRPr sz="5800"/>
            </a:pPr>
            <a:r>
              <a:t>Del poder del perro mi vida.</a:t>
            </a:r>
          </a:p>
          <a:p>
            <a:pPr algn="l">
              <a:defRPr sz="5800"/>
            </a:pPr>
            <a:r>
              <a:t>21 Sálvame de la boca del león,</a:t>
            </a:r>
          </a:p>
          <a:p>
            <a:pPr algn="l">
              <a:defRPr sz="5800"/>
            </a:pPr>
            <a:r>
              <a:t>Y líbrame de los cuernos de los búfalos.</a:t>
            </a:r>
          </a:p>
          <a:p>
            <a:pPr algn="l">
              <a:defRPr sz="5800"/>
            </a:pPr>
            <a:r>
              <a:rPr>
                <a:solidFill>
                  <a:schemeClr val="accent5"/>
                </a:solidFill>
              </a:rPr>
              <a:t>22</a:t>
            </a:r>
            <a:r>
              <a:t> Anunciaré tu nombre a mis hermanos;</a:t>
            </a:r>
          </a:p>
          <a:p>
            <a:pPr algn="l">
              <a:defRPr sz="5800"/>
            </a:pPr>
            <a:r>
              <a:t>En medio de la congregación te alabaré […].</a:t>
            </a:r>
          </a:p>
          <a:p>
            <a:pPr algn="l">
              <a:defRPr sz="5800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24</a:t>
            </a:r>
            <a:r>
              <a:t> Porque no menospreció ni abominó la aflicción del afligido, Ni de él escondió su rostro;</a:t>
            </a:r>
          </a:p>
          <a:p>
            <a:pPr algn="l">
              <a:defRPr sz="5800"/>
            </a:pPr>
            <a:r>
              <a:t>Sino que </a:t>
            </a:r>
            <a:r>
              <a:rPr>
                <a:solidFill>
                  <a:srgbClr val="5FD514"/>
                </a:solidFill>
              </a:rPr>
              <a:t>cuando clamó a él, le oyó</a:t>
            </a:r>
            <a:r>
              <a:t>”.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almo 10"/>
          <p:cNvSpPr txBox="1"/>
          <p:nvPr>
            <p:ph type="title"/>
          </p:nvPr>
        </p:nvSpPr>
        <p:spPr>
          <a:xfrm>
            <a:off x="14016671" y="4921250"/>
            <a:ext cx="9818689" cy="3873500"/>
          </a:xfrm>
          <a:prstGeom prst="rect">
            <a:avLst/>
          </a:prstGeom>
        </p:spPr>
        <p:txBody>
          <a:bodyPr/>
          <a:lstStyle>
            <a:lvl1pPr>
              <a:defRPr spc="-467" sz="15600"/>
            </a:lvl1pPr>
          </a:lstStyle>
          <a:p>
            <a:pPr/>
            <a:r>
              <a:t>Salmo 10</a:t>
            </a:r>
          </a:p>
        </p:txBody>
      </p:sp>
      <p:pic>
        <p:nvPicPr>
          <p:cNvPr id="247" name="hombre-atribulado-que-sufre-depresion_673955-230.jpg.avif" descr="hombre-atribulado-que-sufre-depresion_673955-230.jpg.av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00" y="121754"/>
            <a:ext cx="13472492" cy="13472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1. “¿Por qué estás lejos, oh Jehová,…"/>
          <p:cNvSpPr txBox="1"/>
          <p:nvPr>
            <p:ph type="body" idx="21"/>
          </p:nvPr>
        </p:nvSpPr>
        <p:spPr>
          <a:xfrm>
            <a:off x="2210461" y="927546"/>
            <a:ext cx="19963078" cy="118609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>
              <a:defRPr sz="6200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1</a:t>
            </a:r>
            <a:r>
              <a:t>. “¿Por qué estás lejos, oh Jehová,</a:t>
            </a:r>
          </a:p>
          <a:p>
            <a:pPr algn="l">
              <a:defRPr sz="6200"/>
            </a:pPr>
            <a:r>
              <a:t>Y te escondes en el tiempo de la tribulación? […]</a:t>
            </a:r>
          </a:p>
          <a:p>
            <a:pPr algn="l">
              <a:defRPr sz="6200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12</a:t>
            </a:r>
            <a:r>
              <a:t> Levántate, oh Jehová Dios, alza tu mano;</a:t>
            </a:r>
          </a:p>
          <a:p>
            <a:pPr algn="l">
              <a:defRPr sz="6200"/>
            </a:pPr>
            <a:r>
              <a:t>No te olvides de los pobres.</a:t>
            </a:r>
          </a:p>
          <a:p>
            <a:pPr algn="l">
              <a:defRPr sz="6200"/>
            </a:pPr>
            <a:r>
              <a:t>13 ¿Por qué desprecia el malo a Dios?</a:t>
            </a:r>
          </a:p>
          <a:p>
            <a:pPr algn="l">
              <a:defRPr sz="6200"/>
            </a:pPr>
            <a:r>
              <a:t>En su corazón ha dicho: Tú no lo inquirirás.</a:t>
            </a:r>
          </a:p>
          <a:p>
            <a:pPr algn="l">
              <a:defRPr sz="6200"/>
            </a:pPr>
            <a:r>
              <a:t>14 Tú lo has visto; porque miras el trabajo y la vejación, para dar la recompensa con tu mano;</a:t>
            </a:r>
          </a:p>
          <a:p>
            <a:pPr algn="l">
              <a:defRPr sz="6200"/>
            </a:pPr>
            <a:r>
              <a:t>A ti se acoge el desvalido;</a:t>
            </a:r>
          </a:p>
          <a:p>
            <a:pPr algn="l">
              <a:defRPr sz="6200"/>
            </a:pPr>
            <a:r>
              <a:t>Tú eres el amparo del huérfano”.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15 Quebranta tú el brazo del inicuo,…"/>
          <p:cNvSpPr txBox="1"/>
          <p:nvPr>
            <p:ph type="body" idx="21"/>
          </p:nvPr>
        </p:nvSpPr>
        <p:spPr>
          <a:xfrm>
            <a:off x="2210461" y="1713768"/>
            <a:ext cx="19963078" cy="102884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457200">
              <a:lnSpc>
                <a:spcPct val="117999"/>
              </a:lnSpc>
              <a:defRPr sz="6200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15</a:t>
            </a:r>
            <a:r>
              <a:t> Quebranta tú el brazo del inicuo,</a:t>
            </a:r>
          </a:p>
          <a:p>
            <a:pPr algn="l" defTabSz="457200">
              <a:lnSpc>
                <a:spcPct val="117999"/>
              </a:lnSpc>
              <a:defRPr sz="6200"/>
            </a:pPr>
            <a:r>
              <a:t>Y persigue la maldad del malo hasta que no halles ninguna” […]</a:t>
            </a:r>
          </a:p>
          <a:p>
            <a:pPr algn="l" defTabSz="457200">
              <a:lnSpc>
                <a:spcPct val="117999"/>
              </a:lnSpc>
              <a:defRPr sz="6200"/>
            </a:pPr>
            <a:r>
              <a:rPr>
                <a:solidFill>
                  <a:schemeClr val="accent5"/>
                </a:solidFill>
              </a:rPr>
              <a:t>17</a:t>
            </a:r>
            <a:r>
              <a:t> </a:t>
            </a:r>
            <a:r>
              <a:rPr>
                <a:solidFill>
                  <a:schemeClr val="accent2">
                    <a:hueOff val="-206910"/>
                    <a:satOff val="-12829"/>
                    <a:lumOff val="16238"/>
                  </a:schemeClr>
                </a:solidFill>
              </a:rPr>
              <a:t>El deseo de los humildes oíste, oh Jehová;</a:t>
            </a:r>
            <a:endParaRPr>
              <a:solidFill>
                <a:schemeClr val="accent2">
                  <a:hueOff val="-206910"/>
                  <a:satOff val="-12829"/>
                  <a:lumOff val="16238"/>
                </a:schemeClr>
              </a:solidFill>
            </a:endParaRPr>
          </a:p>
          <a:p>
            <a:pPr algn="l" defTabSz="457200">
              <a:lnSpc>
                <a:spcPct val="117999"/>
              </a:lnSpc>
              <a:defRPr sz="6200"/>
            </a:pPr>
            <a:r>
              <a:rPr>
                <a:solidFill>
                  <a:schemeClr val="accent2">
                    <a:hueOff val="-206910"/>
                    <a:satOff val="-12829"/>
                    <a:lumOff val="16238"/>
                  </a:schemeClr>
                </a:solidFill>
              </a:rPr>
              <a:t>Tú dispones su corazón, y haces atento tu oído</a:t>
            </a:r>
            <a:r>
              <a:t>,</a:t>
            </a:r>
            <a:endParaRPr sz="5800"/>
          </a:p>
          <a:p>
            <a:pPr algn="l" defTabSz="457200">
              <a:lnSpc>
                <a:spcPct val="117999"/>
              </a:lnSpc>
              <a:defRPr sz="5800"/>
            </a:pPr>
            <a:r>
              <a:t>18 Para juzgar al huérfano y al oprimido,</a:t>
            </a:r>
          </a:p>
          <a:p>
            <a:pPr algn="l" defTabSz="457200">
              <a:lnSpc>
                <a:spcPct val="117999"/>
              </a:lnSpc>
              <a:defRPr sz="5800"/>
            </a:pPr>
            <a:r>
              <a:t>A fin de que no vuelva más a hacer violencia el hombre de la tierra.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1 “Sálvame, oh Dios, Porque las aguas han entrado hasta el alma. 2 Estoy hundido en cieno profundo, donde no puedo hacer pie; He venido a abismos de aguas, y la corriente me ha anegado. 3 Cansado estoy de llamar; mi garganta se ha enronquecido; Han desfa"/>
          <p:cNvSpPr txBox="1"/>
          <p:nvPr>
            <p:ph type="body" idx="21"/>
          </p:nvPr>
        </p:nvSpPr>
        <p:spPr>
          <a:xfrm>
            <a:off x="2210461" y="1107056"/>
            <a:ext cx="19963078" cy="1188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>
              <a:defRPr sz="5800"/>
            </a:pPr>
            <a:r>
              <a:t>1 “Sálvame, oh Dios, Porque las aguas han entrado hasta el alma. </a:t>
            </a:r>
            <a:r>
              <a:rPr>
                <a:solidFill>
                  <a:schemeClr val="accent3">
                    <a:hueOff val="-385756"/>
                    <a:satOff val="-32155"/>
                    <a:lumOff val="17967"/>
                  </a:schemeClr>
                </a:solidFill>
              </a:rPr>
              <a:t>2</a:t>
            </a:r>
            <a:r>
              <a:t> Estoy hundido en cieno profundo, donde no puedo hacer pie; He venido a abismos de aguas, y la corriente me ha anegado. 3 Cansado estoy de llamar; mi garganta se ha enronquecido; Han desfallecido mis ojos esperando a mi Dios. Se han aumentado más que los cabellos de mi cabeza los que me aborrecen sin causa; Se han hecho poderosos mis enemigos, los que me destruyen sin tener por qué. ¿Y he de pagar lo que no robé? 5 Dios, tú conoces mi insensatez, Y mis pecados no te son ocultos”.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man-1868418_640.jpg" descr="man-1868418_640.jpg"/>
          <p:cNvPicPr>
            <a:picLocks noChangeAspect="1"/>
          </p:cNvPicPr>
          <p:nvPr/>
        </p:nvPicPr>
        <p:blipFill>
          <a:blip r:embed="rId2">
            <a:extLst/>
          </a:blip>
          <a:srcRect l="0" t="22539" r="0" b="11"/>
          <a:stretch>
            <a:fillRect/>
          </a:stretch>
        </p:blipFill>
        <p:spPr>
          <a:xfrm>
            <a:off x="18058" y="51846"/>
            <a:ext cx="24347770" cy="13612309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almo 141"/>
          <p:cNvSpPr txBox="1"/>
          <p:nvPr>
            <p:ph type="title"/>
          </p:nvPr>
        </p:nvSpPr>
        <p:spPr>
          <a:xfrm>
            <a:off x="1270000" y="4921250"/>
            <a:ext cx="21844000" cy="3873500"/>
          </a:xfrm>
          <a:prstGeom prst="rect">
            <a:avLst/>
          </a:prstGeom>
        </p:spPr>
        <p:txBody>
          <a:bodyPr/>
          <a:lstStyle>
            <a:lvl1pPr>
              <a:defRPr spc="-467" sz="15600"/>
            </a:lvl1pPr>
          </a:lstStyle>
          <a:p>
            <a:pPr/>
            <a:r>
              <a:t>Salmo 141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1 Jehová, a ti he clamado; apresúrate a mí;…"/>
          <p:cNvSpPr txBox="1"/>
          <p:nvPr>
            <p:ph type="body" idx="21"/>
          </p:nvPr>
        </p:nvSpPr>
        <p:spPr>
          <a:xfrm>
            <a:off x="2210461" y="1713768"/>
            <a:ext cx="19963078" cy="116045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817244">
              <a:defRPr sz="6237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1</a:t>
            </a:r>
            <a:r>
              <a:t> Jehová, a ti he clamado; apresúrate a mí;</a:t>
            </a:r>
          </a:p>
          <a:p>
            <a:pPr algn="l" defTabSz="817244">
              <a:defRPr sz="6237"/>
            </a:pPr>
            <a:r>
              <a:t>Escucha mi voz cuando te invocare.</a:t>
            </a:r>
          </a:p>
          <a:p>
            <a:pPr algn="l" defTabSz="817244">
              <a:defRPr sz="6237"/>
            </a:pPr>
            <a:r>
              <a:t>2 Suba mi oración delante de ti como el incienso,</a:t>
            </a:r>
          </a:p>
          <a:p>
            <a:pPr algn="l" defTabSz="817244">
              <a:defRPr sz="6237"/>
            </a:pPr>
            <a:r>
              <a:t>El don de mis manos como la ofrenda de la tarde […]</a:t>
            </a:r>
          </a:p>
          <a:p>
            <a:pPr algn="l" defTabSz="817244">
              <a:defRPr sz="6237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8</a:t>
            </a:r>
            <a:r>
              <a:t> Por tanto, a ti, oh Jehová, Señor, miran mis ojos;</a:t>
            </a:r>
          </a:p>
          <a:p>
            <a:pPr algn="l" defTabSz="817244">
              <a:defRPr sz="6237"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defRPr>
            </a:pPr>
            <a:r>
              <a:t>En ti he confiado; no desampares mi alma.</a:t>
            </a:r>
          </a:p>
          <a:p>
            <a:pPr algn="l" defTabSz="817244">
              <a:defRPr sz="6237"/>
            </a:pPr>
            <a:r>
              <a:t>9 Guárdame de los lazos que me han tendido,</a:t>
            </a:r>
          </a:p>
          <a:p>
            <a:pPr algn="l" defTabSz="817244">
              <a:defRPr sz="6237"/>
            </a:pPr>
            <a:r>
              <a:t>Y de las trampas de los que hacen iniquidad.</a:t>
            </a:r>
          </a:p>
          <a:p>
            <a:pPr algn="l" defTabSz="817244">
              <a:defRPr sz="6237"/>
            </a:pPr>
            <a:r>
              <a:t>10 Caigan los impíos a una en sus redes,</a:t>
            </a:r>
          </a:p>
          <a:p>
            <a:pPr algn="l" defTabSz="817244">
              <a:defRPr sz="6237"/>
            </a:pPr>
            <a:r>
              <a:t>Mientras yo pasaré adelante.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1280x720.jpeg" descr="1280x7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42" y="62843"/>
            <a:ext cx="24333516" cy="1368760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almo 40"/>
          <p:cNvSpPr txBox="1"/>
          <p:nvPr>
            <p:ph type="title"/>
          </p:nvPr>
        </p:nvSpPr>
        <p:spPr>
          <a:xfrm>
            <a:off x="1270000" y="4921250"/>
            <a:ext cx="21844000" cy="3873500"/>
          </a:xfrm>
          <a:prstGeom prst="rect">
            <a:avLst/>
          </a:prstGeom>
        </p:spPr>
        <p:txBody>
          <a:bodyPr/>
          <a:lstStyle>
            <a:lvl1pPr>
              <a:defRPr spc="-467" sz="15600"/>
            </a:lvl1pPr>
          </a:lstStyle>
          <a:p>
            <a:pPr/>
            <a:r>
              <a:t>Salmo 40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1 “Pacientemente esperé a Jehová,…"/>
          <p:cNvSpPr txBox="1"/>
          <p:nvPr>
            <p:ph type="body" idx="21"/>
          </p:nvPr>
        </p:nvSpPr>
        <p:spPr>
          <a:xfrm>
            <a:off x="2210461" y="1082314"/>
            <a:ext cx="19963078" cy="122359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817244">
              <a:defRPr sz="5742"/>
            </a:pPr>
            <a:r>
              <a:t>1 “Pacientemente esperé a Jehová,</a:t>
            </a:r>
          </a:p>
          <a:p>
            <a:pPr algn="l" defTabSz="817244">
              <a:defRPr sz="5742"/>
            </a:pPr>
            <a:r>
              <a:t>Y se inclinó a mí, y oyó mi clamor.</a:t>
            </a:r>
          </a:p>
          <a:p>
            <a:pPr algn="l" defTabSz="817244">
              <a:defRPr sz="5742"/>
            </a:pPr>
            <a:r>
              <a:t>2 Y me hizo sacar del pozo de la desesperación, del lodo cenagoso;</a:t>
            </a:r>
          </a:p>
          <a:p>
            <a:pPr algn="l" defTabSz="817244">
              <a:defRPr sz="5742">
                <a:solidFill>
                  <a:schemeClr val="accent3">
                    <a:hueOff val="-385756"/>
                    <a:satOff val="-32155"/>
                    <a:lumOff val="17967"/>
                  </a:schemeClr>
                </a:solidFill>
              </a:defRPr>
            </a:pPr>
            <a:r>
              <a:t>Puso mis pies sobre peña, y enderezó mis pasos.</a:t>
            </a:r>
          </a:p>
          <a:p>
            <a:pPr algn="l" defTabSz="817244">
              <a:defRPr sz="5742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3</a:t>
            </a:r>
            <a:r>
              <a:t> Puso luego en mi boca cántico nuevo, alabanza a nuestro Dios.</a:t>
            </a:r>
          </a:p>
          <a:p>
            <a:pPr algn="l" defTabSz="817244">
              <a:defRPr sz="5742"/>
            </a:pPr>
            <a:r>
              <a:t>Verán esto muchos, y temerán, Y confiarán en Jehová […]</a:t>
            </a:r>
          </a:p>
          <a:p>
            <a:pPr algn="l" defTabSz="452627">
              <a:lnSpc>
                <a:spcPct val="117999"/>
              </a:lnSpc>
              <a:defRPr sz="5742"/>
            </a:pPr>
            <a:r>
              <a:rPr>
                <a:solidFill>
                  <a:schemeClr val="accent5"/>
                </a:solidFill>
              </a:rPr>
              <a:t>11</a:t>
            </a:r>
            <a:r>
              <a:t> Jehová, no retengas de mí tus misericordias;</a:t>
            </a:r>
          </a:p>
          <a:p>
            <a:pPr algn="l" defTabSz="452627">
              <a:lnSpc>
                <a:spcPct val="117999"/>
              </a:lnSpc>
              <a:defRPr sz="5742">
                <a:solidFill>
                  <a:srgbClr val="E05296"/>
                </a:solidFill>
              </a:defRPr>
            </a:pPr>
            <a:r>
              <a:t>Tu misericordia y tu verdad me guarden siempre”.</a:t>
            </a:r>
          </a:p>
        </p:txBody>
      </p:sp>
      <p:sp>
        <p:nvSpPr>
          <p:cNvPr id="262" name="Salmos 40"/>
          <p:cNvSpPr txBox="1"/>
          <p:nvPr/>
        </p:nvSpPr>
        <p:spPr>
          <a:xfrm>
            <a:off x="19800729" y="12250856"/>
            <a:ext cx="3147061" cy="90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Salmos 40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12 “Porque me han rodeado males sin número;…"/>
          <p:cNvSpPr txBox="1"/>
          <p:nvPr>
            <p:ph type="body" idx="21"/>
          </p:nvPr>
        </p:nvSpPr>
        <p:spPr>
          <a:xfrm>
            <a:off x="2210461" y="1082314"/>
            <a:ext cx="19963078" cy="122359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420623">
              <a:lnSpc>
                <a:spcPct val="117999"/>
              </a:lnSpc>
              <a:defRPr sz="5336"/>
            </a:pPr>
            <a:r>
              <a:t>12 “Porque me han rodeado males sin número;</a:t>
            </a:r>
          </a:p>
          <a:p>
            <a:pPr algn="l" defTabSz="420623">
              <a:lnSpc>
                <a:spcPct val="117999"/>
              </a:lnSpc>
              <a:defRPr sz="5336">
                <a:solidFill>
                  <a:schemeClr val="accent5"/>
                </a:solidFill>
              </a:defRPr>
            </a:pPr>
            <a:r>
              <a:t>Me han alcanzado mis maldades, y no puedo levantar la vista.</a:t>
            </a:r>
          </a:p>
          <a:p>
            <a:pPr algn="l" defTabSz="420623">
              <a:lnSpc>
                <a:spcPct val="117999"/>
              </a:lnSpc>
              <a:defRPr sz="5336"/>
            </a:pPr>
            <a:r>
              <a:t>Se han aumentado más que los cabellos de mi cabeza, y mi corazón me falla.</a:t>
            </a:r>
          </a:p>
          <a:p>
            <a:pPr algn="l" defTabSz="759459">
              <a:defRPr sz="5336"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t>13 Quieras, oh Jehová, librarme;</a:t>
            </a:r>
          </a:p>
          <a:p>
            <a:pPr algn="l" defTabSz="759459">
              <a:defRPr sz="5336"/>
            </a:pPr>
            <a:r>
              <a:t>Jehová, apresúrate a socorrerme.</a:t>
            </a:r>
          </a:p>
          <a:p>
            <a:pPr algn="l" defTabSz="759459">
              <a:defRPr sz="5336"/>
            </a:pPr>
            <a:r>
              <a:t>14 Sean avergonzados y confundidos a una</a:t>
            </a:r>
          </a:p>
          <a:p>
            <a:pPr algn="l" defTabSz="759459">
              <a:defRPr sz="5336"/>
            </a:pPr>
            <a:r>
              <a:t>Los que buscan mi vida para destruirla.</a:t>
            </a:r>
          </a:p>
          <a:p>
            <a:pPr algn="l" defTabSz="759459">
              <a:defRPr sz="5336"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defRPr>
            </a:pPr>
            <a:r>
              <a:t>Vuelvan atrás y avergüéncense</a:t>
            </a:r>
          </a:p>
          <a:p>
            <a:pPr algn="l" defTabSz="759459">
              <a:defRPr sz="5336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Los que mi mal desean</a:t>
            </a:r>
            <a:r>
              <a:t>;</a:t>
            </a:r>
          </a:p>
          <a:p>
            <a:pPr algn="l" defTabSz="759459">
              <a:defRPr sz="5336"/>
            </a:pPr>
            <a:r>
              <a:t>15 Sean asolados en pago de su afrenta</a:t>
            </a:r>
          </a:p>
          <a:p>
            <a:pPr algn="l" defTabSz="759459">
              <a:defRPr sz="5336"/>
            </a:pPr>
            <a:r>
              <a:t>Los que me dicen: ¡Ea, ea!”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16 “Gócense y alégrense en ti todos los que te buscan,…"/>
          <p:cNvSpPr txBox="1"/>
          <p:nvPr>
            <p:ph type="body" idx="21"/>
          </p:nvPr>
        </p:nvSpPr>
        <p:spPr>
          <a:xfrm>
            <a:off x="2210461" y="740021"/>
            <a:ext cx="19963078" cy="122359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817244">
              <a:defRPr sz="7623"/>
            </a:pPr>
          </a:p>
          <a:p>
            <a:pPr algn="l" defTabSz="817244">
              <a:defRPr sz="7623"/>
            </a:pPr>
            <a:r>
              <a:t>16 “Gócense y alégrense en ti todos los que te buscan,</a:t>
            </a:r>
          </a:p>
          <a:p>
            <a:pPr algn="l" defTabSz="817244">
              <a:defRPr sz="7623"/>
            </a:pPr>
            <a:r>
              <a:t>Y digan siempre los que aman tu salvación:</a:t>
            </a:r>
          </a:p>
          <a:p>
            <a:pPr algn="l" defTabSz="817244">
              <a:defRPr sz="7623"/>
            </a:pPr>
            <a:r>
              <a:t>Jehová sea enaltecido.</a:t>
            </a:r>
          </a:p>
          <a:p>
            <a:pPr algn="l" defTabSz="817244">
              <a:defRPr sz="7623">
                <a:solidFill>
                  <a:srgbClr val="D50C22"/>
                </a:solidFill>
                <a:effectLst>
                  <a:outerShdw sx="100000" sy="100000" kx="0" ky="0" algn="b" rotWithShape="0" blurRad="12573" dist="25146" dir="18900000">
                    <a:srgbClr val="FFFFFF"/>
                  </a:outerShdw>
                </a:effectLst>
              </a:defRPr>
            </a:pPr>
            <a:r>
              <a:t>17 Aunque afligido yo y necesitado,</a:t>
            </a:r>
          </a:p>
          <a:p>
            <a:pPr algn="l" defTabSz="817244">
              <a:defRPr sz="7623">
                <a:solidFill>
                  <a:srgbClr val="D50C22"/>
                </a:solidFill>
                <a:effectLst>
                  <a:outerShdw sx="100000" sy="100000" kx="0" ky="0" algn="b" rotWithShape="0" blurRad="12573" dist="25146" dir="18900000">
                    <a:srgbClr val="FFFFFF"/>
                  </a:outerShdw>
                </a:effectLst>
              </a:defRPr>
            </a:pPr>
            <a:r>
              <a:t>Jehová pensará en mí.</a:t>
            </a:r>
          </a:p>
          <a:p>
            <a:pPr algn="l" defTabSz="817244">
              <a:defRPr sz="7623">
                <a:solidFill>
                  <a:srgbClr val="D50C22"/>
                </a:solidFill>
                <a:effectLst>
                  <a:outerShdw sx="100000" sy="100000" kx="0" ky="0" algn="b" rotWithShape="0" blurRad="12573" dist="25146" dir="18900000">
                    <a:srgbClr val="FFFFFF"/>
                  </a:outerShdw>
                </a:effectLst>
              </a:defRPr>
            </a:pPr>
            <a:r>
              <a:t>Mi ayuda y mi libertador eres tú;</a:t>
            </a:r>
          </a:p>
          <a:p>
            <a:pPr algn="l" defTabSz="817244">
              <a:defRPr sz="7623">
                <a:effectLst>
                  <a:outerShdw sx="100000" sy="100000" kx="0" ky="0" algn="b" rotWithShape="0" blurRad="12573" dist="25146" dir="18900000">
                    <a:srgbClr val="FFFFFF"/>
                  </a:outerShdw>
                </a:effectLst>
              </a:defRPr>
            </a:pPr>
            <a:r>
              <a:rPr>
                <a:solidFill>
                  <a:srgbClr val="D50C22"/>
                </a:solidFill>
              </a:rPr>
              <a:t>Dios mío, no te tardes”</a:t>
            </a:r>
            <a:r>
              <a:t>.</a:t>
            </a:r>
          </a:p>
        </p:txBody>
      </p:sp>
      <p:sp>
        <p:nvSpPr>
          <p:cNvPr id="267" name="Salmos 40"/>
          <p:cNvSpPr txBox="1"/>
          <p:nvPr/>
        </p:nvSpPr>
        <p:spPr>
          <a:xfrm>
            <a:off x="19800729" y="12250856"/>
            <a:ext cx="3147061" cy="90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Salmos 40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n-Oración-de-Cristo-en-el-Huerto.-IMAGEN-PARA-CABECERA.jpg" descr="Imagen-Oración-de-Cristo-en-el-Huerto.-IMAGEN-PARA-CABECER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43" y="26406"/>
            <a:ext cx="24290114" cy="1366318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almo 7"/>
          <p:cNvSpPr txBox="1"/>
          <p:nvPr>
            <p:ph type="title"/>
          </p:nvPr>
        </p:nvSpPr>
        <p:spPr>
          <a:xfrm>
            <a:off x="1270000" y="4921250"/>
            <a:ext cx="21844000" cy="3873500"/>
          </a:xfrm>
          <a:prstGeom prst="rect">
            <a:avLst/>
          </a:prstGeom>
        </p:spPr>
        <p:txBody>
          <a:bodyPr/>
          <a:lstStyle>
            <a:lvl1pPr>
              <a:defRPr spc="-467" sz="15600"/>
            </a:lvl1pPr>
          </a:lstStyle>
          <a:p>
            <a:pPr/>
            <a:r>
              <a:t>Salmo 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1 “Jehová Dios mío, en ti he confiado;…"/>
          <p:cNvSpPr txBox="1"/>
          <p:nvPr>
            <p:ph type="body" idx="21"/>
          </p:nvPr>
        </p:nvSpPr>
        <p:spPr>
          <a:xfrm>
            <a:off x="2210461" y="1082314"/>
            <a:ext cx="19963078" cy="122359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>
              <a:defRPr sz="5800"/>
            </a:pPr>
            <a:r>
              <a:t>1 “Jehová Dios mío, en ti he confiado;</a:t>
            </a:r>
          </a:p>
          <a:p>
            <a:pPr algn="l">
              <a:defRPr sz="5800"/>
            </a:pPr>
            <a:r>
              <a:t>Sálvame de todos los que me persiguen, y líbrame,</a:t>
            </a:r>
          </a:p>
          <a:p>
            <a:pPr algn="l">
              <a:defRPr sz="5800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2</a:t>
            </a:r>
            <a:r>
              <a:t> No sea que desgarren mi alma cual león,</a:t>
            </a:r>
          </a:p>
          <a:p>
            <a:pPr algn="l">
              <a:defRPr sz="5800"/>
            </a:pPr>
            <a:r>
              <a:t>Y me destrocen sin que haya quien me libre. […]</a:t>
            </a:r>
          </a:p>
          <a:p>
            <a:pPr algn="l" defTabSz="457200">
              <a:lnSpc>
                <a:spcPct val="117999"/>
              </a:lnSpc>
              <a:defRPr sz="5800"/>
            </a:pPr>
            <a:r>
              <a:rPr>
                <a:solidFill>
                  <a:schemeClr val="accent5"/>
                </a:solidFill>
              </a:rPr>
              <a:t>6</a:t>
            </a:r>
            <a:r>
              <a:t> Levántate, oh Jehová, en tu ira;</a:t>
            </a:r>
          </a:p>
          <a:p>
            <a:pPr algn="l" defTabSz="457200">
              <a:lnSpc>
                <a:spcPct val="117999"/>
              </a:lnSpc>
              <a:defRPr sz="5800"/>
            </a:pPr>
            <a:r>
              <a:t>Álzate en contra de la furia de mis angustiadores,</a:t>
            </a:r>
          </a:p>
          <a:p>
            <a:pPr algn="l" defTabSz="457200">
              <a:lnSpc>
                <a:spcPct val="117999"/>
              </a:lnSpc>
              <a:defRPr sz="5800"/>
            </a:pPr>
            <a:r>
              <a:t>Y </a:t>
            </a:r>
            <a:r>
              <a:rPr>
                <a:solidFill>
                  <a:schemeClr val="accent3">
                    <a:hueOff val="-385756"/>
                    <a:satOff val="-32155"/>
                    <a:lumOff val="17967"/>
                  </a:schemeClr>
                </a:solidFill>
              </a:rPr>
              <a:t>despierta en favor mío el juicio que mandaste </a:t>
            </a:r>
            <a:r>
              <a:t>[…].</a:t>
            </a:r>
          </a:p>
          <a:p>
            <a:pPr algn="l" defTabSz="457200">
              <a:lnSpc>
                <a:spcPct val="117999"/>
              </a:lnSpc>
              <a:defRPr sz="5800"/>
            </a:pPr>
            <a:r>
              <a:rPr>
                <a:solidFill>
                  <a:schemeClr val="accent4">
                    <a:hueOff val="-1109407"/>
                    <a:satOff val="-1495"/>
                    <a:lumOff val="-6330"/>
                  </a:schemeClr>
                </a:solidFill>
              </a:rPr>
              <a:t>8</a:t>
            </a:r>
            <a:r>
              <a:t> Jehová juzgará a los pueblos;</a:t>
            </a:r>
          </a:p>
          <a:p>
            <a:pPr algn="l" defTabSz="457200">
              <a:lnSpc>
                <a:spcPct val="117999"/>
              </a:lnSpc>
              <a:defRPr sz="5800">
                <a:solidFill>
                  <a:schemeClr val="accent5"/>
                </a:solidFill>
                <a:effectLst>
                  <a:outerShdw sx="100000" sy="100000" kx="0" ky="0" algn="b" rotWithShape="0" blurRad="12700" dist="12700" dir="18900000">
                    <a:srgbClr val="FFFFFF"/>
                  </a:outerShdw>
                </a:effectLst>
              </a:defRPr>
            </a:pPr>
            <a:r>
              <a:t>Júzgame, oh Jehová, conforme a mi justicia,</a:t>
            </a:r>
          </a:p>
          <a:p>
            <a:pPr algn="l" defTabSz="457200">
              <a:lnSpc>
                <a:spcPct val="117999"/>
              </a:lnSpc>
              <a:defRPr sz="5800">
                <a:effectLst>
                  <a:outerShdw sx="100000" sy="100000" kx="0" ky="0" algn="b" rotWithShape="0" blurRad="12700" dist="12700" dir="18900000">
                    <a:srgbClr val="FFFFFF"/>
                  </a:outerShdw>
                </a:effectLst>
              </a:defRPr>
            </a:pPr>
            <a:r>
              <a:rPr>
                <a:solidFill>
                  <a:schemeClr val="accent5"/>
                </a:solidFill>
              </a:rPr>
              <a:t>Y conforme a mi integridad”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eniel.png.png" descr="peniel.png.png"/>
          <p:cNvPicPr>
            <a:picLocks noChangeAspect="1"/>
          </p:cNvPicPr>
          <p:nvPr/>
        </p:nvPicPr>
        <p:blipFill>
          <a:blip r:embed="rId2">
            <a:extLst/>
          </a:blip>
          <a:srcRect l="0" t="0" r="10" b="263"/>
          <a:stretch>
            <a:fillRect/>
          </a:stretch>
        </p:blipFill>
        <p:spPr>
          <a:xfrm>
            <a:off x="1917842" y="-1"/>
            <a:ext cx="20546112" cy="13679881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almo 34"/>
          <p:cNvSpPr txBox="1"/>
          <p:nvPr>
            <p:ph type="title"/>
          </p:nvPr>
        </p:nvSpPr>
        <p:spPr>
          <a:xfrm>
            <a:off x="1270000" y="4921250"/>
            <a:ext cx="21844000" cy="3873500"/>
          </a:xfrm>
          <a:prstGeom prst="rect">
            <a:avLst/>
          </a:prstGeom>
        </p:spPr>
        <p:txBody>
          <a:bodyPr/>
          <a:lstStyle>
            <a:lvl1pPr>
              <a:defRPr spc="-467" sz="15600"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pPr/>
            <a:r>
              <a:t>Salmo 34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4 “Busqué a Jehová, y él me oyó,…"/>
          <p:cNvSpPr txBox="1"/>
          <p:nvPr>
            <p:ph type="body" idx="21"/>
          </p:nvPr>
        </p:nvSpPr>
        <p:spPr>
          <a:xfrm>
            <a:off x="2210461" y="1082314"/>
            <a:ext cx="18633092" cy="122359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742950">
              <a:defRPr sz="6929"/>
            </a:pPr>
            <a:r>
              <a:t>4 “Busqué a Jehová, y él me oyó,</a:t>
            </a:r>
          </a:p>
          <a:p>
            <a:pPr algn="l" defTabSz="742950">
              <a:defRPr sz="6929"/>
            </a:pPr>
            <a:r>
              <a:t>Y me libró de todos mis temores […]</a:t>
            </a:r>
          </a:p>
          <a:p>
            <a:pPr algn="l" defTabSz="742950">
              <a:defRPr sz="6929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6</a:t>
            </a:r>
            <a:r>
              <a:t> </a:t>
            </a:r>
            <a:r>
              <a:rPr>
                <a:solidFill>
                  <a:schemeClr val="accent3">
                    <a:hueOff val="-385756"/>
                    <a:satOff val="-32155"/>
                    <a:lumOff val="17967"/>
                  </a:schemeClr>
                </a:solidFill>
              </a:rPr>
              <a:t>Este pobre clamó, y le oyó Jehová,</a:t>
            </a:r>
            <a:endParaRPr>
              <a:solidFill>
                <a:schemeClr val="accent3">
                  <a:hueOff val="-385756"/>
                  <a:satOff val="-32155"/>
                  <a:lumOff val="17967"/>
                </a:schemeClr>
              </a:solidFill>
            </a:endParaRPr>
          </a:p>
          <a:p>
            <a:pPr algn="l" defTabSz="742950">
              <a:defRPr sz="6929">
                <a:solidFill>
                  <a:schemeClr val="accent3">
                    <a:hueOff val="-385756"/>
                    <a:satOff val="-32155"/>
                    <a:lumOff val="17967"/>
                  </a:schemeClr>
                </a:solidFill>
              </a:defRPr>
            </a:pPr>
            <a:r>
              <a:t>Y lo libró de todas sus angustias.[…]</a:t>
            </a:r>
          </a:p>
          <a:p>
            <a:pPr algn="l" defTabSz="742950">
              <a:defRPr sz="6929"/>
            </a:pPr>
            <a:r>
              <a:rPr>
                <a:solidFill>
                  <a:schemeClr val="accent5"/>
                </a:solidFill>
              </a:rPr>
              <a:t>15</a:t>
            </a:r>
            <a:r>
              <a:t> Los ojos de Jehová están sobre los justos,</a:t>
            </a:r>
          </a:p>
          <a:p>
            <a:pPr algn="l" defTabSz="742950">
              <a:defRPr sz="6929"/>
            </a:pPr>
            <a:r>
              <a:t>Y atentos sus oídos al clamor de ellos”. </a:t>
            </a:r>
          </a:p>
          <a:p>
            <a:pPr algn="l" defTabSz="742950">
              <a:defRPr sz="6929"/>
            </a:pPr>
            <a:r>
              <a:t>16 La ira de Jehová contra los que hacen mal, Para cortar de la tierra la memoria de ellos.</a:t>
            </a:r>
          </a:p>
        </p:txBody>
      </p:sp>
      <p:sp>
        <p:nvSpPr>
          <p:cNvPr id="278" name="Salmos 34"/>
          <p:cNvSpPr txBox="1"/>
          <p:nvPr/>
        </p:nvSpPr>
        <p:spPr>
          <a:xfrm>
            <a:off x="19800729" y="12250856"/>
            <a:ext cx="3097074" cy="90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Salmos 34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6 “No sean avergonzados por causa mía los que en ti confían, oh Señor Jehová de los ejércitos; No sean confundidos por mí los que te buscan, oh Dios de Israel. 7 Porque por amor de ti he sufrido afrenta; Confusión ha cubierto mi rostro. 8  Extraño he sid"/>
          <p:cNvSpPr txBox="1"/>
          <p:nvPr>
            <p:ph type="body" idx="21"/>
          </p:nvPr>
        </p:nvSpPr>
        <p:spPr>
          <a:xfrm>
            <a:off x="2210461" y="1054364"/>
            <a:ext cx="19963078" cy="116072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 sz="5900"/>
            </a:pPr>
            <a:r>
              <a:t>6 “No sean avergonzados por causa mía los que en ti confían, oh Señor Jehová de los ejércitos; No sean confundidos por mí los que te buscan, oh Dios de Israel. 7 Porque por amor de ti he sufrido afrenta; Confusión ha cubierto mi rostro. </a:t>
            </a: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8</a:t>
            </a:r>
            <a:r>
              <a:t>  Extraño he sido para mis hermanos, Y desconocido para los hijos de mi madre […]  </a:t>
            </a:r>
            <a:r>
              <a:rPr>
                <a:solidFill>
                  <a:schemeClr val="accent5"/>
                </a:solidFill>
              </a:rPr>
              <a:t>10</a:t>
            </a:r>
            <a:r>
              <a:t> Lloré afligiendo con ayuno mi alma, Y esto me ha sido por afrenta. 11 Puse además cilicio por mi vestido, Y vine a serles por proverbio. 12 Hablaban contra mí los que se sentaban a la puerta, Y me zaherían en sus canciones los bebedores.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17 Claman los justos, y Jehová oye,…"/>
          <p:cNvSpPr txBox="1"/>
          <p:nvPr>
            <p:ph type="body" idx="21"/>
          </p:nvPr>
        </p:nvSpPr>
        <p:spPr>
          <a:xfrm>
            <a:off x="2210461" y="1082314"/>
            <a:ext cx="19963078" cy="122359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635634">
              <a:defRPr sz="7161"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defRPr>
            </a:pPr>
            <a:r>
              <a:t>17 Claman los justos, y Jehová oye,</a:t>
            </a:r>
          </a:p>
          <a:p>
            <a:pPr algn="l" defTabSz="635634">
              <a:defRPr sz="7161"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defRPr>
            </a:pPr>
            <a:r>
              <a:t>Y los libra de todas sus angustias.</a:t>
            </a:r>
          </a:p>
          <a:p>
            <a:pPr algn="l" defTabSz="635634">
              <a:defRPr sz="7161"/>
            </a:pPr>
            <a:r>
              <a:t>18 Cercano está Jehová a los quebrantados de corazón; Y salva a los contritos de espíritu.</a:t>
            </a:r>
          </a:p>
          <a:p>
            <a:pPr algn="l" defTabSz="635634">
              <a:defRPr sz="7161"/>
            </a:pPr>
            <a:r>
              <a:rPr>
                <a:solidFill>
                  <a:schemeClr val="accent5"/>
                </a:solidFill>
              </a:rPr>
              <a:t>19</a:t>
            </a:r>
            <a:r>
              <a:t> </a:t>
            </a:r>
            <a:r>
              <a:rPr>
                <a:solidFill>
                  <a:schemeClr val="accent1">
                    <a:lumOff val="13575"/>
                  </a:schemeClr>
                </a:solidFill>
              </a:rPr>
              <a:t>Muchas son las aflicciones del justo,</a:t>
            </a:r>
            <a:endParaRPr>
              <a:solidFill>
                <a:schemeClr val="accent1">
                  <a:lumOff val="13575"/>
                </a:schemeClr>
              </a:solidFill>
            </a:endParaRPr>
          </a:p>
          <a:p>
            <a:pPr algn="l" defTabSz="635634">
              <a:defRPr sz="7161">
                <a:solidFill>
                  <a:schemeClr val="accent1">
                    <a:lumOff val="13575"/>
                  </a:schemeClr>
                </a:solidFill>
              </a:defRPr>
            </a:pPr>
            <a:r>
              <a:t>Pero de todas ellas le librará Jehová […]</a:t>
            </a:r>
          </a:p>
          <a:p>
            <a:pPr algn="l" defTabSz="635634">
              <a:defRPr sz="7161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22</a:t>
            </a:r>
            <a:r>
              <a:t>  Jehová redime el alma de sus siervos, </a:t>
            </a:r>
          </a:p>
          <a:p>
            <a:pPr algn="l" defTabSz="635634">
              <a:defRPr sz="7161"/>
            </a:pPr>
            <a:r>
              <a:t>Y </a:t>
            </a:r>
            <a:r>
              <a:rPr>
                <a:solidFill>
                  <a:srgbClr val="EC4055"/>
                </a:solidFill>
              </a:rPr>
              <a:t>no serán condenados cuantos en él confían.</a:t>
            </a:r>
            <a:endParaRPr>
              <a:solidFill>
                <a:srgbClr val="EC4055"/>
              </a:solidFill>
            </a:endParaRPr>
          </a:p>
        </p:txBody>
      </p:sp>
      <p:sp>
        <p:nvSpPr>
          <p:cNvPr id="281" name="Salmos 34"/>
          <p:cNvSpPr txBox="1"/>
          <p:nvPr/>
        </p:nvSpPr>
        <p:spPr>
          <a:xfrm>
            <a:off x="19800729" y="12250856"/>
            <a:ext cx="3097074" cy="90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Salmos 34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almo 20"/>
          <p:cNvSpPr txBox="1"/>
          <p:nvPr>
            <p:ph type="title"/>
          </p:nvPr>
        </p:nvSpPr>
        <p:spPr>
          <a:xfrm>
            <a:off x="1270000" y="4921250"/>
            <a:ext cx="21844000" cy="3873500"/>
          </a:xfrm>
          <a:prstGeom prst="rect">
            <a:avLst/>
          </a:prstGeom>
        </p:spPr>
        <p:txBody>
          <a:bodyPr/>
          <a:lstStyle>
            <a:lvl1pPr>
              <a:defRPr spc="-467" sz="15600"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pPr/>
            <a:r>
              <a:t>Salmo 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1 Jehová te oiga en el día de conflicto;…"/>
          <p:cNvSpPr txBox="1"/>
          <p:nvPr>
            <p:ph type="body" idx="21"/>
          </p:nvPr>
        </p:nvSpPr>
        <p:spPr>
          <a:xfrm>
            <a:off x="2210461" y="1082314"/>
            <a:ext cx="19963078" cy="122359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438911">
              <a:lnSpc>
                <a:spcPct val="117999"/>
              </a:lnSpc>
              <a:defRPr sz="83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11218110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 Jehová te oiga en el día de conflicto;</a:t>
            </a:r>
          </a:p>
          <a:p>
            <a:pPr algn="l" defTabSz="438911">
              <a:lnSpc>
                <a:spcPct val="117999"/>
              </a:lnSpc>
              <a:defRPr sz="83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11218110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El nombre del Dios de Jacob te defienda.</a:t>
            </a:r>
          </a:p>
          <a:p>
            <a:pPr algn="l" defTabSz="438911">
              <a:lnSpc>
                <a:spcPct val="117999"/>
              </a:lnSpc>
              <a:defRPr sz="83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11218110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 Te envíe ayuda desde el santuario,</a:t>
            </a:r>
          </a:p>
          <a:p>
            <a:pPr algn="l" defTabSz="438911">
              <a:lnSpc>
                <a:spcPct val="117999"/>
              </a:lnSpc>
              <a:defRPr sz="83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11218110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Y desde Sion te sostenga.</a:t>
            </a:r>
          </a:p>
          <a:p>
            <a:pPr algn="l" defTabSz="438911">
              <a:lnSpc>
                <a:spcPct val="117999"/>
              </a:lnSpc>
              <a:defRPr sz="83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11218110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 Haga memoria de todas tus ofrendas,</a:t>
            </a:r>
          </a:p>
          <a:p>
            <a:pPr algn="l" defTabSz="438911">
              <a:lnSpc>
                <a:spcPct val="117999"/>
              </a:lnSpc>
              <a:defRPr sz="83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11218110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Y acepte tu holocausto. Selah</a:t>
            </a:r>
          </a:p>
          <a:p>
            <a:pPr algn="l" defTabSz="438911">
              <a:lnSpc>
                <a:spcPct val="117999"/>
              </a:lnSpc>
              <a:defRPr sz="83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11218110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 Te dé conforme al deseo de tu corazón,</a:t>
            </a:r>
          </a:p>
          <a:p>
            <a:pPr algn="l" defTabSz="438911">
              <a:lnSpc>
                <a:spcPct val="117999"/>
              </a:lnSpc>
              <a:defRPr sz="83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11218110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Y cumpla todo tu consejo.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."/>
          <p:cNvSpPr txBox="1"/>
          <p:nvPr>
            <p:ph type="body" idx="21"/>
          </p:nvPr>
        </p:nvSpPr>
        <p:spPr>
          <a:xfrm>
            <a:off x="2210461" y="1082314"/>
            <a:ext cx="18633092" cy="122359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7700"/>
            </a:lvl1pPr>
          </a:lstStyle>
          <a:p>
            <a:pPr/>
            <a:r>
              <a:t>.</a:t>
            </a:r>
          </a:p>
        </p:txBody>
      </p:sp>
      <p:sp>
        <p:nvSpPr>
          <p:cNvPr id="292" name="Salmo 9"/>
          <p:cNvSpPr txBox="1"/>
          <p:nvPr>
            <p:ph type="title"/>
          </p:nvPr>
        </p:nvSpPr>
        <p:spPr>
          <a:xfrm>
            <a:off x="1270000" y="492125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467" sz="15600"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Salmo 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13 Ten misericordia de mí, Jehová;…"/>
          <p:cNvSpPr txBox="1"/>
          <p:nvPr>
            <p:ph type="body" idx="21"/>
          </p:nvPr>
        </p:nvSpPr>
        <p:spPr>
          <a:xfrm>
            <a:off x="2210461" y="1082314"/>
            <a:ext cx="19963078" cy="122359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457200">
              <a:lnSpc>
                <a:spcPct val="117999"/>
              </a:lnSpc>
              <a:defRPr sz="780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accent5"/>
                    </a:gs>
                  </a:gsLst>
                  <a:lin ang="11218110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13 Ten misericordia de mí, Jehová;</a:t>
            </a:r>
          </a:p>
          <a:p>
            <a:pPr algn="l" defTabSz="457200">
              <a:lnSpc>
                <a:spcPct val="117999"/>
              </a:lnSpc>
              <a:defRPr sz="780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accent5"/>
                    </a:gs>
                  </a:gsLst>
                  <a:lin ang="11218110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Mira mi aflicción que padezco a causa de los que me aborrecen,</a:t>
            </a:r>
          </a:p>
          <a:p>
            <a:pPr algn="l" defTabSz="457200">
              <a:lnSpc>
                <a:spcPct val="117999"/>
              </a:lnSpc>
              <a:defRPr sz="780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accent5"/>
                    </a:gs>
                  </a:gsLst>
                  <a:lin ang="11218110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Tú que me levantas de las puertas de la muerte,</a:t>
            </a:r>
          </a:p>
          <a:p>
            <a:pPr algn="l" defTabSz="457200">
              <a:lnSpc>
                <a:spcPct val="117999"/>
              </a:lnSpc>
              <a:defRPr sz="780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accent5"/>
                    </a:gs>
                  </a:gsLst>
                  <a:lin ang="11218110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14 Para que cuente yo todas tus alabanzas</a:t>
            </a:r>
          </a:p>
          <a:p>
            <a:pPr algn="l" defTabSz="457200">
              <a:lnSpc>
                <a:spcPct val="117999"/>
              </a:lnSpc>
              <a:defRPr sz="780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accent5"/>
                    </a:gs>
                  </a:gsLst>
                  <a:lin ang="11218110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En las puertas de la hija de Sion,</a:t>
            </a:r>
          </a:p>
          <a:p>
            <a:pPr algn="l" defTabSz="457200">
              <a:lnSpc>
                <a:spcPct val="117999"/>
              </a:lnSpc>
              <a:defRPr sz="780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accent5"/>
                    </a:gs>
                  </a:gsLst>
                  <a:lin ang="11218110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Y me goce en tu salvación.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29292"/>
            </a:gs>
            <a:gs pos="100000">
              <a:srgbClr val="000000"/>
            </a:gs>
          </a:gsLst>
          <a:lin ang="4413587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ígueme en:"/>
          <p:cNvSpPr txBox="1"/>
          <p:nvPr/>
        </p:nvSpPr>
        <p:spPr>
          <a:xfrm>
            <a:off x="8846146" y="2020536"/>
            <a:ext cx="4354908" cy="1931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825500">
              <a:spcBef>
                <a:spcPts val="0"/>
              </a:spcBef>
              <a:defRPr sz="58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Sígueme en:</a:t>
            </a:r>
          </a:p>
          <a:p>
            <a:pPr algn="ctr" defTabSz="825500">
              <a:spcBef>
                <a:spcPts val="0"/>
              </a:spcBef>
              <a:defRPr b="1" sz="58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  <p:sp>
        <p:nvSpPr>
          <p:cNvPr id="299" name="digitpastor.com"/>
          <p:cNvSpPr txBox="1"/>
          <p:nvPr/>
        </p:nvSpPr>
        <p:spPr>
          <a:xfrm>
            <a:off x="13164819" y="2238171"/>
            <a:ext cx="4251961" cy="742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spcBef>
                <a:spcPts val="0"/>
              </a:spcBef>
              <a:defRPr sz="5000" u="sng">
                <a:latin typeface="STIX Two Text"/>
                <a:ea typeface="STIX Two Text"/>
                <a:cs typeface="STIX Two Text"/>
                <a:sym typeface="STIX Two Text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digitpastor.com</a:t>
            </a:r>
          </a:p>
        </p:txBody>
      </p:sp>
      <p:pic>
        <p:nvPicPr>
          <p:cNvPr id="300" name="DIGIT PASTOR NL1.001.png" descr="DIGIT PASTOR NL1.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70401" y="3545725"/>
            <a:ext cx="10561092" cy="5940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13 “Pero yo a ti oraba, oh Jehová, al tiempo de tu buena voluntad; Oh Dios, por la abundancia de tu misericordia, Por la verdad de tu salvación, escúchame. 14  Sácame del lodo, y no sea yo sumergido; Sea yo libertado de los que me aborrecen, y de lo prof"/>
          <p:cNvSpPr txBox="1"/>
          <p:nvPr>
            <p:ph type="body" idx="21"/>
          </p:nvPr>
        </p:nvSpPr>
        <p:spPr>
          <a:xfrm>
            <a:off x="2210461" y="1139672"/>
            <a:ext cx="19963078" cy="114366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 sz="5700"/>
            </a:pPr>
            <a:r>
              <a:t>13 “</a:t>
            </a:r>
            <a:r>
              <a:rPr sz="6800">
                <a:solidFill>
                  <a:schemeClr val="accent6">
                    <a:satOff val="15236"/>
                    <a:lumOff val="17673"/>
                  </a:schemeClr>
                </a:solidFill>
              </a:rPr>
              <a:t>Pero yo a ti oraba</a:t>
            </a:r>
            <a:r>
              <a:t>, oh Jehová, al tiempo de tu buena voluntad; Oh Dios, por la abundancia de tu misericordia, Por la verdad de tu salvación, </a:t>
            </a:r>
            <a:r>
              <a:rPr>
                <a:solidFill>
                  <a:schemeClr val="accent6">
                    <a:satOff val="15236"/>
                    <a:lumOff val="17673"/>
                  </a:schemeClr>
                </a:solidFill>
              </a:rPr>
              <a:t>escúchame</a:t>
            </a:r>
            <a:r>
              <a:t>. 14  </a:t>
            </a:r>
            <a:r>
              <a:rPr>
                <a:solidFill>
                  <a:schemeClr val="accent3">
                    <a:hueOff val="-385756"/>
                    <a:satOff val="-32155"/>
                    <a:lumOff val="17967"/>
                  </a:schemeClr>
                </a:solidFill>
              </a:rPr>
              <a:t>Sácame del lodo</a:t>
            </a:r>
            <a:r>
              <a:t>, y no sea yo sumergido; Sea yo libertado de los que me aborrecen, y de lo profundo de las aguas. 15  No me anegue la corriente de las aguas, Ni me trague el abismo, Ni el pozo cierre sobre mí su boca. 16 </a:t>
            </a:r>
            <a:r>
              <a:rPr>
                <a:solidFill>
                  <a:schemeClr val="accent3">
                    <a:hueOff val="-385756"/>
                    <a:satOff val="-32155"/>
                    <a:lumOff val="17967"/>
                  </a:schemeClr>
                </a:solidFill>
              </a:rPr>
              <a:t>Respóndeme</a:t>
            </a:r>
            <a:r>
              <a:t>, Jehová, porque benigna es tu misericordia; Mírame conforme a la multitud de tus piedades. 17  No escondas de tu siervo tu rostro, Porque estoy angustiado; apresúrate, </a:t>
            </a: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óyeme</a:t>
            </a:r>
            <a:r>
              <a:t>”.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“18 Acércate a mi alma, redímela; Líbrame a causa de mis enemigos. 19 Tú sabes mi afrenta, mi confusión y mi oprobio; Delante de ti están todos mis adversarios. 20 El escarnio ha quebrantado mi corazón, y estoy acongojado. Esperé quien se compadeciese de"/>
          <p:cNvSpPr txBox="1"/>
          <p:nvPr>
            <p:ph type="body" idx="21"/>
          </p:nvPr>
        </p:nvSpPr>
        <p:spPr>
          <a:xfrm>
            <a:off x="2210461" y="1001394"/>
            <a:ext cx="19963078" cy="117132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51205">
              <a:defRPr sz="5733"/>
            </a:pPr>
            <a:r>
              <a:t>“18 Acércate a mi alma, </a:t>
            </a:r>
            <a:r>
              <a:rPr>
                <a:solidFill>
                  <a:schemeClr val="accent3">
                    <a:hueOff val="-385756"/>
                    <a:satOff val="-32155"/>
                    <a:lumOff val="17967"/>
                  </a:schemeClr>
                </a:solidFill>
              </a:rPr>
              <a:t>redímela</a:t>
            </a:r>
            <a:r>
              <a:t>; </a:t>
            </a:r>
            <a:r>
              <a:rPr>
                <a:solidFill>
                  <a:schemeClr val="accent2">
                    <a:hueOff val="-206910"/>
                    <a:satOff val="-12829"/>
                    <a:lumOff val="16238"/>
                  </a:schemeClr>
                </a:solidFill>
              </a:rPr>
              <a:t>Líbrame</a:t>
            </a:r>
            <a:r>
              <a:t> a causa de mis enemigos. 19 Tú sabes mi afrenta, mi confusión y mi oprobio; Delante de ti están todos mis adversarios. </a:t>
            </a:r>
            <a:r>
              <a:rPr>
                <a:solidFill>
                  <a:schemeClr val="accent5"/>
                </a:solidFill>
              </a:rPr>
              <a:t>20</a:t>
            </a:r>
            <a:r>
              <a:t> El escarnio ha quebrantado mi corazón, y estoy acongojado.</a:t>
            </a:r>
            <a:r>
              <a:rPr>
                <a:solidFill>
                  <a:srgbClr val="FFFFFF"/>
                </a:solidFill>
              </a:rPr>
              <a:t> </a:t>
            </a:r>
            <a:r>
              <a:t>Esperé quien se compadeciese de mí, y no lo hubo; Y consoladores, y ninguno hallé… […] </a:t>
            </a: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24</a:t>
            </a:r>
            <a:r>
              <a:t>  Derrama sobre ellos tu ira, Y el furor de tu enojo los alcance […]. </a:t>
            </a: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27</a:t>
            </a:r>
            <a:r>
              <a:t>  Pon maldad sobre su maldad, Y no entren en tu justicia. […] </a:t>
            </a:r>
            <a:r>
              <a:rPr>
                <a:solidFill>
                  <a:schemeClr val="accent5"/>
                </a:solidFill>
              </a:rPr>
              <a:t>29</a:t>
            </a:r>
            <a:r>
              <a:t>  Mas a mí, afligido y miserable, </a:t>
            </a:r>
            <a:r>
              <a:rPr sz="8008">
                <a:solidFill>
                  <a:srgbClr val="ED4781"/>
                </a:solidFill>
              </a:rPr>
              <a:t>Tu salvación, oh Dios, me ponga en alto</a:t>
            </a:r>
            <a:r>
              <a:t>”.</a:t>
            </a:r>
          </a:p>
        </p:txBody>
      </p:sp>
      <p:sp>
        <p:nvSpPr>
          <p:cNvPr id="194" name="Salmo 69"/>
          <p:cNvSpPr txBox="1"/>
          <p:nvPr/>
        </p:nvSpPr>
        <p:spPr>
          <a:xfrm>
            <a:off x="18707422" y="12478484"/>
            <a:ext cx="5599515" cy="946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90000"/>
              </a:lnSpc>
              <a:spcBef>
                <a:spcPts val="0"/>
              </a:spcBef>
              <a:defRPr spc="-150" sz="5000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pPr/>
            <a:r>
              <a:t>Salmo 69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ataque-de-panico.jpg" descr="ataque-de-panico.jpg"/>
          <p:cNvPicPr>
            <a:picLocks noChangeAspect="1"/>
          </p:cNvPicPr>
          <p:nvPr/>
        </p:nvPicPr>
        <p:blipFill>
          <a:blip r:embed="rId2">
            <a:extLst/>
          </a:blip>
          <a:srcRect l="1411" t="17754" r="710" b="0"/>
          <a:stretch>
            <a:fillRect/>
          </a:stretch>
        </p:blipFill>
        <p:spPr>
          <a:xfrm>
            <a:off x="-44054" y="0"/>
            <a:ext cx="24472238" cy="1371591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almo 86"/>
          <p:cNvSpPr txBox="1"/>
          <p:nvPr>
            <p:ph type="title"/>
          </p:nvPr>
        </p:nvSpPr>
        <p:spPr>
          <a:xfrm>
            <a:off x="1270000" y="4921250"/>
            <a:ext cx="21844000" cy="3873500"/>
          </a:xfrm>
          <a:prstGeom prst="rect">
            <a:avLst/>
          </a:prstGeom>
        </p:spPr>
        <p:txBody>
          <a:bodyPr/>
          <a:lstStyle>
            <a:lvl1pPr>
              <a:defRPr spc="-467" sz="15600"/>
            </a:lvl1pPr>
          </a:lstStyle>
          <a:p>
            <a:pPr/>
            <a:r>
              <a:t>Salmo 86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1 “Inclina, oh Jehová, tu oído, y escúchame, Porque estoy afligido y menesteroso. 2 Guarda mi alma, porque soy piadoso; Salva tú, oh Dios mío, a tu siervo que en ti confía. 3  Ten misericordia de mí, oh Jehová; Porque a ti clamo todo el día. 4  Alegra el"/>
          <p:cNvSpPr txBox="1"/>
          <p:nvPr>
            <p:ph type="body" idx="1"/>
          </p:nvPr>
        </p:nvSpPr>
        <p:spPr>
          <a:xfrm>
            <a:off x="1270000" y="1335568"/>
            <a:ext cx="21844000" cy="11044864"/>
          </a:xfrm>
          <a:prstGeom prst="rect">
            <a:avLst/>
          </a:prstGeom>
        </p:spPr>
        <p:txBody>
          <a:bodyPr/>
          <a:lstStyle/>
          <a:p>
            <a:pPr defTabSz="1706879">
              <a:defRPr spc="-180" sz="6020"/>
            </a:pPr>
            <a:r>
              <a:t>1 “Inclina, oh Jehová, tu oído, y escúchame, Porque estoy afligido y menesteroso. 2 Guarda mi alma, porque soy piadoso; Salva tú, oh Dios mío, a tu siervo que en ti confía. 3  Ten misericordia de mí, oh Jehová; Porque a ti clamo todo el día. 4  Alegra el alma de tu siervo, Porque a ti, oh Señor, levanto mi alma.  </a:t>
            </a:r>
            <a:r>
              <a:rPr>
                <a:solidFill>
                  <a:srgbClr val="ED4781"/>
                </a:solidFill>
              </a:rPr>
              <a:t>Porque tú, Señor, eres bueno y perdonador, Y grande en misericordia para con todos los que te invocan</a:t>
            </a:r>
            <a:r>
              <a:t>. 6  </a:t>
            </a:r>
            <a:r>
              <a:rPr>
                <a:solidFill>
                  <a:schemeClr val="accent3">
                    <a:hueOff val="-385756"/>
                    <a:satOff val="-32155"/>
                    <a:lumOff val="17967"/>
                  </a:schemeClr>
                </a:solidFill>
              </a:rPr>
              <a:t>Escucha, oh Jehová, mi oración, Y está atento a la voz de mis ruegos</a:t>
            </a:r>
            <a:r>
              <a:t>. </a:t>
            </a: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7</a:t>
            </a:r>
            <a:r>
              <a:t> En el día de mi angustia te llamaré, Porque tú me respondes […].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13  “Porque tu misericordia es grande para conmigo, Y has librado mi alma de las profundidades del Seol. 14  Oh Dios, los soberbios se levantaron contra mí, Y conspiración de violentos ha buscado mi vida, Y no te pusieron delante de sí. 15  Mas tú, Señor"/>
          <p:cNvSpPr txBox="1"/>
          <p:nvPr>
            <p:ph type="body" idx="1"/>
          </p:nvPr>
        </p:nvSpPr>
        <p:spPr>
          <a:xfrm>
            <a:off x="1270000" y="1436958"/>
            <a:ext cx="21844000" cy="11044864"/>
          </a:xfrm>
          <a:prstGeom prst="rect">
            <a:avLst/>
          </a:prstGeom>
        </p:spPr>
        <p:txBody>
          <a:bodyPr/>
          <a:lstStyle/>
          <a:p>
            <a:pPr defTabSz="2316479">
              <a:defRPr spc="-239" sz="7979"/>
            </a:pPr>
            <a:r>
              <a:rPr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rPr>
              <a:t>13</a:t>
            </a:r>
            <a:r>
              <a:t>  “Porque tu misericordia es grande para conmigo, Y has librado mi alma de las profundidades del Seol. 14  Oh Dios, los soberbios se levantaron contra mí, Y conspiración de violentos ha buscado mi vida, Y no te pusieron delante de sí. 15  </a:t>
            </a:r>
            <a:r>
              <a:rPr>
                <a:gradFill flip="none" rotWithShape="1">
                  <a:gsLst>
                    <a:gs pos="0">
                      <a:schemeClr val="accent5"/>
                    </a:gs>
                    <a:gs pos="100000">
                      <a:srgbClr val="929292"/>
                    </a:gs>
                  </a:gsLst>
                  <a:lin ang="5400000" scaled="0"/>
                </a:gradFill>
              </a:rPr>
              <a:t>Mas tú, Señor, Dios misericordioso y clemente, Lento para la ira, y grande en misericordia y verdad</a:t>
            </a:r>
            <a:r>
              <a:t>,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D000FF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