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charts/chart1.xml" ContentType="application/vnd.openxmlformats-officedocument.drawingml.chart+xml"/>
  <Override PartName="/ppt/charts/chart2.xml" ContentType="application/vnd.openxmlformats-officedocument.drawingml.chart+xml"/>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6.jpeg" ContentType="image/jpeg"/>
  <Override PartName="/ppt/notesSlides/notesSlide2.xml" ContentType="application/vnd.openxmlformats-officedocument.presentationml.notesSlide+xml"/>
  <Override PartName="/ppt/media/image7.jpeg" ContentType="image/jpeg"/>
  <Override PartName="/ppt/media/image8.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9.jpeg" ContentType="image/jpeg"/>
  <Override PartName="/ppt/media/media1.mp4" ContentType="video/unknown"/>
  <Override PartName="/ppt/notesSlides/notesSlide5.xml" ContentType="application/vnd.openxmlformats-officedocument.presentationml.notesSlide+xml"/>
  <Override PartName="/ppt/media/image10.jpeg" ContentType="image/jpeg"/>
  <Override PartName="/ppt/media/media1.mov" ContentType="vide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Arial"/>
      </a:defRPr>
    </a:lvl1pPr>
    <a:lvl2pPr marL="0" marR="0" indent="3429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Arial"/>
      </a:defRPr>
    </a:lvl2pPr>
    <a:lvl3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Arial"/>
      </a:defRPr>
    </a:lvl3pPr>
    <a:lvl4pPr marL="0" marR="0" indent="10287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Arial"/>
      </a:defRPr>
    </a:lvl4pPr>
    <a:lvl5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Arial"/>
      </a:defRPr>
    </a:lvl5pPr>
    <a:lvl6pPr marL="0" marR="0" indent="17145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Arial"/>
      </a:defRPr>
    </a:lvl6pPr>
    <a:lvl7pPr marL="0" marR="0" indent="20574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Arial"/>
      </a:defRPr>
    </a:lvl7pPr>
    <a:lvl8pPr marL="0" marR="0" indent="24003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Arial"/>
      </a:defRPr>
    </a:lvl8pPr>
    <a:lvl9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alpha val="86000"/>
            </a:srgbClr>
          </a:solid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982652">
              <a:alpha val="91000"/>
            </a:srgbClr>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8"/>
      <c:hPercent val="71"/>
      <c:rotY val="18"/>
      <c:depthPercent val="66"/>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350876"/>
          <c:y val="0.005"/>
          <c:w val="0.93061"/>
          <c:h val="0.743991"/>
        </c:manualLayout>
      </c:layout>
      <c:line3DChart>
        <c:grouping val="standard"/>
        <c:varyColors val="0"/>
        <c:ser>
          <c:idx val="0"/>
          <c:order val="0"/>
          <c:tx>
            <c:strRef>
              <c:f>Sheet1!$A$2</c:f>
              <c:strCache>
                <c:ptCount val="1"/>
                <c:pt idx="0">
                  <c:v>Region 1</c:v>
                </c:pt>
              </c:strCache>
            </c:strRef>
          </c:tx>
          <c:spPr>
            <a:solidFill>
              <a:srgbClr val="982652">
                <a:alpha val="91000"/>
              </a:srgbClr>
            </a:solidFill>
            <a:effectLst>
              <a:outerShdw sx="100000" sy="100000" kx="0" ky="0" algn="tl" rotWithShape="1" blurRad="50800" dist="38100" dir="13200000">
                <a:srgbClr val="000000">
                  <a:alpha val="50000"/>
                </a:srgbClr>
              </a:outerShdw>
            </a:effectLst>
            <a:sp3d prstMaterial="matte"/>
          </c:spPr>
          <c:marker>
            <c:symbol val="circle"/>
            <c:size val="5"/>
            <c:spPr>
              <a:solidFill>
                <a:srgbClr val="FFFFFF"/>
              </a:solidFill>
              <a:ln w="76200" cap="flat">
                <a:solidFill>
                  <a:srgbClr val="982652">
                    <a:alpha val="91000"/>
                  </a:srgbClr>
                </a:solidFill>
                <a:prstDash val="solid"/>
                <a:miter lim="400000"/>
              </a:ln>
              <a:effectLst/>
            </c:spPr>
          </c:marker>
          <c:dLbls>
            <c:numFmt formatCode="General" sourceLinked="0"/>
            <c:txPr>
              <a:bodyPr/>
              <a:lstStyle/>
              <a:p>
                <a:pPr>
                  <a:defRPr b="0" i="0" strike="noStrike" sz="2800" u="none">
                    <a:solidFill>
                      <a:srgbClr val="000000"/>
                    </a:solidFill>
                    <a:effectLst>
                      <a:outerShdw sx="100000" sy="100000" kx="0" ky="0" algn="tl" rotWithShape="1" blurRad="190500" dist="25400" dir="5400000">
                        <a:srgbClr val="000000">
                          <a:alpha val="50000"/>
                        </a:srgbClr>
                      </a:outerShdw>
                    </a:effectLst>
                    <a:latin typeface="Gill Sans"/>
                  </a:defRPr>
                </a:pPr>
              </a:p>
            </c:txPr>
            <c:showLegendKey val="0"/>
            <c:showVal val="0"/>
            <c:showCatName val="0"/>
            <c:showSerName val="0"/>
            <c:showPercent val="0"/>
            <c:showBubbleSize val="0"/>
            <c:showLeaderLines val="0"/>
          </c:dLbls>
          <c:cat>
            <c:strRef>
              <c:f>Sheet1!$B$1:$E$1</c:f>
              <c:strCache>
                <c:ptCount val="4"/>
                <c:pt idx="0">
                  <c:v>2007</c:v>
                </c:pt>
                <c:pt idx="1">
                  <c:v>2008</c:v>
                </c:pt>
                <c:pt idx="2">
                  <c:v>2009</c:v>
                </c:pt>
                <c:pt idx="3">
                  <c:v>2010</c:v>
                </c:pt>
              </c:strCache>
            </c:strRef>
          </c:cat>
          <c:val>
            <c:numRef>
              <c:f>Sheet1!$B$2:$E$2</c:f>
              <c:numCache>
                <c:ptCount val="4"/>
                <c:pt idx="0">
                  <c:v>17.000000</c:v>
                </c:pt>
                <c:pt idx="1">
                  <c:v>26.000000</c:v>
                </c:pt>
                <c:pt idx="2">
                  <c:v>53.000000</c:v>
                </c:pt>
                <c:pt idx="3">
                  <c:v>96.000000</c:v>
                </c:pt>
              </c:numCache>
            </c:numRef>
          </c:val>
          <c:smooth val="0"/>
        </c:ser>
        <c:ser>
          <c:idx val="1"/>
          <c:order val="1"/>
          <c:tx>
            <c:strRef>
              <c:f>Sheet1!$A$3</c:f>
              <c:strCache>
                <c:ptCount val="1"/>
                <c:pt idx="0">
                  <c:v>Region 2</c:v>
                </c:pt>
              </c:strCache>
            </c:strRef>
          </c:tx>
          <c:spPr>
            <a:solidFill>
              <a:srgbClr val="FFFFFF">
                <a:alpha val="86000"/>
              </a:srgbClr>
            </a:solidFill>
            <a:effectLst>
              <a:outerShdw sx="100000" sy="100000" kx="0" ky="0" algn="tl" rotWithShape="1" blurRad="50800" dist="38100" dir="13200000">
                <a:srgbClr val="000000">
                  <a:alpha val="50000"/>
                </a:srgbClr>
              </a:outerShdw>
            </a:effectLst>
            <a:sp3d prstMaterial="matte"/>
          </c:spPr>
          <c:marker>
            <c:symbol val="circle"/>
            <c:size val="5"/>
            <c:spPr>
              <a:solidFill>
                <a:srgbClr val="FFFFFF"/>
              </a:solidFill>
              <a:ln w="76200" cap="flat">
                <a:solidFill>
                  <a:srgbClr val="FFFFFF">
                    <a:alpha val="86000"/>
                  </a:srgbClr>
                </a:solidFill>
                <a:prstDash val="solid"/>
                <a:miter lim="400000"/>
              </a:ln>
              <a:effectLst/>
            </c:spPr>
          </c:marker>
          <c:dLbls>
            <c:numFmt formatCode="General" sourceLinked="0"/>
            <c:txPr>
              <a:bodyPr/>
              <a:lstStyle/>
              <a:p>
                <a:pPr>
                  <a:defRPr b="0" i="0" strike="noStrike" sz="2800" u="none">
                    <a:solidFill>
                      <a:srgbClr val="000000"/>
                    </a:solidFill>
                    <a:effectLst>
                      <a:outerShdw sx="100000" sy="100000" kx="0" ky="0" algn="tl" rotWithShape="1" blurRad="190500" dist="25400" dir="5400000">
                        <a:srgbClr val="000000">
                          <a:alpha val="50000"/>
                        </a:srgbClr>
                      </a:outerShdw>
                    </a:effectLst>
                    <a:latin typeface="Gill Sans"/>
                  </a:defRPr>
                </a:pPr>
              </a:p>
            </c:txPr>
            <c:showLegendKey val="0"/>
            <c:showVal val="0"/>
            <c:showCatName val="0"/>
            <c:showSerName val="0"/>
            <c:showPercent val="0"/>
            <c:showBubbleSize val="0"/>
            <c:showLeaderLines val="0"/>
          </c:dLbls>
          <c:cat>
            <c:strRef>
              <c:f>Sheet1!$B$1:$E$1</c:f>
              <c:strCache>
                <c:ptCount val="4"/>
                <c:pt idx="0">
                  <c:v>2007</c:v>
                </c:pt>
                <c:pt idx="1">
                  <c:v>2008</c:v>
                </c:pt>
                <c:pt idx="2">
                  <c:v>2009</c:v>
                </c:pt>
                <c:pt idx="3">
                  <c:v>2010</c:v>
                </c:pt>
              </c:strCache>
            </c:strRef>
          </c:cat>
          <c:val>
            <c:numRef>
              <c:f>Sheet1!$B$3:$E$3</c:f>
              <c:numCache>
                <c:ptCount val="4"/>
                <c:pt idx="0">
                  <c:v>55.000000</c:v>
                </c:pt>
                <c:pt idx="1">
                  <c:v>43.000000</c:v>
                </c:pt>
                <c:pt idx="2">
                  <c:v>70.000000</c:v>
                </c:pt>
                <c:pt idx="3">
                  <c:v>58.000000</c:v>
                </c:pt>
              </c:numCache>
            </c:numRef>
          </c:val>
          <c:smooth val="0"/>
        </c:ser>
        <c:gapDepth val="150"/>
        <c:axId val="2094734552"/>
        <c:axId val="2094734553"/>
        <c:axId val="2094734554"/>
      </c:line3DChart>
      <c:catAx>
        <c:axId val="2094734552"/>
        <c:scaling>
          <c:orientation val="minMax"/>
        </c:scaling>
        <c:delete val="0"/>
        <c:axPos val="b"/>
        <c:numFmt formatCode="General" sourceLinked="0"/>
        <c:majorTickMark val="none"/>
        <c:minorTickMark val="none"/>
        <c:tickLblPos val="low"/>
        <c:spPr>
          <a:ln w="12700" cap="flat">
            <a:noFill/>
            <a:prstDash val="solid"/>
            <a:miter lim="400000"/>
          </a:ln>
        </c:spPr>
        <c:txPr>
          <a:bodyPr rot="0"/>
          <a:lstStyle/>
          <a:p>
            <a:pPr>
              <a:defRPr b="0" i="0" strike="noStrike" sz="2800" u="none">
                <a:solidFill>
                  <a:srgbClr val="FFFFFF"/>
                </a:solidFill>
                <a:latin typeface="Arial"/>
              </a:defRPr>
            </a:pPr>
          </a:p>
        </c:txPr>
        <c:crossAx val="2094734553"/>
        <c:crosses val="autoZero"/>
        <c:auto val="1"/>
        <c:lblAlgn val="ctr"/>
        <c:noMultiLvlLbl val="1"/>
      </c:catAx>
      <c:valAx>
        <c:axId val="2094734553"/>
        <c:scaling>
          <c:orientation val="minMax"/>
          <c:min val="0"/>
        </c:scaling>
        <c:delete val="0"/>
        <c:axPos val="l"/>
        <c:majorGridlines>
          <c:spPr>
            <a:ln w="12700" cap="flat">
              <a:solidFill>
                <a:srgbClr val="B8B8B8"/>
              </a:solidFill>
              <a:prstDash val="solid"/>
              <a:miter lim="400000"/>
            </a:ln>
          </c:spPr>
        </c:majorGridlines>
        <c:numFmt formatCode="0" sourceLinked="0"/>
        <c:majorTickMark val="none"/>
        <c:minorTickMark val="none"/>
        <c:tickLblPos val="high"/>
        <c:spPr>
          <a:ln w="12700" cap="flat">
            <a:noFill/>
            <a:prstDash val="solid"/>
            <a:miter lim="400000"/>
          </a:ln>
        </c:spPr>
        <c:txPr>
          <a:bodyPr rot="0"/>
          <a:lstStyle/>
          <a:p>
            <a:pPr>
              <a:defRPr b="0" i="0" strike="noStrike" sz="3200" u="none">
                <a:solidFill>
                  <a:srgbClr val="FFFFFF"/>
                </a:solidFill>
                <a:latin typeface="Arial"/>
              </a:defRPr>
            </a:pPr>
          </a:p>
        </c:txPr>
        <c:crossAx val="2094734552"/>
        <c:crosses val="autoZero"/>
        <c:crossBetween val="between"/>
        <c:majorUnit val="25"/>
        <c:minorUnit val="12.5"/>
      </c:valAx>
      <c:serAx>
        <c:axId val="2094734554"/>
        <c:scaling>
          <c:orientation val="minMax"/>
        </c:scaling>
        <c:delete val="0"/>
        <c:axPos val="b"/>
        <c:majorTickMark val="out"/>
        <c:minorTickMark val="none"/>
        <c:tickLblPos val="none"/>
        <c:spPr>
          <a:ln w="12700" cap="flat">
            <a:noFill/>
            <a:prstDash val="solid"/>
            <a:miter lim="400000"/>
          </a:ln>
        </c:spPr>
        <c:crossAx val="2094734553"/>
        <c:crosses val="autoZero"/>
        <c:tickLblSkip val="1"/>
      </c:serAx>
      <c:spPr>
        <a:noFill/>
        <a:ln w="12700" cap="flat">
          <a:noFill/>
          <a:miter lim="400000"/>
        </a:ln>
        <a:effectLst/>
      </c:spPr>
    </c:plotArea>
    <c:legend>
      <c:legendPos val="b"/>
      <c:layout>
        <c:manualLayout>
          <c:xMode val="edge"/>
          <c:yMode val="edge"/>
          <c:x val="0"/>
          <c:y val="0.938134"/>
          <c:w val="1"/>
          <c:h val="0.0618655"/>
        </c:manualLayout>
      </c:layout>
      <c:overlay val="1"/>
      <c:spPr>
        <a:noFill/>
        <a:ln w="12700" cap="flat">
          <a:noFill/>
          <a:miter lim="400000"/>
        </a:ln>
        <a:effectLst/>
      </c:spPr>
      <c:txPr>
        <a:bodyPr rot="0"/>
        <a:lstStyle/>
        <a:p>
          <a:pPr>
            <a:defRPr b="0" i="0" strike="noStrike" sz="2800" u="none">
              <a:solidFill>
                <a:srgbClr val="FFFFFF"/>
              </a:solidFill>
              <a:latin typeface="Arial"/>
            </a:defRPr>
          </a:pPr>
        </a:p>
      </c:txPr>
    </c:legend>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8"/>
      <c:hPercent val="33"/>
      <c:rotY val="18"/>
      <c:depthPercent val="66"/>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123399"/>
          <c:y val="0.005"/>
          <c:w val="0.871601"/>
          <c:h val="0.812978"/>
        </c:manualLayout>
      </c:layout>
      <c:line3DChart>
        <c:grouping val="standard"/>
        <c:varyColors val="0"/>
        <c:ser>
          <c:idx val="0"/>
          <c:order val="0"/>
          <c:tx>
            <c:strRef>
              <c:f>Sheet1!$A$2</c:f>
              <c:strCache>
                <c:ptCount val="1"/>
                <c:pt idx="0">
                  <c:v>Region 1</c:v>
                </c:pt>
              </c:strCache>
            </c:strRef>
          </c:tx>
          <c:spPr>
            <a:solidFill>
              <a:srgbClr val="982652">
                <a:alpha val="91000"/>
              </a:srgbClr>
            </a:solidFill>
            <a:effectLst>
              <a:outerShdw sx="100000" sy="100000" kx="0" ky="0" algn="tl" rotWithShape="1" blurRad="50800" dist="38100" dir="13200000">
                <a:srgbClr val="000000">
                  <a:alpha val="50000"/>
                </a:srgbClr>
              </a:outerShdw>
            </a:effectLst>
            <a:sp3d prstMaterial="matte"/>
          </c:spPr>
          <c:marker>
            <c:symbol val="circle"/>
            <c:size val="5"/>
            <c:spPr>
              <a:solidFill>
                <a:srgbClr val="FFFFFF"/>
              </a:solidFill>
              <a:ln w="76200" cap="flat">
                <a:solidFill>
                  <a:srgbClr val="982652">
                    <a:alpha val="91000"/>
                  </a:srgbClr>
                </a:solidFill>
                <a:prstDash val="solid"/>
                <a:miter lim="400000"/>
              </a:ln>
              <a:effectLst/>
            </c:spPr>
          </c:marker>
          <c:dLbls>
            <c:numFmt formatCode="General" sourceLinked="0"/>
            <c:txPr>
              <a:bodyPr/>
              <a:lstStyle/>
              <a:p>
                <a:pPr>
                  <a:defRPr b="0" i="0" strike="noStrike" sz="2800" u="none">
                    <a:solidFill>
                      <a:srgbClr val="000000"/>
                    </a:solidFill>
                    <a:effectLst>
                      <a:outerShdw sx="100000" sy="100000" kx="0" ky="0" algn="tl" rotWithShape="1" blurRad="190500" dist="25400" dir="5400000">
                        <a:srgbClr val="000000">
                          <a:alpha val="50000"/>
                        </a:srgbClr>
                      </a:outerShdw>
                    </a:effectLst>
                    <a:latin typeface="Gill Sans"/>
                  </a:defRPr>
                </a:pPr>
              </a:p>
            </c:txPr>
            <c:showLegendKey val="0"/>
            <c:showVal val="0"/>
            <c:showCatName val="0"/>
            <c:showSerName val="0"/>
            <c:showPercent val="0"/>
            <c:showBubbleSize val="0"/>
            <c:showLeaderLines val="0"/>
          </c:dLbls>
          <c:cat>
            <c:strRef>
              <c:f>Sheet1!$B$1:$E$1</c:f>
              <c:strCache>
                <c:ptCount val="4"/>
                <c:pt idx="0">
                  <c:v>2007</c:v>
                </c:pt>
                <c:pt idx="1">
                  <c:v>2008</c:v>
                </c:pt>
                <c:pt idx="2">
                  <c:v>2009</c:v>
                </c:pt>
                <c:pt idx="3">
                  <c:v>2010</c:v>
                </c:pt>
              </c:strCache>
            </c:strRef>
          </c:cat>
          <c:val>
            <c:numRef>
              <c:f>Sheet1!$B$2:$E$2</c:f>
              <c:numCache>
                <c:ptCount val="4"/>
                <c:pt idx="0">
                  <c:v>17.000000</c:v>
                </c:pt>
                <c:pt idx="1">
                  <c:v>26.000000</c:v>
                </c:pt>
                <c:pt idx="2">
                  <c:v>53.000000</c:v>
                </c:pt>
                <c:pt idx="3">
                  <c:v>96.000000</c:v>
                </c:pt>
              </c:numCache>
            </c:numRef>
          </c:val>
          <c:smooth val="0"/>
        </c:ser>
        <c:ser>
          <c:idx val="1"/>
          <c:order val="1"/>
          <c:tx>
            <c:strRef>
              <c:f>Sheet1!$A$3</c:f>
              <c:strCache>
                <c:ptCount val="1"/>
                <c:pt idx="0">
                  <c:v>Region 2</c:v>
                </c:pt>
              </c:strCache>
            </c:strRef>
          </c:tx>
          <c:spPr>
            <a:solidFill>
              <a:srgbClr val="FFFFFF">
                <a:alpha val="86000"/>
              </a:srgbClr>
            </a:solidFill>
            <a:effectLst>
              <a:outerShdw sx="100000" sy="100000" kx="0" ky="0" algn="tl" rotWithShape="1" blurRad="50800" dist="38100" dir="13200000">
                <a:srgbClr val="000000">
                  <a:alpha val="50000"/>
                </a:srgbClr>
              </a:outerShdw>
            </a:effectLst>
            <a:sp3d prstMaterial="matte"/>
          </c:spPr>
          <c:marker>
            <c:symbol val="circle"/>
            <c:size val="5"/>
            <c:spPr>
              <a:solidFill>
                <a:srgbClr val="FFFFFF"/>
              </a:solidFill>
              <a:ln w="76200" cap="flat">
                <a:solidFill>
                  <a:srgbClr val="FFFFFF">
                    <a:alpha val="86000"/>
                  </a:srgbClr>
                </a:solidFill>
                <a:prstDash val="solid"/>
                <a:miter lim="400000"/>
              </a:ln>
              <a:effectLst/>
            </c:spPr>
          </c:marker>
          <c:dLbls>
            <c:numFmt formatCode="General" sourceLinked="0"/>
            <c:txPr>
              <a:bodyPr/>
              <a:lstStyle/>
              <a:p>
                <a:pPr>
                  <a:defRPr b="0" i="0" strike="noStrike" sz="2800" u="none">
                    <a:solidFill>
                      <a:srgbClr val="000000"/>
                    </a:solidFill>
                    <a:effectLst>
                      <a:outerShdw sx="100000" sy="100000" kx="0" ky="0" algn="tl" rotWithShape="1" blurRad="190500" dist="25400" dir="5400000">
                        <a:srgbClr val="000000">
                          <a:alpha val="50000"/>
                        </a:srgbClr>
                      </a:outerShdw>
                    </a:effectLst>
                    <a:latin typeface="Gill Sans"/>
                  </a:defRPr>
                </a:pPr>
              </a:p>
            </c:txPr>
            <c:showLegendKey val="0"/>
            <c:showVal val="0"/>
            <c:showCatName val="0"/>
            <c:showSerName val="0"/>
            <c:showPercent val="0"/>
            <c:showBubbleSize val="0"/>
            <c:showLeaderLines val="0"/>
          </c:dLbls>
          <c:cat>
            <c:strRef>
              <c:f>Sheet1!$B$1:$E$1</c:f>
              <c:strCache>
                <c:ptCount val="4"/>
                <c:pt idx="0">
                  <c:v>2007</c:v>
                </c:pt>
                <c:pt idx="1">
                  <c:v>2008</c:v>
                </c:pt>
                <c:pt idx="2">
                  <c:v>2009</c:v>
                </c:pt>
                <c:pt idx="3">
                  <c:v>2010</c:v>
                </c:pt>
              </c:strCache>
            </c:strRef>
          </c:cat>
          <c:val>
            <c:numRef>
              <c:f>Sheet1!$B$3:$E$3</c:f>
              <c:numCache>
                <c:ptCount val="4"/>
                <c:pt idx="0">
                  <c:v>55.000000</c:v>
                </c:pt>
                <c:pt idx="1">
                  <c:v>43.000000</c:v>
                </c:pt>
                <c:pt idx="2">
                  <c:v>70.000000</c:v>
                </c:pt>
                <c:pt idx="3">
                  <c:v>58.000000</c:v>
                </c:pt>
              </c:numCache>
            </c:numRef>
          </c:val>
          <c:smooth val="0"/>
        </c:ser>
        <c:gapDepth val="150"/>
        <c:axId val="2094734552"/>
        <c:axId val="2094734553"/>
        <c:axId val="2094734554"/>
      </c:line3DChart>
      <c:catAx>
        <c:axId val="2094734552"/>
        <c:scaling>
          <c:orientation val="minMax"/>
        </c:scaling>
        <c:delete val="0"/>
        <c:axPos val="b"/>
        <c:numFmt formatCode="General" sourceLinked="0"/>
        <c:majorTickMark val="none"/>
        <c:minorTickMark val="none"/>
        <c:tickLblPos val="low"/>
        <c:spPr>
          <a:ln w="12700" cap="flat">
            <a:noFill/>
            <a:prstDash val="solid"/>
            <a:miter lim="400000"/>
          </a:ln>
        </c:spPr>
        <c:txPr>
          <a:bodyPr rot="0"/>
          <a:lstStyle/>
          <a:p>
            <a:pPr>
              <a:defRPr b="0" i="0" strike="noStrike" sz="2800" u="none">
                <a:solidFill>
                  <a:srgbClr val="FFFFFF"/>
                </a:solidFill>
                <a:latin typeface="Arial"/>
              </a:defRPr>
            </a:pPr>
          </a:p>
        </c:txPr>
        <c:crossAx val="2094734553"/>
        <c:crosses val="autoZero"/>
        <c:auto val="1"/>
        <c:lblAlgn val="ctr"/>
        <c:noMultiLvlLbl val="1"/>
      </c:catAx>
      <c:valAx>
        <c:axId val="2094734553"/>
        <c:scaling>
          <c:orientation val="minMax"/>
          <c:min val="0"/>
        </c:scaling>
        <c:delete val="0"/>
        <c:axPos val="l"/>
        <c:majorGridlines>
          <c:spPr>
            <a:ln w="12700" cap="flat">
              <a:solidFill>
                <a:srgbClr val="B8B8B8"/>
              </a:solidFill>
              <a:prstDash val="solid"/>
              <a:miter lim="400000"/>
            </a:ln>
          </c:spPr>
        </c:majorGridlines>
        <c:numFmt formatCode="0" sourceLinked="0"/>
        <c:majorTickMark val="none"/>
        <c:minorTickMark val="none"/>
        <c:tickLblPos val="high"/>
        <c:spPr>
          <a:ln w="12700" cap="flat">
            <a:noFill/>
            <a:prstDash val="solid"/>
            <a:miter lim="400000"/>
          </a:ln>
        </c:spPr>
        <c:txPr>
          <a:bodyPr rot="0"/>
          <a:lstStyle/>
          <a:p>
            <a:pPr>
              <a:defRPr b="0" i="0" strike="noStrike" sz="3200" u="none">
                <a:solidFill>
                  <a:srgbClr val="FFFFFF"/>
                </a:solidFill>
                <a:latin typeface="Arial"/>
              </a:defRPr>
            </a:pPr>
          </a:p>
        </c:txPr>
        <c:crossAx val="2094734552"/>
        <c:crosses val="autoZero"/>
        <c:crossBetween val="between"/>
        <c:majorUnit val="25"/>
        <c:minorUnit val="12.5"/>
      </c:valAx>
      <c:serAx>
        <c:axId val="2094734554"/>
        <c:scaling>
          <c:orientation val="minMax"/>
        </c:scaling>
        <c:delete val="0"/>
        <c:axPos val="b"/>
        <c:majorTickMark val="out"/>
        <c:minorTickMark val="none"/>
        <c:tickLblPos val="none"/>
        <c:spPr>
          <a:ln w="12700" cap="flat">
            <a:noFill/>
            <a:prstDash val="solid"/>
            <a:miter lim="400000"/>
          </a:ln>
        </c:spPr>
        <c:crossAx val="2094734553"/>
        <c:crosses val="autoZero"/>
        <c:tickLblSkip val="1"/>
      </c:serAx>
      <c:spPr>
        <a:noFill/>
        <a:ln w="12700" cap="flat">
          <a:noFill/>
          <a:miter lim="400000"/>
        </a:ln>
        <a:effectLst/>
      </c:spPr>
    </c:plotArea>
    <c:legend>
      <c:legendPos val="b"/>
      <c:layout>
        <c:manualLayout>
          <c:xMode val="edge"/>
          <c:yMode val="edge"/>
          <c:x val="0"/>
          <c:y val="0.9375"/>
          <c:w val="0.564753"/>
          <c:h val="0.0624997"/>
        </c:manualLayout>
      </c:layout>
      <c:overlay val="1"/>
      <c:spPr>
        <a:noFill/>
        <a:ln w="12700" cap="flat">
          <a:noFill/>
          <a:miter lim="400000"/>
        </a:ln>
        <a:effectLst/>
      </c:spPr>
      <c:txPr>
        <a:bodyPr rot="0"/>
        <a:lstStyle/>
        <a:p>
          <a:pPr>
            <a:defRPr b="0" i="0" strike="noStrike" sz="2800" u="none">
              <a:solidFill>
                <a:srgbClr val="FFFFFF"/>
              </a:solidFill>
              <a:latin typeface="Arial"/>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1" name="Shape 221"/>
          <p:cNvSpPr/>
          <p:nvPr>
            <p:ph type="sldImg"/>
          </p:nvPr>
        </p:nvSpPr>
        <p:spPr>
          <a:xfrm>
            <a:off x="1143000" y="685800"/>
            <a:ext cx="4572000" cy="3429000"/>
          </a:xfrm>
          <a:prstGeom prst="rect">
            <a:avLst/>
          </a:prstGeom>
        </p:spPr>
        <p:txBody>
          <a:bodyPr/>
          <a:lstStyle/>
          <a:p>
            <a:pPr/>
          </a:p>
        </p:txBody>
      </p:sp>
      <p:sp>
        <p:nvSpPr>
          <p:cNvPr id="222" name="Shape 22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2200">
        <a:latin typeface="Lucida Grande"/>
        <a:ea typeface="Lucida Grande"/>
        <a:cs typeface="Lucida Grande"/>
        <a:sym typeface="Lucida Grande"/>
      </a:defRPr>
    </a:lvl1pPr>
    <a:lvl2pPr indent="228600" defTabSz="825500" latinLnBrk="0">
      <a:defRPr sz="2200">
        <a:latin typeface="Lucida Grande"/>
        <a:ea typeface="Lucida Grande"/>
        <a:cs typeface="Lucida Grande"/>
        <a:sym typeface="Lucida Grande"/>
      </a:defRPr>
    </a:lvl2pPr>
    <a:lvl3pPr indent="457200" defTabSz="825500" latinLnBrk="0">
      <a:defRPr sz="2200">
        <a:latin typeface="Lucida Grande"/>
        <a:ea typeface="Lucida Grande"/>
        <a:cs typeface="Lucida Grande"/>
        <a:sym typeface="Lucida Grande"/>
      </a:defRPr>
    </a:lvl3pPr>
    <a:lvl4pPr indent="685800" defTabSz="825500" latinLnBrk="0">
      <a:defRPr sz="2200">
        <a:latin typeface="Lucida Grande"/>
        <a:ea typeface="Lucida Grande"/>
        <a:cs typeface="Lucida Grande"/>
        <a:sym typeface="Lucida Grande"/>
      </a:defRPr>
    </a:lvl4pPr>
    <a:lvl5pPr indent="914400" defTabSz="825500" latinLnBrk="0">
      <a:defRPr sz="2200">
        <a:latin typeface="Lucida Grande"/>
        <a:ea typeface="Lucida Grande"/>
        <a:cs typeface="Lucida Grande"/>
        <a:sym typeface="Lucida Grande"/>
      </a:defRPr>
    </a:lvl5pPr>
    <a:lvl6pPr indent="1143000" defTabSz="825500" latinLnBrk="0">
      <a:defRPr sz="2200">
        <a:latin typeface="Lucida Grande"/>
        <a:ea typeface="Lucida Grande"/>
        <a:cs typeface="Lucida Grande"/>
        <a:sym typeface="Lucida Grande"/>
      </a:defRPr>
    </a:lvl6pPr>
    <a:lvl7pPr indent="1371600" defTabSz="825500" latinLnBrk="0">
      <a:defRPr sz="2200">
        <a:latin typeface="Lucida Grande"/>
        <a:ea typeface="Lucida Grande"/>
        <a:cs typeface="Lucida Grande"/>
        <a:sym typeface="Lucida Grande"/>
      </a:defRPr>
    </a:lvl7pPr>
    <a:lvl8pPr indent="1600200" defTabSz="825500" latinLnBrk="0">
      <a:defRPr sz="2200">
        <a:latin typeface="Lucida Grande"/>
        <a:ea typeface="Lucida Grande"/>
        <a:cs typeface="Lucida Grande"/>
        <a:sym typeface="Lucida Grande"/>
      </a:defRPr>
    </a:lvl8pPr>
    <a:lvl9pPr indent="1828800" defTabSz="8255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marL="376115" indent="-376115">
              <a:buSzPct val="100000"/>
              <a:buAutoNum type="arabicPeriod" startAt="1"/>
            </a:pPr>
            <a:r>
              <a:t>SEGUIMIENTO </a:t>
            </a:r>
          </a:p>
          <a:p>
            <a:pPr marL="376115" indent="-376115">
              <a:buSzPct val="100000"/>
              <a:buAutoNum type="arabicPeriod" startAt="1"/>
            </a:pPr>
            <a:r>
              <a:t>HUMILLACIÓN </a:t>
            </a:r>
          </a:p>
          <a:p>
            <a:pPr marL="376115" indent="-376115">
              <a:buSzPct val="100000"/>
              <a:buAutoNum type="arabicPeriod" startAt="1"/>
            </a:pPr>
            <a:r>
              <a:t>PETICIÓN</a:t>
            </a:r>
          </a:p>
          <a:p>
            <a:pPr marL="376115" indent="-376115">
              <a:buSzPct val="100000"/>
              <a:buAutoNum type="arabicPeriod" startAt="1"/>
            </a:pPr>
            <a:r>
              <a:t>TOQUE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marL="376115" indent="-376115">
              <a:buSzPct val="100000"/>
              <a:buAutoNum type="arabicPeriod" startAt="1"/>
            </a:pPr>
            <a:r>
              <a:t>SEGUIMIENTO </a:t>
            </a:r>
          </a:p>
          <a:p>
            <a:pPr marL="376115" indent="-376115">
              <a:buSzPct val="100000"/>
              <a:buAutoNum type="arabicPeriod" startAt="1"/>
            </a:pPr>
            <a:r>
              <a:t>HUMILLACIÓN </a:t>
            </a:r>
          </a:p>
          <a:p>
            <a:pPr marL="376115" indent="-376115">
              <a:buSzPct val="100000"/>
              <a:buAutoNum type="arabicPeriod" startAt="1"/>
            </a:pPr>
            <a:r>
              <a:t>PETICIÓN</a:t>
            </a:r>
          </a:p>
          <a:p>
            <a:pPr marL="376115" indent="-376115">
              <a:buSzPct val="100000"/>
              <a:buAutoNum type="arabicPeriod" startAt="1"/>
            </a:pPr>
            <a:r>
              <a:t>TOQUE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a:p>
        </p:txBody>
      </p:sp>
      <p:sp>
        <p:nvSpPr>
          <p:cNvPr id="242" name="Shape 242"/>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t>- </a:t>
            </a:r>
            <a:r>
              <a:rPr b="1" i="1" u="sng"/>
              <a:t>El leproso estaba bajo la maldición de Dios</a:t>
            </a:r>
            <a:r>
              <a:t>. La ley ritual prohibía estrictamente que un leproso se aproximara a otros o se mezclara con ellos.</a:t>
            </a:r>
          </a:p>
          <a:p>
            <a:pPr defTabSz="457200">
              <a:lnSpc>
                <a:spcPct val="117999"/>
              </a:lnSpc>
              <a:defRPr>
                <a:latin typeface="Helvetica Neue"/>
                <a:ea typeface="Helvetica Neue"/>
                <a:cs typeface="Helvetica Neue"/>
                <a:sym typeface="Helvetica Neue"/>
              </a:defRPr>
            </a:pPr>
          </a:p>
          <a:p>
            <a:pPr defTabSz="457200">
              <a:lnSpc>
                <a:spcPct val="117999"/>
              </a:lnSpc>
              <a:defRPr>
                <a:latin typeface="Helvetica Neue"/>
                <a:ea typeface="Helvetica Neue"/>
                <a:cs typeface="Helvetica Neue"/>
                <a:sym typeface="Helvetica Neue"/>
              </a:defRPr>
            </a:pPr>
            <a:r>
              <a:t>-</a:t>
            </a:r>
            <a:r>
              <a:rPr b="1"/>
              <a:t>Lepra</a:t>
            </a:r>
            <a:r>
              <a:t>: Era una enfermedad: </a:t>
            </a:r>
            <a:r>
              <a:rPr u="sng"/>
              <a:t>asquerosa</a:t>
            </a:r>
            <a:r>
              <a:t>, </a:t>
            </a:r>
            <a:r>
              <a:rPr u="sng"/>
              <a:t>horrorosa</a:t>
            </a:r>
            <a:r>
              <a:t>, </a:t>
            </a:r>
            <a:r>
              <a:rPr u="sng"/>
              <a:t>dolorosa</a:t>
            </a:r>
            <a:r>
              <a:t>, </a:t>
            </a:r>
            <a:r>
              <a:rPr u="sng"/>
              <a:t>vergonzosa</a:t>
            </a:r>
            <a:r>
              <a:t>, </a:t>
            </a:r>
            <a:r>
              <a:rPr u="sng"/>
              <a:t>fastidiosa</a:t>
            </a:r>
            <a:r>
              <a:t>….… </a:t>
            </a:r>
            <a:r>
              <a:rPr u="sng"/>
              <a:t>olorosa…</a:t>
            </a:r>
            <a:r>
              <a:rPr b="1" sz="2500" u="sng"/>
              <a:t>SUPERTICIOSA</a:t>
            </a:r>
            <a:r>
              <a:rPr u="sng"/>
              <a:t>: “EL DEDO DE DIOS”.</a:t>
            </a:r>
            <a:endParaRPr u="sng"/>
          </a:p>
          <a:p>
            <a:pPr defTabSz="457200">
              <a:lnSpc>
                <a:spcPct val="117999"/>
              </a:lnSpc>
              <a:defRPr>
                <a:latin typeface="Helvetica Neue"/>
                <a:ea typeface="Helvetica Neue"/>
                <a:cs typeface="Helvetica Neue"/>
                <a:sym typeface="Helvetica Neue"/>
              </a:defRPr>
            </a:pPr>
            <a:endParaRPr u="sng"/>
          </a:p>
          <a:p>
            <a:pPr defTabSz="457200">
              <a:lnSpc>
                <a:spcPct val="117999"/>
              </a:lnSpc>
              <a:defRPr>
                <a:latin typeface="Helvetica Neue"/>
                <a:ea typeface="Helvetica Neue"/>
                <a:cs typeface="Helvetica Neue"/>
                <a:sym typeface="Helvetica Neue"/>
              </a:defRPr>
            </a:pPr>
            <a:r>
              <a:rPr u="sng"/>
              <a:t>- Ese “Señor, si quieres”, no es de dudas o vacilación… </a:t>
            </a:r>
            <a:endParaRPr u="sng"/>
          </a:p>
          <a:p>
            <a:pPr/>
            <a:r>
              <a:rPr u="sng"/>
              <a:t>HAY QUE RECONOCER QUE TIENE AGALLAS….</a:t>
            </a:r>
            <a:endParaRPr u="sng"/>
          </a:p>
          <a:p>
            <a:pPr/>
            <a:endParaRPr u="sng"/>
          </a:p>
          <a:p>
            <a:pPr/>
          </a:p>
          <a:p>
            <a:pPr/>
            <a:r>
              <a:t>- Haptomai: tocar/ Terapear… sentir empatía y dolor por los que necesitan de ti…</a:t>
            </a:r>
          </a:p>
          <a:p>
            <a:pPr/>
          </a:p>
          <a:p>
            <a:pPr defTabSz="457200">
              <a:lnSpc>
                <a:spcPct val="117999"/>
              </a:lnSpc>
              <a:defRPr>
                <a:latin typeface="Helvetica Neue"/>
                <a:ea typeface="Helvetica Neue"/>
                <a:cs typeface="Helvetica Neue"/>
                <a:sym typeface="Helvetica Neue"/>
              </a:defRPr>
            </a:pPr>
            <a:r>
              <a:t>- </a:t>
            </a:r>
            <a:r>
              <a:rPr b="1"/>
              <a:t>Dios tiene particular interés en tocar la vida de aquellos que han sufrido</a:t>
            </a:r>
            <a:r>
              <a:t>, de manera especial, el rechazo de la sociedad</a:t>
            </a:r>
          </a:p>
          <a:p>
            <a:pPr defTabSz="457200">
              <a:lnSpc>
                <a:spcPct val="117999"/>
              </a:lnSpc>
              <a:defRPr>
                <a:latin typeface="Helvetica Neue"/>
                <a:ea typeface="Helvetica Neue"/>
                <a:cs typeface="Helvetica Neue"/>
                <a:sym typeface="Helvetica Neue"/>
              </a:defRPr>
            </a:pPr>
            <a:endParaRPr u="sng"/>
          </a:p>
          <a:p>
            <a:pPr defTabSz="457200">
              <a:lnSpc>
                <a:spcPct val="117999"/>
              </a:lnSpc>
              <a:defRPr>
                <a:latin typeface="Helvetica Neue"/>
                <a:ea typeface="Helvetica Neue"/>
                <a:cs typeface="Helvetica Neue"/>
                <a:sym typeface="Helvetica Neue"/>
              </a:defRPr>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t>- </a:t>
            </a:r>
            <a:r>
              <a:rPr b="1" i="1" u="sng"/>
              <a:t>El leproso estaba bajo la maldición de Dios</a:t>
            </a:r>
            <a:r>
              <a:t>. La ley ritual prohibía estrictamente que un leproso se aproximara a otros o se mezclara con ellos.</a:t>
            </a:r>
          </a:p>
          <a:p>
            <a:pPr defTabSz="457200">
              <a:lnSpc>
                <a:spcPct val="117999"/>
              </a:lnSpc>
              <a:defRPr>
                <a:latin typeface="Helvetica Neue"/>
                <a:ea typeface="Helvetica Neue"/>
                <a:cs typeface="Helvetica Neue"/>
                <a:sym typeface="Helvetica Neue"/>
              </a:defRPr>
            </a:pPr>
          </a:p>
          <a:p>
            <a:pPr defTabSz="457200">
              <a:lnSpc>
                <a:spcPct val="117999"/>
              </a:lnSpc>
              <a:defRPr>
                <a:latin typeface="Helvetica Neue"/>
                <a:ea typeface="Helvetica Neue"/>
                <a:cs typeface="Helvetica Neue"/>
                <a:sym typeface="Helvetica Neue"/>
              </a:defRPr>
            </a:pPr>
            <a:r>
              <a:rPr b="1"/>
              <a:t>Lepra</a:t>
            </a:r>
            <a:r>
              <a:t>: Era una enfermedad: </a:t>
            </a:r>
            <a:r>
              <a:rPr u="sng"/>
              <a:t>asquerosa</a:t>
            </a:r>
            <a:r>
              <a:t>, </a:t>
            </a:r>
            <a:r>
              <a:rPr u="sng"/>
              <a:t>horrorosa</a:t>
            </a:r>
            <a:r>
              <a:t>, </a:t>
            </a:r>
            <a:r>
              <a:rPr u="sng"/>
              <a:t>dolorosa</a:t>
            </a:r>
            <a:r>
              <a:t>, </a:t>
            </a:r>
            <a:r>
              <a:rPr u="sng"/>
              <a:t>vergonzosa</a:t>
            </a:r>
            <a:r>
              <a:t>, </a:t>
            </a:r>
            <a:r>
              <a:rPr u="sng"/>
              <a:t>fastidiosa</a:t>
            </a:r>
            <a:r>
              <a:t>….… </a:t>
            </a:r>
            <a:r>
              <a:rPr u="sng"/>
              <a:t>olorosa…</a:t>
            </a:r>
            <a:r>
              <a:rPr b="1" sz="2500" u="sng"/>
              <a:t>SUPERTICIOSA</a:t>
            </a:r>
            <a:r>
              <a:rPr u="sng"/>
              <a:t>: “EL DEDO DE DIOS”</a:t>
            </a:r>
            <a:endParaRPr u="sng"/>
          </a:p>
          <a:p>
            <a:pPr defTabSz="457200">
              <a:lnSpc>
                <a:spcPct val="117999"/>
              </a:lnSpc>
              <a:defRPr>
                <a:latin typeface="Helvetica Neue"/>
                <a:ea typeface="Helvetica Neue"/>
                <a:cs typeface="Helvetica Neue"/>
                <a:sym typeface="Helvetica Neue"/>
              </a:defRPr>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lvl1pPr defTabSz="457200">
              <a:lnSpc>
                <a:spcPct val="117999"/>
              </a:lnSpc>
              <a:defRPr>
                <a:latin typeface="Helvetica Neue"/>
                <a:ea typeface="Helvetica Neue"/>
                <a:cs typeface="Helvetica Neue"/>
                <a:sym typeface="Helvetica Neue"/>
              </a:defRPr>
            </a:lvl1pPr>
          </a:lstStyle>
          <a:p>
            <a:pPr/>
            <a:r>
              <a:t>UZÍAS OFRECIÓ INCIENSO EN EL TEMPLO Y QUEDÓ LEPROSO: 21 De modo que el rey Uzías tuvo lepra hasta el día de su muerte. Vivió aislado en una casa aparte, porque fue excluido del templo del Señor. Su hijo Jotam quedó encargado del palacio real y él gobernaba a los habitantes del reino. 2 Crónicas 26: 21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p>
          <a:p>
            <a:pPr/>
            <a:r>
              <a:t>-Dios tocó a Jacob para mostrarle humildad. Gn. 32.25</a:t>
            </a:r>
          </a:p>
          <a:p>
            <a:pPr/>
            <a:r>
              <a:t>-Tocó los labios del profeta para quitar sus culpas. Is. 6.7</a:t>
            </a:r>
          </a:p>
          <a:p>
            <a:pPr/>
          </a:p>
          <a:p>
            <a:pPr/>
            <a:r>
              <a:t>.Resurrección*: ESTE HOMBRE DE SU PUTREFACCIÓN RESUCITA A UNA VIDA NUEVA….</a:t>
            </a:r>
          </a:p>
          <a:p>
            <a:pPr/>
            <a:r>
              <a:t>Mostrando que: 1) El pecador más vil siempre puede venir a Jesús, 2) El pecador más desventurado y débil, puede también venir a Jesús, y, 3) para liberarse, el pecador más vil que quiera decidir su destino lejos del pecado, debe tener voluntad de acercarse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a:r>
              <a:t>Terapear… sentir empatía y dolor por los que necesitan de ti…</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marL="534275" indent="-216775">
              <a:buClr>
                <a:srgbClr val="982652">
                  <a:alpha val="64000"/>
                </a:srgbClr>
              </a:buClr>
              <a:buSzPct val="171000"/>
              <a:buChar char="-"/>
            </a:pPr>
            <a:r>
              <a:t>Ciencia que se dedica al estudio, sobre todo anatómico, de las </a:t>
            </a:r>
            <a:r>
              <a:rPr b="1"/>
              <a:t>vísceras</a:t>
            </a:r>
            <a:r>
              <a:t> de las </a:t>
            </a:r>
            <a:r>
              <a:rPr b="1"/>
              <a:t>cavidades abdominal y torácica</a:t>
            </a:r>
            <a:r>
              <a:t>.</a:t>
            </a:r>
          </a:p>
          <a:p>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marL="534275" indent="-216775">
              <a:buClr>
                <a:srgbClr val="982652">
                  <a:alpha val="64000"/>
                </a:srgbClr>
              </a:buClr>
              <a:buSzPct val="171000"/>
              <a:buChar char="-"/>
            </a:pPr>
          </a:p>
          <a:p>
            <a:pPr marL="534275" indent="-216775">
              <a:buClr>
                <a:srgbClr val="982652">
                  <a:alpha val="64000"/>
                </a:srgbClr>
              </a:buClr>
              <a:buSzPct val="171000"/>
              <a:buChar char="-"/>
            </a:pPr>
            <a:r>
              <a:t>—</a:t>
            </a:r>
          </a:p>
          <a:p>
            <a:pPr defTabSz="457200">
              <a:lnSpc>
                <a:spcPct val="117999"/>
              </a:lnSpc>
              <a:defRPr>
                <a:latin typeface="Helvetica Neue"/>
                <a:ea typeface="Helvetica Neue"/>
                <a:cs typeface="Helvetica Neue"/>
                <a:sym typeface="Helvetica Neue"/>
              </a:defRPr>
            </a:pPr>
            <a:r>
              <a:t>When Matthew writes that Jesus had compassion on the people, he is not saying that Jesus felt casual pity for them. No, the term is far more graphic. Matthew is saying that Jesus felt their hurt in his gut: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2.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exto del título"/>
          <p:cNvSpPr txBox="1"/>
          <p:nvPr>
            <p:ph type="title"/>
          </p:nvPr>
        </p:nvSpPr>
        <p:spPr>
          <a:xfrm>
            <a:off x="2387600" y="2946400"/>
            <a:ext cx="19621500" cy="3213100"/>
          </a:xfrm>
          <a:prstGeom prst="rect">
            <a:avLst/>
          </a:prstGeom>
        </p:spPr>
        <p:txBody>
          <a:bodyPr anchor="b"/>
          <a:lstStyle>
            <a:lvl1pPr>
              <a:defRPr>
                <a:solidFill>
                  <a:srgbClr val="FFFFFF"/>
                </a:solidFill>
                <a:latin typeface="+mj-lt"/>
                <a:ea typeface="+mj-ea"/>
                <a:cs typeface="+mj-cs"/>
                <a:sym typeface="Arial Black"/>
              </a:defRPr>
            </a:lvl1pPr>
          </a:lstStyle>
          <a:p>
            <a:pPr/>
            <a:r>
              <a:t>Texto del título</a:t>
            </a:r>
          </a:p>
        </p:txBody>
      </p:sp>
      <p:sp>
        <p:nvSpPr>
          <p:cNvPr id="1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86" name="Imagen"/>
          <p:cNvSpPr/>
          <p:nvPr>
            <p:ph type="pic" sz="half" idx="21"/>
          </p:nvPr>
        </p:nvSpPr>
        <p:spPr>
          <a:xfrm>
            <a:off x="10604500" y="2209800"/>
            <a:ext cx="11966525" cy="8974894"/>
          </a:xfrm>
          <a:prstGeom prst="rect">
            <a:avLst/>
          </a:prstGeom>
          <a:ln w="9525">
            <a:round/>
          </a:ln>
        </p:spPr>
        <p:txBody>
          <a:bodyPr lIns="91439" tIns="45719" rIns="91439" bIns="45719" anchor="t"/>
          <a:lstStyle/>
          <a:p>
            <a:pPr/>
          </a:p>
        </p:txBody>
      </p:sp>
      <p:sp>
        <p:nvSpPr>
          <p:cNvPr id="87" name="Texto del título"/>
          <p:cNvSpPr txBox="1"/>
          <p:nvPr>
            <p:ph type="title"/>
          </p:nvPr>
        </p:nvSpPr>
        <p:spPr>
          <a:xfrm>
            <a:off x="1739900" y="1981200"/>
            <a:ext cx="10998200" cy="4648200"/>
          </a:xfrm>
          <a:prstGeom prst="rect">
            <a:avLst/>
          </a:prstGeom>
        </p:spPr>
        <p:txBody>
          <a:bodyPr anchor="b"/>
          <a:lstStyle>
            <a:lvl1pPr>
              <a:defRPr sz="9800">
                <a:solidFill>
                  <a:srgbClr val="FFFFFF"/>
                </a:solidFill>
                <a:latin typeface="+mj-lt"/>
                <a:ea typeface="+mj-ea"/>
                <a:cs typeface="+mj-cs"/>
                <a:sym typeface="Arial Black"/>
              </a:defRPr>
            </a:lvl1pPr>
          </a:lstStyle>
          <a:p>
            <a:pPr/>
            <a:r>
              <a:t>Texto del título</a:t>
            </a:r>
          </a:p>
        </p:txBody>
      </p:sp>
      <p:sp>
        <p:nvSpPr>
          <p:cNvPr id="88" name="Nivel de texto 1…"/>
          <p:cNvSpPr txBox="1"/>
          <p:nvPr>
            <p:ph type="body" sz="quarter" idx="1"/>
          </p:nvPr>
        </p:nvSpPr>
        <p:spPr>
          <a:xfrm>
            <a:off x="1739900" y="6731000"/>
            <a:ext cx="10998200" cy="4648200"/>
          </a:xfrm>
          <a:prstGeom prst="rect">
            <a:avLst/>
          </a:prstGeom>
        </p:spPr>
        <p:txBody>
          <a:bodyPr anchor="t"/>
          <a:lstStyle>
            <a:lvl1pPr marL="0" indent="0" algn="ctr">
              <a:spcBef>
                <a:spcPts val="0"/>
              </a:spcBef>
              <a:buClrTx/>
              <a:buSzTx/>
              <a:buNone/>
              <a:defRPr sz="4600"/>
            </a:lvl1pPr>
            <a:lvl2pPr marL="0" indent="0" algn="ctr">
              <a:spcBef>
                <a:spcPts val="0"/>
              </a:spcBef>
              <a:buClrTx/>
              <a:buSzTx/>
              <a:buNone/>
              <a:defRPr sz="4600"/>
            </a:lvl2pPr>
            <a:lvl3pPr marL="0" indent="0" algn="ctr">
              <a:spcBef>
                <a:spcPts val="0"/>
              </a:spcBef>
              <a:buClrTx/>
              <a:buSzTx/>
              <a:buNone/>
              <a:defRPr sz="4600"/>
            </a:lvl3pPr>
            <a:lvl4pPr marL="0" indent="0" algn="ctr">
              <a:spcBef>
                <a:spcPts val="0"/>
              </a:spcBef>
              <a:buClrTx/>
              <a:buSzTx/>
              <a:buNone/>
              <a:defRPr sz="4600"/>
            </a:lvl4pPr>
            <a:lvl5pPr marL="0" indent="0" algn="ctr">
              <a:spcBef>
                <a:spcPts val="0"/>
              </a:spcBef>
              <a:buClrTx/>
              <a:buSzTx/>
              <a:buNone/>
              <a:defRPr sz="4600"/>
            </a:lvl5pPr>
          </a:lstStyle>
          <a:p>
            <a:pPr/>
            <a:r>
              <a:t>Nivel de texto 1</a:t>
            </a:r>
          </a:p>
          <a:p>
            <a:pPr lvl="1"/>
            <a:r>
              <a:t>Nivel de texto 2</a:t>
            </a:r>
          </a:p>
          <a:p>
            <a:pPr lvl="2"/>
            <a:r>
              <a:t>Nivel de texto 3</a:t>
            </a:r>
          </a:p>
          <a:p>
            <a:pPr lvl="3"/>
            <a:r>
              <a:t>Nivel de texto 4</a:t>
            </a:r>
          </a:p>
          <a:p>
            <a:pPr lvl="4"/>
            <a:r>
              <a:t>Nivel de texto 5</a:t>
            </a:r>
          </a:p>
        </p:txBody>
      </p:sp>
      <p:sp>
        <p:nvSpPr>
          <p:cNvPr id="8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Large">
    <p:spTree>
      <p:nvGrpSpPr>
        <p:cNvPr id="1" name=""/>
        <p:cNvGrpSpPr/>
        <p:nvPr/>
      </p:nvGrpSpPr>
      <p:grpSpPr>
        <a:xfrm>
          <a:off x="0" y="0"/>
          <a:ext cx="0" cy="0"/>
          <a:chOff x="0" y="0"/>
          <a:chExt cx="0" cy="0"/>
        </a:xfrm>
      </p:grpSpPr>
      <p:sp>
        <p:nvSpPr>
          <p:cNvPr id="96" name="Imagen"/>
          <p:cNvSpPr/>
          <p:nvPr>
            <p:ph type="pic" idx="21"/>
          </p:nvPr>
        </p:nvSpPr>
        <p:spPr>
          <a:xfrm>
            <a:off x="4229100" y="698500"/>
            <a:ext cx="15930563" cy="11947922"/>
          </a:xfrm>
          <a:prstGeom prst="rect">
            <a:avLst/>
          </a:prstGeom>
          <a:ln w="9525">
            <a:round/>
          </a:ln>
        </p:spPr>
        <p:txBody>
          <a:bodyPr lIns="91439" tIns="45719" rIns="91439" bIns="45719" anchor="t"/>
          <a:lstStyle/>
          <a:p>
            <a:pPr/>
          </a:p>
        </p:txBody>
      </p:sp>
      <p:sp>
        <p:nvSpPr>
          <p:cNvPr id="9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s - 4 Up">
    <p:spTree>
      <p:nvGrpSpPr>
        <p:cNvPr id="1" name=""/>
        <p:cNvGrpSpPr/>
        <p:nvPr/>
      </p:nvGrpSpPr>
      <p:grpSpPr>
        <a:xfrm>
          <a:off x="0" y="0"/>
          <a:ext cx="0" cy="0"/>
          <a:chOff x="0" y="0"/>
          <a:chExt cx="0" cy="0"/>
        </a:xfrm>
      </p:grpSpPr>
      <p:sp>
        <p:nvSpPr>
          <p:cNvPr id="104" name="Imagen"/>
          <p:cNvSpPr/>
          <p:nvPr>
            <p:ph type="pic" sz="quarter" idx="21"/>
          </p:nvPr>
        </p:nvSpPr>
        <p:spPr>
          <a:xfrm>
            <a:off x="5321300" y="1612900"/>
            <a:ext cx="6451857" cy="4838893"/>
          </a:xfrm>
          <a:prstGeom prst="rect">
            <a:avLst/>
          </a:prstGeom>
          <a:ln w="9525">
            <a:round/>
          </a:ln>
        </p:spPr>
        <p:txBody>
          <a:bodyPr lIns="91439" tIns="45719" rIns="91439" bIns="45719" anchor="t"/>
          <a:lstStyle/>
          <a:p>
            <a:pPr/>
          </a:p>
        </p:txBody>
      </p:sp>
      <p:sp>
        <p:nvSpPr>
          <p:cNvPr id="105" name="Imagen"/>
          <p:cNvSpPr/>
          <p:nvPr>
            <p:ph type="pic" sz="quarter" idx="22"/>
          </p:nvPr>
        </p:nvSpPr>
        <p:spPr>
          <a:xfrm>
            <a:off x="12623800" y="1612900"/>
            <a:ext cx="6451857" cy="4838893"/>
          </a:xfrm>
          <a:prstGeom prst="rect">
            <a:avLst/>
          </a:prstGeom>
          <a:ln w="9525">
            <a:round/>
          </a:ln>
        </p:spPr>
        <p:txBody>
          <a:bodyPr lIns="91439" tIns="45719" rIns="91439" bIns="45719" anchor="t"/>
          <a:lstStyle/>
          <a:p>
            <a:pPr/>
          </a:p>
        </p:txBody>
      </p:sp>
      <p:sp>
        <p:nvSpPr>
          <p:cNvPr id="106" name="Imagen"/>
          <p:cNvSpPr/>
          <p:nvPr>
            <p:ph type="pic" sz="quarter" idx="23"/>
          </p:nvPr>
        </p:nvSpPr>
        <p:spPr>
          <a:xfrm>
            <a:off x="5321300" y="6908800"/>
            <a:ext cx="6451857" cy="4838893"/>
          </a:xfrm>
          <a:prstGeom prst="rect">
            <a:avLst/>
          </a:prstGeom>
          <a:ln w="9525">
            <a:round/>
          </a:ln>
        </p:spPr>
        <p:txBody>
          <a:bodyPr lIns="91439" tIns="45719" rIns="91439" bIns="45719" anchor="t"/>
          <a:lstStyle/>
          <a:p>
            <a:pPr/>
          </a:p>
        </p:txBody>
      </p:sp>
      <p:sp>
        <p:nvSpPr>
          <p:cNvPr id="107" name="Imagen"/>
          <p:cNvSpPr/>
          <p:nvPr>
            <p:ph type="pic" sz="quarter" idx="24"/>
          </p:nvPr>
        </p:nvSpPr>
        <p:spPr>
          <a:xfrm>
            <a:off x="12623800" y="6908800"/>
            <a:ext cx="6451857" cy="4838893"/>
          </a:xfrm>
          <a:prstGeom prst="rect">
            <a:avLst/>
          </a:prstGeom>
          <a:ln w="9525">
            <a:round/>
          </a:ln>
        </p:spPr>
        <p:txBody>
          <a:bodyPr lIns="91439" tIns="45719" rIns="91439" bIns="45719" anchor="t"/>
          <a:lstStyle/>
          <a:p>
            <a:pPr/>
          </a:p>
        </p:txBody>
      </p:sp>
      <p:sp>
        <p:nvSpPr>
          <p:cNvPr id="10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115" name="Imagen"/>
          <p:cNvSpPr/>
          <p:nvPr>
            <p:ph type="pic" idx="21"/>
          </p:nvPr>
        </p:nvSpPr>
        <p:spPr>
          <a:xfrm>
            <a:off x="5029200" y="2438400"/>
            <a:ext cx="14315615" cy="10736711"/>
          </a:xfrm>
          <a:prstGeom prst="rect">
            <a:avLst/>
          </a:prstGeom>
          <a:ln w="9525">
            <a:round/>
          </a:ln>
        </p:spPr>
        <p:txBody>
          <a:bodyPr lIns="91439" tIns="45719" rIns="91439" bIns="45719" anchor="t"/>
          <a:lstStyle/>
          <a:p>
            <a:pPr/>
          </a:p>
        </p:txBody>
      </p:sp>
      <p:sp>
        <p:nvSpPr>
          <p:cNvPr id="116" name="Texto del título"/>
          <p:cNvSpPr txBox="1"/>
          <p:nvPr>
            <p:ph type="title"/>
          </p:nvPr>
        </p:nvSpPr>
        <p:spPr>
          <a:xfrm>
            <a:off x="2387600" y="2667000"/>
            <a:ext cx="19621500" cy="2387600"/>
          </a:xfrm>
          <a:prstGeom prst="rect">
            <a:avLst/>
          </a:prstGeom>
        </p:spPr>
        <p:txBody>
          <a:bodyPr lIns="0" tIns="0" rIns="0" bIns="0"/>
          <a:lstStyle>
            <a:lvl1pPr>
              <a:defRPr spc="117">
                <a:solidFill>
                  <a:srgbClr val="FFFFFF"/>
                </a:solidFill>
                <a:latin typeface="+mj-lt"/>
                <a:ea typeface="+mj-ea"/>
                <a:cs typeface="+mj-cs"/>
                <a:sym typeface="Arial Black"/>
              </a:defRPr>
            </a:lvl1pPr>
          </a:lstStyle>
          <a:p>
            <a:pPr/>
            <a:r>
              <a:t>Texto del título</a:t>
            </a:r>
          </a:p>
        </p:txBody>
      </p:sp>
      <p:sp>
        <p:nvSpPr>
          <p:cNvPr id="11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24" name="Imagen"/>
          <p:cNvSpPr/>
          <p:nvPr>
            <p:ph type="pic" sz="quarter" idx="21"/>
          </p:nvPr>
        </p:nvSpPr>
        <p:spPr>
          <a:xfrm>
            <a:off x="13195300" y="5232400"/>
            <a:ext cx="8841002" cy="6630752"/>
          </a:xfrm>
          <a:prstGeom prst="rect">
            <a:avLst/>
          </a:prstGeom>
          <a:ln w="9525">
            <a:round/>
          </a:ln>
        </p:spPr>
        <p:txBody>
          <a:bodyPr lIns="91439" tIns="45719" rIns="91439" bIns="45719" anchor="t"/>
          <a:lstStyle/>
          <a:p>
            <a:pPr/>
          </a:p>
        </p:txBody>
      </p:sp>
      <p:sp>
        <p:nvSpPr>
          <p:cNvPr id="125" name="Texto del título"/>
          <p:cNvSpPr txBox="1"/>
          <p:nvPr>
            <p:ph type="title"/>
          </p:nvPr>
        </p:nvSpPr>
        <p:spPr>
          <a:xfrm>
            <a:off x="3606800" y="1435100"/>
            <a:ext cx="17106900" cy="3213100"/>
          </a:xfrm>
          <a:prstGeom prst="rect">
            <a:avLst/>
          </a:prstGeom>
        </p:spPr>
        <p:txBody>
          <a:bodyPr/>
          <a:lstStyle>
            <a:lvl1pPr>
              <a:defRPr>
                <a:solidFill>
                  <a:srgbClr val="FFFFFF"/>
                </a:solidFill>
                <a:latin typeface="+mj-lt"/>
                <a:ea typeface="+mj-ea"/>
                <a:cs typeface="+mj-cs"/>
                <a:sym typeface="Arial Black"/>
              </a:defRPr>
            </a:lvl1pPr>
          </a:lstStyle>
          <a:p>
            <a:pPr/>
            <a:r>
              <a:t>Texto del título</a:t>
            </a:r>
          </a:p>
        </p:txBody>
      </p:sp>
      <p:sp>
        <p:nvSpPr>
          <p:cNvPr id="126" name="Nivel de texto 1…"/>
          <p:cNvSpPr txBox="1"/>
          <p:nvPr>
            <p:ph type="body" sz="half" idx="1"/>
          </p:nvPr>
        </p:nvSpPr>
        <p:spPr>
          <a:xfrm>
            <a:off x="3606800" y="4991100"/>
            <a:ext cx="10769600" cy="71120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Nivel de texto 1</a:t>
            </a:r>
          </a:p>
          <a:p>
            <a:pPr lvl="1"/>
            <a:r>
              <a:t>Nivel de texto 2</a:t>
            </a:r>
          </a:p>
          <a:p>
            <a:pPr lvl="2"/>
            <a:r>
              <a:t>Nivel de texto 3</a:t>
            </a:r>
          </a:p>
          <a:p>
            <a:pPr lvl="3"/>
            <a:r>
              <a:t>Nivel de texto 4</a:t>
            </a:r>
          </a:p>
          <a:p>
            <a:pPr lvl="4"/>
            <a:r>
              <a:t>Nivel de texto 5</a:t>
            </a:r>
          </a:p>
        </p:txBody>
      </p:sp>
      <p:sp>
        <p:nvSpPr>
          <p:cNvPr id="12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ubtitle &amp; Photo">
    <p:spTree>
      <p:nvGrpSpPr>
        <p:cNvPr id="1" name=""/>
        <p:cNvGrpSpPr/>
        <p:nvPr/>
      </p:nvGrpSpPr>
      <p:grpSpPr>
        <a:xfrm>
          <a:off x="0" y="0"/>
          <a:ext cx="0" cy="0"/>
          <a:chOff x="0" y="0"/>
          <a:chExt cx="0" cy="0"/>
        </a:xfrm>
      </p:grpSpPr>
      <p:sp>
        <p:nvSpPr>
          <p:cNvPr id="134" name="Imagen"/>
          <p:cNvSpPr/>
          <p:nvPr>
            <p:ph type="pic" sz="quarter" idx="21"/>
          </p:nvPr>
        </p:nvSpPr>
        <p:spPr>
          <a:xfrm>
            <a:off x="2324100" y="5232400"/>
            <a:ext cx="8841002" cy="6630752"/>
          </a:xfrm>
          <a:prstGeom prst="rect">
            <a:avLst/>
          </a:prstGeom>
          <a:ln w="9525">
            <a:round/>
          </a:ln>
        </p:spPr>
        <p:txBody>
          <a:bodyPr lIns="91439" tIns="45719" rIns="91439" bIns="45719" anchor="t"/>
          <a:lstStyle/>
          <a:p>
            <a:pPr/>
          </a:p>
        </p:txBody>
      </p:sp>
      <p:sp>
        <p:nvSpPr>
          <p:cNvPr id="135" name="Texto del título"/>
          <p:cNvSpPr txBox="1"/>
          <p:nvPr>
            <p:ph type="title"/>
          </p:nvPr>
        </p:nvSpPr>
        <p:spPr>
          <a:xfrm>
            <a:off x="3632200" y="1435100"/>
            <a:ext cx="17106900" cy="3213100"/>
          </a:xfrm>
          <a:prstGeom prst="rect">
            <a:avLst/>
          </a:prstGeom>
        </p:spPr>
        <p:txBody>
          <a:bodyPr/>
          <a:lstStyle>
            <a:lvl1pPr>
              <a:defRPr>
                <a:solidFill>
                  <a:srgbClr val="FFFFFF"/>
                </a:solidFill>
                <a:latin typeface="+mj-lt"/>
                <a:ea typeface="+mj-ea"/>
                <a:cs typeface="+mj-cs"/>
                <a:sym typeface="Arial Black"/>
              </a:defRPr>
            </a:lvl1pPr>
          </a:lstStyle>
          <a:p>
            <a:pPr/>
            <a:r>
              <a:t>Texto del título</a:t>
            </a:r>
          </a:p>
        </p:txBody>
      </p:sp>
      <p:sp>
        <p:nvSpPr>
          <p:cNvPr id="136" name="Nivel de texto 1…"/>
          <p:cNvSpPr txBox="1"/>
          <p:nvPr>
            <p:ph type="body" sz="half" idx="1"/>
          </p:nvPr>
        </p:nvSpPr>
        <p:spPr>
          <a:xfrm>
            <a:off x="10807700" y="5016500"/>
            <a:ext cx="9956800" cy="7112000"/>
          </a:xfrm>
          <a:prstGeom prst="rect">
            <a:avLst/>
          </a:prstGeom>
        </p:spPr>
        <p:txBody>
          <a:bodyPr/>
          <a:lstStyle>
            <a:lvl1pPr marL="0" indent="0">
              <a:spcBef>
                <a:spcPts val="5300"/>
              </a:spcBef>
              <a:buSzTx/>
              <a:buNone/>
              <a:defRPr sz="4400"/>
            </a:lvl1pPr>
            <a:lvl2pPr marL="0" indent="0">
              <a:spcBef>
                <a:spcPts val="5300"/>
              </a:spcBef>
              <a:buSzTx/>
              <a:buNone/>
              <a:defRPr sz="4400"/>
            </a:lvl2pPr>
            <a:lvl3pPr marL="0" indent="0">
              <a:spcBef>
                <a:spcPts val="5300"/>
              </a:spcBef>
              <a:buSzTx/>
              <a:buNone/>
              <a:defRPr sz="4400"/>
            </a:lvl3pPr>
            <a:lvl4pPr marL="0" indent="0">
              <a:spcBef>
                <a:spcPts val="5300"/>
              </a:spcBef>
              <a:buSzTx/>
              <a:buNone/>
              <a:defRPr sz="4400"/>
            </a:lvl4pPr>
            <a:lvl5pPr marL="0" indent="0">
              <a:spcBef>
                <a:spcPts val="5300"/>
              </a:spcBef>
              <a:buSzTx/>
              <a:buNone/>
              <a:defRPr sz="4400"/>
            </a:lvl5pPr>
          </a:lstStyle>
          <a:p>
            <a:pPr/>
            <a:r>
              <a:t>Nivel de texto 1</a:t>
            </a:r>
          </a:p>
          <a:p>
            <a:pPr lvl="1"/>
            <a:r>
              <a:t>Nivel de texto 2</a:t>
            </a:r>
          </a:p>
          <a:p>
            <a:pPr lvl="2"/>
            <a:r>
              <a:t>Nivel de texto 3</a:t>
            </a:r>
          </a:p>
          <a:p>
            <a:pPr lvl="3"/>
            <a:r>
              <a:t>Nivel de texto 4</a:t>
            </a:r>
          </a:p>
          <a:p>
            <a:pPr lvl="4"/>
            <a:r>
              <a:t>Nivel de texto 5</a:t>
            </a:r>
          </a:p>
        </p:txBody>
      </p:sp>
      <p:sp>
        <p:nvSpPr>
          <p:cNvPr id="13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44" name="Texto del título"/>
          <p:cNvSpPr txBox="1"/>
          <p:nvPr>
            <p:ph type="title"/>
          </p:nvPr>
        </p:nvSpPr>
        <p:spPr>
          <a:xfrm>
            <a:off x="2387600" y="1231900"/>
            <a:ext cx="19621500" cy="3213100"/>
          </a:xfrm>
          <a:prstGeom prst="rect">
            <a:avLst/>
          </a:prstGeom>
        </p:spPr>
        <p:txBody>
          <a:bodyPr/>
          <a:lstStyle>
            <a:lvl1pPr>
              <a:defRPr>
                <a:solidFill>
                  <a:srgbClr val="FFFFFF"/>
                </a:solidFill>
                <a:latin typeface="+mj-lt"/>
                <a:ea typeface="+mj-ea"/>
                <a:cs typeface="+mj-cs"/>
                <a:sym typeface="Arial Black"/>
              </a:defRPr>
            </a:lvl1pPr>
          </a:lstStyle>
          <a:p>
            <a:pPr/>
            <a:r>
              <a:t>Texto del título</a:t>
            </a:r>
          </a:p>
        </p:txBody>
      </p:sp>
      <p:sp>
        <p:nvSpPr>
          <p:cNvPr id="145" name="Nivel de texto 1…"/>
          <p:cNvSpPr txBox="1"/>
          <p:nvPr>
            <p:ph type="body" sz="half" idx="1"/>
          </p:nvPr>
        </p:nvSpPr>
        <p:spPr>
          <a:xfrm>
            <a:off x="2387600" y="4559300"/>
            <a:ext cx="10617200" cy="79121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Nivel de texto 1</a:t>
            </a:r>
          </a:p>
          <a:p>
            <a:pPr lvl="1"/>
            <a:r>
              <a:t>Nivel de texto 2</a:t>
            </a:r>
          </a:p>
          <a:p>
            <a:pPr lvl="2"/>
            <a:r>
              <a:t>Nivel de texto 3</a:t>
            </a:r>
          </a:p>
          <a:p>
            <a:pPr lvl="3"/>
            <a:r>
              <a:t>Nivel de texto 4</a:t>
            </a:r>
          </a:p>
          <a:p>
            <a:pPr lvl="4"/>
            <a:r>
              <a:t>Nivel de texto 5</a:t>
            </a:r>
          </a:p>
        </p:txBody>
      </p:sp>
      <p:sp>
        <p:nvSpPr>
          <p:cNvPr id="146"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53" name="Texto del título"/>
          <p:cNvSpPr txBox="1"/>
          <p:nvPr>
            <p:ph type="title"/>
          </p:nvPr>
        </p:nvSpPr>
        <p:spPr>
          <a:xfrm>
            <a:off x="2387600" y="1498600"/>
            <a:ext cx="19621500" cy="3213100"/>
          </a:xfrm>
          <a:prstGeom prst="rect">
            <a:avLst/>
          </a:prstGeom>
        </p:spPr>
        <p:txBody>
          <a:bodyPr/>
          <a:lstStyle>
            <a:lvl1pPr>
              <a:defRPr>
                <a:solidFill>
                  <a:srgbClr val="FFFFFF"/>
                </a:solidFill>
                <a:latin typeface="+mj-lt"/>
                <a:ea typeface="+mj-ea"/>
                <a:cs typeface="+mj-cs"/>
                <a:sym typeface="Arial Black"/>
              </a:defRPr>
            </a:lvl1pPr>
          </a:lstStyle>
          <a:p>
            <a:pPr/>
            <a:r>
              <a:t>Texto del título</a:t>
            </a:r>
          </a:p>
        </p:txBody>
      </p:sp>
      <p:sp>
        <p:nvSpPr>
          <p:cNvPr id="154" name="Nivel de texto 1…"/>
          <p:cNvSpPr txBox="1"/>
          <p:nvPr>
            <p:ph type="body" sz="half" idx="1"/>
          </p:nvPr>
        </p:nvSpPr>
        <p:spPr>
          <a:xfrm>
            <a:off x="10972800" y="4826000"/>
            <a:ext cx="11023600" cy="73787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a:r>
              <a:t>Nivel de texto 1</a:t>
            </a:r>
          </a:p>
          <a:p>
            <a:pPr lvl="1"/>
            <a:r>
              <a:t>Nivel de texto 2</a:t>
            </a:r>
          </a:p>
          <a:p>
            <a:pPr lvl="2"/>
            <a:r>
              <a:t>Nivel de texto 3</a:t>
            </a:r>
          </a:p>
          <a:p>
            <a:pPr lvl="3"/>
            <a:r>
              <a:t>Nivel de texto 4</a:t>
            </a:r>
          </a:p>
          <a:p>
            <a:pPr lvl="4"/>
            <a:r>
              <a:t>Nivel de texto 5</a:t>
            </a:r>
          </a:p>
        </p:txBody>
      </p:sp>
      <p:sp>
        <p:nvSpPr>
          <p:cNvPr id="15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Chart">
    <p:spTree>
      <p:nvGrpSpPr>
        <p:cNvPr id="1" name=""/>
        <p:cNvGrpSpPr/>
        <p:nvPr/>
      </p:nvGrpSpPr>
      <p:grpSpPr>
        <a:xfrm>
          <a:off x="0" y="0"/>
          <a:ext cx="0" cy="0"/>
          <a:chOff x="0" y="0"/>
          <a:chExt cx="0" cy="0"/>
        </a:xfrm>
      </p:grpSpPr>
      <p:graphicFrame>
        <p:nvGraphicFramePr>
          <p:cNvPr id="162" name="Gráfica de líneas 3D"/>
          <p:cNvGraphicFramePr/>
          <p:nvPr/>
        </p:nvGraphicFramePr>
        <p:xfrm>
          <a:off x="12458699" y="4875179"/>
          <a:ext cx="9410701" cy="7996805"/>
        </p:xfrm>
        <a:graphic xmlns:a="http://schemas.openxmlformats.org/drawingml/2006/main">
          <a:graphicData uri="http://schemas.openxmlformats.org/drawingml/2006/chart">
            <c:chart xmlns:c="http://schemas.openxmlformats.org/drawingml/2006/chart" r:id="rId2"/>
          </a:graphicData>
        </a:graphic>
      </p:graphicFrame>
      <p:sp>
        <p:nvSpPr>
          <p:cNvPr id="163" name="Texto del título"/>
          <p:cNvSpPr txBox="1"/>
          <p:nvPr>
            <p:ph type="title"/>
          </p:nvPr>
        </p:nvSpPr>
        <p:spPr>
          <a:xfrm>
            <a:off x="2527300" y="838200"/>
            <a:ext cx="18935700" cy="3213100"/>
          </a:xfrm>
          <a:prstGeom prst="rect">
            <a:avLst/>
          </a:prstGeom>
        </p:spPr>
        <p:txBody>
          <a:bodyPr/>
          <a:lstStyle>
            <a:lvl1pPr>
              <a:defRPr>
                <a:solidFill>
                  <a:srgbClr val="FFFFFF"/>
                </a:solidFill>
                <a:latin typeface="+mj-lt"/>
                <a:ea typeface="+mj-ea"/>
                <a:cs typeface="+mj-cs"/>
                <a:sym typeface="Arial Black"/>
              </a:defRPr>
            </a:lvl1pPr>
          </a:lstStyle>
          <a:p>
            <a:pPr/>
            <a:r>
              <a:t>Texto del título</a:t>
            </a:r>
          </a:p>
        </p:txBody>
      </p:sp>
      <p:sp>
        <p:nvSpPr>
          <p:cNvPr id="164" name="Nivel de texto 1…"/>
          <p:cNvSpPr txBox="1"/>
          <p:nvPr>
            <p:ph type="body" sz="half" idx="1"/>
          </p:nvPr>
        </p:nvSpPr>
        <p:spPr>
          <a:xfrm>
            <a:off x="2501900" y="4445000"/>
            <a:ext cx="9334500" cy="7378700"/>
          </a:xfrm>
          <a:prstGeom prst="rect">
            <a:avLst/>
          </a:prstGeom>
        </p:spPr>
        <p:txBody>
          <a:bodyPr/>
          <a:lstStyle>
            <a:lvl1pPr marL="494620" indent="-494620">
              <a:spcBef>
                <a:spcPts val="5300"/>
              </a:spcBef>
              <a:defRPr sz="4400"/>
            </a:lvl1pPr>
            <a:lvl2pPr marL="494620" indent="-494620">
              <a:spcBef>
                <a:spcPts val="5300"/>
              </a:spcBef>
              <a:defRPr sz="4400"/>
            </a:lvl2pPr>
            <a:lvl3pPr marL="494620" indent="-494620">
              <a:spcBef>
                <a:spcPts val="5300"/>
              </a:spcBef>
              <a:defRPr sz="4400"/>
            </a:lvl3pPr>
            <a:lvl4pPr marL="494620" indent="-494620">
              <a:spcBef>
                <a:spcPts val="5300"/>
              </a:spcBef>
              <a:defRPr sz="4400"/>
            </a:lvl4pPr>
            <a:lvl5pPr marL="494620" indent="-494620">
              <a:spcBef>
                <a:spcPts val="5300"/>
              </a:spcBef>
              <a:defRPr sz="4400"/>
            </a:lvl5pPr>
          </a:lstStyle>
          <a:p>
            <a:pPr/>
            <a:r>
              <a:t>Nivel de texto 1</a:t>
            </a:r>
          </a:p>
          <a:p>
            <a:pPr lvl="1"/>
            <a:r>
              <a:t>Nivel de texto 2</a:t>
            </a:r>
          </a:p>
          <a:p>
            <a:pPr lvl="2"/>
            <a:r>
              <a:t>Nivel de texto 3</a:t>
            </a:r>
          </a:p>
          <a:p>
            <a:pPr lvl="3"/>
            <a:r>
              <a:t>Nivel de texto 4</a:t>
            </a:r>
          </a:p>
          <a:p>
            <a:pPr lvl="4"/>
            <a:r>
              <a:t>Nivel de texto 5</a:t>
            </a:r>
          </a:p>
        </p:txBody>
      </p:sp>
      <p:sp>
        <p:nvSpPr>
          <p:cNvPr id="16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Chart">
    <p:spTree>
      <p:nvGrpSpPr>
        <p:cNvPr id="1" name=""/>
        <p:cNvGrpSpPr/>
        <p:nvPr/>
      </p:nvGrpSpPr>
      <p:grpSpPr>
        <a:xfrm>
          <a:off x="0" y="0"/>
          <a:ext cx="0" cy="0"/>
          <a:chOff x="0" y="0"/>
          <a:chExt cx="0" cy="0"/>
        </a:xfrm>
      </p:grpSpPr>
      <p:graphicFrame>
        <p:nvGraphicFramePr>
          <p:cNvPr id="172" name="Gráfica de líneas 3D"/>
          <p:cNvGraphicFramePr/>
          <p:nvPr/>
        </p:nvGraphicFramePr>
        <p:xfrm>
          <a:off x="2832100" y="4938508"/>
          <a:ext cx="16663388" cy="7895376"/>
        </p:xfrm>
        <a:graphic xmlns:a="http://schemas.openxmlformats.org/drawingml/2006/main">
          <a:graphicData uri="http://schemas.openxmlformats.org/drawingml/2006/chart">
            <c:chart xmlns:c="http://schemas.openxmlformats.org/drawingml/2006/chart" r:id="rId2"/>
          </a:graphicData>
        </a:graphic>
      </p:graphicFrame>
      <p:sp>
        <p:nvSpPr>
          <p:cNvPr id="173" name="Texto del título"/>
          <p:cNvSpPr txBox="1"/>
          <p:nvPr>
            <p:ph type="title"/>
          </p:nvPr>
        </p:nvSpPr>
        <p:spPr>
          <a:xfrm>
            <a:off x="2717800" y="876300"/>
            <a:ext cx="18935700" cy="3213100"/>
          </a:xfrm>
          <a:prstGeom prst="rect">
            <a:avLst/>
          </a:prstGeom>
        </p:spPr>
        <p:txBody>
          <a:bodyPr/>
          <a:lstStyle>
            <a:lvl1pPr>
              <a:defRPr>
                <a:solidFill>
                  <a:srgbClr val="FFFFFF"/>
                </a:solidFill>
                <a:latin typeface="+mj-lt"/>
                <a:ea typeface="+mj-ea"/>
                <a:cs typeface="+mj-cs"/>
                <a:sym typeface="Arial Black"/>
              </a:defRPr>
            </a:lvl1pPr>
          </a:lstStyle>
          <a:p>
            <a:pPr/>
            <a:r>
              <a:t>Texto del título</a:t>
            </a:r>
          </a:p>
        </p:txBody>
      </p:sp>
      <p:sp>
        <p:nvSpPr>
          <p:cNvPr id="17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9" name="Texto del título"/>
          <p:cNvSpPr txBox="1"/>
          <p:nvPr>
            <p:ph type="title"/>
          </p:nvPr>
        </p:nvSpPr>
        <p:spPr>
          <a:xfrm>
            <a:off x="2387600" y="2946400"/>
            <a:ext cx="19621500" cy="3213100"/>
          </a:xfrm>
          <a:prstGeom prst="rect">
            <a:avLst/>
          </a:prstGeom>
        </p:spPr>
        <p:txBody>
          <a:bodyPr anchor="b"/>
          <a:lstStyle>
            <a:lvl1pPr>
              <a:defRPr>
                <a:solidFill>
                  <a:srgbClr val="FFFFFF"/>
                </a:solidFill>
                <a:latin typeface="+mj-lt"/>
                <a:ea typeface="+mj-ea"/>
                <a:cs typeface="+mj-cs"/>
                <a:sym typeface="Arial Black"/>
              </a:defRPr>
            </a:lvl1pPr>
          </a:lstStyle>
          <a:p>
            <a:pPr/>
            <a:r>
              <a:t>Texto del título</a:t>
            </a:r>
          </a:p>
        </p:txBody>
      </p:sp>
      <p:sp>
        <p:nvSpPr>
          <p:cNvPr id="20" name="Nivel de texto 1…"/>
          <p:cNvSpPr txBox="1"/>
          <p:nvPr>
            <p:ph type="body" sz="half" idx="1"/>
          </p:nvPr>
        </p:nvSpPr>
        <p:spPr>
          <a:xfrm>
            <a:off x="2387600" y="6553200"/>
            <a:ext cx="19621500" cy="3924300"/>
          </a:xfrm>
          <a:prstGeom prst="rect">
            <a:avLst/>
          </a:prstGeom>
        </p:spPr>
        <p:txBody>
          <a:bodyPr anchor="t"/>
          <a:lstStyle>
            <a:lvl1pPr marL="0" indent="0" algn="ctr">
              <a:spcBef>
                <a:spcPts val="0"/>
              </a:spcBef>
              <a:buClrTx/>
              <a:buSzTx/>
              <a:buNone/>
              <a:defRPr sz="5000"/>
            </a:lvl1pPr>
            <a:lvl2pPr marL="0" indent="0" algn="ctr">
              <a:spcBef>
                <a:spcPts val="0"/>
              </a:spcBef>
              <a:buClrTx/>
              <a:buSzTx/>
              <a:buNone/>
              <a:defRPr sz="5000"/>
            </a:lvl2pPr>
            <a:lvl3pPr marL="0" indent="0" algn="ctr">
              <a:spcBef>
                <a:spcPts val="0"/>
              </a:spcBef>
              <a:buClrTx/>
              <a:buSzTx/>
              <a:buNone/>
              <a:defRPr sz="5000"/>
            </a:lvl3pPr>
            <a:lvl4pPr marL="0" indent="0" algn="ctr">
              <a:spcBef>
                <a:spcPts val="0"/>
              </a:spcBef>
              <a:buClrTx/>
              <a:buSzTx/>
              <a:buNone/>
              <a:defRPr sz="5000"/>
            </a:lvl4pPr>
            <a:lvl5pPr marL="0" indent="0" algn="ctr">
              <a:spcBef>
                <a:spcPts val="0"/>
              </a:spcBef>
              <a:buClrTx/>
              <a:buSzTx/>
              <a:buNone/>
              <a:defRPr sz="5000"/>
            </a:lvl5pPr>
          </a:lstStyle>
          <a:p>
            <a:pPr/>
            <a:r>
              <a:t>Nivel de texto 1</a:t>
            </a:r>
          </a:p>
          <a:p>
            <a:pPr lvl="1"/>
            <a:r>
              <a:t>Nivel de texto 2</a:t>
            </a:r>
          </a:p>
          <a:p>
            <a:pPr lvl="2"/>
            <a:r>
              <a:t>Nivel de texto 3</a:t>
            </a:r>
          </a:p>
          <a:p>
            <a:pPr lvl="3"/>
            <a:r>
              <a:t>Nivel de texto 4</a:t>
            </a:r>
          </a:p>
          <a:p>
            <a:pPr lvl="4"/>
            <a:r>
              <a:t>Nivel de texto 5</a:t>
            </a:r>
          </a:p>
        </p:txBody>
      </p:sp>
      <p:sp>
        <p:nvSpPr>
          <p:cNvPr id="2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Table">
    <p:spTree>
      <p:nvGrpSpPr>
        <p:cNvPr id="1" name=""/>
        <p:cNvGrpSpPr/>
        <p:nvPr/>
      </p:nvGrpSpPr>
      <p:grpSpPr>
        <a:xfrm>
          <a:off x="0" y="0"/>
          <a:ext cx="0" cy="0"/>
          <a:chOff x="0" y="0"/>
          <a:chExt cx="0" cy="0"/>
        </a:xfrm>
      </p:grpSpPr>
      <p:graphicFrame>
        <p:nvGraphicFramePr>
          <p:cNvPr id="181" name="Table 1"/>
          <p:cNvGraphicFramePr/>
          <p:nvPr/>
        </p:nvGraphicFramePr>
        <p:xfrm>
          <a:off x="4864100" y="5613400"/>
          <a:ext cx="14655800" cy="6604000"/>
        </p:xfrm>
        <a:graphic xmlns:a="http://schemas.openxmlformats.org/drawingml/2006/main">
          <a:graphicData uri="http://schemas.openxmlformats.org/drawingml/2006/table">
            <a:tbl>
              <a:tblPr firstCol="1" firstRow="1" lastCol="0" lastRow="0" bandCol="0" bandRow="0" rtl="0">
                <a:tableStyleId>{8F44A2F1-9E1F-4B54-A3A2-5F16C0AD49E2}</a:tableStyleId>
              </a:tblPr>
              <a:tblGrid>
                <a:gridCol w="2931160"/>
                <a:gridCol w="2931160"/>
                <a:gridCol w="2931160"/>
                <a:gridCol w="2931160"/>
                <a:gridCol w="2931160"/>
              </a:tblGrid>
              <a:tr h="1320800">
                <a:tc>
                  <a:txBody>
                    <a:bodyPr/>
                    <a:lstStyle/>
                    <a:p>
                      <a:pPr defTabSz="914400">
                        <a:tabLst>
                          <a:tab pos="1282700" algn="l"/>
                        </a:tabLst>
                        <a:defRPr sz="5600">
                          <a:effectLst>
                            <a:outerShdw sx="100000" sy="100000" kx="0" ky="0" algn="b" rotWithShape="0" blurRad="25400" dist="25400" dir="5400000">
                              <a:srgbClr val="000000">
                                <a:alpha val="60000"/>
                              </a:srgbClr>
                            </a:outerShdw>
                          </a:effectLst>
                        </a:defRPr>
                      </a:pPr>
                    </a:p>
                  </a:txBody>
                  <a:tcPr marL="50800" marR="50800" marT="50800" marB="50800" anchor="ctr" anchorCtr="0" horzOverflow="overflow"/>
                </a:tc>
                <a:tc>
                  <a:txBody>
                    <a:bodyPr/>
                    <a:lstStyle/>
                    <a:p>
                      <a:pPr defTabSz="914400">
                        <a:tabLst>
                          <a:tab pos="1282700" algn="l"/>
                        </a:tabLst>
                        <a:defRPr sz="5600">
                          <a:effectLst>
                            <a:outerShdw sx="100000" sy="100000" kx="0" ky="0" algn="b" rotWithShape="0" blurRad="25400" dist="25400" dir="5400000">
                              <a:srgbClr val="000000">
                                <a:alpha val="60000"/>
                              </a:srgbClr>
                            </a:outerShdw>
                          </a:effectLst>
                        </a:defRPr>
                      </a:pPr>
                    </a:p>
                  </a:txBody>
                  <a:tcPr marL="50800" marR="50800" marT="50800" marB="50800" anchor="ctr" anchorCtr="0" horzOverflow="overflow"/>
                </a:tc>
                <a:tc>
                  <a:txBody>
                    <a:bodyPr/>
                    <a:lstStyle/>
                    <a:p>
                      <a:pPr defTabSz="914400">
                        <a:tabLst>
                          <a:tab pos="1282700" algn="l"/>
                        </a:tabLst>
                        <a:defRPr sz="5600">
                          <a:effectLst>
                            <a:outerShdw sx="100000" sy="100000" kx="0" ky="0" algn="b" rotWithShape="0" blurRad="25400" dist="25400" dir="5400000">
                              <a:srgbClr val="000000">
                                <a:alpha val="60000"/>
                              </a:srgbClr>
                            </a:outerShdw>
                          </a:effectLst>
                        </a:defRPr>
                      </a:pPr>
                    </a:p>
                  </a:txBody>
                  <a:tcPr marL="50800" marR="50800" marT="50800" marB="50800" anchor="ctr" anchorCtr="0" horzOverflow="overflow"/>
                </a:tc>
                <a:tc>
                  <a:txBody>
                    <a:bodyPr/>
                    <a:lstStyle/>
                    <a:p>
                      <a:pPr defTabSz="914400">
                        <a:tabLst>
                          <a:tab pos="1282700" algn="l"/>
                        </a:tabLst>
                        <a:defRPr sz="5600">
                          <a:effectLst>
                            <a:outerShdw sx="100000" sy="100000" kx="0" ky="0" algn="b" rotWithShape="0" blurRad="25400" dist="25400" dir="5400000">
                              <a:srgbClr val="000000">
                                <a:alpha val="60000"/>
                              </a:srgbClr>
                            </a:outerShdw>
                          </a:effectLst>
                        </a:defRPr>
                      </a:pPr>
                    </a:p>
                  </a:txBody>
                  <a:tcPr marL="50800" marR="50800" marT="50800" marB="50800" anchor="ctr" anchorCtr="0" horzOverflow="overflow"/>
                </a:tc>
                <a:tc>
                  <a:txBody>
                    <a:bodyPr/>
                    <a:lstStyle/>
                    <a:p>
                      <a:pPr defTabSz="914400">
                        <a:tabLst>
                          <a:tab pos="1282700" algn="l"/>
                        </a:tabLst>
                        <a:defRPr sz="5600">
                          <a:effectLst>
                            <a:outerShdw sx="100000" sy="100000" kx="0" ky="0" algn="b" rotWithShape="0" blurRad="25400" dist="25400" dir="5400000">
                              <a:srgbClr val="000000">
                                <a:alpha val="60000"/>
                              </a:srgbClr>
                            </a:outerShdw>
                          </a:effectLst>
                        </a:defRPr>
                      </a:pPr>
                    </a:p>
                  </a:txBody>
                  <a:tcPr marL="50800" marR="50800" marT="50800" marB="50800" anchor="ctr" anchorCtr="0" horzOverflow="overflow"/>
                </a:tc>
              </a:tr>
              <a:tr h="1320800">
                <a:tc>
                  <a:txBody>
                    <a:bodyPr/>
                    <a:lstStyle/>
                    <a:p>
                      <a:pPr defTabSz="914400">
                        <a:tabLst>
                          <a:tab pos="1282700" algn="l"/>
                        </a:tabLst>
                        <a:defRPr sz="5600">
                          <a:effectLst>
                            <a:outerShdw sx="100000" sy="100000" kx="0" ky="0" algn="b" rotWithShape="0" blurRad="25400" dist="25400" dir="5400000">
                              <a:srgbClr val="000000">
                                <a:alpha val="60000"/>
                              </a:srgbClr>
                            </a:outerShdw>
                          </a:effectLst>
                        </a:defRPr>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r>
              <a:tr h="1320800">
                <a:tc>
                  <a:txBody>
                    <a:bodyPr/>
                    <a:lstStyle/>
                    <a:p>
                      <a:pPr defTabSz="914400">
                        <a:tabLst>
                          <a:tab pos="1282700" algn="l"/>
                        </a:tabLst>
                        <a:defRPr sz="5600">
                          <a:effectLst>
                            <a:outerShdw sx="100000" sy="100000" kx="0" ky="0" algn="b" rotWithShape="0" blurRad="25400" dist="25400" dir="5400000">
                              <a:srgbClr val="000000">
                                <a:alpha val="60000"/>
                              </a:srgbClr>
                            </a:outerShdw>
                          </a:effectLst>
                        </a:defRPr>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r>
              <a:tr h="1320800">
                <a:tc>
                  <a:txBody>
                    <a:bodyPr/>
                    <a:lstStyle/>
                    <a:p>
                      <a:pPr defTabSz="914400">
                        <a:tabLst>
                          <a:tab pos="1282700" algn="l"/>
                        </a:tabLst>
                        <a:defRPr sz="5600">
                          <a:effectLst>
                            <a:outerShdw sx="100000" sy="100000" kx="0" ky="0" algn="b" rotWithShape="0" blurRad="25400" dist="25400" dir="5400000">
                              <a:srgbClr val="000000">
                                <a:alpha val="60000"/>
                              </a:srgbClr>
                            </a:outerShdw>
                          </a:effectLst>
                        </a:defRPr>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r>
              <a:tr h="1320800">
                <a:tc>
                  <a:txBody>
                    <a:bodyPr/>
                    <a:lstStyle/>
                    <a:p>
                      <a:pPr defTabSz="914400">
                        <a:tabLst>
                          <a:tab pos="1282700" algn="l"/>
                        </a:tabLst>
                        <a:defRPr sz="5600">
                          <a:effectLst>
                            <a:outerShdw sx="100000" sy="100000" kx="0" ky="0" algn="b" rotWithShape="0" blurRad="25400" dist="25400" dir="5400000">
                              <a:srgbClr val="000000">
                                <a:alpha val="60000"/>
                              </a:srgbClr>
                            </a:outerShdw>
                          </a:effectLst>
                        </a:defRPr>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c>
                  <a:txBody>
                    <a:bodyPr/>
                    <a:lstStyle/>
                    <a:p>
                      <a:pPr defTabSz="914400">
                        <a:tabLst>
                          <a:tab pos="1282700" algn="l"/>
                        </a:tabLst>
                        <a:defRPr sz="5000"/>
                      </a:pPr>
                    </a:p>
                  </a:txBody>
                  <a:tcPr marL="50800" marR="50800" marT="50800" marB="50800" anchor="ctr" anchorCtr="0" horzOverflow="overflow"/>
                </a:tc>
              </a:tr>
            </a:tbl>
          </a:graphicData>
        </a:graphic>
      </p:graphicFrame>
      <p:sp>
        <p:nvSpPr>
          <p:cNvPr id="182" name="Texto del título"/>
          <p:cNvSpPr txBox="1"/>
          <p:nvPr>
            <p:ph type="title"/>
          </p:nvPr>
        </p:nvSpPr>
        <p:spPr>
          <a:xfrm>
            <a:off x="2717800" y="1460500"/>
            <a:ext cx="18935700" cy="3213100"/>
          </a:xfrm>
          <a:prstGeom prst="rect">
            <a:avLst/>
          </a:prstGeom>
        </p:spPr>
        <p:txBody>
          <a:bodyPr/>
          <a:lstStyle>
            <a:lvl1pPr>
              <a:defRPr>
                <a:solidFill>
                  <a:srgbClr val="FFFFFF"/>
                </a:solidFill>
                <a:latin typeface="+mj-lt"/>
                <a:ea typeface="+mj-ea"/>
                <a:cs typeface="+mj-cs"/>
                <a:sym typeface="Arial Black"/>
              </a:defRPr>
            </a:lvl1pPr>
          </a:lstStyle>
          <a:p>
            <a:pPr/>
            <a:r>
              <a:t>Texto del título</a:t>
            </a:r>
          </a:p>
        </p:txBody>
      </p:sp>
      <p:sp>
        <p:nvSpPr>
          <p:cNvPr id="18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centr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Texto del título"/>
          <p:cNvSpPr txBox="1"/>
          <p:nvPr>
            <p:ph type="title"/>
          </p:nvPr>
        </p:nvSpPr>
        <p:spPr>
          <a:xfrm>
            <a:off x="6173390" y="5036343"/>
            <a:ext cx="13465970" cy="3643314"/>
          </a:xfrm>
          <a:prstGeom prst="rect">
            <a:avLst/>
          </a:prstGeom>
        </p:spPr>
        <p:txBody>
          <a:bodyPr lIns="71437" tIns="71437" rIns="71437" bIns="71437">
            <a:normAutofit fontScale="100000" lnSpcReduction="0"/>
          </a:bodyPr>
          <a:lstStyle>
            <a:lvl1pPr defTabSz="642937">
              <a:tabLst>
                <a:tab pos="2095500" algn="l"/>
              </a:tabLst>
              <a:defRPr sz="9400">
                <a:solidFill>
                  <a:srgbClr val="363929"/>
                </a:solidFill>
                <a:effectLst>
                  <a:outerShdw sx="100000" sy="100000" kx="0" ky="0" algn="b" rotWithShape="0" blurRad="25400" dist="25400" dir="2700000">
                    <a:srgbClr val="FFFFFF">
                      <a:alpha val="50000"/>
                    </a:srgbClr>
                  </a:outerShdw>
                </a:effectLst>
                <a:latin typeface="Optima"/>
                <a:ea typeface="Optima"/>
                <a:cs typeface="Optima"/>
                <a:sym typeface="Optima"/>
              </a:defRPr>
            </a:lvl1pPr>
          </a:lstStyle>
          <a:p>
            <a:pPr/>
            <a:r>
              <a:t>Texto del título</a:t>
            </a:r>
          </a:p>
        </p:txBody>
      </p:sp>
      <p:sp>
        <p:nvSpPr>
          <p:cNvPr id="191" name="Número de diapositiva"/>
          <p:cNvSpPr txBox="1"/>
          <p:nvPr>
            <p:ph type="sldNum" sz="quarter" idx="2"/>
          </p:nvPr>
        </p:nvSpPr>
        <p:spPr>
          <a:xfrm>
            <a:off x="20169295" y="12894468"/>
            <a:ext cx="607493" cy="628019"/>
          </a:xfrm>
          <a:prstGeom prst="rect">
            <a:avLst/>
          </a:prstGeom>
        </p:spPr>
        <p:txBody>
          <a:bodyPr lIns="71437" tIns="71437" rIns="71437" bIns="71437" anchor="t"/>
          <a:lstStyle>
            <a:lvl1pPr algn="r" defTabSz="642937">
              <a:defRPr sz="3200">
                <a:solidFill>
                  <a:srgbClr val="363929"/>
                </a:solidFill>
                <a:latin typeface="Optima"/>
                <a:ea typeface="Optima"/>
                <a:cs typeface="Optima"/>
                <a:sym typeface="Opti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8" name="– Juan Pérez"/>
          <p:cNvSpPr txBox="1"/>
          <p:nvPr>
            <p:ph type="body" sz="quarter" idx="21"/>
          </p:nvPr>
        </p:nvSpPr>
        <p:spPr>
          <a:xfrm>
            <a:off x="2387600" y="8953500"/>
            <a:ext cx="19621500" cy="685800"/>
          </a:xfrm>
          <a:prstGeom prst="rect">
            <a:avLst/>
          </a:prstGeom>
        </p:spPr>
        <p:txBody>
          <a:bodyPr anchor="t">
            <a:spAutoFit/>
          </a:bodyPr>
          <a:lstStyle>
            <a:lvl1pPr marL="0" indent="0" algn="ctr">
              <a:spcBef>
                <a:spcPts val="0"/>
              </a:spcBef>
              <a:buClrTx/>
              <a:buSzTx/>
              <a:buNone/>
              <a:defRPr b="1" sz="3800">
                <a:latin typeface="Helvetica"/>
                <a:ea typeface="Helvetica"/>
                <a:cs typeface="Helvetica"/>
                <a:sym typeface="Helvetica"/>
              </a:defRPr>
            </a:lvl1pPr>
          </a:lstStyle>
          <a:p>
            <a:pPr/>
            <a:r>
              <a:t>– Juan Pérez</a:t>
            </a:r>
          </a:p>
        </p:txBody>
      </p:sp>
      <p:sp>
        <p:nvSpPr>
          <p:cNvPr id="199" name="“Escribe una cita aquí”"/>
          <p:cNvSpPr txBox="1"/>
          <p:nvPr>
            <p:ph type="body" sz="quarter" idx="22"/>
          </p:nvPr>
        </p:nvSpPr>
        <p:spPr>
          <a:xfrm>
            <a:off x="2387600" y="6007100"/>
            <a:ext cx="19621500" cy="952500"/>
          </a:xfrm>
          <a:prstGeom prst="rect">
            <a:avLst/>
          </a:prstGeom>
        </p:spPr>
        <p:txBody>
          <a:bodyPr>
            <a:spAutoFit/>
          </a:bodyPr>
          <a:lstStyle>
            <a:lvl1pPr marL="0" indent="0" algn="ctr">
              <a:spcBef>
                <a:spcPts val="3400"/>
              </a:spcBef>
              <a:buClrTx/>
              <a:buSzTx/>
              <a:buNone/>
              <a:defRPr sz="5600">
                <a:latin typeface="Helvetica Light"/>
                <a:ea typeface="Helvetica Light"/>
                <a:cs typeface="Helvetica Light"/>
                <a:sym typeface="Helvetica Light"/>
              </a:defRPr>
            </a:lvl1pPr>
          </a:lstStyle>
          <a:p>
            <a:pPr/>
            <a:r>
              <a:t>“Escribe una cita aquí”</a:t>
            </a:r>
          </a:p>
        </p:txBody>
      </p:sp>
      <p:sp>
        <p:nvSpPr>
          <p:cNvPr id="200" name="Número de diapositiva"/>
          <p:cNvSpPr txBox="1"/>
          <p:nvPr>
            <p:ph type="sldNum" sz="quarter" idx="2"/>
          </p:nvPr>
        </p:nvSpPr>
        <p:spPr>
          <a:xfrm>
            <a:off x="11955253" y="13004800"/>
            <a:ext cx="453238" cy="469900"/>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interio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7" name="Texto del título"/>
          <p:cNvSpPr txBox="1"/>
          <p:nvPr>
            <p:ph type="title"/>
          </p:nvPr>
        </p:nvSpPr>
        <p:spPr>
          <a:xfrm>
            <a:off x="5923359" y="5036343"/>
            <a:ext cx="13465970" cy="3643314"/>
          </a:xfrm>
          <a:prstGeom prst="rect">
            <a:avLst/>
          </a:prstGeom>
        </p:spPr>
        <p:txBody>
          <a:bodyPr lIns="71437" tIns="71437" rIns="71437" bIns="71437">
            <a:normAutofit fontScale="100000" lnSpcReduction="0"/>
          </a:bodyPr>
          <a:lstStyle>
            <a:lvl1pPr defTabSz="642937">
              <a:tabLst>
                <a:tab pos="2095500" algn="l"/>
              </a:tabLst>
              <a:defRPr sz="9400">
                <a:solidFill>
                  <a:srgbClr val="363929"/>
                </a:solidFill>
                <a:effectLst>
                  <a:outerShdw sx="100000" sy="100000" kx="0" ky="0" algn="b" rotWithShape="0" blurRad="25400" dist="25400" dir="2700000">
                    <a:srgbClr val="FFFFFF">
                      <a:alpha val="50000"/>
                    </a:srgbClr>
                  </a:outerShdw>
                </a:effectLst>
                <a:latin typeface="Optima"/>
                <a:ea typeface="Optima"/>
                <a:cs typeface="Optima"/>
                <a:sym typeface="Optima"/>
              </a:defRPr>
            </a:lvl1pPr>
          </a:lstStyle>
          <a:p>
            <a:pPr/>
            <a:r>
              <a:t>Texto del título</a:t>
            </a:r>
          </a:p>
        </p:txBody>
      </p:sp>
      <p:sp>
        <p:nvSpPr>
          <p:cNvPr id="208" name="Número de diapositiva"/>
          <p:cNvSpPr txBox="1"/>
          <p:nvPr>
            <p:ph type="sldNum" sz="quarter" idx="2"/>
          </p:nvPr>
        </p:nvSpPr>
        <p:spPr>
          <a:xfrm>
            <a:off x="20169295" y="12894468"/>
            <a:ext cx="607493" cy="628019"/>
          </a:xfrm>
          <a:prstGeom prst="rect">
            <a:avLst/>
          </a:prstGeom>
        </p:spPr>
        <p:txBody>
          <a:bodyPr lIns="71437" tIns="71437" rIns="71437" bIns="71437" anchor="t"/>
          <a:lstStyle>
            <a:lvl1pPr algn="r" defTabSz="642937">
              <a:defRPr sz="3200">
                <a:solidFill>
                  <a:srgbClr val="363929"/>
                </a:solidFill>
                <a:latin typeface="Optima"/>
                <a:ea typeface="Optima"/>
                <a:cs typeface="Optima"/>
                <a:sym typeface="Opti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bg>
      <p:bgPr>
        <a:solidFill>
          <a:srgbClr val="000000"/>
        </a:solidFill>
      </p:bgPr>
    </p:bg>
    <p:spTree>
      <p:nvGrpSpPr>
        <p:cNvPr id="1" name=""/>
        <p:cNvGrpSpPr/>
        <p:nvPr/>
      </p:nvGrpSpPr>
      <p:grpSpPr>
        <a:xfrm>
          <a:off x="0" y="0"/>
          <a:ext cx="0" cy="0"/>
          <a:chOff x="0" y="0"/>
          <a:chExt cx="0" cy="0"/>
        </a:xfrm>
      </p:grpSpPr>
      <p:sp>
        <p:nvSpPr>
          <p:cNvPr id="215" name="Número de diapositiva"/>
          <p:cNvSpPr txBox="1"/>
          <p:nvPr>
            <p:ph type="sldNum" sz="quarter" idx="2"/>
          </p:nvPr>
        </p:nvSpPr>
        <p:spPr>
          <a:xfrm>
            <a:off x="11935814" y="13019484"/>
            <a:ext cx="494513" cy="511176"/>
          </a:xfrm>
          <a:prstGeom prst="rect">
            <a:avLst/>
          </a:prstGeom>
        </p:spPr>
        <p:txBody>
          <a:bodyPr lIns="71437" tIns="71437" rIns="71437" bIns="71437" anchor="t"/>
          <a:lstStyle>
            <a:lvl1pPr defTabSz="821531">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8" name="Texto del título"/>
          <p:cNvSpPr txBox="1"/>
          <p:nvPr>
            <p:ph type="title"/>
          </p:nvPr>
        </p:nvSpPr>
        <p:spPr>
          <a:xfrm>
            <a:off x="2387600" y="1181100"/>
            <a:ext cx="19621500" cy="3213100"/>
          </a:xfrm>
          <a:prstGeom prst="rect">
            <a:avLst/>
          </a:prstGeom>
        </p:spPr>
        <p:txBody>
          <a:bodyPr/>
          <a:lstStyle>
            <a:lvl1pPr>
              <a:defRPr>
                <a:solidFill>
                  <a:srgbClr val="FFFFFF"/>
                </a:solidFill>
                <a:latin typeface="+mj-lt"/>
                <a:ea typeface="+mj-ea"/>
                <a:cs typeface="+mj-cs"/>
                <a:sym typeface="Arial Black"/>
              </a:defRPr>
            </a:lvl1pPr>
          </a:lstStyle>
          <a:p>
            <a:pPr/>
            <a:r>
              <a:t>Texto del título</a:t>
            </a:r>
          </a:p>
        </p:txBody>
      </p:sp>
      <p:sp>
        <p:nvSpPr>
          <p:cNvPr id="29" name="Nivel de texto 1…"/>
          <p:cNvSpPr txBox="1"/>
          <p:nvPr>
            <p:ph type="body" idx="1"/>
          </p:nvPr>
        </p:nvSpPr>
        <p:spPr>
          <a:xfrm>
            <a:off x="2387600" y="4495800"/>
            <a:ext cx="19621500" cy="8039100"/>
          </a:xfrm>
          <a:prstGeom prst="rect">
            <a:avLst/>
          </a:prstGeom>
        </p:spPr>
        <p:txBody>
          <a:bodyPr/>
          <a:lstStyle>
            <a:lvl1pPr>
              <a:spcBef>
                <a:spcPts val="3400"/>
              </a:spcBef>
            </a:lvl1pPr>
            <a:lvl2pPr>
              <a:spcBef>
                <a:spcPts val="3400"/>
              </a:spcBef>
            </a:lvl2pPr>
            <a:lvl3pPr>
              <a:spcBef>
                <a:spcPts val="3400"/>
              </a:spcBef>
            </a:lvl3pPr>
            <a:lvl4pPr>
              <a:spcBef>
                <a:spcPts val="3400"/>
              </a:spcBef>
            </a:lvl4pPr>
            <a:lvl5pPr>
              <a:spcBef>
                <a:spcPts val="3400"/>
              </a:spcBef>
            </a:lvl5pPr>
          </a:lstStyle>
          <a:p>
            <a:pPr/>
            <a:r>
              <a:t>Nivel de texto 1</a:t>
            </a:r>
          </a:p>
          <a:p>
            <a:pPr lvl="1"/>
            <a:r>
              <a:t>Nivel de texto 2</a:t>
            </a:r>
          </a:p>
          <a:p>
            <a:pPr lvl="2"/>
            <a:r>
              <a:t>Nivel de texto 3</a:t>
            </a:r>
          </a:p>
          <a:p>
            <a:pPr lvl="3"/>
            <a:r>
              <a:t>Nivel de texto 4</a:t>
            </a:r>
          </a:p>
          <a:p>
            <a:pPr lvl="4"/>
            <a:r>
              <a:t>Nivel de texto 5</a:t>
            </a:r>
          </a:p>
        </p:txBody>
      </p:sp>
      <p:sp>
        <p:nvSpPr>
          <p:cNvPr id="3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37" name="Texto del título"/>
          <p:cNvSpPr txBox="1"/>
          <p:nvPr>
            <p:ph type="title"/>
          </p:nvPr>
        </p:nvSpPr>
        <p:spPr>
          <a:xfrm>
            <a:off x="2387600" y="1727200"/>
            <a:ext cx="19621500" cy="3213100"/>
          </a:xfrm>
          <a:prstGeom prst="rect">
            <a:avLst/>
          </a:prstGeom>
        </p:spPr>
        <p:txBody>
          <a:bodyPr/>
          <a:lstStyle>
            <a:lvl1pPr>
              <a:defRPr>
                <a:solidFill>
                  <a:srgbClr val="FFFFFF"/>
                </a:solidFill>
                <a:latin typeface="+mj-lt"/>
                <a:ea typeface="+mj-ea"/>
                <a:cs typeface="+mj-cs"/>
                <a:sym typeface="Arial Black"/>
              </a:defRPr>
            </a:lvl1pPr>
          </a:lstStyle>
          <a:p>
            <a:pPr/>
            <a:r>
              <a:t>Texto del título</a:t>
            </a:r>
          </a:p>
        </p:txBody>
      </p:sp>
      <p:sp>
        <p:nvSpPr>
          <p:cNvPr id="38" name="Nivel de texto 1…"/>
          <p:cNvSpPr txBox="1"/>
          <p:nvPr>
            <p:ph type="body" idx="1"/>
          </p:nvPr>
        </p:nvSpPr>
        <p:spPr>
          <a:xfrm>
            <a:off x="2387600" y="5054600"/>
            <a:ext cx="19621500" cy="6908800"/>
          </a:xfrm>
          <a:prstGeom prst="rect">
            <a:avLst/>
          </a:prstGeom>
        </p:spPr>
        <p:txBody>
          <a:bodyPr numCol="2" spcCol="981075" anchor="t"/>
          <a:lstStyle>
            <a:lvl1pPr marL="824820" indent="-494620">
              <a:spcBef>
                <a:spcPts val="5300"/>
              </a:spcBef>
              <a:defRPr sz="4400"/>
            </a:lvl1pPr>
            <a:lvl2pPr marL="824820" indent="-494620">
              <a:spcBef>
                <a:spcPts val="5300"/>
              </a:spcBef>
              <a:defRPr sz="4400"/>
            </a:lvl2pPr>
            <a:lvl3pPr marL="824820" indent="-494620">
              <a:spcBef>
                <a:spcPts val="5300"/>
              </a:spcBef>
              <a:defRPr sz="4400"/>
            </a:lvl3pPr>
            <a:lvl4pPr marL="824820" indent="-494620">
              <a:spcBef>
                <a:spcPts val="5300"/>
              </a:spcBef>
              <a:defRPr sz="4400"/>
            </a:lvl4pPr>
            <a:lvl5pPr marL="824820" indent="-494620">
              <a:spcBef>
                <a:spcPts val="5300"/>
              </a:spcBef>
              <a:defRPr sz="4400"/>
            </a:lvl5pPr>
          </a:lstStyle>
          <a:p>
            <a:pPr/>
            <a:r>
              <a:t>Nivel de texto 1</a:t>
            </a:r>
          </a:p>
          <a:p>
            <a:pPr lvl="1"/>
            <a:r>
              <a:t>Nivel de texto 2</a:t>
            </a:r>
          </a:p>
          <a:p>
            <a:pPr lvl="2"/>
            <a:r>
              <a:t>Nivel de texto 3</a:t>
            </a:r>
          </a:p>
          <a:p>
            <a:pPr lvl="3"/>
            <a:r>
              <a:t>Nivel de texto 4</a:t>
            </a:r>
          </a:p>
          <a:p>
            <a:pPr lvl="4"/>
            <a:r>
              <a:t>Nivel de texto 5</a:t>
            </a:r>
          </a:p>
        </p:txBody>
      </p:sp>
      <p:sp>
        <p:nvSpPr>
          <p:cNvPr id="3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46"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4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5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1" name="Texto del título"/>
          <p:cNvSpPr txBox="1"/>
          <p:nvPr>
            <p:ph type="title"/>
          </p:nvPr>
        </p:nvSpPr>
        <p:spPr>
          <a:xfrm>
            <a:off x="2387600" y="1308100"/>
            <a:ext cx="19621500" cy="3213100"/>
          </a:xfrm>
          <a:prstGeom prst="rect">
            <a:avLst/>
          </a:prstGeom>
        </p:spPr>
        <p:txBody>
          <a:bodyPr/>
          <a:lstStyle>
            <a:lvl1pPr>
              <a:defRPr>
                <a:solidFill>
                  <a:srgbClr val="FFFFFF"/>
                </a:solidFill>
                <a:latin typeface="+mj-lt"/>
                <a:ea typeface="+mj-ea"/>
                <a:cs typeface="+mj-cs"/>
                <a:sym typeface="Arial Black"/>
              </a:defRPr>
            </a:lvl1pPr>
          </a:lstStyle>
          <a:p>
            <a:pPr/>
            <a:r>
              <a:t>Texto del título</a:t>
            </a:r>
          </a:p>
        </p:txBody>
      </p:sp>
      <p:sp>
        <p:nvSpPr>
          <p:cNvPr id="6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9" name="Texto del título"/>
          <p:cNvSpPr txBox="1"/>
          <p:nvPr>
            <p:ph type="title"/>
          </p:nvPr>
        </p:nvSpPr>
        <p:spPr>
          <a:xfrm>
            <a:off x="2387600" y="4178300"/>
            <a:ext cx="19621500" cy="5359400"/>
          </a:xfrm>
          <a:prstGeom prst="rect">
            <a:avLst/>
          </a:prstGeom>
        </p:spPr>
        <p:txBody>
          <a:bodyPr/>
          <a:lstStyle>
            <a:lvl1pPr>
              <a:defRPr>
                <a:solidFill>
                  <a:srgbClr val="FFFFFF"/>
                </a:solidFill>
                <a:latin typeface="+mj-lt"/>
                <a:ea typeface="+mj-ea"/>
                <a:cs typeface="+mj-cs"/>
                <a:sym typeface="Arial Black"/>
              </a:defRPr>
            </a:lvl1pPr>
          </a:lstStyle>
          <a:p>
            <a:pPr/>
            <a:r>
              <a:t>Texto del título</a:t>
            </a:r>
          </a:p>
        </p:txBody>
      </p:sp>
      <p:sp>
        <p:nvSpPr>
          <p:cNvPr id="7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77" name="Imagen"/>
          <p:cNvSpPr/>
          <p:nvPr>
            <p:ph type="pic" sz="half" idx="21"/>
          </p:nvPr>
        </p:nvSpPr>
        <p:spPr>
          <a:xfrm>
            <a:off x="6781800" y="914400"/>
            <a:ext cx="10820400" cy="8115300"/>
          </a:xfrm>
          <a:prstGeom prst="rect">
            <a:avLst/>
          </a:prstGeom>
          <a:ln w="9525">
            <a:round/>
          </a:ln>
        </p:spPr>
        <p:txBody>
          <a:bodyPr lIns="91439" tIns="45719" rIns="91439" bIns="45719" anchor="t"/>
          <a:lstStyle/>
          <a:p>
            <a:pPr/>
          </a:p>
        </p:txBody>
      </p:sp>
      <p:sp>
        <p:nvSpPr>
          <p:cNvPr id="78" name="Texto del título"/>
          <p:cNvSpPr txBox="1"/>
          <p:nvPr>
            <p:ph type="title"/>
          </p:nvPr>
        </p:nvSpPr>
        <p:spPr>
          <a:xfrm>
            <a:off x="2387600" y="10007600"/>
            <a:ext cx="19621500" cy="2387600"/>
          </a:xfrm>
          <a:prstGeom prst="rect">
            <a:avLst/>
          </a:prstGeom>
        </p:spPr>
        <p:txBody>
          <a:bodyPr lIns="0" tIns="0" rIns="0" bIns="0"/>
          <a:lstStyle>
            <a:lvl1pPr>
              <a:defRPr spc="117">
                <a:solidFill>
                  <a:srgbClr val="FFFFFF"/>
                </a:solidFill>
                <a:latin typeface="+mj-lt"/>
                <a:ea typeface="+mj-ea"/>
                <a:cs typeface="+mj-cs"/>
                <a:sym typeface="Arial Black"/>
              </a:defRPr>
            </a:lvl1pPr>
          </a:lstStyle>
          <a:p>
            <a:pPr/>
            <a:r>
              <a:t>Texto del título</a:t>
            </a:r>
          </a:p>
        </p:txBody>
      </p:sp>
      <p:sp>
        <p:nvSpPr>
          <p:cNvPr id="7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Nivel de texto 1…"/>
          <p:cNvSpPr txBox="1"/>
          <p:nvPr>
            <p:ph type="body" idx="1"/>
          </p:nvPr>
        </p:nvSpPr>
        <p:spPr>
          <a:xfrm>
            <a:off x="2387600" y="1790700"/>
            <a:ext cx="19621500" cy="1014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Nivel de texto 1</a:t>
            </a:r>
          </a:p>
          <a:p>
            <a:pPr lvl="1"/>
            <a:r>
              <a:t>Nivel de texto 2</a:t>
            </a:r>
          </a:p>
          <a:p>
            <a:pPr lvl="2"/>
            <a:r>
              <a:t>Nivel de texto 3</a:t>
            </a:r>
          </a:p>
          <a:p>
            <a:pPr lvl="3"/>
            <a:r>
              <a:t>Nivel de texto 4</a:t>
            </a:r>
          </a:p>
          <a:p>
            <a:pPr lvl="4"/>
            <a:r>
              <a:t>Nivel de texto 5</a:t>
            </a:r>
          </a:p>
        </p:txBody>
      </p:sp>
      <p:sp>
        <p:nvSpPr>
          <p:cNvPr id="3" name="Texto del título"/>
          <p:cNvSpPr txBox="1"/>
          <p:nvPr>
            <p:ph type="title"/>
          </p:nvPr>
        </p:nvSpPr>
        <p:spPr>
          <a:xfrm>
            <a:off x="2387600" y="355600"/>
            <a:ext cx="19621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Texto del título</a:t>
            </a:r>
          </a:p>
        </p:txBody>
      </p:sp>
      <p:sp>
        <p:nvSpPr>
          <p:cNvPr id="4" name="Número de diapositiva"/>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defRPr sz="2400">
                <a:solidFill>
                  <a:srgbClr val="000000"/>
                </a:solidFill>
                <a:latin typeface="Gill Sans"/>
                <a:ea typeface="Gill Sans"/>
                <a:cs typeface="Gill Sans"/>
                <a:sym typeface="Gill Sans"/>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825500" latinLnBrk="0">
        <a:lnSpc>
          <a:spcPct val="100000"/>
        </a:lnSpc>
        <a:spcBef>
          <a:spcPts val="0"/>
        </a:spcBef>
        <a:spcAft>
          <a:spcPts val="0"/>
        </a:spcAft>
        <a:buClrTx/>
        <a:buSzTx/>
        <a:buFontTx/>
        <a:buNone/>
        <a:tabLst/>
        <a:defRPr b="0" baseline="0" cap="none" i="0" spc="0" strike="noStrike" sz="11800" u="none">
          <a:solidFill>
            <a:srgbClr val="000000"/>
          </a:solidFill>
          <a:uFillTx/>
          <a:latin typeface="Gill Sans"/>
          <a:ea typeface="Gill Sans"/>
          <a:cs typeface="Gill San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11800" u="none">
          <a:solidFill>
            <a:srgbClr val="000000"/>
          </a:solidFill>
          <a:uFillTx/>
          <a:latin typeface="Gill Sans"/>
          <a:ea typeface="Gill Sans"/>
          <a:cs typeface="Gill San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11800" u="none">
          <a:solidFill>
            <a:srgbClr val="000000"/>
          </a:solidFill>
          <a:uFillTx/>
          <a:latin typeface="Gill Sans"/>
          <a:ea typeface="Gill Sans"/>
          <a:cs typeface="Gill San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11800" u="none">
          <a:solidFill>
            <a:srgbClr val="000000"/>
          </a:solidFill>
          <a:uFillTx/>
          <a:latin typeface="Gill Sans"/>
          <a:ea typeface="Gill Sans"/>
          <a:cs typeface="Gill San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11800" u="none">
          <a:solidFill>
            <a:srgbClr val="000000"/>
          </a:solidFill>
          <a:uFillTx/>
          <a:latin typeface="Gill Sans"/>
          <a:ea typeface="Gill Sans"/>
          <a:cs typeface="Gill San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11800" u="none">
          <a:solidFill>
            <a:srgbClr val="000000"/>
          </a:solidFill>
          <a:uFillTx/>
          <a:latin typeface="Gill Sans"/>
          <a:ea typeface="Gill Sans"/>
          <a:cs typeface="Gill San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11800" u="none">
          <a:solidFill>
            <a:srgbClr val="000000"/>
          </a:solidFill>
          <a:uFillTx/>
          <a:latin typeface="Gill Sans"/>
          <a:ea typeface="Gill Sans"/>
          <a:cs typeface="Gill San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11800" u="none">
          <a:solidFill>
            <a:srgbClr val="000000"/>
          </a:solidFill>
          <a:uFillTx/>
          <a:latin typeface="Gill Sans"/>
          <a:ea typeface="Gill Sans"/>
          <a:cs typeface="Gill San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11800" u="none">
          <a:solidFill>
            <a:srgbClr val="000000"/>
          </a:solidFill>
          <a:uFillTx/>
          <a:latin typeface="Gill Sans"/>
          <a:ea typeface="Gill Sans"/>
          <a:cs typeface="Gill Sans"/>
          <a:sym typeface="Gill Sans"/>
        </a:defRPr>
      </a:lvl9pPr>
    </p:titleStyle>
    <p:bodyStyle>
      <a:lvl1pPr marL="889000" marR="0" indent="-571500" algn="l" defTabSz="825500" rtl="0" latinLnBrk="0">
        <a:lnSpc>
          <a:spcPct val="100000"/>
        </a:lnSpc>
        <a:spcBef>
          <a:spcPts val="6800"/>
        </a:spcBef>
        <a:spcAft>
          <a:spcPts val="0"/>
        </a:spcAft>
        <a:buClr>
          <a:srgbClr val="982652">
            <a:alpha val="64000"/>
          </a:srgbClr>
        </a:buClr>
        <a:buSzPct val="171000"/>
        <a:buFontTx/>
        <a:buChar char="•"/>
        <a:tabLst/>
        <a:defRPr b="0" baseline="0" cap="none" i="0" spc="0" strike="noStrike" sz="5800" u="none">
          <a:solidFill>
            <a:srgbClr val="FFFFFF"/>
          </a:solidFill>
          <a:uFillTx/>
          <a:latin typeface="+mn-lt"/>
          <a:ea typeface="+mn-ea"/>
          <a:cs typeface="+mn-cs"/>
          <a:sym typeface="Arial"/>
        </a:defRPr>
      </a:lvl1pPr>
      <a:lvl2pPr marL="1333500" marR="0" indent="-571500" algn="l" defTabSz="825500" rtl="0" latinLnBrk="0">
        <a:lnSpc>
          <a:spcPct val="100000"/>
        </a:lnSpc>
        <a:spcBef>
          <a:spcPts val="6800"/>
        </a:spcBef>
        <a:spcAft>
          <a:spcPts val="0"/>
        </a:spcAft>
        <a:buClr>
          <a:srgbClr val="982652">
            <a:alpha val="64000"/>
          </a:srgbClr>
        </a:buClr>
        <a:buSzPct val="171000"/>
        <a:buFontTx/>
        <a:buChar char="•"/>
        <a:tabLst/>
        <a:defRPr b="0" baseline="0" cap="none" i="0" spc="0" strike="noStrike" sz="5800" u="none">
          <a:solidFill>
            <a:srgbClr val="FFFFFF"/>
          </a:solidFill>
          <a:uFillTx/>
          <a:latin typeface="+mn-lt"/>
          <a:ea typeface="+mn-ea"/>
          <a:cs typeface="+mn-cs"/>
          <a:sym typeface="Arial"/>
        </a:defRPr>
      </a:lvl2pPr>
      <a:lvl3pPr marL="1778000" marR="0" indent="-571500" algn="l" defTabSz="825500" rtl="0" latinLnBrk="0">
        <a:lnSpc>
          <a:spcPct val="100000"/>
        </a:lnSpc>
        <a:spcBef>
          <a:spcPts val="6800"/>
        </a:spcBef>
        <a:spcAft>
          <a:spcPts val="0"/>
        </a:spcAft>
        <a:buClr>
          <a:srgbClr val="982652">
            <a:alpha val="64000"/>
          </a:srgbClr>
        </a:buClr>
        <a:buSzPct val="171000"/>
        <a:buFontTx/>
        <a:buChar char="•"/>
        <a:tabLst/>
        <a:defRPr b="0" baseline="0" cap="none" i="0" spc="0" strike="noStrike" sz="5800" u="none">
          <a:solidFill>
            <a:srgbClr val="FFFFFF"/>
          </a:solidFill>
          <a:uFillTx/>
          <a:latin typeface="+mn-lt"/>
          <a:ea typeface="+mn-ea"/>
          <a:cs typeface="+mn-cs"/>
          <a:sym typeface="Arial"/>
        </a:defRPr>
      </a:lvl3pPr>
      <a:lvl4pPr marL="2222500" marR="0" indent="-571500" algn="l" defTabSz="825500" rtl="0" latinLnBrk="0">
        <a:lnSpc>
          <a:spcPct val="100000"/>
        </a:lnSpc>
        <a:spcBef>
          <a:spcPts val="6800"/>
        </a:spcBef>
        <a:spcAft>
          <a:spcPts val="0"/>
        </a:spcAft>
        <a:buClr>
          <a:srgbClr val="982652">
            <a:alpha val="64000"/>
          </a:srgbClr>
        </a:buClr>
        <a:buSzPct val="171000"/>
        <a:buFontTx/>
        <a:buChar char="•"/>
        <a:tabLst/>
        <a:defRPr b="0" baseline="0" cap="none" i="0" spc="0" strike="noStrike" sz="5800" u="none">
          <a:solidFill>
            <a:srgbClr val="FFFFFF"/>
          </a:solidFill>
          <a:uFillTx/>
          <a:latin typeface="+mn-lt"/>
          <a:ea typeface="+mn-ea"/>
          <a:cs typeface="+mn-cs"/>
          <a:sym typeface="Arial"/>
        </a:defRPr>
      </a:lvl4pPr>
      <a:lvl5pPr marL="2667000" marR="0" indent="-571500" algn="l" defTabSz="825500" rtl="0" latinLnBrk="0">
        <a:lnSpc>
          <a:spcPct val="100000"/>
        </a:lnSpc>
        <a:spcBef>
          <a:spcPts val="6800"/>
        </a:spcBef>
        <a:spcAft>
          <a:spcPts val="0"/>
        </a:spcAft>
        <a:buClr>
          <a:srgbClr val="982652">
            <a:alpha val="64000"/>
          </a:srgbClr>
        </a:buClr>
        <a:buSzPct val="171000"/>
        <a:buFontTx/>
        <a:buChar char="•"/>
        <a:tabLst/>
        <a:defRPr b="0" baseline="0" cap="none" i="0" spc="0" strike="noStrike" sz="5800" u="none">
          <a:solidFill>
            <a:srgbClr val="FFFFFF"/>
          </a:solidFill>
          <a:uFillTx/>
          <a:latin typeface="+mn-lt"/>
          <a:ea typeface="+mn-ea"/>
          <a:cs typeface="+mn-cs"/>
          <a:sym typeface="Arial"/>
        </a:defRPr>
      </a:lvl5pPr>
      <a:lvl6pPr marL="35598100" marR="0" indent="-33147000" algn="l" defTabSz="825500" rtl="0" latinLnBrk="0">
        <a:lnSpc>
          <a:spcPct val="100000"/>
        </a:lnSpc>
        <a:spcBef>
          <a:spcPts val="6800"/>
        </a:spcBef>
        <a:spcAft>
          <a:spcPts val="0"/>
        </a:spcAft>
        <a:buClr>
          <a:srgbClr val="982652">
            <a:alpha val="64000"/>
          </a:srgbClr>
        </a:buClr>
        <a:buSzPct val="171000"/>
        <a:buFontTx/>
        <a:buChar char="•"/>
        <a:tabLst/>
        <a:defRPr b="0" baseline="0" cap="none" i="0" spc="0" strike="noStrike" sz="5800" u="none">
          <a:solidFill>
            <a:srgbClr val="FFFFFF"/>
          </a:solidFill>
          <a:uFillTx/>
          <a:latin typeface="+mn-lt"/>
          <a:ea typeface="+mn-ea"/>
          <a:cs typeface="+mn-cs"/>
          <a:sym typeface="Arial"/>
        </a:defRPr>
      </a:lvl6pPr>
      <a:lvl7pPr marL="35953700" marR="0" indent="-33147000" algn="l" defTabSz="825500" rtl="0" latinLnBrk="0">
        <a:lnSpc>
          <a:spcPct val="100000"/>
        </a:lnSpc>
        <a:spcBef>
          <a:spcPts val="6800"/>
        </a:spcBef>
        <a:spcAft>
          <a:spcPts val="0"/>
        </a:spcAft>
        <a:buClr>
          <a:srgbClr val="982652">
            <a:alpha val="64000"/>
          </a:srgbClr>
        </a:buClr>
        <a:buSzPct val="171000"/>
        <a:buFontTx/>
        <a:buChar char="•"/>
        <a:tabLst/>
        <a:defRPr b="0" baseline="0" cap="none" i="0" spc="0" strike="noStrike" sz="5800" u="none">
          <a:solidFill>
            <a:srgbClr val="FFFFFF"/>
          </a:solidFill>
          <a:uFillTx/>
          <a:latin typeface="+mn-lt"/>
          <a:ea typeface="+mn-ea"/>
          <a:cs typeface="+mn-cs"/>
          <a:sym typeface="Arial"/>
        </a:defRPr>
      </a:lvl7pPr>
      <a:lvl8pPr marL="36309300" marR="0" indent="-33147000" algn="l" defTabSz="825500" rtl="0" latinLnBrk="0">
        <a:lnSpc>
          <a:spcPct val="100000"/>
        </a:lnSpc>
        <a:spcBef>
          <a:spcPts val="6800"/>
        </a:spcBef>
        <a:spcAft>
          <a:spcPts val="0"/>
        </a:spcAft>
        <a:buClr>
          <a:srgbClr val="982652">
            <a:alpha val="64000"/>
          </a:srgbClr>
        </a:buClr>
        <a:buSzPct val="171000"/>
        <a:buFontTx/>
        <a:buChar char="•"/>
        <a:tabLst/>
        <a:defRPr b="0" baseline="0" cap="none" i="0" spc="0" strike="noStrike" sz="5800" u="none">
          <a:solidFill>
            <a:srgbClr val="FFFFFF"/>
          </a:solidFill>
          <a:uFillTx/>
          <a:latin typeface="+mn-lt"/>
          <a:ea typeface="+mn-ea"/>
          <a:cs typeface="+mn-cs"/>
          <a:sym typeface="Arial"/>
        </a:defRPr>
      </a:lvl8pPr>
      <a:lvl9pPr marL="36664900" marR="0" indent="-33147000" algn="l" defTabSz="825500" rtl="0" latinLnBrk="0">
        <a:lnSpc>
          <a:spcPct val="100000"/>
        </a:lnSpc>
        <a:spcBef>
          <a:spcPts val="6800"/>
        </a:spcBef>
        <a:spcAft>
          <a:spcPts val="0"/>
        </a:spcAft>
        <a:buClr>
          <a:srgbClr val="982652">
            <a:alpha val="64000"/>
          </a:srgbClr>
        </a:buClr>
        <a:buSzPct val="171000"/>
        <a:buFontTx/>
        <a:buChar char="•"/>
        <a:tabLst/>
        <a:defRPr b="0" baseline="0" cap="none" i="0" spc="0" strike="noStrike" sz="5800" u="none">
          <a:solidFill>
            <a:srgbClr val="FFFFFF"/>
          </a:solidFill>
          <a:uFillTx/>
          <a:latin typeface="+mn-lt"/>
          <a:ea typeface="+mn-ea"/>
          <a:cs typeface="+mn-cs"/>
          <a:sym typeface="Arial"/>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eg"/><Relationship Id="rId4"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0.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0.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eg"/><Relationship Id="rId4" Type="http://schemas.openxmlformats.org/officeDocument/2006/relationships/image" Target="../media/image8.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0.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digitpastor.com" TargetMode="External"/><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9.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631F21"/>
            </a:gs>
            <a:gs pos="100000">
              <a:srgbClr val="000000"/>
            </a:gs>
          </a:gsLst>
          <a:lin ang="5400000" scaled="0"/>
        </a:gradFill>
      </p:bgPr>
    </p:bg>
    <p:spTree>
      <p:nvGrpSpPr>
        <p:cNvPr id="1" name=""/>
        <p:cNvGrpSpPr/>
        <p:nvPr/>
      </p:nvGrpSpPr>
      <p:grpSpPr>
        <a:xfrm>
          <a:off x="0" y="0"/>
          <a:ext cx="0" cy="0"/>
          <a:chOff x="0" y="0"/>
          <a:chExt cx="0" cy="0"/>
        </a:xfrm>
      </p:grpSpPr>
      <p:pic>
        <p:nvPicPr>
          <p:cNvPr id="224" name="Gemini_Generated_Image_e9eldge9eldge9el.jpeg" descr="Gemini_Generated_Image_e9eldge9eldge9el.jpeg"/>
          <p:cNvPicPr>
            <a:picLocks noChangeAspect="1"/>
          </p:cNvPicPr>
          <p:nvPr/>
        </p:nvPicPr>
        <p:blipFill>
          <a:blip r:embed="rId3">
            <a:extLst/>
          </a:blip>
          <a:srcRect l="0" t="898" r="0" b="0"/>
          <a:stretch>
            <a:fillRect/>
          </a:stretch>
        </p:blipFill>
        <p:spPr>
          <a:xfrm>
            <a:off x="6443417" y="123295"/>
            <a:ext cx="13715977" cy="13592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79" y="0"/>
                </a:moveTo>
                <a:cubicBezTo>
                  <a:pt x="11416" y="0"/>
                  <a:pt x="11252" y="7"/>
                  <a:pt x="11243" y="22"/>
                </a:cubicBezTo>
                <a:cubicBezTo>
                  <a:pt x="11236" y="34"/>
                  <a:pt x="11157" y="44"/>
                  <a:pt x="11069" y="44"/>
                </a:cubicBezTo>
                <a:cubicBezTo>
                  <a:pt x="10976" y="44"/>
                  <a:pt x="10908" y="53"/>
                  <a:pt x="10908" y="66"/>
                </a:cubicBezTo>
                <a:cubicBezTo>
                  <a:pt x="10908" y="78"/>
                  <a:pt x="10840" y="88"/>
                  <a:pt x="10748" y="88"/>
                </a:cubicBezTo>
                <a:cubicBezTo>
                  <a:pt x="10659" y="88"/>
                  <a:pt x="10580" y="97"/>
                  <a:pt x="10573" y="109"/>
                </a:cubicBezTo>
                <a:cubicBezTo>
                  <a:pt x="10566" y="121"/>
                  <a:pt x="10517" y="131"/>
                  <a:pt x="10465" y="131"/>
                </a:cubicBezTo>
                <a:cubicBezTo>
                  <a:pt x="10413" y="131"/>
                  <a:pt x="10365" y="141"/>
                  <a:pt x="10358" y="153"/>
                </a:cubicBezTo>
                <a:cubicBezTo>
                  <a:pt x="10350" y="165"/>
                  <a:pt x="10301" y="175"/>
                  <a:pt x="10249" y="175"/>
                </a:cubicBezTo>
                <a:cubicBezTo>
                  <a:pt x="10197" y="175"/>
                  <a:pt x="10149" y="184"/>
                  <a:pt x="10141" y="196"/>
                </a:cubicBezTo>
                <a:cubicBezTo>
                  <a:pt x="10134" y="208"/>
                  <a:pt x="10095" y="218"/>
                  <a:pt x="10055" y="218"/>
                </a:cubicBezTo>
                <a:cubicBezTo>
                  <a:pt x="10015" y="218"/>
                  <a:pt x="9976" y="228"/>
                  <a:pt x="9969" y="240"/>
                </a:cubicBezTo>
                <a:cubicBezTo>
                  <a:pt x="9961" y="252"/>
                  <a:pt x="9931" y="262"/>
                  <a:pt x="9902" y="262"/>
                </a:cubicBezTo>
                <a:cubicBezTo>
                  <a:pt x="9873" y="262"/>
                  <a:pt x="9832" y="270"/>
                  <a:pt x="9811" y="281"/>
                </a:cubicBezTo>
                <a:cubicBezTo>
                  <a:pt x="9749" y="312"/>
                  <a:pt x="9622" y="349"/>
                  <a:pt x="9574" y="349"/>
                </a:cubicBezTo>
                <a:cubicBezTo>
                  <a:pt x="9549" y="349"/>
                  <a:pt x="9522" y="359"/>
                  <a:pt x="9515" y="371"/>
                </a:cubicBezTo>
                <a:cubicBezTo>
                  <a:pt x="9508" y="383"/>
                  <a:pt x="9483" y="392"/>
                  <a:pt x="9459" y="392"/>
                </a:cubicBezTo>
                <a:cubicBezTo>
                  <a:pt x="9436" y="392"/>
                  <a:pt x="9400" y="402"/>
                  <a:pt x="9379" y="413"/>
                </a:cubicBezTo>
                <a:cubicBezTo>
                  <a:pt x="9359" y="424"/>
                  <a:pt x="9254" y="462"/>
                  <a:pt x="9148" y="498"/>
                </a:cubicBezTo>
                <a:cubicBezTo>
                  <a:pt x="8780" y="619"/>
                  <a:pt x="8537" y="719"/>
                  <a:pt x="8179" y="896"/>
                </a:cubicBezTo>
                <a:cubicBezTo>
                  <a:pt x="8133" y="919"/>
                  <a:pt x="8082" y="937"/>
                  <a:pt x="8066" y="937"/>
                </a:cubicBezTo>
                <a:cubicBezTo>
                  <a:pt x="8049" y="937"/>
                  <a:pt x="8035" y="947"/>
                  <a:pt x="8035" y="959"/>
                </a:cubicBezTo>
                <a:cubicBezTo>
                  <a:pt x="8035" y="971"/>
                  <a:pt x="8021" y="981"/>
                  <a:pt x="8003" y="981"/>
                </a:cubicBezTo>
                <a:cubicBezTo>
                  <a:pt x="7985" y="981"/>
                  <a:pt x="7971" y="990"/>
                  <a:pt x="7971" y="1000"/>
                </a:cubicBezTo>
                <a:cubicBezTo>
                  <a:pt x="7971" y="1011"/>
                  <a:pt x="7953" y="1025"/>
                  <a:pt x="7932" y="1032"/>
                </a:cubicBezTo>
                <a:cubicBezTo>
                  <a:pt x="7872" y="1051"/>
                  <a:pt x="7435" y="1294"/>
                  <a:pt x="7388" y="1335"/>
                </a:cubicBezTo>
                <a:cubicBezTo>
                  <a:pt x="7364" y="1356"/>
                  <a:pt x="7299" y="1396"/>
                  <a:pt x="7242" y="1425"/>
                </a:cubicBezTo>
                <a:cubicBezTo>
                  <a:pt x="7066" y="1516"/>
                  <a:pt x="6946" y="1625"/>
                  <a:pt x="6232" y="2345"/>
                </a:cubicBezTo>
                <a:cubicBezTo>
                  <a:pt x="5590" y="2994"/>
                  <a:pt x="5375" y="3223"/>
                  <a:pt x="5327" y="3311"/>
                </a:cubicBezTo>
                <a:cubicBezTo>
                  <a:pt x="5316" y="3330"/>
                  <a:pt x="5281" y="3375"/>
                  <a:pt x="5248" y="3411"/>
                </a:cubicBezTo>
                <a:cubicBezTo>
                  <a:pt x="5174" y="3493"/>
                  <a:pt x="4752" y="4131"/>
                  <a:pt x="4752" y="4162"/>
                </a:cubicBezTo>
                <a:cubicBezTo>
                  <a:pt x="4752" y="4175"/>
                  <a:pt x="4745" y="4185"/>
                  <a:pt x="4736" y="4185"/>
                </a:cubicBezTo>
                <a:cubicBezTo>
                  <a:pt x="4727" y="4185"/>
                  <a:pt x="4707" y="4213"/>
                  <a:pt x="4692" y="4246"/>
                </a:cubicBezTo>
                <a:cubicBezTo>
                  <a:pt x="4678" y="4280"/>
                  <a:pt x="4646" y="4328"/>
                  <a:pt x="4622" y="4354"/>
                </a:cubicBezTo>
                <a:cubicBezTo>
                  <a:pt x="4599" y="4380"/>
                  <a:pt x="4579" y="4409"/>
                  <a:pt x="4579" y="4419"/>
                </a:cubicBezTo>
                <a:cubicBezTo>
                  <a:pt x="4579" y="4428"/>
                  <a:pt x="4553" y="4465"/>
                  <a:pt x="4520" y="4501"/>
                </a:cubicBezTo>
                <a:cubicBezTo>
                  <a:pt x="4487" y="4537"/>
                  <a:pt x="4433" y="4621"/>
                  <a:pt x="4398" y="4687"/>
                </a:cubicBezTo>
                <a:cubicBezTo>
                  <a:pt x="4364" y="4752"/>
                  <a:pt x="4323" y="4821"/>
                  <a:pt x="4309" y="4839"/>
                </a:cubicBezTo>
                <a:cubicBezTo>
                  <a:pt x="4283" y="4872"/>
                  <a:pt x="4094" y="5245"/>
                  <a:pt x="4061" y="5329"/>
                </a:cubicBezTo>
                <a:cubicBezTo>
                  <a:pt x="4052" y="5353"/>
                  <a:pt x="3975" y="5515"/>
                  <a:pt x="3891" y="5689"/>
                </a:cubicBezTo>
                <a:cubicBezTo>
                  <a:pt x="3806" y="5863"/>
                  <a:pt x="3737" y="6022"/>
                  <a:pt x="3737" y="6043"/>
                </a:cubicBezTo>
                <a:cubicBezTo>
                  <a:pt x="3737" y="6064"/>
                  <a:pt x="3727" y="6082"/>
                  <a:pt x="3715" y="6082"/>
                </a:cubicBezTo>
                <a:cubicBezTo>
                  <a:pt x="3703" y="6082"/>
                  <a:pt x="3694" y="6101"/>
                  <a:pt x="3694" y="6125"/>
                </a:cubicBezTo>
                <a:cubicBezTo>
                  <a:pt x="3694" y="6149"/>
                  <a:pt x="3684" y="6169"/>
                  <a:pt x="3672" y="6169"/>
                </a:cubicBezTo>
                <a:cubicBezTo>
                  <a:pt x="3660" y="6169"/>
                  <a:pt x="3651" y="6188"/>
                  <a:pt x="3651" y="6212"/>
                </a:cubicBezTo>
                <a:cubicBezTo>
                  <a:pt x="3651" y="6236"/>
                  <a:pt x="3641" y="6256"/>
                  <a:pt x="3629" y="6256"/>
                </a:cubicBezTo>
                <a:cubicBezTo>
                  <a:pt x="3617" y="6256"/>
                  <a:pt x="3608" y="6275"/>
                  <a:pt x="3608" y="6298"/>
                </a:cubicBezTo>
                <a:cubicBezTo>
                  <a:pt x="3608" y="6321"/>
                  <a:pt x="3598" y="6347"/>
                  <a:pt x="3586" y="6354"/>
                </a:cubicBezTo>
                <a:cubicBezTo>
                  <a:pt x="3574" y="6361"/>
                  <a:pt x="3564" y="6384"/>
                  <a:pt x="3564" y="6404"/>
                </a:cubicBezTo>
                <a:cubicBezTo>
                  <a:pt x="3564" y="6424"/>
                  <a:pt x="3549" y="6469"/>
                  <a:pt x="3531" y="6504"/>
                </a:cubicBezTo>
                <a:cubicBezTo>
                  <a:pt x="3514" y="6538"/>
                  <a:pt x="3499" y="6576"/>
                  <a:pt x="3499" y="6589"/>
                </a:cubicBezTo>
                <a:cubicBezTo>
                  <a:pt x="3499" y="6616"/>
                  <a:pt x="3398" y="6848"/>
                  <a:pt x="3280" y="7093"/>
                </a:cubicBezTo>
                <a:cubicBezTo>
                  <a:pt x="3234" y="7188"/>
                  <a:pt x="3197" y="7277"/>
                  <a:pt x="3197" y="7292"/>
                </a:cubicBezTo>
                <a:cubicBezTo>
                  <a:pt x="3197" y="7308"/>
                  <a:pt x="3158" y="7394"/>
                  <a:pt x="3111" y="7485"/>
                </a:cubicBezTo>
                <a:cubicBezTo>
                  <a:pt x="3063" y="7575"/>
                  <a:pt x="3024" y="7664"/>
                  <a:pt x="3024" y="7683"/>
                </a:cubicBezTo>
                <a:cubicBezTo>
                  <a:pt x="3024" y="7701"/>
                  <a:pt x="3014" y="7716"/>
                  <a:pt x="3002" y="7716"/>
                </a:cubicBezTo>
                <a:cubicBezTo>
                  <a:pt x="2991" y="7716"/>
                  <a:pt x="2981" y="7734"/>
                  <a:pt x="2981" y="7755"/>
                </a:cubicBezTo>
                <a:cubicBezTo>
                  <a:pt x="2981" y="7804"/>
                  <a:pt x="2933" y="7912"/>
                  <a:pt x="2911" y="7912"/>
                </a:cubicBezTo>
                <a:cubicBezTo>
                  <a:pt x="2902" y="7912"/>
                  <a:pt x="2894" y="7941"/>
                  <a:pt x="2894" y="7977"/>
                </a:cubicBezTo>
                <a:cubicBezTo>
                  <a:pt x="2894" y="8013"/>
                  <a:pt x="2885" y="8043"/>
                  <a:pt x="2873" y="8043"/>
                </a:cubicBezTo>
                <a:cubicBezTo>
                  <a:pt x="2861" y="8043"/>
                  <a:pt x="2851" y="8063"/>
                  <a:pt x="2851" y="8087"/>
                </a:cubicBezTo>
                <a:cubicBezTo>
                  <a:pt x="2851" y="8110"/>
                  <a:pt x="2843" y="8130"/>
                  <a:pt x="2833" y="8130"/>
                </a:cubicBezTo>
                <a:cubicBezTo>
                  <a:pt x="2823" y="8130"/>
                  <a:pt x="2802" y="8172"/>
                  <a:pt x="2786" y="8223"/>
                </a:cubicBezTo>
                <a:cubicBezTo>
                  <a:pt x="2769" y="8274"/>
                  <a:pt x="2739" y="8347"/>
                  <a:pt x="2718" y="8387"/>
                </a:cubicBezTo>
                <a:cubicBezTo>
                  <a:pt x="2696" y="8426"/>
                  <a:pt x="2679" y="8473"/>
                  <a:pt x="2679" y="8491"/>
                </a:cubicBezTo>
                <a:cubicBezTo>
                  <a:pt x="2679" y="8510"/>
                  <a:pt x="2660" y="8566"/>
                  <a:pt x="2638" y="8616"/>
                </a:cubicBezTo>
                <a:cubicBezTo>
                  <a:pt x="2616" y="8667"/>
                  <a:pt x="2571" y="8772"/>
                  <a:pt x="2539" y="8850"/>
                </a:cubicBezTo>
                <a:cubicBezTo>
                  <a:pt x="2506" y="8928"/>
                  <a:pt x="2461" y="9033"/>
                  <a:pt x="2439" y="9084"/>
                </a:cubicBezTo>
                <a:cubicBezTo>
                  <a:pt x="2416" y="9136"/>
                  <a:pt x="2398" y="9190"/>
                  <a:pt x="2398" y="9205"/>
                </a:cubicBezTo>
                <a:cubicBezTo>
                  <a:pt x="2398" y="9221"/>
                  <a:pt x="2379" y="9272"/>
                  <a:pt x="2357" y="9319"/>
                </a:cubicBezTo>
                <a:cubicBezTo>
                  <a:pt x="2334" y="9367"/>
                  <a:pt x="2299" y="9454"/>
                  <a:pt x="2279" y="9514"/>
                </a:cubicBezTo>
                <a:cubicBezTo>
                  <a:pt x="2242" y="9625"/>
                  <a:pt x="2194" y="9746"/>
                  <a:pt x="2158" y="9814"/>
                </a:cubicBezTo>
                <a:cubicBezTo>
                  <a:pt x="2147" y="9835"/>
                  <a:pt x="2139" y="9866"/>
                  <a:pt x="2139" y="9885"/>
                </a:cubicBezTo>
                <a:cubicBezTo>
                  <a:pt x="2139" y="9903"/>
                  <a:pt x="2130" y="9935"/>
                  <a:pt x="2119" y="9956"/>
                </a:cubicBezTo>
                <a:cubicBezTo>
                  <a:pt x="2087" y="10020"/>
                  <a:pt x="2056" y="10099"/>
                  <a:pt x="2028" y="10190"/>
                </a:cubicBezTo>
                <a:cubicBezTo>
                  <a:pt x="2012" y="10238"/>
                  <a:pt x="1993" y="10286"/>
                  <a:pt x="1983" y="10298"/>
                </a:cubicBezTo>
                <a:cubicBezTo>
                  <a:pt x="1974" y="10309"/>
                  <a:pt x="1966" y="10341"/>
                  <a:pt x="1966" y="10368"/>
                </a:cubicBezTo>
                <a:cubicBezTo>
                  <a:pt x="1966" y="10395"/>
                  <a:pt x="1956" y="10422"/>
                  <a:pt x="1944" y="10429"/>
                </a:cubicBezTo>
                <a:cubicBezTo>
                  <a:pt x="1932" y="10437"/>
                  <a:pt x="1922" y="10467"/>
                  <a:pt x="1922" y="10496"/>
                </a:cubicBezTo>
                <a:cubicBezTo>
                  <a:pt x="1922" y="10526"/>
                  <a:pt x="1913" y="10549"/>
                  <a:pt x="1901" y="10549"/>
                </a:cubicBezTo>
                <a:cubicBezTo>
                  <a:pt x="1889" y="10549"/>
                  <a:pt x="1879" y="10579"/>
                  <a:pt x="1879" y="10615"/>
                </a:cubicBezTo>
                <a:cubicBezTo>
                  <a:pt x="1879" y="10651"/>
                  <a:pt x="1869" y="10680"/>
                  <a:pt x="1858" y="10680"/>
                </a:cubicBezTo>
                <a:cubicBezTo>
                  <a:pt x="1846" y="10680"/>
                  <a:pt x="1836" y="10699"/>
                  <a:pt x="1836" y="10722"/>
                </a:cubicBezTo>
                <a:cubicBezTo>
                  <a:pt x="1836" y="10745"/>
                  <a:pt x="1828" y="10767"/>
                  <a:pt x="1819" y="10771"/>
                </a:cubicBezTo>
                <a:cubicBezTo>
                  <a:pt x="1810" y="10775"/>
                  <a:pt x="1780" y="10852"/>
                  <a:pt x="1752" y="10942"/>
                </a:cubicBezTo>
                <a:cubicBezTo>
                  <a:pt x="1693" y="11130"/>
                  <a:pt x="1612" y="11350"/>
                  <a:pt x="1556" y="11476"/>
                </a:cubicBezTo>
                <a:cubicBezTo>
                  <a:pt x="1504" y="11591"/>
                  <a:pt x="1469" y="11708"/>
                  <a:pt x="1469" y="11765"/>
                </a:cubicBezTo>
                <a:cubicBezTo>
                  <a:pt x="1469" y="11791"/>
                  <a:pt x="1459" y="11817"/>
                  <a:pt x="1448" y="11825"/>
                </a:cubicBezTo>
                <a:cubicBezTo>
                  <a:pt x="1436" y="11832"/>
                  <a:pt x="1426" y="11860"/>
                  <a:pt x="1426" y="11888"/>
                </a:cubicBezTo>
                <a:cubicBezTo>
                  <a:pt x="1426" y="11915"/>
                  <a:pt x="1419" y="11944"/>
                  <a:pt x="1411" y="11952"/>
                </a:cubicBezTo>
                <a:cubicBezTo>
                  <a:pt x="1387" y="11976"/>
                  <a:pt x="1297" y="12256"/>
                  <a:pt x="1297" y="12308"/>
                </a:cubicBezTo>
                <a:cubicBezTo>
                  <a:pt x="1297" y="12335"/>
                  <a:pt x="1286" y="12362"/>
                  <a:pt x="1274" y="12369"/>
                </a:cubicBezTo>
                <a:cubicBezTo>
                  <a:pt x="1262" y="12377"/>
                  <a:pt x="1253" y="12406"/>
                  <a:pt x="1253" y="12435"/>
                </a:cubicBezTo>
                <a:cubicBezTo>
                  <a:pt x="1253" y="12464"/>
                  <a:pt x="1243" y="12493"/>
                  <a:pt x="1231" y="12501"/>
                </a:cubicBezTo>
                <a:cubicBezTo>
                  <a:pt x="1219" y="12508"/>
                  <a:pt x="1209" y="12542"/>
                  <a:pt x="1209" y="12576"/>
                </a:cubicBezTo>
                <a:cubicBezTo>
                  <a:pt x="1209" y="12611"/>
                  <a:pt x="1200" y="12645"/>
                  <a:pt x="1188" y="12653"/>
                </a:cubicBezTo>
                <a:cubicBezTo>
                  <a:pt x="1176" y="12660"/>
                  <a:pt x="1166" y="12694"/>
                  <a:pt x="1166" y="12729"/>
                </a:cubicBezTo>
                <a:cubicBezTo>
                  <a:pt x="1166" y="12763"/>
                  <a:pt x="1157" y="12798"/>
                  <a:pt x="1145" y="12805"/>
                </a:cubicBezTo>
                <a:cubicBezTo>
                  <a:pt x="1133" y="12813"/>
                  <a:pt x="1123" y="12842"/>
                  <a:pt x="1123" y="12871"/>
                </a:cubicBezTo>
                <a:cubicBezTo>
                  <a:pt x="1123" y="12899"/>
                  <a:pt x="1114" y="12929"/>
                  <a:pt x="1102" y="12936"/>
                </a:cubicBezTo>
                <a:cubicBezTo>
                  <a:pt x="1090" y="12944"/>
                  <a:pt x="1080" y="12973"/>
                  <a:pt x="1080" y="13001"/>
                </a:cubicBezTo>
                <a:cubicBezTo>
                  <a:pt x="1080" y="13030"/>
                  <a:pt x="1071" y="13060"/>
                  <a:pt x="1059" y="13067"/>
                </a:cubicBezTo>
                <a:cubicBezTo>
                  <a:pt x="1047" y="13074"/>
                  <a:pt x="1037" y="13100"/>
                  <a:pt x="1037" y="13123"/>
                </a:cubicBezTo>
                <a:cubicBezTo>
                  <a:pt x="1037" y="13146"/>
                  <a:pt x="1027" y="13165"/>
                  <a:pt x="1015" y="13165"/>
                </a:cubicBezTo>
                <a:cubicBezTo>
                  <a:pt x="1003" y="13165"/>
                  <a:pt x="994" y="13189"/>
                  <a:pt x="994" y="13218"/>
                </a:cubicBezTo>
                <a:cubicBezTo>
                  <a:pt x="994" y="13248"/>
                  <a:pt x="984" y="13278"/>
                  <a:pt x="972" y="13285"/>
                </a:cubicBezTo>
                <a:cubicBezTo>
                  <a:pt x="960" y="13293"/>
                  <a:pt x="951" y="13322"/>
                  <a:pt x="951" y="13350"/>
                </a:cubicBezTo>
                <a:cubicBezTo>
                  <a:pt x="951" y="13379"/>
                  <a:pt x="941" y="13408"/>
                  <a:pt x="929" y="13416"/>
                </a:cubicBezTo>
                <a:cubicBezTo>
                  <a:pt x="917" y="13423"/>
                  <a:pt x="907" y="13451"/>
                  <a:pt x="908" y="13479"/>
                </a:cubicBezTo>
                <a:cubicBezTo>
                  <a:pt x="908" y="13533"/>
                  <a:pt x="828" y="13805"/>
                  <a:pt x="741" y="14048"/>
                </a:cubicBezTo>
                <a:cubicBezTo>
                  <a:pt x="711" y="14132"/>
                  <a:pt x="672" y="14260"/>
                  <a:pt x="654" y="14331"/>
                </a:cubicBezTo>
                <a:cubicBezTo>
                  <a:pt x="636" y="14403"/>
                  <a:pt x="613" y="14479"/>
                  <a:pt x="602" y="14500"/>
                </a:cubicBezTo>
                <a:cubicBezTo>
                  <a:pt x="592" y="14521"/>
                  <a:pt x="583" y="14557"/>
                  <a:pt x="583" y="14581"/>
                </a:cubicBezTo>
                <a:cubicBezTo>
                  <a:pt x="583" y="14604"/>
                  <a:pt x="574" y="14629"/>
                  <a:pt x="562" y="14636"/>
                </a:cubicBezTo>
                <a:cubicBezTo>
                  <a:pt x="550" y="14643"/>
                  <a:pt x="540" y="14673"/>
                  <a:pt x="540" y="14702"/>
                </a:cubicBezTo>
                <a:cubicBezTo>
                  <a:pt x="540" y="14730"/>
                  <a:pt x="531" y="14760"/>
                  <a:pt x="519" y="14767"/>
                </a:cubicBezTo>
                <a:cubicBezTo>
                  <a:pt x="507" y="14775"/>
                  <a:pt x="496" y="14802"/>
                  <a:pt x="496" y="14828"/>
                </a:cubicBezTo>
                <a:cubicBezTo>
                  <a:pt x="496" y="14881"/>
                  <a:pt x="449" y="15030"/>
                  <a:pt x="425" y="15054"/>
                </a:cubicBezTo>
                <a:cubicBezTo>
                  <a:pt x="417" y="15062"/>
                  <a:pt x="411" y="15091"/>
                  <a:pt x="411" y="15118"/>
                </a:cubicBezTo>
                <a:cubicBezTo>
                  <a:pt x="411" y="15145"/>
                  <a:pt x="401" y="15174"/>
                  <a:pt x="389" y="15181"/>
                </a:cubicBezTo>
                <a:cubicBezTo>
                  <a:pt x="377" y="15188"/>
                  <a:pt x="368" y="15223"/>
                  <a:pt x="368" y="15258"/>
                </a:cubicBezTo>
                <a:cubicBezTo>
                  <a:pt x="367" y="15293"/>
                  <a:pt x="348" y="15357"/>
                  <a:pt x="324" y="15399"/>
                </a:cubicBezTo>
                <a:cubicBezTo>
                  <a:pt x="300" y="15442"/>
                  <a:pt x="281" y="15495"/>
                  <a:pt x="281" y="15518"/>
                </a:cubicBezTo>
                <a:cubicBezTo>
                  <a:pt x="281" y="15541"/>
                  <a:pt x="271" y="15566"/>
                  <a:pt x="259" y="15573"/>
                </a:cubicBezTo>
                <a:cubicBezTo>
                  <a:pt x="247" y="15581"/>
                  <a:pt x="238" y="15606"/>
                  <a:pt x="238" y="15629"/>
                </a:cubicBezTo>
                <a:cubicBezTo>
                  <a:pt x="238" y="15652"/>
                  <a:pt x="218" y="15705"/>
                  <a:pt x="194" y="15748"/>
                </a:cubicBezTo>
                <a:cubicBezTo>
                  <a:pt x="171" y="15791"/>
                  <a:pt x="151" y="15845"/>
                  <a:pt x="151" y="15868"/>
                </a:cubicBezTo>
                <a:cubicBezTo>
                  <a:pt x="151" y="15892"/>
                  <a:pt x="141" y="15911"/>
                  <a:pt x="129" y="15911"/>
                </a:cubicBezTo>
                <a:cubicBezTo>
                  <a:pt x="117" y="15911"/>
                  <a:pt x="108" y="15941"/>
                  <a:pt x="108" y="15977"/>
                </a:cubicBezTo>
                <a:cubicBezTo>
                  <a:pt x="108" y="16013"/>
                  <a:pt x="98" y="16042"/>
                  <a:pt x="86" y="16042"/>
                </a:cubicBezTo>
                <a:cubicBezTo>
                  <a:pt x="74" y="16042"/>
                  <a:pt x="65" y="16071"/>
                  <a:pt x="65" y="16106"/>
                </a:cubicBezTo>
                <a:cubicBezTo>
                  <a:pt x="65" y="16141"/>
                  <a:pt x="53" y="16174"/>
                  <a:pt x="38" y="16179"/>
                </a:cubicBezTo>
                <a:cubicBezTo>
                  <a:pt x="17" y="16186"/>
                  <a:pt x="10" y="16752"/>
                  <a:pt x="5" y="18894"/>
                </a:cubicBezTo>
                <a:lnTo>
                  <a:pt x="0" y="21299"/>
                </a:lnTo>
                <a:lnTo>
                  <a:pt x="0" y="21600"/>
                </a:lnTo>
                <a:lnTo>
                  <a:pt x="10800" y="21600"/>
                </a:lnTo>
                <a:lnTo>
                  <a:pt x="21600" y="21600"/>
                </a:lnTo>
                <a:lnTo>
                  <a:pt x="21600" y="17333"/>
                </a:lnTo>
                <a:cubicBezTo>
                  <a:pt x="21600" y="13591"/>
                  <a:pt x="21596" y="13059"/>
                  <a:pt x="21568" y="13005"/>
                </a:cubicBezTo>
                <a:cubicBezTo>
                  <a:pt x="21550" y="12970"/>
                  <a:pt x="21535" y="12933"/>
                  <a:pt x="21535" y="12921"/>
                </a:cubicBezTo>
                <a:cubicBezTo>
                  <a:pt x="21535" y="12889"/>
                  <a:pt x="21400" y="12610"/>
                  <a:pt x="21380" y="12602"/>
                </a:cubicBezTo>
                <a:cubicBezTo>
                  <a:pt x="21370" y="12598"/>
                  <a:pt x="21362" y="12576"/>
                  <a:pt x="21362" y="12553"/>
                </a:cubicBezTo>
                <a:cubicBezTo>
                  <a:pt x="21362" y="12530"/>
                  <a:pt x="21353" y="12511"/>
                  <a:pt x="21341" y="12511"/>
                </a:cubicBezTo>
                <a:cubicBezTo>
                  <a:pt x="21329" y="12511"/>
                  <a:pt x="21319" y="12492"/>
                  <a:pt x="21319" y="12468"/>
                </a:cubicBezTo>
                <a:cubicBezTo>
                  <a:pt x="21319" y="12444"/>
                  <a:pt x="21309" y="12424"/>
                  <a:pt x="21298" y="12424"/>
                </a:cubicBezTo>
                <a:cubicBezTo>
                  <a:pt x="21286" y="12424"/>
                  <a:pt x="21276" y="12413"/>
                  <a:pt x="21276" y="12400"/>
                </a:cubicBezTo>
                <a:cubicBezTo>
                  <a:pt x="21276" y="12375"/>
                  <a:pt x="21189" y="12187"/>
                  <a:pt x="20896" y="11580"/>
                </a:cubicBezTo>
                <a:cubicBezTo>
                  <a:pt x="20796" y="11374"/>
                  <a:pt x="20714" y="11193"/>
                  <a:pt x="20714" y="11177"/>
                </a:cubicBezTo>
                <a:cubicBezTo>
                  <a:pt x="20714" y="11162"/>
                  <a:pt x="20680" y="11081"/>
                  <a:pt x="20639" y="10998"/>
                </a:cubicBezTo>
                <a:cubicBezTo>
                  <a:pt x="20597" y="10914"/>
                  <a:pt x="20563" y="10828"/>
                  <a:pt x="20563" y="10807"/>
                </a:cubicBezTo>
                <a:cubicBezTo>
                  <a:pt x="20563" y="10785"/>
                  <a:pt x="20554" y="10768"/>
                  <a:pt x="20542" y="10768"/>
                </a:cubicBezTo>
                <a:cubicBezTo>
                  <a:pt x="20530" y="10768"/>
                  <a:pt x="20520" y="10748"/>
                  <a:pt x="20520" y="10724"/>
                </a:cubicBezTo>
                <a:cubicBezTo>
                  <a:pt x="20520" y="10700"/>
                  <a:pt x="20511" y="10680"/>
                  <a:pt x="20499" y="10680"/>
                </a:cubicBezTo>
                <a:cubicBezTo>
                  <a:pt x="20487" y="10680"/>
                  <a:pt x="20477" y="10662"/>
                  <a:pt x="20477" y="10639"/>
                </a:cubicBezTo>
                <a:cubicBezTo>
                  <a:pt x="20477" y="10616"/>
                  <a:pt x="20469" y="10594"/>
                  <a:pt x="20459" y="10590"/>
                </a:cubicBezTo>
                <a:cubicBezTo>
                  <a:pt x="20438" y="10581"/>
                  <a:pt x="20347" y="10385"/>
                  <a:pt x="20347" y="10348"/>
                </a:cubicBezTo>
                <a:cubicBezTo>
                  <a:pt x="20347" y="10333"/>
                  <a:pt x="20327" y="10288"/>
                  <a:pt x="20304" y="10249"/>
                </a:cubicBezTo>
                <a:cubicBezTo>
                  <a:pt x="20280" y="10210"/>
                  <a:pt x="20261" y="10168"/>
                  <a:pt x="20261" y="10156"/>
                </a:cubicBezTo>
                <a:cubicBezTo>
                  <a:pt x="20261" y="10143"/>
                  <a:pt x="20241" y="10092"/>
                  <a:pt x="20218" y="10043"/>
                </a:cubicBezTo>
                <a:cubicBezTo>
                  <a:pt x="20194" y="9993"/>
                  <a:pt x="20174" y="9945"/>
                  <a:pt x="20174" y="9935"/>
                </a:cubicBezTo>
                <a:cubicBezTo>
                  <a:pt x="20174" y="9925"/>
                  <a:pt x="20156" y="9875"/>
                  <a:pt x="20134" y="9825"/>
                </a:cubicBezTo>
                <a:cubicBezTo>
                  <a:pt x="20040" y="9607"/>
                  <a:pt x="20001" y="9505"/>
                  <a:pt x="19959" y="9362"/>
                </a:cubicBezTo>
                <a:cubicBezTo>
                  <a:pt x="19913" y="9207"/>
                  <a:pt x="19906" y="9186"/>
                  <a:pt x="19842" y="9039"/>
                </a:cubicBezTo>
                <a:cubicBezTo>
                  <a:pt x="19823" y="8994"/>
                  <a:pt x="19808" y="8943"/>
                  <a:pt x="19808" y="8925"/>
                </a:cubicBezTo>
                <a:cubicBezTo>
                  <a:pt x="19807" y="8908"/>
                  <a:pt x="19798" y="8893"/>
                  <a:pt x="19786" y="8893"/>
                </a:cubicBezTo>
                <a:cubicBezTo>
                  <a:pt x="19774" y="8893"/>
                  <a:pt x="19764" y="8864"/>
                  <a:pt x="19764" y="8828"/>
                </a:cubicBezTo>
                <a:cubicBezTo>
                  <a:pt x="19764" y="8792"/>
                  <a:pt x="19757" y="8762"/>
                  <a:pt x="19748" y="8762"/>
                </a:cubicBezTo>
                <a:cubicBezTo>
                  <a:pt x="19726" y="8762"/>
                  <a:pt x="19678" y="8654"/>
                  <a:pt x="19678" y="8606"/>
                </a:cubicBezTo>
                <a:cubicBezTo>
                  <a:pt x="19678" y="8584"/>
                  <a:pt x="19668" y="8566"/>
                  <a:pt x="19656" y="8566"/>
                </a:cubicBezTo>
                <a:cubicBezTo>
                  <a:pt x="19644" y="8566"/>
                  <a:pt x="19634" y="8552"/>
                  <a:pt x="19634" y="8536"/>
                </a:cubicBezTo>
                <a:cubicBezTo>
                  <a:pt x="19634" y="8519"/>
                  <a:pt x="19614" y="8462"/>
                  <a:pt x="19589" y="8410"/>
                </a:cubicBezTo>
                <a:cubicBezTo>
                  <a:pt x="19564" y="8358"/>
                  <a:pt x="19536" y="8301"/>
                  <a:pt x="19528" y="8283"/>
                </a:cubicBezTo>
                <a:cubicBezTo>
                  <a:pt x="19519" y="8265"/>
                  <a:pt x="19492" y="8211"/>
                  <a:pt x="19468" y="8163"/>
                </a:cubicBezTo>
                <a:cubicBezTo>
                  <a:pt x="19444" y="8115"/>
                  <a:pt x="19414" y="8051"/>
                  <a:pt x="19402" y="8021"/>
                </a:cubicBezTo>
                <a:cubicBezTo>
                  <a:pt x="19390" y="7991"/>
                  <a:pt x="19340" y="7883"/>
                  <a:pt x="19292" y="7781"/>
                </a:cubicBezTo>
                <a:cubicBezTo>
                  <a:pt x="19134" y="7445"/>
                  <a:pt x="19029" y="7211"/>
                  <a:pt x="19029" y="7192"/>
                </a:cubicBezTo>
                <a:cubicBezTo>
                  <a:pt x="19029" y="7181"/>
                  <a:pt x="18995" y="7102"/>
                  <a:pt x="18954" y="7016"/>
                </a:cubicBezTo>
                <a:cubicBezTo>
                  <a:pt x="18912" y="6929"/>
                  <a:pt x="18879" y="6846"/>
                  <a:pt x="18879" y="6831"/>
                </a:cubicBezTo>
                <a:cubicBezTo>
                  <a:pt x="18879" y="6817"/>
                  <a:pt x="18857" y="6762"/>
                  <a:pt x="18832" y="6710"/>
                </a:cubicBezTo>
                <a:cubicBezTo>
                  <a:pt x="18806" y="6658"/>
                  <a:pt x="18779" y="6596"/>
                  <a:pt x="18769" y="6572"/>
                </a:cubicBezTo>
                <a:cubicBezTo>
                  <a:pt x="18716" y="6432"/>
                  <a:pt x="18693" y="6386"/>
                  <a:pt x="18679" y="6386"/>
                </a:cubicBezTo>
                <a:cubicBezTo>
                  <a:pt x="18670" y="6386"/>
                  <a:pt x="18662" y="6357"/>
                  <a:pt x="18662" y="6321"/>
                </a:cubicBezTo>
                <a:cubicBezTo>
                  <a:pt x="18662" y="6285"/>
                  <a:pt x="18653" y="6256"/>
                  <a:pt x="18641" y="6256"/>
                </a:cubicBezTo>
                <a:cubicBezTo>
                  <a:pt x="18629" y="6256"/>
                  <a:pt x="18619" y="6241"/>
                  <a:pt x="18619" y="6223"/>
                </a:cubicBezTo>
                <a:cubicBezTo>
                  <a:pt x="18619" y="6205"/>
                  <a:pt x="18611" y="6172"/>
                  <a:pt x="18600" y="6152"/>
                </a:cubicBezTo>
                <a:cubicBezTo>
                  <a:pt x="18589" y="6131"/>
                  <a:pt x="18559" y="6060"/>
                  <a:pt x="18533" y="5994"/>
                </a:cubicBezTo>
                <a:cubicBezTo>
                  <a:pt x="18507" y="5928"/>
                  <a:pt x="18457" y="5815"/>
                  <a:pt x="18422" y="5744"/>
                </a:cubicBezTo>
                <a:cubicBezTo>
                  <a:pt x="18388" y="5672"/>
                  <a:pt x="18360" y="5598"/>
                  <a:pt x="18360" y="5579"/>
                </a:cubicBezTo>
                <a:cubicBezTo>
                  <a:pt x="18360" y="5560"/>
                  <a:pt x="18352" y="5536"/>
                  <a:pt x="18342" y="5525"/>
                </a:cubicBezTo>
                <a:cubicBezTo>
                  <a:pt x="18332" y="5513"/>
                  <a:pt x="18311" y="5470"/>
                  <a:pt x="18296" y="5428"/>
                </a:cubicBezTo>
                <a:cubicBezTo>
                  <a:pt x="18223" y="5223"/>
                  <a:pt x="17905" y="4527"/>
                  <a:pt x="17879" y="4516"/>
                </a:cubicBezTo>
                <a:cubicBezTo>
                  <a:pt x="17870" y="4512"/>
                  <a:pt x="17863" y="4494"/>
                  <a:pt x="17863" y="4477"/>
                </a:cubicBezTo>
                <a:cubicBezTo>
                  <a:pt x="17863" y="4459"/>
                  <a:pt x="17844" y="4424"/>
                  <a:pt x="17820" y="4398"/>
                </a:cubicBezTo>
                <a:cubicBezTo>
                  <a:pt x="17796" y="4373"/>
                  <a:pt x="17777" y="4338"/>
                  <a:pt x="17777" y="4323"/>
                </a:cubicBezTo>
                <a:cubicBezTo>
                  <a:pt x="17777" y="4307"/>
                  <a:pt x="17767" y="4294"/>
                  <a:pt x="17755" y="4294"/>
                </a:cubicBezTo>
                <a:cubicBezTo>
                  <a:pt x="17743" y="4294"/>
                  <a:pt x="17734" y="4285"/>
                  <a:pt x="17734" y="4274"/>
                </a:cubicBezTo>
                <a:cubicBezTo>
                  <a:pt x="17734" y="4247"/>
                  <a:pt x="17399" y="3690"/>
                  <a:pt x="17327" y="3597"/>
                </a:cubicBezTo>
                <a:cubicBezTo>
                  <a:pt x="17267" y="3519"/>
                  <a:pt x="17200" y="3424"/>
                  <a:pt x="17161" y="3359"/>
                </a:cubicBezTo>
                <a:cubicBezTo>
                  <a:pt x="17101" y="3259"/>
                  <a:pt x="16993" y="3131"/>
                  <a:pt x="16827" y="2960"/>
                </a:cubicBezTo>
                <a:cubicBezTo>
                  <a:pt x="16725" y="2856"/>
                  <a:pt x="16628" y="2749"/>
                  <a:pt x="16611" y="2721"/>
                </a:cubicBezTo>
                <a:cubicBezTo>
                  <a:pt x="16593" y="2694"/>
                  <a:pt x="16541" y="2633"/>
                  <a:pt x="16497" y="2586"/>
                </a:cubicBezTo>
                <a:cubicBezTo>
                  <a:pt x="16452" y="2538"/>
                  <a:pt x="16416" y="2490"/>
                  <a:pt x="16416" y="2479"/>
                </a:cubicBezTo>
                <a:cubicBezTo>
                  <a:pt x="16416" y="2457"/>
                  <a:pt x="15586" y="1627"/>
                  <a:pt x="15439" y="1502"/>
                </a:cubicBezTo>
                <a:cubicBezTo>
                  <a:pt x="15319" y="1401"/>
                  <a:pt x="14655" y="955"/>
                  <a:pt x="14564" y="914"/>
                </a:cubicBezTo>
                <a:cubicBezTo>
                  <a:pt x="14525" y="897"/>
                  <a:pt x="14494" y="876"/>
                  <a:pt x="14494" y="867"/>
                </a:cubicBezTo>
                <a:cubicBezTo>
                  <a:pt x="14494" y="857"/>
                  <a:pt x="14474" y="850"/>
                  <a:pt x="14451" y="850"/>
                </a:cubicBezTo>
                <a:cubicBezTo>
                  <a:pt x="14427" y="850"/>
                  <a:pt x="14408" y="841"/>
                  <a:pt x="14408" y="829"/>
                </a:cubicBezTo>
                <a:cubicBezTo>
                  <a:pt x="14407" y="817"/>
                  <a:pt x="14388" y="807"/>
                  <a:pt x="14364" y="807"/>
                </a:cubicBezTo>
                <a:cubicBezTo>
                  <a:pt x="14340" y="807"/>
                  <a:pt x="14321" y="797"/>
                  <a:pt x="14321" y="785"/>
                </a:cubicBezTo>
                <a:cubicBezTo>
                  <a:pt x="14321" y="773"/>
                  <a:pt x="14301" y="763"/>
                  <a:pt x="14278" y="763"/>
                </a:cubicBezTo>
                <a:cubicBezTo>
                  <a:pt x="14254" y="763"/>
                  <a:pt x="14234" y="753"/>
                  <a:pt x="14234" y="741"/>
                </a:cubicBezTo>
                <a:cubicBezTo>
                  <a:pt x="14234" y="729"/>
                  <a:pt x="14224" y="720"/>
                  <a:pt x="14211" y="720"/>
                </a:cubicBezTo>
                <a:cubicBezTo>
                  <a:pt x="14199" y="720"/>
                  <a:pt x="14136" y="695"/>
                  <a:pt x="14071" y="665"/>
                </a:cubicBezTo>
                <a:cubicBezTo>
                  <a:pt x="14006" y="635"/>
                  <a:pt x="13946" y="610"/>
                  <a:pt x="13939" y="610"/>
                </a:cubicBezTo>
                <a:cubicBezTo>
                  <a:pt x="13924" y="610"/>
                  <a:pt x="13548" y="444"/>
                  <a:pt x="13495" y="414"/>
                </a:cubicBezTo>
                <a:cubicBezTo>
                  <a:pt x="13474" y="402"/>
                  <a:pt x="13438" y="392"/>
                  <a:pt x="13415" y="392"/>
                </a:cubicBezTo>
                <a:cubicBezTo>
                  <a:pt x="13392" y="392"/>
                  <a:pt x="13367" y="383"/>
                  <a:pt x="13359" y="371"/>
                </a:cubicBezTo>
                <a:cubicBezTo>
                  <a:pt x="13352" y="359"/>
                  <a:pt x="13323" y="349"/>
                  <a:pt x="13295" y="349"/>
                </a:cubicBezTo>
                <a:cubicBezTo>
                  <a:pt x="13267" y="349"/>
                  <a:pt x="13237" y="339"/>
                  <a:pt x="13230" y="327"/>
                </a:cubicBezTo>
                <a:cubicBezTo>
                  <a:pt x="13223" y="315"/>
                  <a:pt x="13195" y="305"/>
                  <a:pt x="13168" y="305"/>
                </a:cubicBezTo>
                <a:cubicBezTo>
                  <a:pt x="13142" y="305"/>
                  <a:pt x="13111" y="297"/>
                  <a:pt x="13099" y="288"/>
                </a:cubicBezTo>
                <a:cubicBezTo>
                  <a:pt x="13088" y="278"/>
                  <a:pt x="13035" y="257"/>
                  <a:pt x="12982" y="242"/>
                </a:cubicBezTo>
                <a:cubicBezTo>
                  <a:pt x="12928" y="227"/>
                  <a:pt x="12855" y="206"/>
                  <a:pt x="12818" y="195"/>
                </a:cubicBezTo>
                <a:cubicBezTo>
                  <a:pt x="12782" y="184"/>
                  <a:pt x="12726" y="175"/>
                  <a:pt x="12694" y="175"/>
                </a:cubicBezTo>
                <a:cubicBezTo>
                  <a:pt x="12662" y="175"/>
                  <a:pt x="12636" y="165"/>
                  <a:pt x="12636" y="153"/>
                </a:cubicBezTo>
                <a:cubicBezTo>
                  <a:pt x="12636" y="141"/>
                  <a:pt x="12597" y="131"/>
                  <a:pt x="12551" y="131"/>
                </a:cubicBezTo>
                <a:cubicBezTo>
                  <a:pt x="12504" y="131"/>
                  <a:pt x="12460" y="121"/>
                  <a:pt x="12452" y="109"/>
                </a:cubicBezTo>
                <a:cubicBezTo>
                  <a:pt x="12445" y="97"/>
                  <a:pt x="12392" y="88"/>
                  <a:pt x="12334" y="88"/>
                </a:cubicBezTo>
                <a:cubicBezTo>
                  <a:pt x="12276" y="88"/>
                  <a:pt x="12222" y="78"/>
                  <a:pt x="12215" y="66"/>
                </a:cubicBezTo>
                <a:cubicBezTo>
                  <a:pt x="12208" y="54"/>
                  <a:pt x="12134" y="44"/>
                  <a:pt x="12052" y="44"/>
                </a:cubicBezTo>
                <a:cubicBezTo>
                  <a:pt x="11966" y="44"/>
                  <a:pt x="11902" y="35"/>
                  <a:pt x="11902" y="22"/>
                </a:cubicBezTo>
                <a:cubicBezTo>
                  <a:pt x="11902" y="7"/>
                  <a:pt x="11741" y="0"/>
                  <a:pt x="11579" y="0"/>
                </a:cubicBezTo>
                <a:close/>
              </a:path>
            </a:pathLst>
          </a:custGeom>
          <a:ln w="12700">
            <a:miter lim="400000"/>
          </a:ln>
        </p:spPr>
      </p:pic>
      <p:sp>
        <p:nvSpPr>
          <p:cNvPr id="225" name="El toque de Jesús sanaba y traía bendición a los más vulnerables"/>
          <p:cNvSpPr txBox="1"/>
          <p:nvPr>
            <p:ph type="ctrTitle"/>
          </p:nvPr>
        </p:nvSpPr>
        <p:spPr>
          <a:xfrm>
            <a:off x="0" y="9701544"/>
            <a:ext cx="24384001" cy="3781958"/>
          </a:xfrm>
          <a:prstGeom prst="rect">
            <a:avLst/>
          </a:prstGeom>
        </p:spPr>
        <p:txBody>
          <a:bodyPr/>
          <a:lstStyle/>
          <a:p>
            <a:pPr lvl="1">
              <a:defRPr sz="9300">
                <a:solidFill>
                  <a:srgbClr val="FFFFFF"/>
                </a:solidFill>
                <a:latin typeface="STIX Two Text"/>
                <a:ea typeface="STIX Two Text"/>
                <a:cs typeface="STIX Two Text"/>
                <a:sym typeface="STIX Two Text"/>
              </a:defRPr>
            </a:pPr>
            <a:r>
              <a:t>El toque de Jesús sanaba y traía bendición a los más vulnerables</a:t>
            </a:r>
          </a:p>
        </p:txBody>
      </p:sp>
      <p:pic>
        <p:nvPicPr>
          <p:cNvPr id="226" name="digpastor.png" descr="digpastor.png"/>
          <p:cNvPicPr>
            <a:picLocks noChangeAspect="1"/>
          </p:cNvPicPr>
          <p:nvPr/>
        </p:nvPicPr>
        <p:blipFill>
          <a:blip r:embed="rId4">
            <a:extLst/>
          </a:blip>
          <a:stretch>
            <a:fillRect/>
          </a:stretch>
        </p:blipFill>
        <p:spPr>
          <a:xfrm>
            <a:off x="263974" y="59938"/>
            <a:ext cx="4485972" cy="3466433"/>
          </a:xfrm>
          <a:prstGeom prst="rect">
            <a:avLst/>
          </a:prstGeom>
          <a:ln w="12700">
            <a:miter lim="400000"/>
          </a:ln>
        </p:spPr>
      </p:pic>
      <p:sp>
        <p:nvSpPr>
          <p:cNvPr id="227" name="Por A. Cortés"/>
          <p:cNvSpPr txBox="1"/>
          <p:nvPr/>
        </p:nvSpPr>
        <p:spPr>
          <a:xfrm>
            <a:off x="22286543" y="440850"/>
            <a:ext cx="1096114" cy="28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Por A. Cortés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275" name="Mt 8: 2 RV Actualizada. (1989)"/>
          <p:cNvSpPr txBox="1"/>
          <p:nvPr>
            <p:ph type="body" idx="21"/>
          </p:nvPr>
        </p:nvSpPr>
        <p:spPr>
          <a:xfrm>
            <a:off x="8303011" y="12109366"/>
            <a:ext cx="8416670" cy="685801"/>
          </a:xfrm>
          <a:prstGeom prst="rect">
            <a:avLst/>
          </a:prstGeom>
        </p:spPr>
        <p:txBody>
          <a:bodyPr/>
          <a:lstStyle>
            <a:lvl1pPr>
              <a:defRPr b="0"/>
            </a:lvl1pPr>
          </a:lstStyle>
          <a:p>
            <a:pPr/>
            <a:r>
              <a:t>Mt 8: 2 RV Actualizada. (1989)</a:t>
            </a:r>
          </a:p>
        </p:txBody>
      </p:sp>
      <p:sp>
        <p:nvSpPr>
          <p:cNvPr id="276" name="…y se postró ante él …"/>
          <p:cNvSpPr txBox="1"/>
          <p:nvPr>
            <p:ph type="body" idx="22"/>
          </p:nvPr>
        </p:nvSpPr>
        <p:spPr>
          <a:xfrm>
            <a:off x="3743180" y="6432749"/>
            <a:ext cx="16897640" cy="1981201"/>
          </a:xfrm>
          <a:prstGeom prst="rect">
            <a:avLst/>
          </a:prstGeom>
        </p:spPr>
        <p:txBody>
          <a:bodyPr/>
          <a:lstStyle>
            <a:lvl1pPr>
              <a:defRPr sz="12300">
                <a:ln w="6350" cap="flat">
                  <a:solidFill>
                    <a:srgbClr val="FFFFFF"/>
                  </a:solidFill>
                  <a:prstDash val="solid"/>
                  <a:miter lim="400000"/>
                </a:ln>
                <a:solidFill>
                  <a:schemeClr val="accent3">
                    <a:satOff val="18648"/>
                    <a:lumOff val="5971"/>
                  </a:schemeClr>
                </a:solidFill>
              </a:defRPr>
            </a:lvl1pPr>
          </a:lstStyle>
          <a:p>
            <a:pPr/>
            <a:r>
              <a:t>…y se postró ante él …</a:t>
            </a:r>
          </a:p>
        </p:txBody>
      </p:sp>
      <p:sp>
        <p:nvSpPr>
          <p:cNvPr id="277" name="“"/>
          <p:cNvSpPr txBox="1"/>
          <p:nvPr/>
        </p:nvSpPr>
        <p:spPr>
          <a:xfrm>
            <a:off x="-632531" y="4194133"/>
            <a:ext cx="7747203"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0">
                <a:solidFill>
                  <a:schemeClr val="accent4">
                    <a:hueOff val="384618"/>
                    <a:satOff val="3869"/>
                    <a:lumOff val="5802"/>
                  </a:schemeClr>
                </a:solidFill>
                <a:latin typeface="Helvetica Light"/>
                <a:ea typeface="Helvetica Light"/>
                <a:cs typeface="Helvetica Light"/>
                <a:sym typeface="Helvetica Light"/>
              </a:defRPr>
            </a:lvl1pPr>
          </a:lstStyle>
          <a:p>
            <a:pPr/>
            <a:r>
              <a:t>“</a:t>
            </a:r>
          </a:p>
        </p:txBody>
      </p:sp>
      <p:sp>
        <p:nvSpPr>
          <p:cNvPr id="278" name="”"/>
          <p:cNvSpPr txBox="1"/>
          <p:nvPr/>
        </p:nvSpPr>
        <p:spPr>
          <a:xfrm>
            <a:off x="16753115" y="4194133"/>
            <a:ext cx="9030742"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0">
                <a:solidFill>
                  <a:schemeClr val="accent4">
                    <a:hueOff val="384618"/>
                    <a:satOff val="3869"/>
                    <a:lumOff val="5802"/>
                  </a:schemeClr>
                </a:solidFill>
                <a:latin typeface="Helvetica Light"/>
                <a:ea typeface="Helvetica Light"/>
                <a:cs typeface="Helvetica Light"/>
                <a:sym typeface="Helvetica Light"/>
              </a:defRPr>
            </a:lvl1pPr>
          </a:lstStyle>
          <a:p>
            <a:pPr/>
            <a:r>
              <a:t>”</a:t>
            </a:r>
          </a:p>
        </p:txBody>
      </p:sp>
      <p:sp>
        <p:nvSpPr>
          <p:cNvPr id="279" name="2.…"/>
          <p:cNvSpPr txBox="1"/>
          <p:nvPr/>
        </p:nvSpPr>
        <p:spPr>
          <a:xfrm>
            <a:off x="514399" y="1020430"/>
            <a:ext cx="6568545"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400"/>
              </a:spcBef>
              <a:defRPr sz="5000">
                <a:solidFill>
                  <a:schemeClr val="accent4">
                    <a:hueOff val="384618"/>
                    <a:satOff val="3869"/>
                    <a:lumOff val="5802"/>
                  </a:schemeClr>
                </a:solidFill>
                <a:latin typeface="Helvetica Light"/>
                <a:ea typeface="Helvetica Light"/>
                <a:cs typeface="Helvetica Light"/>
                <a:sym typeface="Helvetica Light"/>
              </a:defRPr>
            </a:pPr>
            <a:r>
              <a:t>2. </a:t>
            </a:r>
          </a:p>
          <a:p>
            <a:pPr>
              <a:spcBef>
                <a:spcPts val="3400"/>
              </a:spcBef>
              <a:defRPr sz="5000">
                <a:solidFill>
                  <a:schemeClr val="accent4">
                    <a:hueOff val="384618"/>
                    <a:satOff val="3869"/>
                    <a:lumOff val="5802"/>
                  </a:schemeClr>
                </a:solidFill>
                <a:latin typeface="Helvetica Light"/>
                <a:ea typeface="Helvetica Light"/>
                <a:cs typeface="Helvetica Light"/>
                <a:sym typeface="Helvetica Light"/>
              </a:defRPr>
            </a:pPr>
            <a:r>
              <a:t>Humillación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281" name="Mt 8: 2 RV Actualizada. (1989)"/>
          <p:cNvSpPr txBox="1"/>
          <p:nvPr>
            <p:ph type="body" idx="21"/>
          </p:nvPr>
        </p:nvSpPr>
        <p:spPr>
          <a:xfrm>
            <a:off x="8303011" y="12109366"/>
            <a:ext cx="8416670" cy="685801"/>
          </a:xfrm>
          <a:prstGeom prst="rect">
            <a:avLst/>
          </a:prstGeom>
        </p:spPr>
        <p:txBody>
          <a:bodyPr/>
          <a:lstStyle>
            <a:lvl1pPr>
              <a:defRPr b="0"/>
            </a:lvl1pPr>
          </a:lstStyle>
          <a:p>
            <a:pPr/>
            <a:r>
              <a:t>Mt 8: 2 RV Actualizada. (1989)</a:t>
            </a:r>
          </a:p>
        </p:txBody>
      </p:sp>
      <p:sp>
        <p:nvSpPr>
          <p:cNvPr id="282" name="…diciendo:…"/>
          <p:cNvSpPr txBox="1"/>
          <p:nvPr>
            <p:ph type="body" idx="22"/>
          </p:nvPr>
        </p:nvSpPr>
        <p:spPr>
          <a:xfrm>
            <a:off x="4766960" y="3188759"/>
            <a:ext cx="15488773" cy="6007101"/>
          </a:xfrm>
          <a:prstGeom prst="rect">
            <a:avLst/>
          </a:prstGeom>
        </p:spPr>
        <p:txBody>
          <a:bodyPr/>
          <a:lstStyle/>
          <a:p>
            <a:pPr>
              <a:defRPr sz="12900">
                <a:ln w="6350" cap="flat">
                  <a:solidFill>
                    <a:srgbClr val="FFFFFF"/>
                  </a:solidFill>
                  <a:prstDash val="solid"/>
                  <a:miter lim="400000"/>
                </a:ln>
                <a:solidFill>
                  <a:schemeClr val="accent3">
                    <a:satOff val="18648"/>
                    <a:lumOff val="5971"/>
                  </a:schemeClr>
                </a:solidFill>
              </a:defRPr>
            </a:pPr>
            <a:r>
              <a:t>…diciendo: </a:t>
            </a:r>
          </a:p>
          <a:p>
            <a:pPr indent="114300" algn="l" defTabSz="457200">
              <a:spcBef>
                <a:spcPts val="0"/>
              </a:spcBef>
              <a:defRPr sz="12900">
                <a:ln w="6350" cap="flat">
                  <a:solidFill>
                    <a:srgbClr val="FFFFFF"/>
                  </a:solidFill>
                  <a:prstDash val="solid"/>
                  <a:miter lim="400000"/>
                </a:ln>
                <a:solidFill>
                  <a:schemeClr val="accent3">
                    <a:satOff val="18648"/>
                    <a:lumOff val="5971"/>
                  </a:schemeClr>
                </a:solidFill>
              </a:defRPr>
            </a:pPr>
            <a:r>
              <a:t>—¡Señor, si quieres, puedes limpiarme!</a:t>
            </a:r>
          </a:p>
        </p:txBody>
      </p:sp>
      <p:sp>
        <p:nvSpPr>
          <p:cNvPr id="283" name="“"/>
          <p:cNvSpPr txBox="1"/>
          <p:nvPr/>
        </p:nvSpPr>
        <p:spPr>
          <a:xfrm>
            <a:off x="3854717" y="1506715"/>
            <a:ext cx="7747202"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0">
                <a:solidFill>
                  <a:schemeClr val="accent4">
                    <a:hueOff val="384618"/>
                    <a:satOff val="3869"/>
                    <a:lumOff val="5802"/>
                  </a:schemeClr>
                </a:solidFill>
                <a:latin typeface="Helvetica Light"/>
                <a:ea typeface="Helvetica Light"/>
                <a:cs typeface="Helvetica Light"/>
                <a:sym typeface="Helvetica Light"/>
              </a:defRPr>
            </a:lvl1pPr>
          </a:lstStyle>
          <a:p>
            <a:pPr/>
            <a:r>
              <a:t>“</a:t>
            </a:r>
          </a:p>
        </p:txBody>
      </p:sp>
      <p:sp>
        <p:nvSpPr>
          <p:cNvPr id="284" name="”"/>
          <p:cNvSpPr txBox="1"/>
          <p:nvPr/>
        </p:nvSpPr>
        <p:spPr>
          <a:xfrm>
            <a:off x="15175182" y="5806172"/>
            <a:ext cx="9030742"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0">
                <a:solidFill>
                  <a:schemeClr val="accent4">
                    <a:hueOff val="384618"/>
                    <a:satOff val="3869"/>
                    <a:lumOff val="5802"/>
                  </a:schemeClr>
                </a:solidFill>
                <a:latin typeface="Helvetica Light"/>
                <a:ea typeface="Helvetica Light"/>
                <a:cs typeface="Helvetica Light"/>
                <a:sym typeface="Helvetica Light"/>
              </a:defRPr>
            </a:lvl1pPr>
          </a:lstStyle>
          <a:p>
            <a:pPr/>
            <a:r>
              <a:t>”</a:t>
            </a:r>
          </a:p>
        </p:txBody>
      </p:sp>
      <p:sp>
        <p:nvSpPr>
          <p:cNvPr id="285" name="2.…"/>
          <p:cNvSpPr txBox="1"/>
          <p:nvPr/>
        </p:nvSpPr>
        <p:spPr>
          <a:xfrm>
            <a:off x="514399" y="1020430"/>
            <a:ext cx="6568545"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400"/>
              </a:spcBef>
              <a:defRPr sz="5000">
                <a:solidFill>
                  <a:schemeClr val="accent4">
                    <a:hueOff val="384618"/>
                    <a:satOff val="3869"/>
                    <a:lumOff val="5802"/>
                  </a:schemeClr>
                </a:solidFill>
                <a:latin typeface="Helvetica Light"/>
                <a:ea typeface="Helvetica Light"/>
                <a:cs typeface="Helvetica Light"/>
                <a:sym typeface="Helvetica Light"/>
              </a:defRPr>
            </a:pPr>
            <a:r>
              <a:t>2. </a:t>
            </a:r>
          </a:p>
          <a:p>
            <a:pPr>
              <a:spcBef>
                <a:spcPts val="3400"/>
              </a:spcBef>
              <a:defRPr sz="5000">
                <a:solidFill>
                  <a:schemeClr val="accent4">
                    <a:hueOff val="384618"/>
                    <a:satOff val="3869"/>
                    <a:lumOff val="5802"/>
                  </a:schemeClr>
                </a:solidFill>
                <a:latin typeface="Helvetica Light"/>
                <a:ea typeface="Helvetica Light"/>
                <a:cs typeface="Helvetica Light"/>
                <a:sym typeface="Helvetica Light"/>
              </a:defRPr>
            </a:pPr>
            <a:r>
              <a:t>Petición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287" name="Seguro de Su poder, pero…"/>
          <p:cNvSpPr txBox="1"/>
          <p:nvPr>
            <p:ph type="body" idx="22"/>
          </p:nvPr>
        </p:nvSpPr>
        <p:spPr>
          <a:xfrm>
            <a:off x="3819795" y="2997199"/>
            <a:ext cx="16744409" cy="6959601"/>
          </a:xfrm>
          <a:prstGeom prst="rect">
            <a:avLst/>
          </a:prstGeom>
        </p:spPr>
        <p:txBody>
          <a:bodyPr/>
          <a:lstStyle/>
          <a:p>
            <a:pPr>
              <a:defRPr sz="11600">
                <a:effectLst>
                  <a:outerShdw sx="100000" sy="100000" kx="0" ky="0" algn="b" rotWithShape="0" blurRad="12700" dist="38100" dir="18900000">
                    <a:srgbClr val="000000"/>
                  </a:outerShdw>
                </a:effectLst>
                <a:latin typeface="Helvetica Neue Light"/>
                <a:ea typeface="Helvetica Neue Light"/>
                <a:cs typeface="Helvetica Neue Light"/>
                <a:sym typeface="Helvetica Neue Light"/>
              </a:defRPr>
            </a:pPr>
            <a:r>
              <a:t>Seguro de Su poder, pero </a:t>
            </a:r>
          </a:p>
          <a:p>
            <a:pPr>
              <a:defRPr sz="11600">
                <a:effectLst>
                  <a:outerShdw sx="100000" sy="100000" kx="0" ky="0" algn="b" rotWithShape="0" blurRad="12700" dist="38100" dir="18900000">
                    <a:srgbClr val="000000"/>
                  </a:outerShdw>
                </a:effectLst>
                <a:latin typeface="Helvetica Neue Light"/>
                <a:ea typeface="Helvetica Neue Light"/>
                <a:cs typeface="Helvetica Neue Light"/>
                <a:sym typeface="Helvetica Neue Light"/>
              </a:defRPr>
            </a:pPr>
            <a:r>
              <a:t>sumiso a Su voluntad.</a:t>
            </a:r>
          </a:p>
          <a:p>
            <a:pPr>
              <a:defRPr sz="8000">
                <a:effectLst>
                  <a:outerShdw sx="100000" sy="100000" kx="0" ky="0" algn="b" rotWithShape="0" blurRad="12700" dist="38100" dir="18900000">
                    <a:srgbClr val="000000"/>
                  </a:outerShdw>
                </a:effectLst>
              </a:defRPr>
            </a:pPr>
            <a:r>
              <a:t> </a:t>
            </a:r>
            <a:r>
              <a:rPr sz="5600"/>
              <a:t>No lo exige como un deber; lo demanda humildemente como un favor</a:t>
            </a:r>
            <a:r>
              <a:t>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289" name="Y extendiendo Jesús la mano, lo tocó…diciendo: Quiero; sé limpio. Y al instante quedó limpio de su lepra."/>
          <p:cNvSpPr txBox="1"/>
          <p:nvPr>
            <p:ph type="body" idx="22"/>
          </p:nvPr>
        </p:nvSpPr>
        <p:spPr>
          <a:xfrm>
            <a:off x="14693837" y="3928632"/>
            <a:ext cx="8938392" cy="9153209"/>
          </a:xfrm>
          <a:prstGeom prst="rect">
            <a:avLst/>
          </a:prstGeom>
        </p:spPr>
        <p:txBody>
          <a:bodyPr/>
          <a:lstStyle/>
          <a:p>
            <a:pPr>
              <a:defRPr sz="6900">
                <a:solidFill>
                  <a:schemeClr val="accent3">
                    <a:satOff val="18648"/>
                    <a:lumOff val="5971"/>
                  </a:schemeClr>
                </a:solidFill>
                <a:effectLst>
                  <a:outerShdw sx="100000" sy="100000" kx="0" ky="0" algn="b" rotWithShape="0" blurRad="12700" dist="12700" dir="18900000">
                    <a:srgbClr val="000000"/>
                  </a:outerShdw>
                </a:effectLst>
              </a:defRPr>
            </a:pPr>
            <a:r>
              <a:rPr sz="8100"/>
              <a:t>Y extendiendo Jesús la mano, </a:t>
            </a:r>
            <a:r>
              <a:rPr b="1" i="1" sz="10400">
                <a:latin typeface="Helvetica"/>
                <a:ea typeface="Helvetica"/>
                <a:cs typeface="Helvetica"/>
                <a:sym typeface="Helvetica"/>
              </a:rPr>
              <a:t>lo tocó…</a:t>
            </a:r>
            <a:r>
              <a:rPr>
                <a:latin typeface="Helvetica Neue UltraLight"/>
                <a:ea typeface="Helvetica Neue UltraLight"/>
                <a:cs typeface="Helvetica Neue UltraLight"/>
                <a:sym typeface="Helvetica Neue UltraLight"/>
              </a:rPr>
              <a:t>diciendo: Quiero; sé limpio. Y al instante quedó limpio de su lepra</a:t>
            </a:r>
            <a:r>
              <a:rPr b="1" i="1">
                <a:latin typeface="Helvetica"/>
                <a:ea typeface="Helvetica"/>
                <a:cs typeface="Helvetica"/>
                <a:sym typeface="Helvetica"/>
              </a:rPr>
              <a:t>.</a:t>
            </a:r>
            <a:endParaRPr b="1" i="1">
              <a:latin typeface="Helvetica"/>
              <a:ea typeface="Helvetica"/>
              <a:cs typeface="Helvetica"/>
              <a:sym typeface="Helvetica"/>
            </a:endParaRPr>
          </a:p>
        </p:txBody>
      </p:sp>
      <p:sp>
        <p:nvSpPr>
          <p:cNvPr id="290" name="“"/>
          <p:cNvSpPr txBox="1"/>
          <p:nvPr/>
        </p:nvSpPr>
        <p:spPr>
          <a:xfrm>
            <a:off x="13911304" y="2932938"/>
            <a:ext cx="2377561"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30000">
                <a:gradFill flip="none" rotWithShape="1">
                  <a:gsLst>
                    <a:gs pos="0">
                      <a:schemeClr val="accent4">
                        <a:hueOff val="495547"/>
                        <a:lumOff val="5161"/>
                      </a:schemeClr>
                    </a:gs>
                    <a:gs pos="100000">
                      <a:schemeClr val="accent4"/>
                    </a:gs>
                  </a:gsLst>
                  <a:lin ang="5400000" scaled="0"/>
                </a:gradFill>
                <a:latin typeface="Helvetica Light"/>
                <a:ea typeface="Helvetica Light"/>
                <a:cs typeface="Helvetica Light"/>
                <a:sym typeface="Helvetica Light"/>
              </a:defRPr>
            </a:lvl1pPr>
          </a:lstStyle>
          <a:p>
            <a:pPr/>
            <a:r>
              <a:t>“</a:t>
            </a:r>
          </a:p>
        </p:txBody>
      </p:sp>
      <p:sp>
        <p:nvSpPr>
          <p:cNvPr id="291" name="”"/>
          <p:cNvSpPr txBox="1"/>
          <p:nvPr/>
        </p:nvSpPr>
        <p:spPr>
          <a:xfrm>
            <a:off x="19695283" y="9583439"/>
            <a:ext cx="3390934"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30000">
                <a:gradFill flip="none" rotWithShape="1">
                  <a:gsLst>
                    <a:gs pos="0">
                      <a:schemeClr val="accent4">
                        <a:hueOff val="495547"/>
                        <a:lumOff val="5161"/>
                      </a:schemeClr>
                    </a:gs>
                    <a:gs pos="100000">
                      <a:schemeClr val="accent4"/>
                    </a:gs>
                  </a:gsLst>
                  <a:lin ang="5400000" scaled="0"/>
                </a:gradFill>
                <a:latin typeface="Helvetica Light"/>
                <a:ea typeface="Helvetica Light"/>
                <a:cs typeface="Helvetica Light"/>
                <a:sym typeface="Helvetica Light"/>
              </a:defRPr>
            </a:lvl1pPr>
          </a:lstStyle>
          <a:p>
            <a:pPr/>
            <a:r>
              <a:t>”</a:t>
            </a:r>
          </a:p>
        </p:txBody>
      </p:sp>
      <p:sp>
        <p:nvSpPr>
          <p:cNvPr id="292" name="Mateo 8:3"/>
          <p:cNvSpPr txBox="1"/>
          <p:nvPr/>
        </p:nvSpPr>
        <p:spPr>
          <a:xfrm>
            <a:off x="15420554" y="12336496"/>
            <a:ext cx="6683283" cy="126303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defTabSz="257175">
              <a:tabLst>
                <a:tab pos="838200" algn="l"/>
              </a:tabLst>
              <a:defRPr sz="3560">
                <a:effectLst>
                  <a:outerShdw sx="100000" sy="100000" kx="0" ky="0" algn="b" rotWithShape="0" blurRad="10160" dist="10160" dir="2700000">
                    <a:srgbClr val="000000"/>
                  </a:outerShdw>
                </a:effectLst>
                <a:latin typeface="Optima"/>
                <a:ea typeface="Optima"/>
                <a:cs typeface="Optima"/>
                <a:sym typeface="Optima"/>
              </a:defRPr>
            </a:pPr>
            <a:r>
              <a:rPr>
                <a:solidFill>
                  <a:srgbClr val="E2EEFF"/>
                </a:solidFill>
              </a:rPr>
              <a:t>Mateo 8:3</a:t>
            </a:r>
            <a:r>
              <a:t> </a:t>
            </a:r>
          </a:p>
        </p:txBody>
      </p:sp>
      <p:pic>
        <p:nvPicPr>
          <p:cNvPr id="293" name="leper-thanks-Jesus-1024x683.jpg" descr="leper-thanks-Jesus-1024x683.jpg"/>
          <p:cNvPicPr>
            <a:picLocks noChangeAspect="1"/>
          </p:cNvPicPr>
          <p:nvPr/>
        </p:nvPicPr>
        <p:blipFill>
          <a:blip r:embed="rId2">
            <a:extLst/>
          </a:blip>
          <a:srcRect l="40486" t="11230" r="12536" b="8658"/>
          <a:stretch>
            <a:fillRect/>
          </a:stretch>
        </p:blipFill>
        <p:spPr>
          <a:xfrm>
            <a:off x="158009" y="77687"/>
            <a:ext cx="11922200" cy="13560525"/>
          </a:xfrm>
          <a:prstGeom prst="rect">
            <a:avLst/>
          </a:prstGeom>
          <a:ln w="25400">
            <a:miter lim="400000"/>
          </a:ln>
          <a:effectLst>
            <a:outerShdw sx="100000" sy="100000" kx="0" ky="0" algn="b" rotWithShape="0" blurRad="254000" dist="127000" dir="5400000">
              <a:srgbClr val="000000">
                <a:alpha val="70000"/>
              </a:srgbClr>
            </a:outerShdw>
          </a:effectLst>
        </p:spPr>
      </p:pic>
      <p:sp>
        <p:nvSpPr>
          <p:cNvPr id="294" name="3"/>
          <p:cNvSpPr txBox="1"/>
          <p:nvPr/>
        </p:nvSpPr>
        <p:spPr>
          <a:xfrm>
            <a:off x="610406" y="594148"/>
            <a:ext cx="2024904"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
                <a:solidFill>
                  <a:schemeClr val="accent4">
                    <a:hueOff val="384618"/>
                    <a:satOff val="3869"/>
                    <a:lumOff val="5802"/>
                  </a:schemeClr>
                </a:solidFill>
                <a:latin typeface="Helvetica Light"/>
                <a:ea typeface="Helvetica Light"/>
                <a:cs typeface="Helvetica Light"/>
                <a:sym typeface="Helvetica Light"/>
              </a:defRPr>
            </a:lvl1pPr>
          </a:lstStyle>
          <a:p>
            <a:pPr/>
            <a:r>
              <a:t>3</a:t>
            </a:r>
          </a:p>
        </p:txBody>
      </p:sp>
      <p:sp>
        <p:nvSpPr>
          <p:cNvPr id="295" name="3 El toque"/>
          <p:cNvSpPr txBox="1"/>
          <p:nvPr/>
        </p:nvSpPr>
        <p:spPr>
          <a:xfrm>
            <a:off x="12515237" y="1032298"/>
            <a:ext cx="5169695"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
                <a:solidFill>
                  <a:schemeClr val="accent4">
                    <a:hueOff val="384618"/>
                    <a:satOff val="3869"/>
                    <a:lumOff val="5802"/>
                  </a:schemeClr>
                </a:solidFill>
                <a:latin typeface="Helvetica Light"/>
                <a:ea typeface="Helvetica Light"/>
                <a:cs typeface="Helvetica Light"/>
                <a:sym typeface="Helvetica Light"/>
              </a:defRPr>
            </a:lvl1pPr>
          </a:lstStyle>
          <a:p>
            <a:pPr/>
            <a:r>
              <a:t>3 El toque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7" name="JESÚS SANA LEPROSO.mov" descr="JESÚS SANA LEPROSO.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3431" y="1821219"/>
            <a:ext cx="24237138" cy="1007356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775" fill="hold"/>
                                        <p:tgtEl>
                                          <p:spTgt spid="29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97"/>
                </p:tgtEl>
              </p:cMediaNode>
            </p:video>
            <p:seq concurrent="1" prevAc="none" nextAc="seek">
              <p:cTn id="8" evtFilter="cancelBubble" nodeType="interactiveSeq" restart="whenNotActive" fill="hold">
                <p:stCondLst>
                  <p:cond delay="0" evt="onClick">
                    <p:tgtEl>
                      <p:spTgt spid="29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97"/>
                                        </p:tgtEl>
                                      </p:cBhvr>
                                    </p:cmd>
                                  </p:childTnLst>
                                </p:cTn>
                              </p:par>
                            </p:childTnLst>
                          </p:cTn>
                        </p:par>
                      </p:childTnLst>
                    </p:cTn>
                  </p:par>
                </p:childTnLst>
              </p:cTn>
              <p:nextCondLst>
                <p:cond delay="0" evt="onClick">
                  <p:tgtEl>
                    <p:spTgt spid="29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299" name="El toque de Cristo se traduce en:…"/>
          <p:cNvSpPr txBox="1"/>
          <p:nvPr>
            <p:ph type="body" idx="22"/>
          </p:nvPr>
        </p:nvSpPr>
        <p:spPr>
          <a:xfrm>
            <a:off x="12587281" y="350425"/>
            <a:ext cx="11486737" cy="13665201"/>
          </a:xfrm>
          <a:prstGeom prst="rect">
            <a:avLst/>
          </a:prstGeom>
        </p:spPr>
        <p:txBody>
          <a:bodyPr anchor="b"/>
          <a:lstStyle/>
          <a:p>
            <a:pPr>
              <a:defRPr sz="6000">
                <a:solidFill>
                  <a:srgbClr val="000000"/>
                </a:solidFill>
              </a:defRPr>
            </a:pPr>
          </a:p>
          <a:p>
            <a:pPr>
              <a:defRPr sz="6000">
                <a:solidFill>
                  <a:srgbClr val="000000"/>
                </a:solidFill>
                <a:latin typeface="Helvetica"/>
                <a:ea typeface="Helvetica"/>
                <a:cs typeface="Helvetica"/>
                <a:sym typeface="Helvetica"/>
              </a:defRPr>
            </a:pPr>
            <a:r>
              <a:t>El toque de Cristo se traduce en:</a:t>
            </a:r>
          </a:p>
          <a:p>
            <a:pPr>
              <a:defRPr sz="6000">
                <a:solidFill>
                  <a:srgbClr val="000000"/>
                </a:solidFill>
              </a:defRPr>
            </a:pPr>
          </a:p>
          <a:p>
            <a:pPr>
              <a:defRPr sz="6000">
                <a:solidFill>
                  <a:srgbClr val="000000"/>
                </a:solidFill>
              </a:defRPr>
            </a:pPr>
            <a:r>
              <a:t>✔️Perdón</a:t>
            </a:r>
          </a:p>
          <a:p>
            <a:pPr>
              <a:defRPr sz="6000">
                <a:solidFill>
                  <a:srgbClr val="000000"/>
                </a:solidFill>
              </a:defRPr>
            </a:pPr>
            <a:r>
              <a:t>✔️ Aceptación</a:t>
            </a:r>
          </a:p>
          <a:p>
            <a:pPr>
              <a:defRPr sz="6000">
                <a:solidFill>
                  <a:srgbClr val="000000"/>
                </a:solidFill>
              </a:defRPr>
            </a:pPr>
            <a:r>
              <a:t>✔️ Seguridad </a:t>
            </a:r>
          </a:p>
          <a:p>
            <a:pPr>
              <a:defRPr sz="6000">
                <a:solidFill>
                  <a:srgbClr val="000000"/>
                </a:solidFill>
              </a:defRPr>
            </a:pPr>
            <a:r>
              <a:t>✔️Restauración</a:t>
            </a:r>
          </a:p>
          <a:p>
            <a:pPr>
              <a:defRPr sz="6000">
                <a:solidFill>
                  <a:srgbClr val="000000"/>
                </a:solidFill>
              </a:defRPr>
            </a:pPr>
            <a:r>
              <a:t>✔️Resurrección* </a:t>
            </a:r>
          </a:p>
          <a:p>
            <a:pPr>
              <a:defRPr sz="6000">
                <a:solidFill>
                  <a:srgbClr val="000000"/>
                </a:solidFill>
              </a:defRPr>
            </a:pPr>
            <a:r>
              <a:t>✔️Sanación…</a:t>
            </a:r>
          </a:p>
        </p:txBody>
      </p:sp>
      <p:pic>
        <p:nvPicPr>
          <p:cNvPr id="300" name="leper-thanks-Jesus-1024x683.jpg" descr="leper-thanks-Jesus-1024x683.jpg"/>
          <p:cNvPicPr>
            <a:picLocks noChangeAspect="1"/>
          </p:cNvPicPr>
          <p:nvPr/>
        </p:nvPicPr>
        <p:blipFill>
          <a:blip r:embed="rId3">
            <a:extLst/>
          </a:blip>
          <a:srcRect l="40486" t="11230" r="12536" b="8658"/>
          <a:stretch>
            <a:fillRect/>
          </a:stretch>
        </p:blipFill>
        <p:spPr>
          <a:xfrm>
            <a:off x="158009" y="77687"/>
            <a:ext cx="11922200" cy="13560525"/>
          </a:xfrm>
          <a:prstGeom prst="rect">
            <a:avLst/>
          </a:prstGeom>
          <a:ln w="254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304" name="Jesús quiere tocar las  vidas miserables; quiere amar a las personas que son difíciles de amar; quiere honrar al hombre y a la mujer para que no  vivan humillados."/>
          <p:cNvSpPr txBox="1"/>
          <p:nvPr>
            <p:ph type="body" idx="22"/>
          </p:nvPr>
        </p:nvSpPr>
        <p:spPr>
          <a:xfrm>
            <a:off x="4332984" y="3074882"/>
            <a:ext cx="15718033" cy="7566235"/>
          </a:xfrm>
          <a:prstGeom prst="rect">
            <a:avLst/>
          </a:prstGeom>
        </p:spPr>
        <p:txBody>
          <a:bodyPr/>
          <a:lstStyle/>
          <a:p>
            <a:pPr>
              <a:defRPr sz="7700">
                <a:latin typeface="Helvetica Neue Thin"/>
                <a:ea typeface="Helvetica Neue Thin"/>
                <a:cs typeface="Helvetica Neue Thin"/>
                <a:sym typeface="Helvetica Neue Thin"/>
              </a:defRPr>
            </a:pPr>
            <a:r>
              <a:t>Jesús quiere </a:t>
            </a:r>
            <a:r>
              <a:rPr b="1">
                <a:latin typeface="Helvetica Neue"/>
                <a:ea typeface="Helvetica Neue"/>
                <a:cs typeface="Helvetica Neue"/>
                <a:sym typeface="Helvetica Neue"/>
              </a:rPr>
              <a:t>tocar las  vidas miserables; quiere</a:t>
            </a:r>
            <a:r>
              <a:t> amar a las personas que son difíciles de amar; quiere honrar al hombre y a la mujer para que no  vivan humillados.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308" name="Que tu meta sea tocar a los que nadie quiere tocar, amar a los que son difíciles de amar y honrar a los que viven humillados."/>
          <p:cNvSpPr txBox="1"/>
          <p:nvPr>
            <p:ph type="body" idx="22"/>
          </p:nvPr>
        </p:nvSpPr>
        <p:spPr>
          <a:xfrm>
            <a:off x="4403178" y="3671783"/>
            <a:ext cx="15718033" cy="6372435"/>
          </a:xfrm>
          <a:prstGeom prst="rect">
            <a:avLst/>
          </a:prstGeom>
        </p:spPr>
        <p:txBody>
          <a:bodyPr/>
          <a:lstStyle/>
          <a:p>
            <a:pPr>
              <a:defRPr sz="7700">
                <a:latin typeface="Helvetica Neue Thin"/>
                <a:ea typeface="Helvetica Neue Thin"/>
                <a:cs typeface="Helvetica Neue Thin"/>
                <a:sym typeface="Helvetica Neue Thin"/>
              </a:defRPr>
            </a:pPr>
            <a:r>
              <a:rPr b="1">
                <a:latin typeface="Helvetica Neue"/>
                <a:ea typeface="Helvetica Neue"/>
                <a:cs typeface="Helvetica Neue"/>
                <a:sym typeface="Helvetica Neue"/>
              </a:rPr>
              <a:t>Que tu meta sea tocar</a:t>
            </a:r>
            <a:r>
              <a:t> a los que nadie quiere tocar, amar a los que son difíciles de amar y honrar a los que viven humillados.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310" name="Y saliendo Jesús, vio una gran multitud, y tuvo compasión de ellos, y sanó a los que de ellos estaban enfermos."/>
          <p:cNvSpPr txBox="1"/>
          <p:nvPr>
            <p:ph type="body" idx="22"/>
          </p:nvPr>
        </p:nvSpPr>
        <p:spPr>
          <a:xfrm>
            <a:off x="13533373" y="1936733"/>
            <a:ext cx="9952192" cy="9080534"/>
          </a:xfrm>
          <a:prstGeom prst="rect">
            <a:avLst/>
          </a:prstGeom>
        </p:spPr>
        <p:txBody>
          <a:bodyPr/>
          <a:lstStyle/>
          <a:p>
            <a:pPr>
              <a:defRPr sz="8400">
                <a:solidFill>
                  <a:schemeClr val="accent6">
                    <a:lumOff val="-21524"/>
                  </a:schemeClr>
                </a:solidFill>
              </a:defRPr>
            </a:pPr>
            <a:r>
              <a:t>Y saliendo Jesús, vio una gran multitud, y tuvo </a:t>
            </a:r>
            <a:r>
              <a:rPr b="1" i="1">
                <a:latin typeface="Helvetica"/>
                <a:ea typeface="Helvetica"/>
                <a:cs typeface="Helvetica"/>
                <a:sym typeface="Helvetica"/>
              </a:rPr>
              <a:t>compasión</a:t>
            </a:r>
            <a:r>
              <a:t> de ellos, y </a:t>
            </a:r>
            <a:r>
              <a:rPr b="1" i="1">
                <a:latin typeface="Helvetica"/>
                <a:ea typeface="Helvetica"/>
                <a:cs typeface="Helvetica"/>
                <a:sym typeface="Helvetica"/>
              </a:rPr>
              <a:t>sanó</a:t>
            </a:r>
            <a:r>
              <a:t> a los que de ellos estaban enfermos.</a:t>
            </a:r>
          </a:p>
        </p:txBody>
      </p:sp>
      <p:sp>
        <p:nvSpPr>
          <p:cNvPr id="311" name="“"/>
          <p:cNvSpPr txBox="1"/>
          <p:nvPr/>
        </p:nvSpPr>
        <p:spPr>
          <a:xfrm>
            <a:off x="12410074" y="959678"/>
            <a:ext cx="2377561"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30000">
                <a:solidFill>
                  <a:srgbClr val="000000"/>
                </a:solidFill>
                <a:latin typeface="Helvetica Light"/>
                <a:ea typeface="Helvetica Light"/>
                <a:cs typeface="Helvetica Light"/>
                <a:sym typeface="Helvetica Light"/>
              </a:defRPr>
            </a:lvl1pPr>
          </a:lstStyle>
          <a:p>
            <a:pPr/>
            <a:r>
              <a:t>“</a:t>
            </a:r>
          </a:p>
        </p:txBody>
      </p:sp>
      <p:sp>
        <p:nvSpPr>
          <p:cNvPr id="312" name="”"/>
          <p:cNvSpPr txBox="1"/>
          <p:nvPr/>
        </p:nvSpPr>
        <p:spPr>
          <a:xfrm>
            <a:off x="21807433" y="8858795"/>
            <a:ext cx="3390934"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30000">
                <a:solidFill>
                  <a:srgbClr val="000000"/>
                </a:solidFill>
                <a:latin typeface="Helvetica Light"/>
                <a:ea typeface="Helvetica Light"/>
                <a:cs typeface="Helvetica Light"/>
                <a:sym typeface="Helvetica Light"/>
              </a:defRPr>
            </a:lvl1pPr>
          </a:lstStyle>
          <a:p>
            <a:pPr/>
            <a:r>
              <a:t>”</a:t>
            </a:r>
          </a:p>
        </p:txBody>
      </p:sp>
      <p:sp>
        <p:nvSpPr>
          <p:cNvPr id="313" name="Mateo 14:14"/>
          <p:cNvSpPr txBox="1"/>
          <p:nvPr/>
        </p:nvSpPr>
        <p:spPr>
          <a:xfrm>
            <a:off x="15167829" y="12008278"/>
            <a:ext cx="6683283" cy="127073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defTabSz="366474">
              <a:tabLst>
                <a:tab pos="1193800" algn="l"/>
              </a:tabLst>
              <a:defRPr sz="5358">
                <a:effectLst>
                  <a:outerShdw sx="100000" sy="100000" kx="0" ky="0" algn="b" rotWithShape="0" blurRad="14478" dist="14478" dir="2700000">
                    <a:srgbClr val="000000"/>
                  </a:outerShdw>
                </a:effectLst>
                <a:latin typeface="Optima"/>
                <a:ea typeface="Optima"/>
                <a:cs typeface="Optima"/>
                <a:sym typeface="Optima"/>
              </a:defRPr>
            </a:pPr>
            <a:r>
              <a:rPr>
                <a:solidFill>
                  <a:srgbClr val="E2EEFF"/>
                </a:solidFill>
              </a:rPr>
              <a:t>Mateo 14:14</a:t>
            </a:r>
            <a:r>
              <a:t> </a:t>
            </a:r>
          </a:p>
        </p:txBody>
      </p:sp>
      <p:pic>
        <p:nvPicPr>
          <p:cNvPr id="314" name="leper-thanks-Jesus-1024x683.jpg" descr="leper-thanks-Jesus-1024x683.jpg"/>
          <p:cNvPicPr>
            <a:picLocks noChangeAspect="1"/>
          </p:cNvPicPr>
          <p:nvPr/>
        </p:nvPicPr>
        <p:blipFill>
          <a:blip r:embed="rId2">
            <a:extLst/>
          </a:blip>
          <a:srcRect l="40486" t="11230" r="12536" b="8658"/>
          <a:stretch>
            <a:fillRect/>
          </a:stretch>
        </p:blipFill>
        <p:spPr>
          <a:xfrm>
            <a:off x="158009" y="77687"/>
            <a:ext cx="11922200" cy="13560525"/>
          </a:xfrm>
          <a:prstGeom prst="rect">
            <a:avLst/>
          </a:prstGeom>
          <a:ln w="254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316" name="Splanchnizomai: Esplacnología…"/>
          <p:cNvSpPr txBox="1"/>
          <p:nvPr>
            <p:ph type="body" idx="22"/>
          </p:nvPr>
        </p:nvSpPr>
        <p:spPr>
          <a:xfrm>
            <a:off x="4332984" y="5411682"/>
            <a:ext cx="15718033" cy="2892636"/>
          </a:xfrm>
          <a:prstGeom prst="rect">
            <a:avLst/>
          </a:prstGeom>
        </p:spPr>
        <p:txBody>
          <a:bodyPr/>
          <a:lstStyle/>
          <a:p>
            <a:pPr marL="1076215" indent="-758715">
              <a:buClr>
                <a:srgbClr val="982652">
                  <a:alpha val="64000"/>
                </a:srgbClr>
              </a:buClr>
              <a:buSzPct val="171000"/>
              <a:buChar char="-"/>
              <a:defRPr sz="7700">
                <a:latin typeface="Helvetica Neue Thin"/>
                <a:ea typeface="Helvetica Neue Thin"/>
                <a:cs typeface="Helvetica Neue Thin"/>
                <a:sym typeface="Helvetica Neue Thin"/>
              </a:defRPr>
            </a:pPr>
            <a:r>
              <a:rPr b="1">
                <a:latin typeface="Helvetica Neue"/>
                <a:ea typeface="Helvetica Neue"/>
                <a:cs typeface="Helvetica Neue"/>
                <a:sym typeface="Helvetica Neue"/>
              </a:rPr>
              <a:t>S</a:t>
            </a:r>
            <a:r>
              <a:rPr b="1" i="1">
                <a:latin typeface="Helvetica Neue"/>
                <a:ea typeface="Helvetica Neue"/>
                <a:cs typeface="Helvetica Neue"/>
                <a:sym typeface="Helvetica Neue"/>
              </a:rPr>
              <a:t>planchnizomai</a:t>
            </a:r>
            <a:r>
              <a:t>: Esplacnología</a:t>
            </a:r>
          </a:p>
          <a:p>
            <a:pPr marL="1076215" indent="-758715">
              <a:buClr>
                <a:srgbClr val="982652">
                  <a:alpha val="64000"/>
                </a:srgbClr>
              </a:buClr>
              <a:buSzPct val="171000"/>
              <a:buChar char="-"/>
              <a:defRPr sz="7700">
                <a:latin typeface="Helvetica Neue Thin"/>
                <a:ea typeface="Helvetica Neue Thin"/>
                <a:cs typeface="Helvetica Neue Thin"/>
                <a:sym typeface="Helvetica Neue Thin"/>
              </a:defRPr>
            </a:pPr>
            <a:r>
              <a:rPr b="1">
                <a:latin typeface="Helvetica Neue"/>
                <a:ea typeface="Helvetica Neue"/>
                <a:cs typeface="Helvetica Neue"/>
                <a:sym typeface="Helvetica Neue"/>
              </a:rPr>
              <a:t>Therapeuo</a:t>
            </a:r>
            <a:r>
              <a:t>: terapia</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631F21"/>
            </a:gs>
            <a:gs pos="100000">
              <a:srgbClr val="000000"/>
            </a:gs>
          </a:gsLst>
          <a:lin ang="5400000" scaled="0"/>
        </a:gradFill>
      </p:bgPr>
    </p:bg>
    <p:spTree>
      <p:nvGrpSpPr>
        <p:cNvPr id="1" name=""/>
        <p:cNvGrpSpPr/>
        <p:nvPr/>
      </p:nvGrpSpPr>
      <p:grpSpPr>
        <a:xfrm>
          <a:off x="0" y="0"/>
          <a:ext cx="0" cy="0"/>
          <a:chOff x="0" y="0"/>
          <a:chExt cx="0" cy="0"/>
        </a:xfrm>
      </p:grpSpPr>
      <p:pic>
        <p:nvPicPr>
          <p:cNvPr id="231" name="leper-thanks-Jesus-1024x683.jpg" descr="leper-thanks-Jesus-1024x683.jpg"/>
          <p:cNvPicPr>
            <a:picLocks noChangeAspect="1"/>
          </p:cNvPicPr>
          <p:nvPr/>
        </p:nvPicPr>
        <p:blipFill>
          <a:blip r:embed="rId3">
            <a:extLst/>
          </a:blip>
          <a:srcRect l="40486" t="11230" r="12536" b="31141"/>
          <a:stretch>
            <a:fillRect/>
          </a:stretch>
        </p:blipFill>
        <p:spPr>
          <a:xfrm>
            <a:off x="10078" y="0"/>
            <a:ext cx="16763643" cy="13715864"/>
          </a:xfrm>
          <a:prstGeom prst="rect">
            <a:avLst/>
          </a:prstGeom>
          <a:ln w="12700">
            <a:miter lim="400000"/>
          </a:ln>
        </p:spPr>
      </p:pic>
      <p:pic>
        <p:nvPicPr>
          <p:cNvPr id="232" name="KW4MRPVSLRFTLDJV3OKTHLXK7Q.jpg" descr="KW4MRPVSLRFTLDJV3OKTHLXK7Q.jpg"/>
          <p:cNvPicPr>
            <a:picLocks noChangeAspect="1"/>
          </p:cNvPicPr>
          <p:nvPr/>
        </p:nvPicPr>
        <p:blipFill>
          <a:blip r:embed="rId4">
            <a:extLst/>
          </a:blip>
          <a:srcRect l="69398" t="0" r="0" b="0"/>
          <a:stretch>
            <a:fillRect/>
          </a:stretch>
        </p:blipFill>
        <p:spPr>
          <a:xfrm>
            <a:off x="16197534" y="0"/>
            <a:ext cx="8134948" cy="13715996"/>
          </a:xfrm>
          <a:prstGeom prst="rect">
            <a:avLst/>
          </a:prstGeom>
          <a:ln w="12700">
            <a:miter lim="400000"/>
          </a:ln>
        </p:spPr>
      </p:pic>
      <p:sp>
        <p:nvSpPr>
          <p:cNvPr id="233" name="DE LA PUTREFACCIÓN A LA TRANSFORMACIÓN: 3 FASES"/>
          <p:cNvSpPr txBox="1"/>
          <p:nvPr>
            <p:ph type="ctrTitle"/>
          </p:nvPr>
        </p:nvSpPr>
        <p:spPr>
          <a:xfrm>
            <a:off x="0" y="10396255"/>
            <a:ext cx="24384001" cy="3341248"/>
          </a:xfrm>
          <a:prstGeom prst="rect">
            <a:avLst/>
          </a:prstGeom>
          <a:solidFill>
            <a:srgbClr val="000000"/>
          </a:solidFill>
        </p:spPr>
        <p:txBody>
          <a:bodyPr/>
          <a:lstStyle>
            <a:lvl1pPr>
              <a:defRPr sz="9300">
                <a:latin typeface="Zapf Dingbats"/>
                <a:ea typeface="Zapf Dingbats"/>
                <a:cs typeface="Zapf Dingbats"/>
                <a:sym typeface="Zapf Dingbats"/>
              </a:defRPr>
            </a:lvl1pPr>
          </a:lstStyle>
          <a:p>
            <a:pPr/>
            <a:r>
              <a:t>DE LA PUTREFACCIÓN A LA TRANSFORMACIÓN: 3 FASES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320" name="Jesús no sentía lástima casual por la gente; el término mucho más gráfico es que Jesús sentía el dolor en sus intestinos"/>
          <p:cNvSpPr txBox="1"/>
          <p:nvPr>
            <p:ph type="body" idx="22"/>
          </p:nvPr>
        </p:nvSpPr>
        <p:spPr>
          <a:xfrm>
            <a:off x="13533373" y="2317733"/>
            <a:ext cx="9952192" cy="9080534"/>
          </a:xfrm>
          <a:prstGeom prst="rect">
            <a:avLst/>
          </a:prstGeom>
        </p:spPr>
        <p:txBody>
          <a:bodyPr/>
          <a:lstStyle/>
          <a:p>
            <a:pPr>
              <a:defRPr sz="8400">
                <a:solidFill>
                  <a:srgbClr val="000000"/>
                </a:solidFill>
              </a:defRPr>
            </a:pPr>
            <a:r>
              <a:t>Jesús no sentía lástima casual por la gente; el término mucho más gráfico es que </a:t>
            </a:r>
            <a:r>
              <a:rPr b="1" i="1">
                <a:latin typeface="Helvetica"/>
                <a:ea typeface="Helvetica"/>
                <a:cs typeface="Helvetica"/>
                <a:sym typeface="Helvetica"/>
              </a:rPr>
              <a:t>Jesús sentía el dolor en sus intestinos</a:t>
            </a:r>
            <a:r>
              <a:t> </a:t>
            </a:r>
          </a:p>
        </p:txBody>
      </p:sp>
      <p:sp>
        <p:nvSpPr>
          <p:cNvPr id="321" name="Rectángulo"/>
          <p:cNvSpPr txBox="1"/>
          <p:nvPr/>
        </p:nvSpPr>
        <p:spPr>
          <a:xfrm>
            <a:off x="15167829" y="12008278"/>
            <a:ext cx="6683283" cy="127073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366474">
              <a:tabLst>
                <a:tab pos="1193800" algn="l"/>
              </a:tabLst>
              <a:defRPr sz="5358">
                <a:effectLst>
                  <a:outerShdw sx="100000" sy="100000" kx="0" ky="0" algn="b" rotWithShape="0" blurRad="14478" dist="14478" dir="2700000">
                    <a:srgbClr val="000000"/>
                  </a:outerShdw>
                </a:effectLst>
                <a:latin typeface="Optima"/>
                <a:ea typeface="Optima"/>
                <a:cs typeface="Optima"/>
                <a:sym typeface="Optima"/>
              </a:defRPr>
            </a:lvl1pPr>
          </a:lstStyle>
          <a:p>
            <a:pPr/>
            <a:r>
              <a:t> </a:t>
            </a:r>
          </a:p>
        </p:txBody>
      </p:sp>
      <p:pic>
        <p:nvPicPr>
          <p:cNvPr id="322" name="leper-thanks-Jesus-1024x683.jpg" descr="leper-thanks-Jesus-1024x683.jpg"/>
          <p:cNvPicPr>
            <a:picLocks noChangeAspect="1"/>
          </p:cNvPicPr>
          <p:nvPr/>
        </p:nvPicPr>
        <p:blipFill>
          <a:blip r:embed="rId3">
            <a:extLst/>
          </a:blip>
          <a:srcRect l="40486" t="11230" r="12536" b="8658"/>
          <a:stretch>
            <a:fillRect/>
          </a:stretch>
        </p:blipFill>
        <p:spPr>
          <a:xfrm>
            <a:off x="158009" y="77687"/>
            <a:ext cx="11922200" cy="13560525"/>
          </a:xfrm>
          <a:prstGeom prst="rect">
            <a:avLst/>
          </a:prstGeom>
          <a:ln w="25400">
            <a:miter lim="400000"/>
          </a:ln>
          <a:effectLst>
            <a:outerShdw sx="100000" sy="100000" kx="0" ky="0" algn="b" rotWithShape="0" blurRad="254000" dist="127000" dir="5400000">
              <a:srgbClr val="000000">
                <a:alpha val="70000"/>
              </a:srgbClr>
            </a:outerShdw>
          </a:effectLst>
        </p:spPr>
      </p:pic>
      <p:sp>
        <p:nvSpPr>
          <p:cNvPr id="323" name="3"/>
          <p:cNvSpPr txBox="1"/>
          <p:nvPr/>
        </p:nvSpPr>
        <p:spPr>
          <a:xfrm>
            <a:off x="610406" y="594148"/>
            <a:ext cx="2024904"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
                <a:solidFill>
                  <a:schemeClr val="accent4">
                    <a:hueOff val="384618"/>
                    <a:satOff val="3869"/>
                    <a:lumOff val="5802"/>
                  </a:schemeClr>
                </a:solidFill>
                <a:latin typeface="Helvetica Light"/>
                <a:ea typeface="Helvetica Light"/>
                <a:cs typeface="Helvetica Light"/>
                <a:sym typeface="Helvetica Light"/>
              </a:defRPr>
            </a:lvl1pPr>
          </a:lstStyle>
          <a:p>
            <a:pPr/>
            <a:r>
              <a:t>3</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327" name="— Él sentía la renguera del inválido.…"/>
          <p:cNvSpPr txBox="1"/>
          <p:nvPr>
            <p:ph type="body" idx="22"/>
          </p:nvPr>
        </p:nvSpPr>
        <p:spPr>
          <a:xfrm>
            <a:off x="12755906" y="742949"/>
            <a:ext cx="10778969" cy="12230101"/>
          </a:xfrm>
          <a:prstGeom prst="rect">
            <a:avLst/>
          </a:prstGeom>
        </p:spPr>
        <p:txBody>
          <a:bodyPr/>
          <a:lstStyle/>
          <a:p>
            <a:pPr>
              <a:defRPr sz="7600">
                <a:solidFill>
                  <a:srgbClr val="000000"/>
                </a:solidFill>
              </a:defRPr>
            </a:pPr>
            <a:r>
              <a:t>— Él sentía la renguera del inválido.</a:t>
            </a:r>
          </a:p>
          <a:p>
            <a:pPr>
              <a:defRPr sz="7600">
                <a:solidFill>
                  <a:srgbClr val="000000"/>
                </a:solidFill>
              </a:defRPr>
            </a:pPr>
            <a:r>
              <a:t>—Él sentía el dolor del enfermo</a:t>
            </a:r>
          </a:p>
          <a:p>
            <a:pPr>
              <a:defRPr sz="7600">
                <a:solidFill>
                  <a:srgbClr val="000000"/>
                </a:solidFill>
              </a:defRPr>
            </a:pPr>
            <a:r>
              <a:t>—Él sentía la vergüenza del pecador</a:t>
            </a:r>
          </a:p>
          <a:p>
            <a:pPr>
              <a:defRPr sz="7600">
                <a:solidFill>
                  <a:srgbClr val="000000"/>
                </a:solidFill>
              </a:defRPr>
            </a:pPr>
            <a:r>
              <a:t>—Él sentía la soledad del leproso</a:t>
            </a:r>
          </a:p>
        </p:txBody>
      </p:sp>
      <p:sp>
        <p:nvSpPr>
          <p:cNvPr id="328" name="Rectángulo"/>
          <p:cNvSpPr txBox="1"/>
          <p:nvPr/>
        </p:nvSpPr>
        <p:spPr>
          <a:xfrm>
            <a:off x="15167829" y="12008278"/>
            <a:ext cx="6683283" cy="127073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defTabSz="366474">
              <a:tabLst>
                <a:tab pos="1193800" algn="l"/>
              </a:tabLst>
              <a:defRPr sz="5358">
                <a:effectLst>
                  <a:outerShdw sx="100000" sy="100000" kx="0" ky="0" algn="b" rotWithShape="0" blurRad="14478" dist="14478" dir="2700000">
                    <a:srgbClr val="000000"/>
                  </a:outerShdw>
                </a:effectLst>
                <a:latin typeface="Optima"/>
                <a:ea typeface="Optima"/>
                <a:cs typeface="Optima"/>
                <a:sym typeface="Optima"/>
              </a:defRPr>
            </a:lvl1pPr>
          </a:lstStyle>
          <a:p>
            <a:pPr/>
            <a:r>
              <a:t> </a:t>
            </a:r>
          </a:p>
        </p:txBody>
      </p:sp>
      <p:pic>
        <p:nvPicPr>
          <p:cNvPr id="329" name="leper-thanks-Jesus-1024x683.jpg" descr="leper-thanks-Jesus-1024x683.jpg"/>
          <p:cNvPicPr>
            <a:picLocks noChangeAspect="1"/>
          </p:cNvPicPr>
          <p:nvPr/>
        </p:nvPicPr>
        <p:blipFill>
          <a:blip r:embed="rId2">
            <a:extLst/>
          </a:blip>
          <a:srcRect l="40486" t="11230" r="12536" b="8658"/>
          <a:stretch>
            <a:fillRect/>
          </a:stretch>
        </p:blipFill>
        <p:spPr>
          <a:xfrm>
            <a:off x="158009" y="77687"/>
            <a:ext cx="11922200" cy="13560525"/>
          </a:xfrm>
          <a:prstGeom prst="rect">
            <a:avLst/>
          </a:prstGeom>
          <a:ln w="25400">
            <a:miter lim="400000"/>
          </a:ln>
          <a:effectLst>
            <a:outerShdw sx="100000" sy="100000" kx="0" ky="0" algn="b" rotWithShape="0" blurRad="254000" dist="127000" dir="5400000">
              <a:srgbClr val="000000">
                <a:alpha val="70000"/>
              </a:srgbClr>
            </a:outerShdw>
          </a:effectLst>
        </p:spPr>
      </p:pic>
      <p:sp>
        <p:nvSpPr>
          <p:cNvPr id="330" name="3"/>
          <p:cNvSpPr txBox="1"/>
          <p:nvPr/>
        </p:nvSpPr>
        <p:spPr>
          <a:xfrm>
            <a:off x="610406" y="594148"/>
            <a:ext cx="2024904"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
                <a:solidFill>
                  <a:schemeClr val="accent4">
                    <a:hueOff val="384618"/>
                    <a:satOff val="3869"/>
                    <a:lumOff val="5802"/>
                  </a:schemeClr>
                </a:solidFill>
                <a:latin typeface="Helvetica Light"/>
                <a:ea typeface="Helvetica Light"/>
                <a:cs typeface="Helvetica Light"/>
                <a:sym typeface="Helvetica Light"/>
              </a:defRPr>
            </a:lvl1pPr>
          </a:lstStyle>
          <a:p>
            <a:pPr/>
            <a:r>
              <a:t>3</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A6AAA9"/>
            </a:gs>
            <a:gs pos="100000">
              <a:srgbClr val="000000"/>
            </a:gs>
          </a:gsLst>
          <a:lin ang="5400000" scaled="0"/>
        </a:gradFill>
      </p:bgPr>
    </p:bg>
    <p:spTree>
      <p:nvGrpSpPr>
        <p:cNvPr id="1" name=""/>
        <p:cNvGrpSpPr/>
        <p:nvPr/>
      </p:nvGrpSpPr>
      <p:grpSpPr>
        <a:xfrm>
          <a:off x="0" y="0"/>
          <a:ext cx="0" cy="0"/>
          <a:chOff x="0" y="0"/>
          <a:chExt cx="0" cy="0"/>
        </a:xfrm>
      </p:grpSpPr>
      <p:sp>
        <p:nvSpPr>
          <p:cNvPr id="332" name="Sígueme en:"/>
          <p:cNvSpPr txBox="1"/>
          <p:nvPr/>
        </p:nvSpPr>
        <p:spPr>
          <a:xfrm>
            <a:off x="8846146" y="2020536"/>
            <a:ext cx="4354908" cy="19317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Avenir Next Regular"/>
                <a:ea typeface="Avenir Next Regular"/>
                <a:cs typeface="Avenir Next Regular"/>
                <a:sym typeface="Avenir Next Regular"/>
              </a:defRPr>
            </a:pPr>
            <a:r>
              <a:t>Sígueme en:</a:t>
            </a:r>
          </a:p>
          <a:p>
            <a:pPr>
              <a:defRPr b="1"/>
            </a:pPr>
            <a:r>
              <a:t> </a:t>
            </a:r>
          </a:p>
        </p:txBody>
      </p:sp>
      <p:sp>
        <p:nvSpPr>
          <p:cNvPr id="333" name="digitpastor.com"/>
          <p:cNvSpPr txBox="1"/>
          <p:nvPr/>
        </p:nvSpPr>
        <p:spPr>
          <a:xfrm>
            <a:off x="13164819" y="2238171"/>
            <a:ext cx="4251961" cy="7429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u="sng">
                <a:latin typeface="STIX Two Text"/>
                <a:ea typeface="STIX Two Text"/>
                <a:cs typeface="STIX Two Text"/>
                <a:sym typeface="STIX Two Text"/>
                <a:hlinkClick r:id="rId2" invalidUrl="" action="" tgtFrame="" tooltip="" history="1" highlightClick="0" endSnd="0"/>
              </a:defRPr>
            </a:lvl1pPr>
          </a:lstStyle>
          <a:p>
            <a:pPr>
              <a:defRPr u="none"/>
            </a:pPr>
            <a:r>
              <a:rPr u="sng">
                <a:hlinkClick r:id="rId2" invalidUrl="" action="" tgtFrame="" tooltip="" history="1" highlightClick="0" endSnd="0"/>
              </a:rPr>
              <a:t>digitpastor.com</a:t>
            </a:r>
          </a:p>
        </p:txBody>
      </p:sp>
      <p:pic>
        <p:nvPicPr>
          <p:cNvPr id="334" name="DIGIT PASTOR NL1.001.png" descr="DIGIT PASTOR NL1.001.png"/>
          <p:cNvPicPr>
            <a:picLocks noChangeAspect="1"/>
          </p:cNvPicPr>
          <p:nvPr/>
        </p:nvPicPr>
        <p:blipFill>
          <a:blip r:embed="rId3">
            <a:extLst/>
          </a:blip>
          <a:stretch>
            <a:fillRect/>
          </a:stretch>
        </p:blipFill>
        <p:spPr>
          <a:xfrm>
            <a:off x="6670401" y="3545725"/>
            <a:ext cx="10561092" cy="594061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237" name="Mt 8: 1-3 RV60"/>
          <p:cNvSpPr txBox="1"/>
          <p:nvPr>
            <p:ph type="body" idx="21"/>
          </p:nvPr>
        </p:nvSpPr>
        <p:spPr>
          <a:xfrm>
            <a:off x="8303011" y="12109366"/>
            <a:ext cx="8416670" cy="685801"/>
          </a:xfrm>
          <a:prstGeom prst="rect">
            <a:avLst/>
          </a:prstGeom>
        </p:spPr>
        <p:txBody>
          <a:bodyPr/>
          <a:lstStyle>
            <a:lvl1pPr>
              <a:defRPr b="0"/>
            </a:lvl1pPr>
          </a:lstStyle>
          <a:p>
            <a:pPr/>
            <a:r>
              <a:t>Mt 8: 1-3 RV60</a:t>
            </a:r>
          </a:p>
        </p:txBody>
      </p:sp>
      <p:sp>
        <p:nvSpPr>
          <p:cNvPr id="238" name="Cuando descendió Jesús del monte, le seguía mucha gente. 2 Y he aquí vino un leproso y se postró ante él, diciendo: Señor, si quieres, puedes limpiarme. 3 Jesús extendió la mano y le tocó, diciendo: Quiero; sé limpio. Y al instante su lepra desapareció."/>
          <p:cNvSpPr txBox="1"/>
          <p:nvPr>
            <p:ph type="body" idx="22"/>
          </p:nvPr>
        </p:nvSpPr>
        <p:spPr>
          <a:xfrm>
            <a:off x="4128267" y="3332191"/>
            <a:ext cx="16127466" cy="7051618"/>
          </a:xfrm>
          <a:prstGeom prst="rect">
            <a:avLst/>
          </a:prstGeom>
        </p:spPr>
        <p:txBody>
          <a:bodyPr/>
          <a:lstStyle/>
          <a:p>
            <a:pPr>
              <a:defRPr sz="6500">
                <a:solidFill>
                  <a:schemeClr val="accent3">
                    <a:satOff val="18648"/>
                    <a:lumOff val="5971"/>
                  </a:schemeClr>
                </a:solidFill>
                <a:latin typeface="Helvetica Neue UltraLight"/>
                <a:ea typeface="Helvetica Neue UltraLight"/>
                <a:cs typeface="Helvetica Neue UltraLight"/>
                <a:sym typeface="Helvetica Neue UltraLight"/>
              </a:defRPr>
            </a:pPr>
            <a:r>
              <a:t>Cuando descendió Jesús del monte, </a:t>
            </a:r>
            <a:r>
              <a:rPr b="1">
                <a:latin typeface="Helvetica Neue"/>
                <a:ea typeface="Helvetica Neue"/>
                <a:cs typeface="Helvetica Neue"/>
                <a:sym typeface="Helvetica Neue"/>
              </a:rPr>
              <a:t>le</a:t>
            </a:r>
            <a:r>
              <a:rPr b="1">
                <a:latin typeface="Helvetica Neue"/>
                <a:ea typeface="Helvetica Neue"/>
                <a:cs typeface="Helvetica Neue"/>
                <a:sym typeface="Helvetica Neue"/>
              </a:rPr>
              <a:t> seguía mucha gente</a:t>
            </a:r>
            <a:r>
              <a:t>. 2 Y he aquí </a:t>
            </a:r>
            <a:r>
              <a:rPr b="1">
                <a:latin typeface="Helvetica Neue"/>
                <a:ea typeface="Helvetica Neue"/>
                <a:cs typeface="Helvetica Neue"/>
                <a:sym typeface="Helvetica Neue"/>
              </a:rPr>
              <a:t>vino un leproso</a:t>
            </a:r>
            <a:r>
              <a:t> y </a:t>
            </a:r>
            <a:r>
              <a:rPr b="1">
                <a:latin typeface="Helvetica Neue"/>
                <a:ea typeface="Helvetica Neue"/>
                <a:cs typeface="Helvetica Neue"/>
                <a:sym typeface="Helvetica Neue"/>
              </a:rPr>
              <a:t>se postró ante él</a:t>
            </a:r>
            <a:r>
              <a:t>, diciendo: Señor, </a:t>
            </a:r>
            <a:r>
              <a:rPr b="1">
                <a:latin typeface="Helvetica Neue"/>
                <a:ea typeface="Helvetica Neue"/>
                <a:cs typeface="Helvetica Neue"/>
                <a:sym typeface="Helvetica Neue"/>
              </a:rPr>
              <a:t>si quieres, puedes limpiarme</a:t>
            </a:r>
            <a:r>
              <a:t>. 3 Jesús extendió la mano </a:t>
            </a:r>
            <a:r>
              <a:rPr b="1">
                <a:solidFill>
                  <a:srgbClr val="F04A58"/>
                </a:solidFill>
                <a:latin typeface="Helvetica Neue"/>
                <a:ea typeface="Helvetica Neue"/>
                <a:cs typeface="Helvetica Neue"/>
                <a:sym typeface="Helvetica Neue"/>
              </a:rPr>
              <a:t>y le tocó</a:t>
            </a:r>
            <a:r>
              <a:t>, diciendo: Quiero; sé limpio. Y al instante su lepra desapareció.</a:t>
            </a:r>
          </a:p>
        </p:txBody>
      </p:sp>
      <p:sp>
        <p:nvSpPr>
          <p:cNvPr id="239" name="“"/>
          <p:cNvSpPr txBox="1"/>
          <p:nvPr/>
        </p:nvSpPr>
        <p:spPr>
          <a:xfrm>
            <a:off x="548684" y="1872827"/>
            <a:ext cx="7747203"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30000">
                <a:solidFill>
                  <a:schemeClr val="accent4">
                    <a:hueOff val="384618"/>
                    <a:satOff val="3869"/>
                    <a:lumOff val="5802"/>
                  </a:schemeClr>
                </a:solidFill>
                <a:latin typeface="Helvetica Light"/>
                <a:ea typeface="Helvetica Light"/>
                <a:cs typeface="Helvetica Light"/>
                <a:sym typeface="Helvetica Light"/>
              </a:defRPr>
            </a:lvl1pPr>
          </a:lstStyle>
          <a:p>
            <a:pPr/>
            <a:r>
              <a:t>“</a:t>
            </a:r>
          </a:p>
        </p:txBody>
      </p:sp>
      <p:sp>
        <p:nvSpPr>
          <p:cNvPr id="240" name="”"/>
          <p:cNvSpPr txBox="1"/>
          <p:nvPr/>
        </p:nvSpPr>
        <p:spPr>
          <a:xfrm>
            <a:off x="11082237" y="8986830"/>
            <a:ext cx="903074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30000">
                <a:solidFill>
                  <a:schemeClr val="accent4">
                    <a:hueOff val="384618"/>
                    <a:satOff val="3869"/>
                    <a:lumOff val="5802"/>
                  </a:schemeClr>
                </a:solidFill>
                <a:latin typeface="Helvetica Light"/>
                <a:ea typeface="Helvetica Light"/>
                <a:cs typeface="Helvetica Light"/>
                <a:sym typeface="Helvetica Light"/>
              </a:defRPr>
            </a:lvl1pPr>
          </a:lstStyle>
          <a:p>
            <a:pPr/>
            <a:r>
              <a: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244" name="Mt 8: 1, 2 RV Actualizada. (1989)"/>
          <p:cNvSpPr txBox="1"/>
          <p:nvPr>
            <p:ph type="body" idx="21"/>
          </p:nvPr>
        </p:nvSpPr>
        <p:spPr>
          <a:xfrm>
            <a:off x="8303011" y="12109366"/>
            <a:ext cx="8416670" cy="685801"/>
          </a:xfrm>
          <a:prstGeom prst="rect">
            <a:avLst/>
          </a:prstGeom>
        </p:spPr>
        <p:txBody>
          <a:bodyPr/>
          <a:lstStyle>
            <a:lvl1pPr>
              <a:defRPr b="0"/>
            </a:lvl1pPr>
          </a:lstStyle>
          <a:p>
            <a:pPr/>
            <a:r>
              <a:t>Mt 8: 1, 2 RV Actualizada. (1989)</a:t>
            </a:r>
          </a:p>
        </p:txBody>
      </p:sp>
      <p:sp>
        <p:nvSpPr>
          <p:cNvPr id="245" name="Cuando descendió del monte,…"/>
          <p:cNvSpPr txBox="1"/>
          <p:nvPr>
            <p:ph type="body" idx="22"/>
          </p:nvPr>
        </p:nvSpPr>
        <p:spPr>
          <a:xfrm>
            <a:off x="4766960" y="5245091"/>
            <a:ext cx="15488773" cy="3225818"/>
          </a:xfrm>
          <a:prstGeom prst="rect">
            <a:avLst/>
          </a:prstGeom>
        </p:spPr>
        <p:txBody>
          <a:bodyPr/>
          <a:lstStyle/>
          <a:p>
            <a:pPr>
              <a:defRPr sz="8800">
                <a:solidFill>
                  <a:schemeClr val="accent3">
                    <a:satOff val="18648"/>
                    <a:lumOff val="5971"/>
                  </a:schemeClr>
                </a:solidFill>
              </a:defRPr>
            </a:pPr>
            <a:r>
              <a:t>Cuando descendió del monte,</a:t>
            </a:r>
          </a:p>
          <a:p>
            <a:pPr>
              <a:defRPr sz="8800">
                <a:solidFill>
                  <a:schemeClr val="accent3">
                    <a:satOff val="18648"/>
                    <a:lumOff val="5971"/>
                  </a:schemeClr>
                </a:solidFill>
              </a:defRPr>
            </a:pPr>
            <a:r>
              <a:t> </a:t>
            </a:r>
            <a:r>
              <a:rPr b="1">
                <a:latin typeface="Helvetica"/>
                <a:ea typeface="Helvetica"/>
                <a:cs typeface="Helvetica"/>
                <a:sym typeface="Helvetica"/>
              </a:rPr>
              <a:t>le siguió mucha gente</a:t>
            </a:r>
            <a:r>
              <a:t>…</a:t>
            </a:r>
          </a:p>
        </p:txBody>
      </p:sp>
      <p:sp>
        <p:nvSpPr>
          <p:cNvPr id="246" name="“"/>
          <p:cNvSpPr txBox="1"/>
          <p:nvPr/>
        </p:nvSpPr>
        <p:spPr>
          <a:xfrm>
            <a:off x="174097" y="2616200"/>
            <a:ext cx="7747203"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0">
                <a:solidFill>
                  <a:schemeClr val="accent4">
                    <a:hueOff val="384618"/>
                    <a:satOff val="3869"/>
                    <a:lumOff val="5802"/>
                  </a:schemeClr>
                </a:solidFill>
                <a:latin typeface="Helvetica Light"/>
                <a:ea typeface="Helvetica Light"/>
                <a:cs typeface="Helvetica Light"/>
                <a:sym typeface="Helvetica Light"/>
              </a:defRPr>
            </a:lvl1pPr>
          </a:lstStyle>
          <a:p>
            <a:pPr/>
            <a:r>
              <a:t>“</a:t>
            </a:r>
          </a:p>
        </p:txBody>
      </p:sp>
      <p:sp>
        <p:nvSpPr>
          <p:cNvPr id="247" name="”"/>
          <p:cNvSpPr txBox="1"/>
          <p:nvPr/>
        </p:nvSpPr>
        <p:spPr>
          <a:xfrm>
            <a:off x="15417576" y="5197388"/>
            <a:ext cx="9030742"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0">
                <a:solidFill>
                  <a:schemeClr val="accent4">
                    <a:hueOff val="384618"/>
                    <a:satOff val="3869"/>
                    <a:lumOff val="5802"/>
                  </a:schemeClr>
                </a:solidFill>
                <a:latin typeface="Helvetica Light"/>
                <a:ea typeface="Helvetica Light"/>
                <a:cs typeface="Helvetica Light"/>
                <a:sym typeface="Helvetica Light"/>
              </a:defRPr>
            </a:lvl1pPr>
          </a:lstStyle>
          <a:p>
            <a:pPr/>
            <a:r>
              <a:t>”</a:t>
            </a:r>
          </a:p>
        </p:txBody>
      </p:sp>
      <p:sp>
        <p:nvSpPr>
          <p:cNvPr id="248" name="1…"/>
          <p:cNvSpPr txBox="1"/>
          <p:nvPr/>
        </p:nvSpPr>
        <p:spPr>
          <a:xfrm>
            <a:off x="610406" y="-2752"/>
            <a:ext cx="4156555"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400"/>
              </a:spcBef>
              <a:defRPr sz="5000">
                <a:solidFill>
                  <a:schemeClr val="accent4">
                    <a:hueOff val="384618"/>
                    <a:satOff val="3869"/>
                    <a:lumOff val="5802"/>
                  </a:schemeClr>
                </a:solidFill>
                <a:latin typeface="Helvetica Light"/>
                <a:ea typeface="Helvetica Light"/>
                <a:cs typeface="Helvetica Light"/>
                <a:sym typeface="Helvetica Light"/>
              </a:defRPr>
            </a:pPr>
            <a:r>
              <a:t>1</a:t>
            </a:r>
          </a:p>
          <a:p>
            <a:pPr>
              <a:spcBef>
                <a:spcPts val="3400"/>
              </a:spcBef>
              <a:defRPr sz="5000">
                <a:solidFill>
                  <a:schemeClr val="accent4">
                    <a:hueOff val="384618"/>
                    <a:satOff val="3869"/>
                    <a:lumOff val="5802"/>
                  </a:schemeClr>
                </a:solidFill>
                <a:latin typeface="Helvetica Light"/>
                <a:ea typeface="Helvetica Light"/>
                <a:cs typeface="Helvetica Light"/>
                <a:sym typeface="Helvetica Light"/>
              </a:defRPr>
            </a:pPr>
            <a:r>
              <a:t>Seguimiento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250" name="Mt 8: 1, 2 RV Actualizada. (1989)"/>
          <p:cNvSpPr txBox="1"/>
          <p:nvPr>
            <p:ph type="body" idx="21"/>
          </p:nvPr>
        </p:nvSpPr>
        <p:spPr>
          <a:xfrm>
            <a:off x="8303011" y="12109366"/>
            <a:ext cx="8416670" cy="685801"/>
          </a:xfrm>
          <a:prstGeom prst="rect">
            <a:avLst/>
          </a:prstGeom>
        </p:spPr>
        <p:txBody>
          <a:bodyPr/>
          <a:lstStyle>
            <a:lvl1pPr>
              <a:defRPr b="0"/>
            </a:lvl1pPr>
          </a:lstStyle>
          <a:p>
            <a:pPr/>
            <a:r>
              <a:t>Mt 8: 1, 2 RV Actualizada. (1989)</a:t>
            </a:r>
          </a:p>
        </p:txBody>
      </p:sp>
      <p:sp>
        <p:nvSpPr>
          <p:cNvPr id="251" name="2 Y he aquí vino un leproso …"/>
          <p:cNvSpPr txBox="1"/>
          <p:nvPr>
            <p:ph type="body" idx="22"/>
          </p:nvPr>
        </p:nvSpPr>
        <p:spPr>
          <a:xfrm>
            <a:off x="4447614" y="5784849"/>
            <a:ext cx="15488773" cy="1384301"/>
          </a:xfrm>
          <a:prstGeom prst="rect">
            <a:avLst/>
          </a:prstGeom>
        </p:spPr>
        <p:txBody>
          <a:bodyPr/>
          <a:lstStyle/>
          <a:p>
            <a:pPr>
              <a:defRPr sz="8400">
                <a:solidFill>
                  <a:schemeClr val="accent3">
                    <a:satOff val="18648"/>
                    <a:lumOff val="5971"/>
                  </a:schemeClr>
                </a:solidFill>
              </a:defRPr>
            </a:pPr>
            <a:r>
              <a:rPr baseline="31999"/>
              <a:t>2</a:t>
            </a:r>
            <a:r>
              <a:t> Y he aquí vino un leproso …</a:t>
            </a:r>
          </a:p>
        </p:txBody>
      </p:sp>
      <p:sp>
        <p:nvSpPr>
          <p:cNvPr id="252" name="“"/>
          <p:cNvSpPr txBox="1"/>
          <p:nvPr/>
        </p:nvSpPr>
        <p:spPr>
          <a:xfrm>
            <a:off x="202972" y="2813441"/>
            <a:ext cx="7747203"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0">
                <a:solidFill>
                  <a:schemeClr val="accent4">
                    <a:hueOff val="384618"/>
                    <a:satOff val="3869"/>
                    <a:lumOff val="5802"/>
                  </a:schemeClr>
                </a:solidFill>
                <a:latin typeface="Helvetica Light"/>
                <a:ea typeface="Helvetica Light"/>
                <a:cs typeface="Helvetica Light"/>
                <a:sym typeface="Helvetica Light"/>
              </a:defRPr>
            </a:lvl1pPr>
          </a:lstStyle>
          <a:p>
            <a:pPr/>
            <a:r>
              <a:t>“</a:t>
            </a:r>
          </a:p>
        </p:txBody>
      </p:sp>
      <p:sp>
        <p:nvSpPr>
          <p:cNvPr id="253" name="”"/>
          <p:cNvSpPr txBox="1"/>
          <p:nvPr/>
        </p:nvSpPr>
        <p:spPr>
          <a:xfrm>
            <a:off x="15633143" y="3541332"/>
            <a:ext cx="9030742"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0">
                <a:solidFill>
                  <a:schemeClr val="accent4">
                    <a:hueOff val="384618"/>
                    <a:satOff val="3869"/>
                    <a:lumOff val="5802"/>
                  </a:schemeClr>
                </a:solidFill>
                <a:latin typeface="Helvetica Light"/>
                <a:ea typeface="Helvetica Light"/>
                <a:cs typeface="Helvetica Light"/>
                <a:sym typeface="Helvetica Light"/>
              </a:defRPr>
            </a:lvl1pPr>
          </a:lstStyle>
          <a:p>
            <a:pPr/>
            <a:r>
              <a:t>”</a:t>
            </a:r>
          </a:p>
        </p:txBody>
      </p:sp>
      <p:sp>
        <p:nvSpPr>
          <p:cNvPr id="254" name="1…"/>
          <p:cNvSpPr txBox="1"/>
          <p:nvPr/>
        </p:nvSpPr>
        <p:spPr>
          <a:xfrm>
            <a:off x="610406" y="-2752"/>
            <a:ext cx="4156555"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400"/>
              </a:spcBef>
              <a:defRPr sz="5000">
                <a:solidFill>
                  <a:schemeClr val="accent4">
                    <a:hueOff val="384618"/>
                    <a:satOff val="3869"/>
                    <a:lumOff val="5802"/>
                  </a:schemeClr>
                </a:solidFill>
                <a:latin typeface="Helvetica Light"/>
                <a:ea typeface="Helvetica Light"/>
                <a:cs typeface="Helvetica Light"/>
                <a:sym typeface="Helvetica Light"/>
              </a:defRPr>
            </a:pPr>
            <a:r>
              <a:t>1</a:t>
            </a:r>
          </a:p>
          <a:p>
            <a:pPr>
              <a:spcBef>
                <a:spcPts val="3400"/>
              </a:spcBef>
              <a:defRPr sz="5000">
                <a:solidFill>
                  <a:schemeClr val="accent4">
                    <a:hueOff val="384618"/>
                    <a:satOff val="3869"/>
                    <a:lumOff val="5802"/>
                  </a:schemeClr>
                </a:solidFill>
                <a:latin typeface="Helvetica Light"/>
                <a:ea typeface="Helvetica Light"/>
                <a:cs typeface="Helvetica Light"/>
                <a:sym typeface="Helvetica Light"/>
              </a:defRPr>
            </a:pPr>
            <a:r>
              <a:t>Seguimiento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58" name="Archivo 05-07-16 7 19 47 p.m..jpg" descr="Archivo 05-07-16 7 19 47 p.m..jpg"/>
          <p:cNvPicPr>
            <a:picLocks noChangeAspect="1"/>
          </p:cNvPicPr>
          <p:nvPr/>
        </p:nvPicPr>
        <p:blipFill>
          <a:blip r:embed="rId2">
            <a:extLst/>
          </a:blip>
          <a:stretch>
            <a:fillRect/>
          </a:stretch>
        </p:blipFill>
        <p:spPr>
          <a:xfrm>
            <a:off x="3836122" y="1012401"/>
            <a:ext cx="17640442" cy="11691199"/>
          </a:xfrm>
          <a:prstGeom prst="rect">
            <a:avLst/>
          </a:prstGeom>
          <a:ln w="12700">
            <a:miter lim="400000"/>
          </a:ln>
        </p:spPr>
      </p:pic>
      <p:pic>
        <p:nvPicPr>
          <p:cNvPr id="259" name="LEPROSO MALTRATADO.mp4" descr="LEPROSO MALTRATADO.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764408" y="408659"/>
            <a:ext cx="22855184" cy="1285604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8101" fill="hold"/>
                                        <p:tgtEl>
                                          <p:spTgt spid="25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59"/>
                </p:tgtEl>
              </p:cMediaNode>
            </p:video>
            <p:seq concurrent="1" prevAc="none" nextAc="seek">
              <p:cTn id="8" evtFilter="cancelBubble" nodeType="interactiveSeq" restart="whenNotActive" fill="hold">
                <p:stCondLst>
                  <p:cond delay="0" evt="onClick">
                    <p:tgtEl>
                      <p:spTgt spid="25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59"/>
                                        </p:tgtEl>
                                      </p:cBhvr>
                                    </p:cmd>
                                  </p:childTnLst>
                                </p:cTn>
                              </p:par>
                            </p:childTnLst>
                          </p:cTn>
                        </p:par>
                      </p:childTnLst>
                    </p:cTn>
                  </p:par>
                </p:childTnLst>
              </p:cTn>
              <p:nextCondLst>
                <p:cond delay="0" evt="onClick">
                  <p:tgtEl>
                    <p:spTgt spid="25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261" name="La lepra, era diferente de todas las demás enfermedades por el estigma social que se relaciona con ella … Una marca de infamia o desgracia que apartaba a sus víctimas de toda otra persona…"/>
          <p:cNvSpPr txBox="1"/>
          <p:nvPr>
            <p:ph type="body" idx="22"/>
          </p:nvPr>
        </p:nvSpPr>
        <p:spPr>
          <a:xfrm>
            <a:off x="4332984" y="3530599"/>
            <a:ext cx="15718033" cy="6654801"/>
          </a:xfrm>
          <a:prstGeom prst="rect">
            <a:avLst/>
          </a:prstGeom>
        </p:spPr>
        <p:txBody>
          <a:bodyPr/>
          <a:lstStyle>
            <a:lvl1pPr>
              <a:defRPr sz="7200">
                <a:latin typeface="Hoefler Text"/>
                <a:ea typeface="Hoefler Text"/>
                <a:cs typeface="Hoefler Text"/>
                <a:sym typeface="Hoefler Text"/>
              </a:defRPr>
            </a:lvl1pPr>
          </a:lstStyle>
          <a:p>
            <a:pPr/>
            <a:r>
              <a:t>La lepra, era diferente de todas las demás enfermedades por el estigma social que se relaciona con ella … Una marca de infamia o desgracia que apartaba a sus víctimas de toda otra persona…</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263" name="2 Crónicas 26: 21"/>
          <p:cNvSpPr txBox="1"/>
          <p:nvPr>
            <p:ph type="body" idx="21"/>
          </p:nvPr>
        </p:nvSpPr>
        <p:spPr>
          <a:xfrm>
            <a:off x="8303011" y="12109366"/>
            <a:ext cx="8416670" cy="685801"/>
          </a:xfrm>
          <a:prstGeom prst="rect">
            <a:avLst/>
          </a:prstGeom>
        </p:spPr>
        <p:txBody>
          <a:bodyPr/>
          <a:lstStyle>
            <a:lvl1pPr>
              <a:defRPr b="0"/>
            </a:lvl1pPr>
          </a:lstStyle>
          <a:p>
            <a:pPr/>
            <a:r>
              <a:t>2 Crónicas 26: 21</a:t>
            </a:r>
          </a:p>
        </p:txBody>
      </p:sp>
      <p:sp>
        <p:nvSpPr>
          <p:cNvPr id="264" name="De modo que el rey Uzías tuvo lepra hasta el día de su muerte. Vivió aislado en una casa aparte, porque fue excluido del templo del Señor."/>
          <p:cNvSpPr txBox="1"/>
          <p:nvPr>
            <p:ph type="body" idx="22"/>
          </p:nvPr>
        </p:nvSpPr>
        <p:spPr>
          <a:xfrm>
            <a:off x="3511776" y="5712842"/>
            <a:ext cx="17360447" cy="4114801"/>
          </a:xfrm>
          <a:prstGeom prst="rect">
            <a:avLst/>
          </a:prstGeom>
        </p:spPr>
        <p:txBody>
          <a:bodyPr/>
          <a:lstStyle>
            <a:lvl1pPr>
              <a:defRPr sz="6600"/>
            </a:lvl1pPr>
          </a:lstStyle>
          <a:p>
            <a:pPr/>
            <a:r>
              <a:t>De modo que el rey Uzías tuvo lepra hasta el día de su muerte. Vivió aislado en una casa aparte, porque fue excluido del templo del Señor.</a:t>
            </a:r>
          </a:p>
        </p:txBody>
      </p:sp>
      <p:sp>
        <p:nvSpPr>
          <p:cNvPr id="265" name="“"/>
          <p:cNvSpPr txBox="1"/>
          <p:nvPr/>
        </p:nvSpPr>
        <p:spPr>
          <a:xfrm>
            <a:off x="-1076324" y="3429821"/>
            <a:ext cx="7747202"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0">
                <a:latin typeface="Helvetica Light"/>
                <a:ea typeface="Helvetica Light"/>
                <a:cs typeface="Helvetica Light"/>
                <a:sym typeface="Helvetica Light"/>
              </a:defRPr>
            </a:lvl1pPr>
          </a:lstStyle>
          <a:p>
            <a:pPr/>
            <a:r>
              <a:t>“</a:t>
            </a:r>
          </a:p>
        </p:txBody>
      </p:sp>
      <p:sp>
        <p:nvSpPr>
          <p:cNvPr id="266" name="”"/>
          <p:cNvSpPr txBox="1"/>
          <p:nvPr/>
        </p:nvSpPr>
        <p:spPr>
          <a:xfrm>
            <a:off x="9748207" y="7221225"/>
            <a:ext cx="9030742"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0">
                <a:latin typeface="Helvetica Light"/>
                <a:ea typeface="Helvetica Light"/>
                <a:cs typeface="Helvetica Light"/>
                <a:sym typeface="Helvetica Light"/>
              </a:defRPr>
            </a:lvl1pPr>
          </a:lstStyle>
          <a:p>
            <a:pPr/>
            <a:r>
              <a: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9519">
              <a:srgbClr val="A6AAA9"/>
            </a:gs>
            <a:gs pos="40097">
              <a:srgbClr val="535554"/>
            </a:gs>
            <a:gs pos="72301">
              <a:srgbClr val="000000"/>
            </a:gs>
          </a:gsLst>
          <a:lin ang="9192729" scaled="0"/>
        </a:gradFill>
      </p:bgPr>
    </p:bg>
    <p:spTree>
      <p:nvGrpSpPr>
        <p:cNvPr id="1" name=""/>
        <p:cNvGrpSpPr/>
        <p:nvPr/>
      </p:nvGrpSpPr>
      <p:grpSpPr>
        <a:xfrm>
          <a:off x="0" y="0"/>
          <a:ext cx="0" cy="0"/>
          <a:chOff x="0" y="0"/>
          <a:chExt cx="0" cy="0"/>
        </a:xfrm>
      </p:grpSpPr>
      <p:sp>
        <p:nvSpPr>
          <p:cNvPr id="270" name="DTG 227"/>
          <p:cNvSpPr txBox="1"/>
          <p:nvPr>
            <p:ph type="body" idx="21"/>
          </p:nvPr>
        </p:nvSpPr>
        <p:spPr>
          <a:xfrm>
            <a:off x="8303011" y="12109366"/>
            <a:ext cx="8416670" cy="685801"/>
          </a:xfrm>
          <a:prstGeom prst="rect">
            <a:avLst/>
          </a:prstGeom>
        </p:spPr>
        <p:txBody>
          <a:bodyPr/>
          <a:lstStyle>
            <a:lvl1pPr>
              <a:defRPr b="0"/>
            </a:lvl1pPr>
          </a:lstStyle>
          <a:p>
            <a:pPr/>
            <a:r>
              <a:t>DTG 227</a:t>
            </a:r>
          </a:p>
        </p:txBody>
      </p:sp>
      <p:sp>
        <p:nvSpPr>
          <p:cNvPr id="271" name="La lepra era una manifestación externa de un pecado interno, y el que sufriera de ella no sólo era un paria moral y social, sino también era considerado como abandonado por Dios"/>
          <p:cNvSpPr txBox="1"/>
          <p:nvPr>
            <p:ph type="body" idx="22"/>
          </p:nvPr>
        </p:nvSpPr>
        <p:spPr>
          <a:xfrm>
            <a:off x="5994576" y="3797287"/>
            <a:ext cx="13033540" cy="6121426"/>
          </a:xfrm>
          <a:prstGeom prst="rect">
            <a:avLst/>
          </a:prstGeom>
        </p:spPr>
        <p:txBody>
          <a:bodyPr/>
          <a:lstStyle/>
          <a:p>
            <a:pPr>
              <a:defRPr sz="6600"/>
            </a:pPr>
            <a:r>
              <a:t> La lepra era una </a:t>
            </a:r>
            <a:r>
              <a:rPr b="1">
                <a:latin typeface="Helvetica"/>
                <a:ea typeface="Helvetica"/>
                <a:cs typeface="Helvetica"/>
                <a:sym typeface="Helvetica"/>
              </a:rPr>
              <a:t>manifestación externa de un pecado interno,</a:t>
            </a:r>
            <a:r>
              <a:t> y el que sufriera de ella no sólo era un paria moral y social, sino también era considerado como abandonado por Dios</a:t>
            </a:r>
          </a:p>
        </p:txBody>
      </p:sp>
      <p:sp>
        <p:nvSpPr>
          <p:cNvPr id="272" name="“"/>
          <p:cNvSpPr txBox="1"/>
          <p:nvPr/>
        </p:nvSpPr>
        <p:spPr>
          <a:xfrm>
            <a:off x="1781749" y="1467533"/>
            <a:ext cx="7747203"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0">
                <a:latin typeface="Helvetica Light"/>
                <a:ea typeface="Helvetica Light"/>
                <a:cs typeface="Helvetica Light"/>
                <a:sym typeface="Helvetica Light"/>
              </a:defRPr>
            </a:lvl1pPr>
          </a:lstStyle>
          <a:p>
            <a:pPr/>
            <a:r>
              <a:t>“</a:t>
            </a:r>
          </a:p>
        </p:txBody>
      </p:sp>
      <p:sp>
        <p:nvSpPr>
          <p:cNvPr id="273" name="”"/>
          <p:cNvSpPr txBox="1"/>
          <p:nvPr/>
        </p:nvSpPr>
        <p:spPr>
          <a:xfrm>
            <a:off x="12988949" y="7493456"/>
            <a:ext cx="9030742" cy="772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400"/>
              </a:spcBef>
              <a:defRPr sz="50000">
                <a:latin typeface="Helvetica Light"/>
                <a:ea typeface="Helvetica Light"/>
                <a:cs typeface="Helvetica Light"/>
                <a:sym typeface="Helvetica Light"/>
              </a:defRPr>
            </a:lvl1pPr>
          </a:lstStyle>
          <a:p>
            <a:pPr/>
            <a:r>
              <a:t>”</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jpeg"/></Relationships>

</file>

<file path=ppt/theme/_rels/theme2.xml.rels><?xml version="1.0" encoding="UTF-8"?>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Black"/>
        <a:ea typeface="Arial Black"/>
        <a:cs typeface="Arial Black"/>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stretch>
            <a:fillRect/>
          </a:stretch>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Black"/>
        <a:ea typeface="Arial Black"/>
        <a:cs typeface="Arial Black"/>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stretch>
            <a:fillRect/>
          </a:stretch>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