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9" r:id="rId3"/>
    <p:sldId id="260" r:id="rId4"/>
    <p:sldId id="261" r:id="rId5"/>
    <p:sldId id="262"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9"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205">
              <a:alpha val="36000"/>
            </a:srgbClr>
          </a:solid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7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085"/>
  </p:normalViewPr>
  <p:slideViewPr>
    <p:cSldViewPr snapToGrid="0">
      <p:cViewPr varScale="1">
        <p:scale>
          <a:sx n="54" d="100"/>
          <a:sy n="54" d="100"/>
        </p:scale>
        <p:origin x="792"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Tema </a:t>
            </a:r>
            <a:r>
              <a:rPr dirty="0" err="1"/>
              <a:t>predicado</a:t>
            </a:r>
            <a:r>
              <a:rPr dirty="0"/>
              <a:t> ante la junta de Unión del </a:t>
            </a:r>
            <a:r>
              <a:rPr dirty="0" err="1"/>
              <a:t>Sureste</a:t>
            </a:r>
            <a:r>
              <a:rPr dirty="0"/>
              <a:t> </a:t>
            </a:r>
            <a:r>
              <a:rPr dirty="0" err="1"/>
              <a:t>en</a:t>
            </a:r>
            <a:r>
              <a:rPr dirty="0"/>
              <a:t> </a:t>
            </a:r>
            <a:r>
              <a:rPr dirty="0" err="1"/>
              <a:t>el</a:t>
            </a:r>
            <a:r>
              <a:rPr dirty="0"/>
              <a:t> </a:t>
            </a:r>
            <a:r>
              <a:rPr dirty="0" err="1"/>
              <a:t>año</a:t>
            </a:r>
            <a:r>
              <a:rPr dirty="0"/>
              <a:t> 2020 o 2021, </a:t>
            </a:r>
            <a:r>
              <a:rPr dirty="0" err="1"/>
              <a:t>año</a:t>
            </a:r>
            <a:r>
              <a:rPr dirty="0"/>
              <a:t> de pandemia.</a:t>
            </a:r>
            <a:endParaRPr lang="es-ES" dirty="0"/>
          </a:p>
          <a:p>
            <a:endParaRPr lang="es-MX" dirty="0"/>
          </a:p>
          <a:p>
            <a:r>
              <a:rPr lang="es-MX" sz="2000" b="1" dirty="0"/>
              <a:t>Hafpór Júlíus Björsson, actor y atleta islandés, se proclamó vencedor del Arnold Srongman Classic 2018</a:t>
            </a:r>
            <a:r>
              <a:rPr lang="es-MX" sz="2000" dirty="0"/>
              <a:t>, </a:t>
            </a:r>
            <a:r>
              <a:rPr lang="es-MX" sz="2400" b="1" dirty="0"/>
              <a:t>luego de levantar 472 kilos, estableciendo así un nuevo récord mundial. </a:t>
            </a:r>
            <a:r>
              <a:rPr lang="es-MX" sz="2800" b="1" u="sng" dirty="0"/>
              <a:t>Al ganar esta competición el actor fue oficialmente el hombre más fuerte del mundo.</a:t>
            </a:r>
          </a:p>
          <a:p>
            <a:endParaRPr lang="es-MX" sz="2800" b="1" u="sng" dirty="0"/>
          </a:p>
          <a:p>
            <a:r>
              <a:rPr lang="es-MX" sz="2800" b="1" u="sng" dirty="0"/>
              <a:t>PERO BJORSSON NO ES EL ÚNICO, LA BIBLIA NOS HABLA DE OTRO COLOSO LLAMADO SANSÓN….</a:t>
            </a:r>
          </a:p>
          <a:p>
            <a:endParaRPr lang="es-MX" sz="2800" b="1" u="sng"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Les falta la gracia de Dios, les falta tolerancia y paciencia, les falta un espíritu de consagración y sacrificio; y esta es la única razón por la que muchos están dudando las evidencias de la Palabra de Dios. El problema no tiene nada que ver con la Palabra de Dios, sino con ellos mismos. Les falta la gracia de Dios; les falta devoción, piedad personal y santidad. Esto los lleva a ser inestables, y los arroja al campo de batalla de Satanás. Vi que no importa cuán arduamente hayan abogado por la verdad; cuán santos aparenten ser; cuando comienzan a expresar su incredulidad en cuanto a algunas de las Escrituras, aseverando que ellas son las causantes de su duda en cuanto a la inspiración de la Biblia, deberíamos tenerles miedo; pues Dios está muy lejos de ellos.—Testimonies for the Church 1:383, 384. MPa 22.1</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Un hombre que había estado practicando la maldad, y que todavía la practicaba, preguntó: “¿Por qué las almas se convierten a la verdad mediante mi influencia?” Le contesté: “Cristo está atrayendo constantemente las almas hacia él y está iluminando sus caminos con su propia luz. Al que busca la salvación no se le permite leer el carácter del que le enseña. Si él mismo es sincero, si es atraído hacia Dios, y cree en él y confiesa sus pecados, será aceptado.—Carta 12, 1890. Ev 494.3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Un hombre que había estado practicando la maldad, y que todavía la practicaba, preguntó: “¿Por qué las almas se convierten a la verdad mediante mi influencia?” Le contesté: “Cristo está atrayendo constantemente las almas hacia él y está iluminando sus caminos con su propia luz. Al que busca la salvación no se le permite leer el carácter del que le enseña. Si él mismo es sincero, si es atraído hacia Dios, y cree en él y confiesa sus pecados, será aceptado.—Carta 12, 1890. Ev 494.3</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No son las capacidades que poseen hoy, o las que tendrán en lo futuro, las que les darán éxito. Es lo que el Señor puede hacer por ustedes. Necesitamos tener una confianza mucho menor en lo que el hombre puede hacer, y una confianza mucho mayor en lo que Dios puede hacer por cada ser humano que cree. Él anhela que extiendan hacia él la mano de la fe. Anhela que esperen grandes cosas de él. Anhela darles inteligencia así en las cosas materiales como en las espirituales. Él puede aguzar el intelecto. Puede impartir tacto y habilidad. Empleen sus talentos en el trabajo; pidan a Dios sabiduría, y les será dada.—Palabras de Vida del Gran Maestro, 112 (1900). CE 122.2</a:t>
            </a:r>
          </a:p>
          <a:p>
            <a:endParaRPr/>
          </a:p>
          <a:p>
            <a:r>
              <a:t>Previous Prev result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t>Y sois responsables por todo lo que podríais haber tenido, pero dejasteis de obtener por vuestra devoción al mundo.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MX" dirty="0"/>
              <a:t>UN DÍA LOS HABITANTES DE GAZA LO ENCERRARON Y ARRANCÓ LA PUERTA, EL CERROJO Y LOS PILARES, DEJANDO DESPROTEGIDA LA CIUDAD, CARGANDO SOBRE SUS HOMBROS MÁS DE 500 KILOS POR ALREDEDOR DE 60 KILÓMETROS.</a:t>
            </a:r>
          </a:p>
          <a:p>
            <a:endParaRPr lang="es-ES" dirty="0"/>
          </a:p>
          <a:p>
            <a:r>
              <a:rPr dirty="0"/>
              <a:t>Va a </a:t>
            </a:r>
            <a:r>
              <a:rPr dirty="0" err="1"/>
              <a:t>Timnat</a:t>
            </a:r>
            <a:r>
              <a:rPr dirty="0"/>
              <a:t> para </a:t>
            </a:r>
            <a:r>
              <a:rPr dirty="0" err="1"/>
              <a:t>tomar</a:t>
            </a:r>
            <a:r>
              <a:rPr dirty="0"/>
              <a:t> </a:t>
            </a:r>
            <a:r>
              <a:rPr dirty="0" err="1"/>
              <a:t>una</a:t>
            </a:r>
            <a:r>
              <a:rPr dirty="0"/>
              <a:t> </a:t>
            </a:r>
            <a:r>
              <a:rPr dirty="0" err="1"/>
              <a:t>mujer</a:t>
            </a:r>
            <a:r>
              <a:rPr dirty="0"/>
              <a:t>, se le </a:t>
            </a:r>
            <a:r>
              <a:rPr dirty="0" err="1"/>
              <a:t>presenta</a:t>
            </a:r>
            <a:r>
              <a:rPr dirty="0"/>
              <a:t> un </a:t>
            </a:r>
            <a:r>
              <a:rPr dirty="0" err="1"/>
              <a:t>león</a:t>
            </a:r>
            <a:r>
              <a:rPr dirty="0"/>
              <a:t> y </a:t>
            </a:r>
            <a:r>
              <a:rPr dirty="0" err="1"/>
              <a:t>entonces</a:t>
            </a:r>
            <a:r>
              <a:rPr dirty="0"/>
              <a:t>.... </a:t>
            </a:r>
            <a:r>
              <a:rPr dirty="0" err="1"/>
              <a:t>Sansón</a:t>
            </a:r>
            <a:r>
              <a:rPr dirty="0"/>
              <a:t> </a:t>
            </a:r>
            <a:r>
              <a:rPr dirty="0" err="1"/>
              <a:t>tomó</a:t>
            </a:r>
            <a:r>
              <a:rPr dirty="0"/>
              <a:t> al animal y lo </a:t>
            </a:r>
            <a:r>
              <a:rPr dirty="0" err="1"/>
              <a:t>despedazó</a:t>
            </a:r>
            <a:r>
              <a:rPr dirty="0"/>
              <a:t> </a:t>
            </a:r>
            <a:r>
              <a:rPr dirty="0" err="1"/>
              <a:t>usando</a:t>
            </a:r>
            <a:r>
              <a:rPr dirty="0"/>
              <a:t> </a:t>
            </a:r>
            <a:r>
              <a:rPr dirty="0" err="1"/>
              <a:t>solamente</a:t>
            </a:r>
            <a:r>
              <a:rPr dirty="0"/>
              <a:t> las manos.</a:t>
            </a:r>
          </a:p>
          <a:p>
            <a:r>
              <a:rPr dirty="0"/>
              <a:t>¡DE HECHO PODÍA ROMPER CUALQUIER COSA QUE SE USARA PARA AMARRARLO, CON TAN SOLO LAS MANOS!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279400" indent="-279400">
              <a:buSzPct val="75000"/>
              <a:buChar char="-"/>
            </a:pPr>
            <a:r>
              <a:t>DERRIBÓ TODO UN TEMPLO FILISTEO Y MATÓ A 3000 PERSONAS….</a:t>
            </a:r>
            <a:endParaRPr sz="2400" b="1"/>
          </a:p>
          <a:p>
            <a:pPr marL="279400" indent="-279400">
              <a:buSzPct val="75000"/>
              <a:buChar char="-"/>
            </a:pPr>
            <a:endParaRPr sz="2400"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 DE HECHO MATÓ A MIL HOMBRES SOLO CON LA QUIJADA DE UN ASNO…</a:t>
            </a:r>
          </a:p>
          <a:p>
            <a:endParaRPr/>
          </a:p>
          <a:p>
            <a:r>
              <a:t>APARENTEMENTE SANSÓN un coloso humano, con una estatura imponente y fornidos brazos y piernas cuyos abultados músculos le permitirían presentarse sin problemas en cualquier competencia de físicoculturismo.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Y SIEMPRE SE LO ilustra como un imponente gigante que </a:t>
            </a:r>
            <a:r>
              <a:rPr sz="2700"/>
              <a:t>inspira terror en los fllisteos que le ven.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b="1"/>
            </a:pPr>
            <a:endParaRPr/>
          </a:p>
          <a:p>
            <a:pPr>
              <a:defRPr b="1"/>
            </a:pPr>
            <a:r>
              <a:t>Pero fijémonos bien en el texto:</a:t>
            </a:r>
          </a:p>
          <a:p>
            <a:pPr>
              <a:defRPr b="1"/>
            </a:pPr>
            <a:endParaRPr/>
          </a:p>
          <a:p>
            <a:pPr>
              <a:defRPr b="1"/>
            </a:pPr>
            <a:r>
              <a:t>«El Espíritu del Señor vino sobre él con gran poder».</a:t>
            </a:r>
          </a:p>
          <a:p>
            <a:pPr>
              <a:defRPr b="1"/>
            </a:pPr>
            <a:r>
              <a:t>Si la cosa realmente era así, entonces Sansón bien podría haber sido una</a:t>
            </a:r>
          </a:p>
          <a:p>
            <a:pPr>
              <a:defRPr b="1"/>
            </a:pPr>
            <a:r>
              <a:t>persona cuyo aspecto pasara totalmente desapercibido.</a:t>
            </a:r>
          </a:p>
          <a:p>
            <a:r>
              <a:t>Sus medidas no serían diferentes a las de cualquier otro ser humano, ni su musculatura superior a la de sus compañeros, pues su fuerza no venía de él, sino del Espíritu.</a:t>
            </a:r>
          </a:p>
          <a:p>
            <a:pPr>
              <a:defRPr sz="2800"/>
            </a:pPr>
            <a:r>
              <a:t>La manera en que imaginamos al juez de Israel, sin embargo, muestra lo difícil que es para nosotros aceptar que una obra sea completamente del Señor. </a:t>
            </a:r>
            <a:endParaRPr b="1"/>
          </a:p>
          <a:p>
            <a:pPr>
              <a:defRPr sz="2800" b="1"/>
            </a:pPr>
            <a:endParaRPr b="1"/>
          </a:p>
          <a:p>
            <a:pPr>
              <a:defRPr sz="2800" b="1"/>
            </a:pPr>
            <a:r>
              <a:rPr sz="3100"/>
              <a:t>En nuestras mentes, normalmente, el Señor bendice condiciones que ya existen en nosotros. De esta manera, el 70% del mérito es nuestro y el 30% restante lo pone el Señor</a:t>
            </a:r>
            <a:r>
              <a:t>.</a:t>
            </a:r>
          </a:p>
          <a:p>
            <a:endParaRPr/>
          </a:p>
          <a:p>
            <a:pPr>
              <a:defRPr sz="2500"/>
            </a:pPr>
            <a:r>
              <a:t>¡Cuántas veces en la iglesia escogemos a personas por sus talentos</a:t>
            </a:r>
          </a:p>
          <a:p>
            <a:pPr>
              <a:defRPr sz="2500"/>
            </a:pPr>
            <a:r>
              <a:t>naturales, y pedimos al Señor que bendiga aquello que ya existe en ellos?</a:t>
            </a:r>
          </a:p>
          <a:p>
            <a:endParaRPr/>
          </a:p>
          <a:p>
            <a:r>
              <a:t>Dios escoge lo necio del mundo «para avergonzar a los sabios; y escogió Dios lo débil del mundo para avergonzar a lo fuerte» (l Co 1.27). También dice: </a:t>
            </a:r>
            <a:r>
              <a:rPr b="1"/>
              <a:t>no con ejército ni con fuerza, sino con mi Espíritu (Zac....).</a:t>
            </a:r>
          </a:p>
          <a:p>
            <a:r>
              <a:t>———————————————————</a:t>
            </a: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defRPr b="1"/>
            </a:pPr>
            <a:endParaRPr/>
          </a:p>
          <a:p>
            <a:pPr>
              <a:defRPr b="1"/>
            </a:pPr>
            <a:r>
              <a:t>Pero fijémonos bien en el texto BÍBLICO:</a:t>
            </a:r>
          </a:p>
          <a:p>
            <a:pPr>
              <a:defRPr b="1"/>
            </a:pPr>
            <a:endParaRPr/>
          </a:p>
          <a:p>
            <a:pPr>
              <a:defRPr b="1"/>
            </a:pPr>
            <a:r>
              <a:t>«El Espíritu del Señor vino sobre él con gran poder».</a:t>
            </a:r>
          </a:p>
          <a:p>
            <a:pPr>
              <a:defRPr b="1"/>
            </a:pPr>
            <a:r>
              <a:t>Si la cosa realmente era así, entonces Sansón bien podría haber sido una</a:t>
            </a:r>
          </a:p>
          <a:p>
            <a:pPr>
              <a:defRPr b="1"/>
            </a:pPr>
            <a:r>
              <a:t>persona cuyo aspecto pasara totalmente desapercibido.</a:t>
            </a:r>
          </a:p>
          <a:p>
            <a:r>
              <a:t>Sus medidas no serían diferentes a las de cualquier otro ser humano, ni su musculatura superior a la de sus compañeros, pues su fuerza no venía de él, sino del Espíritu.</a:t>
            </a:r>
          </a:p>
          <a:p>
            <a:pPr>
              <a:defRPr sz="2800"/>
            </a:pPr>
            <a:r>
              <a:t>La manera en que imaginamos al juez de Israel, sin embargo, muestra lo difícil que es para nosotros aceptar que una obra sea completamente del Señor. </a:t>
            </a:r>
            <a:endParaRPr b="1"/>
          </a:p>
          <a:p>
            <a:pPr>
              <a:defRPr sz="2800" b="1"/>
            </a:pPr>
            <a:endParaRPr b="1"/>
          </a:p>
          <a:p>
            <a:pPr>
              <a:defRPr sz="2800" b="1"/>
            </a:pPr>
            <a:r>
              <a:rPr sz="3100"/>
              <a:t>En nuestras mentes, normalmente, el Señor bendice condiciones que ya existen en nosotros. De esta manera, el 70% del mérito es nuestro y el 30% restante lo pone el Señor</a:t>
            </a:r>
            <a:r>
              <a:t>.</a:t>
            </a:r>
          </a:p>
          <a:p>
            <a:endParaRPr/>
          </a:p>
          <a:p>
            <a:pPr>
              <a:defRPr sz="2500"/>
            </a:pPr>
            <a:r>
              <a:t>¡Cuántas veces en la iglesia escogemos a personas por sus talentos</a:t>
            </a:r>
          </a:p>
          <a:p>
            <a:pPr>
              <a:defRPr sz="2500"/>
            </a:pPr>
            <a:r>
              <a:t>naturales, y pedimos al Señor que bendiga aquello que ya existe en ellos?</a:t>
            </a:r>
          </a:p>
          <a:p>
            <a:endParaRPr/>
          </a:p>
          <a:p>
            <a:r>
              <a:t>Dios escoge lo necio del mundo «para avergonzar a los sabios; y escogió Dios lo débil del mundo para avergonzar a lo fuerte» (l Co 1.27). También dice: </a:t>
            </a:r>
            <a:r>
              <a:rPr b="1"/>
              <a:t>no con ejército ni con fuerza, sino con mi Espíritu (Zac....).</a:t>
            </a:r>
          </a:p>
          <a:p>
            <a:r>
              <a:t>———————————————————</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marL="279400" indent="-279400">
              <a:buSzPct val="75000"/>
              <a:buChar char="-"/>
              <a:defRPr sz="3200"/>
            </a:pPr>
            <a:r>
              <a:t>¿Estaremos dependiendo de nuestras fuerzas netamente?</a:t>
            </a:r>
          </a:p>
          <a:p>
            <a:endParaRPr/>
          </a:p>
          <a:p>
            <a:endParaRPr/>
          </a:p>
          <a:p>
            <a:endParaRPr/>
          </a:p>
          <a:p>
            <a:r>
              <a:t>Completar: situaciones donde Sansón usó la fuerza</a:t>
            </a:r>
          </a:p>
          <a:p>
            <a:pPr marL="279400" indent="-279400">
              <a:buSzPct val="75000"/>
              <a:buChar char="-"/>
            </a:pPr>
            <a:r>
              <a:t>iniciar preguntando: ¿cuánto Espíritu Santo necesita Biorn Jönhson para levantar 472 kilos? </a:t>
            </a:r>
          </a:p>
          <a:p>
            <a:pPr marL="279400" indent="-279400">
              <a:buSzPct val="75000"/>
              <a:buChar char="-"/>
            </a:pPr>
            <a:r>
              <a:t>Luego preguntar: cuánto Espíritu Santo necesitó Sansón para... (mencionar o presentar las diferentes situaciones donde usó fuerza bruta). </a:t>
            </a:r>
          </a:p>
          <a:p>
            <a:pPr marL="279400" indent="-279400">
              <a:buSzPct val="75000"/>
              <a:buChar char="-"/>
            </a:pPr>
            <a:r>
              <a:t>Leer el texto de Jueces</a:t>
            </a:r>
          </a:p>
          <a:p>
            <a:pPr marL="279400" indent="-279400">
              <a:buSzPct val="75000"/>
              <a:buChar char="-"/>
            </a:pPr>
            <a:r>
              <a:t>Poner cita (s) llamativas</a:t>
            </a:r>
          </a:p>
          <a:p>
            <a:pPr marL="279400" indent="-279400">
              <a:buSzPct val="75000"/>
              <a:buChar char="-"/>
            </a:pPr>
            <a:r>
              <a:t>Comentar alguna situación en particular</a:t>
            </a:r>
          </a:p>
          <a:p>
            <a:pPr marL="279400" indent="-279400">
              <a:buSzPct val="75000"/>
              <a:buChar char="-"/>
            </a:pPr>
            <a:r>
              <a:t>Pregunta final: ¿cuánto necesitamos del Espíritu Santo para completar la misión? ¿Estaremos dependiendo de nuestras fuerzas netamente?</a:t>
            </a:r>
          </a:p>
          <a:p>
            <a:pPr marL="279400" indent="-279400">
              <a:buSzPct val="75000"/>
              <a:buChar char="-"/>
            </a:pPr>
            <a:r>
              <a:t>Cita final y llamado. </a:t>
            </a:r>
          </a:p>
          <a:p>
            <a:pPr marL="279400" indent="-279400">
              <a:buSzPct val="75000"/>
              <a:buChar char="-"/>
            </a:pPr>
            <a:r>
              <a:t>Oración</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Les falta la gracia de Dios, les falta tolerancia y paciencia, les falta un espíritu de consagración y sacrificio; y esta es la única razón por la que muchos están dudando las evidencias de la Palabra de Dios. El problema no tiene nada que ver con la Palabra de Dios, sino con ellos mismos. Les falta la gracia de Dios; les falta devoción, piedad personal y santidad. Esto los lleva a ser inestables, y los arroja al campo de batalla de Satanás. Vi que no importa cuán arduamente hayan abogado por la verdad; cuán santos aparenten ser; cuando comienzan a expresar su incredulidad en cuanto a algunas de las Escrituras, aseverando que ellas son las causantes de su duda en cuanto a la inspiración de la Biblia, deberíamos tenerles miedo; pues Dios está muy lejos de ellos.—Testimonies for the Church 1:383, 384. MPa 22.1</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Un hombre que había estado practicando la maldad, y que todavía la practicaba, preguntó: “¿Por qué las almas se convierten a la verdad mediante mi influencia?” Le contesté: “Cristo está atrayendo constantemente las almas hacia él y está iluminando sus caminos con su propia luz. Al que busca la salvación no se le permite leer el carácter del que le enseña. Si él mismo es sincero, si es atraído hacia Dios, y cree en él y confiesa sus pecados, será aceptado.—Carta 12, 1890. Ev 494.3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473200" y="1790700"/>
            <a:ext cx="21437600" cy="49276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473200" y="6845300"/>
            <a:ext cx="21437600"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143070724_2880x2159.jpeg"/>
          <p:cNvSpPr>
            <a:spLocks noGrp="1"/>
          </p:cNvSpPr>
          <p:nvPr>
            <p:ph type="pic" idx="21"/>
          </p:nvPr>
        </p:nvSpPr>
        <p:spPr>
          <a:xfrm>
            <a:off x="-12700" y="-3924300"/>
            <a:ext cx="24384000" cy="18279533"/>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bg>
      <p:bgPr>
        <a:solidFill>
          <a:srgbClr val="FFFFFF"/>
        </a:solidFill>
        <a:effectLst/>
      </p:bgPr>
    </p:bg>
    <p:spTree>
      <p:nvGrpSpPr>
        <p:cNvPr id="1" name=""/>
        <p:cNvGrpSpPr/>
        <p:nvPr/>
      </p:nvGrpSpPr>
      <p:grpSpPr>
        <a:xfrm>
          <a:off x="0" y="0"/>
          <a:ext cx="0" cy="0"/>
          <a:chOff x="0" y="0"/>
          <a:chExt cx="0" cy="0"/>
        </a:xfrm>
      </p:grpSpPr>
      <p:sp>
        <p:nvSpPr>
          <p:cNvPr id="117" name="Número de diapositiva"/>
          <p:cNvSpPr txBox="1">
            <a:spLocks noGrp="1"/>
          </p:cNvSpPr>
          <p:nvPr>
            <p:ph type="sldNum" sz="quarter" idx="2"/>
          </p:nvPr>
        </p:nvSpPr>
        <p:spPr>
          <a:xfrm>
            <a:off x="22482016" y="12720956"/>
            <a:ext cx="682784" cy="713741"/>
          </a:xfrm>
          <a:prstGeom prst="rect">
            <a:avLst/>
          </a:prstGeom>
        </p:spPr>
        <p:txBody>
          <a:bodyPr lIns="121919" tIns="121919" rIns="121919" bIns="121919"/>
          <a:lstStyle>
            <a:lvl1pPr defTabSz="2438400">
              <a:defRPr sz="3200" b="0">
                <a:solidFill>
                  <a:srgbClr val="888888"/>
                </a:solidFill>
                <a:latin typeface="Calibri"/>
                <a:ea typeface="Calibri"/>
                <a:cs typeface="Calibri"/>
                <a:sym typeface="Calibri"/>
              </a:defRPr>
            </a:lvl1pPr>
          </a:lstStyle>
          <a:p>
            <a:pPr>
              <a:defRPr>
                <a:effectLst/>
              </a:defRPr>
            </a:pPr>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n blanco">
    <p:bg>
      <p:bgPr>
        <a:solidFill>
          <a:srgbClr val="000000"/>
        </a:solidFill>
        <a:effectLst/>
      </p:bgPr>
    </p:bg>
    <p:spTree>
      <p:nvGrpSpPr>
        <p:cNvPr id="1" name=""/>
        <p:cNvGrpSpPr/>
        <p:nvPr/>
      </p:nvGrpSpPr>
      <p:grpSpPr>
        <a:xfrm>
          <a:off x="0" y="0"/>
          <a:ext cx="0" cy="0"/>
          <a:chOff x="0" y="0"/>
          <a:chExt cx="0" cy="0"/>
        </a:xfrm>
      </p:grpSpPr>
      <p:sp>
        <p:nvSpPr>
          <p:cNvPr id="124" name="Número de diapositiva"/>
          <p:cNvSpPr txBox="1">
            <a:spLocks noGrp="1"/>
          </p:cNvSpPr>
          <p:nvPr>
            <p:ph type="sldNum" sz="quarter" idx="2"/>
          </p:nvPr>
        </p:nvSpPr>
        <p:spPr>
          <a:xfrm>
            <a:off x="11935814" y="13019484"/>
            <a:ext cx="494513" cy="511176"/>
          </a:xfrm>
          <a:prstGeom prst="rect">
            <a:avLst/>
          </a:prstGeom>
        </p:spPr>
        <p:txBody>
          <a:bodyPr lIns="71437" tIns="71437" rIns="71437" bIns="71437" anchor="t"/>
          <a:lstStyle>
            <a:lvl1pPr algn="ctr" defTabSz="821531">
              <a:defRPr sz="2400" b="0">
                <a:solidFill>
                  <a:srgbClr val="FFFFFF"/>
                </a:solidFill>
                <a:latin typeface="Helvetica Light"/>
                <a:ea typeface="Helvetica Light"/>
                <a:cs typeface="Helvetica Light"/>
                <a:sym typeface="Helvetica Light"/>
              </a:defRPr>
            </a:lvl1pPr>
          </a:lstStyle>
          <a:p>
            <a:pPr>
              <a:defRPr>
                <a:effectLst/>
              </a:defRPr>
            </a:pPr>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1473200" y="-2692400"/>
            <a:ext cx="21437602" cy="16070758"/>
          </a:xfrm>
          <a:prstGeom prst="rect">
            <a:avLst/>
          </a:prstGeom>
          <a:ln w="9525">
            <a:round/>
          </a:ln>
        </p:spPr>
        <p:txBody>
          <a:bodyPr lIns="91439" tIns="45719" rIns="91439" bIns="45719" anchor="t">
            <a:noAutofit/>
          </a:bodyPr>
          <a:lstStyle/>
          <a:p>
            <a:endParaRPr/>
          </a:p>
        </p:txBody>
      </p:sp>
      <p:sp>
        <p:nvSpPr>
          <p:cNvPr id="21" name="Texto del título"/>
          <p:cNvSpPr txBox="1">
            <a:spLocks noGrp="1"/>
          </p:cNvSpPr>
          <p:nvPr>
            <p:ph type="title"/>
          </p:nvPr>
        </p:nvSpPr>
        <p:spPr>
          <a:xfrm>
            <a:off x="1473200" y="9575800"/>
            <a:ext cx="21437600" cy="17145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1473200" y="11290300"/>
            <a:ext cx="21437600"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473200" y="5143500"/>
            <a:ext cx="21437600" cy="34290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143070716_1012x1350.jpeg"/>
          <p:cNvSpPr>
            <a:spLocks noGrp="1"/>
          </p:cNvSpPr>
          <p:nvPr>
            <p:ph type="pic" idx="21"/>
          </p:nvPr>
        </p:nvSpPr>
        <p:spPr>
          <a:xfrm>
            <a:off x="12925240" y="918941"/>
            <a:ext cx="11599695" cy="15473898"/>
          </a:xfrm>
          <a:prstGeom prst="rect">
            <a:avLst/>
          </a:prstGeom>
          <a:ln w="9525">
            <a:round/>
          </a:ln>
        </p:spPr>
        <p:txBody>
          <a:bodyPr lIns="91439" tIns="45719" rIns="91439" bIns="45719" anchor="t">
            <a:noAutofit/>
          </a:bodyPr>
          <a:lstStyle/>
          <a:p>
            <a:endParaRPr/>
          </a:p>
        </p:txBody>
      </p:sp>
      <p:sp>
        <p:nvSpPr>
          <p:cNvPr id="39" name="Texto del título"/>
          <p:cNvSpPr txBox="1">
            <a:spLocks noGrp="1"/>
          </p:cNvSpPr>
          <p:nvPr>
            <p:ph type="title"/>
          </p:nvPr>
        </p:nvSpPr>
        <p:spPr>
          <a:xfrm>
            <a:off x="1473200" y="1803400"/>
            <a:ext cx="9639300" cy="4927600"/>
          </a:xfrm>
          <a:prstGeom prst="rect">
            <a:avLst/>
          </a:prstGeom>
        </p:spPr>
        <p:txBody>
          <a:bodyPr anchor="b"/>
          <a:lstStyle/>
          <a:p>
            <a:r>
              <a:t>Texto del título</a:t>
            </a:r>
          </a:p>
        </p:txBody>
      </p:sp>
      <p:sp>
        <p:nvSpPr>
          <p:cNvPr id="40" name="Nivel de texto 1…"/>
          <p:cNvSpPr txBox="1">
            <a:spLocks noGrp="1"/>
          </p:cNvSpPr>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143070716_1012x1350.jpeg"/>
          <p:cNvSpPr>
            <a:spLocks noGrp="1"/>
          </p:cNvSpPr>
          <p:nvPr>
            <p:ph type="pic" sz="half" idx="21"/>
          </p:nvPr>
        </p:nvSpPr>
        <p:spPr>
          <a:xfrm>
            <a:off x="13169900" y="2376299"/>
            <a:ext cx="9522179" cy="12702588"/>
          </a:xfrm>
          <a:prstGeom prst="rect">
            <a:avLst/>
          </a:prstGeom>
          <a:ln w="9525">
            <a:round/>
          </a:ln>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143070718_1000x750.jpeg"/>
          <p:cNvSpPr>
            <a:spLocks noGrp="1"/>
          </p:cNvSpPr>
          <p:nvPr>
            <p:ph type="pic" sz="quarter" idx="21"/>
          </p:nvPr>
        </p:nvSpPr>
        <p:spPr>
          <a:xfrm>
            <a:off x="15225183" y="6694487"/>
            <a:ext cx="8551334" cy="6413501"/>
          </a:xfrm>
          <a:prstGeom prst="rect">
            <a:avLst/>
          </a:prstGeom>
          <a:ln w="9525">
            <a:round/>
          </a:ln>
        </p:spPr>
        <p:txBody>
          <a:bodyPr lIns="91439" tIns="45719" rIns="91439" bIns="45719" anchor="t">
            <a:noAutofit/>
          </a:bodyPr>
          <a:lstStyle/>
          <a:p>
            <a:endParaRPr/>
          </a:p>
        </p:txBody>
      </p:sp>
      <p:sp>
        <p:nvSpPr>
          <p:cNvPr id="84" name="143070724_2880x2159.jpeg"/>
          <p:cNvSpPr>
            <a:spLocks noGrp="1"/>
          </p:cNvSpPr>
          <p:nvPr>
            <p:ph type="pic" sz="quarter" idx="22"/>
          </p:nvPr>
        </p:nvSpPr>
        <p:spPr>
          <a:xfrm>
            <a:off x="15773400" y="914400"/>
            <a:ext cx="7476848" cy="5605040"/>
          </a:xfrm>
          <a:prstGeom prst="rect">
            <a:avLst/>
          </a:prstGeom>
          <a:ln w="9525">
            <a:round/>
          </a:ln>
        </p:spPr>
        <p:txBody>
          <a:bodyPr lIns="91439" tIns="45719" rIns="91439" bIns="45719" anchor="t">
            <a:noAutofit/>
          </a:bodyPr>
          <a:lstStyle/>
          <a:p>
            <a:endParaRPr/>
          </a:p>
        </p:txBody>
      </p:sp>
      <p:sp>
        <p:nvSpPr>
          <p:cNvPr id="85" name="143070716_1012x1350.jpeg"/>
          <p:cNvSpPr>
            <a:spLocks noGrp="1"/>
          </p:cNvSpPr>
          <p:nvPr>
            <p:ph type="pic" idx="23"/>
          </p:nvPr>
        </p:nvSpPr>
        <p:spPr>
          <a:xfrm>
            <a:off x="1077599" y="355600"/>
            <a:ext cx="14423165" cy="19240500"/>
          </a:xfrm>
          <a:prstGeom prst="rect">
            <a:avLst/>
          </a:prstGeom>
          <a:ln w="9525">
            <a:round/>
          </a:ln>
        </p:spPr>
        <p:txBody>
          <a:bodyPr lIns="91439" tIns="45719" rIns="91439" bIns="45719" anchor="t">
            <a:noAutofit/>
          </a:bodyPr>
          <a:lstStyle/>
          <a:p>
            <a:endParaRPr/>
          </a:p>
        </p:txBody>
      </p:sp>
      <p:sp>
        <p:nvSpPr>
          <p:cNvPr id="86" name="Número de diapositiva"/>
          <p:cNvSpPr txBox="1">
            <a:spLocks noGrp="1"/>
          </p:cNvSpPr>
          <p:nvPr>
            <p:ph type="sldNum" sz="quarter" idx="2"/>
          </p:nvPr>
        </p:nvSpPr>
        <p:spPr>
          <a:xfrm>
            <a:off x="23724221" y="13122415"/>
            <a:ext cx="368504" cy="387070"/>
          </a:xfrm>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66200"/>
            <a:ext cx="19621500" cy="585521"/>
          </a:xfrm>
          <a:prstGeom prst="rect">
            <a:avLst/>
          </a:prstGeom>
        </p:spPr>
        <p:txBody>
          <a:bodyPr anchor="t">
            <a:spAutoFit/>
          </a:bodyPr>
          <a:lstStyle>
            <a:lvl1pPr marL="0" indent="0" algn="ctr">
              <a:spcBef>
                <a:spcPts val="0"/>
              </a:spcBef>
              <a:buSzTx/>
              <a:buNone/>
              <a:defRPr sz="32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–Johnny Appleseed</a:t>
            </a:r>
          </a:p>
        </p:txBody>
      </p:sp>
      <p:sp>
        <p:nvSpPr>
          <p:cNvPr id="94" name="“Type a quote here.”"/>
          <p:cNvSpPr txBox="1">
            <a:spLocks noGrp="1"/>
          </p:cNvSpPr>
          <p:nvPr>
            <p:ph type="body" sz="quarter" idx="22"/>
          </p:nvPr>
        </p:nvSpPr>
        <p:spPr>
          <a:xfrm>
            <a:off x="2387600" y="6059289"/>
            <a:ext cx="19621500" cy="850901"/>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latin typeface="Optima"/>
                <a:ea typeface="Optima"/>
                <a:cs typeface="Optima"/>
                <a:sym typeface="Optima"/>
              </a:defRPr>
            </a:lvl1pPr>
          </a:lstStyle>
          <a:p>
            <a:r>
              <a:t>“Type a quote here.” </a:t>
            </a:r>
          </a:p>
        </p:txBody>
      </p:sp>
      <p:sp>
        <p:nvSpPr>
          <p:cNvPr id="95"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1473200" y="1930400"/>
            <a:ext cx="21437600" cy="985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Nivel de texto 1</a:t>
            </a:r>
          </a:p>
          <a:p>
            <a:pPr lvl="1"/>
            <a:r>
              <a:t>Nivel de texto 2</a:t>
            </a:r>
          </a:p>
          <a:p>
            <a:pPr lvl="2"/>
            <a:r>
              <a:t>Nivel de texto 3</a:t>
            </a:r>
          </a:p>
          <a:p>
            <a:pPr lvl="3"/>
            <a:r>
              <a:t>Nivel de texto 4</a:t>
            </a:r>
          </a:p>
          <a:p>
            <a:pPr lvl="4"/>
            <a:r>
              <a:t>Nivel de texto 5</a:t>
            </a:r>
          </a:p>
        </p:txBody>
      </p:sp>
      <p:sp>
        <p:nvSpPr>
          <p:cNvPr id="3" name="Texto del título"/>
          <p:cNvSpPr txBox="1">
            <a:spLocks noGrp="1"/>
          </p:cNvSpPr>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4" name="Número de diapositiva"/>
          <p:cNvSpPr txBox="1">
            <a:spLocks noGrp="1"/>
          </p:cNvSpPr>
          <p:nvPr>
            <p:ph type="sldNum" sz="quarter" idx="2"/>
          </p:nvPr>
        </p:nvSpPr>
        <p:spPr>
          <a:xfrm>
            <a:off x="23721936" y="13122415"/>
            <a:ext cx="368504" cy="387070"/>
          </a:xfrm>
          <a:prstGeom prst="rect">
            <a:avLst/>
          </a:prstGeom>
          <a:ln w="12700">
            <a:miter lim="400000"/>
          </a:ln>
        </p:spPr>
        <p:txBody>
          <a:bodyPr wrap="none" lIns="50800" tIns="50800" rIns="50800" bIns="50800" anchor="ctr">
            <a:spAutoFit/>
          </a:bodyPr>
          <a:lstStyle>
            <a:lvl1pPr algn="r">
              <a:defRPr sz="18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sz="10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635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1270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905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2540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3175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3810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4445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5080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5715000" marR="0" indent="-635000" algn="l" defTabSz="825500" rtl="0" latinLnBrk="0">
        <a:lnSpc>
          <a:spcPct val="100000"/>
        </a:lnSpc>
        <a:spcBef>
          <a:spcPts val="5100"/>
        </a:spcBef>
        <a:spcAft>
          <a:spcPts val="0"/>
        </a:spcAft>
        <a:buClrTx/>
        <a:buSzPct val="30000"/>
        <a:buFontTx/>
        <a:buBlip>
          <a:blip r:embed="rId16"/>
        </a:buBlip>
        <a:tabLst/>
        <a:defRPr sz="50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sz="1800" b="1"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m.egwwritings.org/es/book/1695.799?hl=Cuanto+m%C3%A1s+ejercit%C3%A9is+vuestras+facultades+por+el+Maestro&amp;ss=eyJ0b3RhbCI6MywicGFyYW1zIjp7InF1ZXJ5IjoiQ3VhbnRvIG3DoXMgZWplcmNpdMOpaXMgdnVlc3RyYXMgZmFjdWx0YWRlcyBwb3IgZWwgTWFlc3RybyIsInR5cGUiOiJiYXNpYyIsImxhbmciOiJlcyIsImxpbWl0IjoyMH0sImluZGV4IjowfQ%3D%3D#799"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digitpastor.com"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upport.freepik.com/s/article/Attribution-How-when-and-where?language=en_US&amp;_gl=1*oogmsi*_gcl_au*MTQ0MzgzMDYyNi4xNzE4NjQ3OTI0*_ga*MTUxODc0ODYzNy4xNzE4NjQ3OTI0*_ga_QWX66025LC*MTcxOTE3Mzk0NS43LjEuMTcxOTE3NDY0Mi40Ni4wLjA." TargetMode="External"/><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asted-image.tiff" descr="pasted-image.tiff"/>
          <p:cNvPicPr>
            <a:picLocks noGrp="1"/>
          </p:cNvPicPr>
          <p:nvPr>
            <p:ph type="pic" idx="21"/>
          </p:nvPr>
        </p:nvPicPr>
        <p:blipFill>
          <a:blip r:embed="rId3"/>
          <a:stretch>
            <a:fillRect/>
          </a:stretch>
        </p:blipFill>
        <p:spPr>
          <a:xfrm>
            <a:off x="136700" y="266018"/>
            <a:ext cx="24110599" cy="9305002"/>
          </a:xfrm>
          <a:prstGeom prst="rect">
            <a:avLst/>
          </a:prstGeom>
        </p:spPr>
      </p:pic>
      <p:sp>
        <p:nvSpPr>
          <p:cNvPr id="134" name="UN MONSTRUO LLAMADO SANSÓN"/>
          <p:cNvSpPr txBox="1">
            <a:spLocks noGrp="1"/>
          </p:cNvSpPr>
          <p:nvPr>
            <p:ph type="title"/>
          </p:nvPr>
        </p:nvSpPr>
        <p:spPr>
          <a:prstGeom prst="rect">
            <a:avLst/>
          </a:prstGeom>
        </p:spPr>
        <p:txBody>
          <a:bodyPr/>
          <a:lstStyle/>
          <a:p>
            <a:r>
              <a:rPr dirty="0"/>
              <a:t>UN MONSTRUO LLAMADO SANSÓN</a:t>
            </a:r>
          </a:p>
        </p:txBody>
      </p:sp>
      <p:sp>
        <p:nvSpPr>
          <p:cNvPr id="135" name="Exploro el papel del Espíritu Santo en los líderes de la iglesia en la actualidad. ¿En dónde está nuestro enfoque?"/>
          <p:cNvSpPr txBox="1">
            <a:spLocks noGrp="1"/>
          </p:cNvSpPr>
          <p:nvPr>
            <p:ph type="body" sz="quarter" idx="1"/>
          </p:nvPr>
        </p:nvSpPr>
        <p:spPr>
          <a:prstGeom prst="rect">
            <a:avLst/>
          </a:prstGeom>
        </p:spPr>
        <p:txBody>
          <a:bodyPr/>
          <a:lstStyle>
            <a:lvl1pPr algn="ctr">
              <a:defRPr sz="4800"/>
            </a:lvl1pPr>
          </a:lstStyle>
          <a:p>
            <a:r>
              <a:rPr dirty="0" err="1"/>
              <a:t>Exploro</a:t>
            </a:r>
            <a:r>
              <a:rPr dirty="0"/>
              <a:t> </a:t>
            </a:r>
            <a:r>
              <a:rPr dirty="0" err="1"/>
              <a:t>el</a:t>
            </a:r>
            <a:r>
              <a:rPr dirty="0"/>
              <a:t> </a:t>
            </a:r>
            <a:r>
              <a:rPr dirty="0" err="1"/>
              <a:t>papel</a:t>
            </a:r>
            <a:r>
              <a:rPr dirty="0"/>
              <a:t> del </a:t>
            </a:r>
            <a:r>
              <a:rPr dirty="0" err="1"/>
              <a:t>Espíritu</a:t>
            </a:r>
            <a:r>
              <a:rPr dirty="0"/>
              <a:t> Santo </a:t>
            </a:r>
            <a:r>
              <a:rPr dirty="0" err="1"/>
              <a:t>en</a:t>
            </a:r>
            <a:r>
              <a:rPr dirty="0"/>
              <a:t> </a:t>
            </a:r>
            <a:r>
              <a:rPr dirty="0" err="1"/>
              <a:t>los</a:t>
            </a:r>
            <a:r>
              <a:rPr dirty="0"/>
              <a:t> </a:t>
            </a:r>
            <a:r>
              <a:rPr dirty="0" err="1"/>
              <a:t>líderes</a:t>
            </a:r>
            <a:r>
              <a:rPr dirty="0"/>
              <a:t> de la </a:t>
            </a:r>
            <a:r>
              <a:rPr dirty="0" err="1"/>
              <a:t>iglesia</a:t>
            </a:r>
            <a:r>
              <a:rPr dirty="0"/>
              <a:t> </a:t>
            </a:r>
            <a:r>
              <a:rPr dirty="0" err="1"/>
              <a:t>en</a:t>
            </a:r>
            <a:r>
              <a:rPr dirty="0"/>
              <a:t> la </a:t>
            </a:r>
            <a:r>
              <a:rPr dirty="0" err="1"/>
              <a:t>actualidad</a:t>
            </a:r>
            <a:r>
              <a:rPr dirty="0"/>
              <a:t>. ¿En </a:t>
            </a:r>
            <a:r>
              <a:rPr dirty="0" err="1"/>
              <a:t>dónde</a:t>
            </a:r>
            <a:r>
              <a:rPr dirty="0"/>
              <a:t> </a:t>
            </a:r>
            <a:r>
              <a:rPr dirty="0" err="1"/>
              <a:t>está</a:t>
            </a:r>
            <a:r>
              <a:rPr dirty="0"/>
              <a:t> </a:t>
            </a:r>
            <a:r>
              <a:rPr dirty="0" err="1"/>
              <a:t>nuestro</a:t>
            </a:r>
            <a:r>
              <a:rPr dirty="0"/>
              <a:t> </a:t>
            </a:r>
            <a:r>
              <a:rPr dirty="0" err="1"/>
              <a:t>enfoque</a:t>
            </a:r>
            <a:r>
              <a:rPr dirty="0"/>
              <a:t>?</a:t>
            </a:r>
          </a:p>
        </p:txBody>
      </p:sp>
      <p:pic>
        <p:nvPicPr>
          <p:cNvPr id="136" name="DIGIT PASTOR NL1.001.png" descr="DIGIT PASTOR NL1.001.png"/>
          <p:cNvPicPr>
            <a:picLocks noChangeAspect="1"/>
          </p:cNvPicPr>
          <p:nvPr/>
        </p:nvPicPr>
        <p:blipFill>
          <a:blip r:embed="rId4"/>
          <a:stretch>
            <a:fillRect/>
          </a:stretch>
        </p:blipFill>
        <p:spPr>
          <a:xfrm>
            <a:off x="-712829" y="-115876"/>
            <a:ext cx="6030560" cy="339219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ÁNTA FUERZA NUESTRA ESTAREMOS USANDO PARA CUMPLIR LA MISIÓN?"/>
          <p:cNvSpPr txBox="1">
            <a:spLocks noGrp="1"/>
          </p:cNvSpPr>
          <p:nvPr>
            <p:ph type="title"/>
          </p:nvPr>
        </p:nvSpPr>
        <p:spPr>
          <a:xfrm>
            <a:off x="1473200" y="3599178"/>
            <a:ext cx="21437600" cy="8018300"/>
          </a:xfrm>
          <a:prstGeom prst="rect">
            <a:avLst/>
          </a:prstGeom>
        </p:spPr>
        <p:txBody>
          <a:bodyPr/>
          <a:lstStyle>
            <a:lvl1pPr algn="ctr">
              <a:defRPr sz="10800">
                <a:gradFill flip="none" rotWithShape="1">
                  <a:gsLst>
                    <a:gs pos="0">
                      <a:srgbClr val="FFFFFF"/>
                    </a:gs>
                    <a:gs pos="100000">
                      <a:schemeClr val="accent5"/>
                    </a:gs>
                  </a:gsLst>
                  <a:lin ang="5400000" scaled="0"/>
                </a:gradFill>
              </a:defRPr>
            </a:lvl1pPr>
          </a:lstStyle>
          <a:p>
            <a:r>
              <a:t>¿CUÁNTA FUERZA NUESTRA ESTAREMOS USANDO PARA CUMPLIR LA MISIÓN?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Necesitamos AÚN del Espíritu Santo para completar la misión?"/>
          <p:cNvSpPr txBox="1">
            <a:spLocks noGrp="1"/>
          </p:cNvSpPr>
          <p:nvPr>
            <p:ph type="title"/>
          </p:nvPr>
        </p:nvSpPr>
        <p:spPr>
          <a:xfrm>
            <a:off x="2573228" y="2908876"/>
            <a:ext cx="19237544" cy="8314585"/>
          </a:xfrm>
          <a:prstGeom prst="rect">
            <a:avLst/>
          </a:prstGeom>
        </p:spPr>
        <p:txBody>
          <a:bodyPr/>
          <a:lstStyle/>
          <a:p>
            <a:pPr algn="ctr">
              <a:defRPr sz="12100"/>
            </a:pPr>
            <a:r>
              <a:t>¿Necesitamos </a:t>
            </a:r>
            <a:r>
              <a:rPr b="1">
                <a:latin typeface="Helvetica Neue"/>
                <a:ea typeface="Helvetica Neue"/>
                <a:cs typeface="Helvetica Neue"/>
                <a:sym typeface="Helvetica Neue"/>
              </a:rPr>
              <a:t>AÚN</a:t>
            </a:r>
            <a:r>
              <a:t> del Espíritu Santo para completar la misión?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Ministerio Pastoral 22"/>
          <p:cNvSpPr txBox="1">
            <a:spLocks noGrp="1"/>
          </p:cNvSpPr>
          <p:nvPr>
            <p:ph type="body" idx="21"/>
          </p:nvPr>
        </p:nvSpPr>
        <p:spPr>
          <a:xfrm>
            <a:off x="2381250" y="9819984"/>
            <a:ext cx="19621500" cy="585522"/>
          </a:xfrm>
          <a:prstGeom prst="rect">
            <a:avLst/>
          </a:prstGeom>
        </p:spPr>
        <p:txBody>
          <a:bodyPr/>
          <a:lstStyle/>
          <a:p>
            <a:r>
              <a:t>–Ministerio Pastoral 22</a:t>
            </a:r>
          </a:p>
        </p:txBody>
      </p:sp>
      <p:sp>
        <p:nvSpPr>
          <p:cNvPr id="203" name="Texto"/>
          <p:cNvSpPr txBox="1">
            <a:spLocks noGrp="1"/>
          </p:cNvSpPr>
          <p:nvPr>
            <p:ph type="body" idx="22"/>
          </p:nvPr>
        </p:nvSpPr>
        <p:spPr>
          <a:xfrm>
            <a:off x="2058914" y="3630534"/>
            <a:ext cx="20266173" cy="5718332"/>
          </a:xfrm>
          <a:prstGeom prst="rect">
            <a:avLst/>
          </a:prstGeom>
        </p:spPr>
        <p:txBody>
          <a:bodyPr/>
          <a:lstStyle/>
          <a:p>
            <a:pPr>
              <a:defRPr sz="6200" cap="small" baseline="31999">
                <a:latin typeface="Symbol"/>
                <a:ea typeface="Symbol"/>
                <a:cs typeface="Symbol"/>
                <a:sym typeface="Symbol"/>
              </a:defRPr>
            </a:pPr>
            <a:endParaRPr/>
          </a:p>
        </p:txBody>
      </p:sp>
      <p:sp>
        <p:nvSpPr>
          <p:cNvPr id="204" name="CaixaDeTexto 7"/>
          <p:cNvSpPr txBox="1"/>
          <p:nvPr/>
        </p:nvSpPr>
        <p:spPr>
          <a:xfrm>
            <a:off x="2058914" y="3630534"/>
            <a:ext cx="19999251" cy="5381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lstStyle/>
          <a:p>
            <a:pPr>
              <a:defRPr sz="6500">
                <a:effectLst>
                  <a:outerShdw blurRad="38100" dist="54428" dir="2700000" rotWithShape="0">
                    <a:srgbClr val="000000">
                      <a:alpha val="48000"/>
                    </a:srgbClr>
                  </a:outerShdw>
                </a:effectLst>
                <a:latin typeface="Optima"/>
                <a:ea typeface="Optima"/>
                <a:cs typeface="Optima"/>
                <a:sym typeface="Optima"/>
              </a:defRPr>
            </a:pPr>
            <a:r>
              <a:rPr sz="20000"/>
              <a:t>“La razón</a:t>
            </a:r>
            <a:r>
              <a:t> por la que vemos tan poca manifestación del Espíritu de Dios es porque los ministros </a:t>
            </a:r>
            <a:r>
              <a:rPr sz="6900" b="1" u="sng"/>
              <a:t>aprenden a vivir sin él</a:t>
            </a:r>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exto"/>
          <p:cNvSpPr txBox="1">
            <a:spLocks noGrp="1"/>
          </p:cNvSpPr>
          <p:nvPr>
            <p:ph type="body" idx="22"/>
          </p:nvPr>
        </p:nvSpPr>
        <p:spPr>
          <a:xfrm>
            <a:off x="2058914" y="4319867"/>
            <a:ext cx="20266173" cy="9902266"/>
          </a:xfrm>
          <a:prstGeom prst="rect">
            <a:avLst/>
          </a:prstGeom>
        </p:spPr>
        <p:txBody>
          <a:bodyPr/>
          <a:lstStyle/>
          <a:p>
            <a:pPr>
              <a:defRPr sz="6200" cap="small" baseline="31999">
                <a:latin typeface="Symbol"/>
                <a:ea typeface="Symbol"/>
                <a:cs typeface="Symbol"/>
                <a:sym typeface="Symbol"/>
              </a:defRPr>
            </a:pPr>
            <a:endParaRPr/>
          </a:p>
          <a:p>
            <a:pPr>
              <a:defRPr sz="6200" cap="small" baseline="31999">
                <a:latin typeface="Symbol"/>
                <a:ea typeface="Symbol"/>
                <a:cs typeface="Symbol"/>
                <a:sym typeface="Symbol"/>
              </a:defRPr>
            </a:pPr>
            <a:endParaRPr/>
          </a:p>
          <a:p>
            <a:pPr>
              <a:defRPr sz="6200" cap="small" baseline="31999">
                <a:latin typeface="Symbol"/>
                <a:ea typeface="Symbol"/>
                <a:cs typeface="Symbol"/>
                <a:sym typeface="Symbol"/>
              </a:defRPr>
            </a:pPr>
            <a:endParaRPr/>
          </a:p>
          <a:p>
            <a:pPr>
              <a:defRPr sz="6200" cap="small" baseline="31999">
                <a:latin typeface="Symbol"/>
                <a:ea typeface="Symbol"/>
                <a:cs typeface="Symbol"/>
                <a:sym typeface="Symbol"/>
              </a:defRPr>
            </a:pPr>
            <a:endParaRPr/>
          </a:p>
        </p:txBody>
      </p:sp>
      <p:sp>
        <p:nvSpPr>
          <p:cNvPr id="209" name="CaixaDeTexto 7"/>
          <p:cNvSpPr txBox="1"/>
          <p:nvPr/>
        </p:nvSpPr>
        <p:spPr>
          <a:xfrm>
            <a:off x="2058914" y="4319867"/>
            <a:ext cx="19914019" cy="6415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lstStyle/>
          <a:p>
            <a:pPr>
              <a:defRPr sz="7400">
                <a:effectLst>
                  <a:outerShdw blurRad="38100" dist="54428" dir="2700000" rotWithShape="0">
                    <a:srgbClr val="000000">
                      <a:alpha val="48000"/>
                    </a:srgbClr>
                  </a:outerShdw>
                </a:effectLst>
                <a:latin typeface="Optima"/>
                <a:ea typeface="Optima"/>
                <a:cs typeface="Optima"/>
                <a:sym typeface="Optima"/>
              </a:defRPr>
            </a:pPr>
            <a:r>
              <a:rPr sz="8000"/>
              <a:t>COMO IGLESIA, ESTAMOS USANDO NUESTROS MEDIOS,</a:t>
            </a:r>
            <a:r>
              <a:t> </a:t>
            </a:r>
            <a:r>
              <a:rPr sz="10000" b="1" i="1"/>
              <a:t>PERO</a:t>
            </a:r>
            <a:r>
              <a:rPr sz="10000"/>
              <a:t> </a:t>
            </a:r>
            <a:r>
              <a:rPr sz="10000" b="1"/>
              <a:t>NO ESTAMOS SIENDO USADOS POR EL </a:t>
            </a:r>
            <a:r>
              <a:rPr sz="9200" b="1"/>
              <a:t>ESPIRITU SANTO</a:t>
            </a:r>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a:p>
            <a:pPr>
              <a:defRPr sz="7400">
                <a:effectLst>
                  <a:outerShdw blurRad="38100" dist="54428" dir="2700000" rotWithShape="0">
                    <a:srgbClr val="000000">
                      <a:alpha val="48000"/>
                    </a:srgbClr>
                  </a:outerShdw>
                </a:effectLst>
                <a:latin typeface="Optima"/>
                <a:ea typeface="Optima"/>
                <a:cs typeface="Optima"/>
                <a:sym typeface="Optima"/>
              </a:defRPr>
            </a:pPr>
            <a:endParaRPr sz="9200" b="1"/>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o"/>
          <p:cNvSpPr txBox="1">
            <a:spLocks noGrp="1"/>
          </p:cNvSpPr>
          <p:nvPr>
            <p:ph type="body" idx="22"/>
          </p:nvPr>
        </p:nvSpPr>
        <p:spPr>
          <a:xfrm>
            <a:off x="2058914" y="4213020"/>
            <a:ext cx="20266173" cy="10115960"/>
          </a:xfrm>
          <a:prstGeom prst="rect">
            <a:avLst/>
          </a:prstGeom>
        </p:spPr>
        <p:txBody>
          <a:bodyPr/>
          <a:lstStyle/>
          <a:p>
            <a:pPr>
              <a:defRPr sz="38800" cap="small" baseline="31999">
                <a:latin typeface="Symbol"/>
                <a:ea typeface="Symbol"/>
                <a:cs typeface="Symbol"/>
                <a:sym typeface="Symbol"/>
              </a:defRPr>
            </a:pPr>
            <a:endParaRPr/>
          </a:p>
        </p:txBody>
      </p:sp>
      <p:sp>
        <p:nvSpPr>
          <p:cNvPr id="214" name="CaixaDeTexto 7"/>
          <p:cNvSpPr txBox="1"/>
          <p:nvPr/>
        </p:nvSpPr>
        <p:spPr>
          <a:xfrm>
            <a:off x="2058914" y="4213020"/>
            <a:ext cx="20152170" cy="8541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lstStyle/>
          <a:p>
            <a:pPr>
              <a:defRPr sz="5100">
                <a:effectLst>
                  <a:outerShdw blurRad="38100" dist="54428" dir="2700000" rotWithShape="0">
                    <a:srgbClr val="000000">
                      <a:alpha val="48000"/>
                    </a:srgbClr>
                  </a:outerShdw>
                </a:effectLst>
                <a:latin typeface="Optima"/>
                <a:ea typeface="Optima"/>
                <a:cs typeface="Optima"/>
                <a:sym typeface="Optima"/>
              </a:defRPr>
            </a:pPr>
            <a:r>
              <a:rPr b="1"/>
              <a:t>EL TRABAJO </a:t>
            </a:r>
            <a:r>
              <a:t>misionero de hoy en día se reduce a reuniones internas y juntas en lugares exclusivos para asignar y conservar puestos dentro de la estructura organizacional; por otro lado, se asume el papel de Josué para erradicar los “Acanes” para quitar el mal de la iglesia. Eso es tan pero tan consumidor e importante que: ¡Qué importa que el mundo esté ardiendo en llamas y que los perdidos estén pidiendo auxilio, algo que solo Cristo pudo hacer, mientras los fariseos estaban más enfocados en la “rectitud, santidad y “pureza doctrinal”.</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stimonies for the Church 1:383, 384. MPa 22.1"/>
          <p:cNvSpPr txBox="1">
            <a:spLocks noGrp="1"/>
          </p:cNvSpPr>
          <p:nvPr>
            <p:ph type="body" idx="21"/>
          </p:nvPr>
        </p:nvSpPr>
        <p:spPr>
          <a:xfrm>
            <a:off x="2381250" y="11457289"/>
            <a:ext cx="19621500" cy="1347522"/>
          </a:xfrm>
          <a:prstGeom prst="rect">
            <a:avLst/>
          </a:prstGeom>
        </p:spPr>
        <p:txBody>
          <a:bodyPr/>
          <a:lstStyle>
            <a:lvl1pPr>
              <a:defRPr sz="5000" i="0">
                <a:solidFill>
                  <a:schemeClr val="accent5">
                    <a:hueOff val="-444211"/>
                    <a:satOff val="-14915"/>
                    <a:lumOff val="22857"/>
                  </a:schemeClr>
                </a:solidFill>
                <a:effectLst>
                  <a:outerShdw blurRad="38100" dist="54428" dir="2700000" rotWithShape="0">
                    <a:srgbClr val="000000">
                      <a:alpha val="48000"/>
                    </a:srgbClr>
                  </a:outerShdw>
                </a:effectLst>
                <a:latin typeface="Optima"/>
                <a:ea typeface="Optima"/>
                <a:cs typeface="Optima"/>
                <a:sym typeface="Optima"/>
              </a:defRPr>
            </a:lvl1pPr>
          </a:lstStyle>
          <a:p>
            <a:r>
              <a:t>Testimonies for the Church 1:383, 384. MPa 22.1</a:t>
            </a:r>
          </a:p>
        </p:txBody>
      </p:sp>
      <p:sp>
        <p:nvSpPr>
          <p:cNvPr id="219" name="“Les falta la gracia de Dios, les falta tolerancia y paciencia, les falta un espíritu de consagración y sacrificio; y esta es la única razón por la que muchos están dudando las evidencias de la Palabra de Dios. El problema no tiene nada que ver con la Pa"/>
          <p:cNvSpPr txBox="1">
            <a:spLocks noGrp="1"/>
          </p:cNvSpPr>
          <p:nvPr>
            <p:ph type="body" idx="22"/>
          </p:nvPr>
        </p:nvSpPr>
        <p:spPr>
          <a:xfrm>
            <a:off x="2381250" y="3017835"/>
            <a:ext cx="19621500" cy="6943730"/>
          </a:xfrm>
          <a:prstGeom prst="rect">
            <a:avLst/>
          </a:prstGeom>
        </p:spPr>
        <p:txBody>
          <a:bodyPr/>
          <a:lstStyle/>
          <a:p>
            <a:r>
              <a:t>“Les falta la gracia de Dios, les falta tolerancia y paciencia, les falta un espíritu de consagración y sacrificio; y esta es la única razón por la que muchos están dudando las evidencias de la Palabra de Dios. El problema no tiene nada que ver con la Palabra de Dios, sino con ellos mismos. Les falta la gracia de Dios; les falta devoción, piedad personal y santidad. Esto los lleva a ser inestables, y los arroja al campo de batalla de Satanás. Vi que no importa cuán arduamente hayan abogado por la verdad; cuán santos aparenten ser… deberíamos tenerles miedo; pues Dios está muy lejos de ellos”.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VGM  112"/>
          <p:cNvSpPr txBox="1">
            <a:spLocks noGrp="1"/>
          </p:cNvSpPr>
          <p:nvPr>
            <p:ph type="body" idx="21"/>
          </p:nvPr>
        </p:nvSpPr>
        <p:spPr>
          <a:xfrm>
            <a:off x="2381250" y="10003278"/>
            <a:ext cx="19621500" cy="585522"/>
          </a:xfrm>
          <a:prstGeom prst="rect">
            <a:avLst/>
          </a:prstGeom>
        </p:spPr>
        <p:txBody>
          <a:bodyPr/>
          <a:lstStyle/>
          <a:p>
            <a:r>
              <a:t>–PVGM  112</a:t>
            </a:r>
          </a:p>
        </p:txBody>
      </p:sp>
      <p:sp>
        <p:nvSpPr>
          <p:cNvPr id="222" name="“No  son las capacidades que poseen hoy, o las que tendrán en lo futuro, las que les darán éxito. Es lo que el Señor puede hacer por ustedes”."/>
          <p:cNvSpPr txBox="1">
            <a:spLocks noGrp="1"/>
          </p:cNvSpPr>
          <p:nvPr>
            <p:ph type="body" idx="22"/>
          </p:nvPr>
        </p:nvSpPr>
        <p:spPr>
          <a:xfrm>
            <a:off x="3453081" y="3344383"/>
            <a:ext cx="17477839" cy="6290634"/>
          </a:xfrm>
          <a:prstGeom prst="rect">
            <a:avLst/>
          </a:prstGeom>
        </p:spPr>
        <p:txBody>
          <a:bodyPr/>
          <a:lstStyle/>
          <a:p>
            <a:pPr>
              <a:defRPr sz="6700"/>
            </a:pPr>
            <a:r>
              <a:rPr sz="20000"/>
              <a:t>“No</a:t>
            </a:r>
            <a:r>
              <a:t>  </a:t>
            </a:r>
            <a:r>
              <a:rPr sz="20000"/>
              <a:t>son</a:t>
            </a:r>
            <a:r>
              <a:t> las capacidades que poseen hoy, o las que tendrán en lo futuro, las que les darán éxito. Es lo que el Señor puede hacer por ustedes”.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anto más ejercitéis vuestras facultades por el Maestro, tanto más aptos y hábiles os volveréis. Cuanto más íntimamente os relacionéis con la fuente de luz y poder, mayor luz será derramada sobre vosotros, y mayor poder obtendréis para dedicarlo a Dios"/>
          <p:cNvSpPr txBox="1">
            <a:spLocks noGrp="1"/>
          </p:cNvSpPr>
          <p:nvPr>
            <p:ph type="title"/>
          </p:nvPr>
        </p:nvSpPr>
        <p:spPr>
          <a:xfrm>
            <a:off x="2796516" y="2290903"/>
            <a:ext cx="18790968" cy="9134194"/>
          </a:xfrm>
          <a:prstGeom prst="rect">
            <a:avLst/>
          </a:prstGeom>
        </p:spPr>
        <p:txBody>
          <a:bodyPr/>
          <a:lstStyle/>
          <a:p>
            <a:pPr algn="ctr">
              <a:defRPr sz="6300"/>
            </a:pPr>
            <a:r>
              <a:rPr sz="23600">
                <a:latin typeface="Optima"/>
                <a:ea typeface="Optima"/>
                <a:cs typeface="Optima"/>
                <a:sym typeface="Optima"/>
              </a:rPr>
              <a:t>“</a:t>
            </a:r>
            <a:r>
              <a:rPr sz="20000">
                <a:latin typeface="Optima"/>
                <a:ea typeface="Optima"/>
                <a:cs typeface="Optima"/>
                <a:sym typeface="Optima"/>
              </a:rPr>
              <a:t>Cuanto más</a:t>
            </a:r>
            <a:r>
              <a:rPr sz="15000"/>
              <a:t> </a:t>
            </a:r>
            <a:r>
              <a:rPr>
                <a:latin typeface="Optima"/>
                <a:ea typeface="Optima"/>
                <a:cs typeface="Optima"/>
                <a:sym typeface="Optima"/>
              </a:rPr>
              <a:t>ejercitéis vuestras facultades por el Maestro, tanto más aptos y hábiles os volveréis. Cuanto más íntimamente os relacionéis con la fuente de luz y poder, mayor luz será derramada sobre vosotros, y mayor poder obtendréis para dedicarlo a Dios...</a:t>
            </a:r>
          </a:p>
        </p:txBody>
      </p:sp>
      <p:sp>
        <p:nvSpPr>
          <p:cNvPr id="227" name="J. Testimonios 2, p. 158.2"/>
          <p:cNvSpPr txBox="1"/>
          <p:nvPr/>
        </p:nvSpPr>
        <p:spPr>
          <a:xfrm>
            <a:off x="8899652" y="12130291"/>
            <a:ext cx="658469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4500" u="sng">
                <a:solidFill>
                  <a:srgbClr val="DCDEE0"/>
                </a:solidFill>
                <a:latin typeface="Helvetica"/>
                <a:ea typeface="Helvetica"/>
                <a:cs typeface="Helvetica"/>
                <a:sym typeface="Helvetica"/>
                <a:hlinkClick r:id="rId3"/>
              </a:defRPr>
            </a:lvl1pPr>
          </a:lstStyle>
          <a:p>
            <a:pPr>
              <a:defRPr u="none">
                <a:effectLst/>
              </a:defRPr>
            </a:pPr>
            <a:r>
              <a:rPr u="sng">
                <a:hlinkClick r:id="rId3"/>
              </a:rPr>
              <a:t>J. Testimonios 2, p. 158.2</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AAA9"/>
            </a:gs>
            <a:gs pos="100000">
              <a:srgbClr val="000000"/>
            </a:gs>
          </a:gsLst>
          <a:lin ang="5400000" scaled="0"/>
        </a:gradFill>
        <a:effectLst/>
      </p:bgPr>
    </p:bg>
    <p:spTree>
      <p:nvGrpSpPr>
        <p:cNvPr id="1" name=""/>
        <p:cNvGrpSpPr/>
        <p:nvPr/>
      </p:nvGrpSpPr>
      <p:grpSpPr>
        <a:xfrm>
          <a:off x="0" y="0"/>
          <a:ext cx="0" cy="0"/>
          <a:chOff x="0" y="0"/>
          <a:chExt cx="0" cy="0"/>
        </a:xfrm>
      </p:grpSpPr>
      <p:sp>
        <p:nvSpPr>
          <p:cNvPr id="231" name="Sígueme en:"/>
          <p:cNvSpPr txBox="1"/>
          <p:nvPr/>
        </p:nvSpPr>
        <p:spPr>
          <a:xfrm>
            <a:off x="8846146" y="2020536"/>
            <a:ext cx="4354908" cy="1931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effectLst/>
                <a:latin typeface="Avenir Next Regular"/>
                <a:ea typeface="Avenir Next Regular"/>
                <a:cs typeface="Avenir Next Regular"/>
                <a:sym typeface="Avenir Next Regular"/>
              </a:defRPr>
            </a:pPr>
            <a:r>
              <a:t>Sígueme en:</a:t>
            </a:r>
          </a:p>
          <a:p>
            <a:pPr>
              <a:defRPr b="1">
                <a:effectLst/>
                <a:latin typeface="Arial"/>
                <a:ea typeface="Arial"/>
                <a:cs typeface="Arial"/>
                <a:sym typeface="Arial"/>
              </a:defRPr>
            </a:pPr>
            <a:r>
              <a:t> </a:t>
            </a:r>
          </a:p>
        </p:txBody>
      </p:sp>
      <p:sp>
        <p:nvSpPr>
          <p:cNvPr id="232" name="digitpastor.com"/>
          <p:cNvSpPr txBox="1"/>
          <p:nvPr/>
        </p:nvSpPr>
        <p:spPr>
          <a:xfrm>
            <a:off x="13164819" y="2238171"/>
            <a:ext cx="4251961" cy="742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u="sng">
                <a:latin typeface="STIX Two Text"/>
                <a:ea typeface="STIX Two Text"/>
                <a:cs typeface="STIX Two Text"/>
                <a:sym typeface="STIX Two Text"/>
                <a:hlinkClick r:id="rId2"/>
              </a:defRPr>
            </a:lvl1pPr>
          </a:lstStyle>
          <a:p>
            <a:pPr>
              <a:defRPr u="none">
                <a:effectLst/>
              </a:defRPr>
            </a:pPr>
            <a:r>
              <a:rPr u="sng">
                <a:hlinkClick r:id="rId2"/>
              </a:rPr>
              <a:t>digitpastor.com</a:t>
            </a:r>
          </a:p>
        </p:txBody>
      </p:sp>
      <p:pic>
        <p:nvPicPr>
          <p:cNvPr id="233" name="DIGIT PASTOR NL1.001.png" descr="DIGIT PASTOR NL1.001.png"/>
          <p:cNvPicPr>
            <a:picLocks noChangeAspect="1"/>
          </p:cNvPicPr>
          <p:nvPr/>
        </p:nvPicPr>
        <p:blipFill>
          <a:blip r:embed="rId3"/>
          <a:stretch>
            <a:fillRect/>
          </a:stretch>
        </p:blipFill>
        <p:spPr>
          <a:xfrm>
            <a:off x="6670401" y="3545725"/>
            <a:ext cx="10561092" cy="5940615"/>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E 188.2"/>
          <p:cNvSpPr txBox="1">
            <a:spLocks noGrp="1"/>
          </p:cNvSpPr>
          <p:nvPr>
            <p:ph type="body" idx="21"/>
          </p:nvPr>
        </p:nvSpPr>
        <p:spPr>
          <a:xfrm>
            <a:off x="2873127" y="11957048"/>
            <a:ext cx="19621501" cy="585522"/>
          </a:xfrm>
          <a:prstGeom prst="rect">
            <a:avLst/>
          </a:prstGeom>
        </p:spPr>
        <p:txBody>
          <a:bodyPr/>
          <a:lstStyle/>
          <a:p>
            <a:r>
              <a:t>-CE 188.2</a:t>
            </a:r>
          </a:p>
        </p:txBody>
      </p:sp>
      <p:sp>
        <p:nvSpPr>
          <p:cNvPr id="240" name="“El que lee en los corazones de los hombres conoce sus caracteres mejor que ellos mismos. Él ve que algunos tienen facultades y aptitudes que, bien dirigidas, pueden ser aprovechadas en el adelanto de la obra de Dios. Su providencia los coloca en diferen"/>
          <p:cNvSpPr txBox="1">
            <a:spLocks noGrp="1"/>
          </p:cNvSpPr>
          <p:nvPr>
            <p:ph type="body" idx="22"/>
          </p:nvPr>
        </p:nvSpPr>
        <p:spPr>
          <a:xfrm>
            <a:off x="2381250" y="3017835"/>
            <a:ext cx="19621500" cy="6943730"/>
          </a:xfrm>
          <a:prstGeom prst="rect">
            <a:avLst/>
          </a:prstGeom>
        </p:spPr>
        <p:txBody>
          <a:bodyPr/>
          <a:lstStyle/>
          <a:p>
            <a:r>
              <a:t>“El que lee en los corazones de los hombres conoce sus caracteres mejor que ellos mismos. Él ve que algunos tienen facultades y aptitudes que, bien dirigidas, pueden ser aprovechadas en el adelanto de la obra de Dios. Su providencia los coloca en diferentes situaciones y variadas circunstancias para que descubran en su carácter los defectos que permanecían ocultos a su conocimiento. Les da oportunidad para enmendar estos defectos y prepararse para servirle. Muchas veces permite que el fuego de la aflicción los alcance para purificarlos”.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G_1623.jpeg" descr="IMG_1623.jpeg"/>
          <p:cNvPicPr>
            <a:picLocks noChangeAspect="1"/>
          </p:cNvPicPr>
          <p:nvPr/>
        </p:nvPicPr>
        <p:blipFill>
          <a:blip r:embed="rId3"/>
          <a:srcRect l="21641" r="17432" b="40983"/>
          <a:stretch>
            <a:fillRect/>
          </a:stretch>
        </p:blipFill>
        <p:spPr>
          <a:xfrm>
            <a:off x="0" y="-1"/>
            <a:ext cx="15188308" cy="13716068"/>
          </a:xfrm>
          <a:prstGeom prst="rect">
            <a:avLst/>
          </a:prstGeom>
          <a:ln w="12700">
            <a:miter lim="400000"/>
          </a:ln>
        </p:spPr>
      </p:pic>
      <p:pic>
        <p:nvPicPr>
          <p:cNvPr id="153" name="IMG_1624.jpeg" descr="IMG_1624.jpeg"/>
          <p:cNvPicPr>
            <a:picLocks noChangeAspect="1"/>
          </p:cNvPicPr>
          <p:nvPr/>
        </p:nvPicPr>
        <p:blipFill>
          <a:blip r:embed="rId4"/>
          <a:stretch>
            <a:fillRect/>
          </a:stretch>
        </p:blipFill>
        <p:spPr>
          <a:xfrm>
            <a:off x="14731365" y="-1"/>
            <a:ext cx="9652636" cy="13716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G_1633.jpeg" descr="IMG_1633.jpeg"/>
          <p:cNvPicPr>
            <a:picLocks noChangeAspect="1"/>
          </p:cNvPicPr>
          <p:nvPr/>
        </p:nvPicPr>
        <p:blipFill>
          <a:blip r:embed="rId3"/>
          <a:srcRect t="11962"/>
          <a:stretch>
            <a:fillRect/>
          </a:stretch>
        </p:blipFill>
        <p:spPr>
          <a:xfrm>
            <a:off x="-1" y="111125"/>
            <a:ext cx="24843079" cy="1360478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1614.png" descr="IMG_1614.png"/>
          <p:cNvPicPr>
            <a:picLocks noChangeAspect="1"/>
          </p:cNvPicPr>
          <p:nvPr/>
        </p:nvPicPr>
        <p:blipFill>
          <a:blip r:embed="rId3"/>
          <a:srcRect l="11981" t="21370" r="23826" b="19964"/>
          <a:stretch>
            <a:fillRect/>
          </a:stretch>
        </p:blipFill>
        <p:spPr>
          <a:xfrm>
            <a:off x="0" y="15874"/>
            <a:ext cx="11603889" cy="7953531"/>
          </a:xfrm>
          <a:prstGeom prst="rect">
            <a:avLst/>
          </a:prstGeom>
          <a:ln w="12700">
            <a:miter lim="400000"/>
          </a:ln>
        </p:spPr>
      </p:pic>
      <p:pic>
        <p:nvPicPr>
          <p:cNvPr id="163" name="IMG_1617.png" descr="IMG_1617.png"/>
          <p:cNvPicPr>
            <a:picLocks noChangeAspect="1"/>
          </p:cNvPicPr>
          <p:nvPr/>
        </p:nvPicPr>
        <p:blipFill>
          <a:blip r:embed="rId4"/>
          <a:srcRect l="6865" t="21169" r="23028" b="21169"/>
          <a:stretch>
            <a:fillRect/>
          </a:stretch>
        </p:blipFill>
        <p:spPr>
          <a:xfrm>
            <a:off x="11563056" y="15874"/>
            <a:ext cx="12820854" cy="7908795"/>
          </a:xfrm>
          <a:prstGeom prst="rect">
            <a:avLst/>
          </a:prstGeom>
          <a:ln w="12700">
            <a:miter lim="400000"/>
          </a:ln>
        </p:spPr>
      </p:pic>
      <p:pic>
        <p:nvPicPr>
          <p:cNvPr id="164" name="IMG_1619.png" descr="IMG_1619.png"/>
          <p:cNvPicPr>
            <a:picLocks noChangeAspect="1"/>
          </p:cNvPicPr>
          <p:nvPr/>
        </p:nvPicPr>
        <p:blipFill>
          <a:blip r:embed="rId5"/>
          <a:srcRect l="26890" t="27050" r="12229" b="27050"/>
          <a:stretch>
            <a:fillRect/>
          </a:stretch>
        </p:blipFill>
        <p:spPr>
          <a:xfrm>
            <a:off x="0" y="7154862"/>
            <a:ext cx="11603864" cy="6561269"/>
          </a:xfrm>
          <a:prstGeom prst="rect">
            <a:avLst/>
          </a:prstGeom>
          <a:ln w="12700">
            <a:miter lim="400000"/>
          </a:ln>
        </p:spPr>
      </p:pic>
      <p:pic>
        <p:nvPicPr>
          <p:cNvPr id="165" name="IMG_1620.png" descr="IMG_1620.png"/>
          <p:cNvPicPr>
            <a:picLocks noChangeAspect="1"/>
          </p:cNvPicPr>
          <p:nvPr/>
        </p:nvPicPr>
        <p:blipFill>
          <a:blip r:embed="rId6"/>
          <a:srcRect l="33899" t="26128" r="9941" b="35900"/>
          <a:stretch>
            <a:fillRect/>
          </a:stretch>
        </p:blipFill>
        <p:spPr>
          <a:xfrm>
            <a:off x="11603831" y="7205363"/>
            <a:ext cx="12739392" cy="646013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G_1617.png" descr="IMG_1617.png"/>
          <p:cNvPicPr>
            <a:picLocks noChangeAspect="1"/>
          </p:cNvPicPr>
          <p:nvPr/>
        </p:nvPicPr>
        <p:blipFill>
          <a:blip r:embed="rId3"/>
          <a:srcRect l="6865" t="21169" r="23028" b="21169"/>
          <a:stretch>
            <a:fillRect/>
          </a:stretch>
        </p:blipFill>
        <p:spPr>
          <a:xfrm>
            <a:off x="1919775" y="457200"/>
            <a:ext cx="24211197" cy="14935149"/>
          </a:xfrm>
          <a:prstGeom prst="rect">
            <a:avLst/>
          </a:prstGeom>
          <a:ln w="12700">
            <a:miter lim="400000"/>
          </a:ln>
        </p:spPr>
      </p:pic>
      <p:pic>
        <p:nvPicPr>
          <p:cNvPr id="170" name="IMG_1619.png" descr="IMG_1619.png"/>
          <p:cNvPicPr>
            <a:picLocks noChangeAspect="1"/>
          </p:cNvPicPr>
          <p:nvPr/>
        </p:nvPicPr>
        <p:blipFill>
          <a:blip r:embed="rId4"/>
          <a:srcRect l="26890" t="27050" r="12229" b="27050"/>
          <a:stretch>
            <a:fillRect/>
          </a:stretch>
        </p:blipFill>
        <p:spPr>
          <a:xfrm>
            <a:off x="-6865421" y="634487"/>
            <a:ext cx="20897215" cy="11816086"/>
          </a:xfrm>
          <a:prstGeom prst="rect">
            <a:avLst/>
          </a:prstGeom>
          <a:ln w="12700">
            <a:miter lim="400000"/>
          </a:ln>
        </p:spPr>
      </p:pic>
      <p:pic>
        <p:nvPicPr>
          <p:cNvPr id="171" name="IMG_1620.png" descr="IMG_1620.png"/>
          <p:cNvPicPr>
            <a:picLocks noChangeAspect="1"/>
          </p:cNvPicPr>
          <p:nvPr/>
        </p:nvPicPr>
        <p:blipFill>
          <a:blip r:embed="rId5"/>
          <a:srcRect l="33899" t="26128" r="9941" b="35900"/>
          <a:stretch>
            <a:fillRect/>
          </a:stretch>
        </p:blipFill>
        <p:spPr>
          <a:xfrm>
            <a:off x="9080165" y="10890732"/>
            <a:ext cx="5375005" cy="2725662"/>
          </a:xfrm>
          <a:prstGeom prst="rect">
            <a:avLst/>
          </a:prstGeom>
          <a:ln w="12700">
            <a:miter lim="400000"/>
          </a:ln>
        </p:spPr>
      </p:pic>
      <p:pic>
        <p:nvPicPr>
          <p:cNvPr id="172" name="IMG_1614.png" descr="IMG_1614.png"/>
          <p:cNvPicPr>
            <a:picLocks noChangeAspect="1"/>
          </p:cNvPicPr>
          <p:nvPr/>
        </p:nvPicPr>
        <p:blipFill>
          <a:blip r:embed="rId6"/>
          <a:srcRect l="11981" t="21370" r="23826" b="19964"/>
          <a:stretch>
            <a:fillRect/>
          </a:stretch>
        </p:blipFill>
        <p:spPr>
          <a:xfrm>
            <a:off x="8869766" y="714246"/>
            <a:ext cx="6241661" cy="4278156"/>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ERO SERÁ QUE ES ESE CUADRO QUE NOS PINTA LA BIBLIA?…"/>
          <p:cNvSpPr txBox="1">
            <a:spLocks noGrp="1"/>
          </p:cNvSpPr>
          <p:nvPr>
            <p:ph type="ctrTitle"/>
          </p:nvPr>
        </p:nvSpPr>
        <p:spPr>
          <a:xfrm>
            <a:off x="1473200" y="3085801"/>
            <a:ext cx="21437600" cy="7544398"/>
          </a:xfrm>
          <a:prstGeom prst="rect">
            <a:avLst/>
          </a:prstGeom>
          <a:ln>
            <a:solidFill>
              <a:srgbClr val="000000"/>
            </a:solidFill>
          </a:ln>
          <a:effectLst>
            <a:outerShdw blurRad="63500" dist="25400" dir="5400000" rotWithShape="0">
              <a:srgbClr val="000000">
                <a:alpha val="50000"/>
              </a:srgbClr>
            </a:outerShdw>
          </a:effectLst>
        </p:spPr>
        <p:txBody>
          <a:bodyPr/>
          <a:lstStyle/>
          <a:p>
            <a:pPr algn="ctr">
              <a:defRPr>
                <a:gradFill flip="none" rotWithShape="1">
                  <a:gsLst>
                    <a:gs pos="0">
                      <a:schemeClr val="accent1">
                        <a:hueOff val="-37249"/>
                        <a:satOff val="-2150"/>
                        <a:lumOff val="12811"/>
                      </a:schemeClr>
                    </a:gs>
                    <a:gs pos="100000">
                      <a:schemeClr val="accent5"/>
                    </a:gs>
                  </a:gsLst>
                  <a:lin ang="5400000" scaled="0"/>
                </a:gradFill>
                <a:latin typeface="Futura"/>
                <a:ea typeface="Futura"/>
                <a:cs typeface="Futura"/>
                <a:sym typeface="Futura"/>
              </a:defRPr>
            </a:pPr>
            <a:r>
              <a:t>¿PERO SERÁ QUE ES ESE CUADRO QUE NOS PINTA LA BIBLIA?</a:t>
            </a:r>
          </a:p>
          <a:p>
            <a:pPr algn="ctr">
              <a:defRPr>
                <a:gradFill flip="none" rotWithShape="1">
                  <a:gsLst>
                    <a:gs pos="0">
                      <a:schemeClr val="accent1">
                        <a:hueOff val="-37249"/>
                        <a:satOff val="-2150"/>
                        <a:lumOff val="12811"/>
                      </a:schemeClr>
                    </a:gs>
                    <a:gs pos="100000">
                      <a:schemeClr val="accent5"/>
                    </a:gs>
                  </a:gsLst>
                  <a:lin ang="5400000" scaled="0"/>
                </a:gradFill>
                <a:latin typeface="Futura"/>
                <a:ea typeface="Futura"/>
                <a:cs typeface="Futura"/>
                <a:sym typeface="Futura"/>
              </a:defRPr>
            </a:pPr>
            <a:r>
              <a:t>O ES ESA LA ENSEÑANZA QUE SE NOS QUIERE IMPARTIR?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young-sportsman-getting-ready-his-training-isolated.jpg" descr="young-sportsman-getting-ready-his-training-isolated.jpg"/>
          <p:cNvPicPr>
            <a:picLocks noChangeAspect="1"/>
          </p:cNvPicPr>
          <p:nvPr/>
        </p:nvPicPr>
        <p:blipFill>
          <a:blip r:embed="rId2"/>
          <a:srcRect l="4647" t="11383" r="58491" b="3653"/>
          <a:stretch>
            <a:fillRect/>
          </a:stretch>
        </p:blipFill>
        <p:spPr>
          <a:xfrm>
            <a:off x="1589174" y="300235"/>
            <a:ext cx="8669948" cy="13322566"/>
          </a:xfrm>
          <a:custGeom>
            <a:avLst/>
            <a:gdLst/>
            <a:ahLst/>
            <a:cxnLst>
              <a:cxn ang="0">
                <a:pos x="wd2" y="hd2"/>
              </a:cxn>
              <a:cxn ang="5400000">
                <a:pos x="wd2" y="hd2"/>
              </a:cxn>
              <a:cxn ang="10800000">
                <a:pos x="wd2" y="hd2"/>
              </a:cxn>
              <a:cxn ang="16200000">
                <a:pos x="wd2" y="hd2"/>
              </a:cxn>
            </a:cxnLst>
            <a:rect l="0" t="0" r="r" b="b"/>
            <a:pathLst>
              <a:path w="21573" h="21600" extrusionOk="0">
                <a:moveTo>
                  <a:pt x="10603" y="0"/>
                </a:moveTo>
                <a:cubicBezTo>
                  <a:pt x="10161" y="109"/>
                  <a:pt x="9617" y="289"/>
                  <a:pt x="9531" y="361"/>
                </a:cubicBezTo>
                <a:cubicBezTo>
                  <a:pt x="9381" y="484"/>
                  <a:pt x="9276" y="504"/>
                  <a:pt x="9127" y="435"/>
                </a:cubicBezTo>
                <a:cubicBezTo>
                  <a:pt x="8905" y="332"/>
                  <a:pt x="8723" y="311"/>
                  <a:pt x="8512" y="366"/>
                </a:cubicBezTo>
                <a:cubicBezTo>
                  <a:pt x="8147" y="461"/>
                  <a:pt x="8005" y="743"/>
                  <a:pt x="8256" y="871"/>
                </a:cubicBezTo>
                <a:cubicBezTo>
                  <a:pt x="8351" y="920"/>
                  <a:pt x="8370" y="951"/>
                  <a:pt x="8345" y="1014"/>
                </a:cubicBezTo>
                <a:cubicBezTo>
                  <a:pt x="8328" y="1058"/>
                  <a:pt x="8295" y="1102"/>
                  <a:pt x="8272" y="1112"/>
                </a:cubicBezTo>
                <a:cubicBezTo>
                  <a:pt x="8248" y="1121"/>
                  <a:pt x="8229" y="1189"/>
                  <a:pt x="8229" y="1264"/>
                </a:cubicBezTo>
                <a:cubicBezTo>
                  <a:pt x="8229" y="1339"/>
                  <a:pt x="8213" y="1405"/>
                  <a:pt x="8193" y="1410"/>
                </a:cubicBezTo>
                <a:cubicBezTo>
                  <a:pt x="8083" y="1443"/>
                  <a:pt x="7991" y="1643"/>
                  <a:pt x="7991" y="1851"/>
                </a:cubicBezTo>
                <a:cubicBezTo>
                  <a:pt x="7991" y="2031"/>
                  <a:pt x="8015" y="2106"/>
                  <a:pt x="8120" y="2241"/>
                </a:cubicBezTo>
                <a:cubicBezTo>
                  <a:pt x="8225" y="2377"/>
                  <a:pt x="8237" y="2412"/>
                  <a:pt x="8182" y="2434"/>
                </a:cubicBezTo>
                <a:cubicBezTo>
                  <a:pt x="8099" y="2467"/>
                  <a:pt x="8091" y="2761"/>
                  <a:pt x="8172" y="2814"/>
                </a:cubicBezTo>
                <a:cubicBezTo>
                  <a:pt x="8204" y="2834"/>
                  <a:pt x="8229" y="2935"/>
                  <a:pt x="8229" y="3041"/>
                </a:cubicBezTo>
                <a:cubicBezTo>
                  <a:pt x="8229" y="3245"/>
                  <a:pt x="8207" y="3221"/>
                  <a:pt x="8672" y="3508"/>
                </a:cubicBezTo>
                <a:cubicBezTo>
                  <a:pt x="8756" y="3560"/>
                  <a:pt x="8803" y="3621"/>
                  <a:pt x="8803" y="3679"/>
                </a:cubicBezTo>
                <a:cubicBezTo>
                  <a:pt x="8803" y="3729"/>
                  <a:pt x="8825" y="3778"/>
                  <a:pt x="8851" y="3789"/>
                </a:cubicBezTo>
                <a:cubicBezTo>
                  <a:pt x="8878" y="3799"/>
                  <a:pt x="8899" y="3836"/>
                  <a:pt x="8899" y="3869"/>
                </a:cubicBezTo>
                <a:cubicBezTo>
                  <a:pt x="8899" y="3930"/>
                  <a:pt x="8910" y="3949"/>
                  <a:pt x="9058" y="4142"/>
                </a:cubicBezTo>
                <a:cubicBezTo>
                  <a:pt x="9102" y="4199"/>
                  <a:pt x="9138" y="4306"/>
                  <a:pt x="9138" y="4381"/>
                </a:cubicBezTo>
                <a:cubicBezTo>
                  <a:pt x="9138" y="4456"/>
                  <a:pt x="9160" y="4526"/>
                  <a:pt x="9186" y="4536"/>
                </a:cubicBezTo>
                <a:cubicBezTo>
                  <a:pt x="9212" y="4547"/>
                  <a:pt x="9233" y="4629"/>
                  <a:pt x="9233" y="4719"/>
                </a:cubicBezTo>
                <a:cubicBezTo>
                  <a:pt x="9233" y="4809"/>
                  <a:pt x="9259" y="4899"/>
                  <a:pt x="9291" y="4920"/>
                </a:cubicBezTo>
                <a:cubicBezTo>
                  <a:pt x="9335" y="4949"/>
                  <a:pt x="9335" y="4965"/>
                  <a:pt x="9291" y="4995"/>
                </a:cubicBezTo>
                <a:cubicBezTo>
                  <a:pt x="9259" y="5015"/>
                  <a:pt x="9233" y="5061"/>
                  <a:pt x="9233" y="5096"/>
                </a:cubicBezTo>
                <a:cubicBezTo>
                  <a:pt x="9233" y="5181"/>
                  <a:pt x="9032" y="5285"/>
                  <a:pt x="8656" y="5395"/>
                </a:cubicBezTo>
                <a:cubicBezTo>
                  <a:pt x="8301" y="5499"/>
                  <a:pt x="8271" y="5501"/>
                  <a:pt x="8015" y="5441"/>
                </a:cubicBezTo>
                <a:cubicBezTo>
                  <a:pt x="7899" y="5414"/>
                  <a:pt x="7636" y="5395"/>
                  <a:pt x="7353" y="5394"/>
                </a:cubicBezTo>
                <a:cubicBezTo>
                  <a:pt x="6956" y="5393"/>
                  <a:pt x="6834" y="5406"/>
                  <a:pt x="6565" y="5475"/>
                </a:cubicBezTo>
                <a:cubicBezTo>
                  <a:pt x="6198" y="5568"/>
                  <a:pt x="5830" y="5709"/>
                  <a:pt x="5623" y="5834"/>
                </a:cubicBezTo>
                <a:cubicBezTo>
                  <a:pt x="5544" y="5881"/>
                  <a:pt x="5400" y="5969"/>
                  <a:pt x="5303" y="6029"/>
                </a:cubicBezTo>
                <a:cubicBezTo>
                  <a:pt x="5010" y="6208"/>
                  <a:pt x="4198" y="6515"/>
                  <a:pt x="4017" y="6515"/>
                </a:cubicBezTo>
                <a:cubicBezTo>
                  <a:pt x="3995" y="6515"/>
                  <a:pt x="3859" y="6550"/>
                  <a:pt x="3716" y="6593"/>
                </a:cubicBezTo>
                <a:cubicBezTo>
                  <a:pt x="3572" y="6636"/>
                  <a:pt x="3426" y="6671"/>
                  <a:pt x="3391" y="6671"/>
                </a:cubicBezTo>
                <a:cubicBezTo>
                  <a:pt x="3357" y="6671"/>
                  <a:pt x="3216" y="6705"/>
                  <a:pt x="3078" y="6747"/>
                </a:cubicBezTo>
                <a:lnTo>
                  <a:pt x="2827" y="6823"/>
                </a:lnTo>
                <a:lnTo>
                  <a:pt x="2825" y="6568"/>
                </a:lnTo>
                <a:cubicBezTo>
                  <a:pt x="2824" y="6393"/>
                  <a:pt x="2801" y="6293"/>
                  <a:pt x="2753" y="6252"/>
                </a:cubicBezTo>
                <a:cubicBezTo>
                  <a:pt x="2702" y="6208"/>
                  <a:pt x="2683" y="6105"/>
                  <a:pt x="2683" y="5876"/>
                </a:cubicBezTo>
                <a:cubicBezTo>
                  <a:pt x="2683" y="5647"/>
                  <a:pt x="2702" y="5544"/>
                  <a:pt x="2753" y="5500"/>
                </a:cubicBezTo>
                <a:cubicBezTo>
                  <a:pt x="2793" y="5466"/>
                  <a:pt x="2824" y="5371"/>
                  <a:pt x="2825" y="5278"/>
                </a:cubicBezTo>
                <a:cubicBezTo>
                  <a:pt x="2826" y="5189"/>
                  <a:pt x="2848" y="5108"/>
                  <a:pt x="2874" y="5097"/>
                </a:cubicBezTo>
                <a:cubicBezTo>
                  <a:pt x="2900" y="5086"/>
                  <a:pt x="2923" y="5052"/>
                  <a:pt x="2923" y="5021"/>
                </a:cubicBezTo>
                <a:cubicBezTo>
                  <a:pt x="2923" y="4989"/>
                  <a:pt x="2954" y="4924"/>
                  <a:pt x="2993" y="4875"/>
                </a:cubicBezTo>
                <a:cubicBezTo>
                  <a:pt x="3032" y="4826"/>
                  <a:pt x="3065" y="4762"/>
                  <a:pt x="3066" y="4733"/>
                </a:cubicBezTo>
                <a:cubicBezTo>
                  <a:pt x="3066" y="4704"/>
                  <a:pt x="3087" y="4672"/>
                  <a:pt x="3113" y="4661"/>
                </a:cubicBezTo>
                <a:cubicBezTo>
                  <a:pt x="3139" y="4650"/>
                  <a:pt x="3161" y="4601"/>
                  <a:pt x="3161" y="4552"/>
                </a:cubicBezTo>
                <a:cubicBezTo>
                  <a:pt x="3161" y="4503"/>
                  <a:pt x="3181" y="4454"/>
                  <a:pt x="3206" y="4444"/>
                </a:cubicBezTo>
                <a:cubicBezTo>
                  <a:pt x="3230" y="4434"/>
                  <a:pt x="3264" y="4382"/>
                  <a:pt x="3282" y="4328"/>
                </a:cubicBezTo>
                <a:cubicBezTo>
                  <a:pt x="3301" y="4274"/>
                  <a:pt x="3353" y="4186"/>
                  <a:pt x="3398" y="4134"/>
                </a:cubicBezTo>
                <a:cubicBezTo>
                  <a:pt x="3443" y="4081"/>
                  <a:pt x="3539" y="3969"/>
                  <a:pt x="3611" y="3885"/>
                </a:cubicBezTo>
                <a:cubicBezTo>
                  <a:pt x="3858" y="3596"/>
                  <a:pt x="4082" y="3429"/>
                  <a:pt x="4394" y="3302"/>
                </a:cubicBezTo>
                <a:cubicBezTo>
                  <a:pt x="4545" y="3240"/>
                  <a:pt x="4557" y="3239"/>
                  <a:pt x="4723" y="3290"/>
                </a:cubicBezTo>
                <a:cubicBezTo>
                  <a:pt x="4996" y="3375"/>
                  <a:pt x="5218" y="3381"/>
                  <a:pt x="5397" y="3308"/>
                </a:cubicBezTo>
                <a:lnTo>
                  <a:pt x="5552" y="3245"/>
                </a:lnTo>
                <a:lnTo>
                  <a:pt x="5552" y="2907"/>
                </a:lnTo>
                <a:cubicBezTo>
                  <a:pt x="5552" y="2659"/>
                  <a:pt x="5571" y="2554"/>
                  <a:pt x="5622" y="2510"/>
                </a:cubicBezTo>
                <a:cubicBezTo>
                  <a:pt x="5674" y="2466"/>
                  <a:pt x="5693" y="2359"/>
                  <a:pt x="5694" y="2115"/>
                </a:cubicBezTo>
                <a:cubicBezTo>
                  <a:pt x="5695" y="1800"/>
                  <a:pt x="5689" y="1778"/>
                  <a:pt x="5585" y="1734"/>
                </a:cubicBezTo>
                <a:cubicBezTo>
                  <a:pt x="5335" y="1627"/>
                  <a:pt x="4935" y="1636"/>
                  <a:pt x="4744" y="1752"/>
                </a:cubicBezTo>
                <a:cubicBezTo>
                  <a:pt x="4643" y="1813"/>
                  <a:pt x="4622" y="1815"/>
                  <a:pt x="4413" y="1775"/>
                </a:cubicBezTo>
                <a:cubicBezTo>
                  <a:pt x="4274" y="1749"/>
                  <a:pt x="3975" y="1734"/>
                  <a:pt x="3624" y="1736"/>
                </a:cubicBezTo>
                <a:cubicBezTo>
                  <a:pt x="3125" y="1739"/>
                  <a:pt x="3021" y="1750"/>
                  <a:pt x="2729" y="1826"/>
                </a:cubicBezTo>
                <a:cubicBezTo>
                  <a:pt x="2348" y="1926"/>
                  <a:pt x="2267" y="1910"/>
                  <a:pt x="2243" y="1726"/>
                </a:cubicBezTo>
                <a:cubicBezTo>
                  <a:pt x="2233" y="1648"/>
                  <a:pt x="2190" y="1596"/>
                  <a:pt x="2101" y="1552"/>
                </a:cubicBezTo>
                <a:cubicBezTo>
                  <a:pt x="1943" y="1476"/>
                  <a:pt x="1555" y="1450"/>
                  <a:pt x="1394" y="1506"/>
                </a:cubicBezTo>
                <a:cubicBezTo>
                  <a:pt x="1245" y="1557"/>
                  <a:pt x="1013" y="1773"/>
                  <a:pt x="1011" y="1863"/>
                </a:cubicBezTo>
                <a:cubicBezTo>
                  <a:pt x="1010" y="1900"/>
                  <a:pt x="988" y="1940"/>
                  <a:pt x="961" y="1950"/>
                </a:cubicBezTo>
                <a:cubicBezTo>
                  <a:pt x="933" y="1962"/>
                  <a:pt x="914" y="2169"/>
                  <a:pt x="914" y="2467"/>
                </a:cubicBezTo>
                <a:cubicBezTo>
                  <a:pt x="914" y="2957"/>
                  <a:pt x="915" y="2965"/>
                  <a:pt x="1037" y="3054"/>
                </a:cubicBezTo>
                <a:cubicBezTo>
                  <a:pt x="1106" y="3105"/>
                  <a:pt x="1232" y="3153"/>
                  <a:pt x="1324" y="3164"/>
                </a:cubicBezTo>
                <a:cubicBezTo>
                  <a:pt x="1483" y="3183"/>
                  <a:pt x="1488" y="3188"/>
                  <a:pt x="1486" y="3331"/>
                </a:cubicBezTo>
                <a:cubicBezTo>
                  <a:pt x="1486" y="3411"/>
                  <a:pt x="1454" y="3512"/>
                  <a:pt x="1416" y="3555"/>
                </a:cubicBezTo>
                <a:cubicBezTo>
                  <a:pt x="1378" y="3598"/>
                  <a:pt x="1347" y="3685"/>
                  <a:pt x="1346" y="3748"/>
                </a:cubicBezTo>
                <a:cubicBezTo>
                  <a:pt x="1345" y="3811"/>
                  <a:pt x="1322" y="3872"/>
                  <a:pt x="1296" y="3882"/>
                </a:cubicBezTo>
                <a:cubicBezTo>
                  <a:pt x="1270" y="3893"/>
                  <a:pt x="1249" y="3929"/>
                  <a:pt x="1249" y="3962"/>
                </a:cubicBezTo>
                <a:cubicBezTo>
                  <a:pt x="1249" y="4023"/>
                  <a:pt x="1237" y="4043"/>
                  <a:pt x="1089" y="4235"/>
                </a:cubicBezTo>
                <a:cubicBezTo>
                  <a:pt x="1046" y="4293"/>
                  <a:pt x="1010" y="4359"/>
                  <a:pt x="1010" y="4383"/>
                </a:cubicBezTo>
                <a:cubicBezTo>
                  <a:pt x="1010" y="4407"/>
                  <a:pt x="988" y="4427"/>
                  <a:pt x="961" y="4427"/>
                </a:cubicBezTo>
                <a:cubicBezTo>
                  <a:pt x="935" y="4427"/>
                  <a:pt x="913" y="4466"/>
                  <a:pt x="912" y="4513"/>
                </a:cubicBezTo>
                <a:cubicBezTo>
                  <a:pt x="911" y="4560"/>
                  <a:pt x="879" y="4626"/>
                  <a:pt x="840" y="4659"/>
                </a:cubicBezTo>
                <a:cubicBezTo>
                  <a:pt x="802" y="4692"/>
                  <a:pt x="771" y="4751"/>
                  <a:pt x="771" y="4790"/>
                </a:cubicBezTo>
                <a:cubicBezTo>
                  <a:pt x="771" y="4828"/>
                  <a:pt x="749" y="4868"/>
                  <a:pt x="723" y="4879"/>
                </a:cubicBezTo>
                <a:cubicBezTo>
                  <a:pt x="696" y="4890"/>
                  <a:pt x="675" y="4946"/>
                  <a:pt x="675" y="5004"/>
                </a:cubicBezTo>
                <a:cubicBezTo>
                  <a:pt x="675" y="5062"/>
                  <a:pt x="653" y="5118"/>
                  <a:pt x="627" y="5128"/>
                </a:cubicBezTo>
                <a:cubicBezTo>
                  <a:pt x="601" y="5139"/>
                  <a:pt x="579" y="5201"/>
                  <a:pt x="579" y="5266"/>
                </a:cubicBezTo>
                <a:cubicBezTo>
                  <a:pt x="579" y="5334"/>
                  <a:pt x="549" y="5403"/>
                  <a:pt x="508" y="5425"/>
                </a:cubicBezTo>
                <a:cubicBezTo>
                  <a:pt x="467" y="5447"/>
                  <a:pt x="435" y="5514"/>
                  <a:pt x="435" y="5582"/>
                </a:cubicBezTo>
                <a:cubicBezTo>
                  <a:pt x="435" y="5648"/>
                  <a:pt x="414" y="5710"/>
                  <a:pt x="388" y="5720"/>
                </a:cubicBezTo>
                <a:cubicBezTo>
                  <a:pt x="362" y="5731"/>
                  <a:pt x="341" y="5822"/>
                  <a:pt x="341" y="5923"/>
                </a:cubicBezTo>
                <a:cubicBezTo>
                  <a:pt x="341" y="6024"/>
                  <a:pt x="319" y="6115"/>
                  <a:pt x="292" y="6125"/>
                </a:cubicBezTo>
                <a:cubicBezTo>
                  <a:pt x="266" y="6136"/>
                  <a:pt x="245" y="6240"/>
                  <a:pt x="245" y="6357"/>
                </a:cubicBezTo>
                <a:cubicBezTo>
                  <a:pt x="245" y="6504"/>
                  <a:pt x="223" y="6581"/>
                  <a:pt x="175" y="6607"/>
                </a:cubicBezTo>
                <a:cubicBezTo>
                  <a:pt x="105" y="6645"/>
                  <a:pt x="86" y="6796"/>
                  <a:pt x="26" y="7806"/>
                </a:cubicBezTo>
                <a:lnTo>
                  <a:pt x="0" y="8239"/>
                </a:lnTo>
                <a:lnTo>
                  <a:pt x="242" y="8385"/>
                </a:lnTo>
                <a:cubicBezTo>
                  <a:pt x="397" y="8480"/>
                  <a:pt x="565" y="8547"/>
                  <a:pt x="710" y="8575"/>
                </a:cubicBezTo>
                <a:cubicBezTo>
                  <a:pt x="994" y="8628"/>
                  <a:pt x="2399" y="8632"/>
                  <a:pt x="2778" y="8580"/>
                </a:cubicBezTo>
                <a:cubicBezTo>
                  <a:pt x="2923" y="8560"/>
                  <a:pt x="3182" y="8528"/>
                  <a:pt x="3353" y="8508"/>
                </a:cubicBezTo>
                <a:cubicBezTo>
                  <a:pt x="3524" y="8489"/>
                  <a:pt x="3774" y="8459"/>
                  <a:pt x="3908" y="8444"/>
                </a:cubicBezTo>
                <a:cubicBezTo>
                  <a:pt x="4318" y="8397"/>
                  <a:pt x="5114" y="8200"/>
                  <a:pt x="5737" y="7991"/>
                </a:cubicBezTo>
                <a:cubicBezTo>
                  <a:pt x="6063" y="7883"/>
                  <a:pt x="6348" y="7801"/>
                  <a:pt x="6371" y="7810"/>
                </a:cubicBezTo>
                <a:cubicBezTo>
                  <a:pt x="6394" y="7820"/>
                  <a:pt x="6412" y="7866"/>
                  <a:pt x="6412" y="7913"/>
                </a:cubicBezTo>
                <a:cubicBezTo>
                  <a:pt x="6412" y="7960"/>
                  <a:pt x="6450" y="8026"/>
                  <a:pt x="6496" y="8059"/>
                </a:cubicBezTo>
                <a:cubicBezTo>
                  <a:pt x="6542" y="8093"/>
                  <a:pt x="6641" y="8204"/>
                  <a:pt x="6717" y="8307"/>
                </a:cubicBezTo>
                <a:cubicBezTo>
                  <a:pt x="6792" y="8409"/>
                  <a:pt x="6873" y="8517"/>
                  <a:pt x="6896" y="8547"/>
                </a:cubicBezTo>
                <a:cubicBezTo>
                  <a:pt x="6919" y="8577"/>
                  <a:pt x="6939" y="8725"/>
                  <a:pt x="6939" y="8876"/>
                </a:cubicBezTo>
                <a:cubicBezTo>
                  <a:pt x="6939" y="9069"/>
                  <a:pt x="6960" y="9169"/>
                  <a:pt x="7009" y="9212"/>
                </a:cubicBezTo>
                <a:cubicBezTo>
                  <a:pt x="7051" y="9248"/>
                  <a:pt x="7080" y="9343"/>
                  <a:pt x="7081" y="9449"/>
                </a:cubicBezTo>
                <a:cubicBezTo>
                  <a:pt x="7081" y="9547"/>
                  <a:pt x="7104" y="9636"/>
                  <a:pt x="7130" y="9646"/>
                </a:cubicBezTo>
                <a:cubicBezTo>
                  <a:pt x="7157" y="9657"/>
                  <a:pt x="7179" y="9822"/>
                  <a:pt x="7179" y="10030"/>
                </a:cubicBezTo>
                <a:cubicBezTo>
                  <a:pt x="7180" y="10301"/>
                  <a:pt x="7199" y="10409"/>
                  <a:pt x="7251" y="10454"/>
                </a:cubicBezTo>
                <a:cubicBezTo>
                  <a:pt x="7303" y="10498"/>
                  <a:pt x="7321" y="10603"/>
                  <a:pt x="7321" y="10851"/>
                </a:cubicBezTo>
                <a:cubicBezTo>
                  <a:pt x="7321" y="11055"/>
                  <a:pt x="7340" y="11188"/>
                  <a:pt x="7369" y="11188"/>
                </a:cubicBezTo>
                <a:cubicBezTo>
                  <a:pt x="7431" y="11188"/>
                  <a:pt x="7431" y="11397"/>
                  <a:pt x="7369" y="11422"/>
                </a:cubicBezTo>
                <a:cubicBezTo>
                  <a:pt x="7343" y="11432"/>
                  <a:pt x="7321" y="11501"/>
                  <a:pt x="7321" y="11574"/>
                </a:cubicBezTo>
                <a:cubicBezTo>
                  <a:pt x="7321" y="11646"/>
                  <a:pt x="7290" y="11733"/>
                  <a:pt x="7251" y="11767"/>
                </a:cubicBezTo>
                <a:cubicBezTo>
                  <a:pt x="7212" y="11800"/>
                  <a:pt x="7180" y="11893"/>
                  <a:pt x="7179" y="11975"/>
                </a:cubicBezTo>
                <a:cubicBezTo>
                  <a:pt x="7179" y="12056"/>
                  <a:pt x="7156" y="12123"/>
                  <a:pt x="7130" y="12123"/>
                </a:cubicBezTo>
                <a:cubicBezTo>
                  <a:pt x="7104" y="12123"/>
                  <a:pt x="7082" y="12164"/>
                  <a:pt x="7082" y="12214"/>
                </a:cubicBezTo>
                <a:cubicBezTo>
                  <a:pt x="7082" y="12264"/>
                  <a:pt x="7060" y="12309"/>
                  <a:pt x="7033" y="12315"/>
                </a:cubicBezTo>
                <a:cubicBezTo>
                  <a:pt x="7006" y="12321"/>
                  <a:pt x="6972" y="12382"/>
                  <a:pt x="6958" y="12450"/>
                </a:cubicBezTo>
                <a:cubicBezTo>
                  <a:pt x="6935" y="12553"/>
                  <a:pt x="6741" y="12861"/>
                  <a:pt x="6552" y="13096"/>
                </a:cubicBezTo>
                <a:cubicBezTo>
                  <a:pt x="6527" y="13125"/>
                  <a:pt x="6508" y="13233"/>
                  <a:pt x="6508" y="13335"/>
                </a:cubicBezTo>
                <a:cubicBezTo>
                  <a:pt x="6508" y="13437"/>
                  <a:pt x="6487" y="13530"/>
                  <a:pt x="6461" y="13540"/>
                </a:cubicBezTo>
                <a:cubicBezTo>
                  <a:pt x="6435" y="13551"/>
                  <a:pt x="6412" y="13647"/>
                  <a:pt x="6412" y="13754"/>
                </a:cubicBezTo>
                <a:cubicBezTo>
                  <a:pt x="6412" y="13877"/>
                  <a:pt x="6386" y="13972"/>
                  <a:pt x="6342" y="14010"/>
                </a:cubicBezTo>
                <a:cubicBezTo>
                  <a:pt x="6247" y="14091"/>
                  <a:pt x="6245" y="14427"/>
                  <a:pt x="6339" y="14508"/>
                </a:cubicBezTo>
                <a:cubicBezTo>
                  <a:pt x="6442" y="14597"/>
                  <a:pt x="6443" y="15339"/>
                  <a:pt x="6341" y="15394"/>
                </a:cubicBezTo>
                <a:cubicBezTo>
                  <a:pt x="6235" y="15451"/>
                  <a:pt x="6233" y="17096"/>
                  <a:pt x="6339" y="17187"/>
                </a:cubicBezTo>
                <a:cubicBezTo>
                  <a:pt x="6397" y="17238"/>
                  <a:pt x="6410" y="17424"/>
                  <a:pt x="6411" y="18298"/>
                </a:cubicBezTo>
                <a:cubicBezTo>
                  <a:pt x="6412" y="18963"/>
                  <a:pt x="6431" y="19355"/>
                  <a:pt x="6461" y="19367"/>
                </a:cubicBezTo>
                <a:cubicBezTo>
                  <a:pt x="6487" y="19377"/>
                  <a:pt x="6508" y="19495"/>
                  <a:pt x="6508" y="19628"/>
                </a:cubicBezTo>
                <a:cubicBezTo>
                  <a:pt x="6508" y="19859"/>
                  <a:pt x="6584" y="20037"/>
                  <a:pt x="6703" y="20084"/>
                </a:cubicBezTo>
                <a:cubicBezTo>
                  <a:pt x="6727" y="20094"/>
                  <a:pt x="6747" y="20150"/>
                  <a:pt x="6747" y="20209"/>
                </a:cubicBezTo>
                <a:cubicBezTo>
                  <a:pt x="6747" y="20268"/>
                  <a:pt x="6769" y="20317"/>
                  <a:pt x="6795" y="20317"/>
                </a:cubicBezTo>
                <a:cubicBezTo>
                  <a:pt x="6825" y="20317"/>
                  <a:pt x="6843" y="20472"/>
                  <a:pt x="6843" y="20720"/>
                </a:cubicBezTo>
                <a:cubicBezTo>
                  <a:pt x="6843" y="20955"/>
                  <a:pt x="6823" y="21131"/>
                  <a:pt x="6795" y="21142"/>
                </a:cubicBezTo>
                <a:cubicBezTo>
                  <a:pt x="6617" y="21214"/>
                  <a:pt x="6899" y="21445"/>
                  <a:pt x="7275" y="21534"/>
                </a:cubicBezTo>
                <a:cubicBezTo>
                  <a:pt x="7396" y="21563"/>
                  <a:pt x="7464" y="21582"/>
                  <a:pt x="7501" y="21600"/>
                </a:cubicBezTo>
                <a:lnTo>
                  <a:pt x="10421" y="21600"/>
                </a:lnTo>
                <a:cubicBezTo>
                  <a:pt x="10424" y="21599"/>
                  <a:pt x="10426" y="21594"/>
                  <a:pt x="10429" y="21594"/>
                </a:cubicBezTo>
                <a:cubicBezTo>
                  <a:pt x="10459" y="21594"/>
                  <a:pt x="10477" y="21444"/>
                  <a:pt x="10477" y="21207"/>
                </a:cubicBezTo>
                <a:cubicBezTo>
                  <a:pt x="10477" y="20995"/>
                  <a:pt x="10493" y="20816"/>
                  <a:pt x="10513" y="20810"/>
                </a:cubicBezTo>
                <a:cubicBezTo>
                  <a:pt x="10533" y="20804"/>
                  <a:pt x="10586" y="20753"/>
                  <a:pt x="10632" y="20696"/>
                </a:cubicBezTo>
                <a:cubicBezTo>
                  <a:pt x="10697" y="20615"/>
                  <a:pt x="10716" y="20515"/>
                  <a:pt x="10716" y="20243"/>
                </a:cubicBezTo>
                <a:cubicBezTo>
                  <a:pt x="10716" y="20050"/>
                  <a:pt x="10736" y="19879"/>
                  <a:pt x="10760" y="19863"/>
                </a:cubicBezTo>
                <a:cubicBezTo>
                  <a:pt x="10784" y="19847"/>
                  <a:pt x="10813" y="19799"/>
                  <a:pt x="10824" y="19756"/>
                </a:cubicBezTo>
                <a:cubicBezTo>
                  <a:pt x="10843" y="19690"/>
                  <a:pt x="10847" y="19694"/>
                  <a:pt x="10853" y="19778"/>
                </a:cubicBezTo>
                <a:cubicBezTo>
                  <a:pt x="10856" y="19834"/>
                  <a:pt x="10905" y="19931"/>
                  <a:pt x="10960" y="19994"/>
                </a:cubicBezTo>
                <a:lnTo>
                  <a:pt x="11059" y="20110"/>
                </a:lnTo>
                <a:lnTo>
                  <a:pt x="10960" y="20232"/>
                </a:lnTo>
                <a:cubicBezTo>
                  <a:pt x="10856" y="20358"/>
                  <a:pt x="10823" y="20566"/>
                  <a:pt x="10907" y="20566"/>
                </a:cubicBezTo>
                <a:cubicBezTo>
                  <a:pt x="10933" y="20566"/>
                  <a:pt x="10954" y="20581"/>
                  <a:pt x="10954" y="20599"/>
                </a:cubicBezTo>
                <a:cubicBezTo>
                  <a:pt x="10954" y="20616"/>
                  <a:pt x="11009" y="20669"/>
                  <a:pt x="11074" y="20715"/>
                </a:cubicBezTo>
                <a:cubicBezTo>
                  <a:pt x="11209" y="20810"/>
                  <a:pt x="11224" y="20896"/>
                  <a:pt x="11121" y="20985"/>
                </a:cubicBezTo>
                <a:cubicBezTo>
                  <a:pt x="11080" y="21020"/>
                  <a:pt x="11050" y="21113"/>
                  <a:pt x="11050" y="21205"/>
                </a:cubicBezTo>
                <a:cubicBezTo>
                  <a:pt x="11050" y="21297"/>
                  <a:pt x="11080" y="21390"/>
                  <a:pt x="11121" y="21425"/>
                </a:cubicBezTo>
                <a:cubicBezTo>
                  <a:pt x="11154" y="21454"/>
                  <a:pt x="11180" y="21528"/>
                  <a:pt x="11187" y="21600"/>
                </a:cubicBezTo>
                <a:lnTo>
                  <a:pt x="14687" y="21600"/>
                </a:lnTo>
                <a:cubicBezTo>
                  <a:pt x="14693" y="21461"/>
                  <a:pt x="14720" y="21394"/>
                  <a:pt x="14804" y="21295"/>
                </a:cubicBezTo>
                <a:cubicBezTo>
                  <a:pt x="14914" y="21167"/>
                  <a:pt x="14923" y="21124"/>
                  <a:pt x="14923" y="20756"/>
                </a:cubicBezTo>
                <a:cubicBezTo>
                  <a:pt x="14923" y="20470"/>
                  <a:pt x="14945" y="20323"/>
                  <a:pt x="14996" y="20243"/>
                </a:cubicBezTo>
                <a:cubicBezTo>
                  <a:pt x="15035" y="20182"/>
                  <a:pt x="15067" y="20090"/>
                  <a:pt x="15067" y="20039"/>
                </a:cubicBezTo>
                <a:cubicBezTo>
                  <a:pt x="15067" y="19988"/>
                  <a:pt x="15088" y="19938"/>
                  <a:pt x="15115" y="19928"/>
                </a:cubicBezTo>
                <a:cubicBezTo>
                  <a:pt x="15142" y="19916"/>
                  <a:pt x="15163" y="19756"/>
                  <a:pt x="15163" y="19553"/>
                </a:cubicBezTo>
                <a:cubicBezTo>
                  <a:pt x="15163" y="19358"/>
                  <a:pt x="15182" y="19191"/>
                  <a:pt x="15204" y="19182"/>
                </a:cubicBezTo>
                <a:cubicBezTo>
                  <a:pt x="15227" y="19173"/>
                  <a:pt x="15257" y="19073"/>
                  <a:pt x="15271" y="18960"/>
                </a:cubicBezTo>
                <a:cubicBezTo>
                  <a:pt x="15285" y="18846"/>
                  <a:pt x="15319" y="18738"/>
                  <a:pt x="15348" y="18719"/>
                </a:cubicBezTo>
                <a:cubicBezTo>
                  <a:pt x="15379" y="18699"/>
                  <a:pt x="15402" y="18569"/>
                  <a:pt x="15402" y="18410"/>
                </a:cubicBezTo>
                <a:cubicBezTo>
                  <a:pt x="15402" y="18248"/>
                  <a:pt x="15421" y="18135"/>
                  <a:pt x="15449" y="18135"/>
                </a:cubicBezTo>
                <a:cubicBezTo>
                  <a:pt x="15479" y="18135"/>
                  <a:pt x="15498" y="17929"/>
                  <a:pt x="15498" y="17579"/>
                </a:cubicBezTo>
                <a:cubicBezTo>
                  <a:pt x="15498" y="17122"/>
                  <a:pt x="15510" y="17015"/>
                  <a:pt x="15569" y="16983"/>
                </a:cubicBezTo>
                <a:cubicBezTo>
                  <a:pt x="15676" y="16925"/>
                  <a:pt x="15676" y="15265"/>
                  <a:pt x="15569" y="15207"/>
                </a:cubicBezTo>
                <a:cubicBezTo>
                  <a:pt x="15511" y="15176"/>
                  <a:pt x="15498" y="15081"/>
                  <a:pt x="15498" y="14722"/>
                </a:cubicBezTo>
                <a:cubicBezTo>
                  <a:pt x="15498" y="14458"/>
                  <a:pt x="15477" y="14268"/>
                  <a:pt x="15449" y="14257"/>
                </a:cubicBezTo>
                <a:cubicBezTo>
                  <a:pt x="15420" y="14245"/>
                  <a:pt x="15402" y="14033"/>
                  <a:pt x="15402" y="13725"/>
                </a:cubicBezTo>
                <a:cubicBezTo>
                  <a:pt x="15402" y="13443"/>
                  <a:pt x="15382" y="13188"/>
                  <a:pt x="15357" y="13158"/>
                </a:cubicBezTo>
                <a:cubicBezTo>
                  <a:pt x="15204" y="12972"/>
                  <a:pt x="15163" y="12873"/>
                  <a:pt x="15163" y="12683"/>
                </a:cubicBezTo>
                <a:cubicBezTo>
                  <a:pt x="15163" y="12557"/>
                  <a:pt x="15134" y="12437"/>
                  <a:pt x="15091" y="12383"/>
                </a:cubicBezTo>
                <a:cubicBezTo>
                  <a:pt x="14988" y="12254"/>
                  <a:pt x="14987" y="11197"/>
                  <a:pt x="15089" y="11109"/>
                </a:cubicBezTo>
                <a:cubicBezTo>
                  <a:pt x="15145" y="11061"/>
                  <a:pt x="15160" y="10930"/>
                  <a:pt x="15161" y="10481"/>
                </a:cubicBezTo>
                <a:cubicBezTo>
                  <a:pt x="15162" y="10138"/>
                  <a:pt x="15181" y="9907"/>
                  <a:pt x="15210" y="9895"/>
                </a:cubicBezTo>
                <a:cubicBezTo>
                  <a:pt x="15237" y="9885"/>
                  <a:pt x="15259" y="9853"/>
                  <a:pt x="15259" y="9824"/>
                </a:cubicBezTo>
                <a:cubicBezTo>
                  <a:pt x="15259" y="9795"/>
                  <a:pt x="15291" y="9730"/>
                  <a:pt x="15330" y="9681"/>
                </a:cubicBezTo>
                <a:cubicBezTo>
                  <a:pt x="15370" y="9632"/>
                  <a:pt x="15402" y="9518"/>
                  <a:pt x="15402" y="9426"/>
                </a:cubicBezTo>
                <a:cubicBezTo>
                  <a:pt x="15402" y="9335"/>
                  <a:pt x="15423" y="9252"/>
                  <a:pt x="15449" y="9241"/>
                </a:cubicBezTo>
                <a:cubicBezTo>
                  <a:pt x="15475" y="9231"/>
                  <a:pt x="15498" y="9163"/>
                  <a:pt x="15499" y="9091"/>
                </a:cubicBezTo>
                <a:cubicBezTo>
                  <a:pt x="15499" y="9020"/>
                  <a:pt x="15531" y="8934"/>
                  <a:pt x="15570" y="8900"/>
                </a:cubicBezTo>
                <a:cubicBezTo>
                  <a:pt x="15616" y="8861"/>
                  <a:pt x="15641" y="8766"/>
                  <a:pt x="15641" y="8629"/>
                </a:cubicBezTo>
                <a:cubicBezTo>
                  <a:pt x="15641" y="8513"/>
                  <a:pt x="15663" y="8411"/>
                  <a:pt x="15689" y="8400"/>
                </a:cubicBezTo>
                <a:cubicBezTo>
                  <a:pt x="15715" y="8389"/>
                  <a:pt x="15736" y="8353"/>
                  <a:pt x="15736" y="8320"/>
                </a:cubicBezTo>
                <a:cubicBezTo>
                  <a:pt x="15736" y="8287"/>
                  <a:pt x="15757" y="8259"/>
                  <a:pt x="15784" y="8259"/>
                </a:cubicBezTo>
                <a:cubicBezTo>
                  <a:pt x="15810" y="8259"/>
                  <a:pt x="15832" y="8210"/>
                  <a:pt x="15832" y="8150"/>
                </a:cubicBezTo>
                <a:cubicBezTo>
                  <a:pt x="15832" y="8014"/>
                  <a:pt x="15890" y="8012"/>
                  <a:pt x="16031" y="8143"/>
                </a:cubicBezTo>
                <a:cubicBezTo>
                  <a:pt x="16091" y="8198"/>
                  <a:pt x="16156" y="8248"/>
                  <a:pt x="16177" y="8254"/>
                </a:cubicBezTo>
                <a:cubicBezTo>
                  <a:pt x="16197" y="8260"/>
                  <a:pt x="16214" y="8282"/>
                  <a:pt x="16214" y="8302"/>
                </a:cubicBezTo>
                <a:cubicBezTo>
                  <a:pt x="16214" y="8383"/>
                  <a:pt x="16780" y="8773"/>
                  <a:pt x="17308" y="9058"/>
                </a:cubicBezTo>
                <a:cubicBezTo>
                  <a:pt x="17472" y="9146"/>
                  <a:pt x="17749" y="9265"/>
                  <a:pt x="17925" y="9323"/>
                </a:cubicBezTo>
                <a:cubicBezTo>
                  <a:pt x="18101" y="9380"/>
                  <a:pt x="18472" y="9527"/>
                  <a:pt x="18749" y="9649"/>
                </a:cubicBezTo>
                <a:cubicBezTo>
                  <a:pt x="19542" y="9998"/>
                  <a:pt x="19505" y="9989"/>
                  <a:pt x="20129" y="9982"/>
                </a:cubicBezTo>
                <a:cubicBezTo>
                  <a:pt x="20801" y="9975"/>
                  <a:pt x="21143" y="9914"/>
                  <a:pt x="21310" y="9770"/>
                </a:cubicBezTo>
                <a:cubicBezTo>
                  <a:pt x="21374" y="9716"/>
                  <a:pt x="21426" y="9638"/>
                  <a:pt x="21426" y="9596"/>
                </a:cubicBezTo>
                <a:cubicBezTo>
                  <a:pt x="21426" y="9555"/>
                  <a:pt x="21460" y="9481"/>
                  <a:pt x="21499" y="9432"/>
                </a:cubicBezTo>
                <a:cubicBezTo>
                  <a:pt x="21590" y="9318"/>
                  <a:pt x="21600" y="8770"/>
                  <a:pt x="21511" y="8751"/>
                </a:cubicBezTo>
                <a:cubicBezTo>
                  <a:pt x="21470" y="8742"/>
                  <a:pt x="21446" y="8627"/>
                  <a:pt x="21434" y="8382"/>
                </a:cubicBezTo>
                <a:cubicBezTo>
                  <a:pt x="21425" y="8186"/>
                  <a:pt x="21398" y="8012"/>
                  <a:pt x="21374" y="7996"/>
                </a:cubicBezTo>
                <a:cubicBezTo>
                  <a:pt x="21350" y="7980"/>
                  <a:pt x="21331" y="7808"/>
                  <a:pt x="21331" y="7615"/>
                </a:cubicBezTo>
                <a:cubicBezTo>
                  <a:pt x="21331" y="7401"/>
                  <a:pt x="21312" y="7263"/>
                  <a:pt x="21283" y="7263"/>
                </a:cubicBezTo>
                <a:cubicBezTo>
                  <a:pt x="21257" y="7263"/>
                  <a:pt x="21235" y="7209"/>
                  <a:pt x="21235" y="7144"/>
                </a:cubicBezTo>
                <a:cubicBezTo>
                  <a:pt x="21235" y="7078"/>
                  <a:pt x="21204" y="6998"/>
                  <a:pt x="21165" y="6964"/>
                </a:cubicBezTo>
                <a:cubicBezTo>
                  <a:pt x="21119" y="6925"/>
                  <a:pt x="21094" y="6827"/>
                  <a:pt x="21093" y="6678"/>
                </a:cubicBezTo>
                <a:cubicBezTo>
                  <a:pt x="21092" y="6549"/>
                  <a:pt x="21071" y="6452"/>
                  <a:pt x="21043" y="6452"/>
                </a:cubicBezTo>
                <a:cubicBezTo>
                  <a:pt x="21017" y="6452"/>
                  <a:pt x="20996" y="6384"/>
                  <a:pt x="20996" y="6301"/>
                </a:cubicBezTo>
                <a:cubicBezTo>
                  <a:pt x="20996" y="6204"/>
                  <a:pt x="20970" y="6134"/>
                  <a:pt x="20924" y="6110"/>
                </a:cubicBezTo>
                <a:cubicBezTo>
                  <a:pt x="20885" y="6088"/>
                  <a:pt x="20853" y="6032"/>
                  <a:pt x="20853" y="5983"/>
                </a:cubicBezTo>
                <a:cubicBezTo>
                  <a:pt x="20853" y="5935"/>
                  <a:pt x="20831" y="5887"/>
                  <a:pt x="20804" y="5876"/>
                </a:cubicBezTo>
                <a:cubicBezTo>
                  <a:pt x="20778" y="5866"/>
                  <a:pt x="20757" y="5810"/>
                  <a:pt x="20757" y="5752"/>
                </a:cubicBezTo>
                <a:cubicBezTo>
                  <a:pt x="20757" y="5694"/>
                  <a:pt x="20735" y="5637"/>
                  <a:pt x="20709" y="5627"/>
                </a:cubicBezTo>
                <a:cubicBezTo>
                  <a:pt x="20682" y="5616"/>
                  <a:pt x="20661" y="5513"/>
                  <a:pt x="20661" y="5397"/>
                </a:cubicBezTo>
                <a:cubicBezTo>
                  <a:pt x="20661" y="5260"/>
                  <a:pt x="20636" y="5166"/>
                  <a:pt x="20591" y="5127"/>
                </a:cubicBezTo>
                <a:cubicBezTo>
                  <a:pt x="20552" y="5093"/>
                  <a:pt x="20520" y="5007"/>
                  <a:pt x="20519" y="4935"/>
                </a:cubicBezTo>
                <a:cubicBezTo>
                  <a:pt x="20518" y="4864"/>
                  <a:pt x="20496" y="4796"/>
                  <a:pt x="20470" y="4786"/>
                </a:cubicBezTo>
                <a:cubicBezTo>
                  <a:pt x="20444" y="4775"/>
                  <a:pt x="20423" y="4685"/>
                  <a:pt x="20423" y="4586"/>
                </a:cubicBezTo>
                <a:cubicBezTo>
                  <a:pt x="20423" y="4453"/>
                  <a:pt x="20390" y="4367"/>
                  <a:pt x="20303" y="4259"/>
                </a:cubicBezTo>
                <a:cubicBezTo>
                  <a:pt x="20222" y="4160"/>
                  <a:pt x="20183" y="4063"/>
                  <a:pt x="20183" y="3960"/>
                </a:cubicBezTo>
                <a:cubicBezTo>
                  <a:pt x="20183" y="3877"/>
                  <a:pt x="20162" y="3799"/>
                  <a:pt x="20135" y="3789"/>
                </a:cubicBezTo>
                <a:cubicBezTo>
                  <a:pt x="20109" y="3778"/>
                  <a:pt x="20088" y="3722"/>
                  <a:pt x="20088" y="3665"/>
                </a:cubicBezTo>
                <a:cubicBezTo>
                  <a:pt x="20088" y="3445"/>
                  <a:pt x="19699" y="3141"/>
                  <a:pt x="19240" y="3001"/>
                </a:cubicBezTo>
                <a:cubicBezTo>
                  <a:pt x="18976" y="2920"/>
                  <a:pt x="18925" y="2916"/>
                  <a:pt x="18079" y="2906"/>
                </a:cubicBezTo>
                <a:cubicBezTo>
                  <a:pt x="16804" y="2890"/>
                  <a:pt x="16262" y="2973"/>
                  <a:pt x="16223" y="3188"/>
                </a:cubicBezTo>
                <a:cubicBezTo>
                  <a:pt x="16204" y="3295"/>
                  <a:pt x="16355" y="3362"/>
                  <a:pt x="16672" y="3386"/>
                </a:cubicBezTo>
                <a:cubicBezTo>
                  <a:pt x="17091" y="3417"/>
                  <a:pt x="17123" y="3426"/>
                  <a:pt x="17123" y="3507"/>
                </a:cubicBezTo>
                <a:cubicBezTo>
                  <a:pt x="17123" y="3549"/>
                  <a:pt x="17144" y="3591"/>
                  <a:pt x="17170" y="3602"/>
                </a:cubicBezTo>
                <a:cubicBezTo>
                  <a:pt x="17286" y="3648"/>
                  <a:pt x="17192" y="3664"/>
                  <a:pt x="16801" y="3664"/>
                </a:cubicBezTo>
                <a:cubicBezTo>
                  <a:pt x="16457" y="3664"/>
                  <a:pt x="16359" y="3675"/>
                  <a:pt x="16252" y="3727"/>
                </a:cubicBezTo>
                <a:cubicBezTo>
                  <a:pt x="16079" y="3810"/>
                  <a:pt x="16086" y="3903"/>
                  <a:pt x="16275" y="4020"/>
                </a:cubicBezTo>
                <a:cubicBezTo>
                  <a:pt x="16703" y="4287"/>
                  <a:pt x="16829" y="4370"/>
                  <a:pt x="17025" y="4518"/>
                </a:cubicBezTo>
                <a:cubicBezTo>
                  <a:pt x="17143" y="4607"/>
                  <a:pt x="17445" y="4768"/>
                  <a:pt x="17695" y="4877"/>
                </a:cubicBezTo>
                <a:cubicBezTo>
                  <a:pt x="17946" y="4986"/>
                  <a:pt x="18205" y="5106"/>
                  <a:pt x="18271" y="5144"/>
                </a:cubicBezTo>
                <a:cubicBezTo>
                  <a:pt x="18337" y="5182"/>
                  <a:pt x="18436" y="5236"/>
                  <a:pt x="18492" y="5265"/>
                </a:cubicBezTo>
                <a:cubicBezTo>
                  <a:pt x="18647" y="5346"/>
                  <a:pt x="18749" y="5500"/>
                  <a:pt x="18749" y="5654"/>
                </a:cubicBezTo>
                <a:cubicBezTo>
                  <a:pt x="18749" y="5731"/>
                  <a:pt x="18771" y="5803"/>
                  <a:pt x="18797" y="5814"/>
                </a:cubicBezTo>
                <a:cubicBezTo>
                  <a:pt x="18823" y="5825"/>
                  <a:pt x="18844" y="5923"/>
                  <a:pt x="18844" y="6032"/>
                </a:cubicBezTo>
                <a:cubicBezTo>
                  <a:pt x="18844" y="6141"/>
                  <a:pt x="18865" y="6239"/>
                  <a:pt x="18892" y="6250"/>
                </a:cubicBezTo>
                <a:cubicBezTo>
                  <a:pt x="18918" y="6261"/>
                  <a:pt x="18940" y="6396"/>
                  <a:pt x="18940" y="6551"/>
                </a:cubicBezTo>
                <a:cubicBezTo>
                  <a:pt x="18940" y="6762"/>
                  <a:pt x="18961" y="6856"/>
                  <a:pt x="19023" y="6924"/>
                </a:cubicBezTo>
                <a:cubicBezTo>
                  <a:pt x="19096" y="7005"/>
                  <a:pt x="19098" y="7022"/>
                  <a:pt x="19035" y="7084"/>
                </a:cubicBezTo>
                <a:cubicBezTo>
                  <a:pt x="18995" y="7123"/>
                  <a:pt x="18954" y="7260"/>
                  <a:pt x="18940" y="7398"/>
                </a:cubicBezTo>
                <a:lnTo>
                  <a:pt x="18916" y="7642"/>
                </a:lnTo>
                <a:lnTo>
                  <a:pt x="18414" y="7311"/>
                </a:lnTo>
                <a:cubicBezTo>
                  <a:pt x="18138" y="7129"/>
                  <a:pt x="17861" y="6921"/>
                  <a:pt x="17799" y="6849"/>
                </a:cubicBezTo>
                <a:cubicBezTo>
                  <a:pt x="17737" y="6777"/>
                  <a:pt x="17657" y="6695"/>
                  <a:pt x="17620" y="6668"/>
                </a:cubicBezTo>
                <a:cubicBezTo>
                  <a:pt x="17583" y="6641"/>
                  <a:pt x="17553" y="6596"/>
                  <a:pt x="17553" y="6567"/>
                </a:cubicBezTo>
                <a:cubicBezTo>
                  <a:pt x="17553" y="6539"/>
                  <a:pt x="17532" y="6515"/>
                  <a:pt x="17506" y="6515"/>
                </a:cubicBezTo>
                <a:cubicBezTo>
                  <a:pt x="17480" y="6515"/>
                  <a:pt x="17458" y="6494"/>
                  <a:pt x="17458" y="6468"/>
                </a:cubicBezTo>
                <a:cubicBezTo>
                  <a:pt x="17458" y="6442"/>
                  <a:pt x="17438" y="6421"/>
                  <a:pt x="17414" y="6421"/>
                </a:cubicBezTo>
                <a:cubicBezTo>
                  <a:pt x="17391" y="6421"/>
                  <a:pt x="17350" y="6381"/>
                  <a:pt x="17324" y="6331"/>
                </a:cubicBezTo>
                <a:cubicBezTo>
                  <a:pt x="17250" y="6194"/>
                  <a:pt x="16635" y="5773"/>
                  <a:pt x="16283" y="5620"/>
                </a:cubicBezTo>
                <a:cubicBezTo>
                  <a:pt x="15815" y="5415"/>
                  <a:pt x="15681" y="5393"/>
                  <a:pt x="14905" y="5393"/>
                </a:cubicBezTo>
                <a:cubicBezTo>
                  <a:pt x="14316" y="5393"/>
                  <a:pt x="14181" y="5383"/>
                  <a:pt x="13853" y="5316"/>
                </a:cubicBezTo>
                <a:cubicBezTo>
                  <a:pt x="13646" y="5273"/>
                  <a:pt x="13441" y="5237"/>
                  <a:pt x="13398" y="5237"/>
                </a:cubicBezTo>
                <a:cubicBezTo>
                  <a:pt x="13264" y="5236"/>
                  <a:pt x="12944" y="5125"/>
                  <a:pt x="12784" y="5023"/>
                </a:cubicBezTo>
                <a:cubicBezTo>
                  <a:pt x="12659" y="4945"/>
                  <a:pt x="12628" y="4900"/>
                  <a:pt x="12628" y="4801"/>
                </a:cubicBezTo>
                <a:cubicBezTo>
                  <a:pt x="12628" y="4732"/>
                  <a:pt x="12607" y="4677"/>
                  <a:pt x="12581" y="4677"/>
                </a:cubicBezTo>
                <a:cubicBezTo>
                  <a:pt x="12523" y="4677"/>
                  <a:pt x="12517" y="4448"/>
                  <a:pt x="12574" y="4373"/>
                </a:cubicBezTo>
                <a:cubicBezTo>
                  <a:pt x="12596" y="4343"/>
                  <a:pt x="12652" y="4263"/>
                  <a:pt x="12698" y="4194"/>
                </a:cubicBezTo>
                <a:cubicBezTo>
                  <a:pt x="12744" y="4126"/>
                  <a:pt x="12802" y="4045"/>
                  <a:pt x="12825" y="4015"/>
                </a:cubicBezTo>
                <a:cubicBezTo>
                  <a:pt x="12848" y="3985"/>
                  <a:pt x="12867" y="3927"/>
                  <a:pt x="12867" y="3886"/>
                </a:cubicBezTo>
                <a:cubicBezTo>
                  <a:pt x="12867" y="3785"/>
                  <a:pt x="12952" y="3688"/>
                  <a:pt x="13167" y="3541"/>
                </a:cubicBezTo>
                <a:cubicBezTo>
                  <a:pt x="13298" y="3450"/>
                  <a:pt x="13346" y="3390"/>
                  <a:pt x="13346" y="3317"/>
                </a:cubicBezTo>
                <a:cubicBezTo>
                  <a:pt x="13346" y="3261"/>
                  <a:pt x="13367" y="3207"/>
                  <a:pt x="13393" y="3197"/>
                </a:cubicBezTo>
                <a:cubicBezTo>
                  <a:pt x="13420" y="3186"/>
                  <a:pt x="13442" y="3139"/>
                  <a:pt x="13442" y="3092"/>
                </a:cubicBezTo>
                <a:cubicBezTo>
                  <a:pt x="13442" y="3044"/>
                  <a:pt x="13473" y="2979"/>
                  <a:pt x="13511" y="2946"/>
                </a:cubicBezTo>
                <a:cubicBezTo>
                  <a:pt x="13601" y="2869"/>
                  <a:pt x="13605" y="2625"/>
                  <a:pt x="13518" y="2560"/>
                </a:cubicBezTo>
                <a:cubicBezTo>
                  <a:pt x="13461" y="2518"/>
                  <a:pt x="13463" y="2497"/>
                  <a:pt x="13533" y="2413"/>
                </a:cubicBezTo>
                <a:cubicBezTo>
                  <a:pt x="13594" y="2340"/>
                  <a:pt x="13634" y="2322"/>
                  <a:pt x="13685" y="2342"/>
                </a:cubicBezTo>
                <a:cubicBezTo>
                  <a:pt x="13799" y="2390"/>
                  <a:pt x="14046" y="2374"/>
                  <a:pt x="14163" y="2312"/>
                </a:cubicBezTo>
                <a:lnTo>
                  <a:pt x="14275" y="2254"/>
                </a:lnTo>
                <a:lnTo>
                  <a:pt x="14181" y="2133"/>
                </a:lnTo>
                <a:cubicBezTo>
                  <a:pt x="14130" y="2067"/>
                  <a:pt x="14071" y="2009"/>
                  <a:pt x="14051" y="2003"/>
                </a:cubicBezTo>
                <a:cubicBezTo>
                  <a:pt x="14032" y="1997"/>
                  <a:pt x="14015" y="1953"/>
                  <a:pt x="14015" y="1905"/>
                </a:cubicBezTo>
                <a:cubicBezTo>
                  <a:pt x="14015" y="1813"/>
                  <a:pt x="14059" y="1795"/>
                  <a:pt x="14470" y="1720"/>
                </a:cubicBezTo>
                <a:cubicBezTo>
                  <a:pt x="14718" y="1674"/>
                  <a:pt x="14923" y="1555"/>
                  <a:pt x="14923" y="1456"/>
                </a:cubicBezTo>
                <a:cubicBezTo>
                  <a:pt x="14923" y="1405"/>
                  <a:pt x="14864" y="1347"/>
                  <a:pt x="14747" y="1284"/>
                </a:cubicBezTo>
                <a:lnTo>
                  <a:pt x="14569" y="1189"/>
                </a:lnTo>
                <a:lnTo>
                  <a:pt x="14698" y="1101"/>
                </a:lnTo>
                <a:cubicBezTo>
                  <a:pt x="14853" y="996"/>
                  <a:pt x="14858" y="965"/>
                  <a:pt x="14734" y="892"/>
                </a:cubicBezTo>
                <a:cubicBezTo>
                  <a:pt x="14656" y="846"/>
                  <a:pt x="14583" y="839"/>
                  <a:pt x="14326" y="852"/>
                </a:cubicBezTo>
                <a:cubicBezTo>
                  <a:pt x="13965" y="871"/>
                  <a:pt x="13935" y="842"/>
                  <a:pt x="14138" y="668"/>
                </a:cubicBezTo>
                <a:cubicBezTo>
                  <a:pt x="14332" y="502"/>
                  <a:pt x="14287" y="443"/>
                  <a:pt x="13851" y="295"/>
                </a:cubicBezTo>
                <a:cubicBezTo>
                  <a:pt x="13642" y="224"/>
                  <a:pt x="13444" y="173"/>
                  <a:pt x="13411" y="181"/>
                </a:cubicBezTo>
                <a:cubicBezTo>
                  <a:pt x="13353" y="195"/>
                  <a:pt x="13257" y="141"/>
                  <a:pt x="13088" y="0"/>
                </a:cubicBezTo>
                <a:lnTo>
                  <a:pt x="10603" y="0"/>
                </a:lnTo>
                <a:close/>
              </a:path>
            </a:pathLst>
          </a:custGeom>
          <a:ln w="12700">
            <a:miter lim="400000"/>
          </a:ln>
        </p:spPr>
      </p:pic>
      <p:sp>
        <p:nvSpPr>
          <p:cNvPr id="185" name="¿Y SI REALMENTE FUERA UNA PERSONA COMÚN Y CORRIENTE?"/>
          <p:cNvSpPr txBox="1">
            <a:spLocks noGrp="1"/>
          </p:cNvSpPr>
          <p:nvPr>
            <p:ph type="title"/>
          </p:nvPr>
        </p:nvSpPr>
        <p:spPr>
          <a:xfrm>
            <a:off x="12147387" y="300308"/>
            <a:ext cx="11320666" cy="13115384"/>
          </a:xfrm>
          <a:prstGeom prst="rect">
            <a:avLst/>
          </a:prstGeom>
        </p:spPr>
        <p:txBody>
          <a:bodyPr/>
          <a:lstStyle>
            <a:lvl1pPr algn="ctr">
              <a:defRPr b="1">
                <a:latin typeface="Helvetica Neue"/>
                <a:ea typeface="Helvetica Neue"/>
                <a:cs typeface="Helvetica Neue"/>
                <a:sym typeface="Helvetica Neue"/>
              </a:defRPr>
            </a:lvl1pPr>
          </a:lstStyle>
          <a:p>
            <a:r>
              <a:t>¿Y SI REALMENTE FUERA UNA PERSONA COMÚN Y CORRIENTE?</a:t>
            </a:r>
          </a:p>
        </p:txBody>
      </p:sp>
      <p:sp>
        <p:nvSpPr>
          <p:cNvPr id="186" name="“Designed by Freepik”:  www.freepik.com"/>
          <p:cNvSpPr txBox="1"/>
          <p:nvPr/>
        </p:nvSpPr>
        <p:spPr>
          <a:xfrm>
            <a:off x="164573" y="13066158"/>
            <a:ext cx="3986668" cy="39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457200">
              <a:defRPr sz="1600">
                <a:solidFill>
                  <a:srgbClr val="374957"/>
                </a:solidFill>
                <a:effectLst/>
                <a:latin typeface="Helvetica Neue"/>
                <a:ea typeface="Helvetica Neue"/>
                <a:cs typeface="Helvetica Neue"/>
                <a:sym typeface="Helvetica Neue"/>
              </a:defRPr>
            </a:pPr>
            <a:r>
              <a:rPr dirty="0">
                <a:solidFill>
                  <a:schemeClr val="tx1"/>
                </a:solidFill>
              </a:rPr>
              <a:t>“Designed by </a:t>
            </a:r>
            <a:r>
              <a:rPr dirty="0" err="1">
                <a:solidFill>
                  <a:schemeClr val="tx1"/>
                </a:solidFill>
              </a:rPr>
              <a:t>Freepik</a:t>
            </a:r>
            <a:r>
              <a:rPr dirty="0">
                <a:solidFill>
                  <a:schemeClr val="tx1"/>
                </a:solidFill>
              </a:rPr>
              <a:t>”:</a:t>
            </a:r>
            <a:r>
              <a:rPr dirty="0">
                <a:solidFill>
                  <a:schemeClr val="tx1"/>
                </a:solidFill>
                <a:hlinkClick r:id="rId3">
                  <a:extLst>
                    <a:ext uri="{A12FA001-AC4F-418D-AE19-62706E023703}">
                      <ahyp:hlinkClr xmlns:ahyp="http://schemas.microsoft.com/office/drawing/2018/hyperlinkcolor" val="tx"/>
                    </a:ext>
                  </a:extLst>
                </a:hlinkClick>
              </a:rPr>
              <a:t>www.freepik.com</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Y Sansón descendió a Timnat con su padre y con su madre, y llegó hasta los viñedos de Timnat; y he aquí, un león joven venía rugiendo hacia él. Y el Espíritu del Señor vino sobre él con gran poder, y lo despedazó como se…"/>
          <p:cNvSpPr txBox="1">
            <a:spLocks noGrp="1"/>
          </p:cNvSpPr>
          <p:nvPr>
            <p:ph type="ctrTitle"/>
          </p:nvPr>
        </p:nvSpPr>
        <p:spPr>
          <a:xfrm>
            <a:off x="1473200" y="1492210"/>
            <a:ext cx="21437600" cy="10731580"/>
          </a:xfrm>
          <a:prstGeom prst="rect">
            <a:avLst/>
          </a:prstGeom>
          <a:ln>
            <a:solidFill>
              <a:srgbClr val="000000"/>
            </a:solidFill>
          </a:ln>
          <a:effectLst>
            <a:outerShdw blurRad="63500" dist="25400" dir="5400000" rotWithShape="0">
              <a:srgbClr val="000000">
                <a:alpha val="50000"/>
              </a:srgbClr>
            </a:outerShdw>
          </a:effectLst>
        </p:spPr>
        <p:txBody>
          <a:bodyPr/>
          <a:lstStyle/>
          <a:p>
            <a:pPr algn="ctr" defTabSz="528319">
              <a:defRPr sz="6400">
                <a:effectLst>
                  <a:outerShdw blurRad="32512" dist="24384" dir="5400000" rotWithShape="0">
                    <a:srgbClr val="000000"/>
                  </a:outerShdw>
                </a:effectLst>
                <a:latin typeface="Futura"/>
                <a:ea typeface="Futura"/>
                <a:cs typeface="Futura"/>
                <a:sym typeface="Futura"/>
              </a:defRPr>
            </a:pPr>
            <a:r>
              <a:rPr dirty="0"/>
              <a:t>“Y </a:t>
            </a:r>
            <a:r>
              <a:rPr dirty="0" err="1"/>
              <a:t>Sansón</a:t>
            </a:r>
            <a:r>
              <a:rPr dirty="0"/>
              <a:t> </a:t>
            </a:r>
            <a:r>
              <a:rPr dirty="0" err="1"/>
              <a:t>descendió</a:t>
            </a:r>
            <a:r>
              <a:rPr dirty="0"/>
              <a:t> a </a:t>
            </a:r>
            <a:r>
              <a:rPr dirty="0" err="1"/>
              <a:t>Timnat</a:t>
            </a:r>
            <a:r>
              <a:rPr dirty="0"/>
              <a:t> con </a:t>
            </a:r>
            <a:r>
              <a:rPr dirty="0" err="1"/>
              <a:t>su</a:t>
            </a:r>
            <a:r>
              <a:rPr dirty="0"/>
              <a:t> padre y con </a:t>
            </a:r>
            <a:r>
              <a:rPr dirty="0" err="1"/>
              <a:t>su</a:t>
            </a:r>
            <a:r>
              <a:rPr dirty="0"/>
              <a:t> </a:t>
            </a:r>
            <a:r>
              <a:rPr dirty="0" err="1"/>
              <a:t>madre</a:t>
            </a:r>
            <a:r>
              <a:rPr dirty="0"/>
              <a:t>, y </a:t>
            </a:r>
            <a:r>
              <a:rPr dirty="0" err="1"/>
              <a:t>llegó</a:t>
            </a:r>
            <a:r>
              <a:rPr dirty="0"/>
              <a:t> hasta </a:t>
            </a:r>
            <a:r>
              <a:rPr dirty="0" err="1"/>
              <a:t>los</a:t>
            </a:r>
            <a:r>
              <a:rPr dirty="0"/>
              <a:t> </a:t>
            </a:r>
            <a:r>
              <a:rPr dirty="0" err="1"/>
              <a:t>viñedos</a:t>
            </a:r>
            <a:r>
              <a:rPr dirty="0"/>
              <a:t> de </a:t>
            </a:r>
            <a:r>
              <a:rPr dirty="0" err="1"/>
              <a:t>Timnat</a:t>
            </a:r>
            <a:r>
              <a:rPr dirty="0"/>
              <a:t>; y he </a:t>
            </a:r>
            <a:r>
              <a:rPr dirty="0" err="1"/>
              <a:t>aquí</a:t>
            </a:r>
            <a:r>
              <a:rPr dirty="0"/>
              <a:t>, un </a:t>
            </a:r>
            <a:r>
              <a:rPr dirty="0" err="1"/>
              <a:t>león</a:t>
            </a:r>
            <a:r>
              <a:rPr dirty="0"/>
              <a:t> </a:t>
            </a:r>
            <a:r>
              <a:rPr dirty="0" err="1"/>
              <a:t>joven</a:t>
            </a:r>
            <a:r>
              <a:rPr dirty="0"/>
              <a:t> </a:t>
            </a:r>
            <a:r>
              <a:rPr dirty="0" err="1"/>
              <a:t>venía</a:t>
            </a:r>
            <a:r>
              <a:rPr dirty="0"/>
              <a:t> </a:t>
            </a:r>
            <a:r>
              <a:rPr dirty="0" err="1"/>
              <a:t>rugiendo</a:t>
            </a:r>
            <a:r>
              <a:rPr dirty="0"/>
              <a:t> </a:t>
            </a:r>
            <a:r>
              <a:rPr dirty="0" err="1"/>
              <a:t>hacia</a:t>
            </a:r>
            <a:r>
              <a:rPr dirty="0"/>
              <a:t> </a:t>
            </a:r>
            <a:r>
              <a:rPr dirty="0" err="1"/>
              <a:t>él</a:t>
            </a:r>
            <a:r>
              <a:rPr dirty="0"/>
              <a:t>. </a:t>
            </a:r>
            <a:r>
              <a:rPr sz="8832"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Y </a:t>
            </a:r>
            <a:r>
              <a:rPr sz="8832" u="sng" cap="all" dirty="0" err="1">
                <a:gradFill flip="none" rotWithShape="1">
                  <a:gsLst>
                    <a:gs pos="0">
                      <a:srgbClr val="FFFFFF"/>
                    </a:gs>
                    <a:gs pos="100000">
                      <a:schemeClr val="accent5"/>
                    </a:gs>
                  </a:gsLst>
                  <a:lin ang="5400000" scaled="0"/>
                </a:gradFill>
                <a:latin typeface="Futura Bold"/>
                <a:ea typeface="Futura Bold"/>
                <a:cs typeface="Futura Bold"/>
                <a:sym typeface="Futura Bold"/>
              </a:rPr>
              <a:t>el</a:t>
            </a:r>
            <a:r>
              <a:rPr sz="8832"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 </a:t>
            </a:r>
            <a:r>
              <a:rPr sz="8832" u="sng" cap="all" dirty="0" err="1">
                <a:gradFill flip="none" rotWithShape="1">
                  <a:gsLst>
                    <a:gs pos="0">
                      <a:srgbClr val="FFFFFF"/>
                    </a:gs>
                    <a:gs pos="100000">
                      <a:schemeClr val="accent5"/>
                    </a:gs>
                  </a:gsLst>
                  <a:lin ang="5400000" scaled="0"/>
                </a:gradFill>
                <a:latin typeface="Futura Bold"/>
                <a:ea typeface="Futura Bold"/>
                <a:cs typeface="Futura Bold"/>
                <a:sym typeface="Futura Bold"/>
              </a:rPr>
              <a:t>Espíritu</a:t>
            </a:r>
            <a:r>
              <a:rPr sz="8832"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 del </a:t>
            </a:r>
            <a:r>
              <a:rPr sz="8832" u="sng" cap="all" dirty="0" err="1">
                <a:gradFill flip="none" rotWithShape="1">
                  <a:gsLst>
                    <a:gs pos="0">
                      <a:srgbClr val="FFFFFF"/>
                    </a:gs>
                    <a:gs pos="100000">
                      <a:schemeClr val="accent5"/>
                    </a:gs>
                  </a:gsLst>
                  <a:lin ang="5400000" scaled="0"/>
                </a:gradFill>
                <a:latin typeface="Futura Bold"/>
                <a:ea typeface="Futura Bold"/>
                <a:cs typeface="Futura Bold"/>
                <a:sym typeface="Futura Bold"/>
              </a:rPr>
              <a:t>Señor</a:t>
            </a:r>
            <a:r>
              <a:rPr sz="8832"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 </a:t>
            </a:r>
            <a:r>
              <a:rPr sz="6719"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vino </a:t>
            </a:r>
            <a:r>
              <a:rPr sz="6719" u="sng" cap="all" dirty="0" err="1">
                <a:gradFill flip="none" rotWithShape="1">
                  <a:gsLst>
                    <a:gs pos="0">
                      <a:srgbClr val="FFFFFF"/>
                    </a:gs>
                    <a:gs pos="100000">
                      <a:schemeClr val="accent5"/>
                    </a:gs>
                  </a:gsLst>
                  <a:lin ang="5400000" scaled="0"/>
                </a:gradFill>
                <a:latin typeface="Futura Bold"/>
                <a:ea typeface="Futura Bold"/>
                <a:cs typeface="Futura Bold"/>
                <a:sym typeface="Futura Bold"/>
              </a:rPr>
              <a:t>sobre</a:t>
            </a:r>
            <a:r>
              <a:rPr sz="6719"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 </a:t>
            </a:r>
            <a:r>
              <a:rPr sz="6719" u="sng" cap="all" dirty="0" err="1">
                <a:gradFill flip="none" rotWithShape="1">
                  <a:gsLst>
                    <a:gs pos="0">
                      <a:srgbClr val="FFFFFF"/>
                    </a:gs>
                    <a:gs pos="100000">
                      <a:schemeClr val="accent5"/>
                    </a:gs>
                  </a:gsLst>
                  <a:lin ang="5400000" scaled="0"/>
                </a:gradFill>
                <a:latin typeface="Futura Bold"/>
                <a:ea typeface="Futura Bold"/>
                <a:cs typeface="Futura Bold"/>
                <a:sym typeface="Futura Bold"/>
              </a:rPr>
              <a:t>él</a:t>
            </a:r>
            <a:r>
              <a:rPr sz="6719" u="sng" cap="all" dirty="0">
                <a:gradFill flip="none" rotWithShape="1">
                  <a:gsLst>
                    <a:gs pos="0">
                      <a:srgbClr val="FFFFFF"/>
                    </a:gs>
                    <a:gs pos="100000">
                      <a:schemeClr val="accent5"/>
                    </a:gs>
                  </a:gsLst>
                  <a:lin ang="5400000" scaled="0"/>
                </a:gradFill>
                <a:latin typeface="Futura Bold"/>
                <a:ea typeface="Futura Bold"/>
                <a:cs typeface="Futura Bold"/>
                <a:sym typeface="Futura Bold"/>
              </a:rPr>
              <a:t> con </a:t>
            </a:r>
            <a:r>
              <a:rPr sz="11264" u="sng" cap="all" dirty="0">
                <a:gradFill flip="none" rotWithShape="1">
                  <a:gsLst>
                    <a:gs pos="0">
                      <a:srgbClr val="FFFFFF"/>
                    </a:gs>
                    <a:gs pos="100000">
                      <a:schemeClr val="accent5"/>
                    </a:gs>
                  </a:gsLst>
                  <a:lin ang="5400000" scaled="0"/>
                </a:gradFill>
                <a:effectLst>
                  <a:outerShdw blurRad="24384" dist="40639" dir="5400000" rotWithShape="0">
                    <a:schemeClr val="accent3">
                      <a:satOff val="18648"/>
                      <a:lumOff val="5971"/>
                    </a:schemeClr>
                  </a:outerShdw>
                </a:effectLst>
                <a:latin typeface="Futura Bold"/>
                <a:ea typeface="Futura Bold"/>
                <a:cs typeface="Futura Bold"/>
                <a:sym typeface="Futura Bold"/>
              </a:rPr>
              <a:t>gran </a:t>
            </a:r>
            <a:r>
              <a:rPr sz="11264" u="sng" cap="all" dirty="0" err="1">
                <a:gradFill flip="none" rotWithShape="1">
                  <a:gsLst>
                    <a:gs pos="0">
                      <a:srgbClr val="FFFFFF"/>
                    </a:gs>
                    <a:gs pos="100000">
                      <a:schemeClr val="accent5"/>
                    </a:gs>
                  </a:gsLst>
                  <a:lin ang="5400000" scaled="0"/>
                </a:gradFill>
                <a:effectLst>
                  <a:outerShdw blurRad="24384" dist="40639" dir="5400000" rotWithShape="0">
                    <a:schemeClr val="accent3">
                      <a:satOff val="18648"/>
                      <a:lumOff val="5971"/>
                    </a:schemeClr>
                  </a:outerShdw>
                </a:effectLst>
                <a:latin typeface="Futura Bold"/>
                <a:ea typeface="Futura Bold"/>
                <a:cs typeface="Futura Bold"/>
                <a:sym typeface="Futura Bold"/>
              </a:rPr>
              <a:t>poder</a:t>
            </a:r>
            <a:r>
              <a:rPr sz="6719" dirty="0"/>
              <a:t>,</a:t>
            </a:r>
            <a:r>
              <a:rPr dirty="0"/>
              <a:t> y lo </a:t>
            </a:r>
            <a:r>
              <a:rPr dirty="0" err="1"/>
              <a:t>despedazó</a:t>
            </a:r>
            <a:r>
              <a:rPr dirty="0"/>
              <a:t> </a:t>
            </a:r>
            <a:r>
              <a:rPr dirty="0" err="1"/>
              <a:t>como</a:t>
            </a:r>
            <a:r>
              <a:rPr dirty="0"/>
              <a:t> se</a:t>
            </a:r>
          </a:p>
          <a:p>
            <a:pPr algn="ctr" defTabSz="528319">
              <a:defRPr sz="6400">
                <a:effectLst>
                  <a:outerShdw blurRad="32512" dist="24384" dir="5400000" rotWithShape="0">
                    <a:srgbClr val="000000"/>
                  </a:outerShdw>
                </a:effectLst>
                <a:latin typeface="Futura"/>
                <a:ea typeface="Futura"/>
                <a:cs typeface="Futura"/>
                <a:sym typeface="Futura"/>
              </a:defRPr>
            </a:pPr>
            <a:r>
              <a:rPr dirty="0" err="1"/>
              <a:t>despedaza</a:t>
            </a:r>
            <a:r>
              <a:rPr dirty="0"/>
              <a:t> un cabrito, </a:t>
            </a:r>
            <a:r>
              <a:rPr dirty="0" err="1"/>
              <a:t>aunque</a:t>
            </a:r>
            <a:r>
              <a:rPr dirty="0"/>
              <a:t> no </a:t>
            </a:r>
            <a:r>
              <a:rPr dirty="0" err="1"/>
              <a:t>tenía</a:t>
            </a:r>
            <a:r>
              <a:rPr dirty="0"/>
              <a:t> nada </a:t>
            </a:r>
            <a:r>
              <a:rPr dirty="0" err="1"/>
              <a:t>en</a:t>
            </a:r>
            <a:r>
              <a:rPr dirty="0"/>
              <a:t> </a:t>
            </a:r>
            <a:r>
              <a:rPr dirty="0" err="1"/>
              <a:t>su</a:t>
            </a:r>
            <a:r>
              <a:rPr dirty="0"/>
              <a:t> mano; </a:t>
            </a:r>
            <a:r>
              <a:rPr dirty="0" err="1"/>
              <a:t>pero</a:t>
            </a:r>
            <a:r>
              <a:rPr dirty="0"/>
              <a:t> no </a:t>
            </a:r>
            <a:r>
              <a:rPr dirty="0" err="1"/>
              <a:t>contó</a:t>
            </a:r>
            <a:r>
              <a:rPr dirty="0"/>
              <a:t> a </a:t>
            </a:r>
            <a:r>
              <a:rPr dirty="0" err="1"/>
              <a:t>su</a:t>
            </a:r>
            <a:r>
              <a:rPr dirty="0"/>
              <a:t> padre </a:t>
            </a:r>
            <a:r>
              <a:rPr dirty="0" err="1"/>
              <a:t>ni</a:t>
            </a:r>
            <a:r>
              <a:rPr dirty="0"/>
              <a:t> a </a:t>
            </a:r>
            <a:r>
              <a:rPr dirty="0" err="1"/>
              <a:t>su</a:t>
            </a:r>
            <a:r>
              <a:rPr dirty="0"/>
              <a:t> </a:t>
            </a:r>
            <a:r>
              <a:rPr dirty="0" err="1"/>
              <a:t>madre</a:t>
            </a:r>
            <a:r>
              <a:rPr dirty="0"/>
              <a:t> lo que </a:t>
            </a:r>
            <a:r>
              <a:rPr dirty="0" err="1"/>
              <a:t>había</a:t>
            </a:r>
            <a:r>
              <a:rPr dirty="0"/>
              <a:t> </a:t>
            </a:r>
            <a:r>
              <a:rPr dirty="0" err="1"/>
              <a:t>hecho</a:t>
            </a:r>
            <a:r>
              <a:rPr dirty="0"/>
              <a:t>”. </a:t>
            </a:r>
            <a:r>
              <a:rPr sz="4352" dirty="0" err="1">
                <a:solidFill>
                  <a:schemeClr val="accent5"/>
                </a:solidFill>
              </a:rPr>
              <a:t>Jueces</a:t>
            </a:r>
            <a:r>
              <a:rPr sz="4352" dirty="0">
                <a:solidFill>
                  <a:schemeClr val="accent5"/>
                </a:solidFill>
              </a:rPr>
              <a:t> 14.5-6 (LBLA)</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A.W. Tozer"/>
          <p:cNvSpPr txBox="1">
            <a:spLocks noGrp="1"/>
          </p:cNvSpPr>
          <p:nvPr>
            <p:ph type="body" idx="21"/>
          </p:nvPr>
        </p:nvSpPr>
        <p:spPr>
          <a:xfrm>
            <a:off x="12192000" y="11640032"/>
            <a:ext cx="11838736" cy="585522"/>
          </a:xfrm>
          <a:prstGeom prst="rect">
            <a:avLst/>
          </a:prstGeom>
        </p:spPr>
        <p:txBody>
          <a:bodyPr/>
          <a:lstStyle/>
          <a:p>
            <a:r>
              <a:t>–A.W. Tozer</a:t>
            </a:r>
          </a:p>
        </p:txBody>
      </p:sp>
      <p:sp>
        <p:nvSpPr>
          <p:cNvPr id="193" name="“Si el Espíritu Santo fuera retirado de la iglesia de hoy, el 95 por ciento de lo que hacemos acabaría y nadie notaría la diferencia. Si el Espíritu Santo hubiera sido retirado de la iglesia del Nuevo Testamento, el 95 por ciento de lo que hacían se dete"/>
          <p:cNvSpPr txBox="1">
            <a:spLocks noGrp="1"/>
          </p:cNvSpPr>
          <p:nvPr>
            <p:ph type="body" idx="22"/>
          </p:nvPr>
        </p:nvSpPr>
        <p:spPr>
          <a:xfrm>
            <a:off x="10791421" y="1820225"/>
            <a:ext cx="13239316" cy="9338951"/>
          </a:xfrm>
          <a:prstGeom prst="rect">
            <a:avLst/>
          </a:prstGeom>
        </p:spPr>
        <p:txBody>
          <a:bodyPr/>
          <a:lstStyle/>
          <a:p>
            <a:pPr>
              <a:defRPr sz="6600"/>
            </a:pPr>
            <a:r>
              <a:rPr b="1"/>
              <a:t>“Si el Espíritu Santo fuera retirado de la iglesia de hoy, el 95 por ciento de lo que hacemos acabaría y nadie notaría la diferencia. Si el Espíritu Santo hubiera sido retirado de la iglesia del Nuevo Testamento, el 95 por ciento de lo que hacían se detendría, y todo el mundo sabría la diferencia</a:t>
            </a:r>
            <a:r>
              <a:t>.” </a:t>
            </a:r>
          </a:p>
        </p:txBody>
      </p:sp>
      <p:pic>
        <p:nvPicPr>
          <p:cNvPr id="194" name="A-4813070-1452375910-7156.jpeg.jpg" descr="A-4813070-1452375910-7156.jpeg.jpg"/>
          <p:cNvPicPr>
            <a:picLocks noChangeAspect="1"/>
          </p:cNvPicPr>
          <p:nvPr/>
        </p:nvPicPr>
        <p:blipFill>
          <a:blip r:embed="rId3"/>
          <a:stretch>
            <a:fillRect/>
          </a:stretch>
        </p:blipFill>
        <p:spPr>
          <a:xfrm>
            <a:off x="214786" y="207973"/>
            <a:ext cx="9310039" cy="13300054"/>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TotalTime>
  <Words>2289</Words>
  <Application>Microsoft Macintosh PowerPoint</Application>
  <PresentationFormat>Personalizado</PresentationFormat>
  <Paragraphs>127</Paragraphs>
  <Slides>19</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Calibri</vt:lpstr>
      <vt:lpstr>Futura Bold</vt:lpstr>
      <vt:lpstr>Helvetica Light</vt:lpstr>
      <vt:lpstr>Helvetica Neue</vt:lpstr>
      <vt:lpstr>Helvetica Neue Light</vt:lpstr>
      <vt:lpstr>Optima</vt:lpstr>
      <vt:lpstr>Industrial</vt:lpstr>
      <vt:lpstr>UN MONSTRUO LLAMADO SANSÓN</vt:lpstr>
      <vt:lpstr>Presentación de PowerPoint</vt:lpstr>
      <vt:lpstr>Presentación de PowerPoint</vt:lpstr>
      <vt:lpstr>Presentación de PowerPoint</vt:lpstr>
      <vt:lpstr>Presentación de PowerPoint</vt:lpstr>
      <vt:lpstr>¿PERO SERÁ QUE ES ESE CUADRO QUE NOS PINTA LA BIBLIA? O ES ESA LA ENSEÑANZA QUE SE NOS QUIERE IMPARTIR?</vt:lpstr>
      <vt:lpstr>¿Y SI REALMENTE FUERA UNA PERSONA COMÚN Y CORRIENTE?</vt:lpstr>
      <vt:lpstr>“Y Sansón descendió a Timnat con su padre y con su madre, y llegó hasta los viñedos de Timnat; y he aquí, un león joven venía rugiendo hacia él. Y el Espíritu del Señor vino sobre él con gran poder, y lo despedazó como se despedaza un cabrito, aunque no tenía nada en su mano; pero no contó a su padre ni a su madre lo que había hecho”. Jueces 14.5-6 (LBLA)</vt:lpstr>
      <vt:lpstr>Presentación de PowerPoint</vt:lpstr>
      <vt:lpstr>¿CUÁNTA FUERZA NUESTRA ESTAREMOS USANDO PARA CUMPLIR LA MISIÓN?</vt:lpstr>
      <vt:lpstr>¿Necesitamos AÚN del Espíritu Santo para completar la misión? </vt:lpstr>
      <vt:lpstr>Presentación de PowerPoint</vt:lpstr>
      <vt:lpstr>Presentación de PowerPoint</vt:lpstr>
      <vt:lpstr>Presentación de PowerPoint</vt:lpstr>
      <vt:lpstr>Presentación de PowerPoint</vt:lpstr>
      <vt:lpstr>Presentación de PowerPoint</vt:lpstr>
      <vt:lpstr>“Cuanto más ejercitéis vuestras facultades por el Maestro, tanto más aptos y hábiles os volveréis. Cuanto más íntimamente os relacionéis con la fuente de luz y poder, mayor luz será derramada sobre vosotros, y mayor poder obtendréis para dedicarlo a Dios...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ADAN CORTES</cp:lastModifiedBy>
  <cp:revision>5</cp:revision>
  <dcterms:modified xsi:type="dcterms:W3CDTF">2024-06-23T23:34:44Z</dcterms:modified>
</cp:coreProperties>
</file>