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Agentic AI in HR: A Leadership Briefing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Transforming Human Resources with Adaptive AI Agents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Success Looks 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Time savings and cost reduction</a:t>
            </a:r>
          </a:p>
          <a:p>
            <a:r>
              <a:t>- Improved employee experience</a:t>
            </a:r>
          </a:p>
          <a:p>
            <a:r>
              <a:t>- AI embedded across the employee lifecycle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Finalize pilot use cases</a:t>
            </a:r>
          </a:p>
          <a:p>
            <a:r>
              <a:t>- Align with IT and Security teams</a:t>
            </a:r>
          </a:p>
          <a:p>
            <a:r>
              <a:t>- Prepare change management and training</a:t>
            </a:r>
          </a:p>
          <a:p>
            <a:r>
              <a:t>- Launch, monitor, and scale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Why Agentic AI for HR?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Traditional automation solves tasks. Agentic AI solves problems.</a:t>
            </a:r>
          </a:p>
          <a:p/>
          <a:p>
            <a:r>
              <a:t>Agentic agents:</a:t>
            </a:r>
          </a:p>
          <a:p>
            <a:r>
              <a:t>- Think and act with context</a:t>
            </a:r>
          </a:p>
          <a:p>
            <a:r>
              <a:t>- Collaborate with humans</a:t>
            </a:r>
          </a:p>
          <a:p>
            <a:r>
              <a:t>- Learn and improve over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Agentic AI HR Strategy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Aspirations → Foundation → Scaling → Optimization</a:t>
            </a:r>
          </a:p>
          <a:p/>
          <a:p>
            <a:r>
              <a:t>A modern HR model powered by human + AI collaboration.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Aspirations: What We Aim to Achieve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Enhance efficiency</a:t>
            </a:r>
          </a:p>
          <a:p>
            <a:r>
              <a:t>- Improve decision-making</a:t>
            </a:r>
          </a:p>
          <a:p>
            <a:r>
              <a:t>- Empower employees</a:t>
            </a:r>
          </a:p>
          <a:p>
            <a:r>
              <a:t>- Maintain a human touch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Laying the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Choose agent-friendly platforms</a:t>
            </a:r>
          </a:p>
          <a:p>
            <a:r>
              <a:t>- Run pilots with clear business roles</a:t>
            </a:r>
          </a:p>
          <a:p>
            <a:r>
              <a:t>- Set up governance and ethics oversight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Pilot Example: Recruiting Agent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Schedules interviews</a:t>
            </a:r>
          </a:p>
          <a:p>
            <a:r>
              <a:t>- Summarizes resumes</a:t>
            </a:r>
          </a:p>
          <a:p>
            <a:r>
              <a:t>- Flags high-potential candidates</a:t>
            </a:r>
          </a:p>
          <a:p>
            <a:r>
              <a:t>- Escalates complex decisions to humans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Scaling and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Standardize development and support</a:t>
            </a:r>
          </a:p>
          <a:p>
            <a:r>
              <a:t>- Integrate into HRIS and productivity tools</a:t>
            </a:r>
          </a:p>
          <a:p>
            <a:r>
              <a:t>- Create a roadmap for domain-specific agents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Optimization and Culture Building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Monitor performance in real time</a:t>
            </a:r>
          </a:p>
          <a:p>
            <a:r>
              <a:t>- Embed agents as digital teammates</a:t>
            </a:r>
          </a:p>
          <a:p>
            <a:r>
              <a:t>- Use agents to support leadership decisions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Ethics, Risk &amp; Oversight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Define decision boundaries</a:t>
            </a:r>
          </a:p>
          <a:p>
            <a:r>
              <a:t>- Create an AI oversight council</a:t>
            </a:r>
          </a:p>
          <a:p>
            <a:r>
              <a:t>- Ensure fairness, transparency, and compliance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