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9" r:id="rId5"/>
  </p:sldMasterIdLst>
  <p:notesMasterIdLst>
    <p:notesMasterId r:id="rId16"/>
  </p:notesMasterIdLst>
  <p:sldIdLst>
    <p:sldId id="309" r:id="rId6"/>
    <p:sldId id="310" r:id="rId7"/>
    <p:sldId id="331" r:id="rId8"/>
    <p:sldId id="314" r:id="rId9"/>
    <p:sldId id="270" r:id="rId10"/>
    <p:sldId id="271" r:id="rId11"/>
    <p:sldId id="272" r:id="rId12"/>
    <p:sldId id="273" r:id="rId13"/>
    <p:sldId id="275" r:id="rId14"/>
    <p:sldId id="330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18038-7E17-4EC2-8A85-D49015C0D4C5}" v="2" dt="2025-04-29T09:30:24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3447" autoAdjust="0"/>
  </p:normalViewPr>
  <p:slideViewPr>
    <p:cSldViewPr snapToGrid="0">
      <p:cViewPr>
        <p:scale>
          <a:sx n="70" d="100"/>
          <a:sy n="70" d="100"/>
        </p:scale>
        <p:origin x="920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García Borja" userId="564955e6-a7d5-48c4-beac-8522a593879b" providerId="ADAL" clId="{05518038-7E17-4EC2-8A85-D49015C0D4C5}"/>
    <pc:docChg chg="undo custSel delSld modSld">
      <pc:chgData name="Carlos García Borja" userId="564955e6-a7d5-48c4-beac-8522a593879b" providerId="ADAL" clId="{05518038-7E17-4EC2-8A85-D49015C0D4C5}" dt="2025-04-29T09:30:36.531" v="38" actId="1076"/>
      <pc:docMkLst>
        <pc:docMk/>
      </pc:docMkLst>
      <pc:sldChg chg="delSp mod">
        <pc:chgData name="Carlos García Borja" userId="564955e6-a7d5-48c4-beac-8522a593879b" providerId="ADAL" clId="{05518038-7E17-4EC2-8A85-D49015C0D4C5}" dt="2025-04-29T08:44:49.001" v="1" actId="478"/>
        <pc:sldMkLst>
          <pc:docMk/>
          <pc:sldMk cId="599762300" sldId="273"/>
        </pc:sldMkLst>
        <pc:picChg chg="del">
          <ac:chgData name="Carlos García Borja" userId="564955e6-a7d5-48c4-beac-8522a593879b" providerId="ADAL" clId="{05518038-7E17-4EC2-8A85-D49015C0D4C5}" dt="2025-04-29T08:44:49.001" v="1" actId="478"/>
          <ac:picMkLst>
            <pc:docMk/>
            <pc:sldMk cId="599762300" sldId="273"/>
            <ac:picMk id="4" creationId="{7DB4F621-AEDE-5316-F4DD-A9953C744B2B}"/>
          </ac:picMkLst>
        </pc:picChg>
      </pc:sldChg>
      <pc:sldChg chg="delSp del mod">
        <pc:chgData name="Carlos García Borja" userId="564955e6-a7d5-48c4-beac-8522a593879b" providerId="ADAL" clId="{05518038-7E17-4EC2-8A85-D49015C0D4C5}" dt="2025-04-29T09:30:09.974" v="31" actId="2696"/>
        <pc:sldMkLst>
          <pc:docMk/>
          <pc:sldMk cId="1900932528" sldId="274"/>
        </pc:sldMkLst>
        <pc:picChg chg="del">
          <ac:chgData name="Carlos García Borja" userId="564955e6-a7d5-48c4-beac-8522a593879b" providerId="ADAL" clId="{05518038-7E17-4EC2-8A85-D49015C0D4C5}" dt="2025-04-29T08:44:29.407" v="0" actId="478"/>
          <ac:picMkLst>
            <pc:docMk/>
            <pc:sldMk cId="1900932528" sldId="274"/>
            <ac:picMk id="5" creationId="{CAB0F8BD-5DDA-3F82-1297-EDB0F9A39E25}"/>
          </ac:picMkLst>
        </pc:picChg>
      </pc:sldChg>
      <pc:sldChg chg="addSp modSp mod">
        <pc:chgData name="Carlos García Borja" userId="564955e6-a7d5-48c4-beac-8522a593879b" providerId="ADAL" clId="{05518038-7E17-4EC2-8A85-D49015C0D4C5}" dt="2025-04-29T09:30:36.531" v="38" actId="1076"/>
        <pc:sldMkLst>
          <pc:docMk/>
          <pc:sldMk cId="4264917106" sldId="275"/>
        </pc:sldMkLst>
        <pc:picChg chg="add mod">
          <ac:chgData name="Carlos García Borja" userId="564955e6-a7d5-48c4-beac-8522a593879b" providerId="ADAL" clId="{05518038-7E17-4EC2-8A85-D49015C0D4C5}" dt="2025-04-29T09:30:36.531" v="38" actId="1076"/>
          <ac:picMkLst>
            <pc:docMk/>
            <pc:sldMk cId="4264917106" sldId="275"/>
            <ac:picMk id="3" creationId="{9B6FEAD6-7ED4-6674-7911-E5ADD1F11123}"/>
          </ac:picMkLst>
        </pc:picChg>
        <pc:picChg chg="mod">
          <ac:chgData name="Carlos García Borja" userId="564955e6-a7d5-48c4-beac-8522a593879b" providerId="ADAL" clId="{05518038-7E17-4EC2-8A85-D49015C0D4C5}" dt="2025-04-29T09:30:33.967" v="37" actId="1076"/>
          <ac:picMkLst>
            <pc:docMk/>
            <pc:sldMk cId="4264917106" sldId="275"/>
            <ac:picMk id="8" creationId="{C172ABAB-96DA-C7AA-DE42-3DAB492ADD3D}"/>
          </ac:picMkLst>
        </pc:picChg>
      </pc:sldChg>
      <pc:sldChg chg="modSp mod">
        <pc:chgData name="Carlos García Borja" userId="564955e6-a7d5-48c4-beac-8522a593879b" providerId="ADAL" clId="{05518038-7E17-4EC2-8A85-D49015C0D4C5}" dt="2025-04-29T08:59:54.287" v="30" actId="20577"/>
        <pc:sldMkLst>
          <pc:docMk/>
          <pc:sldMk cId="1423466660" sldId="331"/>
        </pc:sldMkLst>
        <pc:spChg chg="mod">
          <ac:chgData name="Carlos García Borja" userId="564955e6-a7d5-48c4-beac-8522a593879b" providerId="ADAL" clId="{05518038-7E17-4EC2-8A85-D49015C0D4C5}" dt="2025-04-29T08:59:54.287" v="30" actId="20577"/>
          <ac:spMkLst>
            <pc:docMk/>
            <pc:sldMk cId="1423466660" sldId="331"/>
            <ac:spMk id="14" creationId="{5D5573B2-90A4-82E6-96AF-02202A19B73E}"/>
          </ac:spMkLst>
        </pc:spChg>
      </pc:sldChg>
    </pc:docChg>
  </pc:docChgLst>
  <pc:docChgLst>
    <pc:chgData name="Carlos García Borja" userId="564955e6-a7d5-48c4-beac-8522a593879b" providerId="ADAL" clId="{867FEE58-229E-4A70-8D8D-E8FE46C0400C}"/>
    <pc:docChg chg="undo custSel addSld delSld modSld">
      <pc:chgData name="Carlos García Borja" userId="564955e6-a7d5-48c4-beac-8522a593879b" providerId="ADAL" clId="{867FEE58-229E-4A70-8D8D-E8FE46C0400C}" dt="2025-02-17T09:53:59.777" v="145" actId="2696"/>
      <pc:docMkLst>
        <pc:docMk/>
      </pc:docMkLst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014133035" sldId="256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565863923" sldId="257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614257268" sldId="258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498734717" sldId="259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984757220" sldId="260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518264629" sldId="262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17550919" sldId="263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579994656" sldId="264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365303517" sldId="265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905709816" sldId="267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275174199" sldId="268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4008704572" sldId="269"/>
        </pc:sldMkLst>
      </pc:sldChg>
      <pc:sldChg chg="addSp delSp modSp mod delAnim modAnim">
        <pc:chgData name="Carlos García Borja" userId="564955e6-a7d5-48c4-beac-8522a593879b" providerId="ADAL" clId="{867FEE58-229E-4A70-8D8D-E8FE46C0400C}" dt="2025-02-07T10:24:28.125" v="109" actId="478"/>
        <pc:sldMkLst>
          <pc:docMk/>
          <pc:sldMk cId="1689470027" sldId="270"/>
        </pc:sldMkLst>
        <pc:spChg chg="add del">
          <ac:chgData name="Carlos García Borja" userId="564955e6-a7d5-48c4-beac-8522a593879b" providerId="ADAL" clId="{867FEE58-229E-4A70-8D8D-E8FE46C0400C}" dt="2025-02-07T10:24:25.380" v="108" actId="478"/>
          <ac:spMkLst>
            <pc:docMk/>
            <pc:sldMk cId="1689470027" sldId="270"/>
            <ac:spMk id="6" creationId="{9BE1FC83-CA1A-113E-8AD0-72C496FB7AC4}"/>
          </ac:spMkLst>
        </pc:spChg>
        <pc:picChg chg="add mod ord">
          <ac:chgData name="Carlos García Borja" userId="564955e6-a7d5-48c4-beac-8522a593879b" providerId="ADAL" clId="{867FEE58-229E-4A70-8D8D-E8FE46C0400C}" dt="2025-02-07T10:24:19.371" v="106" actId="1076"/>
          <ac:picMkLst>
            <pc:docMk/>
            <pc:sldMk cId="1689470027" sldId="270"/>
            <ac:picMk id="4" creationId="{CC2BED11-A85C-4029-1D26-44946FF80159}"/>
          </ac:picMkLst>
        </pc:picChg>
        <pc:picChg chg="add mod ord">
          <ac:chgData name="Carlos García Borja" userId="564955e6-a7d5-48c4-beac-8522a593879b" providerId="ADAL" clId="{867FEE58-229E-4A70-8D8D-E8FE46C0400C}" dt="2025-02-07T10:24:19.371" v="106" actId="1076"/>
          <ac:picMkLst>
            <pc:docMk/>
            <pc:sldMk cId="1689470027" sldId="270"/>
            <ac:picMk id="10" creationId="{7128FDD9-1A40-3F60-1AFB-938735BD8168}"/>
          </ac:picMkLst>
        </pc:picChg>
      </pc:sldChg>
      <pc:sldChg chg="modSp mod">
        <pc:chgData name="Carlos García Borja" userId="564955e6-a7d5-48c4-beac-8522a593879b" providerId="ADAL" clId="{867FEE58-229E-4A70-8D8D-E8FE46C0400C}" dt="2025-02-07T10:24:51.124" v="113" actId="1076"/>
        <pc:sldMkLst>
          <pc:docMk/>
          <pc:sldMk cId="2609311448" sldId="271"/>
        </pc:sldMkLst>
        <pc:picChg chg="mod">
          <ac:chgData name="Carlos García Borja" userId="564955e6-a7d5-48c4-beac-8522a593879b" providerId="ADAL" clId="{867FEE58-229E-4A70-8D8D-E8FE46C0400C}" dt="2025-02-07T10:24:51.124" v="113" actId="1076"/>
          <ac:picMkLst>
            <pc:docMk/>
            <pc:sldMk cId="2609311448" sldId="271"/>
            <ac:picMk id="6" creationId="{ACC4CF18-F675-398C-FD8E-B1AFE8B09919}"/>
          </ac:picMkLst>
        </pc:picChg>
        <pc:picChg chg="mod">
          <ac:chgData name="Carlos García Borja" userId="564955e6-a7d5-48c4-beac-8522a593879b" providerId="ADAL" clId="{867FEE58-229E-4A70-8D8D-E8FE46C0400C}" dt="2025-02-07T10:24:51.124" v="113" actId="1076"/>
          <ac:picMkLst>
            <pc:docMk/>
            <pc:sldMk cId="2609311448" sldId="271"/>
            <ac:picMk id="7" creationId="{FA075AC6-0497-052A-BDB0-AD70A424C882}"/>
          </ac:picMkLst>
        </pc:picChg>
      </pc:sldChg>
      <pc:sldChg chg="delSp mod">
        <pc:chgData name="Carlos García Borja" userId="564955e6-a7d5-48c4-beac-8522a593879b" providerId="ADAL" clId="{867FEE58-229E-4A70-8D8D-E8FE46C0400C}" dt="2025-02-07T10:24:37.306" v="110" actId="478"/>
        <pc:sldMkLst>
          <pc:docMk/>
          <pc:sldMk cId="1847675882" sldId="272"/>
        </pc:sldMkLst>
      </pc:sldChg>
      <pc:sldChg chg="modSp mod">
        <pc:chgData name="Carlos García Borja" userId="564955e6-a7d5-48c4-beac-8522a593879b" providerId="ADAL" clId="{867FEE58-229E-4A70-8D8D-E8FE46C0400C}" dt="2025-02-07T10:25:12.711" v="114" actId="1076"/>
        <pc:sldMkLst>
          <pc:docMk/>
          <pc:sldMk cId="599762300" sldId="273"/>
        </pc:sldMkLst>
      </pc:sldChg>
      <pc:sldChg chg="modSp mod">
        <pc:chgData name="Carlos García Borja" userId="564955e6-a7d5-48c4-beac-8522a593879b" providerId="ADAL" clId="{867FEE58-229E-4A70-8D8D-E8FE46C0400C}" dt="2025-02-07T10:25:25.954" v="115" actId="1076"/>
        <pc:sldMkLst>
          <pc:docMk/>
          <pc:sldMk cId="1900932528" sldId="274"/>
        </pc:sldMkLst>
      </pc:sldChg>
      <pc:sldChg chg="modSp mod">
        <pc:chgData name="Carlos García Borja" userId="564955e6-a7d5-48c4-beac-8522a593879b" providerId="ADAL" clId="{867FEE58-229E-4A70-8D8D-E8FE46C0400C}" dt="2025-02-07T10:25:30.013" v="116" actId="1076"/>
        <pc:sldMkLst>
          <pc:docMk/>
          <pc:sldMk cId="4264917106" sldId="275"/>
        </pc:sldMkLst>
        <pc:picChg chg="mod">
          <ac:chgData name="Carlos García Borja" userId="564955e6-a7d5-48c4-beac-8522a593879b" providerId="ADAL" clId="{867FEE58-229E-4A70-8D8D-E8FE46C0400C}" dt="2025-02-07T10:25:30.013" v="116" actId="1076"/>
          <ac:picMkLst>
            <pc:docMk/>
            <pc:sldMk cId="4264917106" sldId="275"/>
            <ac:picMk id="8" creationId="{C172ABAB-96DA-C7AA-DE42-3DAB492ADD3D}"/>
          </ac:picMkLst>
        </pc:picChg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610120814" sldId="280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963940462" sldId="281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721647939" sldId="282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311614953" sldId="283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902703172" sldId="284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778907695" sldId="293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795317344" sldId="294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825206105" sldId="295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1224706" sldId="296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711860466" sldId="297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997055054" sldId="304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793390863" sldId="306"/>
        </pc:sldMkLst>
      </pc:sldChg>
      <pc:sldChg chg="addSp modSp del mod">
        <pc:chgData name="Carlos García Borja" userId="564955e6-a7d5-48c4-beac-8522a593879b" providerId="ADAL" clId="{867FEE58-229E-4A70-8D8D-E8FE46C0400C}" dt="2025-02-17T09:53:59.777" v="145" actId="2696"/>
        <pc:sldMkLst>
          <pc:docMk/>
          <pc:sldMk cId="4072579479" sldId="312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452187008" sldId="313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058737638" sldId="320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592264811" sldId="327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230701597" sldId="328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2304498519" sldId="329"/>
        </pc:sldMkLst>
      </pc:sldChg>
      <pc:sldChg chg="modSp add mod">
        <pc:chgData name="Carlos García Borja" userId="564955e6-a7d5-48c4-beac-8522a593879b" providerId="ADAL" clId="{867FEE58-229E-4A70-8D8D-E8FE46C0400C}" dt="2025-02-17T09:53:41.377" v="144"/>
        <pc:sldMkLst>
          <pc:docMk/>
          <pc:sldMk cId="1423466660" sldId="331"/>
        </pc:sldMkLst>
        <pc:spChg chg="mod">
          <ac:chgData name="Carlos García Borja" userId="564955e6-a7d5-48c4-beac-8522a593879b" providerId="ADAL" clId="{867FEE58-229E-4A70-8D8D-E8FE46C0400C}" dt="2025-02-17T09:53:41.377" v="144"/>
          <ac:spMkLst>
            <pc:docMk/>
            <pc:sldMk cId="1423466660" sldId="331"/>
            <ac:spMk id="13" creationId="{F7C075D5-2EFC-DD37-47E4-55929CE3B321}"/>
          </ac:spMkLst>
        </pc:spChg>
        <pc:spChg chg="mod">
          <ac:chgData name="Carlos García Borja" userId="564955e6-a7d5-48c4-beac-8522a593879b" providerId="ADAL" clId="{867FEE58-229E-4A70-8D8D-E8FE46C0400C}" dt="2025-02-17T09:53:27.991" v="143" actId="14100"/>
          <ac:spMkLst>
            <pc:docMk/>
            <pc:sldMk cId="1423466660" sldId="331"/>
            <ac:spMk id="14" creationId="{5D5573B2-90A4-82E6-96AF-02202A19B73E}"/>
          </ac:spMkLst>
        </pc:spChg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1109994896" sldId="334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4106452997" sldId="2147483638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315817686" sldId="2147483639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712644212" sldId="2147483640"/>
        </pc:sldMkLst>
      </pc:sldChg>
      <pc:sldChg chg="del">
        <pc:chgData name="Carlos García Borja" userId="564955e6-a7d5-48c4-beac-8522a593879b" providerId="ADAL" clId="{867FEE58-229E-4A70-8D8D-E8FE46C0400C}" dt="2025-02-07T09:41:04.276" v="0" actId="47"/>
        <pc:sldMkLst>
          <pc:docMk/>
          <pc:sldMk cId="450184859" sldId="2147483647"/>
        </pc:sldMkLst>
      </pc:sldChg>
      <pc:sldMasterChg chg="delSldLayout">
        <pc:chgData name="Carlos García Borja" userId="564955e6-a7d5-48c4-beac-8522a593879b" providerId="ADAL" clId="{867FEE58-229E-4A70-8D8D-E8FE46C0400C}" dt="2025-02-07T09:41:04.276" v="0" actId="47"/>
        <pc:sldMasterMkLst>
          <pc:docMk/>
          <pc:sldMasterMk cId="1296922097" sldId="2147483660"/>
        </pc:sldMasterMkLst>
        <pc:sldLayoutChg chg="del">
          <pc:chgData name="Carlos García Borja" userId="564955e6-a7d5-48c4-beac-8522a593879b" providerId="ADAL" clId="{867FEE58-229E-4A70-8D8D-E8FE46C0400C}" dt="2025-02-07T09:41:04.276" v="0" actId="47"/>
          <pc:sldLayoutMkLst>
            <pc:docMk/>
            <pc:sldMasterMk cId="1296922097" sldId="2147483660"/>
            <pc:sldLayoutMk cId="3264606531" sldId="2147483698"/>
          </pc:sldLayoutMkLst>
        </pc:sldLayoutChg>
      </pc:sldMasterChg>
    </pc:docChg>
  </pc:docChgLst>
  <pc:docChgLst>
    <pc:chgData name="Carlos García Borja" userId="564955e6-a7d5-48c4-beac-8522a593879b" providerId="ADAL" clId="{28B94BB9-227E-43A9-84E8-6AA379282969}"/>
    <pc:docChg chg="undo custSel addSld delSld modSld sldOrd">
      <pc:chgData name="Carlos García Borja" userId="564955e6-a7d5-48c4-beac-8522a593879b" providerId="ADAL" clId="{28B94BB9-227E-43A9-84E8-6AA379282969}" dt="2025-02-07T09:37:05.642" v="4201" actId="478"/>
      <pc:docMkLst>
        <pc:docMk/>
      </pc:docMkLst>
      <pc:sldChg chg="addSp delSp modSp add mod">
        <pc:chgData name="Carlos García Borja" userId="564955e6-a7d5-48c4-beac-8522a593879b" providerId="ADAL" clId="{28B94BB9-227E-43A9-84E8-6AA379282969}" dt="2025-02-03T14:50:04.355" v="517" actId="18131"/>
        <pc:sldMkLst>
          <pc:docMk/>
          <pc:sldMk cId="3014133035" sldId="256"/>
        </pc:sldMkLst>
      </pc:sldChg>
      <pc:sldChg chg="modSp add mod">
        <pc:chgData name="Carlos García Borja" userId="564955e6-a7d5-48c4-beac-8522a593879b" providerId="ADAL" clId="{28B94BB9-227E-43A9-84E8-6AA379282969}" dt="2025-02-07T09:13:15.915" v="3872" actId="20577"/>
        <pc:sldMkLst>
          <pc:docMk/>
          <pc:sldMk cId="565863923" sldId="257"/>
        </pc:sldMkLst>
      </pc:sldChg>
      <pc:sldChg chg="add">
        <pc:chgData name="Carlos García Borja" userId="564955e6-a7d5-48c4-beac-8522a593879b" providerId="ADAL" clId="{28B94BB9-227E-43A9-84E8-6AA379282969}" dt="2025-02-03T14:55:22.355" v="559" actId="2890"/>
        <pc:sldMkLst>
          <pc:docMk/>
          <pc:sldMk cId="2614257268" sldId="258"/>
        </pc:sldMkLst>
      </pc:sldChg>
      <pc:sldChg chg="modSp add mod replId">
        <pc:chgData name="Carlos García Borja" userId="564955e6-a7d5-48c4-beac-8522a593879b" providerId="ADAL" clId="{28B94BB9-227E-43A9-84E8-6AA379282969}" dt="2025-02-07T07:56:21.347" v="3602" actId="20577"/>
        <pc:sldMkLst>
          <pc:docMk/>
          <pc:sldMk cId="3498734717" sldId="259"/>
        </pc:sldMkLst>
      </pc:sldChg>
      <pc:sldChg chg="addSp delSp modSp new del mod ord">
        <pc:chgData name="Carlos García Borja" userId="564955e6-a7d5-48c4-beac-8522a593879b" providerId="ADAL" clId="{28B94BB9-227E-43A9-84E8-6AA379282969}" dt="2025-02-07T09:10:54.014" v="3844" actId="2696"/>
        <pc:sldMkLst>
          <pc:docMk/>
          <pc:sldMk cId="1072661359" sldId="260"/>
        </pc:sldMkLst>
      </pc:sldChg>
      <pc:sldChg chg="delSp new del mod">
        <pc:chgData name="Carlos García Borja" userId="564955e6-a7d5-48c4-beac-8522a593879b" providerId="ADAL" clId="{28B94BB9-227E-43A9-84E8-6AA379282969}" dt="2025-02-03T14:59:44.480" v="584" actId="2696"/>
        <pc:sldMkLst>
          <pc:docMk/>
          <pc:sldMk cId="2124031220" sldId="260"/>
        </pc:sldMkLst>
      </pc:sldChg>
      <pc:sldChg chg="addSp delSp modSp new del mod">
        <pc:chgData name="Carlos García Borja" userId="564955e6-a7d5-48c4-beac-8522a593879b" providerId="ADAL" clId="{28B94BB9-227E-43A9-84E8-6AA379282969}" dt="2025-02-03T15:02:26.847" v="612" actId="2696"/>
        <pc:sldMkLst>
          <pc:docMk/>
          <pc:sldMk cId="3236851950" sldId="260"/>
        </pc:sldMkLst>
      </pc:sldChg>
      <pc:sldChg chg="new del">
        <pc:chgData name="Carlos García Borja" userId="564955e6-a7d5-48c4-beac-8522a593879b" providerId="ADAL" clId="{28B94BB9-227E-43A9-84E8-6AA379282969}" dt="2025-02-03T15:04:51.900" v="614" actId="2696"/>
        <pc:sldMkLst>
          <pc:docMk/>
          <pc:sldMk cId="3416989524" sldId="260"/>
        </pc:sldMkLst>
      </pc:sldChg>
      <pc:sldChg chg="addSp delSp modSp add mod delAnim modAnim">
        <pc:chgData name="Carlos García Borja" userId="564955e6-a7d5-48c4-beac-8522a593879b" providerId="ADAL" clId="{28B94BB9-227E-43A9-84E8-6AA379282969}" dt="2025-02-07T09:18:55.811" v="3896" actId="478"/>
        <pc:sldMkLst>
          <pc:docMk/>
          <pc:sldMk cId="3984757220" sldId="260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0" sldId="261"/>
        </pc:sldMkLst>
      </pc:sldChg>
      <pc:sldChg chg="modSp add mod">
        <pc:chgData name="Carlos García Borja" userId="564955e6-a7d5-48c4-beac-8522a593879b" providerId="ADAL" clId="{28B94BB9-227E-43A9-84E8-6AA379282969}" dt="2025-02-07T07:25:02.542" v="3437" actId="20577"/>
        <pc:sldMkLst>
          <pc:docMk/>
          <pc:sldMk cId="1518264629" sldId="262"/>
        </pc:sldMkLst>
      </pc:sldChg>
      <pc:sldChg chg="delSp modSp new del mod">
        <pc:chgData name="Carlos García Borja" userId="564955e6-a7d5-48c4-beac-8522a593879b" providerId="ADAL" clId="{28B94BB9-227E-43A9-84E8-6AA379282969}" dt="2025-02-03T14:59:44.480" v="584" actId="2696"/>
        <pc:sldMkLst>
          <pc:docMk/>
          <pc:sldMk cId="2686565522" sldId="262"/>
        </pc:sldMkLst>
      </pc:sldChg>
      <pc:sldChg chg="modSp add mod ord">
        <pc:chgData name="Carlos García Borja" userId="564955e6-a7d5-48c4-beac-8522a593879b" providerId="ADAL" clId="{28B94BB9-227E-43A9-84E8-6AA379282969}" dt="2025-02-07T07:56:29.683" v="3612" actId="20577"/>
        <pc:sldMkLst>
          <pc:docMk/>
          <pc:sldMk cId="217550919" sldId="263"/>
        </pc:sldMkLst>
      </pc:sldChg>
      <pc:sldChg chg="modSp add mod ord">
        <pc:chgData name="Carlos García Borja" userId="564955e6-a7d5-48c4-beac-8522a593879b" providerId="ADAL" clId="{28B94BB9-227E-43A9-84E8-6AA379282969}" dt="2025-02-07T09:13:09.903" v="3862" actId="20577"/>
        <pc:sldMkLst>
          <pc:docMk/>
          <pc:sldMk cId="579994656" sldId="264"/>
        </pc:sldMkLst>
      </pc:sldChg>
      <pc:sldChg chg="new del">
        <pc:chgData name="Carlos García Borja" userId="564955e6-a7d5-48c4-beac-8522a593879b" providerId="ADAL" clId="{28B94BB9-227E-43A9-84E8-6AA379282969}" dt="2025-02-03T15:06:41.411" v="637" actId="2696"/>
        <pc:sldMkLst>
          <pc:docMk/>
          <pc:sldMk cId="345512967" sldId="265"/>
        </pc:sldMkLst>
      </pc:sldChg>
      <pc:sldChg chg="addSp delSp modSp add del mod ord">
        <pc:chgData name="Carlos García Borja" userId="564955e6-a7d5-48c4-beac-8522a593879b" providerId="ADAL" clId="{28B94BB9-227E-43A9-84E8-6AA379282969}" dt="2025-02-07T07:42:49.374" v="3601" actId="2696"/>
        <pc:sldMkLst>
          <pc:docMk/>
          <pc:sldMk cId="2075386496" sldId="265"/>
        </pc:sldMkLst>
      </pc:sldChg>
      <pc:sldChg chg="addSp delSp modSp add mod delAnim modAnim">
        <pc:chgData name="Carlos García Borja" userId="564955e6-a7d5-48c4-beac-8522a593879b" providerId="ADAL" clId="{28B94BB9-227E-43A9-84E8-6AA379282969}" dt="2025-02-07T08:00:43.270" v="3644" actId="478"/>
        <pc:sldMkLst>
          <pc:docMk/>
          <pc:sldMk cId="2365303517" sldId="265"/>
        </pc:sldMkLst>
      </pc:sldChg>
      <pc:sldChg chg="new del">
        <pc:chgData name="Carlos García Borja" userId="564955e6-a7d5-48c4-beac-8522a593879b" providerId="ADAL" clId="{28B94BB9-227E-43A9-84E8-6AA379282969}" dt="2025-02-03T15:07:03.659" v="639" actId="2696"/>
        <pc:sldMkLst>
          <pc:docMk/>
          <pc:sldMk cId="2458015676" sldId="265"/>
        </pc:sldMkLst>
      </pc:sldChg>
      <pc:sldChg chg="new del">
        <pc:chgData name="Carlos García Borja" userId="564955e6-a7d5-48c4-beac-8522a593879b" providerId="ADAL" clId="{28B94BB9-227E-43A9-84E8-6AA379282969}" dt="2025-02-03T15:06:14.886" v="635" actId="47"/>
        <pc:sldMkLst>
          <pc:docMk/>
          <pc:sldMk cId="3778576329" sldId="265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0" sldId="266"/>
        </pc:sldMkLst>
      </pc:sldChg>
      <pc:sldChg chg="addSp delSp modSp add del mod ord delAnim modAnim">
        <pc:chgData name="Carlos García Borja" userId="564955e6-a7d5-48c4-beac-8522a593879b" providerId="ADAL" clId="{28B94BB9-227E-43A9-84E8-6AA379282969}" dt="2025-02-07T07:24:48.538" v="3409" actId="2696"/>
        <pc:sldMkLst>
          <pc:docMk/>
          <pc:sldMk cId="1280761529" sldId="267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2905709816" sldId="267"/>
        </pc:sldMkLst>
      </pc:sldChg>
      <pc:sldChg chg="add del">
        <pc:chgData name="Carlos García Borja" userId="564955e6-a7d5-48c4-beac-8522a593879b" providerId="ADAL" clId="{28B94BB9-227E-43A9-84E8-6AA379282969}" dt="2025-02-07T09:29:30.128" v="4127" actId="2696"/>
        <pc:sldMkLst>
          <pc:docMk/>
          <pc:sldMk cId="189319460" sldId="268"/>
        </pc:sldMkLst>
      </pc:sldChg>
      <pc:sldChg chg="addSp modSp new del mod">
        <pc:chgData name="Carlos García Borja" userId="564955e6-a7d5-48c4-beac-8522a593879b" providerId="ADAL" clId="{28B94BB9-227E-43A9-84E8-6AA379282969}" dt="2025-02-07T09:14:45.605" v="3878" actId="2696"/>
        <pc:sldMkLst>
          <pc:docMk/>
          <pc:sldMk cId="3091688994" sldId="268"/>
        </pc:sldMkLst>
      </pc:sldChg>
      <pc:sldChg chg="addSp delSp modSp add del mod">
        <pc:chgData name="Carlos García Borja" userId="564955e6-a7d5-48c4-beac-8522a593879b" providerId="ADAL" clId="{28B94BB9-227E-43A9-84E8-6AA379282969}" dt="2025-02-07T09:14:45.605" v="3878" actId="2696"/>
        <pc:sldMkLst>
          <pc:docMk/>
          <pc:sldMk cId="730789785" sldId="269"/>
        </pc:sldMkLst>
      </pc:sldChg>
      <pc:sldChg chg="addSp delSp modSp add del mod">
        <pc:chgData name="Carlos García Borja" userId="564955e6-a7d5-48c4-beac-8522a593879b" providerId="ADAL" clId="{28B94BB9-227E-43A9-84E8-6AA379282969}" dt="2025-02-07T09:14:45.605" v="3878" actId="2696"/>
        <pc:sldMkLst>
          <pc:docMk/>
          <pc:sldMk cId="749512032" sldId="270"/>
        </pc:sldMkLst>
      </pc:sldChg>
      <pc:sldChg chg="addSp delSp modSp add mod delAnim modAnim">
        <pc:chgData name="Carlos García Borja" userId="564955e6-a7d5-48c4-beac-8522a593879b" providerId="ADAL" clId="{28B94BB9-227E-43A9-84E8-6AA379282969}" dt="2025-02-07T09:33:37.760" v="4166" actId="478"/>
        <pc:sldMkLst>
          <pc:docMk/>
          <pc:sldMk cId="1689470027" sldId="270"/>
        </pc:sldMkLst>
      </pc:sldChg>
      <pc:sldChg chg="addSp delSp modSp add del mod">
        <pc:chgData name="Carlos García Borja" userId="564955e6-a7d5-48c4-beac-8522a593879b" providerId="ADAL" clId="{28B94BB9-227E-43A9-84E8-6AA379282969}" dt="2025-02-07T09:14:45.605" v="3878" actId="2696"/>
        <pc:sldMkLst>
          <pc:docMk/>
          <pc:sldMk cId="2520804723" sldId="271"/>
        </pc:sldMkLst>
      </pc:sldChg>
      <pc:sldChg chg="addSp delSp modSp add mod">
        <pc:chgData name="Carlos García Borja" userId="564955e6-a7d5-48c4-beac-8522a593879b" providerId="ADAL" clId="{28B94BB9-227E-43A9-84E8-6AA379282969}" dt="2025-02-07T09:35:07.941" v="4172" actId="478"/>
        <pc:sldMkLst>
          <pc:docMk/>
          <pc:sldMk cId="2609311448" sldId="271"/>
        </pc:sldMkLst>
        <pc:picChg chg="add mod ord">
          <ac:chgData name="Carlos García Borja" userId="564955e6-a7d5-48c4-beac-8522a593879b" providerId="ADAL" clId="{28B94BB9-227E-43A9-84E8-6AA379282969}" dt="2025-02-07T09:35:05.065" v="4171" actId="167"/>
          <ac:picMkLst>
            <pc:docMk/>
            <pc:sldMk cId="2609311448" sldId="271"/>
            <ac:picMk id="6" creationId="{ACC4CF18-F675-398C-FD8E-B1AFE8B09919}"/>
          </ac:picMkLst>
        </pc:picChg>
        <pc:picChg chg="add mod ord">
          <ac:chgData name="Carlos García Borja" userId="564955e6-a7d5-48c4-beac-8522a593879b" providerId="ADAL" clId="{28B94BB9-227E-43A9-84E8-6AA379282969}" dt="2025-02-07T09:35:05.065" v="4171" actId="167"/>
          <ac:picMkLst>
            <pc:docMk/>
            <pc:sldMk cId="2609311448" sldId="271"/>
            <ac:picMk id="7" creationId="{FA075AC6-0497-052A-BDB0-AD70A424C882}"/>
          </ac:picMkLst>
        </pc:picChg>
      </pc:sldChg>
      <pc:sldChg chg="addSp delSp modSp add mod">
        <pc:chgData name="Carlos García Borja" userId="564955e6-a7d5-48c4-beac-8522a593879b" providerId="ADAL" clId="{28B94BB9-227E-43A9-84E8-6AA379282969}" dt="2025-02-07T09:35:41.904" v="4179" actId="478"/>
        <pc:sldMkLst>
          <pc:docMk/>
          <pc:sldMk cId="1847675882" sldId="272"/>
        </pc:sldMkLst>
        <pc:picChg chg="add mod ord">
          <ac:chgData name="Carlos García Borja" userId="564955e6-a7d5-48c4-beac-8522a593879b" providerId="ADAL" clId="{28B94BB9-227E-43A9-84E8-6AA379282969}" dt="2025-02-07T09:35:39.887" v="4178" actId="167"/>
          <ac:picMkLst>
            <pc:docMk/>
            <pc:sldMk cId="1847675882" sldId="272"/>
            <ac:picMk id="5" creationId="{61917782-EFCA-C132-ACE9-F7429F456673}"/>
          </ac:picMkLst>
        </pc:picChg>
        <pc:picChg chg="add mod ord">
          <ac:chgData name="Carlos García Borja" userId="564955e6-a7d5-48c4-beac-8522a593879b" providerId="ADAL" clId="{28B94BB9-227E-43A9-84E8-6AA379282969}" dt="2025-02-07T09:35:39.887" v="4178" actId="167"/>
          <ac:picMkLst>
            <pc:docMk/>
            <pc:sldMk cId="1847675882" sldId="272"/>
            <ac:picMk id="9" creationId="{0F85AC2E-DAA1-46D6-C381-A8E485436162}"/>
          </ac:picMkLst>
        </pc:picChg>
      </pc:sldChg>
      <pc:sldChg chg="addSp modSp add del mod">
        <pc:chgData name="Carlos García Borja" userId="564955e6-a7d5-48c4-beac-8522a593879b" providerId="ADAL" clId="{28B94BB9-227E-43A9-84E8-6AA379282969}" dt="2025-02-07T09:15:27.351" v="3883" actId="2696"/>
        <pc:sldMkLst>
          <pc:docMk/>
          <pc:sldMk cId="3517568858" sldId="272"/>
        </pc:sldMkLst>
      </pc:sldChg>
      <pc:sldChg chg="addSp delSp modSp add mod">
        <pc:chgData name="Carlos García Borja" userId="564955e6-a7d5-48c4-beac-8522a593879b" providerId="ADAL" clId="{28B94BB9-227E-43A9-84E8-6AA379282969}" dt="2025-02-07T09:36:03.516" v="4186" actId="478"/>
        <pc:sldMkLst>
          <pc:docMk/>
          <pc:sldMk cId="599762300" sldId="273"/>
        </pc:sldMkLst>
      </pc:sldChg>
      <pc:sldChg chg="addSp delSp modSp add del mod">
        <pc:chgData name="Carlos García Borja" userId="564955e6-a7d5-48c4-beac-8522a593879b" providerId="ADAL" clId="{28B94BB9-227E-43A9-84E8-6AA379282969}" dt="2025-02-07T09:15:27.351" v="3883" actId="2696"/>
        <pc:sldMkLst>
          <pc:docMk/>
          <pc:sldMk cId="3812632505" sldId="273"/>
        </pc:sldMkLst>
      </pc:sldChg>
      <pc:sldChg chg="addSp modSp add del mod">
        <pc:chgData name="Carlos García Borja" userId="564955e6-a7d5-48c4-beac-8522a593879b" providerId="ADAL" clId="{28B94BB9-227E-43A9-84E8-6AA379282969}" dt="2025-02-07T09:15:27.351" v="3883" actId="2696"/>
        <pc:sldMkLst>
          <pc:docMk/>
          <pc:sldMk cId="132410771" sldId="274"/>
        </pc:sldMkLst>
      </pc:sldChg>
      <pc:sldChg chg="addSp delSp modSp add mod">
        <pc:chgData name="Carlos García Borja" userId="564955e6-a7d5-48c4-beac-8522a593879b" providerId="ADAL" clId="{28B94BB9-227E-43A9-84E8-6AA379282969}" dt="2025-02-07T09:36:51.215" v="4195" actId="478"/>
        <pc:sldMkLst>
          <pc:docMk/>
          <pc:sldMk cId="1900932528" sldId="274"/>
        </pc:sldMkLst>
      </pc:sldChg>
      <pc:sldChg chg="addSp modSp add del mod">
        <pc:chgData name="Carlos García Borja" userId="564955e6-a7d5-48c4-beac-8522a593879b" providerId="ADAL" clId="{28B94BB9-227E-43A9-84E8-6AA379282969}" dt="2025-02-07T09:15:27.351" v="3883" actId="2696"/>
        <pc:sldMkLst>
          <pc:docMk/>
          <pc:sldMk cId="3172520683" sldId="275"/>
        </pc:sldMkLst>
      </pc:sldChg>
      <pc:sldChg chg="addSp delSp modSp add mod">
        <pc:chgData name="Carlos García Borja" userId="564955e6-a7d5-48c4-beac-8522a593879b" providerId="ADAL" clId="{28B94BB9-227E-43A9-84E8-6AA379282969}" dt="2025-02-07T09:37:05.642" v="4201" actId="478"/>
        <pc:sldMkLst>
          <pc:docMk/>
          <pc:sldMk cId="4264917106" sldId="275"/>
        </pc:sldMkLst>
        <pc:picChg chg="add mod">
          <ac:chgData name="Carlos García Borja" userId="564955e6-a7d5-48c4-beac-8522a593879b" providerId="ADAL" clId="{28B94BB9-227E-43A9-84E8-6AA379282969}" dt="2025-02-07T09:36:56.438" v="4196" actId="1076"/>
          <ac:picMkLst>
            <pc:docMk/>
            <pc:sldMk cId="4264917106" sldId="275"/>
            <ac:picMk id="8" creationId="{C172ABAB-96DA-C7AA-DE42-3DAB492ADD3D}"/>
          </ac:picMkLst>
        </pc:picChg>
      </pc:sldChg>
      <pc:sldChg chg="addSp delSp modSp add del mod">
        <pc:chgData name="Carlos García Borja" userId="564955e6-a7d5-48c4-beac-8522a593879b" providerId="ADAL" clId="{28B94BB9-227E-43A9-84E8-6AA379282969}" dt="2025-02-07T09:18:24.779" v="3888" actId="2696"/>
        <pc:sldMkLst>
          <pc:docMk/>
          <pc:sldMk cId="110689834" sldId="276"/>
        </pc:sldMkLst>
      </pc:sldChg>
      <pc:sldChg chg="addSp delSp modSp add del mod modAnim">
        <pc:chgData name="Carlos García Borja" userId="564955e6-a7d5-48c4-beac-8522a593879b" providerId="ADAL" clId="{28B94BB9-227E-43A9-84E8-6AA379282969}" dt="2025-02-07T09:18:24.779" v="3888" actId="2696"/>
        <pc:sldMkLst>
          <pc:docMk/>
          <pc:sldMk cId="3606545213" sldId="277"/>
        </pc:sldMkLst>
      </pc:sldChg>
      <pc:sldChg chg="addSp modSp add del mod">
        <pc:chgData name="Carlos García Borja" userId="564955e6-a7d5-48c4-beac-8522a593879b" providerId="ADAL" clId="{28B94BB9-227E-43A9-84E8-6AA379282969}" dt="2025-02-07T09:18:24.779" v="3888" actId="2696"/>
        <pc:sldMkLst>
          <pc:docMk/>
          <pc:sldMk cId="3108840865" sldId="278"/>
        </pc:sldMkLst>
      </pc:sldChg>
      <pc:sldChg chg="addSp modSp add del mod">
        <pc:chgData name="Carlos García Borja" userId="564955e6-a7d5-48c4-beac-8522a593879b" providerId="ADAL" clId="{28B94BB9-227E-43A9-84E8-6AA379282969}" dt="2025-02-07T09:18:24.779" v="3888" actId="2696"/>
        <pc:sldMkLst>
          <pc:docMk/>
          <pc:sldMk cId="2072633100" sldId="279"/>
        </pc:sldMkLst>
      </pc:sldChg>
      <pc:sldChg chg="addSp delSp modSp add del mod">
        <pc:chgData name="Carlos García Borja" userId="564955e6-a7d5-48c4-beac-8522a593879b" providerId="ADAL" clId="{28B94BB9-227E-43A9-84E8-6AA379282969}" dt="2025-02-07T07:58:18.738" v="3624" actId="2696"/>
        <pc:sldMkLst>
          <pc:docMk/>
          <pc:sldMk cId="2301722935" sldId="280"/>
        </pc:sldMkLst>
      </pc:sldChg>
      <pc:sldChg chg="addSp delSp modSp add mod">
        <pc:chgData name="Carlos García Borja" userId="564955e6-a7d5-48c4-beac-8522a593879b" providerId="ADAL" clId="{28B94BB9-227E-43A9-84E8-6AA379282969}" dt="2025-02-07T09:19:29.983" v="3903" actId="478"/>
        <pc:sldMkLst>
          <pc:docMk/>
          <pc:sldMk cId="2610120814" sldId="280"/>
        </pc:sldMkLst>
      </pc:sldChg>
      <pc:sldChg chg="addSp delSp modSp add mod">
        <pc:chgData name="Carlos García Borja" userId="564955e6-a7d5-48c4-beac-8522a593879b" providerId="ADAL" clId="{28B94BB9-227E-43A9-84E8-6AA379282969}" dt="2025-02-07T09:19:59.536" v="3910" actId="478"/>
        <pc:sldMkLst>
          <pc:docMk/>
          <pc:sldMk cId="1963940462" sldId="281"/>
        </pc:sldMkLst>
      </pc:sldChg>
      <pc:sldChg chg="addSp delSp modSp add del mod">
        <pc:chgData name="Carlos García Borja" userId="564955e6-a7d5-48c4-beac-8522a593879b" providerId="ADAL" clId="{28B94BB9-227E-43A9-84E8-6AA379282969}" dt="2025-02-07T07:58:18.738" v="3624" actId="2696"/>
        <pc:sldMkLst>
          <pc:docMk/>
          <pc:sldMk cId="2849030832" sldId="281"/>
        </pc:sldMkLst>
      </pc:sldChg>
      <pc:sldChg chg="addSp delSp modSp add mod">
        <pc:chgData name="Carlos García Borja" userId="564955e6-a7d5-48c4-beac-8522a593879b" providerId="ADAL" clId="{28B94BB9-227E-43A9-84E8-6AA379282969}" dt="2025-02-07T09:20:23.505" v="3917" actId="478"/>
        <pc:sldMkLst>
          <pc:docMk/>
          <pc:sldMk cId="721647939" sldId="282"/>
        </pc:sldMkLst>
      </pc:sldChg>
      <pc:sldChg chg="addSp delSp modSp add del mod">
        <pc:chgData name="Carlos García Borja" userId="564955e6-a7d5-48c4-beac-8522a593879b" providerId="ADAL" clId="{28B94BB9-227E-43A9-84E8-6AA379282969}" dt="2025-02-07T07:58:56.719" v="3631" actId="2696"/>
        <pc:sldMkLst>
          <pc:docMk/>
          <pc:sldMk cId="3083914718" sldId="282"/>
        </pc:sldMkLst>
      </pc:sldChg>
      <pc:sldChg chg="addSp delSp modSp add del mod">
        <pc:chgData name="Carlos García Borja" userId="564955e6-a7d5-48c4-beac-8522a593879b" providerId="ADAL" clId="{28B94BB9-227E-43A9-84E8-6AA379282969}" dt="2025-02-07T07:58:56.719" v="3631" actId="2696"/>
        <pc:sldMkLst>
          <pc:docMk/>
          <pc:sldMk cId="264201341" sldId="283"/>
        </pc:sldMkLst>
      </pc:sldChg>
      <pc:sldChg chg="addSp delSp modSp add mod">
        <pc:chgData name="Carlos García Borja" userId="564955e6-a7d5-48c4-beac-8522a593879b" providerId="ADAL" clId="{28B94BB9-227E-43A9-84E8-6AA379282969}" dt="2025-02-07T09:36:18.918" v="4188" actId="478"/>
        <pc:sldMkLst>
          <pc:docMk/>
          <pc:sldMk cId="2311614953" sldId="283"/>
        </pc:sldMkLst>
      </pc:sldChg>
      <pc:sldChg chg="addSp delSp modSp add mod">
        <pc:chgData name="Carlos García Borja" userId="564955e6-a7d5-48c4-beac-8522a593879b" providerId="ADAL" clId="{28B94BB9-227E-43A9-84E8-6AA379282969}" dt="2025-02-07T09:21:18.665" v="3931" actId="478"/>
        <pc:sldMkLst>
          <pc:docMk/>
          <pc:sldMk cId="902703172" sldId="284"/>
        </pc:sldMkLst>
      </pc:sldChg>
      <pc:sldChg chg="addSp delSp modSp add del mod">
        <pc:chgData name="Carlos García Borja" userId="564955e6-a7d5-48c4-beac-8522a593879b" providerId="ADAL" clId="{28B94BB9-227E-43A9-84E8-6AA379282969}" dt="2025-02-07T07:58:56.719" v="3631" actId="2696"/>
        <pc:sldMkLst>
          <pc:docMk/>
          <pc:sldMk cId="1037862138" sldId="284"/>
        </pc:sldMkLst>
      </pc:sldChg>
      <pc:sldChg chg="addSp delSp modSp add del mod">
        <pc:chgData name="Carlos García Borja" userId="564955e6-a7d5-48c4-beac-8522a593879b" providerId="ADAL" clId="{28B94BB9-227E-43A9-84E8-6AA379282969}" dt="2025-02-07T07:58:56.719" v="3631" actId="2696"/>
        <pc:sldMkLst>
          <pc:docMk/>
          <pc:sldMk cId="2154799240" sldId="285"/>
        </pc:sldMkLst>
      </pc:sldChg>
      <pc:sldChg chg="addSp delSp modSp add del mod">
        <pc:chgData name="Carlos García Borja" userId="564955e6-a7d5-48c4-beac-8522a593879b" providerId="ADAL" clId="{28B94BB9-227E-43A9-84E8-6AA379282969}" dt="2025-02-07T07:59:43.781" v="3633" actId="2696"/>
        <pc:sldMkLst>
          <pc:docMk/>
          <pc:sldMk cId="605500340" sldId="286"/>
        </pc:sldMkLst>
      </pc:sldChg>
      <pc:sldChg chg="addSp delSp modSp add del mod">
        <pc:chgData name="Carlos García Borja" userId="564955e6-a7d5-48c4-beac-8522a593879b" providerId="ADAL" clId="{28B94BB9-227E-43A9-84E8-6AA379282969}" dt="2025-02-07T07:59:43.781" v="3633" actId="2696"/>
        <pc:sldMkLst>
          <pc:docMk/>
          <pc:sldMk cId="3960388606" sldId="287"/>
        </pc:sldMkLst>
      </pc:sldChg>
      <pc:sldChg chg="addSp delSp modSp add del mod">
        <pc:chgData name="Carlos García Borja" userId="564955e6-a7d5-48c4-beac-8522a593879b" providerId="ADAL" clId="{28B94BB9-227E-43A9-84E8-6AA379282969}" dt="2025-02-07T08:00:04.075" v="3636" actId="2696"/>
        <pc:sldMkLst>
          <pc:docMk/>
          <pc:sldMk cId="468270192" sldId="288"/>
        </pc:sldMkLst>
      </pc:sldChg>
      <pc:sldChg chg="addSp delSp modSp add del mod delAnim modAnim">
        <pc:chgData name="Carlos García Borja" userId="564955e6-a7d5-48c4-beac-8522a593879b" providerId="ADAL" clId="{28B94BB9-227E-43A9-84E8-6AA379282969}" dt="2025-02-07T08:00:04.075" v="3636" actId="2696"/>
        <pc:sldMkLst>
          <pc:docMk/>
          <pc:sldMk cId="132835461" sldId="289"/>
        </pc:sldMkLst>
      </pc:sldChg>
      <pc:sldChg chg="addSp delSp modSp add del mod">
        <pc:chgData name="Carlos García Borja" userId="564955e6-a7d5-48c4-beac-8522a593879b" providerId="ADAL" clId="{28B94BB9-227E-43A9-84E8-6AA379282969}" dt="2025-02-07T08:00:04.075" v="3636" actId="2696"/>
        <pc:sldMkLst>
          <pc:docMk/>
          <pc:sldMk cId="1789055266" sldId="290"/>
        </pc:sldMkLst>
      </pc:sldChg>
      <pc:sldChg chg="addSp delSp modSp add del mod">
        <pc:chgData name="Carlos García Borja" userId="564955e6-a7d5-48c4-beac-8522a593879b" providerId="ADAL" clId="{28B94BB9-227E-43A9-84E8-6AA379282969}" dt="2025-02-07T08:00:04.075" v="3636" actId="2696"/>
        <pc:sldMkLst>
          <pc:docMk/>
          <pc:sldMk cId="4233106220" sldId="291"/>
        </pc:sldMkLst>
      </pc:sldChg>
      <pc:sldChg chg="add del ord">
        <pc:chgData name="Carlos García Borja" userId="564955e6-a7d5-48c4-beac-8522a593879b" providerId="ADAL" clId="{28B94BB9-227E-43A9-84E8-6AA379282969}" dt="2025-02-07T09:10:47.564" v="3843" actId="2696"/>
        <pc:sldMkLst>
          <pc:docMk/>
          <pc:sldMk cId="1551741644" sldId="292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2536213918" sldId="292"/>
        </pc:sldMkLst>
      </pc:sldChg>
      <pc:sldChg chg="addSp delSp modSp add mod">
        <pc:chgData name="Carlos García Borja" userId="564955e6-a7d5-48c4-beac-8522a593879b" providerId="ADAL" clId="{28B94BB9-227E-43A9-84E8-6AA379282969}" dt="2025-02-07T07:58:10.187" v="3623" actId="478"/>
        <pc:sldMkLst>
          <pc:docMk/>
          <pc:sldMk cId="1778907695" sldId="293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2463018537" sldId="293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896925768" sldId="294"/>
        </pc:sldMkLst>
      </pc:sldChg>
      <pc:sldChg chg="addSp delSp modSp add mod">
        <pc:chgData name="Carlos García Borja" userId="564955e6-a7d5-48c4-beac-8522a593879b" providerId="ADAL" clId="{28B94BB9-227E-43A9-84E8-6AA379282969}" dt="2025-02-07T09:03:37.004" v="3654" actId="478"/>
        <pc:sldMkLst>
          <pc:docMk/>
          <pc:sldMk cId="1795317344" sldId="294"/>
        </pc:sldMkLst>
      </pc:sldChg>
      <pc:sldChg chg="addSp delSp modSp add mod">
        <pc:chgData name="Carlos García Borja" userId="564955e6-a7d5-48c4-beac-8522a593879b" providerId="ADAL" clId="{28B94BB9-227E-43A9-84E8-6AA379282969}" dt="2025-02-07T09:04:15.472" v="3663" actId="478"/>
        <pc:sldMkLst>
          <pc:docMk/>
          <pc:sldMk cId="825206105" sldId="295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3012563221" sldId="295"/>
        </pc:sldMkLst>
      </pc:sldChg>
      <pc:sldChg chg="addSp delSp modSp add mod">
        <pc:chgData name="Carlos García Borja" userId="564955e6-a7d5-48c4-beac-8522a593879b" providerId="ADAL" clId="{28B94BB9-227E-43A9-84E8-6AA379282969}" dt="2025-02-07T09:36:25.286" v="4189" actId="478"/>
        <pc:sldMkLst>
          <pc:docMk/>
          <pc:sldMk cId="21224706" sldId="296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2801767053" sldId="296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855267320" sldId="297"/>
        </pc:sldMkLst>
      </pc:sldChg>
      <pc:sldChg chg="add">
        <pc:chgData name="Carlos García Borja" userId="564955e6-a7d5-48c4-beac-8522a593879b" providerId="ADAL" clId="{28B94BB9-227E-43A9-84E8-6AA379282969}" dt="2025-02-07T07:56:56.026" v="3613"/>
        <pc:sldMkLst>
          <pc:docMk/>
          <pc:sldMk cId="3711860466" sldId="297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2365578702" sldId="298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4198570310" sldId="299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2759867" sldId="300"/>
        </pc:sldMkLst>
      </pc:sldChg>
      <pc:sldChg chg="addSp delSp modSp add del mod delAnim modAnim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1992156611" sldId="301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3454849713" sldId="302"/>
        </pc:sldMkLst>
      </pc:sldChg>
      <pc:sldChg chg="addSp delSp modSp add del mod">
        <pc:chgData name="Carlos García Borja" userId="564955e6-a7d5-48c4-beac-8522a593879b" providerId="ADAL" clId="{28B94BB9-227E-43A9-84E8-6AA379282969}" dt="2025-02-07T07:37:11.046" v="3439" actId="47"/>
        <pc:sldMkLst>
          <pc:docMk/>
          <pc:sldMk cId="1733928784" sldId="303"/>
        </pc:sldMkLst>
      </pc:sldChg>
      <pc:sldChg chg="delSp modSp new del mod">
        <pc:chgData name="Carlos García Borja" userId="564955e6-a7d5-48c4-beac-8522a593879b" providerId="ADAL" clId="{28B94BB9-227E-43A9-84E8-6AA379282969}" dt="2025-02-07T07:22:03.884" v="3391" actId="2696"/>
        <pc:sldMkLst>
          <pc:docMk/>
          <pc:sldMk cId="3867184405" sldId="304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3997055054" sldId="304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162399511" sldId="305"/>
        </pc:sldMkLst>
      </pc:sldChg>
      <pc:sldChg chg="addSp delSp modSp add del mod delAnim modAnim">
        <pc:chgData name="Carlos García Borja" userId="564955e6-a7d5-48c4-beac-8522a593879b" providerId="ADAL" clId="{28B94BB9-227E-43A9-84E8-6AA379282969}" dt="2025-02-07T07:24:48.538" v="3409" actId="2696"/>
        <pc:sldMkLst>
          <pc:docMk/>
          <pc:sldMk cId="1674637531" sldId="306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1793390863" sldId="306"/>
        </pc:sldMkLst>
      </pc:sldChg>
      <pc:sldChg chg="modSp add del mod ord">
        <pc:chgData name="Carlos García Borja" userId="564955e6-a7d5-48c4-beac-8522a593879b" providerId="ADAL" clId="{28B94BB9-227E-43A9-84E8-6AA379282969}" dt="2025-02-07T07:42:49.374" v="3601" actId="2696"/>
        <pc:sldMkLst>
          <pc:docMk/>
          <pc:sldMk cId="98445166" sldId="307"/>
        </pc:sldMkLst>
      </pc:sldChg>
      <pc:sldChg chg="modSp add del mod ord">
        <pc:chgData name="Carlos García Borja" userId="564955e6-a7d5-48c4-beac-8522a593879b" providerId="ADAL" clId="{28B94BB9-227E-43A9-84E8-6AA379282969}" dt="2025-02-07T09:10:54.014" v="3844" actId="2696"/>
        <pc:sldMkLst>
          <pc:docMk/>
          <pc:sldMk cId="4234082098" sldId="308"/>
        </pc:sldMkLst>
      </pc:sldChg>
      <pc:sldChg chg="addSp delSp modSp add mod">
        <pc:chgData name="Carlos García Borja" userId="564955e6-a7d5-48c4-beac-8522a593879b" providerId="ADAL" clId="{28B94BB9-227E-43A9-84E8-6AA379282969}" dt="2025-02-06T15:13:34.120" v="3247" actId="167"/>
        <pc:sldMkLst>
          <pc:docMk/>
          <pc:sldMk cId="1931040081" sldId="309"/>
        </pc:sldMkLst>
        <pc:spChg chg="mod">
          <ac:chgData name="Carlos García Borja" userId="564955e6-a7d5-48c4-beac-8522a593879b" providerId="ADAL" clId="{28B94BB9-227E-43A9-84E8-6AA379282969}" dt="2025-02-06T10:42:30.942" v="2371" actId="14100"/>
          <ac:spMkLst>
            <pc:docMk/>
            <pc:sldMk cId="1931040081" sldId="309"/>
            <ac:spMk id="2" creationId="{4A4E8DB6-E70B-641F-F048-E67E770FDC4C}"/>
          </ac:spMkLst>
        </pc:spChg>
        <pc:spChg chg="add mod ord">
          <ac:chgData name="Carlos García Borja" userId="564955e6-a7d5-48c4-beac-8522a593879b" providerId="ADAL" clId="{28B94BB9-227E-43A9-84E8-6AA379282969}" dt="2025-02-06T15:13:32.209" v="3246" actId="167"/>
          <ac:spMkLst>
            <pc:docMk/>
            <pc:sldMk cId="1931040081" sldId="309"/>
            <ac:spMk id="5" creationId="{5497C263-5E9C-2F54-D177-74DD025F8BD3}"/>
          </ac:spMkLst>
        </pc:spChg>
        <pc:picChg chg="add mod ord modCrop">
          <ac:chgData name="Carlos García Borja" userId="564955e6-a7d5-48c4-beac-8522a593879b" providerId="ADAL" clId="{28B94BB9-227E-43A9-84E8-6AA379282969}" dt="2025-02-06T15:13:34.120" v="3247" actId="167"/>
          <ac:picMkLst>
            <pc:docMk/>
            <pc:sldMk cId="1931040081" sldId="309"/>
            <ac:picMk id="4" creationId="{F43213E4-E222-FD4A-435D-ECA0D2A843DE}"/>
          </ac:picMkLst>
        </pc:picChg>
      </pc:sldChg>
      <pc:sldChg chg="modSp add mod">
        <pc:chgData name="Carlos García Borja" userId="564955e6-a7d5-48c4-beac-8522a593879b" providerId="ADAL" clId="{28B94BB9-227E-43A9-84E8-6AA379282969}" dt="2025-02-07T09:29:42.715" v="4131" actId="20577"/>
        <pc:sldMkLst>
          <pc:docMk/>
          <pc:sldMk cId="1055973878" sldId="310"/>
        </pc:sldMkLst>
        <pc:spChg chg="mod">
          <ac:chgData name="Carlos García Borja" userId="564955e6-a7d5-48c4-beac-8522a593879b" providerId="ADAL" clId="{28B94BB9-227E-43A9-84E8-6AA379282969}" dt="2025-02-07T09:29:42.715" v="4131" actId="20577"/>
          <ac:spMkLst>
            <pc:docMk/>
            <pc:sldMk cId="1055973878" sldId="310"/>
            <ac:spMk id="3" creationId="{20EC4789-8333-012C-C840-68C217BA2AB4}"/>
          </ac:spMkLst>
        </pc:spChg>
      </pc:sldChg>
      <pc:sldChg chg="addSp delSp modSp add del mod">
        <pc:chgData name="Carlos García Borja" userId="564955e6-a7d5-48c4-beac-8522a593879b" providerId="ADAL" clId="{28B94BB9-227E-43A9-84E8-6AA379282969}" dt="2025-02-07T09:29:35.056" v="4128" actId="2696"/>
        <pc:sldMkLst>
          <pc:docMk/>
          <pc:sldMk cId="4192558950" sldId="311"/>
        </pc:sldMkLst>
      </pc:sldChg>
      <pc:sldChg chg="addSp delSp modSp add mod">
        <pc:chgData name="Carlos García Borja" userId="564955e6-a7d5-48c4-beac-8522a593879b" providerId="ADAL" clId="{28B94BB9-227E-43A9-84E8-6AA379282969}" dt="2025-02-07T09:29:08.424" v="4126" actId="1076"/>
        <pc:sldMkLst>
          <pc:docMk/>
          <pc:sldMk cId="4072579479" sldId="312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2452187008" sldId="313"/>
        </pc:sldMkLst>
      </pc:sldChg>
      <pc:sldChg chg="add del">
        <pc:chgData name="Carlos García Borja" userId="564955e6-a7d5-48c4-beac-8522a593879b" providerId="ADAL" clId="{28B94BB9-227E-43A9-84E8-6AA379282969}" dt="2025-02-06T10:47:58.671" v="2493" actId="2696"/>
        <pc:sldMkLst>
          <pc:docMk/>
          <pc:sldMk cId="3253432807" sldId="313"/>
        </pc:sldMkLst>
      </pc:sldChg>
      <pc:sldChg chg="modSp add mod">
        <pc:chgData name="Carlos García Borja" userId="564955e6-a7d5-48c4-beac-8522a593879b" providerId="ADAL" clId="{28B94BB9-227E-43A9-84E8-6AA379282969}" dt="2025-02-07T09:29:50.637" v="4141" actId="20577"/>
        <pc:sldMkLst>
          <pc:docMk/>
          <pc:sldMk cId="94805724" sldId="314"/>
        </pc:sldMkLst>
        <pc:spChg chg="mod">
          <ac:chgData name="Carlos García Borja" userId="564955e6-a7d5-48c4-beac-8522a593879b" providerId="ADAL" clId="{28B94BB9-227E-43A9-84E8-6AA379282969}" dt="2025-02-07T09:29:50.637" v="4141" actId="20577"/>
          <ac:spMkLst>
            <pc:docMk/>
            <pc:sldMk cId="94805724" sldId="314"/>
            <ac:spMk id="3" creationId="{9E03033C-D4B4-F9D9-3EF0-9DACAC64720F}"/>
          </ac:spMkLst>
        </pc:spChg>
      </pc:sldChg>
      <pc:sldChg chg="addSp delSp modSp add del mod">
        <pc:chgData name="Carlos García Borja" userId="564955e6-a7d5-48c4-beac-8522a593879b" providerId="ADAL" clId="{28B94BB9-227E-43A9-84E8-6AA379282969}" dt="2025-02-07T09:32:20.292" v="4152" actId="2696"/>
        <pc:sldMkLst>
          <pc:docMk/>
          <pc:sldMk cId="1551157518" sldId="315"/>
        </pc:sldMkLst>
      </pc:sldChg>
      <pc:sldChg chg="addSp delSp modSp add del mod">
        <pc:chgData name="Carlos García Borja" userId="564955e6-a7d5-48c4-beac-8522a593879b" providerId="ADAL" clId="{28B94BB9-227E-43A9-84E8-6AA379282969}" dt="2025-02-07T09:32:20.292" v="4152" actId="2696"/>
        <pc:sldMkLst>
          <pc:docMk/>
          <pc:sldMk cId="3030713161" sldId="316"/>
        </pc:sldMkLst>
      </pc:sldChg>
      <pc:sldChg chg="addSp delSp modSp add del mod">
        <pc:chgData name="Carlos García Borja" userId="564955e6-a7d5-48c4-beac-8522a593879b" providerId="ADAL" clId="{28B94BB9-227E-43A9-84E8-6AA379282969}" dt="2025-02-07T09:32:20.292" v="4152" actId="2696"/>
        <pc:sldMkLst>
          <pc:docMk/>
          <pc:sldMk cId="3091888181" sldId="317"/>
        </pc:sldMkLst>
      </pc:sldChg>
      <pc:sldChg chg="addSp delSp modSp add del mod">
        <pc:chgData name="Carlos García Borja" userId="564955e6-a7d5-48c4-beac-8522a593879b" providerId="ADAL" clId="{28B94BB9-227E-43A9-84E8-6AA379282969}" dt="2025-02-07T09:32:20.292" v="4152" actId="2696"/>
        <pc:sldMkLst>
          <pc:docMk/>
          <pc:sldMk cId="91088424" sldId="318"/>
        </pc:sldMkLst>
      </pc:sldChg>
      <pc:sldChg chg="addSp delSp modSp add del mod">
        <pc:chgData name="Carlos García Borja" userId="564955e6-a7d5-48c4-beac-8522a593879b" providerId="ADAL" clId="{28B94BB9-227E-43A9-84E8-6AA379282969}" dt="2025-02-07T09:32:20.292" v="4152" actId="2696"/>
        <pc:sldMkLst>
          <pc:docMk/>
          <pc:sldMk cId="1806708298" sldId="319"/>
        </pc:sldMkLst>
      </pc:sldChg>
      <pc:sldChg chg="add del">
        <pc:chgData name="Carlos García Borja" userId="564955e6-a7d5-48c4-beac-8522a593879b" providerId="ADAL" clId="{28B94BB9-227E-43A9-84E8-6AA379282969}" dt="2025-02-06T14:13:08.338" v="3090" actId="2696"/>
        <pc:sldMkLst>
          <pc:docMk/>
          <pc:sldMk cId="1460468809" sldId="320"/>
        </pc:sldMkLst>
      </pc:sldChg>
      <pc:sldChg chg="delSp add mod">
        <pc:chgData name="Carlos García Borja" userId="564955e6-a7d5-48c4-beac-8522a593879b" providerId="ADAL" clId="{28B94BB9-227E-43A9-84E8-6AA379282969}" dt="2025-02-07T09:36:31.941" v="4190" actId="478"/>
        <pc:sldMkLst>
          <pc:docMk/>
          <pc:sldMk cId="3058737638" sldId="320"/>
        </pc:sldMkLst>
      </pc:sldChg>
      <pc:sldChg chg="addSp delSp modSp add del mod">
        <pc:chgData name="Carlos García Borja" userId="564955e6-a7d5-48c4-beac-8522a593879b" providerId="ADAL" clId="{28B94BB9-227E-43A9-84E8-6AA379282969}" dt="2025-02-07T09:32:41.118" v="4155" actId="2696"/>
        <pc:sldMkLst>
          <pc:docMk/>
          <pc:sldMk cId="2565751882" sldId="321"/>
        </pc:sldMkLst>
      </pc:sldChg>
      <pc:sldChg chg="addSp delSp modSp add del mod">
        <pc:chgData name="Carlos García Borja" userId="564955e6-a7d5-48c4-beac-8522a593879b" providerId="ADAL" clId="{28B94BB9-227E-43A9-84E8-6AA379282969}" dt="2025-02-07T09:32:41.118" v="4155" actId="2696"/>
        <pc:sldMkLst>
          <pc:docMk/>
          <pc:sldMk cId="4007028710" sldId="322"/>
        </pc:sldMkLst>
      </pc:sldChg>
      <pc:sldChg chg="addSp delSp modSp add del mod">
        <pc:chgData name="Carlos García Borja" userId="564955e6-a7d5-48c4-beac-8522a593879b" providerId="ADAL" clId="{28B94BB9-227E-43A9-84E8-6AA379282969}" dt="2025-02-07T09:33:05.893" v="4158" actId="2696"/>
        <pc:sldMkLst>
          <pc:docMk/>
          <pc:sldMk cId="491738930" sldId="323"/>
        </pc:sldMkLst>
      </pc:sldChg>
      <pc:sldChg chg="addSp delSp modSp add del mod delAnim modAnim">
        <pc:chgData name="Carlos García Borja" userId="564955e6-a7d5-48c4-beac-8522a593879b" providerId="ADAL" clId="{28B94BB9-227E-43A9-84E8-6AA379282969}" dt="2025-02-07T09:33:05.893" v="4158" actId="2696"/>
        <pc:sldMkLst>
          <pc:docMk/>
          <pc:sldMk cId="3807491982" sldId="324"/>
        </pc:sldMkLst>
      </pc:sldChg>
      <pc:sldChg chg="addSp delSp modSp add del mod">
        <pc:chgData name="Carlos García Borja" userId="564955e6-a7d5-48c4-beac-8522a593879b" providerId="ADAL" clId="{28B94BB9-227E-43A9-84E8-6AA379282969}" dt="2025-02-07T09:33:05.893" v="4158" actId="2696"/>
        <pc:sldMkLst>
          <pc:docMk/>
          <pc:sldMk cId="2076828900" sldId="325"/>
        </pc:sldMkLst>
      </pc:sldChg>
      <pc:sldChg chg="addSp delSp modSp add del mod">
        <pc:chgData name="Carlos García Borja" userId="564955e6-a7d5-48c4-beac-8522a593879b" providerId="ADAL" clId="{28B94BB9-227E-43A9-84E8-6AA379282969}" dt="2025-02-07T09:33:05.893" v="4158" actId="2696"/>
        <pc:sldMkLst>
          <pc:docMk/>
          <pc:sldMk cId="3056579669" sldId="326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3592264811" sldId="327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1230701597" sldId="328"/>
        </pc:sldMkLst>
      </pc:sldChg>
      <pc:sldChg chg="add">
        <pc:chgData name="Carlos García Borja" userId="564955e6-a7d5-48c4-beac-8522a593879b" providerId="ADAL" clId="{28B94BB9-227E-43A9-84E8-6AA379282969}" dt="2025-02-07T07:36:49.745" v="3438"/>
        <pc:sldMkLst>
          <pc:docMk/>
          <pc:sldMk cId="2304498519" sldId="329"/>
        </pc:sldMkLst>
      </pc:sldChg>
      <pc:sldChg chg="add ord">
        <pc:chgData name="Carlos García Borja" userId="564955e6-a7d5-48c4-beac-8522a593879b" providerId="ADAL" clId="{28B94BB9-227E-43A9-84E8-6AA379282969}" dt="2025-02-07T07:37:24.294" v="3441"/>
        <pc:sldMkLst>
          <pc:docMk/>
          <pc:sldMk cId="2039931633" sldId="330"/>
        </pc:sldMkLst>
      </pc:sldChg>
      <pc:sldChg chg="addSp delSp modSp add mod">
        <pc:chgData name="Carlos García Borja" userId="564955e6-a7d5-48c4-beac-8522a593879b" providerId="ADAL" clId="{28B94BB9-227E-43A9-84E8-6AA379282969}" dt="2025-02-04T14:48:39.539" v="1613" actId="167"/>
        <pc:sldMkLst>
          <pc:docMk/>
          <pc:sldMk cId="1109994896" sldId="334"/>
        </pc:sldMkLst>
      </pc:sldChg>
      <pc:sldChg chg="modSp 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3935348839" sldId="2147477998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0" sldId="2147478011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87025243" sldId="2147478017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131044398" sldId="2147478018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808167684" sldId="2147478022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743681629" sldId="2147478025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3875978292" sldId="2147478026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3011552221" sldId="2147478028"/>
        </pc:sldMkLst>
      </pc:sldChg>
      <pc:sldChg chg="modSp del mod">
        <pc:chgData name="Carlos García Borja" userId="564955e6-a7d5-48c4-beac-8522a593879b" providerId="ADAL" clId="{28B94BB9-227E-43A9-84E8-6AA379282969}" dt="2025-01-31T12:40:59.331" v="466" actId="2696"/>
        <pc:sldMkLst>
          <pc:docMk/>
          <pc:sldMk cId="2969835636" sldId="2147478035"/>
        </pc:sldMkLst>
      </pc:sldChg>
      <pc:sldChg chg="modSp 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1532670913" sldId="2147478037"/>
        </pc:sldMkLst>
      </pc:sldChg>
      <pc:sldChg chg="del mod modShow">
        <pc:chgData name="Carlos García Borja" userId="564955e6-a7d5-48c4-beac-8522a593879b" providerId="ADAL" clId="{28B94BB9-227E-43A9-84E8-6AA379282969}" dt="2025-02-07T09:33:14.185" v="4159" actId="2696"/>
        <pc:sldMkLst>
          <pc:docMk/>
          <pc:sldMk cId="2088245526" sldId="2147478038"/>
        </pc:sldMkLst>
      </pc:sldChg>
      <pc:sldChg chg="del">
        <pc:chgData name="Carlos García Borja" userId="564955e6-a7d5-48c4-beac-8522a593879b" providerId="ADAL" clId="{28B94BB9-227E-43A9-84E8-6AA379282969}" dt="2025-02-04T15:24:56.647" v="2056" actId="2696"/>
        <pc:sldMkLst>
          <pc:docMk/>
          <pc:sldMk cId="4177722346" sldId="2147478041"/>
        </pc:sldMkLst>
      </pc:sldChg>
      <pc:sldChg chg="addSp delSp modSp add mod">
        <pc:chgData name="Carlos García Borja" userId="564955e6-a7d5-48c4-beac-8522a593879b" providerId="ADAL" clId="{28B94BB9-227E-43A9-84E8-6AA379282969}" dt="2025-02-07T09:11:41.031" v="3850" actId="113"/>
        <pc:sldMkLst>
          <pc:docMk/>
          <pc:sldMk cId="4106452997" sldId="2147483638"/>
        </pc:sldMkLst>
      </pc:sldChg>
      <pc:sldChg chg="addSp delSp modSp add mod">
        <pc:chgData name="Carlos García Borja" userId="564955e6-a7d5-48c4-beac-8522a593879b" providerId="ADAL" clId="{28B94BB9-227E-43A9-84E8-6AA379282969}" dt="2025-02-07T09:06:26.263" v="3672" actId="2711"/>
        <pc:sldMkLst>
          <pc:docMk/>
          <pc:sldMk cId="315817686" sldId="2147483639"/>
        </pc:sldMkLst>
      </pc:sldChg>
      <pc:sldChg chg="addSp delSp modSp add mod">
        <pc:chgData name="Carlos García Borja" userId="564955e6-a7d5-48c4-beac-8522a593879b" providerId="ADAL" clId="{28B94BB9-227E-43A9-84E8-6AA379282969}" dt="2025-02-07T09:26:25.542" v="4081" actId="20577"/>
        <pc:sldMkLst>
          <pc:docMk/>
          <pc:sldMk cId="712644212" sldId="2147483640"/>
        </pc:sldMkLst>
      </pc:sldChg>
      <pc:sldChg chg="add del ord">
        <pc:chgData name="Carlos García Borja" userId="564955e6-a7d5-48c4-beac-8522a593879b" providerId="ADAL" clId="{28B94BB9-227E-43A9-84E8-6AA379282969}" dt="2025-02-07T09:30:19.760" v="4142" actId="47"/>
        <pc:sldMkLst>
          <pc:docMk/>
          <pc:sldMk cId="1951745429" sldId="2147483643"/>
        </pc:sldMkLst>
      </pc:sldChg>
      <pc:sldChg chg="addSp delSp modSp add del mod ord modShow">
        <pc:chgData name="Carlos García Borja" userId="564955e6-a7d5-48c4-beac-8522a593879b" providerId="ADAL" clId="{28B94BB9-227E-43A9-84E8-6AA379282969}" dt="2025-02-07T07:24:48.538" v="3409" actId="2696"/>
        <pc:sldMkLst>
          <pc:docMk/>
          <pc:sldMk cId="674349345" sldId="2147483644"/>
        </pc:sldMkLst>
      </pc:sldChg>
      <pc:sldChg chg="addSp delSp modSp add del mod ord modShow">
        <pc:chgData name="Carlos García Borja" userId="564955e6-a7d5-48c4-beac-8522a593879b" providerId="ADAL" clId="{28B94BB9-227E-43A9-84E8-6AA379282969}" dt="2025-02-07T07:42:49.374" v="3601" actId="2696"/>
        <pc:sldMkLst>
          <pc:docMk/>
          <pc:sldMk cId="1310168484" sldId="2147483645"/>
        </pc:sldMkLst>
      </pc:sldChg>
      <pc:sldChg chg="addSp delSp modSp add del mod modShow">
        <pc:chgData name="Carlos García Borja" userId="564955e6-a7d5-48c4-beac-8522a593879b" providerId="ADAL" clId="{28B94BB9-227E-43A9-84E8-6AA379282969}" dt="2025-02-07T09:10:54.014" v="3844" actId="2696"/>
        <pc:sldMkLst>
          <pc:docMk/>
          <pc:sldMk cId="1366134271" sldId="2147483646"/>
        </pc:sldMkLst>
      </pc:sldChg>
      <pc:sldChg chg="addSp delSp modSp mod ord">
        <pc:chgData name="Carlos García Borja" userId="564955e6-a7d5-48c4-beac-8522a593879b" providerId="ADAL" clId="{28B94BB9-227E-43A9-84E8-6AA379282969}" dt="2025-02-07T07:21:56.298" v="3390" actId="20577"/>
        <pc:sldMkLst>
          <pc:docMk/>
          <pc:sldMk cId="450184859" sldId="2147483647"/>
        </pc:sldMkLst>
      </pc:sldChg>
      <pc:sldMasterChg chg="delSldLayout">
        <pc:chgData name="Carlos García Borja" userId="564955e6-a7d5-48c4-beac-8522a593879b" providerId="ADAL" clId="{28B94BB9-227E-43A9-84E8-6AA379282969}" dt="2025-02-07T09:33:14.185" v="4159" actId="2696"/>
        <pc:sldMasterMkLst>
          <pc:docMk/>
          <pc:sldMasterMk cId="1296922097" sldId="2147483660"/>
        </pc:sldMasterMkLst>
        <pc:sldLayoutChg chg="del">
          <pc:chgData name="Carlos García Borja" userId="564955e6-a7d5-48c4-beac-8522a593879b" providerId="ADAL" clId="{28B94BB9-227E-43A9-84E8-6AA379282969}" dt="2025-02-07T09:33:14.185" v="4159" actId="2696"/>
          <pc:sldLayoutMkLst>
            <pc:docMk/>
            <pc:sldMasterMk cId="1296922097" sldId="2147483660"/>
            <pc:sldLayoutMk cId="2116711145" sldId="2147483695"/>
          </pc:sldLayoutMkLst>
        </pc:sldLayoutChg>
        <pc:sldLayoutChg chg="del">
          <pc:chgData name="Carlos García Borja" userId="564955e6-a7d5-48c4-beac-8522a593879b" providerId="ADAL" clId="{28B94BB9-227E-43A9-84E8-6AA379282969}" dt="2025-02-07T09:33:14.185" v="4159" actId="2696"/>
          <pc:sldLayoutMkLst>
            <pc:docMk/>
            <pc:sldMasterMk cId="1296922097" sldId="2147483660"/>
            <pc:sldLayoutMk cId="1793355520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8BD73-5D0B-4D0B-B5EC-A79DC27CE249}" type="datetimeFigureOut">
              <a:rPr lang="es-ES" smtClean="0"/>
              <a:t>29/04/2025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A3ED8-0159-441C-BEEF-0DFA1F3E86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5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1 r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9600" y="4308246"/>
            <a:ext cx="8365067" cy="466955"/>
          </a:xfrm>
        </p:spPr>
        <p:txBody>
          <a:bodyPr anchor="t">
            <a:noAutofit/>
          </a:bodyPr>
          <a:lstStyle>
            <a:lvl1pPr algn="ctr">
              <a:defRPr sz="35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62667" y="4969325"/>
            <a:ext cx="8398933" cy="48079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CLICK TO ADD SUBTITLE</a:t>
            </a:r>
            <a:endParaRPr lang="en-US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327" y="2239347"/>
            <a:ext cx="2439346" cy="9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0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Wellbeing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81522D32-7F4D-4C75-A7A5-1982246545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95F77D0-CD76-442D-9695-FA6548391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993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Wellbeing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22ABC235-CBD4-412B-BF10-A3AE461B6F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D5EC9F-DE4C-4F62-9D8D-CE47AACE1A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1019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 - Wellbeing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118C0623-30BD-4BFE-A0CF-2F7879D271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FDAEFE-B80D-49F9-BD6A-45EF20410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1494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Tas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95850679-2894-4F04-94A8-307F5E3046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762810-56F7-4BB4-AE4B-04480D0F4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553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Tas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9F0C1763-1CDE-4955-BA66-0CEC340365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ADDBF60-BA87-4913-805D-398513B9F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8010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Tas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E6498704-16D7-481B-90C1-6A3AA181A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21888B-A46C-42F3-9177-FE1DB63AD3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58896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Sustainabilit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48B1DE38-56CD-4905-AB07-BB5271FD54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92ACBFD-E1B0-4A4F-8819-762525B021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8707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Sustainabilit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680A02F8-A338-443D-BF87-0B7D4E755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83C69A1-BCD9-4E63-9B7E-759D3A749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4335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853168"/>
            <a:ext cx="9291417" cy="794201"/>
          </a:xfrm>
        </p:spPr>
        <p:txBody>
          <a:bodyPr/>
          <a:lstStyle/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531" y="1866900"/>
            <a:ext cx="8403169" cy="4403272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9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2 row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9600" y="4308245"/>
            <a:ext cx="8365067" cy="1196294"/>
          </a:xfrm>
        </p:spPr>
        <p:txBody>
          <a:bodyPr anchor="t">
            <a:noAutofit/>
          </a:bodyPr>
          <a:lstStyle>
            <a:lvl1pPr algn="ctr">
              <a:defRPr sz="3500"/>
            </a:lvl1pPr>
          </a:lstStyle>
          <a:p>
            <a:r>
              <a:rPr lang="sv-SE"/>
              <a:t>CLICK TO ADD TITLE CONSISTING OF TWO LINES OF TEXT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62667" y="5586183"/>
            <a:ext cx="8398933" cy="48079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CLICK TO ADD SUBTITLE</a:t>
            </a:r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B5310C4-9ECE-874B-A516-11DB772E7F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327" y="2239347"/>
            <a:ext cx="2439346" cy="9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61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2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In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EDAD83D7-D264-E144-A981-845394B51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25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BEAEB17-C41D-BE40-95AF-F89A394931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3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3769F69-4B00-FC4E-AB8F-9C1F440C8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98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Purc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C2A1E2E-11F2-504F-9D02-689487D9A6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28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On-boar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AE29625-8A13-5D4F-A7C3-BFA9EC8BA9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Ongoing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1C4E7CC-2797-2545-94EF-5A4EBECC2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6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Repair &amp;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275BB1C-2EC1-DA48-BC71-053B12D113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77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sumer journey- Repurc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4DC2861-87DD-AC41-83B8-DDABFEC158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6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two</a:t>
            </a:r>
            <a:endParaRPr lang="sv-SE"/>
          </a:p>
          <a:p>
            <a:pPr lvl="2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three</a:t>
            </a:r>
            <a:endParaRPr lang="sv-SE"/>
          </a:p>
          <a:p>
            <a:pPr lvl="3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four</a:t>
            </a:r>
            <a:endParaRPr lang="sv-SE"/>
          </a:p>
          <a:p>
            <a:pPr lvl="4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327" y="2965063"/>
            <a:ext cx="2439346" cy="9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3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lin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30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content - 2 column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853168"/>
            <a:ext cx="11158279" cy="794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531" y="1866900"/>
            <a:ext cx="5376000" cy="44032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81811" y="1866900"/>
            <a:ext cx="5376000" cy="44032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1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435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umer journey - whit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516AD45-8AAD-8643-ADCC-B633720839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1280627"/>
            <a:ext cx="7594600" cy="426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0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umer journey - whit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D259C2-F880-7146-8BC2-890E502CEF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1280628"/>
            <a:ext cx="7594600" cy="42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6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TE CONT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8176984-92FB-C7C1-7243-985921E56B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405" y="4320000"/>
            <a:ext cx="3797138" cy="296235"/>
          </a:xfrm>
        </p:spPr>
        <p:txBody>
          <a:bodyPr>
            <a:spAutoFit/>
          </a:bodyPr>
          <a:lstStyle>
            <a:lvl1pPr marL="0" indent="-198900">
              <a:lnSpc>
                <a:spcPts val="1360"/>
              </a:lnSpc>
              <a:buFont typeface="+mj-lt"/>
              <a:buAutoNum type="arabicPeriod"/>
              <a:defRPr b="0" i="0"/>
            </a:lvl1pPr>
          </a:lstStyle>
          <a:p>
            <a:pPr lvl="0"/>
            <a:r>
              <a:rPr lang="en-GB"/>
              <a:t>Add section </a:t>
            </a:r>
            <a:r>
              <a:rPr lang="en-US" noProof="0"/>
              <a:t>details</a:t>
            </a:r>
            <a:r>
              <a:rPr lang="en-GB"/>
              <a:t> here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7426064-B568-2143-0E30-AB53F5293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052" y="3636000"/>
            <a:ext cx="3855491" cy="66172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noProof="0"/>
              <a:t>Contents title</a:t>
            </a:r>
          </a:p>
        </p:txBody>
      </p:sp>
    </p:spTree>
    <p:extLst>
      <p:ext uri="{BB962C8B-B14F-4D97-AF65-F5344CB8AC3E}">
        <p14:creationId xmlns:p14="http://schemas.microsoft.com/office/powerpoint/2010/main" val="1662946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 CONT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AF438CCD-1921-4AF1-C3BF-05E68C2B0D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405" y="4320000"/>
            <a:ext cx="3797138" cy="296235"/>
          </a:xfrm>
        </p:spPr>
        <p:txBody>
          <a:bodyPr>
            <a:spAutoFit/>
          </a:bodyPr>
          <a:lstStyle>
            <a:lvl1pPr marL="0" indent="-198900">
              <a:lnSpc>
                <a:spcPts val="1360"/>
              </a:lnSpc>
              <a:buFont typeface="+mj-lt"/>
              <a:buAutoNum type="arabicPeriod"/>
              <a:defRPr b="0" i="0"/>
            </a:lvl1pPr>
          </a:lstStyle>
          <a:p>
            <a:pPr lvl="0"/>
            <a:r>
              <a:rPr lang="en-US" noProof="0"/>
              <a:t>Add section details here</a:t>
            </a:r>
          </a:p>
        </p:txBody>
      </p:sp>
      <p:sp>
        <p:nvSpPr>
          <p:cNvPr id="5" name="Title 19">
            <a:extLst>
              <a:ext uri="{FF2B5EF4-FFF2-40B4-BE49-F238E27FC236}">
                <a16:creationId xmlns:a16="http://schemas.microsoft.com/office/drawing/2014/main" id="{89D5FD4D-9496-801A-5B46-68DDE6426D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052" y="3636000"/>
            <a:ext cx="3855491" cy="66172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noProof="0"/>
              <a:t>Contents title</a:t>
            </a:r>
          </a:p>
        </p:txBody>
      </p:sp>
    </p:spTree>
    <p:extLst>
      <p:ext uri="{BB962C8B-B14F-4D97-AF65-F5344CB8AC3E}">
        <p14:creationId xmlns:p14="http://schemas.microsoft.com/office/powerpoint/2010/main" val="4002538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LBEING CONT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6D9C7D41-9DFB-57DC-1258-793599FD4D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405" y="4320000"/>
            <a:ext cx="3797138" cy="296235"/>
          </a:xfrm>
        </p:spPr>
        <p:txBody>
          <a:bodyPr>
            <a:spAutoFit/>
          </a:bodyPr>
          <a:lstStyle>
            <a:lvl1pPr marL="0" indent="-198900">
              <a:lnSpc>
                <a:spcPts val="1360"/>
              </a:lnSpc>
              <a:buFont typeface="+mj-lt"/>
              <a:buAutoNum type="arabicPeriod"/>
              <a:defRPr b="0" i="0"/>
            </a:lvl1pPr>
          </a:lstStyle>
          <a:p>
            <a:pPr lvl="0"/>
            <a:r>
              <a:rPr lang="en-GB"/>
              <a:t>Add section </a:t>
            </a:r>
            <a:r>
              <a:rPr lang="en-US" noProof="0"/>
              <a:t>details</a:t>
            </a:r>
            <a:r>
              <a:rPr lang="en-GB"/>
              <a:t> here</a:t>
            </a:r>
          </a:p>
        </p:txBody>
      </p:sp>
      <p:sp>
        <p:nvSpPr>
          <p:cNvPr id="5" name="Title 19">
            <a:extLst>
              <a:ext uri="{FF2B5EF4-FFF2-40B4-BE49-F238E27FC236}">
                <a16:creationId xmlns:a16="http://schemas.microsoft.com/office/drawing/2014/main" id="{1AF09143-F5D3-AB2E-0554-3C92CBCCC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052" y="3636000"/>
            <a:ext cx="3855491" cy="66172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noProof="0"/>
              <a:t>Contents title</a:t>
            </a:r>
          </a:p>
        </p:txBody>
      </p:sp>
    </p:spTree>
    <p:extLst>
      <p:ext uri="{BB962C8B-B14F-4D97-AF65-F5344CB8AC3E}">
        <p14:creationId xmlns:p14="http://schemas.microsoft.com/office/powerpoint/2010/main" val="1814678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ab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7E90-4193-E1D2-7385-6E6A242FB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GB"/>
              <a:t>Add your heading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D6D0F-E785-E552-7F5D-8342A5E8F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62244A-263E-518B-8982-FAA411479C84}"/>
              </a:ext>
            </a:extLst>
          </p:cNvPr>
          <p:cNvGrpSpPr/>
          <p:nvPr userDrawn="1"/>
        </p:nvGrpSpPr>
        <p:grpSpPr>
          <a:xfrm>
            <a:off x="618371" y="1991679"/>
            <a:ext cx="11039441" cy="4407539"/>
            <a:chOff x="618371" y="2026153"/>
            <a:chExt cx="11039441" cy="44075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84DA63-3A4C-924B-37FF-29AC1383E4B1}"/>
                </a:ext>
              </a:extLst>
            </p:cNvPr>
            <p:cNvSpPr/>
            <p:nvPr/>
          </p:nvSpPr>
          <p:spPr>
            <a:xfrm>
              <a:off x="618371" y="2026153"/>
              <a:ext cx="11039441" cy="44075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Metric Light" panose="020B030303020206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F3856B-207B-633F-3531-AC82D8EC9447}"/>
                </a:ext>
              </a:extLst>
            </p:cNvPr>
            <p:cNvSpPr/>
            <p:nvPr/>
          </p:nvSpPr>
          <p:spPr>
            <a:xfrm>
              <a:off x="813059" y="2230083"/>
              <a:ext cx="7271573" cy="40194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Metric Light" panose="020B030303020206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E555ED-E28D-C37A-7FCF-0F73A9879267}"/>
                </a:ext>
              </a:extLst>
            </p:cNvPr>
            <p:cNvSpPr/>
            <p:nvPr/>
          </p:nvSpPr>
          <p:spPr>
            <a:xfrm>
              <a:off x="1040881" y="2443655"/>
              <a:ext cx="3515353" cy="36024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>
                <a:latin typeface="Metric Light" panose="020B030303020206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7A220C-0CE2-222D-51C6-E9DFCF74B56D}"/>
              </a:ext>
            </a:extLst>
          </p:cNvPr>
          <p:cNvGrpSpPr/>
          <p:nvPr userDrawn="1"/>
        </p:nvGrpSpPr>
        <p:grpSpPr>
          <a:xfrm>
            <a:off x="1163262" y="2534445"/>
            <a:ext cx="7742401" cy="658368"/>
            <a:chOff x="1163262" y="2436000"/>
            <a:chExt cx="7742401" cy="658368"/>
          </a:xfrm>
        </p:grpSpPr>
        <p:pic>
          <p:nvPicPr>
            <p:cNvPr id="9" name="Graphic 8" descr="Badge 1 outline">
              <a:extLst>
                <a:ext uri="{FF2B5EF4-FFF2-40B4-BE49-F238E27FC236}">
                  <a16:creationId xmlns:a16="http://schemas.microsoft.com/office/drawing/2014/main" id="{C448E545-DDA6-2534-EA81-7459AF60F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3262" y="2436000"/>
              <a:ext cx="658368" cy="658368"/>
            </a:xfrm>
            <a:prstGeom prst="rect">
              <a:avLst/>
            </a:prstGeom>
          </p:spPr>
        </p:pic>
        <p:pic>
          <p:nvPicPr>
            <p:cNvPr id="10" name="Graphic 9" descr="Badge outline">
              <a:extLst>
                <a:ext uri="{FF2B5EF4-FFF2-40B4-BE49-F238E27FC236}">
                  <a16:creationId xmlns:a16="http://schemas.microsoft.com/office/drawing/2014/main" id="{FFD21408-C6C6-3AC7-74D7-84165D015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615" y="2436000"/>
              <a:ext cx="658368" cy="658368"/>
            </a:xfrm>
            <a:prstGeom prst="rect">
              <a:avLst/>
            </a:prstGeom>
          </p:spPr>
        </p:pic>
        <p:pic>
          <p:nvPicPr>
            <p:cNvPr id="11" name="Graphic 10" descr="Badge 3 outline">
              <a:extLst>
                <a:ext uri="{FF2B5EF4-FFF2-40B4-BE49-F238E27FC236}">
                  <a16:creationId xmlns:a16="http://schemas.microsoft.com/office/drawing/2014/main" id="{7608F63D-6646-B31C-A57B-400D26C0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7295" y="2436000"/>
              <a:ext cx="658368" cy="658368"/>
            </a:xfrm>
            <a:prstGeom prst="rect">
              <a:avLst/>
            </a:prstGeom>
          </p:spPr>
        </p:pic>
      </p:grp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602F9B2-56F4-4524-F62E-7553D1362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72" y="3240577"/>
            <a:ext cx="3045206" cy="705458"/>
          </a:xfrm>
        </p:spPr>
        <p:txBody>
          <a:bodyPr wrap="square" anchor="t" anchorCtr="0">
            <a:normAutofit/>
          </a:bodyPr>
          <a:lstStyle>
            <a:lvl1pPr marL="0" indent="0" algn="l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Subheading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408FC2A-E923-5211-0A4B-C52782252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72" y="3987388"/>
            <a:ext cx="3045206" cy="184881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/>
              <a:t>Enter body copy or description </a:t>
            </a:r>
            <a:r>
              <a:rPr lang="en-US" noProof="0"/>
              <a:t>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6B58FD6-F1C3-466A-27DF-373D7E4177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6936" y="3240577"/>
            <a:ext cx="3045206" cy="705458"/>
          </a:xfrm>
        </p:spPr>
        <p:txBody>
          <a:bodyPr wrap="square" anchor="t" anchorCtr="0">
            <a:normAutofit/>
          </a:bodyPr>
          <a:lstStyle>
            <a:lvl1pPr marL="0" indent="0" algn="l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Subheading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C3D8613-2BBE-88D9-A8D1-8560837FE7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6936" y="3987388"/>
            <a:ext cx="3045206" cy="184881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/>
              <a:t>Enter body copy or description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FC81F37-3A49-3212-FAB1-7FA5EAB4CE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1547" y="3240577"/>
            <a:ext cx="3045206" cy="705458"/>
          </a:xfrm>
        </p:spPr>
        <p:txBody>
          <a:bodyPr wrap="square" anchor="t" anchorCtr="0">
            <a:normAutofit/>
          </a:bodyPr>
          <a:lstStyle>
            <a:lvl1pPr marL="0" indent="0" algn="l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Subheading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DF05EE-0A7F-6CEF-DAF5-6731457E89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1547" y="3987388"/>
            <a:ext cx="3045206" cy="184881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/>
              <a:t>Enter body copy or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63343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w tab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5968-82AE-E1FF-2D2C-37ADCF55A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noProof="0"/>
              <a:t>Add your heading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F6A3E7-B1D0-68EE-BC77-787DBC0CF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F0B6E-E8AA-E3DB-9ABA-DA6B2C490F6D}"/>
              </a:ext>
            </a:extLst>
          </p:cNvPr>
          <p:cNvSpPr>
            <a:spLocks/>
          </p:cNvSpPr>
          <p:nvPr userDrawn="1"/>
        </p:nvSpPr>
        <p:spPr>
          <a:xfrm>
            <a:off x="502136" y="1983930"/>
            <a:ext cx="11155676" cy="44075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7C251-F336-9A69-8F52-9CE02E192A57}"/>
              </a:ext>
            </a:extLst>
          </p:cNvPr>
          <p:cNvSpPr>
            <a:spLocks/>
          </p:cNvSpPr>
          <p:nvPr userDrawn="1"/>
        </p:nvSpPr>
        <p:spPr>
          <a:xfrm>
            <a:off x="696824" y="3317818"/>
            <a:ext cx="10958938" cy="2889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68352-19AA-3229-7BDB-F05268A3581D}"/>
              </a:ext>
            </a:extLst>
          </p:cNvPr>
          <p:cNvSpPr>
            <a:spLocks/>
          </p:cNvSpPr>
          <p:nvPr userDrawn="1"/>
        </p:nvSpPr>
        <p:spPr>
          <a:xfrm>
            <a:off x="924646" y="4645394"/>
            <a:ext cx="10728717" cy="1358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pic>
        <p:nvPicPr>
          <p:cNvPr id="9" name="Graphic 8" descr="Badge 1 outline">
            <a:extLst>
              <a:ext uri="{FF2B5EF4-FFF2-40B4-BE49-F238E27FC236}">
                <a16:creationId xmlns:a16="http://schemas.microsoft.com/office/drawing/2014/main" id="{C02C7691-5B80-7438-7C6C-61C01535FC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027" y="2421015"/>
            <a:ext cx="431443" cy="431443"/>
          </a:xfrm>
          <a:prstGeom prst="rect">
            <a:avLst/>
          </a:prstGeom>
        </p:spPr>
      </p:pic>
      <p:pic>
        <p:nvPicPr>
          <p:cNvPr id="10" name="Graphic 9" descr="Badge outline">
            <a:extLst>
              <a:ext uri="{FF2B5EF4-FFF2-40B4-BE49-F238E27FC236}">
                <a16:creationId xmlns:a16="http://schemas.microsoft.com/office/drawing/2014/main" id="{033FA64E-47D5-9020-69F7-141D1BE539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026" y="3746059"/>
            <a:ext cx="431443" cy="431443"/>
          </a:xfrm>
          <a:prstGeom prst="rect">
            <a:avLst/>
          </a:prstGeom>
        </p:spPr>
      </p:pic>
      <p:pic>
        <p:nvPicPr>
          <p:cNvPr id="11" name="Graphic 10" descr="Badge 3 outline">
            <a:extLst>
              <a:ext uri="{FF2B5EF4-FFF2-40B4-BE49-F238E27FC236}">
                <a16:creationId xmlns:a16="http://schemas.microsoft.com/office/drawing/2014/main" id="{9DFB6DD4-CBD0-C272-9CC6-88C5AB8965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026" y="5136840"/>
            <a:ext cx="431443" cy="431443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AE30C81-1687-43BF-6078-262756184C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7612" y="5167897"/>
            <a:ext cx="2177138" cy="369332"/>
          </a:xfrm>
        </p:spPr>
        <p:txBody>
          <a:bodyPr anchor="ctr" anchorCtr="0">
            <a:spAutoFit/>
          </a:bodyPr>
          <a:lstStyle>
            <a:lvl1pPr marL="0" indent="0">
              <a:buNone/>
              <a:defRPr b="0" i="0">
                <a:latin typeface="Metric Medium" panose="020B0503030202060203" pitchFamily="34" charset="77"/>
              </a:defRPr>
            </a:lvl1pPr>
          </a:lstStyle>
          <a:p>
            <a:pPr lvl="0"/>
            <a:r>
              <a:rPr lang="en-US" noProof="0"/>
              <a:t>Add sub heading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542BD3-0EC0-D2DF-792C-58B84BADCCC5}"/>
              </a:ext>
            </a:extLst>
          </p:cNvPr>
          <p:cNvCxnSpPr/>
          <p:nvPr userDrawn="1"/>
        </p:nvCxnSpPr>
        <p:spPr>
          <a:xfrm>
            <a:off x="4161851" y="2143857"/>
            <a:ext cx="0" cy="102479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6DB109-4851-F613-8E88-D659FDD6774F}"/>
              </a:ext>
            </a:extLst>
          </p:cNvPr>
          <p:cNvCxnSpPr/>
          <p:nvPr userDrawn="1"/>
        </p:nvCxnSpPr>
        <p:spPr>
          <a:xfrm>
            <a:off x="4161851" y="3480288"/>
            <a:ext cx="0" cy="102479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3DF0A5-8542-FD65-16CA-7C8CC59F00D2}"/>
              </a:ext>
            </a:extLst>
          </p:cNvPr>
          <p:cNvCxnSpPr/>
          <p:nvPr userDrawn="1"/>
        </p:nvCxnSpPr>
        <p:spPr>
          <a:xfrm>
            <a:off x="4161851" y="4840165"/>
            <a:ext cx="0" cy="102479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CA8C6BE1-1D77-86B6-A676-2756A2E00C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478" y="4840165"/>
            <a:ext cx="7065962" cy="102479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/>
            </a:lvl1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noProof="0"/>
              <a:t>Add body copy here</a:t>
            </a:r>
            <a:endParaRPr lang="en-US" noProof="0">
              <a:effectLst/>
              <a:latin typeface="Metric Light" panose="020B0303030202060203" pitchFamily="34" charset="77"/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6F63064-EAA7-6920-715F-E7B7D7F67B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37612" y="3808022"/>
            <a:ext cx="2177138" cy="369332"/>
          </a:xfrm>
        </p:spPr>
        <p:txBody>
          <a:bodyPr anchor="ctr" anchorCtr="0">
            <a:spAutoFit/>
          </a:bodyPr>
          <a:lstStyle>
            <a:lvl1pPr marL="0" indent="0">
              <a:buNone/>
              <a:defRPr b="0" i="0">
                <a:latin typeface="Metric Medium" panose="020B0503030202060203" pitchFamily="34" charset="77"/>
              </a:defRPr>
            </a:lvl1pPr>
          </a:lstStyle>
          <a:p>
            <a:pPr lvl="0"/>
            <a:r>
              <a:rPr lang="en-US" noProof="0"/>
              <a:t>Add sub heading here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71B6F101-2454-BCA8-2788-7CE4F2F899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4478" y="3480288"/>
            <a:ext cx="7065962" cy="102479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/>
            </a:lvl1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noProof="0"/>
              <a:t>Add body copy here</a:t>
            </a:r>
            <a:endParaRPr lang="en-US" noProof="0">
              <a:effectLst/>
              <a:latin typeface="Metric Light" panose="020B0303030202060203" pitchFamily="34" charset="77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CB9EE09-1286-5451-C05A-031C9199AF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37612" y="2466209"/>
            <a:ext cx="2177138" cy="369332"/>
          </a:xfrm>
        </p:spPr>
        <p:txBody>
          <a:bodyPr anchor="ctr" anchorCtr="0">
            <a:spAutoFit/>
          </a:bodyPr>
          <a:lstStyle>
            <a:lvl1pPr marL="0" indent="0">
              <a:buNone/>
              <a:defRPr b="0" i="0">
                <a:latin typeface="Metric Medium" panose="020B0503030202060203" pitchFamily="34" charset="77"/>
              </a:defRPr>
            </a:lvl1pPr>
          </a:lstStyle>
          <a:p>
            <a:pPr lvl="0"/>
            <a:r>
              <a:rPr lang="en-US" noProof="0"/>
              <a:t>Add sub heading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8CC5B3B-698E-7EC1-4075-60123CC91C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4478" y="2143856"/>
            <a:ext cx="7065962" cy="102479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/>
            </a:lvl1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noProof="0"/>
              <a:t>Add body copy here</a:t>
            </a:r>
            <a:endParaRPr lang="en-US" noProof="0">
              <a:effectLst/>
              <a:latin typeface="Metric Light" panose="020B03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9934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two</a:t>
            </a:r>
            <a:endParaRPr lang="sv-SE"/>
          </a:p>
          <a:p>
            <a:pPr lvl="2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three</a:t>
            </a:r>
            <a:endParaRPr lang="sv-SE"/>
          </a:p>
          <a:p>
            <a:pPr lvl="3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four</a:t>
            </a:r>
            <a:endParaRPr lang="sv-SE"/>
          </a:p>
          <a:p>
            <a:pPr lvl="4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24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ract, Engage, Conver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B45-8797-4246-825F-EA6C8BFAA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>
            <a:lvl1pPr algn="ctr">
              <a:defRPr b="0" i="0"/>
            </a:lvl1pPr>
          </a:lstStyle>
          <a:p>
            <a:r>
              <a:rPr lang="en-US" noProof="0"/>
              <a:t>Add your heading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E3548-3BE1-B55B-410D-B2607633D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EAED3E-9EA4-A33E-C87A-E14263903EAA}"/>
              </a:ext>
            </a:extLst>
          </p:cNvPr>
          <p:cNvSpPr/>
          <p:nvPr userDrawn="1"/>
        </p:nvSpPr>
        <p:spPr>
          <a:xfrm>
            <a:off x="7989889" y="2194560"/>
            <a:ext cx="3321948" cy="3749040"/>
          </a:xfrm>
          <a:prstGeom prst="rect">
            <a:avLst/>
          </a:prstGeom>
          <a:gradFill flip="none" rotWithShape="1">
            <a:gsLst>
              <a:gs pos="47000">
                <a:schemeClr val="accent5"/>
              </a:gs>
              <a:gs pos="99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11B14-D9D9-0306-DEFC-A13235628AE2}"/>
              </a:ext>
            </a:extLst>
          </p:cNvPr>
          <p:cNvSpPr/>
          <p:nvPr userDrawn="1"/>
        </p:nvSpPr>
        <p:spPr>
          <a:xfrm>
            <a:off x="4417698" y="2194560"/>
            <a:ext cx="3321948" cy="3749040"/>
          </a:xfrm>
          <a:prstGeom prst="rect">
            <a:avLst/>
          </a:prstGeom>
          <a:gradFill flip="none" rotWithShape="1">
            <a:gsLst>
              <a:gs pos="47000">
                <a:schemeClr val="accent3"/>
              </a:gs>
              <a:gs pos="99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3B369-091A-1379-DC2E-33651E455B31}"/>
              </a:ext>
            </a:extLst>
          </p:cNvPr>
          <p:cNvSpPr/>
          <p:nvPr userDrawn="1"/>
        </p:nvSpPr>
        <p:spPr>
          <a:xfrm>
            <a:off x="821560" y="2195880"/>
            <a:ext cx="3321948" cy="3749040"/>
          </a:xfrm>
          <a:prstGeom prst="rect">
            <a:avLst/>
          </a:prstGeom>
          <a:gradFill flip="none" rotWithShape="1">
            <a:gsLst>
              <a:gs pos="47000">
                <a:schemeClr val="accent1"/>
              </a:gs>
              <a:gs pos="99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Metric Light" panose="020B0303030202060203" pitchFamily="34" charset="77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3AF46C-C433-1DD1-07EE-E92C32A42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6347" y="2586425"/>
            <a:ext cx="2844800" cy="430887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‘Attract’ Subheading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D34475-680A-169B-345E-2F76588448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2325" y="2586425"/>
            <a:ext cx="2844800" cy="430887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‘Engage’ Subheading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2A6EAB4-9BFB-6D90-C7B4-0368595255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5156" y="2586425"/>
            <a:ext cx="2844800" cy="430887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sz="2200" b="0" i="0">
                <a:latin typeface="Metric Medium" panose="020B05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‘Convert’ Subheading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6132C92-0437-8487-FD6F-0188A1B3E1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6347" y="3409949"/>
            <a:ext cx="2844800" cy="210408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Enter body copy or description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736D18F-39EB-A5C9-1253-B697A5BC40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2325" y="3409949"/>
            <a:ext cx="2844800" cy="210276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Enter body copy or description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3C4A870-4E3C-478E-3233-22D9F5E74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5156" y="3409949"/>
            <a:ext cx="2844800" cy="210276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Enter body copy or description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51F8382-4F09-DEAB-2719-ECB3306B7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370" y="5888425"/>
            <a:ext cx="11014710" cy="430887"/>
          </a:xfr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200" b="0" i="0">
                <a:latin typeface="Metric Light" panose="020B0303030202060203" pitchFamily="34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noProof="0"/>
              <a:t>Add sign-off or summary text here</a:t>
            </a:r>
          </a:p>
        </p:txBody>
      </p:sp>
    </p:spTree>
    <p:extLst>
      <p:ext uri="{BB962C8B-B14F-4D97-AF65-F5344CB8AC3E}">
        <p14:creationId xmlns:p14="http://schemas.microsoft.com/office/powerpoint/2010/main" val="1718267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5C59C9-1891-3CE3-05E6-5F1CA24784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062" y="2700000"/>
            <a:ext cx="11157749" cy="3417969"/>
          </a:xfrm>
        </p:spPr>
        <p:txBody>
          <a:bodyPr/>
          <a:lstStyle>
            <a:lvl1pPr marL="0">
              <a:defRPr b="0" i="0"/>
            </a:lvl1pPr>
            <a:lvl2pPr marL="0">
              <a:defRPr b="0" i="0"/>
            </a:lvl2pPr>
            <a:lvl3pPr marL="0">
              <a:defRPr b="0" i="0"/>
            </a:lvl3pPr>
            <a:lvl4pPr marL="0">
              <a:defRPr b="0" i="0"/>
            </a:lvl4pPr>
            <a:lvl5pPr marL="0">
              <a:defRPr b="0" i="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1143903"/>
          </a:xfrm>
          <a:prstGeom prst="rect">
            <a:avLst/>
          </a:prstGeom>
        </p:spPr>
        <p:txBody>
          <a:bodyPr anchor="t"/>
          <a:lstStyle>
            <a:lvl1pPr>
              <a:lnSpc>
                <a:spcPts val="4000"/>
              </a:lnSpc>
              <a:defRPr b="0" i="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main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AD441-8B2C-2E78-160D-5D7E1C40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22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CARB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5C59C9-1891-3CE3-05E6-5F1CA24784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062" y="2700000"/>
            <a:ext cx="11157749" cy="3417969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1143903"/>
          </a:xfrm>
          <a:prstGeom prst="rect">
            <a:avLst/>
          </a:prstGeom>
        </p:spPr>
        <p:txBody>
          <a:bodyPr anchor="t"/>
          <a:lstStyle>
            <a:lvl1pPr>
              <a:lnSpc>
                <a:spcPts val="4000"/>
              </a:lnSpc>
              <a:defRPr b="0" i="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main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AD441-8B2C-2E78-160D-5D7E1C40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4897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ong text - 2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1143903"/>
          </a:xfrm>
          <a:prstGeom prst="rect">
            <a:avLst/>
          </a:prstGeom>
        </p:spPr>
        <p:txBody>
          <a:bodyPr anchor="t"/>
          <a:lstStyle>
            <a:lvl1pPr>
              <a:lnSpc>
                <a:spcPts val="4000"/>
              </a:lnSpc>
              <a:defRPr b="0" i="0"/>
            </a:lvl1pPr>
          </a:lstStyle>
          <a:p>
            <a:r>
              <a:rPr lang="en-US" noProof="0"/>
              <a:t>Use the text box below when you</a:t>
            </a:r>
            <a:br>
              <a:rPr lang="en-US" noProof="0"/>
            </a:br>
            <a:r>
              <a:rPr lang="en-US" noProof="0"/>
              <a:t>have a lot of copy (2 columns)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AD441-8B2C-2E78-160D-5D7E1C40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C08E4-595C-F174-74DE-5925EDD70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533" y="2700000"/>
            <a:ext cx="11158279" cy="3656350"/>
          </a:xfrm>
        </p:spPr>
        <p:txBody>
          <a:bodyPr numCol="2" spcCol="720000"/>
          <a:lstStyle>
            <a:lvl1pPr marL="285750" indent="-285750">
              <a:buFont typeface="System Font Regular"/>
              <a:buChar char="–"/>
              <a:defRPr/>
            </a:lvl1pPr>
            <a:lvl2pPr marL="285750" indent="-285750">
              <a:buFont typeface="System Font Regular"/>
              <a:buChar char="–"/>
              <a:defRPr/>
            </a:lvl2pPr>
            <a:lvl3pPr marL="285750" indent="-285750">
              <a:buFont typeface="System Font Regular"/>
              <a:buChar char="–"/>
              <a:defRPr/>
            </a:lvl3pPr>
            <a:lvl4pPr marL="171450" indent="-171450">
              <a:buFont typeface="System Font Regular"/>
              <a:buChar char="–"/>
              <a:defRPr/>
            </a:lvl4pPr>
            <a:lvl5pPr marL="171450" indent="-171450"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Long body copy flows over two columns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7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ong text - 2 columns CARB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1143903"/>
          </a:xfrm>
          <a:prstGeom prst="rect">
            <a:avLst/>
          </a:prstGeom>
        </p:spPr>
        <p:txBody>
          <a:bodyPr anchor="t"/>
          <a:lstStyle>
            <a:lvl1pPr>
              <a:lnSpc>
                <a:spcPts val="4000"/>
              </a:lnSpc>
              <a:defRPr b="0" i="0"/>
            </a:lvl1pPr>
          </a:lstStyle>
          <a:p>
            <a:r>
              <a:rPr lang="en-US" noProof="0"/>
              <a:t>Use the text box below when you</a:t>
            </a:r>
            <a:br>
              <a:rPr lang="en-US" noProof="0"/>
            </a:br>
            <a:r>
              <a:rPr lang="en-US" noProof="0"/>
              <a:t>have a lot of copy (2 columns)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AD441-8B2C-2E78-160D-5D7E1C40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C08E4-595C-F174-74DE-5925EDD70F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533" y="2700000"/>
            <a:ext cx="11158279" cy="3656350"/>
          </a:xfrm>
        </p:spPr>
        <p:txBody>
          <a:bodyPr numCol="2" spcCol="720000"/>
          <a:lstStyle>
            <a:lvl1pPr marL="285750" indent="-285750">
              <a:buFont typeface="System Font Regular"/>
              <a:buChar char="–"/>
              <a:defRPr/>
            </a:lvl1pPr>
            <a:lvl2pPr marL="285750" indent="-285750">
              <a:buFont typeface="System Font Regular"/>
              <a:buChar char="–"/>
              <a:defRPr/>
            </a:lvl2pPr>
            <a:lvl3pPr marL="285750" indent="-285750">
              <a:buFont typeface="System Font Regular"/>
              <a:buChar char="–"/>
              <a:defRPr/>
            </a:lvl3pPr>
            <a:lvl4pPr marL="171450" indent="-171450">
              <a:buFont typeface="System Font Regular"/>
              <a:buChar char="–"/>
              <a:defRPr/>
            </a:lvl4pPr>
            <a:lvl5pPr marL="171450" indent="-171450"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Long body copy flows over two columns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8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5" y="1258804"/>
            <a:ext cx="5759666" cy="1143903"/>
          </a:xfrm>
        </p:spPr>
        <p:txBody>
          <a:bodyPr wrap="square" anchor="t">
            <a:spAutoFit/>
          </a:bodyPr>
          <a:lstStyle>
            <a:lvl1pPr algn="l">
              <a:lnSpc>
                <a:spcPts val="4000"/>
              </a:lnSpc>
              <a:defRPr b="0" i="0" spc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</a:t>
            </a:r>
            <a:br>
              <a:rPr lang="en-US" noProof="0"/>
            </a:br>
            <a:r>
              <a:rPr lang="en-US" noProof="0"/>
              <a:t>main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4F9B4-1F02-657A-7AED-49EAEB860A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2332" y="0"/>
            <a:ext cx="5759667" cy="6858000"/>
          </a:xfrm>
        </p:spPr>
        <p:txBody>
          <a:bodyPr anchor="ctr"/>
          <a:lstStyle>
            <a:lvl1pPr marL="0" indent="0" algn="ctr">
              <a:lnSpc>
                <a:spcPct val="300000"/>
              </a:lnSpc>
              <a:buNone/>
              <a:defRPr b="0" i="0"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823BD1-305C-AAD3-2B9D-8041AE673D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535" y="2700000"/>
            <a:ext cx="5759666" cy="3436889"/>
          </a:xfrm>
        </p:spPr>
        <p:txBody>
          <a:bodyPr>
            <a:noAutofit/>
          </a:bodyPr>
          <a:lstStyle>
            <a:lvl1pPr>
              <a:defRPr b="0" i="0"/>
            </a:lvl1pPr>
          </a:lstStyle>
          <a:p>
            <a:pPr lvl="0"/>
            <a:r>
              <a:rPr lang="en-US" noProof="0"/>
              <a:t>Click to add text or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39C0C-4F01-3614-4A1B-21F4058389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23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CARB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5" y="1258804"/>
            <a:ext cx="5759666" cy="1143903"/>
          </a:xfrm>
        </p:spPr>
        <p:txBody>
          <a:bodyPr wrap="square" anchor="t">
            <a:spAutoFit/>
          </a:bodyPr>
          <a:lstStyle>
            <a:lvl1pPr algn="l">
              <a:lnSpc>
                <a:spcPts val="4000"/>
              </a:lnSpc>
              <a:defRPr b="0" i="0" spc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</a:t>
            </a:r>
            <a:br>
              <a:rPr lang="en-US" noProof="0"/>
            </a:br>
            <a:r>
              <a:rPr lang="en-US" noProof="0"/>
              <a:t>main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4F9B4-1F02-657A-7AED-49EAEB860A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2332" y="0"/>
            <a:ext cx="5759667" cy="6858000"/>
          </a:xfrm>
        </p:spPr>
        <p:txBody>
          <a:bodyPr anchor="ctr"/>
          <a:lstStyle>
            <a:lvl1pPr marL="0" indent="0" algn="ctr">
              <a:lnSpc>
                <a:spcPct val="300000"/>
              </a:lnSpc>
              <a:buNone/>
              <a:defRPr b="0" i="0"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823BD1-305C-AAD3-2B9D-8041AE673D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535" y="2700000"/>
            <a:ext cx="5759666" cy="3436889"/>
          </a:xfrm>
        </p:spPr>
        <p:txBody>
          <a:bodyPr>
            <a:noAutofit/>
          </a:bodyPr>
          <a:lstStyle>
            <a:lvl1pPr>
              <a:defRPr b="0" i="0"/>
            </a:lvl1pPr>
          </a:lstStyle>
          <a:p>
            <a:pPr lvl="0"/>
            <a:r>
              <a:rPr lang="en-US" noProof="0"/>
              <a:t>Click to add text or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39C0C-4F01-3614-4A1B-21F4058389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7734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3785B8-818D-C40D-EFCB-07A6A4D73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300000"/>
              </a:lnSpc>
              <a:buNone/>
              <a:defRPr b="0" i="0"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36" y="1260000"/>
            <a:ext cx="4240993" cy="1143903"/>
          </a:xfrm>
        </p:spPr>
        <p:txBody>
          <a:bodyPr anchor="t"/>
          <a:lstStyle>
            <a:lvl1pPr>
              <a:lnSpc>
                <a:spcPts val="4000"/>
              </a:lnSpc>
              <a:defRPr b="0" i="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main title</a:t>
            </a:r>
          </a:p>
        </p:txBody>
      </p:sp>
      <p:pic>
        <p:nvPicPr>
          <p:cNvPr id="6" name="Bildobjekt 1">
            <a:extLst>
              <a:ext uri="{FF2B5EF4-FFF2-40B4-BE49-F238E27FC236}">
                <a16:creationId xmlns:a16="http://schemas.microsoft.com/office/drawing/2014/main" id="{C6E72E2D-C091-DEC4-240F-BB627A278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3837F0-3B0B-47B5-5908-756FCCDB4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640012"/>
            <a:ext cx="4241370" cy="1381798"/>
          </a:xfrm>
        </p:spPr>
        <p:txBody>
          <a:bodyPr wrap="square">
            <a:normAutofit/>
          </a:bodyPr>
          <a:lstStyle>
            <a:lvl1pPr marL="0" indent="0">
              <a:buNone/>
              <a:defRPr b="0" i="0"/>
            </a:lvl1pPr>
          </a:lstStyle>
          <a:p>
            <a:pPr lvl="0"/>
            <a:r>
              <a:rPr lang="en-US" noProof="0"/>
              <a:t>Additional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55D07-8611-8408-FD66-D6A975483B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6710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Inspi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EDAD83D7-D264-E144-A981-845394B51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00" y="685800"/>
            <a:ext cx="7989570" cy="617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CEF7D-C0DE-61C1-D51D-A1D3ADBE80FD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noProof="0">
                <a:solidFill>
                  <a:srgbClr val="CF132F"/>
                </a:solidFill>
                <a:effectLst/>
                <a:latin typeface="Metric Light" panose="020B0303030202060203" pitchFamily="34" charset="77"/>
              </a:rPr>
              <a:t>Inspiration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B5CB62-AE1A-F055-B67B-52B626567D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8D3FB8-C94C-D430-21A9-238DBA583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2628310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Discove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BEAEB17-C41D-BE40-95AF-F89A39493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00" y="685800"/>
            <a:ext cx="798957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8511D-00B5-BF13-6CB2-8E79CC2FD415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E14A1-9323-0DD8-8630-C4E8155A4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D475B51-D70E-3AC4-468B-81C0BEBD0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259391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4" y="853168"/>
            <a:ext cx="5932798" cy="794201"/>
          </a:xfrm>
        </p:spPr>
        <p:txBody>
          <a:bodyPr/>
          <a:lstStyle/>
          <a:p>
            <a:r>
              <a:rPr lang="sv-SE"/>
              <a:t>CLICK TO ADD AGENDA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533" y="1866900"/>
            <a:ext cx="5953820" cy="440327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two</a:t>
            </a:r>
            <a:endParaRPr lang="sv-SE"/>
          </a:p>
          <a:p>
            <a:pPr lvl="2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three</a:t>
            </a:r>
            <a:endParaRPr lang="sv-SE"/>
          </a:p>
          <a:p>
            <a:pPr lvl="3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four</a:t>
            </a:r>
            <a:endParaRPr lang="sv-SE"/>
          </a:p>
          <a:p>
            <a:pPr lvl="4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41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Selec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3769F69-4B00-FC4E-AB8F-9C1F440C8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EBA5FF-7BCC-6AAD-80BB-F089167ED9C1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5EF3-CCD3-1EA6-B177-11B81093C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2C685BC-88A1-F258-2782-BAC429C82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2481407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Purch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C2A1E2E-11F2-504F-9D02-689487D9A6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534E1-E6E5-B8C9-CC5E-5D851348CBC1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  <a:endParaRPr lang="en-US" sz="1800" b="0" i="0" noProof="0">
              <a:solidFill>
                <a:srgbClr val="CF132F"/>
              </a:solidFill>
              <a:effectLst/>
              <a:latin typeface="Metric Light" panose="020B0303030202060203" pitchFamily="34" charset="77"/>
            </a:endParaRP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FFE01-E0CE-EB02-99F0-37EFE68481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040562C-C893-19CB-DFA1-FE4FEEA21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2076935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On-boar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AE29625-8A13-5D4F-A7C3-BFA9EC8BA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36581-B73B-9FAF-F560-70B3F8DEB2F9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  <a:endParaRPr lang="en-US" sz="1800" b="0" i="0" noProof="0">
              <a:solidFill>
                <a:srgbClr val="CF132F"/>
              </a:solidFill>
              <a:effectLst/>
              <a:latin typeface="Metric Light" panose="020B0303030202060203" pitchFamily="34" charset="77"/>
            </a:endParaRP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E0FB9-42F0-1D59-2763-7B85204BC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BCF1803-0090-0471-0310-89D6D533C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4257918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Ongoing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1C4E7CC-2797-2545-94EF-5A4EBECC2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47080-16FF-B96A-B14F-9DF2952660B2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E48EA-64FD-48EC-5A74-9B7109289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5C0AE22-AA08-7735-6499-34A7F0605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3175545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Repair &amp; Servic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275BB1C-2EC1-DA48-BC71-053B12D11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2003C-0778-7772-CEC3-CED0BBBC7688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Repair &amp; service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80219-890B-B646-641A-79B9555FC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F9ED861-224C-DA01-54AC-F86505CBE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706682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sumer journey- Repurch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1">
            <a:extLst>
              <a:ext uri="{FF2B5EF4-FFF2-40B4-BE49-F238E27FC236}">
                <a16:creationId xmlns:a16="http://schemas.microsoft.com/office/drawing/2014/main" id="{BEBF0AB7-32E4-49D2-9DB5-A63AA2D1A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4DC2861-87DD-AC41-83B8-DDABFEC158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685800"/>
            <a:ext cx="798957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03DE7-BC2B-8704-4A4E-7632688222FD}"/>
              </a:ext>
            </a:extLst>
          </p:cNvPr>
          <p:cNvSpPr txBox="1"/>
          <p:nvPr userDrawn="1"/>
        </p:nvSpPr>
        <p:spPr>
          <a:xfrm>
            <a:off x="499535" y="2135358"/>
            <a:ext cx="2398044" cy="28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kern="1200" noProof="0">
                <a:solidFill>
                  <a:srgbClr val="7B4A51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Inspiration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Discovery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Selection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Purchase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On-boarding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Ongoing use</a:t>
            </a:r>
          </a:p>
          <a:p>
            <a:pPr marL="342900" indent="-342900">
              <a:lnSpc>
                <a:spcPts val="2660"/>
              </a:lnSpc>
              <a:buFont typeface="System Font Regular"/>
              <a:buChar char="–"/>
            </a:pPr>
            <a:r>
              <a:rPr lang="en-US" sz="1800" noProof="0">
                <a:solidFill>
                  <a:srgbClr val="7B4A51"/>
                </a:solidFill>
                <a:effectLst/>
                <a:latin typeface="Metric Light" panose="020B0303030202060203" pitchFamily="34" charset="77"/>
              </a:rPr>
              <a:t>Repair &amp; service</a:t>
            </a:r>
          </a:p>
          <a:p>
            <a:pPr marL="342900" indent="-342900" algn="l" defTabSz="914400" rtl="0" eaLnBrk="1" latinLnBrk="0" hangingPunct="1">
              <a:lnSpc>
                <a:spcPts val="2660"/>
              </a:lnSpc>
              <a:buFont typeface="System Font Regular"/>
              <a:buChar char="–"/>
            </a:pPr>
            <a:r>
              <a:rPr lang="en-US" sz="1800" b="0" i="0" kern="1200" noProof="0">
                <a:solidFill>
                  <a:srgbClr val="CF132F"/>
                </a:solidFill>
                <a:effectLst/>
                <a:latin typeface="Metric Light" panose="020B0303030202060203" pitchFamily="34" charset="77"/>
                <a:ea typeface="+mn-ea"/>
                <a:cs typeface="+mn-cs"/>
              </a:rPr>
              <a:t>Re-purchase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28F9-AA44-3302-D419-467BA5860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BEF43DF-9363-EAC0-E259-165F2C6A3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533" y="1260000"/>
            <a:ext cx="11158279" cy="661720"/>
          </a:xfrm>
        </p:spPr>
        <p:txBody>
          <a:bodyPr/>
          <a:lstStyle>
            <a:lvl1pPr>
              <a:defRPr b="0" i="0"/>
            </a:lvl1pPr>
          </a:lstStyle>
          <a:p>
            <a:pPr algn="l"/>
            <a:r>
              <a:rPr lang="en-US" sz="4000" b="0" i="0" noProof="0">
                <a:latin typeface="Metric Light" panose="020B0303030202060203" pitchFamily="34" charset="77"/>
                <a:ea typeface="Arial" charset="0"/>
                <a:cs typeface="Arial" charset="0"/>
              </a:rPr>
              <a:t>Add AEG consumer journey title</a:t>
            </a:r>
          </a:p>
        </p:txBody>
      </p:sp>
    </p:spTree>
    <p:extLst>
      <p:ext uri="{BB962C8B-B14F-4D97-AF65-F5344CB8AC3E}">
        <p14:creationId xmlns:p14="http://schemas.microsoft.com/office/powerpoint/2010/main" val="837048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9C73-FEB6-B1DA-941E-9F997C239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0975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ARB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9C73-FEB6-B1DA-941E-9F997C239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Page </a:t>
            </a:r>
            <a:fld id="{B968115B-CB19-784C-8EF4-9E0C82A5DE0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13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327" y="2965063"/>
            <a:ext cx="2439346" cy="9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89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CA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washing machine&#10;&#10;Description automatically generated">
            <a:extLst>
              <a:ext uri="{FF2B5EF4-FFF2-40B4-BE49-F238E27FC236}">
                <a16:creationId xmlns:a16="http://schemas.microsoft.com/office/drawing/2014/main" id="{C2C16DDA-F500-3150-9A50-0D3D432F8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607132-F061-A220-79A5-7553B0D4F4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276" y="5853452"/>
            <a:ext cx="3948794" cy="67069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b="0" i="0"/>
            </a:lvl1pPr>
            <a:lvl3pPr marL="914400" indent="0">
              <a:buNone/>
              <a:defRPr/>
            </a:lvl3pPr>
          </a:lstStyle>
          <a:p>
            <a:r>
              <a:rPr lang="en-US" sz="2200" noProof="0"/>
              <a:t>Click to add subtitle </a:t>
            </a:r>
            <a:br>
              <a:rPr lang="en-US" sz="2200" noProof="0"/>
            </a:br>
            <a:r>
              <a:rPr lang="en-US" sz="2200" noProof="0"/>
              <a:t>or description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57EEBC-8C4E-F6EC-0AFD-6D353E3EF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63" y="5905016"/>
            <a:ext cx="1968500" cy="24140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/>
            </a:lvl1pPr>
          </a:lstStyle>
          <a:p>
            <a:pPr lvl="0"/>
            <a:r>
              <a:rPr lang="en-US" noProof="0"/>
              <a:t>Add Date 2024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928F85B-364E-8F9E-26D5-C6A01CD95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063" y="6169711"/>
            <a:ext cx="1968500" cy="2414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/>
            </a:lvl1pPr>
          </a:lstStyle>
          <a:p>
            <a:pPr lvl="0"/>
            <a:r>
              <a:rPr lang="en-US" noProof="0"/>
              <a:t>Add version 1.0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9BA6253A-9638-C1C1-A80A-F95587F91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8641" y="4001481"/>
            <a:ext cx="8520064" cy="158727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5000"/>
              </a:lnSpc>
              <a:defRPr sz="5000" b="0" i="0" cap="all" spc="600" baseline="0"/>
            </a:lvl1pPr>
          </a:lstStyle>
          <a:p>
            <a:r>
              <a:rPr lang="en-US" noProof="0"/>
              <a:t>CLICK TO ADD TITLE</a:t>
            </a:r>
            <a:br>
              <a:rPr lang="en-US" noProof="0"/>
            </a:br>
            <a:r>
              <a:rPr lang="en-US" noProof="0"/>
              <a:t>(KEEP TO 2 LINES)</a:t>
            </a:r>
          </a:p>
        </p:txBody>
      </p:sp>
      <p:pic>
        <p:nvPicPr>
          <p:cNvPr id="3" name="Bildobjekt 1">
            <a:extLst>
              <a:ext uri="{FF2B5EF4-FFF2-40B4-BE49-F238E27FC236}">
                <a16:creationId xmlns:a16="http://schemas.microsoft.com/office/drawing/2014/main" id="{57E03E11-B4EE-8EFB-5B75-48DC7FFDE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533" y="853168"/>
            <a:ext cx="11158279" cy="794201"/>
          </a:xfrm>
        </p:spPr>
        <p:txBody>
          <a:bodyPr/>
          <a:lstStyle/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531" y="1866900"/>
            <a:ext cx="5376000" cy="4403272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81811" y="1866900"/>
            <a:ext cx="5376000" cy="4403272"/>
          </a:xfrm>
        </p:spPr>
        <p:txBody>
          <a:bodyPr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33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TAS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CF58-C675-787B-6297-A1D6F9C25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57EEBC-8C4E-F6EC-0AFD-6D353E3EF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63" y="5905016"/>
            <a:ext cx="1968500" cy="24140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/>
            </a:lvl1pPr>
          </a:lstStyle>
          <a:p>
            <a:pPr lvl="0"/>
            <a:r>
              <a:rPr lang="en-US" noProof="0" dirty="0"/>
              <a:t>Add Date 2024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928F85B-364E-8F9E-26D5-C6A01CD95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063" y="6169711"/>
            <a:ext cx="1968500" cy="2414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/>
            </a:lvl1pPr>
          </a:lstStyle>
          <a:p>
            <a:pPr lvl="0"/>
            <a:r>
              <a:rPr lang="en-US" noProof="0" dirty="0"/>
              <a:t>Add version 1.0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7B6FB36-41CD-28F6-A6D8-6FC9DA430E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205649A-1C83-B8F3-625C-D9B2CD66E2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276" y="5853452"/>
            <a:ext cx="3948794" cy="67069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buNone/>
              <a:defRPr b="0" i="0"/>
            </a:lvl1pPr>
            <a:lvl3pPr marL="914400" indent="0">
              <a:buNone/>
              <a:defRPr/>
            </a:lvl3pPr>
          </a:lstStyle>
          <a:p>
            <a:r>
              <a:rPr lang="en-US" sz="2200" noProof="0" dirty="0"/>
              <a:t>Click to add subtitle </a:t>
            </a:r>
            <a:br>
              <a:rPr lang="en-US" sz="2200" noProof="0" dirty="0"/>
            </a:br>
            <a:r>
              <a:rPr lang="en-US" sz="2200" noProof="0" dirty="0"/>
              <a:t>or description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201A70E7-6D4D-B969-1089-497B4CBA4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8641" y="4001481"/>
            <a:ext cx="8520064" cy="158727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5000"/>
              </a:lnSpc>
              <a:defRPr sz="5000" b="0" i="0" cap="all" spc="600" baseline="0"/>
            </a:lvl1pPr>
          </a:lstStyle>
          <a:p>
            <a:r>
              <a:rPr lang="en-US" noProof="0" dirty="0"/>
              <a:t>CLICK TO ADD TITLE</a:t>
            </a:r>
            <a:br>
              <a:rPr lang="en-US" noProof="0" dirty="0"/>
            </a:br>
            <a:r>
              <a:rPr lang="en-US" noProof="0" dirty="0"/>
              <a:t>(KEEP TO 2 LINES)</a:t>
            </a:r>
          </a:p>
        </p:txBody>
      </p:sp>
    </p:spTree>
    <p:extLst>
      <p:ext uri="{BB962C8B-B14F-4D97-AF65-F5344CB8AC3E}">
        <p14:creationId xmlns:p14="http://schemas.microsoft.com/office/powerpoint/2010/main" val="240540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CAR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C8D08EFD-8F95-4BCB-8EAC-AC3965298F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FA82F-0CB0-432A-98A7-48EF8A0579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742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CA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4A10E4EA-1702-48CD-9BE4-86E6B7697F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264105-F1FD-44FC-8B14-BC4E8757C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4157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- CAR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7C61ADA-7878-AD48-9DAE-47CC082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076" y="3031900"/>
            <a:ext cx="8105849" cy="79420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/>
              <a:t>CLICK TO ADD TITLE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6C952A69-C801-4C92-9745-C85FEB79E2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AABD2EB-4F4C-425F-8FFD-B9EBA893F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940175"/>
            <a:ext cx="8105775" cy="39846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9901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9533" y="853168"/>
            <a:ext cx="11158279" cy="79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532" y="1866900"/>
            <a:ext cx="11150601" cy="440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two</a:t>
            </a:r>
            <a:endParaRPr lang="sv-SE"/>
          </a:p>
          <a:p>
            <a:pPr lvl="2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three</a:t>
            </a:r>
            <a:endParaRPr lang="sv-SE"/>
          </a:p>
          <a:p>
            <a:pPr lvl="3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four</a:t>
            </a:r>
            <a:endParaRPr lang="sv-SE"/>
          </a:p>
          <a:p>
            <a:pPr lvl="4"/>
            <a:r>
              <a:rPr lang="sv-SE" err="1"/>
              <a:t>Sublevel</a:t>
            </a:r>
            <a:r>
              <a:rPr lang="sv-SE"/>
              <a:t> </a:t>
            </a:r>
            <a:r>
              <a:rPr lang="sv-SE" err="1"/>
              <a:t>five</a:t>
            </a:r>
            <a:endParaRPr lang="en-US"/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4B6F06A6-0F31-489A-BFCB-4F4AD703989C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4" name="MSIPCMContentMarking" descr="{&quot;HashCode&quot;:-1220536117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2518D556-0D4A-40D7-9422-C17361FFD975}"/>
              </a:ext>
            </a:extLst>
          </p:cNvPr>
          <p:cNvSpPr txBox="1"/>
          <p:nvPr/>
        </p:nvSpPr>
        <p:spPr>
          <a:xfrm>
            <a:off x="0" y="6629836"/>
            <a:ext cx="109809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AU" sz="80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Arial" charset="0"/>
              </a:rPr>
              <a:t>Classified as Internal</a:t>
            </a:r>
            <a:endParaRPr lang="en-AU" sz="800" err="1">
              <a:solidFill>
                <a:srgbClr val="000000"/>
              </a:solidFill>
              <a:latin typeface="Calibri" panose="020F050202020403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2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Metric Light" pitchFamily="2" charset="0"/>
          <a:ea typeface="Metric Light" pitchFamily="2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9533" y="1260000"/>
            <a:ext cx="11158279" cy="661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noProof="0"/>
              <a:t>Click to add title</a:t>
            </a:r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4B6F06A6-0F31-489A-BFCB-4F4AD703989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52E89-7F58-7778-7210-CE2D0705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2255520"/>
            <a:ext cx="11158279" cy="3921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6540B-F5CB-67E6-7BEF-8D026A59A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Page </a:t>
            </a:r>
            <a:fld id="{B968115B-CB19-784C-8EF4-9E0C82A5DE03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D97D98-6064-DCAA-5A1D-F2601C5C2CF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45580"/>
            <a:ext cx="87153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Internal</a:t>
            </a:r>
          </a:p>
        </p:txBody>
      </p:sp>
    </p:spTree>
    <p:extLst>
      <p:ext uri="{BB962C8B-B14F-4D97-AF65-F5344CB8AC3E}">
        <p14:creationId xmlns:p14="http://schemas.microsoft.com/office/powerpoint/2010/main" val="29404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spc="0">
          <a:solidFill>
            <a:schemeClr val="tx1"/>
          </a:solidFill>
          <a:latin typeface="+mj-lt"/>
          <a:ea typeface="Metric Light" pitchFamily="2" charset="0"/>
          <a:cs typeface="Arial" charset="0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Metric Light" pitchFamily="2" charset="0"/>
          <a:cs typeface="Arial" charset="0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Metric Light" pitchFamily="2" charset="0"/>
          <a:cs typeface="Arial" charset="0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–"/>
        <a:defRPr sz="1400" b="0" i="0" kern="1200">
          <a:solidFill>
            <a:schemeClr val="tx1"/>
          </a:solidFill>
          <a:latin typeface="+mn-lt"/>
          <a:ea typeface="Metric Light" pitchFamily="2" charset="0"/>
          <a:cs typeface="Arial" charset="0"/>
        </a:defRPr>
      </a:lvl3pPr>
      <a:lvl4pPr marL="171450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–"/>
        <a:defRPr sz="1200" b="0" i="0" kern="1200">
          <a:solidFill>
            <a:schemeClr val="tx1"/>
          </a:solidFill>
          <a:latin typeface="+mn-lt"/>
          <a:ea typeface="Metric Light" pitchFamily="2" charset="0"/>
          <a:cs typeface="Arial" charset="0"/>
        </a:defRPr>
      </a:lvl4pPr>
      <a:lvl5pPr marL="171450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–"/>
        <a:defRPr sz="1000" b="0" i="0" kern="1200">
          <a:solidFill>
            <a:schemeClr val="tx1"/>
          </a:solidFill>
          <a:latin typeface="+mn-lt"/>
          <a:ea typeface="Metric Light" pitchFamily="2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promoaeg.com/direct/EXCLUSIVOESTUDIOSCOCINA202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C5A16-B4E1-DBB8-1B8B-B52BB3461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ocina con gabinetes rojos&#10;&#10;Descripción generada automáticamente con confianza media">
            <a:extLst>
              <a:ext uri="{FF2B5EF4-FFF2-40B4-BE49-F238E27FC236}">
                <a16:creationId xmlns:a16="http://schemas.microsoft.com/office/drawing/2014/main" id="{F43213E4-E222-FD4A-435D-ECA0D2A8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0" b="6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497C263-5E9C-2F54-D177-74DD025F8BD3}"/>
              </a:ext>
            </a:extLst>
          </p:cNvPr>
          <p:cNvSpPr/>
          <p:nvPr/>
        </p:nvSpPr>
        <p:spPr>
          <a:xfrm>
            <a:off x="0" y="4656841"/>
            <a:ext cx="12192000" cy="2201159"/>
          </a:xfrm>
          <a:prstGeom prst="rect">
            <a:avLst/>
          </a:prstGeom>
          <a:gradFill>
            <a:gsLst>
              <a:gs pos="91000">
                <a:schemeClr val="bg2"/>
              </a:gs>
              <a:gs pos="43000">
                <a:schemeClr val="bg2">
                  <a:alpha val="50000"/>
                </a:schemeClr>
              </a:gs>
              <a:gs pos="19000">
                <a:schemeClr val="bg2">
                  <a:alpha val="30000"/>
                </a:schemeClr>
              </a:gs>
              <a:gs pos="3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E8DB6-E70B-641F-F048-E67E770F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70" y="4406833"/>
            <a:ext cx="11424130" cy="1587277"/>
          </a:xfrm>
        </p:spPr>
        <p:txBody>
          <a:bodyPr/>
          <a:lstStyle/>
          <a:p>
            <a:r>
              <a:rPr lang="en-US" dirty="0"/>
              <a:t>EXCLUSIVO ESTUDIOS DE COCINA 2025</a:t>
            </a:r>
          </a:p>
        </p:txBody>
      </p:sp>
      <p:pic>
        <p:nvPicPr>
          <p:cNvPr id="16" name="Bildobjekt 1">
            <a:extLst>
              <a:ext uri="{FF2B5EF4-FFF2-40B4-BE49-F238E27FC236}">
                <a16:creationId xmlns:a16="http://schemas.microsoft.com/office/drawing/2014/main" id="{5E304705-5665-0A68-A97F-525DA4CFC1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313870"/>
            <a:ext cx="743661" cy="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4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93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5B20F-80B0-BD91-69EC-0004350F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;p33">
            <a:extLst>
              <a:ext uri="{FF2B5EF4-FFF2-40B4-BE49-F238E27FC236}">
                <a16:creationId xmlns:a16="http://schemas.microsoft.com/office/drawing/2014/main" id="{20EC4789-8333-012C-C840-68C217BA2AB4}"/>
              </a:ext>
            </a:extLst>
          </p:cNvPr>
          <p:cNvSpPr txBox="1"/>
          <p:nvPr/>
        </p:nvSpPr>
        <p:spPr>
          <a:xfrm>
            <a:off x="2113200" y="3072000"/>
            <a:ext cx="79656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algn="ctr">
              <a:buClr>
                <a:srgbClr val="FFFFFF"/>
              </a:buClr>
              <a:buSzPts val="7200"/>
            </a:pPr>
            <a:r>
              <a:rPr lang="es" sz="5400" dirty="0">
                <a:solidFill>
                  <a:srgbClr val="FFFFFF"/>
                </a:solidFill>
                <a:latin typeface="Metric Light" pitchFamily="2" charset="0"/>
                <a:ea typeface="Montserrat Light"/>
                <a:cs typeface="Montserrat Light"/>
                <a:sym typeface="Montserrat Light"/>
              </a:rPr>
              <a:t>MECÁNICA</a:t>
            </a:r>
            <a:endParaRPr sz="5400" dirty="0">
              <a:solidFill>
                <a:srgbClr val="FFFFFF"/>
              </a:solidFill>
              <a:latin typeface="Metric Light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597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92C0-7825-7BDE-06B9-B8B906CAE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57A4A8-FD09-B867-CD4E-9C0DB4D6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504" y="1994960"/>
            <a:ext cx="5363308" cy="1092526"/>
          </a:xfrm>
          <a:prstGeom prst="rect">
            <a:avLst/>
          </a:prstGeom>
        </p:spPr>
      </p:pic>
      <p:pic>
        <p:nvPicPr>
          <p:cNvPr id="7" name="Imagen 6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A7821B71-0B8E-9D75-32AF-559064347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04" y="3225619"/>
            <a:ext cx="5363307" cy="133524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7C075D5-2EFC-DD37-47E4-55929CE3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1260000"/>
            <a:ext cx="11158279" cy="605294"/>
          </a:xfrm>
        </p:spPr>
        <p:txBody>
          <a:bodyPr/>
          <a:lstStyle/>
          <a:p>
            <a:r>
              <a:rPr lang="es-ES" dirty="0"/>
              <a:t>IMPORTES MÍNIMOS Y MONTOS CASHBACK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5573B2-90A4-82E6-96AF-02202A19B73E}"/>
              </a:ext>
            </a:extLst>
          </p:cNvPr>
          <p:cNvSpPr txBox="1"/>
          <p:nvPr/>
        </p:nvSpPr>
        <p:spPr>
          <a:xfrm>
            <a:off x="534189" y="1994960"/>
            <a:ext cx="6656320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FECHAS: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Del 1 de mayo al 31 de diciembre de 2025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REDENCIÓN: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Hasta el 15 de enero de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REEMBOLSO: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200€ – 500€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Nº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 PRODUCTOS: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Mínimo 3 aparatos: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200€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4 aparatos: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300€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5 aparatos: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400€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6 o más aparatos: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500€</a:t>
            </a:r>
          </a:p>
          <a:p>
            <a:pPr marL="1200150" lvl="2" indent="-28575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s-ES" sz="1400" i="1" dirty="0">
                <a:solidFill>
                  <a:srgbClr val="FEFFFF"/>
                </a:solidFill>
                <a:latin typeface="Metric Light"/>
              </a:rPr>
              <a:t>Placa con campana integrada </a:t>
            </a:r>
            <a:r>
              <a:rPr lang="es-ES" sz="1400" i="1" dirty="0">
                <a:solidFill>
                  <a:srgbClr val="FEFFFF"/>
                </a:solidFill>
                <a:latin typeface="Metric Light"/>
                <a:sym typeface="Wingdings" panose="05000000000000000000" pitchFamily="2" charset="2"/>
              </a:rPr>
              <a:t></a:t>
            </a:r>
            <a:r>
              <a:rPr lang="es-ES" sz="1400" i="1" dirty="0">
                <a:solidFill>
                  <a:srgbClr val="FEFFFF"/>
                </a:solidFill>
                <a:latin typeface="Metric Light"/>
              </a:rPr>
              <a:t> 2 electrodomésticos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TÍCKET MÍNIMO: 1.500€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etric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LÍMITE: 300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 solicitudes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LANDING: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promoaeg.com/direct/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EXCLUSIVOESTUDIOSCOCINA2025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" pitchFamily="2" charset="0"/>
                <a:ea typeface="+mn-ea"/>
                <a:cs typeface="+mn-cs"/>
              </a:rPr>
              <a:t>ATT. AL CLIENTE: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91 266 56 82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info@promoaeg.com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3BCAF10-FA92-DE7D-C674-8F401C7D217D}"/>
              </a:ext>
            </a:extLst>
          </p:cNvPr>
          <p:cNvSpPr txBox="1"/>
          <p:nvPr/>
        </p:nvSpPr>
        <p:spPr>
          <a:xfrm>
            <a:off x="534188" y="6251199"/>
            <a:ext cx="1125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F132F"/>
              </a:buClr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*Promoción no válida para el canal ER. No acumulativa con los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cashback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 primavera (marzo)</a:t>
            </a:r>
          </a:p>
        </p:txBody>
      </p:sp>
    </p:spTree>
    <p:extLst>
      <p:ext uri="{BB962C8B-B14F-4D97-AF65-F5344CB8AC3E}">
        <p14:creationId xmlns:p14="http://schemas.microsoft.com/office/powerpoint/2010/main" val="142346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F824-2F54-9D00-57FB-D9B72CB11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;p33">
            <a:extLst>
              <a:ext uri="{FF2B5EF4-FFF2-40B4-BE49-F238E27FC236}">
                <a16:creationId xmlns:a16="http://schemas.microsoft.com/office/drawing/2014/main" id="{9E03033C-D4B4-F9D9-3EF0-9DACAC64720F}"/>
              </a:ext>
            </a:extLst>
          </p:cNvPr>
          <p:cNvSpPr txBox="1"/>
          <p:nvPr/>
        </p:nvSpPr>
        <p:spPr>
          <a:xfrm>
            <a:off x="2113200" y="3072000"/>
            <a:ext cx="79656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algn="ctr">
              <a:buClr>
                <a:srgbClr val="FFFFFF"/>
              </a:buClr>
              <a:buSzPts val="7200"/>
            </a:pPr>
            <a:r>
              <a:rPr lang="es" sz="5400" dirty="0">
                <a:solidFill>
                  <a:srgbClr val="FFFFFF"/>
                </a:solidFill>
                <a:latin typeface="Metric Light" pitchFamily="2" charset="0"/>
                <a:ea typeface="Montserrat Light"/>
                <a:cs typeface="Montserrat Light"/>
                <a:sym typeface="Montserrat Light"/>
              </a:rPr>
              <a:t>MATERIALES</a:t>
            </a:r>
            <a:endParaRPr sz="5400" dirty="0">
              <a:solidFill>
                <a:srgbClr val="FFFFFF"/>
              </a:solidFill>
              <a:latin typeface="Metric Light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9480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4659A-EBB0-5A36-D406-57BF8E9B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a fachada de un local comercial&#10;&#10;Descripción generada automáticamente con confianza media">
            <a:extLst>
              <a:ext uri="{FF2B5EF4-FFF2-40B4-BE49-F238E27FC236}">
                <a16:creationId xmlns:a16="http://schemas.microsoft.com/office/drawing/2014/main" id="{CC2BED11-A85C-4029-1D26-44946FF80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80" y="1706616"/>
            <a:ext cx="4280771" cy="4280771"/>
          </a:xfrm>
          <a:prstGeom prst="rect">
            <a:avLst/>
          </a:prstGeom>
        </p:spPr>
      </p:pic>
      <p:pic>
        <p:nvPicPr>
          <p:cNvPr id="10" name="1_1_v1">
            <a:hlinkClick r:id="" action="ppaction://media"/>
            <a:extLst>
              <a:ext uri="{FF2B5EF4-FFF2-40B4-BE49-F238E27FC236}">
                <a16:creationId xmlns:a16="http://schemas.microsoft.com/office/drawing/2014/main" id="{7128FDD9-1A40-3F60-1AFB-938735BD8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1779" y="1713837"/>
            <a:ext cx="4280771" cy="4280771"/>
          </a:xfrm>
          <a:prstGeom prst="rect">
            <a:avLst/>
          </a:prstGeom>
        </p:spPr>
      </p:pic>
      <p:sp>
        <p:nvSpPr>
          <p:cNvPr id="6" name="Google Shape;284;p57">
            <a:extLst>
              <a:ext uri="{FF2B5EF4-FFF2-40B4-BE49-F238E27FC236}">
                <a16:creationId xmlns:a16="http://schemas.microsoft.com/office/drawing/2014/main" id="{9BE1FC83-CA1A-113E-8AD0-72C496FB7AC4}"/>
              </a:ext>
            </a:extLst>
          </p:cNvPr>
          <p:cNvSpPr txBox="1"/>
          <p:nvPr/>
        </p:nvSpPr>
        <p:spPr>
          <a:xfrm>
            <a:off x="499532" y="5994608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ESTÁTICO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" name="Google Shape;284;p57">
            <a:extLst>
              <a:ext uri="{FF2B5EF4-FFF2-40B4-BE49-F238E27FC236}">
                <a16:creationId xmlns:a16="http://schemas.microsoft.com/office/drawing/2014/main" id="{C5F3B1AA-8DC1-FCA3-3F46-12B279A8E346}"/>
              </a:ext>
            </a:extLst>
          </p:cNvPr>
          <p:cNvSpPr txBox="1"/>
          <p:nvPr/>
        </p:nvSpPr>
        <p:spPr>
          <a:xfrm>
            <a:off x="5983931" y="5994608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DINÁMICO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A0F1B8F-F788-4DA5-6AD4-3B1AFD7C7273}"/>
              </a:ext>
            </a:extLst>
          </p:cNvPr>
          <p:cNvSpPr txBox="1">
            <a:spLocks/>
          </p:cNvSpPr>
          <p:nvPr/>
        </p:nvSpPr>
        <p:spPr>
          <a:xfrm>
            <a:off x="499533" y="761243"/>
            <a:ext cx="11158279" cy="60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j-lt"/>
                <a:ea typeface="Metric Light" pitchFamily="2" charset="0"/>
                <a:cs typeface="Arial" charset="0"/>
              </a:defRPr>
            </a:lvl1pPr>
          </a:lstStyle>
          <a:p>
            <a:pPr algn="ctr"/>
            <a:r>
              <a:rPr lang="es-ES" dirty="0"/>
              <a:t>REDES SOCIALES</a:t>
            </a:r>
          </a:p>
        </p:txBody>
      </p:sp>
    </p:spTree>
    <p:extLst>
      <p:ext uri="{BB962C8B-B14F-4D97-AF65-F5344CB8AC3E}">
        <p14:creationId xmlns:p14="http://schemas.microsoft.com/office/powerpoint/2010/main" val="16894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9413-C1B1-8209-E216-4D9902C20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CC4CF18-F675-398C-FD8E-B1AFE8B0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86" y="1913434"/>
            <a:ext cx="2040587" cy="4081174"/>
          </a:xfrm>
          <a:prstGeom prst="rect">
            <a:avLst/>
          </a:prstGeom>
        </p:spPr>
      </p:pic>
      <p:pic>
        <p:nvPicPr>
          <p:cNvPr id="7" name="Imagen 6" descr="Cocina con estantes blancos y rojos&#10;&#10;Descripción generada automáticamente con confianza baja">
            <a:extLst>
              <a:ext uri="{FF2B5EF4-FFF2-40B4-BE49-F238E27FC236}">
                <a16:creationId xmlns:a16="http://schemas.microsoft.com/office/drawing/2014/main" id="{FA075AC6-0497-052A-BDB0-AD70A424C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03" y="1913434"/>
            <a:ext cx="2040587" cy="4081174"/>
          </a:xfrm>
          <a:prstGeom prst="rect">
            <a:avLst/>
          </a:prstGeom>
        </p:spPr>
      </p:pic>
      <p:sp>
        <p:nvSpPr>
          <p:cNvPr id="11" name="Google Shape;284;p57">
            <a:extLst>
              <a:ext uri="{FF2B5EF4-FFF2-40B4-BE49-F238E27FC236}">
                <a16:creationId xmlns:a16="http://schemas.microsoft.com/office/drawing/2014/main" id="{CC690B2F-EE38-7E57-C8FC-2ADCC12BE7F3}"/>
              </a:ext>
            </a:extLst>
          </p:cNvPr>
          <p:cNvSpPr txBox="1"/>
          <p:nvPr/>
        </p:nvSpPr>
        <p:spPr>
          <a:xfrm>
            <a:off x="499532" y="5994608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ESTÁTICO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Google Shape;284;p57">
            <a:extLst>
              <a:ext uri="{FF2B5EF4-FFF2-40B4-BE49-F238E27FC236}">
                <a16:creationId xmlns:a16="http://schemas.microsoft.com/office/drawing/2014/main" id="{FFDB452C-773F-BF3F-942C-5BEDCADB84E0}"/>
              </a:ext>
            </a:extLst>
          </p:cNvPr>
          <p:cNvSpPr txBox="1"/>
          <p:nvPr/>
        </p:nvSpPr>
        <p:spPr>
          <a:xfrm>
            <a:off x="5983931" y="5994608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DINÁMICO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475EBA-8DC7-C93B-FD53-8CC56DE51392}"/>
              </a:ext>
            </a:extLst>
          </p:cNvPr>
          <p:cNvSpPr txBox="1">
            <a:spLocks/>
          </p:cNvSpPr>
          <p:nvPr/>
        </p:nvSpPr>
        <p:spPr>
          <a:xfrm>
            <a:off x="651933" y="913643"/>
            <a:ext cx="11158279" cy="60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j-lt"/>
                <a:ea typeface="Metric Light" pitchFamily="2" charset="0"/>
                <a:cs typeface="Arial" charset="0"/>
              </a:defRPr>
            </a:lvl1pPr>
          </a:lstStyle>
          <a:p>
            <a:pPr algn="ctr"/>
            <a:r>
              <a:rPr lang="es-ES_tradnl" dirty="0"/>
              <a:t>B</a:t>
            </a:r>
            <a:r>
              <a:rPr lang="es-ES" dirty="0"/>
              <a:t>ANNERS VERTICALES</a:t>
            </a:r>
          </a:p>
        </p:txBody>
      </p:sp>
    </p:spTree>
    <p:extLst>
      <p:ext uri="{BB962C8B-B14F-4D97-AF65-F5344CB8AC3E}">
        <p14:creationId xmlns:p14="http://schemas.microsoft.com/office/powerpoint/2010/main" val="2609311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F0BD2-FFE6-5A37-C3B9-96E578755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61917782-EFCA-C132-ACE9-F7429F45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60" y="1915643"/>
            <a:ext cx="6854826" cy="1766708"/>
          </a:xfrm>
          <a:prstGeom prst="rect">
            <a:avLst/>
          </a:prstGeom>
        </p:spPr>
      </p:pic>
      <p:pic>
        <p:nvPicPr>
          <p:cNvPr id="9" name="Imagen 8" descr="Imagen que contiene interior, cuarto, ventana, tabla&#10;&#10;Descripción generada automáticamente">
            <a:extLst>
              <a:ext uri="{FF2B5EF4-FFF2-40B4-BE49-F238E27FC236}">
                <a16:creationId xmlns:a16="http://schemas.microsoft.com/office/drawing/2014/main" id="{0F85AC2E-DAA1-46D6-C381-A8E48543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59" y="4139894"/>
            <a:ext cx="6854826" cy="1766708"/>
          </a:xfrm>
          <a:prstGeom prst="rect">
            <a:avLst/>
          </a:prstGeom>
        </p:spPr>
      </p:pic>
      <p:sp>
        <p:nvSpPr>
          <p:cNvPr id="7" name="Google Shape;284;p57">
            <a:extLst>
              <a:ext uri="{FF2B5EF4-FFF2-40B4-BE49-F238E27FC236}">
                <a16:creationId xmlns:a16="http://schemas.microsoft.com/office/drawing/2014/main" id="{B0A65334-B678-6D15-8BE8-8C4ACA66247E}"/>
              </a:ext>
            </a:extLst>
          </p:cNvPr>
          <p:cNvSpPr txBox="1"/>
          <p:nvPr/>
        </p:nvSpPr>
        <p:spPr>
          <a:xfrm>
            <a:off x="7810114" y="2476802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ESTÁTICO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" name="Google Shape;284;p57">
            <a:extLst>
              <a:ext uri="{FF2B5EF4-FFF2-40B4-BE49-F238E27FC236}">
                <a16:creationId xmlns:a16="http://schemas.microsoft.com/office/drawing/2014/main" id="{A9565862-DF79-F88D-9730-90B384876132}"/>
              </a:ext>
            </a:extLst>
          </p:cNvPr>
          <p:cNvSpPr txBox="1"/>
          <p:nvPr/>
        </p:nvSpPr>
        <p:spPr>
          <a:xfrm>
            <a:off x="7810114" y="4701053"/>
            <a:ext cx="559646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DINÁMICO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s" sz="1467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1467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0DE1054-8A11-BB4D-C103-C498C8864929}"/>
              </a:ext>
            </a:extLst>
          </p:cNvPr>
          <p:cNvSpPr txBox="1">
            <a:spLocks/>
          </p:cNvSpPr>
          <p:nvPr/>
        </p:nvSpPr>
        <p:spPr>
          <a:xfrm>
            <a:off x="651933" y="913643"/>
            <a:ext cx="11158279" cy="60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j-lt"/>
                <a:ea typeface="Metric Light" pitchFamily="2" charset="0"/>
                <a:cs typeface="Arial" charset="0"/>
              </a:defRPr>
            </a:lvl1pPr>
          </a:lstStyle>
          <a:p>
            <a:pPr algn="ctr"/>
            <a:r>
              <a:rPr lang="es-ES" dirty="0"/>
              <a:t>BANNERS HORIZONTALES</a:t>
            </a:r>
          </a:p>
        </p:txBody>
      </p:sp>
    </p:spTree>
    <p:extLst>
      <p:ext uri="{BB962C8B-B14F-4D97-AF65-F5344CB8AC3E}">
        <p14:creationId xmlns:p14="http://schemas.microsoft.com/office/powerpoint/2010/main" val="184767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472A-C5E4-7D8B-7123-0DC180AA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00DF58A-8A5B-FE43-6353-B5E0A03E2A3C}"/>
              </a:ext>
            </a:extLst>
          </p:cNvPr>
          <p:cNvSpPr txBox="1">
            <a:spLocks/>
          </p:cNvSpPr>
          <p:nvPr/>
        </p:nvSpPr>
        <p:spPr>
          <a:xfrm>
            <a:off x="651933" y="913643"/>
            <a:ext cx="11158279" cy="60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j-lt"/>
                <a:ea typeface="Metric Light" pitchFamily="2" charset="0"/>
                <a:cs typeface="Arial" charset="0"/>
              </a:defRPr>
            </a:lvl1pPr>
          </a:lstStyle>
          <a:p>
            <a:pPr algn="ctr"/>
            <a:r>
              <a:rPr lang="es-ES" dirty="0"/>
              <a:t>DIN A4</a:t>
            </a:r>
          </a:p>
        </p:txBody>
      </p:sp>
    </p:spTree>
    <p:extLst>
      <p:ext uri="{BB962C8B-B14F-4D97-AF65-F5344CB8AC3E}">
        <p14:creationId xmlns:p14="http://schemas.microsoft.com/office/powerpoint/2010/main" val="59976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825E-124C-096B-55F6-C27D36B0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0892DB7-6323-A72B-68F5-DDDBF059FEFB}"/>
              </a:ext>
            </a:extLst>
          </p:cNvPr>
          <p:cNvSpPr txBox="1">
            <a:spLocks/>
          </p:cNvSpPr>
          <p:nvPr/>
        </p:nvSpPr>
        <p:spPr>
          <a:xfrm>
            <a:off x="651933" y="913643"/>
            <a:ext cx="11158279" cy="60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j-lt"/>
                <a:ea typeface="Metric Light" pitchFamily="2" charset="0"/>
                <a:cs typeface="Arial" charset="0"/>
              </a:defRPr>
            </a:lvl1pPr>
          </a:lstStyle>
          <a:p>
            <a:pPr algn="ctr"/>
            <a:r>
              <a:rPr lang="es-ES_tradnl" dirty="0"/>
              <a:t>S</a:t>
            </a:r>
            <a:r>
              <a:rPr lang="es-ES" dirty="0"/>
              <a:t>ELLOS ONLINE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172ABAB-96DA-C7AA-DE42-3DAB492A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95" y="1751059"/>
            <a:ext cx="4054191" cy="4054191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B6FEAD6-7ED4-6674-7911-E5ADD1F11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16" y="1751059"/>
            <a:ext cx="405419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17106"/>
      </p:ext>
    </p:extLst>
  </p:cSld>
  <p:clrMapOvr>
    <a:masterClrMapping/>
  </p:clrMapOvr>
</p:sld>
</file>

<file path=ppt/theme/theme1.xml><?xml version="1.0" encoding="utf-8"?>
<a:theme xmlns:a="http://schemas.openxmlformats.org/drawingml/2006/main" name="AEG">
  <a:themeElements>
    <a:clrScheme name="AEG-color scheme">
      <a:dk1>
        <a:srgbClr val="0E1414"/>
      </a:dk1>
      <a:lt1>
        <a:srgbClr val="FFFFFF"/>
      </a:lt1>
      <a:dk2>
        <a:srgbClr val="CF132F"/>
      </a:dk2>
      <a:lt2>
        <a:srgbClr val="A4A8AB"/>
      </a:lt2>
      <a:accent1>
        <a:srgbClr val="7E858B"/>
      </a:accent1>
      <a:accent2>
        <a:srgbClr val="898B8B"/>
      </a:accent2>
      <a:accent3>
        <a:srgbClr val="590A1E"/>
      </a:accent3>
      <a:accent4>
        <a:srgbClr val="B5143F"/>
      </a:accent4>
      <a:accent5>
        <a:srgbClr val="F597A5"/>
      </a:accent5>
      <a:accent6>
        <a:srgbClr val="FACBD2"/>
      </a:accent6>
      <a:hlink>
        <a:srgbClr val="000000"/>
      </a:hlink>
      <a:folHlink>
        <a:srgbClr val="000000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Metric Regular" pitchFamily="2" charset="77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EG" id="{13EF9C87-CF00-4DAA-8E52-D82F8664A030}" vid="{93E1853B-BED3-429F-8DC8-97FEB36AD29C}"/>
    </a:ext>
  </a:extLst>
</a:theme>
</file>

<file path=ppt/theme/theme2.xml><?xml version="1.0" encoding="utf-8"?>
<a:theme xmlns:a="http://schemas.openxmlformats.org/drawingml/2006/main" name="1_LAYOUTS">
  <a:themeElements>
    <a:clrScheme name="AEG 24 LAYOUTS">
      <a:dk1>
        <a:srgbClr val="FEFFFF"/>
      </a:dk1>
      <a:lt1>
        <a:srgbClr val="C3C3C7"/>
      </a:lt1>
      <a:dk2>
        <a:srgbClr val="370715"/>
      </a:dk2>
      <a:lt2>
        <a:srgbClr val="0E1414"/>
      </a:lt2>
      <a:accent1>
        <a:srgbClr val="610B24"/>
      </a:accent1>
      <a:accent2>
        <a:srgbClr val="C3C3C7"/>
      </a:accent2>
      <a:accent3>
        <a:srgbClr val="CF132F"/>
      </a:accent3>
      <a:accent4>
        <a:srgbClr val="F392A1"/>
      </a:accent4>
      <a:accent5>
        <a:srgbClr val="7B4951"/>
      </a:accent5>
      <a:accent6>
        <a:srgbClr val="7E858B"/>
      </a:accent6>
      <a:hlink>
        <a:srgbClr val="008BFF"/>
      </a:hlink>
      <a:folHlink>
        <a:srgbClr val="008BFF"/>
      </a:folHlink>
    </a:clrScheme>
    <a:fontScheme name="Metric Light">
      <a:majorFont>
        <a:latin typeface="Metric Light"/>
        <a:ea typeface=""/>
        <a:cs typeface=""/>
      </a:majorFont>
      <a:minorFont>
        <a:latin typeface="Metric Ligh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spcBef>
            <a:spcPts val="1000"/>
          </a:spcBef>
          <a:buClr>
            <a:schemeClr val="accent3"/>
          </a:buClr>
          <a:buFont typeface="System Font Regular"/>
          <a:buChar char="–"/>
          <a:defRPr dirty="0" smtClean="0"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EG PPT TEMPLATE 2024 V1.0.pptx" id="{B4ACC791-E516-4252-84E4-B7EA3392417D}" vid="{13DD10ED-10B6-4D1F-A584-3B321E5CD54F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fbf55-d2b6-4d32-8fd5-d7abe66d4839" xsi:nil="true"/>
    <lcf76f155ced4ddcb4097134ff3c332f xmlns="3f548bbf-5a50-4acf-a8a4-252dc61a2179">
      <Terms xmlns="http://schemas.microsoft.com/office/infopath/2007/PartnerControls"/>
    </lcf76f155ced4ddcb4097134ff3c332f>
    <SharedWithUsers xmlns="3741239a-360c-408d-8129-760e66d93793">
      <UserInfo>
        <DisplayName>Miguel Mouro</DisplayName>
        <AccountId>15</AccountId>
        <AccountType/>
      </UserInfo>
      <UserInfo>
        <DisplayName>Alberto Dani</DisplayName>
        <AccountId>10</AccountId>
        <AccountType/>
      </UserInfo>
      <UserInfo>
        <DisplayName>Airan Rodriguez Perez</DisplayName>
        <AccountId>34</AccountId>
        <AccountType/>
      </UserInfo>
      <UserInfo>
        <DisplayName>Sara Gutierrez Rodriguez</DisplayName>
        <AccountId>19</AccountId>
        <AccountType/>
      </UserInfo>
      <UserInfo>
        <DisplayName>Raquel Carretero Garcia</DisplayName>
        <AccountId>16</AccountId>
        <AccountType/>
      </UserInfo>
      <UserInfo>
        <DisplayName>Tom Astin</DisplayName>
        <AccountId>173</AccountId>
        <AccountType/>
      </UserInfo>
      <UserInfo>
        <DisplayName>Rosemarie Fuster Queirolo</DisplayName>
        <AccountId>95</AccountId>
        <AccountType/>
      </UserInfo>
      <UserInfo>
        <DisplayName>Alvaro Ortiz Lejarazu</DisplayName>
        <AccountId>49</AccountId>
        <AccountType/>
      </UserInfo>
      <UserInfo>
        <DisplayName>Rebeca Garrido Rodríguez</DisplayName>
        <AccountId>78</AccountId>
        <AccountType/>
      </UserInfo>
      <UserInfo>
        <DisplayName>Javier Romero</DisplayName>
        <AccountId>130</AccountId>
        <AccountType/>
      </UserInfo>
      <UserInfo>
        <DisplayName>Juan Manuel Arroyo</DisplayName>
        <AccountId>113</AccountId>
        <AccountType/>
      </UserInfo>
      <UserInfo>
        <DisplayName>Luis Miguel Moreno Gonzalez</DisplayName>
        <AccountId>129</AccountId>
        <AccountType/>
      </UserInfo>
      <UserInfo>
        <DisplayName>Rafael Añibarro Villafafila</DisplayName>
        <AccountId>83</AccountId>
        <AccountType/>
      </UserInfo>
      <UserInfo>
        <DisplayName>Alberto Labrador</DisplayName>
        <AccountId>42</AccountId>
        <AccountType/>
      </UserInfo>
      <UserInfo>
        <DisplayName>Alberto Taboada Rey</DisplayName>
        <AccountId>101</AccountId>
        <AccountType/>
      </UserInfo>
      <UserInfo>
        <DisplayName>Antonio Pradas Cortes</DisplayName>
        <AccountId>50</AccountId>
        <AccountType/>
      </UserInfo>
      <UserInfo>
        <DisplayName>Daniel Cegarra</DisplayName>
        <AccountId>79</AccountId>
        <AccountType/>
      </UserInfo>
      <UserInfo>
        <DisplayName>Daniel Miralles Yuste</DisplayName>
        <AccountId>102</AccountId>
        <AccountType/>
      </UserInfo>
      <UserInfo>
        <DisplayName>Victor Sanchez</DisplayName>
        <AccountId>76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1D727D969D994F85E0571F686EE66C" ma:contentTypeVersion="17" ma:contentTypeDescription="Create a new document." ma:contentTypeScope="" ma:versionID="c58d592e1f0ce4b3458fe125bd9f684b">
  <xsd:schema xmlns:xsd="http://www.w3.org/2001/XMLSchema" xmlns:xs="http://www.w3.org/2001/XMLSchema" xmlns:p="http://schemas.microsoft.com/office/2006/metadata/properties" xmlns:ns2="3f548bbf-5a50-4acf-a8a4-252dc61a2179" xmlns:ns3="3741239a-360c-408d-8129-760e66d93793" xmlns:ns4="596fbf55-d2b6-4d32-8fd5-d7abe66d4839" targetNamespace="http://schemas.microsoft.com/office/2006/metadata/properties" ma:root="true" ma:fieldsID="f50d5119512c0f132ddb86570ffc2829" ns2:_="" ns3:_="" ns4:_="">
    <xsd:import namespace="3f548bbf-5a50-4acf-a8a4-252dc61a2179"/>
    <xsd:import namespace="3741239a-360c-408d-8129-760e66d93793"/>
    <xsd:import namespace="596fbf55-d2b6-4d32-8fd5-d7abe66d48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48bbf-5a50-4acf-a8a4-252dc61a2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c2f6c48-4a41-486b-acec-b9d17f5928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1239a-360c-408d-8129-760e66d9379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fbf55-d2b6-4d32-8fd5-d7abe66d483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14d258e-5f63-456d-bf90-7c869b3589a9}" ma:internalName="TaxCatchAll" ma:showField="CatchAllData" ma:web="3741239a-360c-408d-8129-760e66d937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F8092B-D1AF-428F-9AD7-99C5642FBD33}">
  <ds:schemaRefs>
    <ds:schemaRef ds:uri="3f548bbf-5a50-4acf-a8a4-252dc61a2179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3741239a-360c-408d-8129-760e66d9379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96fbf55-d2b6-4d32-8fd5-d7abe66d483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532EF7-E84D-4A13-B9A4-EE9B0F1DA7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C74A1B-C8AA-4ACA-B98E-2AE08A5714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548bbf-5a50-4acf-a8a4-252dc61a2179"/>
    <ds:schemaRef ds:uri="3741239a-360c-408d-8129-760e66d93793"/>
    <ds:schemaRef ds:uri="596fbf55-d2b6-4d32-8fd5-d7abe66d48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AEG</Template>
  <TotalTime>7063</TotalTime>
  <Words>147</Words>
  <Application>Microsoft Office PowerPoint</Application>
  <PresentationFormat>Panorámica</PresentationFormat>
  <Paragraphs>37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1" baseType="lpstr">
      <vt:lpstr>Arial</vt:lpstr>
      <vt:lpstr>Calibri</vt:lpstr>
      <vt:lpstr>Metric</vt:lpstr>
      <vt:lpstr>Metric Light</vt:lpstr>
      <vt:lpstr>Metric Medium</vt:lpstr>
      <vt:lpstr>Montserrat</vt:lpstr>
      <vt:lpstr>Montserrat Light</vt:lpstr>
      <vt:lpstr>System Font Regular</vt:lpstr>
      <vt:lpstr>Wingdings</vt:lpstr>
      <vt:lpstr>AEG</vt:lpstr>
      <vt:lpstr>1_LAYOUTS</vt:lpstr>
      <vt:lpstr>EXCLUSIVO ESTUDIOS DE COCINA 2025</vt:lpstr>
      <vt:lpstr>Presentación de PowerPoint</vt:lpstr>
      <vt:lpstr>IMPORTES MÍNIMOS Y MONTOS CASHBACK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Pelayo Garcia</dc:creator>
  <cp:lastModifiedBy>Carlos García Borja</cp:lastModifiedBy>
  <cp:revision>51</cp:revision>
  <dcterms:created xsi:type="dcterms:W3CDTF">2023-01-10T08:33:33Z</dcterms:created>
  <dcterms:modified xsi:type="dcterms:W3CDTF">2025-04-29T09:30:44Z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0x010100701D727D969D994F85E0571F686EE66C</vt:lpwstr>
  </property>
  <property fmtid="{D5CDD505-2E9C-101B-9397-08002B2CF9AE}" pid="3" name="MSIP_Label_477eab6e-04c6-4822-9252-98ab9f25736b_Enabled">
    <vt:lpwstr>true</vt:lpwstr>
  </property>
  <property fmtid="{D5CDD505-2E9C-101B-9397-08002B2CF9AE}" pid="4" name="MSIP_Label_477eab6e-04c6-4822-9252-98ab9f25736b_SetDate">
    <vt:lpwstr>2023-06-16T07:46:43Z</vt:lpwstr>
  </property>
  <property fmtid="{D5CDD505-2E9C-101B-9397-08002B2CF9AE}" pid="5" name="MSIP_Label_477eab6e-04c6-4822-9252-98ab9f25736b_Method">
    <vt:lpwstr>Standard</vt:lpwstr>
  </property>
  <property fmtid="{D5CDD505-2E9C-101B-9397-08002B2CF9AE}" pid="6" name="MSIP_Label_477eab6e-04c6-4822-9252-98ab9f25736b_Name">
    <vt:lpwstr>477eab6e-04c6-4822-9252-98ab9f25736b</vt:lpwstr>
  </property>
  <property fmtid="{D5CDD505-2E9C-101B-9397-08002B2CF9AE}" pid="7" name="MSIP_Label_477eab6e-04c6-4822-9252-98ab9f25736b_SiteId">
    <vt:lpwstr>d2007bef-127d-4591-97ac-10d72fe28031</vt:lpwstr>
  </property>
  <property fmtid="{D5CDD505-2E9C-101B-9397-08002B2CF9AE}" pid="8" name="MSIP_Label_477eab6e-04c6-4822-9252-98ab9f25736b_ActionId">
    <vt:lpwstr>a21f1cb5-1a9f-4dbb-b673-d326b4bb25a5</vt:lpwstr>
  </property>
  <property fmtid="{D5CDD505-2E9C-101B-9397-08002B2CF9AE}" pid="9" name="MSIP_Label_477eab6e-04c6-4822-9252-98ab9f25736b_ContentBits">
    <vt:lpwstr>2</vt:lpwstr>
  </property>
  <property fmtid="{D5CDD505-2E9C-101B-9397-08002B2CF9AE}" pid="10" name="MediaServiceImageTags">
    <vt:lpwstr/>
  </property>
</Properties>
</file>