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7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CCB65-55F7-494E-AD42-9AAD160642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428CC1-CE99-4C7B-99FB-AD23D70894E2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Hozzáférés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654CEF-669C-4232-B017-05A408986B5A}" type="parTrans" cxnId="{6A640F4C-32DE-41D4-94C5-3133EE5CDA62}">
      <dgm:prSet/>
      <dgm:spPr/>
      <dgm:t>
        <a:bodyPr/>
        <a:lstStyle/>
        <a:p>
          <a:endParaRPr lang="de-DE"/>
        </a:p>
      </dgm:t>
    </dgm:pt>
    <dgm:pt modelId="{DF04DF70-9A5D-4A0D-BE69-3083CD1C6354}" type="sibTrans" cxnId="{6A640F4C-32DE-41D4-94C5-3133EE5CDA62}">
      <dgm:prSet/>
      <dgm:spPr/>
      <dgm:t>
        <a:bodyPr/>
        <a:lstStyle/>
        <a:p>
          <a:endParaRPr lang="de-DE"/>
        </a:p>
      </dgm:t>
    </dgm:pt>
    <dgm:pt modelId="{D73F57DD-40B6-4E68-8EA4-71440C41DAFA}">
      <dgm:prSet phldrT="[Szöveg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fizikai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 hozzáférés a technológia által kínált legkülönfélébb kommunikációs lehetőségekhez, magas minőségű tartalomhoz, ismerni, tudni azt, hogy lehet ezeket a technológiákat </a:t>
          </a:r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hatékonyan használni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F6564-6B4D-47FB-A765-DD525DD3D0C1}" type="parTrans" cxnId="{7260481A-BFBC-45B2-9A08-6CD48CE539A1}">
      <dgm:prSet/>
      <dgm:spPr/>
      <dgm:t>
        <a:bodyPr/>
        <a:lstStyle/>
        <a:p>
          <a:endParaRPr lang="de-DE"/>
        </a:p>
      </dgm:t>
    </dgm:pt>
    <dgm:pt modelId="{E51C085B-D15A-44FA-A0BC-9032A3FB5AE7}" type="sibTrans" cxnId="{7260481A-BFBC-45B2-9A08-6CD48CE539A1}">
      <dgm:prSet/>
      <dgm:spPr/>
      <dgm:t>
        <a:bodyPr/>
        <a:lstStyle/>
        <a:p>
          <a:endParaRPr lang="de-DE"/>
        </a:p>
      </dgm:t>
    </dgm:pt>
    <dgm:pt modelId="{FE793E81-5B4F-4681-9BF3-161C93763B8E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Tudatosság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3C92C-0DEC-411E-8C5E-07E8881A99A7}" type="parTrans" cxnId="{2A7E01BD-1361-4CA3-BB04-66B736149390}">
      <dgm:prSet/>
      <dgm:spPr/>
      <dgm:t>
        <a:bodyPr/>
        <a:lstStyle/>
        <a:p>
          <a:endParaRPr lang="de-DE"/>
        </a:p>
      </dgm:t>
    </dgm:pt>
    <dgm:pt modelId="{0747B776-C5E3-4996-8B4C-B20758FE5235}" type="sibTrans" cxnId="{2A7E01BD-1361-4CA3-BB04-66B736149390}">
      <dgm:prSet/>
      <dgm:spPr/>
      <dgm:t>
        <a:bodyPr/>
        <a:lstStyle/>
        <a:p>
          <a:endParaRPr lang="de-DE"/>
        </a:p>
      </dgm:t>
    </dgm:pt>
    <dgm:pt modelId="{E8E038C2-0666-4717-9A73-4FC2095FB428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tudatában lenni </a:t>
          </a:r>
          <a:r>
            <a:rPr lang="hu-H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a médiaüzenetek jelenlétéről</a:t>
          </a:r>
          <a:r>
            <a:rPr lang="hu-H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illetve életünket </a:t>
          </a:r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befolyásoló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 szerepéről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4CDAA-D0D3-48BC-B0AF-E4B42F2D966A}" type="parTrans" cxnId="{F024DD64-A2D0-44FD-A100-6F76202D03DB}">
      <dgm:prSet/>
      <dgm:spPr/>
      <dgm:t>
        <a:bodyPr/>
        <a:lstStyle/>
        <a:p>
          <a:endParaRPr lang="de-DE"/>
        </a:p>
      </dgm:t>
    </dgm:pt>
    <dgm:pt modelId="{A6A8CB4B-E2F3-496F-B0A1-BB915AF1817E}" type="sibTrans" cxnId="{F024DD64-A2D0-44FD-A100-6F76202D03DB}">
      <dgm:prSet/>
      <dgm:spPr/>
      <dgm:t>
        <a:bodyPr/>
        <a:lstStyle/>
        <a:p>
          <a:endParaRPr lang="de-DE"/>
        </a:p>
      </dgm:t>
    </dgm:pt>
    <dgm:pt modelId="{02DBFFF8-68BC-401E-9E38-CFDF63C20580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Értelmezés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93C32-652E-4965-8E57-9F29886A994D}" type="parTrans" cxnId="{756C737D-5715-44A7-9F7A-D6B0310687EB}">
      <dgm:prSet/>
      <dgm:spPr/>
      <dgm:t>
        <a:bodyPr/>
        <a:lstStyle/>
        <a:p>
          <a:endParaRPr lang="de-DE"/>
        </a:p>
      </dgm:t>
    </dgm:pt>
    <dgm:pt modelId="{4EBC2481-7051-4536-A628-DA152530E03D}" type="sibTrans" cxnId="{756C737D-5715-44A7-9F7A-D6B0310687EB}">
      <dgm:prSet/>
      <dgm:spPr/>
      <dgm:t>
        <a:bodyPr/>
        <a:lstStyle/>
        <a:p>
          <a:endParaRPr lang="de-DE"/>
        </a:p>
      </dgm:t>
    </dgm:pt>
    <dgm:pt modelId="{F045AB6B-6CBD-47E0-AEF3-07C8E5294150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a médiaüzenetek kibontása abból a célból, hogy </a:t>
          </a:r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kritikusan és autonóm módon 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gondolkodjuk róluk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BECB1-1442-4876-A3C8-E766E405E763}" type="parTrans" cxnId="{01A3AA14-C206-41AD-BFA7-C38A3C927EFB}">
      <dgm:prSet/>
      <dgm:spPr/>
      <dgm:t>
        <a:bodyPr/>
        <a:lstStyle/>
        <a:p>
          <a:endParaRPr lang="de-DE"/>
        </a:p>
      </dgm:t>
    </dgm:pt>
    <dgm:pt modelId="{A9AA95D4-CAA3-4091-9334-3C12DC5D888A}" type="sibTrans" cxnId="{01A3AA14-C206-41AD-BFA7-C38A3C927EFB}">
      <dgm:prSet/>
      <dgm:spPr/>
      <dgm:t>
        <a:bodyPr/>
        <a:lstStyle/>
        <a:p>
          <a:endParaRPr lang="de-DE"/>
        </a:p>
      </dgm:t>
    </dgm:pt>
    <dgm:pt modelId="{83519BE5-68E2-416A-85F0-A8BF4BED1B1A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Megértés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81CB2-4A2E-4757-853A-A793580B49BF}" type="parTrans" cxnId="{641A56F9-1FDA-4DD2-8187-9B2242C80012}">
      <dgm:prSet/>
      <dgm:spPr/>
      <dgm:t>
        <a:bodyPr/>
        <a:lstStyle/>
        <a:p>
          <a:endParaRPr lang="de-DE"/>
        </a:p>
      </dgm:t>
    </dgm:pt>
    <dgm:pt modelId="{97E8F656-E826-484F-9D8A-6A2EBA6AB6FF}" type="sibTrans" cxnId="{641A56F9-1FDA-4DD2-8187-9B2242C80012}">
      <dgm:prSet/>
      <dgm:spPr/>
      <dgm:t>
        <a:bodyPr/>
        <a:lstStyle/>
        <a:p>
          <a:endParaRPr lang="de-DE"/>
        </a:p>
      </dgm:t>
    </dgm:pt>
    <dgm:pt modelId="{0D6B1F6B-D1A2-4E48-94EC-A0A8FD60E473}" type="pres">
      <dgm:prSet presAssocID="{2C1CCB65-55F7-494E-AD42-9AAD160642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FA401D0-2E9C-43A1-98D5-0725D80A964A}" type="pres">
      <dgm:prSet presAssocID="{02428CC1-CE99-4C7B-99FB-AD23D70894E2}" presName="linNode" presStyleCnt="0"/>
      <dgm:spPr/>
    </dgm:pt>
    <dgm:pt modelId="{3FA80119-F19F-4378-828D-F364453467DA}" type="pres">
      <dgm:prSet presAssocID="{02428CC1-CE99-4C7B-99FB-AD23D70894E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F3478-7DEB-44FB-AF83-F68EF311CCEF}" type="pres">
      <dgm:prSet presAssocID="{02428CC1-CE99-4C7B-99FB-AD23D70894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4A4C2E-6771-4CCB-8150-43176BAB4079}" type="pres">
      <dgm:prSet presAssocID="{DF04DF70-9A5D-4A0D-BE69-3083CD1C6354}" presName="sp" presStyleCnt="0"/>
      <dgm:spPr/>
    </dgm:pt>
    <dgm:pt modelId="{74C58F97-802A-469D-AFCF-C96DE085FD26}" type="pres">
      <dgm:prSet presAssocID="{83519BE5-68E2-416A-85F0-A8BF4BED1B1A}" presName="linNode" presStyleCnt="0"/>
      <dgm:spPr/>
    </dgm:pt>
    <dgm:pt modelId="{781370F6-0044-4CD6-B897-EF01C71DAE90}" type="pres">
      <dgm:prSet presAssocID="{83519BE5-68E2-416A-85F0-A8BF4BED1B1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2654B-4170-464E-BDEA-B0D37275152E}" type="pres">
      <dgm:prSet presAssocID="{97E8F656-E826-484F-9D8A-6A2EBA6AB6FF}" presName="sp" presStyleCnt="0"/>
      <dgm:spPr/>
    </dgm:pt>
    <dgm:pt modelId="{F5103C05-23D6-41B4-B0F2-02FA17AFEB5A}" type="pres">
      <dgm:prSet presAssocID="{FE793E81-5B4F-4681-9BF3-161C93763B8E}" presName="linNode" presStyleCnt="0"/>
      <dgm:spPr/>
    </dgm:pt>
    <dgm:pt modelId="{F75CF97C-7C37-47C7-9F89-DC5C6E566523}" type="pres">
      <dgm:prSet presAssocID="{FE793E81-5B4F-4681-9BF3-161C93763B8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F003C4-6070-46AA-8D22-DC682C8ACE7B}" type="pres">
      <dgm:prSet presAssocID="{FE793E81-5B4F-4681-9BF3-161C93763B8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02615A-D660-417A-8A60-5411FCF36658}" type="pres">
      <dgm:prSet presAssocID="{0747B776-C5E3-4996-8B4C-B20758FE5235}" presName="sp" presStyleCnt="0"/>
      <dgm:spPr/>
    </dgm:pt>
    <dgm:pt modelId="{3C5C583E-4899-4946-86F8-4E5422F466DA}" type="pres">
      <dgm:prSet presAssocID="{02DBFFF8-68BC-401E-9E38-CFDF63C20580}" presName="linNode" presStyleCnt="0"/>
      <dgm:spPr/>
    </dgm:pt>
    <dgm:pt modelId="{CC281200-5AF0-4E3F-B596-D92DA3ADC7DA}" type="pres">
      <dgm:prSet presAssocID="{02DBFFF8-68BC-401E-9E38-CFDF63C2058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23933D-3565-4D61-8E8A-067E394EF4ED}" type="pres">
      <dgm:prSet presAssocID="{02DBFFF8-68BC-401E-9E38-CFDF63C205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5C63224-431E-4C5A-9BD4-92CAE44615C1}" type="presOf" srcId="{D73F57DD-40B6-4E68-8EA4-71440C41DAFA}" destId="{C8BF3478-7DEB-44FB-AF83-F68EF311CCEF}" srcOrd="0" destOrd="0" presId="urn:microsoft.com/office/officeart/2005/8/layout/vList5"/>
    <dgm:cxn modelId="{2A7E01BD-1361-4CA3-BB04-66B736149390}" srcId="{2C1CCB65-55F7-494E-AD42-9AAD160642EE}" destId="{FE793E81-5B4F-4681-9BF3-161C93763B8E}" srcOrd="2" destOrd="0" parTransId="{59A3C92C-0DEC-411E-8C5E-07E8881A99A7}" sibTransId="{0747B776-C5E3-4996-8B4C-B20758FE5235}"/>
    <dgm:cxn modelId="{26651122-969F-470A-AFEC-48387F195468}" type="presOf" srcId="{FE793E81-5B4F-4681-9BF3-161C93763B8E}" destId="{F75CF97C-7C37-47C7-9F89-DC5C6E566523}" srcOrd="0" destOrd="0" presId="urn:microsoft.com/office/officeart/2005/8/layout/vList5"/>
    <dgm:cxn modelId="{104E323C-F0F6-445F-B2DA-6356728DFC20}" type="presOf" srcId="{F045AB6B-6CBD-47E0-AEF3-07C8E5294150}" destId="{9C23933D-3565-4D61-8E8A-067E394EF4ED}" srcOrd="0" destOrd="0" presId="urn:microsoft.com/office/officeart/2005/8/layout/vList5"/>
    <dgm:cxn modelId="{E89C79C9-ADD5-42D0-90FB-F2A24FCF585B}" type="presOf" srcId="{83519BE5-68E2-416A-85F0-A8BF4BED1B1A}" destId="{781370F6-0044-4CD6-B897-EF01C71DAE90}" srcOrd="0" destOrd="0" presId="urn:microsoft.com/office/officeart/2005/8/layout/vList5"/>
    <dgm:cxn modelId="{FCF3B635-1184-42A0-A9E5-9D39B3C3CCC6}" type="presOf" srcId="{2C1CCB65-55F7-494E-AD42-9AAD160642EE}" destId="{0D6B1F6B-D1A2-4E48-94EC-A0A8FD60E473}" srcOrd="0" destOrd="0" presId="urn:microsoft.com/office/officeart/2005/8/layout/vList5"/>
    <dgm:cxn modelId="{01A3AA14-C206-41AD-BFA7-C38A3C927EFB}" srcId="{02DBFFF8-68BC-401E-9E38-CFDF63C20580}" destId="{F045AB6B-6CBD-47E0-AEF3-07C8E5294150}" srcOrd="0" destOrd="0" parTransId="{9FEBECB1-1442-4876-A3C8-E766E405E763}" sibTransId="{A9AA95D4-CAA3-4091-9334-3C12DC5D888A}"/>
    <dgm:cxn modelId="{641A56F9-1FDA-4DD2-8187-9B2242C80012}" srcId="{2C1CCB65-55F7-494E-AD42-9AAD160642EE}" destId="{83519BE5-68E2-416A-85F0-A8BF4BED1B1A}" srcOrd="1" destOrd="0" parTransId="{09E81CB2-4A2E-4757-853A-A793580B49BF}" sibTransId="{97E8F656-E826-484F-9D8A-6A2EBA6AB6FF}"/>
    <dgm:cxn modelId="{6A640F4C-32DE-41D4-94C5-3133EE5CDA62}" srcId="{2C1CCB65-55F7-494E-AD42-9AAD160642EE}" destId="{02428CC1-CE99-4C7B-99FB-AD23D70894E2}" srcOrd="0" destOrd="0" parTransId="{60654CEF-669C-4232-B017-05A408986B5A}" sibTransId="{DF04DF70-9A5D-4A0D-BE69-3083CD1C6354}"/>
    <dgm:cxn modelId="{2936512C-5532-408E-B922-6B2A0E6D1E35}" type="presOf" srcId="{E8E038C2-0666-4717-9A73-4FC2095FB428}" destId="{A1F003C4-6070-46AA-8D22-DC682C8ACE7B}" srcOrd="0" destOrd="0" presId="urn:microsoft.com/office/officeart/2005/8/layout/vList5"/>
    <dgm:cxn modelId="{1B4779CD-4706-47C6-9351-2006653928C6}" type="presOf" srcId="{02428CC1-CE99-4C7B-99FB-AD23D70894E2}" destId="{3FA80119-F19F-4378-828D-F364453467DA}" srcOrd="0" destOrd="0" presId="urn:microsoft.com/office/officeart/2005/8/layout/vList5"/>
    <dgm:cxn modelId="{F024DD64-A2D0-44FD-A100-6F76202D03DB}" srcId="{FE793E81-5B4F-4681-9BF3-161C93763B8E}" destId="{E8E038C2-0666-4717-9A73-4FC2095FB428}" srcOrd="0" destOrd="0" parTransId="{1ED4CDAA-D0D3-48BC-B0AF-E4B42F2D966A}" sibTransId="{A6A8CB4B-E2F3-496F-B0A1-BB915AF1817E}"/>
    <dgm:cxn modelId="{756C737D-5715-44A7-9F7A-D6B0310687EB}" srcId="{2C1CCB65-55F7-494E-AD42-9AAD160642EE}" destId="{02DBFFF8-68BC-401E-9E38-CFDF63C20580}" srcOrd="3" destOrd="0" parTransId="{00993C32-652E-4965-8E57-9F29886A994D}" sibTransId="{4EBC2481-7051-4536-A628-DA152530E03D}"/>
    <dgm:cxn modelId="{6946D6D5-9522-42D5-A405-39CBFB65FAC3}" type="presOf" srcId="{02DBFFF8-68BC-401E-9E38-CFDF63C20580}" destId="{CC281200-5AF0-4E3F-B596-D92DA3ADC7DA}" srcOrd="0" destOrd="0" presId="urn:microsoft.com/office/officeart/2005/8/layout/vList5"/>
    <dgm:cxn modelId="{7260481A-BFBC-45B2-9A08-6CD48CE539A1}" srcId="{02428CC1-CE99-4C7B-99FB-AD23D70894E2}" destId="{D73F57DD-40B6-4E68-8EA4-71440C41DAFA}" srcOrd="0" destOrd="0" parTransId="{E09F6564-6B4D-47FB-A765-DD525DD3D0C1}" sibTransId="{E51C085B-D15A-44FA-A0BC-9032A3FB5AE7}"/>
    <dgm:cxn modelId="{60407D1B-9006-4191-90B4-84A0F380C86D}" type="presParOf" srcId="{0D6B1F6B-D1A2-4E48-94EC-A0A8FD60E473}" destId="{5FA401D0-2E9C-43A1-98D5-0725D80A964A}" srcOrd="0" destOrd="0" presId="urn:microsoft.com/office/officeart/2005/8/layout/vList5"/>
    <dgm:cxn modelId="{1D90A340-4326-4D02-9009-2712E3019B3F}" type="presParOf" srcId="{5FA401D0-2E9C-43A1-98D5-0725D80A964A}" destId="{3FA80119-F19F-4378-828D-F364453467DA}" srcOrd="0" destOrd="0" presId="urn:microsoft.com/office/officeart/2005/8/layout/vList5"/>
    <dgm:cxn modelId="{355DC93B-F158-40FA-B3C4-F2C5CB7243F5}" type="presParOf" srcId="{5FA401D0-2E9C-43A1-98D5-0725D80A964A}" destId="{C8BF3478-7DEB-44FB-AF83-F68EF311CCEF}" srcOrd="1" destOrd="0" presId="urn:microsoft.com/office/officeart/2005/8/layout/vList5"/>
    <dgm:cxn modelId="{B42B88A9-6B83-4E5A-990C-88901D7D6F71}" type="presParOf" srcId="{0D6B1F6B-D1A2-4E48-94EC-A0A8FD60E473}" destId="{104A4C2E-6771-4CCB-8150-43176BAB4079}" srcOrd="1" destOrd="0" presId="urn:microsoft.com/office/officeart/2005/8/layout/vList5"/>
    <dgm:cxn modelId="{0633E28F-03EB-417C-B686-3FC420A0C9B2}" type="presParOf" srcId="{0D6B1F6B-D1A2-4E48-94EC-A0A8FD60E473}" destId="{74C58F97-802A-469D-AFCF-C96DE085FD26}" srcOrd="2" destOrd="0" presId="urn:microsoft.com/office/officeart/2005/8/layout/vList5"/>
    <dgm:cxn modelId="{71FEDCB5-4A65-462F-A1CD-7CCE8626254F}" type="presParOf" srcId="{74C58F97-802A-469D-AFCF-C96DE085FD26}" destId="{781370F6-0044-4CD6-B897-EF01C71DAE90}" srcOrd="0" destOrd="0" presId="urn:microsoft.com/office/officeart/2005/8/layout/vList5"/>
    <dgm:cxn modelId="{42F2423C-1480-4E3F-84F6-05865572FA43}" type="presParOf" srcId="{0D6B1F6B-D1A2-4E48-94EC-A0A8FD60E473}" destId="{CB52654B-4170-464E-BDEA-B0D37275152E}" srcOrd="3" destOrd="0" presId="urn:microsoft.com/office/officeart/2005/8/layout/vList5"/>
    <dgm:cxn modelId="{39FB11D7-9CBE-4BFC-A270-F17BA779222B}" type="presParOf" srcId="{0D6B1F6B-D1A2-4E48-94EC-A0A8FD60E473}" destId="{F5103C05-23D6-41B4-B0F2-02FA17AFEB5A}" srcOrd="4" destOrd="0" presId="urn:microsoft.com/office/officeart/2005/8/layout/vList5"/>
    <dgm:cxn modelId="{C56FB00D-4943-46C5-9C54-66641EFCF002}" type="presParOf" srcId="{F5103C05-23D6-41B4-B0F2-02FA17AFEB5A}" destId="{F75CF97C-7C37-47C7-9F89-DC5C6E566523}" srcOrd="0" destOrd="0" presId="urn:microsoft.com/office/officeart/2005/8/layout/vList5"/>
    <dgm:cxn modelId="{FB37A4A2-2E03-4500-9431-17CFBD66C605}" type="presParOf" srcId="{F5103C05-23D6-41B4-B0F2-02FA17AFEB5A}" destId="{A1F003C4-6070-46AA-8D22-DC682C8ACE7B}" srcOrd="1" destOrd="0" presId="urn:microsoft.com/office/officeart/2005/8/layout/vList5"/>
    <dgm:cxn modelId="{50841550-1B50-4D8A-AE21-C6E675882844}" type="presParOf" srcId="{0D6B1F6B-D1A2-4E48-94EC-A0A8FD60E473}" destId="{8202615A-D660-417A-8A60-5411FCF36658}" srcOrd="5" destOrd="0" presId="urn:microsoft.com/office/officeart/2005/8/layout/vList5"/>
    <dgm:cxn modelId="{64775F0C-A0AC-46BA-A5A4-4FD220E64AFD}" type="presParOf" srcId="{0D6B1F6B-D1A2-4E48-94EC-A0A8FD60E473}" destId="{3C5C583E-4899-4946-86F8-4E5422F466DA}" srcOrd="6" destOrd="0" presId="urn:microsoft.com/office/officeart/2005/8/layout/vList5"/>
    <dgm:cxn modelId="{1E62EF14-C134-4003-A45A-E00AB6396384}" type="presParOf" srcId="{3C5C583E-4899-4946-86F8-4E5422F466DA}" destId="{CC281200-5AF0-4E3F-B596-D92DA3ADC7DA}" srcOrd="0" destOrd="0" presId="urn:microsoft.com/office/officeart/2005/8/layout/vList5"/>
    <dgm:cxn modelId="{E54C7897-A869-4DA4-BA3F-BA20D9EB7E2F}" type="presParOf" srcId="{3C5C583E-4899-4946-86F8-4E5422F466DA}" destId="{9C23933D-3565-4D61-8E8A-067E394EF4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CCB65-55F7-494E-AD42-9AAD160642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428CC1-CE99-4C7B-99FB-AD23D70894E2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Értékelés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654CEF-669C-4232-B017-05A408986B5A}" type="parTrans" cxnId="{6A640F4C-32DE-41D4-94C5-3133EE5CDA62}">
      <dgm:prSet/>
      <dgm:spPr/>
      <dgm:t>
        <a:bodyPr/>
        <a:lstStyle/>
        <a:p>
          <a:endParaRPr lang="de-DE"/>
        </a:p>
      </dgm:t>
    </dgm:pt>
    <dgm:pt modelId="{DF04DF70-9A5D-4A0D-BE69-3083CD1C6354}" type="sibTrans" cxnId="{6A640F4C-32DE-41D4-94C5-3133EE5CDA62}">
      <dgm:prSet/>
      <dgm:spPr/>
      <dgm:t>
        <a:bodyPr/>
        <a:lstStyle/>
        <a:p>
          <a:endParaRPr lang="de-DE"/>
        </a:p>
      </dgm:t>
    </dgm:pt>
    <dgm:pt modelId="{D73F57DD-40B6-4E68-8EA4-71440C41DAFA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indokolható, megalapozott ítéletalkotás a médiatartalom </a:t>
          </a:r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minőségéről, hasznosságáról, és a készítők szándékairól</a:t>
          </a:r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F6564-6B4D-47FB-A765-DD525DD3D0C1}" type="parTrans" cxnId="{7260481A-BFBC-45B2-9A08-6CD48CE539A1}">
      <dgm:prSet/>
      <dgm:spPr/>
      <dgm:t>
        <a:bodyPr/>
        <a:lstStyle/>
        <a:p>
          <a:endParaRPr lang="de-DE"/>
        </a:p>
      </dgm:t>
    </dgm:pt>
    <dgm:pt modelId="{E51C085B-D15A-44FA-A0BC-9032A3FB5AE7}" type="sibTrans" cxnId="{7260481A-BFBC-45B2-9A08-6CD48CE539A1}">
      <dgm:prSet/>
      <dgm:spPr/>
      <dgm:t>
        <a:bodyPr/>
        <a:lstStyle/>
        <a:p>
          <a:endParaRPr lang="de-DE"/>
        </a:p>
      </dgm:t>
    </dgm:pt>
    <dgm:pt modelId="{FE793E81-5B4F-4681-9BF3-161C93763B8E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Reflexió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3C92C-0DEC-411E-8C5E-07E8881A99A7}" type="parTrans" cxnId="{2A7E01BD-1361-4CA3-BB04-66B736149390}">
      <dgm:prSet/>
      <dgm:spPr/>
      <dgm:t>
        <a:bodyPr/>
        <a:lstStyle/>
        <a:p>
          <a:endParaRPr lang="de-DE"/>
        </a:p>
      </dgm:t>
    </dgm:pt>
    <dgm:pt modelId="{0747B776-C5E3-4996-8B4C-B20758FE5235}" type="sibTrans" cxnId="{2A7E01BD-1361-4CA3-BB04-66B736149390}">
      <dgm:prSet/>
      <dgm:spPr/>
      <dgm:t>
        <a:bodyPr/>
        <a:lstStyle/>
        <a:p>
          <a:endParaRPr lang="de-DE"/>
        </a:p>
      </dgm:t>
    </dgm:pt>
    <dgm:pt modelId="{E8E038C2-0666-4717-9A73-4FC2095FB428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számításba venni, hogy a saját élettapasztalatok, és értékrend hogyan befolyásolja a médiaüzenetek befogadását és megalkotását, </a:t>
          </a:r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 különböző interpretációs 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lehetőségek mérlegelése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4CDAA-D0D3-48BC-B0AF-E4B42F2D966A}" type="parTrans" cxnId="{F024DD64-A2D0-44FD-A100-6F76202D03DB}">
      <dgm:prSet/>
      <dgm:spPr/>
      <dgm:t>
        <a:bodyPr/>
        <a:lstStyle/>
        <a:p>
          <a:endParaRPr lang="de-DE"/>
        </a:p>
      </dgm:t>
    </dgm:pt>
    <dgm:pt modelId="{A6A8CB4B-E2F3-496F-B0A1-BB915AF1817E}" type="sibTrans" cxnId="{F024DD64-A2D0-44FD-A100-6F76202D03DB}">
      <dgm:prSet/>
      <dgm:spPr/>
      <dgm:t>
        <a:bodyPr/>
        <a:lstStyle/>
        <a:p>
          <a:endParaRPr lang="de-DE"/>
        </a:p>
      </dgm:t>
    </dgm:pt>
    <dgm:pt modelId="{02DBFFF8-68BC-401E-9E38-CFDF63C20580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Részvétel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93C32-652E-4965-8E57-9F29886A994D}" type="parTrans" cxnId="{756C737D-5715-44A7-9F7A-D6B0310687EB}">
      <dgm:prSet/>
      <dgm:spPr/>
      <dgm:t>
        <a:bodyPr/>
        <a:lstStyle/>
        <a:p>
          <a:endParaRPr lang="de-DE"/>
        </a:p>
      </dgm:t>
    </dgm:pt>
    <dgm:pt modelId="{4EBC2481-7051-4536-A628-DA152530E03D}" type="sibTrans" cxnId="{756C737D-5715-44A7-9F7A-D6B0310687EB}">
      <dgm:prSet/>
      <dgm:spPr/>
      <dgm:t>
        <a:bodyPr/>
        <a:lstStyle/>
        <a:p>
          <a:endParaRPr lang="de-DE"/>
        </a:p>
      </dgm:t>
    </dgm:pt>
    <dgm:pt modelId="{F045AB6B-6CBD-47E0-AEF3-07C8E5294150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együttműködés kezdeményezése, vagy csatlakozás egy együttműködéshez egy </a:t>
          </a:r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interaktív médiafelületen</a:t>
          </a:r>
          <a:r>
            <a:rPr lang="hu-HU" sz="18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 mint pl. </a:t>
          </a:r>
          <a:r>
            <a:rPr lang="hu-H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wiki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, közösségi média, virtuális világok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BECB1-1442-4876-A3C8-E766E405E763}" type="parTrans" cxnId="{01A3AA14-C206-41AD-BFA7-C38A3C927EFB}">
      <dgm:prSet/>
      <dgm:spPr/>
      <dgm:t>
        <a:bodyPr/>
        <a:lstStyle/>
        <a:p>
          <a:endParaRPr lang="de-DE"/>
        </a:p>
      </dgm:t>
    </dgm:pt>
    <dgm:pt modelId="{A9AA95D4-CAA3-4091-9334-3C12DC5D888A}" type="sibTrans" cxnId="{01A3AA14-C206-41AD-BFA7-C38A3C927EFB}">
      <dgm:prSet/>
      <dgm:spPr/>
      <dgm:t>
        <a:bodyPr/>
        <a:lstStyle/>
        <a:p>
          <a:endParaRPr lang="de-DE"/>
        </a:p>
      </dgm:t>
    </dgm:pt>
    <dgm:pt modelId="{83519BE5-68E2-416A-85F0-A8BF4BED1B1A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Alkotás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81CB2-4A2E-4757-853A-A793580B49BF}" type="parTrans" cxnId="{641A56F9-1FDA-4DD2-8187-9B2242C80012}">
      <dgm:prSet/>
      <dgm:spPr/>
      <dgm:t>
        <a:bodyPr/>
        <a:lstStyle/>
        <a:p>
          <a:endParaRPr lang="de-DE"/>
        </a:p>
      </dgm:t>
    </dgm:pt>
    <dgm:pt modelId="{97E8F656-E826-484F-9D8A-6A2EBA6AB6FF}" type="sibTrans" cxnId="{641A56F9-1FDA-4DD2-8187-9B2242C80012}">
      <dgm:prSet/>
      <dgm:spPr/>
      <dgm:t>
        <a:bodyPr/>
        <a:lstStyle/>
        <a:p>
          <a:endParaRPr lang="de-DE"/>
        </a:p>
      </dgm:t>
    </dgm:pt>
    <dgm:pt modelId="{0D6B1F6B-D1A2-4E48-94EC-A0A8FD60E473}" type="pres">
      <dgm:prSet presAssocID="{2C1CCB65-55F7-494E-AD42-9AAD160642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FA401D0-2E9C-43A1-98D5-0725D80A964A}" type="pres">
      <dgm:prSet presAssocID="{02428CC1-CE99-4C7B-99FB-AD23D70894E2}" presName="linNode" presStyleCnt="0"/>
      <dgm:spPr/>
    </dgm:pt>
    <dgm:pt modelId="{3FA80119-F19F-4378-828D-F364453467DA}" type="pres">
      <dgm:prSet presAssocID="{02428CC1-CE99-4C7B-99FB-AD23D70894E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F3478-7DEB-44FB-AF83-F68EF311CCEF}" type="pres">
      <dgm:prSet presAssocID="{02428CC1-CE99-4C7B-99FB-AD23D70894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4A4C2E-6771-4CCB-8150-43176BAB4079}" type="pres">
      <dgm:prSet presAssocID="{DF04DF70-9A5D-4A0D-BE69-3083CD1C6354}" presName="sp" presStyleCnt="0"/>
      <dgm:spPr/>
    </dgm:pt>
    <dgm:pt modelId="{74C58F97-802A-469D-AFCF-C96DE085FD26}" type="pres">
      <dgm:prSet presAssocID="{83519BE5-68E2-416A-85F0-A8BF4BED1B1A}" presName="linNode" presStyleCnt="0"/>
      <dgm:spPr/>
    </dgm:pt>
    <dgm:pt modelId="{781370F6-0044-4CD6-B897-EF01C71DAE90}" type="pres">
      <dgm:prSet presAssocID="{83519BE5-68E2-416A-85F0-A8BF4BED1B1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2654B-4170-464E-BDEA-B0D37275152E}" type="pres">
      <dgm:prSet presAssocID="{97E8F656-E826-484F-9D8A-6A2EBA6AB6FF}" presName="sp" presStyleCnt="0"/>
      <dgm:spPr/>
    </dgm:pt>
    <dgm:pt modelId="{F5103C05-23D6-41B4-B0F2-02FA17AFEB5A}" type="pres">
      <dgm:prSet presAssocID="{FE793E81-5B4F-4681-9BF3-161C93763B8E}" presName="linNode" presStyleCnt="0"/>
      <dgm:spPr/>
    </dgm:pt>
    <dgm:pt modelId="{F75CF97C-7C37-47C7-9F89-DC5C6E566523}" type="pres">
      <dgm:prSet presAssocID="{FE793E81-5B4F-4681-9BF3-161C93763B8E}" presName="parentText" presStyleLbl="node1" presStyleIdx="2" presStyleCnt="4" custLinFactNeighborY="256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F003C4-6070-46AA-8D22-DC682C8ACE7B}" type="pres">
      <dgm:prSet presAssocID="{FE793E81-5B4F-4681-9BF3-161C93763B8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02615A-D660-417A-8A60-5411FCF36658}" type="pres">
      <dgm:prSet presAssocID="{0747B776-C5E3-4996-8B4C-B20758FE5235}" presName="sp" presStyleCnt="0"/>
      <dgm:spPr/>
    </dgm:pt>
    <dgm:pt modelId="{3C5C583E-4899-4946-86F8-4E5422F466DA}" type="pres">
      <dgm:prSet presAssocID="{02DBFFF8-68BC-401E-9E38-CFDF63C20580}" presName="linNode" presStyleCnt="0"/>
      <dgm:spPr/>
    </dgm:pt>
    <dgm:pt modelId="{CC281200-5AF0-4E3F-B596-D92DA3ADC7DA}" type="pres">
      <dgm:prSet presAssocID="{02DBFFF8-68BC-401E-9E38-CFDF63C2058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23933D-3565-4D61-8E8A-067E394EF4ED}" type="pres">
      <dgm:prSet presAssocID="{02DBFFF8-68BC-401E-9E38-CFDF63C205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F81019C-88B1-45FD-8BC1-9D0FF26BA2DF}" type="presOf" srcId="{FE793E81-5B4F-4681-9BF3-161C93763B8E}" destId="{F75CF97C-7C37-47C7-9F89-DC5C6E566523}" srcOrd="0" destOrd="0" presId="urn:microsoft.com/office/officeart/2005/8/layout/vList5"/>
    <dgm:cxn modelId="{70C28ABB-AB36-4066-8D0F-E73611757647}" type="presOf" srcId="{02428CC1-CE99-4C7B-99FB-AD23D70894E2}" destId="{3FA80119-F19F-4378-828D-F364453467DA}" srcOrd="0" destOrd="0" presId="urn:microsoft.com/office/officeart/2005/8/layout/vList5"/>
    <dgm:cxn modelId="{2A7E01BD-1361-4CA3-BB04-66B736149390}" srcId="{2C1CCB65-55F7-494E-AD42-9AAD160642EE}" destId="{FE793E81-5B4F-4681-9BF3-161C93763B8E}" srcOrd="2" destOrd="0" parTransId="{59A3C92C-0DEC-411E-8C5E-07E8881A99A7}" sibTransId="{0747B776-C5E3-4996-8B4C-B20758FE5235}"/>
    <dgm:cxn modelId="{DF6B9FE5-F0BE-4651-AACF-678A24EDC85C}" type="presOf" srcId="{D73F57DD-40B6-4E68-8EA4-71440C41DAFA}" destId="{C8BF3478-7DEB-44FB-AF83-F68EF311CCEF}" srcOrd="0" destOrd="0" presId="urn:microsoft.com/office/officeart/2005/8/layout/vList5"/>
    <dgm:cxn modelId="{EBCBF2EF-7EFF-4FDC-8C6F-2CD23B548816}" type="presOf" srcId="{E8E038C2-0666-4717-9A73-4FC2095FB428}" destId="{A1F003C4-6070-46AA-8D22-DC682C8ACE7B}" srcOrd="0" destOrd="0" presId="urn:microsoft.com/office/officeart/2005/8/layout/vList5"/>
    <dgm:cxn modelId="{01A3AA14-C206-41AD-BFA7-C38A3C927EFB}" srcId="{02DBFFF8-68BC-401E-9E38-CFDF63C20580}" destId="{F045AB6B-6CBD-47E0-AEF3-07C8E5294150}" srcOrd="0" destOrd="0" parTransId="{9FEBECB1-1442-4876-A3C8-E766E405E763}" sibTransId="{A9AA95D4-CAA3-4091-9334-3C12DC5D888A}"/>
    <dgm:cxn modelId="{C0564846-2866-4054-B93A-030700084391}" type="presOf" srcId="{F045AB6B-6CBD-47E0-AEF3-07C8E5294150}" destId="{9C23933D-3565-4D61-8E8A-067E394EF4ED}" srcOrd="0" destOrd="0" presId="urn:microsoft.com/office/officeart/2005/8/layout/vList5"/>
    <dgm:cxn modelId="{D7C9A4C2-DC3B-437F-9BB6-3C18619C4822}" type="presOf" srcId="{83519BE5-68E2-416A-85F0-A8BF4BED1B1A}" destId="{781370F6-0044-4CD6-B897-EF01C71DAE90}" srcOrd="0" destOrd="0" presId="urn:microsoft.com/office/officeart/2005/8/layout/vList5"/>
    <dgm:cxn modelId="{641A56F9-1FDA-4DD2-8187-9B2242C80012}" srcId="{2C1CCB65-55F7-494E-AD42-9AAD160642EE}" destId="{83519BE5-68E2-416A-85F0-A8BF4BED1B1A}" srcOrd="1" destOrd="0" parTransId="{09E81CB2-4A2E-4757-853A-A793580B49BF}" sibTransId="{97E8F656-E826-484F-9D8A-6A2EBA6AB6FF}"/>
    <dgm:cxn modelId="{6A640F4C-32DE-41D4-94C5-3133EE5CDA62}" srcId="{2C1CCB65-55F7-494E-AD42-9AAD160642EE}" destId="{02428CC1-CE99-4C7B-99FB-AD23D70894E2}" srcOrd="0" destOrd="0" parTransId="{60654CEF-669C-4232-B017-05A408986B5A}" sibTransId="{DF04DF70-9A5D-4A0D-BE69-3083CD1C6354}"/>
    <dgm:cxn modelId="{4DF85553-36C1-4225-B337-794947108548}" type="presOf" srcId="{2C1CCB65-55F7-494E-AD42-9AAD160642EE}" destId="{0D6B1F6B-D1A2-4E48-94EC-A0A8FD60E473}" srcOrd="0" destOrd="0" presId="urn:microsoft.com/office/officeart/2005/8/layout/vList5"/>
    <dgm:cxn modelId="{F024DD64-A2D0-44FD-A100-6F76202D03DB}" srcId="{FE793E81-5B4F-4681-9BF3-161C93763B8E}" destId="{E8E038C2-0666-4717-9A73-4FC2095FB428}" srcOrd="0" destOrd="0" parTransId="{1ED4CDAA-D0D3-48BC-B0AF-E4B42F2D966A}" sibTransId="{A6A8CB4B-E2F3-496F-B0A1-BB915AF1817E}"/>
    <dgm:cxn modelId="{756C737D-5715-44A7-9F7A-D6B0310687EB}" srcId="{2C1CCB65-55F7-494E-AD42-9AAD160642EE}" destId="{02DBFFF8-68BC-401E-9E38-CFDF63C20580}" srcOrd="3" destOrd="0" parTransId="{00993C32-652E-4965-8E57-9F29886A994D}" sibTransId="{4EBC2481-7051-4536-A628-DA152530E03D}"/>
    <dgm:cxn modelId="{A2DF2604-70C4-4327-B3EA-8646FE64BBCF}" type="presOf" srcId="{02DBFFF8-68BC-401E-9E38-CFDF63C20580}" destId="{CC281200-5AF0-4E3F-B596-D92DA3ADC7DA}" srcOrd="0" destOrd="0" presId="urn:microsoft.com/office/officeart/2005/8/layout/vList5"/>
    <dgm:cxn modelId="{7260481A-BFBC-45B2-9A08-6CD48CE539A1}" srcId="{02428CC1-CE99-4C7B-99FB-AD23D70894E2}" destId="{D73F57DD-40B6-4E68-8EA4-71440C41DAFA}" srcOrd="0" destOrd="0" parTransId="{E09F6564-6B4D-47FB-A765-DD525DD3D0C1}" sibTransId="{E51C085B-D15A-44FA-A0BC-9032A3FB5AE7}"/>
    <dgm:cxn modelId="{B050DA7A-BE25-4536-801E-43829ED9BC69}" type="presParOf" srcId="{0D6B1F6B-D1A2-4E48-94EC-A0A8FD60E473}" destId="{5FA401D0-2E9C-43A1-98D5-0725D80A964A}" srcOrd="0" destOrd="0" presId="urn:microsoft.com/office/officeart/2005/8/layout/vList5"/>
    <dgm:cxn modelId="{D2FE332A-B711-4503-81BA-59EC5A0DEBD7}" type="presParOf" srcId="{5FA401D0-2E9C-43A1-98D5-0725D80A964A}" destId="{3FA80119-F19F-4378-828D-F364453467DA}" srcOrd="0" destOrd="0" presId="urn:microsoft.com/office/officeart/2005/8/layout/vList5"/>
    <dgm:cxn modelId="{7ADF34A3-87ED-4151-83D4-C0ECB14F3FE1}" type="presParOf" srcId="{5FA401D0-2E9C-43A1-98D5-0725D80A964A}" destId="{C8BF3478-7DEB-44FB-AF83-F68EF311CCEF}" srcOrd="1" destOrd="0" presId="urn:microsoft.com/office/officeart/2005/8/layout/vList5"/>
    <dgm:cxn modelId="{1FC045BB-6A5D-4091-8210-0EA82C5302EF}" type="presParOf" srcId="{0D6B1F6B-D1A2-4E48-94EC-A0A8FD60E473}" destId="{104A4C2E-6771-4CCB-8150-43176BAB4079}" srcOrd="1" destOrd="0" presId="urn:microsoft.com/office/officeart/2005/8/layout/vList5"/>
    <dgm:cxn modelId="{BAD95B7D-376E-4B86-98F6-1190938ABA4F}" type="presParOf" srcId="{0D6B1F6B-D1A2-4E48-94EC-A0A8FD60E473}" destId="{74C58F97-802A-469D-AFCF-C96DE085FD26}" srcOrd="2" destOrd="0" presId="urn:microsoft.com/office/officeart/2005/8/layout/vList5"/>
    <dgm:cxn modelId="{680F8757-DF94-4D2F-9057-1C1D2C8289D5}" type="presParOf" srcId="{74C58F97-802A-469D-AFCF-C96DE085FD26}" destId="{781370F6-0044-4CD6-B897-EF01C71DAE90}" srcOrd="0" destOrd="0" presId="urn:microsoft.com/office/officeart/2005/8/layout/vList5"/>
    <dgm:cxn modelId="{24BD1AFC-4D1D-43ED-92F3-7B6F7778E7A7}" type="presParOf" srcId="{0D6B1F6B-D1A2-4E48-94EC-A0A8FD60E473}" destId="{CB52654B-4170-464E-BDEA-B0D37275152E}" srcOrd="3" destOrd="0" presId="urn:microsoft.com/office/officeart/2005/8/layout/vList5"/>
    <dgm:cxn modelId="{ED07D88D-B419-41E6-B0AB-C7F3D6D05CF1}" type="presParOf" srcId="{0D6B1F6B-D1A2-4E48-94EC-A0A8FD60E473}" destId="{F5103C05-23D6-41B4-B0F2-02FA17AFEB5A}" srcOrd="4" destOrd="0" presId="urn:microsoft.com/office/officeart/2005/8/layout/vList5"/>
    <dgm:cxn modelId="{6D40087E-74C8-4E37-A05A-D5E038A8D51A}" type="presParOf" srcId="{F5103C05-23D6-41B4-B0F2-02FA17AFEB5A}" destId="{F75CF97C-7C37-47C7-9F89-DC5C6E566523}" srcOrd="0" destOrd="0" presId="urn:microsoft.com/office/officeart/2005/8/layout/vList5"/>
    <dgm:cxn modelId="{3B0323E5-437D-49D9-9309-A0F40584F153}" type="presParOf" srcId="{F5103C05-23D6-41B4-B0F2-02FA17AFEB5A}" destId="{A1F003C4-6070-46AA-8D22-DC682C8ACE7B}" srcOrd="1" destOrd="0" presId="urn:microsoft.com/office/officeart/2005/8/layout/vList5"/>
    <dgm:cxn modelId="{F8BE346E-BAFB-4903-B7B5-DEF6F1C45FFA}" type="presParOf" srcId="{0D6B1F6B-D1A2-4E48-94EC-A0A8FD60E473}" destId="{8202615A-D660-417A-8A60-5411FCF36658}" srcOrd="5" destOrd="0" presId="urn:microsoft.com/office/officeart/2005/8/layout/vList5"/>
    <dgm:cxn modelId="{03ED4BCD-7D7B-4DEF-8611-E046D0CD7BDF}" type="presParOf" srcId="{0D6B1F6B-D1A2-4E48-94EC-A0A8FD60E473}" destId="{3C5C583E-4899-4946-86F8-4E5422F466DA}" srcOrd="6" destOrd="0" presId="urn:microsoft.com/office/officeart/2005/8/layout/vList5"/>
    <dgm:cxn modelId="{A7C452FC-1C77-4833-A25E-B317ED0181BE}" type="presParOf" srcId="{3C5C583E-4899-4946-86F8-4E5422F466DA}" destId="{CC281200-5AF0-4E3F-B596-D92DA3ADC7DA}" srcOrd="0" destOrd="0" presId="urn:microsoft.com/office/officeart/2005/8/layout/vList5"/>
    <dgm:cxn modelId="{140BE12F-A300-41A2-B8C3-0E2B92974E2B}" type="presParOf" srcId="{3C5C583E-4899-4946-86F8-4E5422F466DA}" destId="{9C23933D-3565-4D61-8E8A-067E394EF4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F9E8F-6801-4098-BEB9-EC9555AB049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EFF46DE2-C341-43C5-A246-58B8B5395F47}">
      <dgm:prSet phldrT="[Szöveg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médiaüzenet</a:t>
          </a:r>
          <a:endParaRPr lang="de-DE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DECD6-0709-4C77-A0D3-38CAD947A703}" type="parTrans" cxnId="{C623284C-F231-4375-AD9B-927164E19F6C}">
      <dgm:prSet/>
      <dgm:spPr/>
      <dgm:t>
        <a:bodyPr/>
        <a:lstStyle/>
        <a:p>
          <a:endParaRPr lang="de-DE"/>
        </a:p>
      </dgm:t>
    </dgm:pt>
    <dgm:pt modelId="{EED9A080-2EA8-43E9-B8CE-A055578AC057}" type="sibTrans" cxnId="{C623284C-F231-4375-AD9B-927164E19F6C}">
      <dgm:prSet/>
      <dgm:spPr/>
      <dgm:t>
        <a:bodyPr/>
        <a:lstStyle/>
        <a:p>
          <a:endParaRPr lang="de-DE"/>
        </a:p>
      </dgm:t>
    </dgm:pt>
    <dgm:pt modelId="{F119DC93-D88F-44F1-8990-8AE1413F1E91}">
      <dgm:prSet phldrT="[Szöveg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médiavilág, online világ működése </a:t>
          </a:r>
          <a:endParaRPr lang="de-DE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06815-9F70-4D92-AE13-3B843822E549}" type="parTrans" cxnId="{B89C8095-417C-43B0-BCEC-19F5559A14D7}">
      <dgm:prSet/>
      <dgm:spPr/>
      <dgm:t>
        <a:bodyPr/>
        <a:lstStyle/>
        <a:p>
          <a:endParaRPr lang="de-DE"/>
        </a:p>
      </dgm:t>
    </dgm:pt>
    <dgm:pt modelId="{95C91CB9-3964-4F9A-A75A-F2C23EA3C2C4}" type="sibTrans" cxnId="{B89C8095-417C-43B0-BCEC-19F5559A14D7}">
      <dgm:prSet/>
      <dgm:spPr/>
      <dgm:t>
        <a:bodyPr/>
        <a:lstStyle/>
        <a:p>
          <a:endParaRPr lang="de-DE"/>
        </a:p>
      </dgm:t>
    </dgm:pt>
    <dgm:pt modelId="{9F0B283F-D1CF-47FB-87C7-A76AFF117819}" type="pres">
      <dgm:prSet presAssocID="{712F9E8F-6801-4098-BEB9-EC9555AB0498}" presName="compositeShape" presStyleCnt="0">
        <dgm:presLayoutVars>
          <dgm:chMax val="7"/>
          <dgm:dir/>
          <dgm:resizeHandles val="exact"/>
        </dgm:presLayoutVars>
      </dgm:prSet>
      <dgm:spPr/>
    </dgm:pt>
    <dgm:pt modelId="{D7C1642F-881D-4476-90DA-E4034FECB780}" type="pres">
      <dgm:prSet presAssocID="{EFF46DE2-C341-43C5-A246-58B8B5395F47}" presName="circ1" presStyleLbl="vennNode1" presStyleIdx="0" presStyleCnt="2"/>
      <dgm:spPr/>
      <dgm:t>
        <a:bodyPr/>
        <a:lstStyle/>
        <a:p>
          <a:endParaRPr lang="de-DE"/>
        </a:p>
      </dgm:t>
    </dgm:pt>
    <dgm:pt modelId="{8461E26C-CDCE-4E20-8722-9F80A5A270EC}" type="pres">
      <dgm:prSet presAssocID="{EFF46DE2-C341-43C5-A246-58B8B5395F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28C4D6-7450-4701-B096-378300AC0968}" type="pres">
      <dgm:prSet presAssocID="{F119DC93-D88F-44F1-8990-8AE1413F1E91}" presName="circ2" presStyleLbl="vennNode1" presStyleIdx="1" presStyleCnt="2"/>
      <dgm:spPr/>
      <dgm:t>
        <a:bodyPr/>
        <a:lstStyle/>
        <a:p>
          <a:endParaRPr lang="de-DE"/>
        </a:p>
      </dgm:t>
    </dgm:pt>
    <dgm:pt modelId="{179E93DE-2DF6-4815-AF3C-F9744494D641}" type="pres">
      <dgm:prSet presAssocID="{F119DC93-D88F-44F1-8990-8AE1413F1E9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623284C-F231-4375-AD9B-927164E19F6C}" srcId="{712F9E8F-6801-4098-BEB9-EC9555AB0498}" destId="{EFF46DE2-C341-43C5-A246-58B8B5395F47}" srcOrd="0" destOrd="0" parTransId="{4C5DECD6-0709-4C77-A0D3-38CAD947A703}" sibTransId="{EED9A080-2EA8-43E9-B8CE-A055578AC057}"/>
    <dgm:cxn modelId="{39B80735-0CC4-4F9A-BA0C-B7AE23BD2144}" type="presOf" srcId="{712F9E8F-6801-4098-BEB9-EC9555AB0498}" destId="{9F0B283F-D1CF-47FB-87C7-A76AFF117819}" srcOrd="0" destOrd="0" presId="urn:microsoft.com/office/officeart/2005/8/layout/venn1"/>
    <dgm:cxn modelId="{6EC26D4C-194C-4EEA-B256-9D0035C16DF3}" type="presOf" srcId="{F119DC93-D88F-44F1-8990-8AE1413F1E91}" destId="{179E93DE-2DF6-4815-AF3C-F9744494D641}" srcOrd="1" destOrd="0" presId="urn:microsoft.com/office/officeart/2005/8/layout/venn1"/>
    <dgm:cxn modelId="{B89C8095-417C-43B0-BCEC-19F5559A14D7}" srcId="{712F9E8F-6801-4098-BEB9-EC9555AB0498}" destId="{F119DC93-D88F-44F1-8990-8AE1413F1E91}" srcOrd="1" destOrd="0" parTransId="{83306815-9F70-4D92-AE13-3B843822E549}" sibTransId="{95C91CB9-3964-4F9A-A75A-F2C23EA3C2C4}"/>
    <dgm:cxn modelId="{6F3C1493-C882-4228-BECF-5C293B422173}" type="presOf" srcId="{F119DC93-D88F-44F1-8990-8AE1413F1E91}" destId="{2028C4D6-7450-4701-B096-378300AC0968}" srcOrd="0" destOrd="0" presId="urn:microsoft.com/office/officeart/2005/8/layout/venn1"/>
    <dgm:cxn modelId="{88F3C8FF-F8EF-4091-A36A-3734CBE5B112}" type="presOf" srcId="{EFF46DE2-C341-43C5-A246-58B8B5395F47}" destId="{D7C1642F-881D-4476-90DA-E4034FECB780}" srcOrd="0" destOrd="0" presId="urn:microsoft.com/office/officeart/2005/8/layout/venn1"/>
    <dgm:cxn modelId="{1880BF60-6B32-418E-94B2-5C6C79A275D1}" type="presOf" srcId="{EFF46DE2-C341-43C5-A246-58B8B5395F47}" destId="{8461E26C-CDCE-4E20-8722-9F80A5A270EC}" srcOrd="1" destOrd="0" presId="urn:microsoft.com/office/officeart/2005/8/layout/venn1"/>
    <dgm:cxn modelId="{BBA0DF81-8C24-488D-8DC8-6CE7BD03D89C}" type="presParOf" srcId="{9F0B283F-D1CF-47FB-87C7-A76AFF117819}" destId="{D7C1642F-881D-4476-90DA-E4034FECB780}" srcOrd="0" destOrd="0" presId="urn:microsoft.com/office/officeart/2005/8/layout/venn1"/>
    <dgm:cxn modelId="{77058B99-7C5E-42A2-948E-3862B9DDA949}" type="presParOf" srcId="{9F0B283F-D1CF-47FB-87C7-A76AFF117819}" destId="{8461E26C-CDCE-4E20-8722-9F80A5A270EC}" srcOrd="1" destOrd="0" presId="urn:microsoft.com/office/officeart/2005/8/layout/venn1"/>
    <dgm:cxn modelId="{52388B52-BDE2-45C0-9944-7356AE3A1C96}" type="presParOf" srcId="{9F0B283F-D1CF-47FB-87C7-A76AFF117819}" destId="{2028C4D6-7450-4701-B096-378300AC0968}" srcOrd="2" destOrd="0" presId="urn:microsoft.com/office/officeart/2005/8/layout/venn1"/>
    <dgm:cxn modelId="{1BE3B23D-4667-4F42-884E-DAB7E18B8FAA}" type="presParOf" srcId="{9F0B283F-D1CF-47FB-87C7-A76AFF117819}" destId="{179E93DE-2DF6-4815-AF3C-F9744494D64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0BDF6C-6C7B-4674-BE83-9BE691FA2F39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7FF8D8C9-DF83-4F55-8000-51C8064904B5}">
      <dgm:prSet phldrT="[Szöveg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u-H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médiaélmény- és  tevékenység-központú </a:t>
          </a:r>
        </a:p>
      </dgm:t>
    </dgm:pt>
    <dgm:pt modelId="{727CF6A5-A4B1-4EE2-B082-7281F48A8348}" type="parTrans" cxnId="{C32C35EF-65A0-4EF0-81B3-F4E9D59B93B6}">
      <dgm:prSet/>
      <dgm:spPr/>
      <dgm:t>
        <a:bodyPr/>
        <a:lstStyle/>
        <a:p>
          <a:endParaRPr lang="hu-HU"/>
        </a:p>
      </dgm:t>
    </dgm:pt>
    <dgm:pt modelId="{2360BB61-B90B-4875-A48E-4CB733C46877}" type="sibTrans" cxnId="{C32C35EF-65A0-4EF0-81B3-F4E9D59B93B6}">
      <dgm:prSet/>
      <dgm:spPr/>
      <dgm:t>
        <a:bodyPr/>
        <a:lstStyle/>
        <a:p>
          <a:endParaRPr lang="hu-HU"/>
        </a:p>
      </dgm:t>
    </dgm:pt>
    <dgm:pt modelId="{5BA88B48-AAA8-484F-9B08-A03E9AED59C7}">
      <dgm:prSet phldrT="[Szöveg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spirális felépítés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folyamatorientált</a:t>
          </a:r>
        </a:p>
        <a:p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FE43F-A4DE-4C06-A123-A2A7F2D2A818}" type="parTrans" cxnId="{84D62A06-9072-42EF-ABCA-D0548B60AFCB}">
      <dgm:prSet/>
      <dgm:spPr/>
      <dgm:t>
        <a:bodyPr/>
        <a:lstStyle/>
        <a:p>
          <a:endParaRPr lang="hu-HU"/>
        </a:p>
      </dgm:t>
    </dgm:pt>
    <dgm:pt modelId="{7BCBA7AC-213E-4A9A-94EA-A3F6871A4E50}" type="sibTrans" cxnId="{84D62A06-9072-42EF-ABCA-D0548B60AFCB}">
      <dgm:prSet/>
      <dgm:spPr/>
      <dgm:t>
        <a:bodyPr/>
        <a:lstStyle/>
        <a:p>
          <a:endParaRPr lang="hu-HU"/>
        </a:p>
      </dgm:t>
    </dgm:pt>
    <dgm:pt modelId="{2CD28DAD-E6ED-46F0-AD87-6C1C52DEB0F6}">
      <dgm:prSet phldrT="[Szöveg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kritikai szemlélet fejlesztése, a kérdezés kultúrája</a:t>
          </a:r>
        </a:p>
      </dgm:t>
    </dgm:pt>
    <dgm:pt modelId="{C59B6C13-8E21-4E82-A90A-172032D6257D}" type="parTrans" cxnId="{6CE79D0A-9648-46BF-8029-467C917406CA}">
      <dgm:prSet/>
      <dgm:spPr/>
      <dgm:t>
        <a:bodyPr/>
        <a:lstStyle/>
        <a:p>
          <a:endParaRPr lang="hu-HU"/>
        </a:p>
      </dgm:t>
    </dgm:pt>
    <dgm:pt modelId="{FBA899E4-BD65-40CD-90E8-816013F18B23}" type="sibTrans" cxnId="{6CE79D0A-9648-46BF-8029-467C917406CA}">
      <dgm:prSet/>
      <dgm:spPr/>
      <dgm:t>
        <a:bodyPr/>
        <a:lstStyle/>
        <a:p>
          <a:endParaRPr lang="hu-HU"/>
        </a:p>
      </dgm:t>
    </dgm:pt>
    <dgm:pt modelId="{F18C53DF-E7BC-4B01-BEDB-B935A07883E0}" type="pres">
      <dgm:prSet presAssocID="{B50BDF6C-6C7B-4674-BE83-9BE691FA2F39}" presName="compositeShape" presStyleCnt="0">
        <dgm:presLayoutVars>
          <dgm:chMax val="7"/>
          <dgm:dir/>
          <dgm:resizeHandles val="exact"/>
        </dgm:presLayoutVars>
      </dgm:prSet>
      <dgm:spPr/>
    </dgm:pt>
    <dgm:pt modelId="{A0EDFCF0-1163-4274-AF77-02C8625CDD9D}" type="pres">
      <dgm:prSet presAssocID="{B50BDF6C-6C7B-4674-BE83-9BE691FA2F39}" presName="wedge1" presStyleLbl="node1" presStyleIdx="0" presStyleCnt="3" custScaleX="103244" custScaleY="104048" custLinFactNeighborX="-586" custLinFactNeighborY="451"/>
      <dgm:spPr/>
      <dgm:t>
        <a:bodyPr/>
        <a:lstStyle/>
        <a:p>
          <a:endParaRPr lang="hu-HU"/>
        </a:p>
      </dgm:t>
    </dgm:pt>
    <dgm:pt modelId="{AF4E4DD9-A597-4957-902A-EF7C7B379861}" type="pres">
      <dgm:prSet presAssocID="{B50BDF6C-6C7B-4674-BE83-9BE691FA2F39}" presName="dummy1a" presStyleCnt="0"/>
      <dgm:spPr/>
    </dgm:pt>
    <dgm:pt modelId="{510613CA-ED05-4BD1-8C1F-DD9615D08BB2}" type="pres">
      <dgm:prSet presAssocID="{B50BDF6C-6C7B-4674-BE83-9BE691FA2F39}" presName="dummy1b" presStyleCnt="0"/>
      <dgm:spPr/>
    </dgm:pt>
    <dgm:pt modelId="{EEEB7AA1-746D-40B6-A205-125FE8377BD5}" type="pres">
      <dgm:prSet presAssocID="{B50BDF6C-6C7B-4674-BE83-9BE691FA2F3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B99260-5546-4B14-B288-F9BDCA09FBDC}" type="pres">
      <dgm:prSet presAssocID="{B50BDF6C-6C7B-4674-BE83-9BE691FA2F39}" presName="wedge2" presStyleLbl="node1" presStyleIdx="1" presStyleCnt="3"/>
      <dgm:spPr/>
      <dgm:t>
        <a:bodyPr/>
        <a:lstStyle/>
        <a:p>
          <a:endParaRPr lang="hu-HU"/>
        </a:p>
      </dgm:t>
    </dgm:pt>
    <dgm:pt modelId="{080E1327-EF6F-42E5-B412-ADED675E0B16}" type="pres">
      <dgm:prSet presAssocID="{B50BDF6C-6C7B-4674-BE83-9BE691FA2F39}" presName="dummy2a" presStyleCnt="0"/>
      <dgm:spPr/>
    </dgm:pt>
    <dgm:pt modelId="{FC9C313C-6441-441B-AA60-FB4AC0241CD1}" type="pres">
      <dgm:prSet presAssocID="{B50BDF6C-6C7B-4674-BE83-9BE691FA2F39}" presName="dummy2b" presStyleCnt="0"/>
      <dgm:spPr/>
    </dgm:pt>
    <dgm:pt modelId="{CD27CDF8-6ED6-42B7-BD59-F3366B9F5206}" type="pres">
      <dgm:prSet presAssocID="{B50BDF6C-6C7B-4674-BE83-9BE691FA2F3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5277DE-FC40-4531-9DC1-40BF0C0AFA79}" type="pres">
      <dgm:prSet presAssocID="{B50BDF6C-6C7B-4674-BE83-9BE691FA2F39}" presName="wedge3" presStyleLbl="node1" presStyleIdx="2" presStyleCnt="3"/>
      <dgm:spPr/>
      <dgm:t>
        <a:bodyPr/>
        <a:lstStyle/>
        <a:p>
          <a:endParaRPr lang="hu-HU"/>
        </a:p>
      </dgm:t>
    </dgm:pt>
    <dgm:pt modelId="{4EBD938E-B35A-4B2F-9266-A035237D1741}" type="pres">
      <dgm:prSet presAssocID="{B50BDF6C-6C7B-4674-BE83-9BE691FA2F39}" presName="dummy3a" presStyleCnt="0"/>
      <dgm:spPr/>
    </dgm:pt>
    <dgm:pt modelId="{EC8035DB-50C3-49EC-B7F4-107810F0CFAA}" type="pres">
      <dgm:prSet presAssocID="{B50BDF6C-6C7B-4674-BE83-9BE691FA2F39}" presName="dummy3b" presStyleCnt="0"/>
      <dgm:spPr/>
    </dgm:pt>
    <dgm:pt modelId="{20AA8536-F4D0-49A9-9805-72E877E3A9EB}" type="pres">
      <dgm:prSet presAssocID="{B50BDF6C-6C7B-4674-BE83-9BE691FA2F3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6386D0-C521-4322-B512-1D8D101E8206}" type="pres">
      <dgm:prSet presAssocID="{2360BB61-B90B-4875-A48E-4CB733C46877}" presName="arrowWedge1" presStyleLbl="fgSibTrans2D1" presStyleIdx="0" presStyleCnt="3" custScaleX="100153" custScaleY="98470"/>
      <dgm:spPr>
        <a:solidFill>
          <a:schemeClr val="accent5">
            <a:lumMod val="60000"/>
            <a:lumOff val="40000"/>
          </a:schemeClr>
        </a:solidFill>
      </dgm:spPr>
    </dgm:pt>
    <dgm:pt modelId="{DD58B537-7EBA-42BA-A0CB-05A6BE43859A}" type="pres">
      <dgm:prSet presAssocID="{7BCBA7AC-213E-4A9A-94EA-A3F6871A4E50}" presName="arrowWedge2" presStyleLbl="fgSibTrans2D1" presStyleIdx="1" presStyleCnt="3"/>
      <dgm:spPr/>
    </dgm:pt>
    <dgm:pt modelId="{C3385B22-76DE-49C9-98DA-80AFC3EE627B}" type="pres">
      <dgm:prSet presAssocID="{FBA899E4-BD65-40CD-90E8-816013F18B23}" presName="arrowWedge3" presStyleLbl="fgSibTrans2D1" presStyleIdx="2" presStyleCnt="3"/>
      <dgm:spPr>
        <a:solidFill>
          <a:schemeClr val="accent4">
            <a:lumMod val="75000"/>
          </a:schemeClr>
        </a:solidFill>
      </dgm:spPr>
    </dgm:pt>
  </dgm:ptLst>
  <dgm:cxnLst>
    <dgm:cxn modelId="{BA7A9BC3-4E9A-4EFA-A687-595BDEE8FA9B}" type="presOf" srcId="{5BA88B48-AAA8-484F-9B08-A03E9AED59C7}" destId="{35B99260-5546-4B14-B288-F9BDCA09FBDC}" srcOrd="0" destOrd="0" presId="urn:microsoft.com/office/officeart/2005/8/layout/cycle8"/>
    <dgm:cxn modelId="{20AC9E67-5993-49E4-9E99-022C8A8D3FC6}" type="presOf" srcId="{B50BDF6C-6C7B-4674-BE83-9BE691FA2F39}" destId="{F18C53DF-E7BC-4B01-BEDB-B935A07883E0}" srcOrd="0" destOrd="0" presId="urn:microsoft.com/office/officeart/2005/8/layout/cycle8"/>
    <dgm:cxn modelId="{3EE2F888-9FC2-4CFB-AED8-C3800032C1ED}" type="presOf" srcId="{2CD28DAD-E6ED-46F0-AD87-6C1C52DEB0F6}" destId="{285277DE-FC40-4531-9DC1-40BF0C0AFA79}" srcOrd="0" destOrd="0" presId="urn:microsoft.com/office/officeart/2005/8/layout/cycle8"/>
    <dgm:cxn modelId="{485F3C41-B957-49C4-9203-D5C7831FFC51}" type="presOf" srcId="{5BA88B48-AAA8-484F-9B08-A03E9AED59C7}" destId="{CD27CDF8-6ED6-42B7-BD59-F3366B9F5206}" srcOrd="1" destOrd="0" presId="urn:microsoft.com/office/officeart/2005/8/layout/cycle8"/>
    <dgm:cxn modelId="{64E9B544-15FC-4C08-A54A-1EE946A0407A}" type="presOf" srcId="{2CD28DAD-E6ED-46F0-AD87-6C1C52DEB0F6}" destId="{20AA8536-F4D0-49A9-9805-72E877E3A9EB}" srcOrd="1" destOrd="0" presId="urn:microsoft.com/office/officeart/2005/8/layout/cycle8"/>
    <dgm:cxn modelId="{6CE79D0A-9648-46BF-8029-467C917406CA}" srcId="{B50BDF6C-6C7B-4674-BE83-9BE691FA2F39}" destId="{2CD28DAD-E6ED-46F0-AD87-6C1C52DEB0F6}" srcOrd="2" destOrd="0" parTransId="{C59B6C13-8E21-4E82-A90A-172032D6257D}" sibTransId="{FBA899E4-BD65-40CD-90E8-816013F18B23}"/>
    <dgm:cxn modelId="{05ED7C81-8570-41E4-92D2-4BBBEE65F86B}" type="presOf" srcId="{7FF8D8C9-DF83-4F55-8000-51C8064904B5}" destId="{EEEB7AA1-746D-40B6-A205-125FE8377BD5}" srcOrd="1" destOrd="0" presId="urn:microsoft.com/office/officeart/2005/8/layout/cycle8"/>
    <dgm:cxn modelId="{84D62A06-9072-42EF-ABCA-D0548B60AFCB}" srcId="{B50BDF6C-6C7B-4674-BE83-9BE691FA2F39}" destId="{5BA88B48-AAA8-484F-9B08-A03E9AED59C7}" srcOrd="1" destOrd="0" parTransId="{31DFE43F-A4DE-4C06-A123-A2A7F2D2A818}" sibTransId="{7BCBA7AC-213E-4A9A-94EA-A3F6871A4E50}"/>
    <dgm:cxn modelId="{A5559892-F649-4F88-A843-6A882AB43DA6}" type="presOf" srcId="{7FF8D8C9-DF83-4F55-8000-51C8064904B5}" destId="{A0EDFCF0-1163-4274-AF77-02C8625CDD9D}" srcOrd="0" destOrd="0" presId="urn:microsoft.com/office/officeart/2005/8/layout/cycle8"/>
    <dgm:cxn modelId="{C32C35EF-65A0-4EF0-81B3-F4E9D59B93B6}" srcId="{B50BDF6C-6C7B-4674-BE83-9BE691FA2F39}" destId="{7FF8D8C9-DF83-4F55-8000-51C8064904B5}" srcOrd="0" destOrd="0" parTransId="{727CF6A5-A4B1-4EE2-B082-7281F48A8348}" sibTransId="{2360BB61-B90B-4875-A48E-4CB733C46877}"/>
    <dgm:cxn modelId="{55FFC0E2-64C8-433C-B7C1-AF6BBBA7453C}" type="presParOf" srcId="{F18C53DF-E7BC-4B01-BEDB-B935A07883E0}" destId="{A0EDFCF0-1163-4274-AF77-02C8625CDD9D}" srcOrd="0" destOrd="0" presId="urn:microsoft.com/office/officeart/2005/8/layout/cycle8"/>
    <dgm:cxn modelId="{EB02A3E9-720D-4B32-AFBA-2135C7B40376}" type="presParOf" srcId="{F18C53DF-E7BC-4B01-BEDB-B935A07883E0}" destId="{AF4E4DD9-A597-4957-902A-EF7C7B379861}" srcOrd="1" destOrd="0" presId="urn:microsoft.com/office/officeart/2005/8/layout/cycle8"/>
    <dgm:cxn modelId="{34B00A60-CC8C-462C-ADBF-E0E876CEEE57}" type="presParOf" srcId="{F18C53DF-E7BC-4B01-BEDB-B935A07883E0}" destId="{510613CA-ED05-4BD1-8C1F-DD9615D08BB2}" srcOrd="2" destOrd="0" presId="urn:microsoft.com/office/officeart/2005/8/layout/cycle8"/>
    <dgm:cxn modelId="{AF60FC88-1D53-47CF-930A-0A71CD8DDF80}" type="presParOf" srcId="{F18C53DF-E7BC-4B01-BEDB-B935A07883E0}" destId="{EEEB7AA1-746D-40B6-A205-125FE8377BD5}" srcOrd="3" destOrd="0" presId="urn:microsoft.com/office/officeart/2005/8/layout/cycle8"/>
    <dgm:cxn modelId="{39089CDE-71AF-435A-B2F9-207D4E205171}" type="presParOf" srcId="{F18C53DF-E7BC-4B01-BEDB-B935A07883E0}" destId="{35B99260-5546-4B14-B288-F9BDCA09FBDC}" srcOrd="4" destOrd="0" presId="urn:microsoft.com/office/officeart/2005/8/layout/cycle8"/>
    <dgm:cxn modelId="{7B1B92FE-E4BC-4BFF-B8E2-A17D94C564D1}" type="presParOf" srcId="{F18C53DF-E7BC-4B01-BEDB-B935A07883E0}" destId="{080E1327-EF6F-42E5-B412-ADED675E0B16}" srcOrd="5" destOrd="0" presId="urn:microsoft.com/office/officeart/2005/8/layout/cycle8"/>
    <dgm:cxn modelId="{253EE6B5-C429-40AE-895D-DD6A64FDD99A}" type="presParOf" srcId="{F18C53DF-E7BC-4B01-BEDB-B935A07883E0}" destId="{FC9C313C-6441-441B-AA60-FB4AC0241CD1}" srcOrd="6" destOrd="0" presId="urn:microsoft.com/office/officeart/2005/8/layout/cycle8"/>
    <dgm:cxn modelId="{5F8CA0BE-146C-4519-BA37-B509DC612DC1}" type="presParOf" srcId="{F18C53DF-E7BC-4B01-BEDB-B935A07883E0}" destId="{CD27CDF8-6ED6-42B7-BD59-F3366B9F5206}" srcOrd="7" destOrd="0" presId="urn:microsoft.com/office/officeart/2005/8/layout/cycle8"/>
    <dgm:cxn modelId="{17922348-B34C-4CF3-9F05-7F02EC65BB67}" type="presParOf" srcId="{F18C53DF-E7BC-4B01-BEDB-B935A07883E0}" destId="{285277DE-FC40-4531-9DC1-40BF0C0AFA79}" srcOrd="8" destOrd="0" presId="urn:microsoft.com/office/officeart/2005/8/layout/cycle8"/>
    <dgm:cxn modelId="{10C31FE3-C963-44AE-9AB5-A8870E2F9205}" type="presParOf" srcId="{F18C53DF-E7BC-4B01-BEDB-B935A07883E0}" destId="{4EBD938E-B35A-4B2F-9266-A035237D1741}" srcOrd="9" destOrd="0" presId="urn:microsoft.com/office/officeart/2005/8/layout/cycle8"/>
    <dgm:cxn modelId="{092972DA-670F-4E18-A3B0-D58F48CF1389}" type="presParOf" srcId="{F18C53DF-E7BC-4B01-BEDB-B935A07883E0}" destId="{EC8035DB-50C3-49EC-B7F4-107810F0CFAA}" srcOrd="10" destOrd="0" presId="urn:microsoft.com/office/officeart/2005/8/layout/cycle8"/>
    <dgm:cxn modelId="{9F2B71AA-1891-43DB-8083-D6CF4F721092}" type="presParOf" srcId="{F18C53DF-E7BC-4B01-BEDB-B935A07883E0}" destId="{20AA8536-F4D0-49A9-9805-72E877E3A9EB}" srcOrd="11" destOrd="0" presId="urn:microsoft.com/office/officeart/2005/8/layout/cycle8"/>
    <dgm:cxn modelId="{4DD44CDF-669A-4DDE-8150-B7EA6395D767}" type="presParOf" srcId="{F18C53DF-E7BC-4B01-BEDB-B935A07883E0}" destId="{036386D0-C521-4322-B512-1D8D101E8206}" srcOrd="12" destOrd="0" presId="urn:microsoft.com/office/officeart/2005/8/layout/cycle8"/>
    <dgm:cxn modelId="{A6EFAF09-3A5A-4A1E-BFC7-7249B7E5072A}" type="presParOf" srcId="{F18C53DF-E7BC-4B01-BEDB-B935A07883E0}" destId="{DD58B537-7EBA-42BA-A0CB-05A6BE43859A}" srcOrd="13" destOrd="0" presId="urn:microsoft.com/office/officeart/2005/8/layout/cycle8"/>
    <dgm:cxn modelId="{C39D981F-EE9A-4FC9-A204-CDE3C9F9D552}" type="presParOf" srcId="{F18C53DF-E7BC-4B01-BEDB-B935A07883E0}" destId="{C3385B22-76DE-49C9-98DA-80AFC3EE627B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0CE1C-6835-42A0-AA1D-57F04F8F488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CD02B5E-B0EC-47BD-9A91-4B9101D96199}">
      <dgm:prSet phldrT="[Szöveg]" custT="1"/>
      <dgm:spPr/>
      <dgm:t>
        <a:bodyPr/>
        <a:lstStyle/>
        <a:p>
          <a:r>
            <a:rPr lang="hu-H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védelem</a:t>
          </a:r>
          <a:endParaRPr lang="de-DE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62C719-4354-4E5B-9CF9-C31F151CE495}" type="parTrans" cxnId="{8B424FDA-BBC3-40D7-A30B-D204BDE2F101}">
      <dgm:prSet/>
      <dgm:spPr/>
      <dgm:t>
        <a:bodyPr/>
        <a:lstStyle/>
        <a:p>
          <a:endParaRPr lang="de-DE"/>
        </a:p>
      </dgm:t>
    </dgm:pt>
    <dgm:pt modelId="{8EAC02A3-2E84-4369-BFDC-C167B48CB536}" type="sibTrans" cxnId="{8B424FDA-BBC3-40D7-A30B-D204BDE2F101}">
      <dgm:prSet/>
      <dgm:spPr/>
      <dgm:t>
        <a:bodyPr/>
        <a:lstStyle/>
        <a:p>
          <a:endParaRPr lang="de-DE"/>
        </a:p>
      </dgm:t>
    </dgm:pt>
    <dgm:pt modelId="{3CEE2A5A-A7C9-4C25-B4E4-32A9785DFEFA}">
      <dgm:prSet phldrT="[Szöveg]" custT="1"/>
      <dgm:spPr/>
      <dgm:t>
        <a:bodyPr/>
        <a:lstStyle/>
        <a:p>
          <a:pPr algn="l"/>
          <a:r>
            <a:rPr lang="hu-H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tájékozódás</a:t>
          </a:r>
          <a:endParaRPr lang="de-DE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8D2A4-DC36-4641-B33F-22000BCFF96A}" type="parTrans" cxnId="{62947F87-0AB3-4990-BF80-7BE0077AE14F}">
      <dgm:prSet/>
      <dgm:spPr/>
      <dgm:t>
        <a:bodyPr/>
        <a:lstStyle/>
        <a:p>
          <a:endParaRPr lang="de-DE"/>
        </a:p>
      </dgm:t>
    </dgm:pt>
    <dgm:pt modelId="{1A52C154-8A06-4F4F-9330-B4A8CFB33AC0}" type="sibTrans" cxnId="{62947F87-0AB3-4990-BF80-7BE0077AE14F}">
      <dgm:prSet/>
      <dgm:spPr/>
      <dgm:t>
        <a:bodyPr/>
        <a:lstStyle/>
        <a:p>
          <a:endParaRPr lang="de-DE"/>
        </a:p>
      </dgm:t>
    </dgm:pt>
    <dgm:pt modelId="{9887D13C-E4E8-4629-8840-BE54C3DF02B0}">
      <dgm:prSet phldrT="[Szöveg]" custT="1"/>
      <dgm:spPr/>
      <dgm:t>
        <a:bodyPr/>
        <a:lstStyle/>
        <a:p>
          <a:r>
            <a:rPr lang="hu-H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részvétel</a:t>
          </a:r>
          <a:endParaRPr lang="de-DE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5FDDF-6A6A-4203-B74D-F486F24F708A}" type="parTrans" cxnId="{C929F6C4-93B5-4FFD-81EE-72CF2D3306AB}">
      <dgm:prSet/>
      <dgm:spPr/>
      <dgm:t>
        <a:bodyPr/>
        <a:lstStyle/>
        <a:p>
          <a:endParaRPr lang="de-DE"/>
        </a:p>
      </dgm:t>
    </dgm:pt>
    <dgm:pt modelId="{0C812DDE-A155-4671-89D2-EE4AC7C53633}" type="sibTrans" cxnId="{C929F6C4-93B5-4FFD-81EE-72CF2D3306AB}">
      <dgm:prSet/>
      <dgm:spPr/>
      <dgm:t>
        <a:bodyPr/>
        <a:lstStyle/>
        <a:p>
          <a:endParaRPr lang="de-DE"/>
        </a:p>
      </dgm:t>
    </dgm:pt>
    <dgm:pt modelId="{FCCC2DA2-90F1-43EB-B9F0-AC6E0C2B195A}">
      <dgm:prSet phldrT="[Szöveg]" custT="1"/>
      <dgm:spPr/>
      <dgm:t>
        <a:bodyPr/>
        <a:lstStyle/>
        <a:p>
          <a:r>
            <a:rPr lang="hu-H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felelősség</a:t>
          </a:r>
          <a:endParaRPr lang="de-DE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EF5C-C40C-4BAD-A0CD-0D8E05D3D8C4}" type="parTrans" cxnId="{20632A56-CC50-4344-B2C7-01D54D0735F5}">
      <dgm:prSet/>
      <dgm:spPr/>
      <dgm:t>
        <a:bodyPr/>
        <a:lstStyle/>
        <a:p>
          <a:endParaRPr lang="de-DE"/>
        </a:p>
      </dgm:t>
    </dgm:pt>
    <dgm:pt modelId="{9F3B3C6B-3EA4-4BDE-9D08-67F113670EE1}" type="sibTrans" cxnId="{20632A56-CC50-4344-B2C7-01D54D0735F5}">
      <dgm:prSet/>
      <dgm:spPr/>
      <dgm:t>
        <a:bodyPr/>
        <a:lstStyle/>
        <a:p>
          <a:endParaRPr lang="de-DE"/>
        </a:p>
      </dgm:t>
    </dgm:pt>
    <dgm:pt modelId="{83E15EB6-A809-4B50-AC7E-73C61B0942EA}" type="pres">
      <dgm:prSet presAssocID="{E860CE1C-6835-42A0-AA1D-57F04F8F4885}" presName="compositeShape" presStyleCnt="0">
        <dgm:presLayoutVars>
          <dgm:chMax val="7"/>
          <dgm:dir/>
          <dgm:resizeHandles val="exact"/>
        </dgm:presLayoutVars>
      </dgm:prSet>
      <dgm:spPr/>
    </dgm:pt>
    <dgm:pt modelId="{CAD109B0-003B-4D2A-B92F-A758474B214A}" type="pres">
      <dgm:prSet presAssocID="{2CD02B5E-B0EC-47BD-9A91-4B9101D96199}" presName="circ1" presStyleLbl="vennNode1" presStyleIdx="0" presStyleCnt="4" custLinFactNeighborX="-1637" custLinFactNeighborY="-1923"/>
      <dgm:spPr/>
      <dgm:t>
        <a:bodyPr/>
        <a:lstStyle/>
        <a:p>
          <a:endParaRPr lang="de-DE"/>
        </a:p>
      </dgm:t>
    </dgm:pt>
    <dgm:pt modelId="{FC163A70-DA85-4D17-A653-AE7A702BBA76}" type="pres">
      <dgm:prSet presAssocID="{2CD02B5E-B0EC-47BD-9A91-4B9101D961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8EA064-E50E-4648-A83A-0D1A6BB40E76}" type="pres">
      <dgm:prSet presAssocID="{3CEE2A5A-A7C9-4C25-B4E4-32A9785DFEFA}" presName="circ2" presStyleLbl="vennNode1" presStyleIdx="1" presStyleCnt="4"/>
      <dgm:spPr/>
      <dgm:t>
        <a:bodyPr/>
        <a:lstStyle/>
        <a:p>
          <a:endParaRPr lang="de-DE"/>
        </a:p>
      </dgm:t>
    </dgm:pt>
    <dgm:pt modelId="{D90627EC-6339-478B-BFED-5BB346BFA2D0}" type="pres">
      <dgm:prSet presAssocID="{3CEE2A5A-A7C9-4C25-B4E4-32A9785DFE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752411-C6EA-40B8-ABE7-CB39010B21D0}" type="pres">
      <dgm:prSet presAssocID="{9887D13C-E4E8-4629-8840-BE54C3DF02B0}" presName="circ3" presStyleLbl="vennNode1" presStyleIdx="2" presStyleCnt="4"/>
      <dgm:spPr/>
      <dgm:t>
        <a:bodyPr/>
        <a:lstStyle/>
        <a:p>
          <a:endParaRPr lang="de-DE"/>
        </a:p>
      </dgm:t>
    </dgm:pt>
    <dgm:pt modelId="{3042E595-0D5F-4600-A466-9DBF51831817}" type="pres">
      <dgm:prSet presAssocID="{9887D13C-E4E8-4629-8840-BE54C3DF02B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10F30E-DC50-451E-8C4B-5070F27143C4}" type="pres">
      <dgm:prSet presAssocID="{FCCC2DA2-90F1-43EB-B9F0-AC6E0C2B195A}" presName="circ4" presStyleLbl="vennNode1" presStyleIdx="3" presStyleCnt="4"/>
      <dgm:spPr/>
      <dgm:t>
        <a:bodyPr/>
        <a:lstStyle/>
        <a:p>
          <a:endParaRPr lang="de-DE"/>
        </a:p>
      </dgm:t>
    </dgm:pt>
    <dgm:pt modelId="{4D6F9F55-C16C-46CE-B3D1-4665339A5FE2}" type="pres">
      <dgm:prSet presAssocID="{FCCC2DA2-90F1-43EB-B9F0-AC6E0C2B195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0632A56-CC50-4344-B2C7-01D54D0735F5}" srcId="{E860CE1C-6835-42A0-AA1D-57F04F8F4885}" destId="{FCCC2DA2-90F1-43EB-B9F0-AC6E0C2B195A}" srcOrd="3" destOrd="0" parTransId="{A282EF5C-C40C-4BAD-A0CD-0D8E05D3D8C4}" sibTransId="{9F3B3C6B-3EA4-4BDE-9D08-67F113670EE1}"/>
    <dgm:cxn modelId="{03A81A51-AF29-4F32-8137-86D631CD240C}" type="presOf" srcId="{FCCC2DA2-90F1-43EB-B9F0-AC6E0C2B195A}" destId="{DF10F30E-DC50-451E-8C4B-5070F27143C4}" srcOrd="0" destOrd="0" presId="urn:microsoft.com/office/officeart/2005/8/layout/venn1"/>
    <dgm:cxn modelId="{EBAB49B8-7720-46CD-983C-278A5DCA2784}" type="presOf" srcId="{3CEE2A5A-A7C9-4C25-B4E4-32A9785DFEFA}" destId="{008EA064-E50E-4648-A83A-0D1A6BB40E76}" srcOrd="0" destOrd="0" presId="urn:microsoft.com/office/officeart/2005/8/layout/venn1"/>
    <dgm:cxn modelId="{C929F6C4-93B5-4FFD-81EE-72CF2D3306AB}" srcId="{E860CE1C-6835-42A0-AA1D-57F04F8F4885}" destId="{9887D13C-E4E8-4629-8840-BE54C3DF02B0}" srcOrd="2" destOrd="0" parTransId="{7655FDDF-6A6A-4203-B74D-F486F24F708A}" sibTransId="{0C812DDE-A155-4671-89D2-EE4AC7C53633}"/>
    <dgm:cxn modelId="{BF80CC66-E545-4B12-824B-D05A99F57205}" type="presOf" srcId="{FCCC2DA2-90F1-43EB-B9F0-AC6E0C2B195A}" destId="{4D6F9F55-C16C-46CE-B3D1-4665339A5FE2}" srcOrd="1" destOrd="0" presId="urn:microsoft.com/office/officeart/2005/8/layout/venn1"/>
    <dgm:cxn modelId="{A4A95D14-0308-4455-85E6-85A7208A91CB}" type="presOf" srcId="{2CD02B5E-B0EC-47BD-9A91-4B9101D96199}" destId="{FC163A70-DA85-4D17-A653-AE7A702BBA76}" srcOrd="1" destOrd="0" presId="urn:microsoft.com/office/officeart/2005/8/layout/venn1"/>
    <dgm:cxn modelId="{586A7C51-78B7-4F94-BB3C-79C54863A004}" type="presOf" srcId="{2CD02B5E-B0EC-47BD-9A91-4B9101D96199}" destId="{CAD109B0-003B-4D2A-B92F-A758474B214A}" srcOrd="0" destOrd="0" presId="urn:microsoft.com/office/officeart/2005/8/layout/venn1"/>
    <dgm:cxn modelId="{8B424FDA-BBC3-40D7-A30B-D204BDE2F101}" srcId="{E860CE1C-6835-42A0-AA1D-57F04F8F4885}" destId="{2CD02B5E-B0EC-47BD-9A91-4B9101D96199}" srcOrd="0" destOrd="0" parTransId="{F462C719-4354-4E5B-9CF9-C31F151CE495}" sibTransId="{8EAC02A3-2E84-4369-BFDC-C167B48CB536}"/>
    <dgm:cxn modelId="{8B8E2DD0-C99E-42DF-9161-5D5C51797D39}" type="presOf" srcId="{3CEE2A5A-A7C9-4C25-B4E4-32A9785DFEFA}" destId="{D90627EC-6339-478B-BFED-5BB346BFA2D0}" srcOrd="1" destOrd="0" presId="urn:microsoft.com/office/officeart/2005/8/layout/venn1"/>
    <dgm:cxn modelId="{8EAA59A2-F97C-458A-A22C-554F620030E2}" type="presOf" srcId="{9887D13C-E4E8-4629-8840-BE54C3DF02B0}" destId="{80752411-C6EA-40B8-ABE7-CB39010B21D0}" srcOrd="0" destOrd="0" presId="urn:microsoft.com/office/officeart/2005/8/layout/venn1"/>
    <dgm:cxn modelId="{FB7C7F14-1DBF-4945-8A20-AA25716845AE}" type="presOf" srcId="{9887D13C-E4E8-4629-8840-BE54C3DF02B0}" destId="{3042E595-0D5F-4600-A466-9DBF51831817}" srcOrd="1" destOrd="0" presId="urn:microsoft.com/office/officeart/2005/8/layout/venn1"/>
    <dgm:cxn modelId="{2E07F854-D8CD-48B1-8403-4347E0E55BC4}" type="presOf" srcId="{E860CE1C-6835-42A0-AA1D-57F04F8F4885}" destId="{83E15EB6-A809-4B50-AC7E-73C61B0942EA}" srcOrd="0" destOrd="0" presId="urn:microsoft.com/office/officeart/2005/8/layout/venn1"/>
    <dgm:cxn modelId="{62947F87-0AB3-4990-BF80-7BE0077AE14F}" srcId="{E860CE1C-6835-42A0-AA1D-57F04F8F4885}" destId="{3CEE2A5A-A7C9-4C25-B4E4-32A9785DFEFA}" srcOrd="1" destOrd="0" parTransId="{59C8D2A4-DC36-4641-B33F-22000BCFF96A}" sibTransId="{1A52C154-8A06-4F4F-9330-B4A8CFB33AC0}"/>
    <dgm:cxn modelId="{0CF41491-742B-4FE0-B5E6-FAD8BE205B4B}" type="presParOf" srcId="{83E15EB6-A809-4B50-AC7E-73C61B0942EA}" destId="{CAD109B0-003B-4D2A-B92F-A758474B214A}" srcOrd="0" destOrd="0" presId="urn:microsoft.com/office/officeart/2005/8/layout/venn1"/>
    <dgm:cxn modelId="{5DDF19F8-2CC7-4EFB-BA32-B76EF394267A}" type="presParOf" srcId="{83E15EB6-A809-4B50-AC7E-73C61B0942EA}" destId="{FC163A70-DA85-4D17-A653-AE7A702BBA76}" srcOrd="1" destOrd="0" presId="urn:microsoft.com/office/officeart/2005/8/layout/venn1"/>
    <dgm:cxn modelId="{56839AD1-BE75-4750-8A48-4A6C30413BF6}" type="presParOf" srcId="{83E15EB6-A809-4B50-AC7E-73C61B0942EA}" destId="{008EA064-E50E-4648-A83A-0D1A6BB40E76}" srcOrd="2" destOrd="0" presId="urn:microsoft.com/office/officeart/2005/8/layout/venn1"/>
    <dgm:cxn modelId="{6033D87E-107F-4487-A761-62526095EAAF}" type="presParOf" srcId="{83E15EB6-A809-4B50-AC7E-73C61B0942EA}" destId="{D90627EC-6339-478B-BFED-5BB346BFA2D0}" srcOrd="3" destOrd="0" presId="urn:microsoft.com/office/officeart/2005/8/layout/venn1"/>
    <dgm:cxn modelId="{A39733FD-B46F-4C76-A0C3-F3F19FCE2AB4}" type="presParOf" srcId="{83E15EB6-A809-4B50-AC7E-73C61B0942EA}" destId="{80752411-C6EA-40B8-ABE7-CB39010B21D0}" srcOrd="4" destOrd="0" presId="urn:microsoft.com/office/officeart/2005/8/layout/venn1"/>
    <dgm:cxn modelId="{4D887663-7A35-46A6-8A84-C35A8CB4EE7D}" type="presParOf" srcId="{83E15EB6-A809-4B50-AC7E-73C61B0942EA}" destId="{3042E595-0D5F-4600-A466-9DBF51831817}" srcOrd="5" destOrd="0" presId="urn:microsoft.com/office/officeart/2005/8/layout/venn1"/>
    <dgm:cxn modelId="{37E2BE21-EBC5-41EC-962F-4FECAF6B45BF}" type="presParOf" srcId="{83E15EB6-A809-4B50-AC7E-73C61B0942EA}" destId="{DF10F30E-DC50-451E-8C4B-5070F27143C4}" srcOrd="6" destOrd="0" presId="urn:microsoft.com/office/officeart/2005/8/layout/venn1"/>
    <dgm:cxn modelId="{4A41431F-7F08-49F6-B01B-C5C14E3388A6}" type="presParOf" srcId="{83E15EB6-A809-4B50-AC7E-73C61B0942EA}" destId="{4D6F9F55-C16C-46CE-B3D1-4665339A5FE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F3478-7DEB-44FB-AF83-F68EF311CCEF}">
      <dsp:nvSpPr>
        <dsp:cNvPr id="0" name=""/>
        <dsp:cNvSpPr/>
      </dsp:nvSpPr>
      <dsp:spPr>
        <a:xfrm rot="5400000">
          <a:off x="5323390" y="-2059032"/>
          <a:ext cx="1137107" cy="55453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fizikai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hozzáférés a technológia által kínált legkülönfélébb kommunikációs lehetőségekhez, magas minőségű tartalomhoz, ismerni, tudni azt, hogy lehet ezeket a technológiákat </a:t>
          </a: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hatékonyan használni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19265" y="200602"/>
        <a:ext cx="5489850" cy="1026089"/>
      </dsp:txXfrm>
    </dsp:sp>
    <dsp:sp modelId="{3FA80119-F19F-4378-828D-F364453467DA}">
      <dsp:nvSpPr>
        <dsp:cNvPr id="0" name=""/>
        <dsp:cNvSpPr/>
      </dsp:nvSpPr>
      <dsp:spPr>
        <a:xfrm>
          <a:off x="0" y="2955"/>
          <a:ext cx="3119264" cy="142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Hozzáférés</a:t>
          </a:r>
          <a:endParaRPr lang="de-DE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86" y="72341"/>
        <a:ext cx="2980492" cy="1282612"/>
      </dsp:txXfrm>
    </dsp:sp>
    <dsp:sp modelId="{781370F6-0044-4CD6-B897-EF01C71DAE90}">
      <dsp:nvSpPr>
        <dsp:cNvPr id="0" name=""/>
        <dsp:cNvSpPr/>
      </dsp:nvSpPr>
      <dsp:spPr>
        <a:xfrm>
          <a:off x="0" y="1495408"/>
          <a:ext cx="3119264" cy="142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Megértés</a:t>
          </a:r>
          <a:endParaRPr lang="de-DE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86" y="1564794"/>
        <a:ext cx="2980492" cy="1282612"/>
      </dsp:txXfrm>
    </dsp:sp>
    <dsp:sp modelId="{A1F003C4-6070-46AA-8D22-DC682C8ACE7B}">
      <dsp:nvSpPr>
        <dsp:cNvPr id="0" name=""/>
        <dsp:cNvSpPr/>
      </dsp:nvSpPr>
      <dsp:spPr>
        <a:xfrm rot="5400000">
          <a:off x="5323390" y="925875"/>
          <a:ext cx="1137107" cy="55453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tudatában lenni </a:t>
          </a:r>
          <a:r>
            <a:rPr lang="hu-H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 médiaüzenetek jelenlétéről</a:t>
          </a:r>
          <a:r>
            <a:rPr lang="hu-H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illetve életünket </a:t>
          </a: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befolyásoló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szerepéről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19265" y="3185510"/>
        <a:ext cx="5489850" cy="1026089"/>
      </dsp:txXfrm>
    </dsp:sp>
    <dsp:sp modelId="{F75CF97C-7C37-47C7-9F89-DC5C6E566523}">
      <dsp:nvSpPr>
        <dsp:cNvPr id="0" name=""/>
        <dsp:cNvSpPr/>
      </dsp:nvSpPr>
      <dsp:spPr>
        <a:xfrm>
          <a:off x="0" y="2987862"/>
          <a:ext cx="3119264" cy="142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Tudatosság</a:t>
          </a:r>
          <a:endParaRPr lang="de-DE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86" y="3057248"/>
        <a:ext cx="2980492" cy="1282612"/>
      </dsp:txXfrm>
    </dsp:sp>
    <dsp:sp modelId="{9C23933D-3565-4D61-8E8A-067E394EF4ED}">
      <dsp:nvSpPr>
        <dsp:cNvPr id="0" name=""/>
        <dsp:cNvSpPr/>
      </dsp:nvSpPr>
      <dsp:spPr>
        <a:xfrm rot="5400000">
          <a:off x="5323390" y="2418328"/>
          <a:ext cx="1137107" cy="55453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 médiaüzenetek kibontása abból a célból, hogy </a:t>
          </a: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kritikusan és autonóm módon 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gondolkodjuk róluk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19265" y="4677963"/>
        <a:ext cx="5489850" cy="1026089"/>
      </dsp:txXfrm>
    </dsp:sp>
    <dsp:sp modelId="{CC281200-5AF0-4E3F-B596-D92DA3ADC7DA}">
      <dsp:nvSpPr>
        <dsp:cNvPr id="0" name=""/>
        <dsp:cNvSpPr/>
      </dsp:nvSpPr>
      <dsp:spPr>
        <a:xfrm>
          <a:off x="0" y="4480316"/>
          <a:ext cx="3119264" cy="142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Értelmezés</a:t>
          </a:r>
          <a:endParaRPr lang="de-DE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86" y="4549702"/>
        <a:ext cx="2980492" cy="1282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F3478-7DEB-44FB-AF83-F68EF311CCEF}">
      <dsp:nvSpPr>
        <dsp:cNvPr id="0" name=""/>
        <dsp:cNvSpPr/>
      </dsp:nvSpPr>
      <dsp:spPr>
        <a:xfrm rot="5400000">
          <a:off x="5323390" y="-2059032"/>
          <a:ext cx="1137107" cy="55453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indokolható, megalapozott ítéletalkotás a médiatartalom </a:t>
          </a: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minőségéről, hasznosságáról, és a készítők szándékairól</a:t>
          </a:r>
          <a:endParaRPr lang="de-D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19265" y="200602"/>
        <a:ext cx="5489850" cy="1026089"/>
      </dsp:txXfrm>
    </dsp:sp>
    <dsp:sp modelId="{3FA80119-F19F-4378-828D-F364453467DA}">
      <dsp:nvSpPr>
        <dsp:cNvPr id="0" name=""/>
        <dsp:cNvSpPr/>
      </dsp:nvSpPr>
      <dsp:spPr>
        <a:xfrm>
          <a:off x="0" y="2955"/>
          <a:ext cx="3119264" cy="142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Értékelés</a:t>
          </a:r>
          <a:endParaRPr lang="de-DE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86" y="72341"/>
        <a:ext cx="2980492" cy="1282612"/>
      </dsp:txXfrm>
    </dsp:sp>
    <dsp:sp modelId="{781370F6-0044-4CD6-B897-EF01C71DAE90}">
      <dsp:nvSpPr>
        <dsp:cNvPr id="0" name=""/>
        <dsp:cNvSpPr/>
      </dsp:nvSpPr>
      <dsp:spPr>
        <a:xfrm>
          <a:off x="0" y="1495408"/>
          <a:ext cx="3119264" cy="142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Alkotás</a:t>
          </a:r>
          <a:endParaRPr lang="de-DE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86" y="1564794"/>
        <a:ext cx="2980492" cy="1282612"/>
      </dsp:txXfrm>
    </dsp:sp>
    <dsp:sp modelId="{A1F003C4-6070-46AA-8D22-DC682C8ACE7B}">
      <dsp:nvSpPr>
        <dsp:cNvPr id="0" name=""/>
        <dsp:cNvSpPr/>
      </dsp:nvSpPr>
      <dsp:spPr>
        <a:xfrm rot="5400000">
          <a:off x="5323390" y="925875"/>
          <a:ext cx="1137107" cy="55453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számításba venni, hogy a saját élettapasztalatok, és értékrend hogyan befolyásolja a médiaüzenetek befogadását és megalkotását, </a:t>
          </a: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 különböző interpretációs 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lehetőségek mérlegelése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19265" y="3185510"/>
        <a:ext cx="5489850" cy="1026089"/>
      </dsp:txXfrm>
    </dsp:sp>
    <dsp:sp modelId="{F75CF97C-7C37-47C7-9F89-DC5C6E566523}">
      <dsp:nvSpPr>
        <dsp:cNvPr id="0" name=""/>
        <dsp:cNvSpPr/>
      </dsp:nvSpPr>
      <dsp:spPr>
        <a:xfrm>
          <a:off x="0" y="3024335"/>
          <a:ext cx="3119264" cy="142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Reflexió</a:t>
          </a:r>
          <a:endParaRPr lang="de-DE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86" y="3093721"/>
        <a:ext cx="2980492" cy="1282612"/>
      </dsp:txXfrm>
    </dsp:sp>
    <dsp:sp modelId="{9C23933D-3565-4D61-8E8A-067E394EF4ED}">
      <dsp:nvSpPr>
        <dsp:cNvPr id="0" name=""/>
        <dsp:cNvSpPr/>
      </dsp:nvSpPr>
      <dsp:spPr>
        <a:xfrm rot="5400000">
          <a:off x="5323390" y="2418328"/>
          <a:ext cx="1137107" cy="55453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együttműködés kezdeményezése, vagy csatlakozás egy együttműködéshez egy </a:t>
          </a: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interaktív médiafelületen</a:t>
          </a:r>
          <a:r>
            <a:rPr lang="hu-H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mint pl. </a:t>
          </a:r>
          <a:r>
            <a:rPr lang="hu-H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wiki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közösségi média, virtuális világok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19265" y="4677963"/>
        <a:ext cx="5489850" cy="1026089"/>
      </dsp:txXfrm>
    </dsp:sp>
    <dsp:sp modelId="{CC281200-5AF0-4E3F-B596-D92DA3ADC7DA}">
      <dsp:nvSpPr>
        <dsp:cNvPr id="0" name=""/>
        <dsp:cNvSpPr/>
      </dsp:nvSpPr>
      <dsp:spPr>
        <a:xfrm>
          <a:off x="0" y="4480316"/>
          <a:ext cx="3119264" cy="142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Részvétel</a:t>
          </a:r>
          <a:endParaRPr lang="de-DE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86" y="4549702"/>
        <a:ext cx="2980492" cy="1282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1642F-881D-4476-90DA-E4034FECB780}">
      <dsp:nvSpPr>
        <dsp:cNvPr id="0" name=""/>
        <dsp:cNvSpPr/>
      </dsp:nvSpPr>
      <dsp:spPr>
        <a:xfrm>
          <a:off x="160930" y="363341"/>
          <a:ext cx="3969613" cy="396961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médiaüzenet</a:t>
          </a:r>
          <a:endParaRPr lang="de-DE" sz="2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245" y="831444"/>
        <a:ext cx="2288785" cy="3033407"/>
      </dsp:txXfrm>
    </dsp:sp>
    <dsp:sp modelId="{2028C4D6-7450-4701-B096-378300AC0968}">
      <dsp:nvSpPr>
        <dsp:cNvPr id="0" name=""/>
        <dsp:cNvSpPr/>
      </dsp:nvSpPr>
      <dsp:spPr>
        <a:xfrm>
          <a:off x="3021912" y="363341"/>
          <a:ext cx="3969613" cy="3969613"/>
        </a:xfrm>
        <a:prstGeom prst="ellipse">
          <a:avLst/>
        </a:prstGeom>
        <a:solidFill>
          <a:schemeClr val="accent4">
            <a:alpha val="50000"/>
            <a:hueOff val="9413312"/>
            <a:satOff val="-23276"/>
            <a:lumOff val="-1235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médiavilág, online világ működése </a:t>
          </a:r>
          <a:endParaRPr lang="de-DE" sz="2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8424" y="831444"/>
        <a:ext cx="2288785" cy="3033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FCF0-1163-4274-AF77-02C8625CDD9D}">
      <dsp:nvSpPr>
        <dsp:cNvPr id="0" name=""/>
        <dsp:cNvSpPr/>
      </dsp:nvSpPr>
      <dsp:spPr>
        <a:xfrm>
          <a:off x="812344" y="397738"/>
          <a:ext cx="5721550" cy="5766106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médiaélmény- és  tevékenység-központú </a:t>
          </a:r>
        </a:p>
      </dsp:txBody>
      <dsp:txXfrm>
        <a:off x="3827737" y="1619603"/>
        <a:ext cx="2043411" cy="1716103"/>
      </dsp:txXfrm>
    </dsp:sp>
    <dsp:sp modelId="{35B99260-5546-4B14-B288-F9BDCA09FBDC}">
      <dsp:nvSpPr>
        <dsp:cNvPr id="0" name=""/>
        <dsp:cNvSpPr/>
      </dsp:nvSpPr>
      <dsp:spPr>
        <a:xfrm>
          <a:off x="820572" y="682831"/>
          <a:ext cx="5541775" cy="5541775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spirális felépítés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folyamatorientált</a:t>
          </a:r>
        </a:p>
        <a:p>
          <a:pPr lvl="0" algn="ctr">
            <a:spcBef>
              <a:spcPct val="0"/>
            </a:spcBef>
          </a:pP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0042" y="4278388"/>
        <a:ext cx="2968808" cy="1451417"/>
      </dsp:txXfrm>
    </dsp:sp>
    <dsp:sp modelId="{285277DE-FC40-4531-9DC1-40BF0C0AFA79}">
      <dsp:nvSpPr>
        <dsp:cNvPr id="0" name=""/>
        <dsp:cNvSpPr/>
      </dsp:nvSpPr>
      <dsp:spPr>
        <a:xfrm>
          <a:off x="706438" y="484910"/>
          <a:ext cx="5541775" cy="5541775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kritikai szemlélet fejlesztése, a kérdezés kultúrája</a:t>
          </a:r>
        </a:p>
      </dsp:txBody>
      <dsp:txXfrm>
        <a:off x="1348360" y="1659239"/>
        <a:ext cx="1979205" cy="1649338"/>
      </dsp:txXfrm>
    </dsp:sp>
    <dsp:sp modelId="{036386D0-C521-4322-B512-1D8D101E8206}">
      <dsp:nvSpPr>
        <dsp:cNvPr id="0" name=""/>
        <dsp:cNvSpPr/>
      </dsp:nvSpPr>
      <dsp:spPr>
        <a:xfrm>
          <a:off x="554278" y="213756"/>
          <a:ext cx="6237428" cy="613261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8B537-7EBA-42BA-A0CB-05A6BE43859A}">
      <dsp:nvSpPr>
        <dsp:cNvPr id="0" name=""/>
        <dsp:cNvSpPr/>
      </dsp:nvSpPr>
      <dsp:spPr>
        <a:xfrm>
          <a:off x="477510" y="339418"/>
          <a:ext cx="6227900" cy="62279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85B22-76DE-49C9-98DA-80AFC3EE627B}">
      <dsp:nvSpPr>
        <dsp:cNvPr id="0" name=""/>
        <dsp:cNvSpPr/>
      </dsp:nvSpPr>
      <dsp:spPr>
        <a:xfrm>
          <a:off x="362918" y="141848"/>
          <a:ext cx="6227900" cy="62279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09B0-003B-4D2A-B92F-A758474B214A}">
      <dsp:nvSpPr>
        <dsp:cNvPr id="0" name=""/>
        <dsp:cNvSpPr/>
      </dsp:nvSpPr>
      <dsp:spPr>
        <a:xfrm>
          <a:off x="2915801" y="2"/>
          <a:ext cx="3207387" cy="320738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védelem</a:t>
          </a:r>
          <a:endParaRPr lang="de-DE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5884" y="431766"/>
        <a:ext cx="2467220" cy="1017728"/>
      </dsp:txXfrm>
    </dsp:sp>
    <dsp:sp modelId="{008EA064-E50E-4648-A83A-0D1A6BB40E76}">
      <dsp:nvSpPr>
        <dsp:cNvPr id="0" name=""/>
        <dsp:cNvSpPr/>
      </dsp:nvSpPr>
      <dsp:spPr>
        <a:xfrm>
          <a:off x="4386958" y="1480332"/>
          <a:ext cx="3207387" cy="3207387"/>
        </a:xfrm>
        <a:prstGeom prst="ellipse">
          <a:avLst/>
        </a:prstGeom>
        <a:solidFill>
          <a:schemeClr val="accent5">
            <a:alpha val="50000"/>
            <a:hueOff val="-2840869"/>
            <a:satOff val="3386"/>
            <a:lumOff val="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tájékozódás</a:t>
          </a:r>
          <a:endParaRPr lang="de-DE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4013" y="1850415"/>
        <a:ext cx="1233610" cy="2467220"/>
      </dsp:txXfrm>
    </dsp:sp>
    <dsp:sp modelId="{80752411-C6EA-40B8-ABE7-CB39010B21D0}">
      <dsp:nvSpPr>
        <dsp:cNvPr id="0" name=""/>
        <dsp:cNvSpPr/>
      </dsp:nvSpPr>
      <dsp:spPr>
        <a:xfrm>
          <a:off x="2968306" y="2898984"/>
          <a:ext cx="3207387" cy="3207387"/>
        </a:xfrm>
        <a:prstGeom prst="ellipse">
          <a:avLst/>
        </a:prstGeom>
        <a:solidFill>
          <a:schemeClr val="accent5">
            <a:alpha val="50000"/>
            <a:hueOff val="-5681739"/>
            <a:satOff val="6772"/>
            <a:lumOff val="549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részvétel</a:t>
          </a:r>
          <a:endParaRPr lang="de-DE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8389" y="4656879"/>
        <a:ext cx="2467220" cy="1017728"/>
      </dsp:txXfrm>
    </dsp:sp>
    <dsp:sp modelId="{DF10F30E-DC50-451E-8C4B-5070F27143C4}">
      <dsp:nvSpPr>
        <dsp:cNvPr id="0" name=""/>
        <dsp:cNvSpPr/>
      </dsp:nvSpPr>
      <dsp:spPr>
        <a:xfrm>
          <a:off x="1549654" y="1480332"/>
          <a:ext cx="3207387" cy="3207387"/>
        </a:xfrm>
        <a:prstGeom prst="ellipse">
          <a:avLst/>
        </a:prstGeom>
        <a:solidFill>
          <a:schemeClr val="accent5">
            <a:alpha val="50000"/>
            <a:hueOff val="-8522608"/>
            <a:satOff val="10158"/>
            <a:lumOff val="823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felelősség</a:t>
          </a:r>
          <a:endParaRPr lang="de-DE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6376" y="1850415"/>
        <a:ext cx="1233610" cy="246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24E004C-2763-4615-8727-D26119E3825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082931E-0CF1-4345-ABFA-3EA843CB640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913112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4400" dirty="0" smtClean="0"/>
              <a:t>Literacy és a felhasználói tudatosság</a:t>
            </a:r>
            <a:endParaRPr lang="de-DE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24648" y="6237312"/>
            <a:ext cx="6400800" cy="98296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Infokommunikációs Szakmai Nap 2015. </a:t>
            </a:r>
            <a:endParaRPr lang="de-DE" sz="2400" dirty="0"/>
          </a:p>
        </p:txBody>
      </p:sp>
      <p:sp>
        <p:nvSpPr>
          <p:cNvPr id="4" name="Téglalap 3"/>
          <p:cNvSpPr/>
          <p:nvPr/>
        </p:nvSpPr>
        <p:spPr>
          <a:xfrm>
            <a:off x="2051720" y="472514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„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A demokratikus civilizációk csak akkor maradnak fenn, ha a képnyelv nem hipnózisba hívja, hanem  kritikus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gondolkodásra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ösztönzi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őket.”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Umberto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endParaRPr lang="hu-H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520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5681741"/>
              </p:ext>
            </p:extLst>
          </p:nvPr>
        </p:nvGraphicFramePr>
        <p:xfrm>
          <a:off x="251520" y="548680"/>
          <a:ext cx="866462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55483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3360439" y="2238107"/>
            <a:ext cx="5535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médiatartalom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alapüzenetének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megértése,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oly módon, hogy képesek vagyunk analitikus,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értelmező kérdéseket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feltenni az üzenetre vonatkozóan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6556607"/>
              </p:ext>
            </p:extLst>
          </p:nvPr>
        </p:nvGraphicFramePr>
        <p:xfrm>
          <a:off x="251520" y="620688"/>
          <a:ext cx="866462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75480"/>
            <a:ext cx="55483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3563888" y="245950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médiatartalom alkotása meghatározott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célból, sokféle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médiafelületen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0560193"/>
              </p:ext>
            </p:extLst>
          </p:nvPr>
        </p:nvGraphicFramePr>
        <p:xfrm>
          <a:off x="899592" y="836712"/>
          <a:ext cx="71524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93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2621181"/>
              </p:ext>
            </p:extLst>
          </p:nvPr>
        </p:nvGraphicFramePr>
        <p:xfrm>
          <a:off x="1298025" y="4192"/>
          <a:ext cx="727280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23528" y="332656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Hogyan? 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06255"/>
              </p:ext>
            </p:extLst>
          </p:nvPr>
        </p:nvGraphicFramePr>
        <p:xfrm>
          <a:off x="0" y="-1"/>
          <a:ext cx="9143999" cy="7223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4803"/>
                <a:gridCol w="3319598"/>
                <a:gridCol w="3319598"/>
              </a:tblGrid>
              <a:tr h="332657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Alkotók/közönség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Alkotók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készítette </a:t>
                      </a: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üzenetet?</a:t>
                      </a:r>
                      <a:endParaRPr lang="hu-H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2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Célok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Miért készítették?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a célcsoportja? (honnan tudható)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  <a:tr h="1853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Finanszírozás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fizetett érte?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  <a:tr h="9265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Hatás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Kinek származik előnye ebből az üzenetből?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 sérthet?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Miért lehet érdekes számomra ez az üzenet?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  <a:tr h="37062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Válasz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Milyen választ/cselekvést vált ki belőlem ez az üzenet?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  <a:tr h="92656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Üzenet/jelentés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Tartalom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Miről szól ez az üzenet?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Milyen </a:t>
                      </a:r>
                      <a:r>
                        <a:rPr lang="hu-H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információt</a:t>
                      </a: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nézőpontot, értékeket </a:t>
                      </a: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közvetít?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maradhatott ki ebből az </a:t>
                      </a:r>
                      <a:r>
                        <a:rPr lang="hu-H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üzenetből, </a:t>
                      </a: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 érdekes lehet?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  <a:tr h="9265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Technika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Milyen technológiát/platformot használtak?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Miért ezt a technológiát használták?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Hogyan kommunikálták ezt az üzenetet?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  <a:tr h="11118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Értelmezések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Hogyan érthető ez az üzenet  különböző nézőpontokból (más-más emberek által)?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a saját értelmezésem? Mit tanultam magamról az értelmezésem/reakcióm alapján? 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  <a:tr h="37062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Ábrázolás/valóság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Kontextus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Mikor készült az üzenet?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és hogyan hozta nyilvánosságra?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  <a:tr h="12971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Hitelesség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Tény vagy vélemény, esetleg valami más?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Mennyire hihető? Miből következtethetünk a hitelességére?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Milyen forrásai vannak az információnak/gondolatnak/állításnak?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401" marR="38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83567" y="548680"/>
            <a:ext cx="4608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Óvoda – saját újság készítése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Alkotók/közönség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célcsoport, konstrukció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F:\OSI1\Óvoda\4.foglalkozás\CIMG4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OSI1\Óvoda\4.foglalkozás\CIMG4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82459"/>
            <a:ext cx="2825171" cy="21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OSI1\Óvoda\4.foglalkozás\CIMG4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85" y="400506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:\OSI1\Óvoda\4.foglalkozás\CIMG41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levele\Pictures\gyermekmentő\prof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22978"/>
            <a:ext cx="3960143" cy="273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Televele\Pictures\gyermekmentő\prof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960440" cy="29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95536" y="1052736"/>
            <a:ext cx="73100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10-14 éves korosztály (Facebook profil olvasási gyakorlat)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Üzenet/jelentés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digitális szövegértés, digitális identitás, digitális lábnyom 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levele\Pictures\gyermekmentő\hí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2" y="1916832"/>
            <a:ext cx="4176464" cy="45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2611" y="760929"/>
            <a:ext cx="6593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10-14 éves korosztály 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Ábrázolás/valóság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információ hitelessége, megbízhatósága – HOAX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 descr="C:\Users\Televele\Pictures\gyermekmentő\hí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91952"/>
            <a:ext cx="3784071" cy="35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83568" y="980728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</a:t>
            </a:r>
            <a:endParaRPr lang="de-D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0917085"/>
              </p:ext>
            </p:extLst>
          </p:nvPr>
        </p:nvGraphicFramePr>
        <p:xfrm>
          <a:off x="0" y="573316"/>
          <a:ext cx="9144000" cy="616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9080" y="342484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Felhasználói tudatosság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Televele\Pictures\útelágazá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7544" y="1484784"/>
            <a:ext cx="3318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agy.krisztina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televele.hu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levele\Pictures\gyermekmentő\hamis ké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33968" cy="39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83568" y="5013176"/>
            <a:ext cx="773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/>
              <a:t>“Fotók Svédből. A befogadottak égetik a befogadó ország zászlaját! Ezért kell befogadni őket!”</a:t>
            </a:r>
            <a:r>
              <a:rPr lang="hu-HU" sz="2400" b="1" dirty="0"/>
              <a:t>  </a:t>
            </a:r>
            <a:r>
              <a:rPr lang="hu-HU" sz="2400" dirty="0" smtClean="0"/>
              <a:t>(Facebook bejegyzés 2015. szeptember)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3833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levele\Desktop\LG2015 06.14\OTKA\inst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55435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levele\Desktop\LG2015 06.14\OTKA\instagra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272134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516216" y="4725144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2015. augusztus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3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levele\Desktop\LG2015 06.14\OTKA\instag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00113"/>
            <a:ext cx="89058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levele\Desktop\LG2015 06.14\OTKA\Képkivágá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8" y="260648"/>
            <a:ext cx="6116365" cy="30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levele\Desktop\LG2015 06.14\OTKA\BB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3"/>
          <a:stretch/>
        </p:blipFill>
        <p:spPr bwMode="auto">
          <a:xfrm>
            <a:off x="1907704" y="3465595"/>
            <a:ext cx="5328593" cy="33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8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87" y="1124744"/>
            <a:ext cx="7092827" cy="447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25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5760640" cy="431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164288" y="83671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2015 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3690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levele\Pictures\gyermekmentő\kutatá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6" y="3212976"/>
            <a:ext cx="2497420" cy="22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levele\Pictures\gyermekmentő\kutatá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2084000" cy="2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elevele\Pictures\digital na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08" y="336292"/>
            <a:ext cx="2355727" cy="17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elevele\Pictures\felnőt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0"/>
          <a:stretch/>
        </p:blipFill>
        <p:spPr bwMode="auto">
          <a:xfrm>
            <a:off x="5292080" y="430345"/>
            <a:ext cx="3100736" cy="15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562598" y="207604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igitális bennszülött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703987" y="2062080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igitális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bevándorló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/>
          </a:p>
        </p:txBody>
      </p:sp>
      <p:pic>
        <p:nvPicPr>
          <p:cNvPr id="7174" name="Picture 6" descr="C:\Users\Televele\Pictures\gyermekmentő\tee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51" y="3212976"/>
            <a:ext cx="45447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139952" y="2623892"/>
            <a:ext cx="3579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Transformer 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4671351" y="1772816"/>
            <a:ext cx="404705" cy="7790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57942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 Literacy,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Digital Literacy –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Literacies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18" name="Picture 2" descr="C:\Users\Televele\Desktop\LG2015 06.14\OTKA\wordclou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2" y="1530896"/>
            <a:ext cx="5174353" cy="36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79512" y="5255657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i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„Képesség a médiaüzenetekhez való hozzáféréshez, megértéséhez, értékeléséhez, módosításához, és új üzenet létrehozásához a kontextusok sokféleségében.</a:t>
            </a:r>
            <a:r>
              <a:rPr lang="hu-HU" altLang="hu-HU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”  (</a:t>
            </a:r>
            <a:r>
              <a:rPr lang="hu-HU" altLang="hu-HU" sz="2000" dirty="0" err="1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Sonia</a:t>
            </a:r>
            <a:r>
              <a:rPr lang="hu-HU" altLang="hu-HU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Livingstone)</a:t>
            </a:r>
          </a:p>
        </p:txBody>
      </p:sp>
    </p:spTree>
    <p:extLst>
      <p:ext uri="{BB962C8B-B14F-4D97-AF65-F5344CB8AC3E}">
        <p14:creationId xmlns:p14="http://schemas.microsoft.com/office/powerpoint/2010/main" val="17534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2021</TotalTime>
  <Words>464</Words>
  <Application>Microsoft Office PowerPoint</Application>
  <PresentationFormat>Diavetítés a képernyőre (4:3 oldalarány)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NewsPrint</vt:lpstr>
      <vt:lpstr>  Literacy és a felhasználói tudatosság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és a felhasználói tudatosság</dc:title>
  <dc:creator>Televele</dc:creator>
  <cp:lastModifiedBy>Televele</cp:lastModifiedBy>
  <cp:revision>30</cp:revision>
  <dcterms:created xsi:type="dcterms:W3CDTF">2015-10-13T08:54:52Z</dcterms:created>
  <dcterms:modified xsi:type="dcterms:W3CDTF">2015-10-16T06:35:39Z</dcterms:modified>
</cp:coreProperties>
</file>