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58" r:id="rId3"/>
    <p:sldId id="274" r:id="rId4"/>
    <p:sldId id="272" r:id="rId5"/>
    <p:sldId id="259" r:id="rId6"/>
    <p:sldId id="273" r:id="rId7"/>
    <p:sldId id="260" r:id="rId8"/>
    <p:sldId id="261" r:id="rId9"/>
    <p:sldId id="257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7168E-A5EF-421C-882C-BD1388D7745B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2C5157FB-2503-43EF-923D-31B931F035E1}">
      <dgm:prSet phldrT="[Szöveg]" custT="1"/>
      <dgm:spPr/>
      <dgm:t>
        <a:bodyPr/>
        <a:lstStyle/>
        <a:p>
          <a:r>
            <a:rPr lang="hu-HU" sz="3600" b="1" dirty="0" smtClean="0"/>
            <a:t>UGC</a:t>
          </a:r>
          <a:endParaRPr lang="hu-HU" sz="3600" b="1" dirty="0"/>
        </a:p>
      </dgm:t>
    </dgm:pt>
    <dgm:pt modelId="{AF9D4AC4-642F-473E-BD56-1A69DA6D4043}" type="parTrans" cxnId="{BA3C8390-E544-4CAC-AA75-3A12996FE019}">
      <dgm:prSet/>
      <dgm:spPr/>
      <dgm:t>
        <a:bodyPr/>
        <a:lstStyle/>
        <a:p>
          <a:endParaRPr lang="hu-HU"/>
        </a:p>
      </dgm:t>
    </dgm:pt>
    <dgm:pt modelId="{B281B077-CDD0-4592-9C2C-E203B53DB268}" type="sibTrans" cxnId="{BA3C8390-E544-4CAC-AA75-3A12996FE019}">
      <dgm:prSet/>
      <dgm:spPr/>
      <dgm:t>
        <a:bodyPr/>
        <a:lstStyle/>
        <a:p>
          <a:endParaRPr lang="hu-HU"/>
        </a:p>
      </dgm:t>
    </dgm:pt>
    <dgm:pt modelId="{5A2E23AA-C63D-4046-B274-E3FB658CC521}">
      <dgm:prSet phldrT="[Szöveg]" custT="1"/>
      <dgm:spPr/>
      <dgm:t>
        <a:bodyPr/>
        <a:lstStyle/>
        <a:p>
          <a:r>
            <a:rPr lang="en-GB" sz="1800" b="1" dirty="0" smtClean="0"/>
            <a:t>breakup of the previous gate keeper structure </a:t>
          </a:r>
          <a:endParaRPr lang="hu-HU" sz="1800" b="1" dirty="0"/>
        </a:p>
      </dgm:t>
    </dgm:pt>
    <dgm:pt modelId="{73982034-B47E-4E1E-AA72-6AF24800A7E4}" type="parTrans" cxnId="{92E2A54E-584E-4C4D-B4C9-73B1D3DE6DCE}">
      <dgm:prSet/>
      <dgm:spPr/>
      <dgm:t>
        <a:bodyPr/>
        <a:lstStyle/>
        <a:p>
          <a:endParaRPr lang="hu-HU"/>
        </a:p>
      </dgm:t>
    </dgm:pt>
    <dgm:pt modelId="{26D12EB2-6659-4DBB-A49C-1DC431D6E3AC}" type="sibTrans" cxnId="{92E2A54E-584E-4C4D-B4C9-73B1D3DE6DCE}">
      <dgm:prSet/>
      <dgm:spPr/>
      <dgm:t>
        <a:bodyPr/>
        <a:lstStyle/>
        <a:p>
          <a:endParaRPr lang="hu-HU"/>
        </a:p>
      </dgm:t>
    </dgm:pt>
    <dgm:pt modelId="{59FE3F08-FF8A-46DF-91B9-AA2A1B26174C}">
      <dgm:prSet phldrT="[Szöveg]"/>
      <dgm:spPr/>
      <dgm:t>
        <a:bodyPr/>
        <a:lstStyle/>
        <a:p>
          <a:r>
            <a:rPr lang="en-GB" b="1" noProof="0" dirty="0" smtClean="0">
              <a:solidFill>
                <a:schemeClr val="tx1"/>
              </a:solidFill>
            </a:rPr>
            <a:t>rate of spreading</a:t>
          </a:r>
          <a:endParaRPr lang="en-GB" b="1" noProof="0" dirty="0">
            <a:solidFill>
              <a:schemeClr val="tx1"/>
            </a:solidFill>
          </a:endParaRPr>
        </a:p>
      </dgm:t>
    </dgm:pt>
    <dgm:pt modelId="{4946CBEE-A149-4C95-AFF7-D7B1E6727687}" type="parTrans" cxnId="{6D149E80-1310-4343-8342-D3C6A1BF421F}">
      <dgm:prSet/>
      <dgm:spPr/>
      <dgm:t>
        <a:bodyPr/>
        <a:lstStyle/>
        <a:p>
          <a:endParaRPr lang="hu-HU"/>
        </a:p>
      </dgm:t>
    </dgm:pt>
    <dgm:pt modelId="{85516442-7034-4D25-BE46-D62E9EC97011}" type="sibTrans" cxnId="{6D149E80-1310-4343-8342-D3C6A1BF421F}">
      <dgm:prSet/>
      <dgm:spPr/>
      <dgm:t>
        <a:bodyPr/>
        <a:lstStyle/>
        <a:p>
          <a:endParaRPr lang="hu-HU"/>
        </a:p>
      </dgm:t>
    </dgm:pt>
    <dgm:pt modelId="{548CFDAB-A775-4F4B-B546-AED9EB5C001B}" type="pres">
      <dgm:prSet presAssocID="{CD17168E-A5EF-421C-882C-BD1388D7745B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  <dgm:pt modelId="{A71D12FC-3FC0-4FF8-B666-5E83C45D7B1C}" type="pres">
      <dgm:prSet presAssocID="{2C5157FB-2503-43EF-923D-31B931F035E1}" presName="Parent" presStyleLbl="node0" presStyleIdx="0" presStyleCnt="1" custScaleX="62150" custScaleY="65820">
        <dgm:presLayoutVars>
          <dgm:chMax val="5"/>
          <dgm:chPref val="5"/>
        </dgm:presLayoutVars>
      </dgm:prSet>
      <dgm:spPr/>
      <dgm:t>
        <a:bodyPr/>
        <a:lstStyle/>
        <a:p>
          <a:endParaRPr lang="hu-HU"/>
        </a:p>
      </dgm:t>
    </dgm:pt>
    <dgm:pt modelId="{FEE5D35B-6237-49E8-B6F0-D5BA2DBC1DB3}" type="pres">
      <dgm:prSet presAssocID="{2C5157FB-2503-43EF-923D-31B931F035E1}" presName="Accent1" presStyleLbl="node1" presStyleIdx="0" presStyleCnt="13"/>
      <dgm:spPr/>
    </dgm:pt>
    <dgm:pt modelId="{802367BB-EE11-4ED7-BFD4-DD5FF51E9921}" type="pres">
      <dgm:prSet presAssocID="{2C5157FB-2503-43EF-923D-31B931F035E1}" presName="Accent2" presStyleLbl="node1" presStyleIdx="1" presStyleCnt="13"/>
      <dgm:spPr/>
    </dgm:pt>
    <dgm:pt modelId="{4897ED18-7CF4-4132-B082-F5824E315BE2}" type="pres">
      <dgm:prSet presAssocID="{2C5157FB-2503-43EF-923D-31B931F035E1}" presName="Accent3" presStyleLbl="node1" presStyleIdx="2" presStyleCnt="13"/>
      <dgm:spPr/>
    </dgm:pt>
    <dgm:pt modelId="{3E15F034-29EA-491B-BC87-9956A6E6438C}" type="pres">
      <dgm:prSet presAssocID="{2C5157FB-2503-43EF-923D-31B931F035E1}" presName="Accent4" presStyleLbl="node1" presStyleIdx="3" presStyleCnt="13"/>
      <dgm:spPr/>
    </dgm:pt>
    <dgm:pt modelId="{31A4E9B6-1B14-4F54-B2E0-FEB8E9C09331}" type="pres">
      <dgm:prSet presAssocID="{2C5157FB-2503-43EF-923D-31B931F035E1}" presName="Accent5" presStyleLbl="node1" presStyleIdx="4" presStyleCnt="13"/>
      <dgm:spPr/>
    </dgm:pt>
    <dgm:pt modelId="{6FD854F8-3659-4578-B14C-31EF86032B6E}" type="pres">
      <dgm:prSet presAssocID="{2C5157FB-2503-43EF-923D-31B931F035E1}" presName="Accent6" presStyleLbl="node1" presStyleIdx="5" presStyleCnt="13"/>
      <dgm:spPr/>
    </dgm:pt>
    <dgm:pt modelId="{BBE89C0E-2AB0-41F7-BE4A-5CF4898B6F17}" type="pres">
      <dgm:prSet presAssocID="{5A2E23AA-C63D-4046-B274-E3FB658CC521}" presName="Child1" presStyleLbl="node1" presStyleIdx="6" presStyleCnt="13" custScaleX="163907" custScaleY="172036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  <dgm:pt modelId="{887A52D8-66A0-4000-9521-FFCD1706EE13}" type="pres">
      <dgm:prSet presAssocID="{5A2E23AA-C63D-4046-B274-E3FB658CC521}" presName="Accent7" presStyleCnt="0"/>
      <dgm:spPr/>
    </dgm:pt>
    <dgm:pt modelId="{359F76CF-50E9-441A-85D0-27137707A4CF}" type="pres">
      <dgm:prSet presAssocID="{5A2E23AA-C63D-4046-B274-E3FB658CC521}" presName="AccentHold1" presStyleLbl="node1" presStyleIdx="7" presStyleCnt="13"/>
      <dgm:spPr/>
    </dgm:pt>
    <dgm:pt modelId="{F322E2A8-0F66-490E-BAD0-24AC31696600}" type="pres">
      <dgm:prSet presAssocID="{5A2E23AA-C63D-4046-B274-E3FB658CC521}" presName="Accent8" presStyleCnt="0"/>
      <dgm:spPr/>
    </dgm:pt>
    <dgm:pt modelId="{61BEBA36-7C1D-42A8-8AB6-C8377A386B70}" type="pres">
      <dgm:prSet presAssocID="{5A2E23AA-C63D-4046-B274-E3FB658CC521}" presName="AccentHold2" presStyleLbl="node1" presStyleIdx="8" presStyleCnt="13"/>
      <dgm:spPr/>
    </dgm:pt>
    <dgm:pt modelId="{631A5AA2-0A17-4C60-8C94-4253177F21AE}" type="pres">
      <dgm:prSet presAssocID="{59FE3F08-FF8A-46DF-91B9-AA2A1B26174C}" presName="Child2" presStyleLbl="node1" presStyleIdx="9" presStyleCnt="13" custLinFactNeighborX="-91858" custLinFactNeighborY="-14491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  <dgm:pt modelId="{AB72B6AD-FD56-41D2-AB02-7F30920A1845}" type="pres">
      <dgm:prSet presAssocID="{59FE3F08-FF8A-46DF-91B9-AA2A1B26174C}" presName="Accent9" presStyleCnt="0"/>
      <dgm:spPr/>
    </dgm:pt>
    <dgm:pt modelId="{B4DAE778-A910-4DF4-AA29-CBA7FB34B6B7}" type="pres">
      <dgm:prSet presAssocID="{59FE3F08-FF8A-46DF-91B9-AA2A1B26174C}" presName="AccentHold1" presStyleLbl="node1" presStyleIdx="10" presStyleCnt="13"/>
      <dgm:spPr/>
    </dgm:pt>
    <dgm:pt modelId="{B0EEE36A-630E-4944-8552-A0F180C44C8E}" type="pres">
      <dgm:prSet presAssocID="{59FE3F08-FF8A-46DF-91B9-AA2A1B26174C}" presName="Accent10" presStyleCnt="0"/>
      <dgm:spPr/>
    </dgm:pt>
    <dgm:pt modelId="{58B845B1-8E2C-43A4-A10B-5E9FF0634B17}" type="pres">
      <dgm:prSet presAssocID="{59FE3F08-FF8A-46DF-91B9-AA2A1B26174C}" presName="AccentHold2" presStyleLbl="node1" presStyleIdx="11" presStyleCnt="13"/>
      <dgm:spPr/>
    </dgm:pt>
    <dgm:pt modelId="{B178B51D-01E5-47CA-B3E2-EA2E0963A478}" type="pres">
      <dgm:prSet presAssocID="{59FE3F08-FF8A-46DF-91B9-AA2A1B26174C}" presName="Accent11" presStyleCnt="0"/>
      <dgm:spPr/>
    </dgm:pt>
    <dgm:pt modelId="{5C1FC6FD-0B2E-401D-AB52-7DD0568EBBD2}" type="pres">
      <dgm:prSet presAssocID="{59FE3F08-FF8A-46DF-91B9-AA2A1B26174C}" presName="AccentHold3" presStyleLbl="node1" presStyleIdx="12" presStyleCnt="13"/>
      <dgm:spPr/>
    </dgm:pt>
  </dgm:ptLst>
  <dgm:cxnLst>
    <dgm:cxn modelId="{81C626E6-CC08-416D-B39A-7B221736926B}" type="presOf" srcId="{59FE3F08-FF8A-46DF-91B9-AA2A1B26174C}" destId="{631A5AA2-0A17-4C60-8C94-4253177F21AE}" srcOrd="0" destOrd="0" presId="urn:microsoft.com/office/officeart/2009/3/layout/CircleRelationship"/>
    <dgm:cxn modelId="{92E2A54E-584E-4C4D-B4C9-73B1D3DE6DCE}" srcId="{2C5157FB-2503-43EF-923D-31B931F035E1}" destId="{5A2E23AA-C63D-4046-B274-E3FB658CC521}" srcOrd="0" destOrd="0" parTransId="{73982034-B47E-4E1E-AA72-6AF24800A7E4}" sibTransId="{26D12EB2-6659-4DBB-A49C-1DC431D6E3AC}"/>
    <dgm:cxn modelId="{5543CB02-8A9A-40D1-ABA7-AD19B1470F71}" type="presOf" srcId="{CD17168E-A5EF-421C-882C-BD1388D7745B}" destId="{548CFDAB-A775-4F4B-B546-AED9EB5C001B}" srcOrd="0" destOrd="0" presId="urn:microsoft.com/office/officeart/2009/3/layout/CircleRelationship"/>
    <dgm:cxn modelId="{6D149E80-1310-4343-8342-D3C6A1BF421F}" srcId="{2C5157FB-2503-43EF-923D-31B931F035E1}" destId="{59FE3F08-FF8A-46DF-91B9-AA2A1B26174C}" srcOrd="1" destOrd="0" parTransId="{4946CBEE-A149-4C95-AFF7-D7B1E6727687}" sibTransId="{85516442-7034-4D25-BE46-D62E9EC97011}"/>
    <dgm:cxn modelId="{BA3C8390-E544-4CAC-AA75-3A12996FE019}" srcId="{CD17168E-A5EF-421C-882C-BD1388D7745B}" destId="{2C5157FB-2503-43EF-923D-31B931F035E1}" srcOrd="0" destOrd="0" parTransId="{AF9D4AC4-642F-473E-BD56-1A69DA6D4043}" sibTransId="{B281B077-CDD0-4592-9C2C-E203B53DB268}"/>
    <dgm:cxn modelId="{82DCC7E4-E6E8-4549-8A93-BFF7117A2E32}" type="presOf" srcId="{5A2E23AA-C63D-4046-B274-E3FB658CC521}" destId="{BBE89C0E-2AB0-41F7-BE4A-5CF4898B6F17}" srcOrd="0" destOrd="0" presId="urn:microsoft.com/office/officeart/2009/3/layout/CircleRelationship"/>
    <dgm:cxn modelId="{CCDDF93C-3E11-492F-9CCB-C8BEC0E51C7F}" type="presOf" srcId="{2C5157FB-2503-43EF-923D-31B931F035E1}" destId="{A71D12FC-3FC0-4FF8-B666-5E83C45D7B1C}" srcOrd="0" destOrd="0" presId="urn:microsoft.com/office/officeart/2009/3/layout/CircleRelationship"/>
    <dgm:cxn modelId="{524AA646-1866-4D41-BC7C-B4744FC3A789}" type="presParOf" srcId="{548CFDAB-A775-4F4B-B546-AED9EB5C001B}" destId="{A71D12FC-3FC0-4FF8-B666-5E83C45D7B1C}" srcOrd="0" destOrd="0" presId="urn:microsoft.com/office/officeart/2009/3/layout/CircleRelationship"/>
    <dgm:cxn modelId="{4E05B634-D99D-4706-901F-6A98BA41228A}" type="presParOf" srcId="{548CFDAB-A775-4F4B-B546-AED9EB5C001B}" destId="{FEE5D35B-6237-49E8-B6F0-D5BA2DBC1DB3}" srcOrd="1" destOrd="0" presId="urn:microsoft.com/office/officeart/2009/3/layout/CircleRelationship"/>
    <dgm:cxn modelId="{11B03D2B-E5D0-48C7-A22B-5D4F0B973E2F}" type="presParOf" srcId="{548CFDAB-A775-4F4B-B546-AED9EB5C001B}" destId="{802367BB-EE11-4ED7-BFD4-DD5FF51E9921}" srcOrd="2" destOrd="0" presId="urn:microsoft.com/office/officeart/2009/3/layout/CircleRelationship"/>
    <dgm:cxn modelId="{29CCDA0B-696A-46D3-BD93-6874A5CEC0DD}" type="presParOf" srcId="{548CFDAB-A775-4F4B-B546-AED9EB5C001B}" destId="{4897ED18-7CF4-4132-B082-F5824E315BE2}" srcOrd="3" destOrd="0" presId="urn:microsoft.com/office/officeart/2009/3/layout/CircleRelationship"/>
    <dgm:cxn modelId="{36F25BF4-10B7-43B3-8E5B-07B723BADCBD}" type="presParOf" srcId="{548CFDAB-A775-4F4B-B546-AED9EB5C001B}" destId="{3E15F034-29EA-491B-BC87-9956A6E6438C}" srcOrd="4" destOrd="0" presId="urn:microsoft.com/office/officeart/2009/3/layout/CircleRelationship"/>
    <dgm:cxn modelId="{A112CDF5-8822-4A97-A658-177C4B82A392}" type="presParOf" srcId="{548CFDAB-A775-4F4B-B546-AED9EB5C001B}" destId="{31A4E9B6-1B14-4F54-B2E0-FEB8E9C09331}" srcOrd="5" destOrd="0" presId="urn:microsoft.com/office/officeart/2009/3/layout/CircleRelationship"/>
    <dgm:cxn modelId="{7A8CA891-06A6-4039-A718-EB361196F9EF}" type="presParOf" srcId="{548CFDAB-A775-4F4B-B546-AED9EB5C001B}" destId="{6FD854F8-3659-4578-B14C-31EF86032B6E}" srcOrd="6" destOrd="0" presId="urn:microsoft.com/office/officeart/2009/3/layout/CircleRelationship"/>
    <dgm:cxn modelId="{665A5C56-38D5-43B3-B8AB-E4DAA02CA424}" type="presParOf" srcId="{548CFDAB-A775-4F4B-B546-AED9EB5C001B}" destId="{BBE89C0E-2AB0-41F7-BE4A-5CF4898B6F17}" srcOrd="7" destOrd="0" presId="urn:microsoft.com/office/officeart/2009/3/layout/CircleRelationship"/>
    <dgm:cxn modelId="{A39207FE-7456-48EA-8A9D-BE5767C14292}" type="presParOf" srcId="{548CFDAB-A775-4F4B-B546-AED9EB5C001B}" destId="{887A52D8-66A0-4000-9521-FFCD1706EE13}" srcOrd="8" destOrd="0" presId="urn:microsoft.com/office/officeart/2009/3/layout/CircleRelationship"/>
    <dgm:cxn modelId="{6F6DD104-522E-4B89-9656-8D4926ECB139}" type="presParOf" srcId="{887A52D8-66A0-4000-9521-FFCD1706EE13}" destId="{359F76CF-50E9-441A-85D0-27137707A4CF}" srcOrd="0" destOrd="0" presId="urn:microsoft.com/office/officeart/2009/3/layout/CircleRelationship"/>
    <dgm:cxn modelId="{6CACBA9B-0EF9-4AAA-986C-8C731A396403}" type="presParOf" srcId="{548CFDAB-A775-4F4B-B546-AED9EB5C001B}" destId="{F322E2A8-0F66-490E-BAD0-24AC31696600}" srcOrd="9" destOrd="0" presId="urn:microsoft.com/office/officeart/2009/3/layout/CircleRelationship"/>
    <dgm:cxn modelId="{9ECB3018-F30F-4053-A19D-1D0BD478C795}" type="presParOf" srcId="{F322E2A8-0F66-490E-BAD0-24AC31696600}" destId="{61BEBA36-7C1D-42A8-8AB6-C8377A386B70}" srcOrd="0" destOrd="0" presId="urn:microsoft.com/office/officeart/2009/3/layout/CircleRelationship"/>
    <dgm:cxn modelId="{01B7A087-1BC4-4076-A1CC-F37341562147}" type="presParOf" srcId="{548CFDAB-A775-4F4B-B546-AED9EB5C001B}" destId="{631A5AA2-0A17-4C60-8C94-4253177F21AE}" srcOrd="10" destOrd="0" presId="urn:microsoft.com/office/officeart/2009/3/layout/CircleRelationship"/>
    <dgm:cxn modelId="{8F4DEC7E-39CA-41E2-9030-04373F9185E7}" type="presParOf" srcId="{548CFDAB-A775-4F4B-B546-AED9EB5C001B}" destId="{AB72B6AD-FD56-41D2-AB02-7F30920A1845}" srcOrd="11" destOrd="0" presId="urn:microsoft.com/office/officeart/2009/3/layout/CircleRelationship"/>
    <dgm:cxn modelId="{8FE16437-CC04-4FA0-8DB7-B99A49ACACCD}" type="presParOf" srcId="{AB72B6AD-FD56-41D2-AB02-7F30920A1845}" destId="{B4DAE778-A910-4DF4-AA29-CBA7FB34B6B7}" srcOrd="0" destOrd="0" presId="urn:microsoft.com/office/officeart/2009/3/layout/CircleRelationship"/>
    <dgm:cxn modelId="{AB85D6C7-FA6C-4E57-83D3-744B6F7E8500}" type="presParOf" srcId="{548CFDAB-A775-4F4B-B546-AED9EB5C001B}" destId="{B0EEE36A-630E-4944-8552-A0F180C44C8E}" srcOrd="12" destOrd="0" presId="urn:microsoft.com/office/officeart/2009/3/layout/CircleRelationship"/>
    <dgm:cxn modelId="{390B318A-7906-4FD3-8036-1B024FD80149}" type="presParOf" srcId="{B0EEE36A-630E-4944-8552-A0F180C44C8E}" destId="{58B845B1-8E2C-43A4-A10B-5E9FF0634B17}" srcOrd="0" destOrd="0" presId="urn:microsoft.com/office/officeart/2009/3/layout/CircleRelationship"/>
    <dgm:cxn modelId="{61C041E1-BE02-4952-A58B-4E952EE887E1}" type="presParOf" srcId="{548CFDAB-A775-4F4B-B546-AED9EB5C001B}" destId="{B178B51D-01E5-47CA-B3E2-EA2E0963A478}" srcOrd="13" destOrd="0" presId="urn:microsoft.com/office/officeart/2009/3/layout/CircleRelationship"/>
    <dgm:cxn modelId="{A2DD6FA9-0C03-45F4-860A-592BB97FC877}" type="presParOf" srcId="{B178B51D-01E5-47CA-B3E2-EA2E0963A478}" destId="{5C1FC6FD-0B2E-401D-AB52-7DD0568EBBD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981502-C3B9-46DD-9BDA-A7818341EA1F}" type="doc">
      <dgm:prSet loTypeId="urn:microsoft.com/office/officeart/2005/8/layout/cycle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5EF931F2-488E-4EAA-B567-CFAE8D6F6354}">
      <dgm:prSet phldrT="[Szöveg]" custT="1"/>
      <dgm:spPr/>
      <dgm:t>
        <a:bodyPr/>
        <a:lstStyle/>
        <a:p>
          <a:r>
            <a:rPr lang="en-US" sz="1600" b="1" noProof="0" dirty="0" smtClean="0"/>
            <a:t>need to be informed  from multiple sources</a:t>
          </a:r>
          <a:endParaRPr lang="en-US" sz="1600" b="1" noProof="0" dirty="0"/>
        </a:p>
      </dgm:t>
    </dgm:pt>
    <dgm:pt modelId="{EAF65FBA-227E-4477-9F2A-128B1F27FF3A}" type="parTrans" cxnId="{E88C5021-EBFC-4717-8CAC-60632CD3B169}">
      <dgm:prSet/>
      <dgm:spPr/>
      <dgm:t>
        <a:bodyPr/>
        <a:lstStyle/>
        <a:p>
          <a:endParaRPr lang="hu-HU"/>
        </a:p>
      </dgm:t>
    </dgm:pt>
    <dgm:pt modelId="{8EF910AB-EF48-4B25-B8E3-47707EFDB7B9}" type="sibTrans" cxnId="{E88C5021-EBFC-4717-8CAC-60632CD3B169}">
      <dgm:prSet/>
      <dgm:spPr/>
      <dgm:t>
        <a:bodyPr/>
        <a:lstStyle/>
        <a:p>
          <a:endParaRPr lang="hu-HU"/>
        </a:p>
      </dgm:t>
    </dgm:pt>
    <dgm:pt modelId="{8F66F02E-831E-4DEE-A39B-E91285BCA9D2}">
      <dgm:prSet phldrT="[Szöveg]" custT="1"/>
      <dgm:spPr/>
      <dgm:t>
        <a:bodyPr/>
        <a:lstStyle/>
        <a:p>
          <a:r>
            <a:rPr lang="en-US" sz="2000" noProof="0" dirty="0" smtClean="0"/>
            <a:t>Personal  Locus </a:t>
          </a:r>
          <a:endParaRPr lang="en-US" sz="2000" noProof="0" dirty="0"/>
        </a:p>
      </dgm:t>
    </dgm:pt>
    <dgm:pt modelId="{578F3D84-D48B-44C5-BC6B-466CC0180739}" type="parTrans" cxnId="{9C619B77-B3D2-47C4-912D-5ADABC23A341}">
      <dgm:prSet/>
      <dgm:spPr/>
      <dgm:t>
        <a:bodyPr/>
        <a:lstStyle/>
        <a:p>
          <a:endParaRPr lang="hu-HU"/>
        </a:p>
      </dgm:t>
    </dgm:pt>
    <dgm:pt modelId="{DE6B70F2-9477-469B-8264-4A44B747EED2}" type="sibTrans" cxnId="{9C619B77-B3D2-47C4-912D-5ADABC23A341}">
      <dgm:prSet/>
      <dgm:spPr/>
      <dgm:t>
        <a:bodyPr/>
        <a:lstStyle/>
        <a:p>
          <a:endParaRPr lang="hu-HU"/>
        </a:p>
      </dgm:t>
    </dgm:pt>
    <dgm:pt modelId="{89BD2F37-F44A-40F8-93A7-D099F9EE8DD4}">
      <dgm:prSet phldrT="[Szöveg]" custT="1"/>
      <dgm:spPr/>
      <dgm:t>
        <a:bodyPr/>
        <a:lstStyle/>
        <a:p>
          <a:r>
            <a:rPr lang="en-US" sz="1600" b="1" noProof="0" dirty="0" smtClean="0"/>
            <a:t>news literacy </a:t>
          </a:r>
          <a:endParaRPr lang="en-US" sz="1600" b="1" noProof="0" dirty="0"/>
        </a:p>
      </dgm:t>
    </dgm:pt>
    <dgm:pt modelId="{5A48DBDD-5934-43BF-A2AE-C2E23F16E96F}" type="parTrans" cxnId="{8101ACFD-A560-42DB-A906-71810AB87EB1}">
      <dgm:prSet/>
      <dgm:spPr/>
      <dgm:t>
        <a:bodyPr/>
        <a:lstStyle/>
        <a:p>
          <a:endParaRPr lang="hu-HU"/>
        </a:p>
      </dgm:t>
    </dgm:pt>
    <dgm:pt modelId="{9CAE50E1-D033-4164-98E0-0B709A92F1A2}" type="sibTrans" cxnId="{8101ACFD-A560-42DB-A906-71810AB87EB1}">
      <dgm:prSet/>
      <dgm:spPr/>
      <dgm:t>
        <a:bodyPr/>
        <a:lstStyle/>
        <a:p>
          <a:endParaRPr lang="hu-HU"/>
        </a:p>
      </dgm:t>
    </dgm:pt>
    <dgm:pt modelId="{9090916A-1530-43CE-B884-06F6EDD08A85}">
      <dgm:prSet phldrT="[Szöveg]" custT="1"/>
      <dgm:spPr/>
      <dgm:t>
        <a:bodyPr/>
        <a:lstStyle/>
        <a:p>
          <a:r>
            <a:rPr lang="en-US" sz="1600" noProof="0" dirty="0" smtClean="0"/>
            <a:t>„</a:t>
          </a:r>
          <a:r>
            <a:rPr lang="en-US" sz="2000" noProof="0" dirty="0" smtClean="0"/>
            <a:t>news factory”</a:t>
          </a:r>
          <a:endParaRPr lang="en-US" sz="2000" noProof="0" dirty="0"/>
        </a:p>
      </dgm:t>
    </dgm:pt>
    <dgm:pt modelId="{48AFD156-C103-44C9-9CED-0EF24C07F8D9}" type="parTrans" cxnId="{CE9433A5-18C3-4450-9F7E-44FB3644FE9D}">
      <dgm:prSet/>
      <dgm:spPr/>
      <dgm:t>
        <a:bodyPr/>
        <a:lstStyle/>
        <a:p>
          <a:endParaRPr lang="hu-HU"/>
        </a:p>
      </dgm:t>
    </dgm:pt>
    <dgm:pt modelId="{718AE7D7-B2BF-4BFF-ACBA-12A5D1070AC6}" type="sibTrans" cxnId="{CE9433A5-18C3-4450-9F7E-44FB3644FE9D}">
      <dgm:prSet/>
      <dgm:spPr/>
      <dgm:t>
        <a:bodyPr/>
        <a:lstStyle/>
        <a:p>
          <a:endParaRPr lang="hu-HU"/>
        </a:p>
      </dgm:t>
    </dgm:pt>
    <dgm:pt modelId="{C87255B1-30B1-42DA-962A-BC4A5DDFED72}">
      <dgm:prSet phldrT="[Szöveg]" custT="1"/>
      <dgm:spPr/>
      <dgm:t>
        <a:bodyPr/>
        <a:lstStyle/>
        <a:p>
          <a:r>
            <a:rPr lang="en-US" sz="1600" b="1" noProof="0" dirty="0" smtClean="0"/>
            <a:t>operation of the digital media market</a:t>
          </a:r>
          <a:endParaRPr lang="en-US" sz="1600" b="1" noProof="0" dirty="0"/>
        </a:p>
      </dgm:t>
    </dgm:pt>
    <dgm:pt modelId="{39B5A6EB-930C-464B-BC77-13FC19F86AD6}" type="parTrans" cxnId="{33BFBA46-17EA-4B0F-8891-B52A5E0F5EF3}">
      <dgm:prSet/>
      <dgm:spPr/>
      <dgm:t>
        <a:bodyPr/>
        <a:lstStyle/>
        <a:p>
          <a:endParaRPr lang="hu-HU"/>
        </a:p>
      </dgm:t>
    </dgm:pt>
    <dgm:pt modelId="{111B38B9-5856-48C9-AB75-B7EEFCECC14B}" type="sibTrans" cxnId="{33BFBA46-17EA-4B0F-8891-B52A5E0F5EF3}">
      <dgm:prSet/>
      <dgm:spPr/>
      <dgm:t>
        <a:bodyPr/>
        <a:lstStyle/>
        <a:p>
          <a:endParaRPr lang="hu-HU"/>
        </a:p>
      </dgm:t>
    </dgm:pt>
    <dgm:pt modelId="{82558D11-F38F-4263-B3B0-B44EC8F17A72}">
      <dgm:prSet phldrT="[Szöveg]" custT="1"/>
      <dgm:spPr/>
      <dgm:t>
        <a:bodyPr/>
        <a:lstStyle/>
        <a:p>
          <a:r>
            <a:rPr lang="en-US" sz="2000" noProof="0" dirty="0" smtClean="0"/>
            <a:t>business models, algorithms, filter bubble</a:t>
          </a:r>
          <a:endParaRPr lang="en-US" sz="2000" noProof="0" dirty="0"/>
        </a:p>
      </dgm:t>
    </dgm:pt>
    <dgm:pt modelId="{16DB7FFA-D2B0-4567-9F38-6FF4BAFBFF10}" type="parTrans" cxnId="{12DE6A8A-6AD2-4FE4-8E7D-760C8D03AF21}">
      <dgm:prSet/>
      <dgm:spPr/>
      <dgm:t>
        <a:bodyPr/>
        <a:lstStyle/>
        <a:p>
          <a:endParaRPr lang="hu-HU"/>
        </a:p>
      </dgm:t>
    </dgm:pt>
    <dgm:pt modelId="{986651CF-8FAC-4C96-8243-943878307FC8}" type="sibTrans" cxnId="{12DE6A8A-6AD2-4FE4-8E7D-760C8D03AF21}">
      <dgm:prSet/>
      <dgm:spPr/>
      <dgm:t>
        <a:bodyPr/>
        <a:lstStyle/>
        <a:p>
          <a:endParaRPr lang="hu-HU"/>
        </a:p>
      </dgm:t>
    </dgm:pt>
    <dgm:pt modelId="{3611DE11-B2EE-4F73-A947-D3AFFCE316BA}">
      <dgm:prSet phldrT="[Szöveg]" custT="1"/>
      <dgm:spPr/>
      <dgm:t>
        <a:bodyPr/>
        <a:lstStyle/>
        <a:p>
          <a:r>
            <a:rPr lang="en-US" sz="1600" b="1" noProof="0" dirty="0" smtClean="0"/>
            <a:t>critical filtering skill</a:t>
          </a:r>
          <a:endParaRPr lang="en-US" sz="1600" b="1" noProof="0" dirty="0"/>
        </a:p>
      </dgm:t>
    </dgm:pt>
    <dgm:pt modelId="{066A12CD-8FCC-4E78-9A46-A90A8B39E56C}" type="parTrans" cxnId="{CD63CD74-0188-4912-BFCA-380DA0B63E0F}">
      <dgm:prSet/>
      <dgm:spPr/>
      <dgm:t>
        <a:bodyPr/>
        <a:lstStyle/>
        <a:p>
          <a:endParaRPr lang="hu-HU"/>
        </a:p>
      </dgm:t>
    </dgm:pt>
    <dgm:pt modelId="{23C7609E-2E09-41EB-A6BB-755E6A31A44B}" type="sibTrans" cxnId="{CD63CD74-0188-4912-BFCA-380DA0B63E0F}">
      <dgm:prSet/>
      <dgm:spPr/>
      <dgm:t>
        <a:bodyPr/>
        <a:lstStyle/>
        <a:p>
          <a:endParaRPr lang="hu-HU"/>
        </a:p>
      </dgm:t>
    </dgm:pt>
    <dgm:pt modelId="{EE41CEDD-4A0E-4540-BE2C-E0AE7948E7DE}">
      <dgm:prSet phldrT="[Szöveg]" custT="1"/>
      <dgm:spPr/>
      <dgm:t>
        <a:bodyPr/>
        <a:lstStyle/>
        <a:p>
          <a:r>
            <a:rPr lang="en-US" sz="2000" noProof="0" dirty="0" smtClean="0"/>
            <a:t>assess the credibility and reliability of the content</a:t>
          </a:r>
          <a:endParaRPr lang="en-US" sz="2000" noProof="0" dirty="0"/>
        </a:p>
      </dgm:t>
    </dgm:pt>
    <dgm:pt modelId="{D4D7EF6E-9BF9-4973-9D01-29803ABB2D00}" type="parTrans" cxnId="{7525FA92-4476-43EA-A0C6-7ACC7B81D80D}">
      <dgm:prSet/>
      <dgm:spPr/>
      <dgm:t>
        <a:bodyPr/>
        <a:lstStyle/>
        <a:p>
          <a:endParaRPr lang="hu-HU"/>
        </a:p>
      </dgm:t>
    </dgm:pt>
    <dgm:pt modelId="{066C8CDF-7EDE-4F84-8D4F-70BBC41778DF}" type="sibTrans" cxnId="{7525FA92-4476-43EA-A0C6-7ACC7B81D80D}">
      <dgm:prSet/>
      <dgm:spPr/>
      <dgm:t>
        <a:bodyPr/>
        <a:lstStyle/>
        <a:p>
          <a:endParaRPr lang="hu-HU"/>
        </a:p>
      </dgm:t>
    </dgm:pt>
    <dgm:pt modelId="{944F8C80-3F56-4658-A989-8256EA56AA29}">
      <dgm:prSet phldrT="[Szöveg]" custT="1"/>
      <dgm:spPr/>
      <dgm:t>
        <a:bodyPr/>
        <a:lstStyle/>
        <a:p>
          <a:r>
            <a:rPr lang="en-US" sz="2000" noProof="0" dirty="0" smtClean="0"/>
            <a:t>the standards of quality journalism</a:t>
          </a:r>
          <a:endParaRPr lang="en-US" sz="2000" noProof="0" dirty="0"/>
        </a:p>
      </dgm:t>
    </dgm:pt>
    <dgm:pt modelId="{8AA8F7CA-FFAC-4FED-BF2E-7F80F16F5ADF}" type="parTrans" cxnId="{D1D97DE5-F101-4E51-87D6-1AB07780E60A}">
      <dgm:prSet/>
      <dgm:spPr/>
      <dgm:t>
        <a:bodyPr/>
        <a:lstStyle/>
        <a:p>
          <a:endParaRPr lang="hu-HU"/>
        </a:p>
      </dgm:t>
    </dgm:pt>
    <dgm:pt modelId="{6A7DC5C6-E33A-4612-B3C5-444FE41A7DA3}" type="sibTrans" cxnId="{D1D97DE5-F101-4E51-87D6-1AB07780E60A}">
      <dgm:prSet/>
      <dgm:spPr/>
      <dgm:t>
        <a:bodyPr/>
        <a:lstStyle/>
        <a:p>
          <a:endParaRPr lang="hu-HU"/>
        </a:p>
      </dgm:t>
    </dgm:pt>
    <dgm:pt modelId="{B74A4F61-5967-4748-8EF1-FDD8B3C75F0B}" type="pres">
      <dgm:prSet presAssocID="{D4981502-C3B9-46DD-9BDA-A7818341EA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328894C-C76C-4D50-88EB-11AB791BC354}" type="pres">
      <dgm:prSet presAssocID="{D4981502-C3B9-46DD-9BDA-A7818341EA1F}" presName="children" presStyleCnt="0"/>
      <dgm:spPr/>
    </dgm:pt>
    <dgm:pt modelId="{774B1ECE-CC76-44AA-844A-534AE89C6659}" type="pres">
      <dgm:prSet presAssocID="{D4981502-C3B9-46DD-9BDA-A7818341EA1F}" presName="child1group" presStyleCnt="0"/>
      <dgm:spPr/>
    </dgm:pt>
    <dgm:pt modelId="{C8D705E1-4C46-4E5B-9D58-F99EB1B22487}" type="pres">
      <dgm:prSet presAssocID="{D4981502-C3B9-46DD-9BDA-A7818341EA1F}" presName="child1" presStyleLbl="bgAcc1" presStyleIdx="0" presStyleCnt="4" custScaleY="64923" custLinFactNeighborX="3879" custLinFactNeighborY="7096"/>
      <dgm:spPr/>
      <dgm:t>
        <a:bodyPr/>
        <a:lstStyle/>
        <a:p>
          <a:endParaRPr lang="hu-HU"/>
        </a:p>
      </dgm:t>
    </dgm:pt>
    <dgm:pt modelId="{CE4EF6C8-795D-40FB-BC9D-D67C914AB36E}" type="pres">
      <dgm:prSet presAssocID="{D4981502-C3B9-46DD-9BDA-A7818341EA1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9823E9-9F62-4941-99F1-7B015BDED7EE}" type="pres">
      <dgm:prSet presAssocID="{D4981502-C3B9-46DD-9BDA-A7818341EA1F}" presName="child2group" presStyleCnt="0"/>
      <dgm:spPr/>
    </dgm:pt>
    <dgm:pt modelId="{D9E76F87-F659-4FA0-BC26-8DBCA7C5A256}" type="pres">
      <dgm:prSet presAssocID="{D4981502-C3B9-46DD-9BDA-A7818341EA1F}" presName="child2" presStyleLbl="bgAcc1" presStyleIdx="1" presStyleCnt="4" custScaleX="103767" custScaleY="98882" custLinFactNeighborX="471" custLinFactNeighborY="20657"/>
      <dgm:spPr/>
      <dgm:t>
        <a:bodyPr/>
        <a:lstStyle/>
        <a:p>
          <a:endParaRPr lang="hu-HU"/>
        </a:p>
      </dgm:t>
    </dgm:pt>
    <dgm:pt modelId="{6DDA25D4-F670-48BF-AB4F-DE13AAE8431E}" type="pres">
      <dgm:prSet presAssocID="{D4981502-C3B9-46DD-9BDA-A7818341EA1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6A232F-78A8-47F1-8AAA-3FB2D32E1A29}" type="pres">
      <dgm:prSet presAssocID="{D4981502-C3B9-46DD-9BDA-A7818341EA1F}" presName="child3group" presStyleCnt="0"/>
      <dgm:spPr/>
    </dgm:pt>
    <dgm:pt modelId="{B7019051-F274-4375-8A9D-26E65794CA9F}" type="pres">
      <dgm:prSet presAssocID="{D4981502-C3B9-46DD-9BDA-A7818341EA1F}" presName="child3" presStyleLbl="bgAcc1" presStyleIdx="2" presStyleCnt="4" custScaleX="115803" custScaleY="120915"/>
      <dgm:spPr/>
      <dgm:t>
        <a:bodyPr/>
        <a:lstStyle/>
        <a:p>
          <a:endParaRPr lang="hu-HU"/>
        </a:p>
      </dgm:t>
    </dgm:pt>
    <dgm:pt modelId="{24B8F3F5-F654-47FD-B0EE-B7B89B9297A5}" type="pres">
      <dgm:prSet presAssocID="{D4981502-C3B9-46DD-9BDA-A7818341EA1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BF1B4B-A22C-497B-A858-CCD0ECF08A29}" type="pres">
      <dgm:prSet presAssocID="{D4981502-C3B9-46DD-9BDA-A7818341EA1F}" presName="child4group" presStyleCnt="0"/>
      <dgm:spPr/>
    </dgm:pt>
    <dgm:pt modelId="{9DE39F68-55E7-4145-887C-BD38723397B5}" type="pres">
      <dgm:prSet presAssocID="{D4981502-C3B9-46DD-9BDA-A7818341EA1F}" presName="child4" presStyleLbl="bgAcc1" presStyleIdx="3" presStyleCnt="4" custScaleX="120526" custScaleY="154040" custLinFactNeighborX="-4128" custLinFactNeighborY="-23886"/>
      <dgm:spPr/>
      <dgm:t>
        <a:bodyPr/>
        <a:lstStyle/>
        <a:p>
          <a:endParaRPr lang="hu-HU"/>
        </a:p>
      </dgm:t>
    </dgm:pt>
    <dgm:pt modelId="{A5EA2469-BDB9-4FF7-8CA0-F504D3612A4F}" type="pres">
      <dgm:prSet presAssocID="{D4981502-C3B9-46DD-9BDA-A7818341EA1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56B4B0-5051-479B-88A1-6F812948E05E}" type="pres">
      <dgm:prSet presAssocID="{D4981502-C3B9-46DD-9BDA-A7818341EA1F}" presName="childPlaceholder" presStyleCnt="0"/>
      <dgm:spPr/>
    </dgm:pt>
    <dgm:pt modelId="{BFDFA891-ADAC-43FD-A800-FE7660216DDD}" type="pres">
      <dgm:prSet presAssocID="{D4981502-C3B9-46DD-9BDA-A7818341EA1F}" presName="circle" presStyleCnt="0"/>
      <dgm:spPr/>
    </dgm:pt>
    <dgm:pt modelId="{4B4249E6-17B0-47B2-B931-33AC2B30B08E}" type="pres">
      <dgm:prSet presAssocID="{D4981502-C3B9-46DD-9BDA-A7818341EA1F}" presName="quadrant1" presStyleLbl="node1" presStyleIdx="0" presStyleCnt="4" custScaleX="72816" custScaleY="78493" custLinFactNeighborX="11266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CD007E-02AD-4FB4-B032-41082FDEF208}" type="pres">
      <dgm:prSet presAssocID="{D4981502-C3B9-46DD-9BDA-A7818341EA1F}" presName="quadrant2" presStyleLbl="node1" presStyleIdx="1" presStyleCnt="4" custScaleX="68005" custScaleY="79227" custLinFactNeighborX="-20126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389579-CD4A-4522-8D19-7E5EB488DEB9}" type="pres">
      <dgm:prSet presAssocID="{D4981502-C3B9-46DD-9BDA-A7818341EA1F}" presName="quadrant3" presStyleLbl="node1" presStyleIdx="2" presStyleCnt="4" custScaleX="67183" custScaleY="79314" custLinFactNeighborX="-20367" custLinFactNeighborY="-22898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5182D3-15C0-4F72-B48B-01071B1FF471}" type="pres">
      <dgm:prSet presAssocID="{D4981502-C3B9-46DD-9BDA-A7818341EA1F}" presName="quadrant4" presStyleLbl="node1" presStyleIdx="3" presStyleCnt="4" custScaleX="72816" custScaleY="78406" custLinFactNeighborX="11266" custLinFactNeighborY="-2298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232967D-607A-4A76-B90F-3A1A831A5027}" type="pres">
      <dgm:prSet presAssocID="{D4981502-C3B9-46DD-9BDA-A7818341EA1F}" presName="quadrantPlaceholder" presStyleCnt="0"/>
      <dgm:spPr/>
    </dgm:pt>
    <dgm:pt modelId="{35C04DCD-8BA0-4B1C-BDDE-4226CF9A0792}" type="pres">
      <dgm:prSet presAssocID="{D4981502-C3B9-46DD-9BDA-A7818341EA1F}" presName="center1" presStyleLbl="fgShp" presStyleIdx="0" presStyleCnt="2" custFlipVert="1" custScaleX="9596" custScaleY="6217" custLinFactY="-100000" custLinFactNeighborX="-18089" custLinFactNeighborY="-109672"/>
      <dgm:spPr/>
    </dgm:pt>
    <dgm:pt modelId="{2FD53707-4A0B-4FB9-BEE8-1720D9211492}" type="pres">
      <dgm:prSet presAssocID="{D4981502-C3B9-46DD-9BDA-A7818341EA1F}" presName="center2" presStyleLbl="fgShp" presStyleIdx="1" presStyleCnt="2" custFlipVert="1" custScaleX="5406" custScaleY="6217" custLinFactY="43511" custLinFactNeighborX="2653" custLinFactNeighborY="100000"/>
      <dgm:spPr/>
    </dgm:pt>
  </dgm:ptLst>
  <dgm:cxnLst>
    <dgm:cxn modelId="{3C012BDB-D033-4AE4-9460-83D14F5278D8}" type="presOf" srcId="{EE41CEDD-4A0E-4540-BE2C-E0AE7948E7DE}" destId="{A5EA2469-BDB9-4FF7-8CA0-F504D3612A4F}" srcOrd="1" destOrd="0" presId="urn:microsoft.com/office/officeart/2005/8/layout/cycle4"/>
    <dgm:cxn modelId="{9D944727-52C3-4AA2-953B-FACC688D1E41}" type="presOf" srcId="{89BD2F37-F44A-40F8-93A7-D099F9EE8DD4}" destId="{8BCD007E-02AD-4FB4-B032-41082FDEF208}" srcOrd="0" destOrd="0" presId="urn:microsoft.com/office/officeart/2005/8/layout/cycle4"/>
    <dgm:cxn modelId="{66CA799B-0C54-419E-823E-4447A8131809}" type="presOf" srcId="{EE41CEDD-4A0E-4540-BE2C-E0AE7948E7DE}" destId="{9DE39F68-55E7-4145-887C-BD38723397B5}" srcOrd="0" destOrd="0" presId="urn:microsoft.com/office/officeart/2005/8/layout/cycle4"/>
    <dgm:cxn modelId="{CE9433A5-18C3-4450-9F7E-44FB3644FE9D}" srcId="{89BD2F37-F44A-40F8-93A7-D099F9EE8DD4}" destId="{9090916A-1530-43CE-B884-06F6EDD08A85}" srcOrd="0" destOrd="0" parTransId="{48AFD156-C103-44C9-9CED-0EF24C07F8D9}" sibTransId="{718AE7D7-B2BF-4BFF-ACBA-12A5D1070AC6}"/>
    <dgm:cxn modelId="{4AE8D412-10B2-4D6D-A0E7-5C91DCAD6E1F}" type="presOf" srcId="{9090916A-1530-43CE-B884-06F6EDD08A85}" destId="{D9E76F87-F659-4FA0-BC26-8DBCA7C5A256}" srcOrd="0" destOrd="0" presId="urn:microsoft.com/office/officeart/2005/8/layout/cycle4"/>
    <dgm:cxn modelId="{D87EEA76-3F86-4B60-8AEC-A7A485CC5972}" type="presOf" srcId="{82558D11-F38F-4263-B3B0-B44EC8F17A72}" destId="{B7019051-F274-4375-8A9D-26E65794CA9F}" srcOrd="0" destOrd="0" presId="urn:microsoft.com/office/officeart/2005/8/layout/cycle4"/>
    <dgm:cxn modelId="{8101ACFD-A560-42DB-A906-71810AB87EB1}" srcId="{D4981502-C3B9-46DD-9BDA-A7818341EA1F}" destId="{89BD2F37-F44A-40F8-93A7-D099F9EE8DD4}" srcOrd="1" destOrd="0" parTransId="{5A48DBDD-5934-43BF-A2AE-C2E23F16E96F}" sibTransId="{9CAE50E1-D033-4164-98E0-0B709A92F1A2}"/>
    <dgm:cxn modelId="{E88C5021-EBFC-4717-8CAC-60632CD3B169}" srcId="{D4981502-C3B9-46DD-9BDA-A7818341EA1F}" destId="{5EF931F2-488E-4EAA-B567-CFAE8D6F6354}" srcOrd="0" destOrd="0" parTransId="{EAF65FBA-227E-4477-9F2A-128B1F27FF3A}" sibTransId="{8EF910AB-EF48-4B25-B8E3-47707EFDB7B9}"/>
    <dgm:cxn modelId="{7525FA92-4476-43EA-A0C6-7ACC7B81D80D}" srcId="{3611DE11-B2EE-4F73-A947-D3AFFCE316BA}" destId="{EE41CEDD-4A0E-4540-BE2C-E0AE7948E7DE}" srcOrd="0" destOrd="0" parTransId="{D4D7EF6E-9BF9-4973-9D01-29803ABB2D00}" sibTransId="{066C8CDF-7EDE-4F84-8D4F-70BBC41778DF}"/>
    <dgm:cxn modelId="{E363BCEC-81C2-47EB-A7BA-C5948CE9072E}" type="presOf" srcId="{8F66F02E-831E-4DEE-A39B-E91285BCA9D2}" destId="{C8D705E1-4C46-4E5B-9D58-F99EB1B22487}" srcOrd="0" destOrd="0" presId="urn:microsoft.com/office/officeart/2005/8/layout/cycle4"/>
    <dgm:cxn modelId="{33BFBA46-17EA-4B0F-8891-B52A5E0F5EF3}" srcId="{D4981502-C3B9-46DD-9BDA-A7818341EA1F}" destId="{C87255B1-30B1-42DA-962A-BC4A5DDFED72}" srcOrd="2" destOrd="0" parTransId="{39B5A6EB-930C-464B-BC77-13FC19F86AD6}" sibTransId="{111B38B9-5856-48C9-AB75-B7EEFCECC14B}"/>
    <dgm:cxn modelId="{9C619B77-B3D2-47C4-912D-5ADABC23A341}" srcId="{5EF931F2-488E-4EAA-B567-CFAE8D6F6354}" destId="{8F66F02E-831E-4DEE-A39B-E91285BCA9D2}" srcOrd="0" destOrd="0" parTransId="{578F3D84-D48B-44C5-BC6B-466CC0180739}" sibTransId="{DE6B70F2-9477-469B-8264-4A44B747EED2}"/>
    <dgm:cxn modelId="{C70B5C18-B16A-4414-8B20-34D5F1040601}" type="presOf" srcId="{C87255B1-30B1-42DA-962A-BC4A5DDFED72}" destId="{A3389579-CD4A-4522-8D19-7E5EB488DEB9}" srcOrd="0" destOrd="0" presId="urn:microsoft.com/office/officeart/2005/8/layout/cycle4"/>
    <dgm:cxn modelId="{D71DE688-AD9C-4B30-8203-939A45FFCCE6}" type="presOf" srcId="{8F66F02E-831E-4DEE-A39B-E91285BCA9D2}" destId="{CE4EF6C8-795D-40FB-BC9D-D67C914AB36E}" srcOrd="1" destOrd="0" presId="urn:microsoft.com/office/officeart/2005/8/layout/cycle4"/>
    <dgm:cxn modelId="{12DE6A8A-6AD2-4FE4-8E7D-760C8D03AF21}" srcId="{C87255B1-30B1-42DA-962A-BC4A5DDFED72}" destId="{82558D11-F38F-4263-B3B0-B44EC8F17A72}" srcOrd="0" destOrd="0" parTransId="{16DB7FFA-D2B0-4567-9F38-6FF4BAFBFF10}" sibTransId="{986651CF-8FAC-4C96-8243-943878307FC8}"/>
    <dgm:cxn modelId="{D1D97DE5-F101-4E51-87D6-1AB07780E60A}" srcId="{89BD2F37-F44A-40F8-93A7-D099F9EE8DD4}" destId="{944F8C80-3F56-4658-A989-8256EA56AA29}" srcOrd="1" destOrd="0" parTransId="{8AA8F7CA-FFAC-4FED-BF2E-7F80F16F5ADF}" sibTransId="{6A7DC5C6-E33A-4612-B3C5-444FE41A7DA3}"/>
    <dgm:cxn modelId="{63F65305-59A0-4786-9E86-FA6C84864F24}" type="presOf" srcId="{5EF931F2-488E-4EAA-B567-CFAE8D6F6354}" destId="{4B4249E6-17B0-47B2-B931-33AC2B30B08E}" srcOrd="0" destOrd="0" presId="urn:microsoft.com/office/officeart/2005/8/layout/cycle4"/>
    <dgm:cxn modelId="{2FF21FD3-9160-4003-BB9A-43C7C04C2A13}" type="presOf" srcId="{9090916A-1530-43CE-B884-06F6EDD08A85}" destId="{6DDA25D4-F670-48BF-AB4F-DE13AAE8431E}" srcOrd="1" destOrd="0" presId="urn:microsoft.com/office/officeart/2005/8/layout/cycle4"/>
    <dgm:cxn modelId="{5F6D0CCC-5602-4406-8B57-BC04DF86AE24}" type="presOf" srcId="{944F8C80-3F56-4658-A989-8256EA56AA29}" destId="{D9E76F87-F659-4FA0-BC26-8DBCA7C5A256}" srcOrd="0" destOrd="1" presId="urn:microsoft.com/office/officeart/2005/8/layout/cycle4"/>
    <dgm:cxn modelId="{05C92EA8-6053-4E9B-8CA7-2BDA9B088939}" type="presOf" srcId="{D4981502-C3B9-46DD-9BDA-A7818341EA1F}" destId="{B74A4F61-5967-4748-8EF1-FDD8B3C75F0B}" srcOrd="0" destOrd="0" presId="urn:microsoft.com/office/officeart/2005/8/layout/cycle4"/>
    <dgm:cxn modelId="{CD63CD74-0188-4912-BFCA-380DA0B63E0F}" srcId="{D4981502-C3B9-46DD-9BDA-A7818341EA1F}" destId="{3611DE11-B2EE-4F73-A947-D3AFFCE316BA}" srcOrd="3" destOrd="0" parTransId="{066A12CD-8FCC-4E78-9A46-A90A8B39E56C}" sibTransId="{23C7609E-2E09-41EB-A6BB-755E6A31A44B}"/>
    <dgm:cxn modelId="{7D858478-070B-4CCA-BBBB-C119E6794535}" type="presOf" srcId="{3611DE11-B2EE-4F73-A947-D3AFFCE316BA}" destId="{055182D3-15C0-4F72-B48B-01071B1FF471}" srcOrd="0" destOrd="0" presId="urn:microsoft.com/office/officeart/2005/8/layout/cycle4"/>
    <dgm:cxn modelId="{09A64FED-7ADE-4047-BA20-27BE20AA29EF}" type="presOf" srcId="{944F8C80-3F56-4658-A989-8256EA56AA29}" destId="{6DDA25D4-F670-48BF-AB4F-DE13AAE8431E}" srcOrd="1" destOrd="1" presId="urn:microsoft.com/office/officeart/2005/8/layout/cycle4"/>
    <dgm:cxn modelId="{35AE8E56-9202-455A-9636-C930E945FB46}" type="presOf" srcId="{82558D11-F38F-4263-B3B0-B44EC8F17A72}" destId="{24B8F3F5-F654-47FD-B0EE-B7B89B9297A5}" srcOrd="1" destOrd="0" presId="urn:microsoft.com/office/officeart/2005/8/layout/cycle4"/>
    <dgm:cxn modelId="{42C2EF5A-CA51-4656-80AB-B4DBA78F3204}" type="presParOf" srcId="{B74A4F61-5967-4748-8EF1-FDD8B3C75F0B}" destId="{4328894C-C76C-4D50-88EB-11AB791BC354}" srcOrd="0" destOrd="0" presId="urn:microsoft.com/office/officeart/2005/8/layout/cycle4"/>
    <dgm:cxn modelId="{C3EA7935-B82F-4145-9D39-52E06C93592D}" type="presParOf" srcId="{4328894C-C76C-4D50-88EB-11AB791BC354}" destId="{774B1ECE-CC76-44AA-844A-534AE89C6659}" srcOrd="0" destOrd="0" presId="urn:microsoft.com/office/officeart/2005/8/layout/cycle4"/>
    <dgm:cxn modelId="{5FDBFD57-E5ED-4099-A59D-83B0FE4380E4}" type="presParOf" srcId="{774B1ECE-CC76-44AA-844A-534AE89C6659}" destId="{C8D705E1-4C46-4E5B-9D58-F99EB1B22487}" srcOrd="0" destOrd="0" presId="urn:microsoft.com/office/officeart/2005/8/layout/cycle4"/>
    <dgm:cxn modelId="{725A83D8-C44D-4DC5-88E0-772164B99F6F}" type="presParOf" srcId="{774B1ECE-CC76-44AA-844A-534AE89C6659}" destId="{CE4EF6C8-795D-40FB-BC9D-D67C914AB36E}" srcOrd="1" destOrd="0" presId="urn:microsoft.com/office/officeart/2005/8/layout/cycle4"/>
    <dgm:cxn modelId="{927B2AF7-52E6-4CE8-A571-BA3CAB0B575F}" type="presParOf" srcId="{4328894C-C76C-4D50-88EB-11AB791BC354}" destId="{009823E9-9F62-4941-99F1-7B015BDED7EE}" srcOrd="1" destOrd="0" presId="urn:microsoft.com/office/officeart/2005/8/layout/cycle4"/>
    <dgm:cxn modelId="{00FB8FBC-88AC-4B0D-ACDD-2B0749F1C486}" type="presParOf" srcId="{009823E9-9F62-4941-99F1-7B015BDED7EE}" destId="{D9E76F87-F659-4FA0-BC26-8DBCA7C5A256}" srcOrd="0" destOrd="0" presId="urn:microsoft.com/office/officeart/2005/8/layout/cycle4"/>
    <dgm:cxn modelId="{B2BA1797-B3E3-4711-BFE4-17C1E43F51C1}" type="presParOf" srcId="{009823E9-9F62-4941-99F1-7B015BDED7EE}" destId="{6DDA25D4-F670-48BF-AB4F-DE13AAE8431E}" srcOrd="1" destOrd="0" presId="urn:microsoft.com/office/officeart/2005/8/layout/cycle4"/>
    <dgm:cxn modelId="{A578C661-2D5A-44BC-B7EF-44AD054AB76B}" type="presParOf" srcId="{4328894C-C76C-4D50-88EB-11AB791BC354}" destId="{0F6A232F-78A8-47F1-8AAA-3FB2D32E1A29}" srcOrd="2" destOrd="0" presId="urn:microsoft.com/office/officeart/2005/8/layout/cycle4"/>
    <dgm:cxn modelId="{8AE3098A-89C2-4D64-8C90-07669AD38CE4}" type="presParOf" srcId="{0F6A232F-78A8-47F1-8AAA-3FB2D32E1A29}" destId="{B7019051-F274-4375-8A9D-26E65794CA9F}" srcOrd="0" destOrd="0" presId="urn:microsoft.com/office/officeart/2005/8/layout/cycle4"/>
    <dgm:cxn modelId="{221E671C-A822-4538-B765-63469A1D2D85}" type="presParOf" srcId="{0F6A232F-78A8-47F1-8AAA-3FB2D32E1A29}" destId="{24B8F3F5-F654-47FD-B0EE-B7B89B9297A5}" srcOrd="1" destOrd="0" presId="urn:microsoft.com/office/officeart/2005/8/layout/cycle4"/>
    <dgm:cxn modelId="{B6364E93-3F18-4AC7-ABFF-2B7D16013A41}" type="presParOf" srcId="{4328894C-C76C-4D50-88EB-11AB791BC354}" destId="{38BF1B4B-A22C-497B-A858-CCD0ECF08A29}" srcOrd="3" destOrd="0" presId="urn:microsoft.com/office/officeart/2005/8/layout/cycle4"/>
    <dgm:cxn modelId="{7269CCDC-0755-400C-BF65-65A0890E36EA}" type="presParOf" srcId="{38BF1B4B-A22C-497B-A858-CCD0ECF08A29}" destId="{9DE39F68-55E7-4145-887C-BD38723397B5}" srcOrd="0" destOrd="0" presId="urn:microsoft.com/office/officeart/2005/8/layout/cycle4"/>
    <dgm:cxn modelId="{7A3B594F-0419-418D-B88B-6D06F0258B53}" type="presParOf" srcId="{38BF1B4B-A22C-497B-A858-CCD0ECF08A29}" destId="{A5EA2469-BDB9-4FF7-8CA0-F504D3612A4F}" srcOrd="1" destOrd="0" presId="urn:microsoft.com/office/officeart/2005/8/layout/cycle4"/>
    <dgm:cxn modelId="{2B5A35F1-5AAA-43AA-B18E-A5DFD5298BC8}" type="presParOf" srcId="{4328894C-C76C-4D50-88EB-11AB791BC354}" destId="{7156B4B0-5051-479B-88A1-6F812948E05E}" srcOrd="4" destOrd="0" presId="urn:microsoft.com/office/officeart/2005/8/layout/cycle4"/>
    <dgm:cxn modelId="{95305976-6A28-4528-9885-B6D88A213F95}" type="presParOf" srcId="{B74A4F61-5967-4748-8EF1-FDD8B3C75F0B}" destId="{BFDFA891-ADAC-43FD-A800-FE7660216DDD}" srcOrd="1" destOrd="0" presId="urn:microsoft.com/office/officeart/2005/8/layout/cycle4"/>
    <dgm:cxn modelId="{7B334790-8AE7-4008-981B-56A4290B865A}" type="presParOf" srcId="{BFDFA891-ADAC-43FD-A800-FE7660216DDD}" destId="{4B4249E6-17B0-47B2-B931-33AC2B30B08E}" srcOrd="0" destOrd="0" presId="urn:microsoft.com/office/officeart/2005/8/layout/cycle4"/>
    <dgm:cxn modelId="{69B11A0C-E020-4EC9-94CC-31A5978018C5}" type="presParOf" srcId="{BFDFA891-ADAC-43FD-A800-FE7660216DDD}" destId="{8BCD007E-02AD-4FB4-B032-41082FDEF208}" srcOrd="1" destOrd="0" presId="urn:microsoft.com/office/officeart/2005/8/layout/cycle4"/>
    <dgm:cxn modelId="{840897F4-1D69-4E95-8635-E7B569FAA463}" type="presParOf" srcId="{BFDFA891-ADAC-43FD-A800-FE7660216DDD}" destId="{A3389579-CD4A-4522-8D19-7E5EB488DEB9}" srcOrd="2" destOrd="0" presId="urn:microsoft.com/office/officeart/2005/8/layout/cycle4"/>
    <dgm:cxn modelId="{35A0A469-759C-4B1E-82D6-0A1E999422E7}" type="presParOf" srcId="{BFDFA891-ADAC-43FD-A800-FE7660216DDD}" destId="{055182D3-15C0-4F72-B48B-01071B1FF471}" srcOrd="3" destOrd="0" presId="urn:microsoft.com/office/officeart/2005/8/layout/cycle4"/>
    <dgm:cxn modelId="{F01B9B90-E6FC-4932-BB0D-C319DCEA308F}" type="presParOf" srcId="{BFDFA891-ADAC-43FD-A800-FE7660216DDD}" destId="{4232967D-607A-4A76-B90F-3A1A831A5027}" srcOrd="4" destOrd="0" presId="urn:microsoft.com/office/officeart/2005/8/layout/cycle4"/>
    <dgm:cxn modelId="{355B2EF8-91A3-40F4-B010-C62263EBB733}" type="presParOf" srcId="{B74A4F61-5967-4748-8EF1-FDD8B3C75F0B}" destId="{35C04DCD-8BA0-4B1C-BDDE-4226CF9A0792}" srcOrd="2" destOrd="0" presId="urn:microsoft.com/office/officeart/2005/8/layout/cycle4"/>
    <dgm:cxn modelId="{8A571E89-37D5-420A-928E-F320A5826A43}" type="presParOf" srcId="{B74A4F61-5967-4748-8EF1-FDD8B3C75F0B}" destId="{2FD53707-4A0B-4FB9-BEE8-1720D92114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F05040-2404-4BAF-BD74-1FF9D8AB221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FEEB2376-5F4A-4762-B44F-0C50D2FE08E5}">
      <dgm:prSet phldrT="[Szöveg]"/>
      <dgm:spPr/>
      <dgm:t>
        <a:bodyPr/>
        <a:lstStyle/>
        <a:p>
          <a:r>
            <a:rPr lang="en-US" noProof="0" dirty="0" smtClean="0"/>
            <a:t>Improving fact</a:t>
          </a:r>
          <a:r>
            <a:rPr lang="hu-HU" noProof="0" dirty="0" smtClean="0"/>
            <a:t>-</a:t>
          </a:r>
          <a:r>
            <a:rPr lang="en-US" noProof="0" dirty="0" smtClean="0"/>
            <a:t>checking skills</a:t>
          </a:r>
          <a:endParaRPr lang="en-US" noProof="0" dirty="0"/>
        </a:p>
      </dgm:t>
    </dgm:pt>
    <dgm:pt modelId="{9F3B2A00-F823-49B7-AE39-160BBBD17188}" type="parTrans" cxnId="{131EB765-A475-4BC6-8E33-762423D1630D}">
      <dgm:prSet/>
      <dgm:spPr/>
      <dgm:t>
        <a:bodyPr/>
        <a:lstStyle/>
        <a:p>
          <a:endParaRPr lang="hu-HU"/>
        </a:p>
      </dgm:t>
    </dgm:pt>
    <dgm:pt modelId="{DE86BF59-2743-42E3-9F89-5A7CA9622E9A}" type="sibTrans" cxnId="{131EB765-A475-4BC6-8E33-762423D1630D}">
      <dgm:prSet/>
      <dgm:spPr/>
      <dgm:t>
        <a:bodyPr/>
        <a:lstStyle/>
        <a:p>
          <a:endParaRPr lang="hu-HU"/>
        </a:p>
      </dgm:t>
    </dgm:pt>
    <dgm:pt modelId="{DC5C05E4-997C-4D27-9922-E17B87036CBD}">
      <dgm:prSet phldrT="[Szöveg]"/>
      <dgm:spPr/>
      <dgm:t>
        <a:bodyPr/>
        <a:lstStyle/>
        <a:p>
          <a:r>
            <a:rPr lang="hu-HU" dirty="0" smtClean="0"/>
            <a:t>„</a:t>
          </a:r>
          <a:r>
            <a:rPr lang="en-US" noProof="0" dirty="0" smtClean="0"/>
            <a:t>Green woodpecker and the weasel”</a:t>
          </a:r>
          <a:endParaRPr lang="en-US" noProof="0" dirty="0"/>
        </a:p>
      </dgm:t>
    </dgm:pt>
    <dgm:pt modelId="{20D60D45-6AD5-4482-B161-D255E006E6EE}" type="parTrans" cxnId="{E0C7EFD3-28E4-40CE-9BF7-D0F52749941D}">
      <dgm:prSet/>
      <dgm:spPr/>
      <dgm:t>
        <a:bodyPr/>
        <a:lstStyle/>
        <a:p>
          <a:endParaRPr lang="hu-HU"/>
        </a:p>
      </dgm:t>
    </dgm:pt>
    <dgm:pt modelId="{DA61A1A2-3BBB-4D29-A1B8-698B5BF82A35}" type="sibTrans" cxnId="{E0C7EFD3-28E4-40CE-9BF7-D0F52749941D}">
      <dgm:prSet/>
      <dgm:spPr/>
      <dgm:t>
        <a:bodyPr/>
        <a:lstStyle/>
        <a:p>
          <a:endParaRPr lang="hu-HU"/>
        </a:p>
      </dgm:t>
    </dgm:pt>
    <dgm:pt modelId="{EAD1BEB2-C5C8-41E0-AC45-22B36289C335}">
      <dgm:prSet phldrT="[Szöveg]"/>
      <dgm:spPr/>
      <dgm:t>
        <a:bodyPr/>
        <a:lstStyle/>
        <a:p>
          <a:r>
            <a:rPr lang="en-US" noProof="0" dirty="0" smtClean="0"/>
            <a:t>Algorithms </a:t>
          </a:r>
          <a:r>
            <a:rPr lang="hu-HU" noProof="0" dirty="0" smtClean="0"/>
            <a:t>– filter </a:t>
          </a:r>
          <a:r>
            <a:rPr lang="en-US" noProof="0" dirty="0" smtClean="0"/>
            <a:t>bubble</a:t>
          </a:r>
          <a:endParaRPr lang="en-US" noProof="0" dirty="0"/>
        </a:p>
      </dgm:t>
    </dgm:pt>
    <dgm:pt modelId="{FE068D76-DF96-4CA4-A45B-12458638B289}" type="parTrans" cxnId="{3E3D4C2C-3CC4-4979-BA7E-96F08F60910A}">
      <dgm:prSet/>
      <dgm:spPr/>
      <dgm:t>
        <a:bodyPr/>
        <a:lstStyle/>
        <a:p>
          <a:endParaRPr lang="hu-HU"/>
        </a:p>
      </dgm:t>
    </dgm:pt>
    <dgm:pt modelId="{A53F43E9-4D7F-428A-BB4E-FB286B8C4C9F}" type="sibTrans" cxnId="{3E3D4C2C-3CC4-4979-BA7E-96F08F60910A}">
      <dgm:prSet/>
      <dgm:spPr/>
      <dgm:t>
        <a:bodyPr/>
        <a:lstStyle/>
        <a:p>
          <a:endParaRPr lang="hu-HU"/>
        </a:p>
      </dgm:t>
    </dgm:pt>
    <dgm:pt modelId="{AA085876-5BC9-45D8-91B4-DFCCA5CD8235}">
      <dgm:prSet phldrT="[Szöveg]"/>
      <dgm:spPr/>
      <dgm:t>
        <a:bodyPr/>
        <a:lstStyle/>
        <a:p>
          <a:r>
            <a:rPr lang="en-US" noProof="0" dirty="0" smtClean="0"/>
            <a:t>role playing</a:t>
          </a:r>
          <a:endParaRPr lang="en-US" noProof="0" dirty="0"/>
        </a:p>
      </dgm:t>
    </dgm:pt>
    <dgm:pt modelId="{B5449010-0F43-4D23-ADBC-DE219E5D2BD6}" type="parTrans" cxnId="{5445E56D-733B-4632-AA43-0DA79B889F96}">
      <dgm:prSet/>
      <dgm:spPr/>
      <dgm:t>
        <a:bodyPr/>
        <a:lstStyle/>
        <a:p>
          <a:endParaRPr lang="hu-HU"/>
        </a:p>
      </dgm:t>
    </dgm:pt>
    <dgm:pt modelId="{C1CBE470-650C-4AA9-9971-0E3658146FDD}" type="sibTrans" cxnId="{5445E56D-733B-4632-AA43-0DA79B889F96}">
      <dgm:prSet/>
      <dgm:spPr/>
      <dgm:t>
        <a:bodyPr/>
        <a:lstStyle/>
        <a:p>
          <a:endParaRPr lang="hu-HU"/>
        </a:p>
      </dgm:t>
    </dgm:pt>
    <dgm:pt modelId="{F30D5108-43DC-4C14-9016-9BD1F17C84C3}" type="pres">
      <dgm:prSet presAssocID="{E2F05040-2404-4BAF-BD74-1FF9D8AB22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CE9BFF6-B169-4E65-9A7B-1E1703A659C4}" type="pres">
      <dgm:prSet presAssocID="{FEEB2376-5F4A-4762-B44F-0C50D2FE08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8AAD9C-00D4-4079-BA4C-1E6B56A7B5E6}" type="pres">
      <dgm:prSet presAssocID="{FEEB2376-5F4A-4762-B44F-0C50D2FE08E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7F16AD-DA16-4E8D-B15B-10B1DBB53B2C}" type="pres">
      <dgm:prSet presAssocID="{EAD1BEB2-C5C8-41E0-AC45-22B36289C33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3CD6A8-EE39-4684-B1C0-38935E103D03}" type="pres">
      <dgm:prSet presAssocID="{EAD1BEB2-C5C8-41E0-AC45-22B36289C33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0C7EFD3-28E4-40CE-9BF7-D0F52749941D}" srcId="{FEEB2376-5F4A-4762-B44F-0C50D2FE08E5}" destId="{DC5C05E4-997C-4D27-9922-E17B87036CBD}" srcOrd="0" destOrd="0" parTransId="{20D60D45-6AD5-4482-B161-D255E006E6EE}" sibTransId="{DA61A1A2-3BBB-4D29-A1B8-698B5BF82A35}"/>
    <dgm:cxn modelId="{7629D70E-86A8-4DC2-90BF-FF8BF18BB225}" type="presOf" srcId="{AA085876-5BC9-45D8-91B4-DFCCA5CD8235}" destId="{C13CD6A8-EE39-4684-B1C0-38935E103D03}" srcOrd="0" destOrd="0" presId="urn:microsoft.com/office/officeart/2005/8/layout/vList2"/>
    <dgm:cxn modelId="{5D21C61A-3AE9-4F60-A983-AFD3566E2E28}" type="presOf" srcId="{EAD1BEB2-C5C8-41E0-AC45-22B36289C335}" destId="{027F16AD-DA16-4E8D-B15B-10B1DBB53B2C}" srcOrd="0" destOrd="0" presId="urn:microsoft.com/office/officeart/2005/8/layout/vList2"/>
    <dgm:cxn modelId="{4EE5735A-91B2-4D99-A8C5-1C75CE7E584E}" type="presOf" srcId="{E2F05040-2404-4BAF-BD74-1FF9D8AB2219}" destId="{F30D5108-43DC-4C14-9016-9BD1F17C84C3}" srcOrd="0" destOrd="0" presId="urn:microsoft.com/office/officeart/2005/8/layout/vList2"/>
    <dgm:cxn modelId="{3B9E8D74-4F7B-4539-B8BC-61CF5524E279}" type="presOf" srcId="{FEEB2376-5F4A-4762-B44F-0C50D2FE08E5}" destId="{9CE9BFF6-B169-4E65-9A7B-1E1703A659C4}" srcOrd="0" destOrd="0" presId="urn:microsoft.com/office/officeart/2005/8/layout/vList2"/>
    <dgm:cxn modelId="{5445E56D-733B-4632-AA43-0DA79B889F96}" srcId="{EAD1BEB2-C5C8-41E0-AC45-22B36289C335}" destId="{AA085876-5BC9-45D8-91B4-DFCCA5CD8235}" srcOrd="0" destOrd="0" parTransId="{B5449010-0F43-4D23-ADBC-DE219E5D2BD6}" sibTransId="{C1CBE470-650C-4AA9-9971-0E3658146FDD}"/>
    <dgm:cxn modelId="{3E3D4C2C-3CC4-4979-BA7E-96F08F60910A}" srcId="{E2F05040-2404-4BAF-BD74-1FF9D8AB2219}" destId="{EAD1BEB2-C5C8-41E0-AC45-22B36289C335}" srcOrd="1" destOrd="0" parTransId="{FE068D76-DF96-4CA4-A45B-12458638B289}" sibTransId="{A53F43E9-4D7F-428A-BB4E-FB286B8C4C9F}"/>
    <dgm:cxn modelId="{E45D50EF-A7AC-4973-9A0E-B3CFDA951511}" type="presOf" srcId="{DC5C05E4-997C-4D27-9922-E17B87036CBD}" destId="{698AAD9C-00D4-4079-BA4C-1E6B56A7B5E6}" srcOrd="0" destOrd="0" presId="urn:microsoft.com/office/officeart/2005/8/layout/vList2"/>
    <dgm:cxn modelId="{131EB765-A475-4BC6-8E33-762423D1630D}" srcId="{E2F05040-2404-4BAF-BD74-1FF9D8AB2219}" destId="{FEEB2376-5F4A-4762-B44F-0C50D2FE08E5}" srcOrd="0" destOrd="0" parTransId="{9F3B2A00-F823-49B7-AE39-160BBBD17188}" sibTransId="{DE86BF59-2743-42E3-9F89-5A7CA9622E9A}"/>
    <dgm:cxn modelId="{B0A64A73-7703-460B-AC9C-8669BD679743}" type="presParOf" srcId="{F30D5108-43DC-4C14-9016-9BD1F17C84C3}" destId="{9CE9BFF6-B169-4E65-9A7B-1E1703A659C4}" srcOrd="0" destOrd="0" presId="urn:microsoft.com/office/officeart/2005/8/layout/vList2"/>
    <dgm:cxn modelId="{AE04AE6F-BE32-4A49-B7B3-803DA943E1D2}" type="presParOf" srcId="{F30D5108-43DC-4C14-9016-9BD1F17C84C3}" destId="{698AAD9C-00D4-4079-BA4C-1E6B56A7B5E6}" srcOrd="1" destOrd="0" presId="urn:microsoft.com/office/officeart/2005/8/layout/vList2"/>
    <dgm:cxn modelId="{65BB6A27-15D7-40BC-BE31-2FECC1697EFA}" type="presParOf" srcId="{F30D5108-43DC-4C14-9016-9BD1F17C84C3}" destId="{027F16AD-DA16-4E8D-B15B-10B1DBB53B2C}" srcOrd="2" destOrd="0" presId="urn:microsoft.com/office/officeart/2005/8/layout/vList2"/>
    <dgm:cxn modelId="{939C4E0E-8D1F-4BC0-88CA-F9E52F693E4B}" type="presParOf" srcId="{F30D5108-43DC-4C14-9016-9BD1F17C84C3}" destId="{C13CD6A8-EE39-4684-B1C0-38935E103D0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D12FC-3FC0-4FF8-B666-5E83C45D7B1C}">
      <dsp:nvSpPr>
        <dsp:cNvPr id="0" name=""/>
        <dsp:cNvSpPr/>
      </dsp:nvSpPr>
      <dsp:spPr>
        <a:xfrm>
          <a:off x="2623815" y="833074"/>
          <a:ext cx="2391966" cy="253315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b="1" kern="1200" dirty="0" smtClean="0"/>
            <a:t>UGC</a:t>
          </a:r>
          <a:endParaRPr lang="hu-HU" sz="3600" b="1" kern="1200" dirty="0"/>
        </a:p>
      </dsp:txBody>
      <dsp:txXfrm>
        <a:off x="2974110" y="1204047"/>
        <a:ext cx="1691376" cy="1791213"/>
      </dsp:txXfrm>
    </dsp:sp>
    <dsp:sp modelId="{FEE5D35B-6237-49E8-B6F0-D5BA2DBC1DB3}">
      <dsp:nvSpPr>
        <dsp:cNvPr id="0" name=""/>
        <dsp:cNvSpPr/>
      </dsp:nvSpPr>
      <dsp:spPr>
        <a:xfrm>
          <a:off x="4091434" y="0"/>
          <a:ext cx="428030" cy="4280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2367BB-EE11-4ED7-BFD4-DD5FF51E9921}">
      <dsp:nvSpPr>
        <dsp:cNvPr id="0" name=""/>
        <dsp:cNvSpPr/>
      </dsp:nvSpPr>
      <dsp:spPr>
        <a:xfrm>
          <a:off x="3077902" y="3738014"/>
          <a:ext cx="309928" cy="310227"/>
        </a:xfrm>
        <a:prstGeom prst="ellipse">
          <a:avLst/>
        </a:prstGeom>
        <a:gradFill rotWithShape="0">
          <a:gsLst>
            <a:gs pos="0">
              <a:schemeClr val="accent3">
                <a:hueOff val="-465081"/>
                <a:satOff val="-2548"/>
                <a:lumOff val="784"/>
                <a:alphaOff val="0"/>
              </a:schemeClr>
            </a:gs>
            <a:gs pos="100000">
              <a:schemeClr val="accent3">
                <a:hueOff val="-465081"/>
                <a:satOff val="-2548"/>
                <a:lumOff val="784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-465081"/>
                <a:satOff val="-2548"/>
                <a:lumOff val="784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97ED18-7CF4-4132-B082-F5824E315BE2}">
      <dsp:nvSpPr>
        <dsp:cNvPr id="0" name=""/>
        <dsp:cNvSpPr/>
      </dsp:nvSpPr>
      <dsp:spPr>
        <a:xfrm>
          <a:off x="5991805" y="1737272"/>
          <a:ext cx="309928" cy="310227"/>
        </a:xfrm>
        <a:prstGeom prst="ellipse">
          <a:avLst/>
        </a:prstGeom>
        <a:gradFill rotWithShape="0">
          <a:gsLst>
            <a:gs pos="0">
              <a:schemeClr val="accent3">
                <a:hueOff val="-930162"/>
                <a:satOff val="-5095"/>
                <a:lumOff val="1569"/>
                <a:alphaOff val="0"/>
              </a:schemeClr>
            </a:gs>
            <a:gs pos="100000">
              <a:schemeClr val="accent3">
                <a:hueOff val="-930162"/>
                <a:satOff val="-5095"/>
                <a:lumOff val="1569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-930162"/>
                <a:satOff val="-5095"/>
                <a:lumOff val="1569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15F034-29EA-491B-BC87-9956A6E6438C}">
      <dsp:nvSpPr>
        <dsp:cNvPr id="0" name=""/>
        <dsp:cNvSpPr/>
      </dsp:nvSpPr>
      <dsp:spPr>
        <a:xfrm>
          <a:off x="4508728" y="4068024"/>
          <a:ext cx="428030" cy="428023"/>
        </a:xfrm>
        <a:prstGeom prst="ellipse">
          <a:avLst/>
        </a:prstGeom>
        <a:gradFill rotWithShape="0">
          <a:gsLst>
            <a:gs pos="0">
              <a:schemeClr val="accent3">
                <a:hueOff val="-1395243"/>
                <a:satOff val="-7643"/>
                <a:lumOff val="2353"/>
                <a:alphaOff val="0"/>
              </a:schemeClr>
            </a:gs>
            <a:gs pos="100000">
              <a:schemeClr val="accent3">
                <a:hueOff val="-1395243"/>
                <a:satOff val="-7643"/>
                <a:lumOff val="235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-1395243"/>
                <a:satOff val="-7643"/>
                <a:lumOff val="235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A4E9B6-1B14-4F54-B2E0-FEB8E9C09331}">
      <dsp:nvSpPr>
        <dsp:cNvPr id="0" name=""/>
        <dsp:cNvSpPr/>
      </dsp:nvSpPr>
      <dsp:spPr>
        <a:xfrm>
          <a:off x="3165942" y="608315"/>
          <a:ext cx="309928" cy="310227"/>
        </a:xfrm>
        <a:prstGeom prst="ellipse">
          <a:avLst/>
        </a:prstGeom>
        <a:gradFill rotWithShape="0">
          <a:gsLst>
            <a:gs pos="0">
              <a:schemeClr val="accent3">
                <a:hueOff val="-1860324"/>
                <a:satOff val="-10190"/>
                <a:lumOff val="3137"/>
                <a:alphaOff val="0"/>
              </a:schemeClr>
            </a:gs>
            <a:gs pos="100000">
              <a:schemeClr val="accent3">
                <a:hueOff val="-1860324"/>
                <a:satOff val="-10190"/>
                <a:lumOff val="3137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-1860324"/>
                <a:satOff val="-10190"/>
                <a:lumOff val="3137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D854F8-3659-4578-B14C-31EF86032B6E}">
      <dsp:nvSpPr>
        <dsp:cNvPr id="0" name=""/>
        <dsp:cNvSpPr/>
      </dsp:nvSpPr>
      <dsp:spPr>
        <a:xfrm>
          <a:off x="2188915" y="2382905"/>
          <a:ext cx="309928" cy="310227"/>
        </a:xfrm>
        <a:prstGeom prst="ellipse">
          <a:avLst/>
        </a:prstGeom>
        <a:gradFill rotWithShape="0">
          <a:gsLst>
            <a:gs pos="0">
              <a:schemeClr val="accent3">
                <a:hueOff val="-2325405"/>
                <a:satOff val="-12738"/>
                <a:lumOff val="3922"/>
                <a:alphaOff val="0"/>
              </a:schemeClr>
            </a:gs>
            <a:gs pos="100000">
              <a:schemeClr val="accent3">
                <a:hueOff val="-2325405"/>
                <a:satOff val="-12738"/>
                <a:lumOff val="3922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-2325405"/>
                <a:satOff val="-12738"/>
                <a:lumOff val="3922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E89C0E-2AB0-41F7-BE4A-5CF4898B6F17}">
      <dsp:nvSpPr>
        <dsp:cNvPr id="0" name=""/>
        <dsp:cNvSpPr/>
      </dsp:nvSpPr>
      <dsp:spPr>
        <a:xfrm>
          <a:off x="192985" y="306600"/>
          <a:ext cx="2564611" cy="2690944"/>
        </a:xfrm>
        <a:prstGeom prst="ellipse">
          <a:avLst/>
        </a:prstGeom>
        <a:gradFill rotWithShape="0">
          <a:gsLst>
            <a:gs pos="0">
              <a:schemeClr val="accent3">
                <a:hueOff val="-2790486"/>
                <a:satOff val="-15286"/>
                <a:lumOff val="4706"/>
                <a:alphaOff val="0"/>
              </a:schemeClr>
            </a:gs>
            <a:gs pos="100000">
              <a:schemeClr val="accent3">
                <a:hueOff val="-2790486"/>
                <a:satOff val="-15286"/>
                <a:lumOff val="4706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-2790486"/>
                <a:satOff val="-15286"/>
                <a:lumOff val="4706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breakup of the previous gate keeper structure </a:t>
          </a:r>
          <a:endParaRPr lang="hu-HU" sz="1800" b="1" kern="1200" dirty="0"/>
        </a:p>
      </dsp:txBody>
      <dsp:txXfrm>
        <a:off x="568564" y="700680"/>
        <a:ext cx="1813453" cy="1902784"/>
      </dsp:txXfrm>
    </dsp:sp>
    <dsp:sp modelId="{359F76CF-50E9-441A-85D0-27137707A4CF}">
      <dsp:nvSpPr>
        <dsp:cNvPr id="0" name=""/>
        <dsp:cNvSpPr/>
      </dsp:nvSpPr>
      <dsp:spPr>
        <a:xfrm>
          <a:off x="3658393" y="621803"/>
          <a:ext cx="428030" cy="428023"/>
        </a:xfrm>
        <a:prstGeom prst="ellipse">
          <a:avLst/>
        </a:prstGeom>
        <a:gradFill rotWithShape="0">
          <a:gsLst>
            <a:gs pos="0">
              <a:schemeClr val="accent3">
                <a:hueOff val="-3255567"/>
                <a:satOff val="-17833"/>
                <a:lumOff val="5490"/>
                <a:alphaOff val="0"/>
              </a:schemeClr>
            </a:gs>
            <a:gs pos="100000">
              <a:schemeClr val="accent3">
                <a:hueOff val="-3255567"/>
                <a:satOff val="-17833"/>
                <a:lumOff val="549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-3255567"/>
                <a:satOff val="-17833"/>
                <a:lumOff val="549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BEBA36-7C1D-42A8-8AB6-C8377A386B70}">
      <dsp:nvSpPr>
        <dsp:cNvPr id="0" name=""/>
        <dsp:cNvSpPr/>
      </dsp:nvSpPr>
      <dsp:spPr>
        <a:xfrm>
          <a:off x="839687" y="2892757"/>
          <a:ext cx="773748" cy="773769"/>
        </a:xfrm>
        <a:prstGeom prst="ellipse">
          <a:avLst/>
        </a:prstGeom>
        <a:gradFill rotWithShape="0">
          <a:gsLst>
            <a:gs pos="0">
              <a:schemeClr val="accent3">
                <a:hueOff val="-3720649"/>
                <a:satOff val="-20381"/>
                <a:lumOff val="6275"/>
                <a:alphaOff val="0"/>
              </a:schemeClr>
            </a:gs>
            <a:gs pos="100000">
              <a:schemeClr val="accent3">
                <a:hueOff val="-3720649"/>
                <a:satOff val="-20381"/>
                <a:lumOff val="6275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-3720649"/>
                <a:satOff val="-20381"/>
                <a:lumOff val="6275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1A5AA2-0A17-4C60-8C94-4253177F21AE}">
      <dsp:nvSpPr>
        <dsp:cNvPr id="0" name=""/>
        <dsp:cNvSpPr/>
      </dsp:nvSpPr>
      <dsp:spPr>
        <a:xfrm>
          <a:off x="4701259" y="0"/>
          <a:ext cx="1564675" cy="1564175"/>
        </a:xfrm>
        <a:prstGeom prst="ellipse">
          <a:avLst/>
        </a:prstGeom>
        <a:gradFill rotWithShape="0">
          <a:gsLst>
            <a:gs pos="0">
              <a:schemeClr val="accent3">
                <a:hueOff val="-4185730"/>
                <a:satOff val="-22928"/>
                <a:lumOff val="7059"/>
                <a:alphaOff val="0"/>
              </a:schemeClr>
            </a:gs>
            <a:gs pos="100000">
              <a:schemeClr val="accent3">
                <a:hueOff val="-4185730"/>
                <a:satOff val="-22928"/>
                <a:lumOff val="7059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-4185730"/>
                <a:satOff val="-22928"/>
                <a:lumOff val="7059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solidFill>
                <a:schemeClr val="tx1"/>
              </a:solidFill>
            </a:rPr>
            <a:t>rate of spreading</a:t>
          </a:r>
          <a:endParaRPr lang="en-GB" sz="1600" b="1" kern="1200" noProof="0" dirty="0">
            <a:solidFill>
              <a:schemeClr val="tx1"/>
            </a:solidFill>
          </a:endParaRPr>
        </a:p>
      </dsp:txBody>
      <dsp:txXfrm>
        <a:off x="4930400" y="229068"/>
        <a:ext cx="1106393" cy="1106039"/>
      </dsp:txXfrm>
    </dsp:sp>
    <dsp:sp modelId="{B4DAE778-A910-4DF4-AA29-CBA7FB34B6B7}">
      <dsp:nvSpPr>
        <dsp:cNvPr id="0" name=""/>
        <dsp:cNvSpPr/>
      </dsp:nvSpPr>
      <dsp:spPr>
        <a:xfrm>
          <a:off x="5440662" y="1213932"/>
          <a:ext cx="428030" cy="428023"/>
        </a:xfrm>
        <a:prstGeom prst="ellipse">
          <a:avLst/>
        </a:prstGeom>
        <a:gradFill rotWithShape="0">
          <a:gsLst>
            <a:gs pos="0">
              <a:schemeClr val="accent3">
                <a:hueOff val="-4650811"/>
                <a:satOff val="-25476"/>
                <a:lumOff val="7843"/>
                <a:alphaOff val="0"/>
              </a:schemeClr>
            </a:gs>
            <a:gs pos="100000">
              <a:schemeClr val="accent3">
                <a:hueOff val="-4650811"/>
                <a:satOff val="-25476"/>
                <a:lumOff val="784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-4650811"/>
                <a:satOff val="-25476"/>
                <a:lumOff val="784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B845B1-8E2C-43A4-A10B-5E9FF0634B17}">
      <dsp:nvSpPr>
        <dsp:cNvPr id="0" name=""/>
        <dsp:cNvSpPr/>
      </dsp:nvSpPr>
      <dsp:spPr>
        <a:xfrm>
          <a:off x="545505" y="3813547"/>
          <a:ext cx="309928" cy="310227"/>
        </a:xfrm>
        <a:prstGeom prst="ellipse">
          <a:avLst/>
        </a:prstGeom>
        <a:gradFill rotWithShape="0">
          <a:gsLst>
            <a:gs pos="0">
              <a:schemeClr val="accent3">
                <a:hueOff val="-5115892"/>
                <a:satOff val="-28023"/>
                <a:lumOff val="8628"/>
                <a:alphaOff val="0"/>
              </a:schemeClr>
            </a:gs>
            <a:gs pos="100000">
              <a:schemeClr val="accent3">
                <a:hueOff val="-5115892"/>
                <a:satOff val="-28023"/>
                <a:lumOff val="8628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-5115892"/>
                <a:satOff val="-28023"/>
                <a:lumOff val="8628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1FC6FD-0B2E-401D-AB52-7DD0568EBBD2}">
      <dsp:nvSpPr>
        <dsp:cNvPr id="0" name=""/>
        <dsp:cNvSpPr/>
      </dsp:nvSpPr>
      <dsp:spPr>
        <a:xfrm>
          <a:off x="3636204" y="3372036"/>
          <a:ext cx="309928" cy="310227"/>
        </a:xfrm>
        <a:prstGeom prst="ellipse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19051-F274-4375-8A9D-26E65794CA9F}">
      <dsp:nvSpPr>
        <dsp:cNvPr id="0" name=""/>
        <dsp:cNvSpPr/>
      </dsp:nvSpPr>
      <dsp:spPr>
        <a:xfrm>
          <a:off x="4835167" y="3536744"/>
          <a:ext cx="3236326" cy="2188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business models, algorithms, filter bubble</a:t>
          </a:r>
          <a:endParaRPr lang="en-US" sz="2000" kern="1200" noProof="0" dirty="0"/>
        </a:p>
      </dsp:txBody>
      <dsp:txXfrm>
        <a:off x="5854149" y="4132066"/>
        <a:ext cx="2169260" cy="1545544"/>
      </dsp:txXfrm>
    </dsp:sp>
    <dsp:sp modelId="{9DE39F68-55E7-4145-887C-BD38723397B5}">
      <dsp:nvSpPr>
        <dsp:cNvPr id="0" name=""/>
        <dsp:cNvSpPr/>
      </dsp:nvSpPr>
      <dsp:spPr>
        <a:xfrm>
          <a:off x="94060" y="2804497"/>
          <a:ext cx="3368319" cy="2788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assess the credibility and reliability of the content</a:t>
          </a:r>
          <a:endParaRPr lang="en-US" sz="2000" kern="1200" noProof="0" dirty="0"/>
        </a:p>
      </dsp:txBody>
      <dsp:txXfrm>
        <a:off x="155317" y="3562908"/>
        <a:ext cx="2235309" cy="1968949"/>
      </dsp:txXfrm>
    </dsp:sp>
    <dsp:sp modelId="{D9E76F87-F659-4FA0-BC26-8DBCA7C5A256}">
      <dsp:nvSpPr>
        <dsp:cNvPr id="0" name=""/>
        <dsp:cNvSpPr/>
      </dsp:nvSpPr>
      <dsp:spPr>
        <a:xfrm>
          <a:off x="5016514" y="263204"/>
          <a:ext cx="2899958" cy="1790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„</a:t>
          </a:r>
          <a:r>
            <a:rPr lang="en-US" sz="2000" kern="1200" noProof="0" dirty="0" smtClean="0"/>
            <a:t>news factory”</a:t>
          </a:r>
          <a:endParaRPr lang="en-US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the standards of quality journalism</a:t>
          </a:r>
          <a:endParaRPr lang="en-US" sz="2000" kern="1200" noProof="0" dirty="0"/>
        </a:p>
      </dsp:txBody>
      <dsp:txXfrm>
        <a:off x="5925824" y="302526"/>
        <a:ext cx="1951327" cy="1263917"/>
      </dsp:txXfrm>
    </dsp:sp>
    <dsp:sp modelId="{C8D705E1-4C46-4E5B-9D58-F99EB1B22487}">
      <dsp:nvSpPr>
        <dsp:cNvPr id="0" name=""/>
        <dsp:cNvSpPr/>
      </dsp:nvSpPr>
      <dsp:spPr>
        <a:xfrm>
          <a:off x="604649" y="325090"/>
          <a:ext cx="2794682" cy="1175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Personal  Locus </a:t>
          </a:r>
          <a:endParaRPr lang="en-US" sz="2000" kern="1200" noProof="0" dirty="0"/>
        </a:p>
      </dsp:txBody>
      <dsp:txXfrm>
        <a:off x="630467" y="350908"/>
        <a:ext cx="1904642" cy="829850"/>
      </dsp:txXfrm>
    </dsp:sp>
    <dsp:sp modelId="{4B4249E6-17B0-47B2-B931-33AC2B30B08E}">
      <dsp:nvSpPr>
        <dsp:cNvPr id="0" name=""/>
        <dsp:cNvSpPr/>
      </dsp:nvSpPr>
      <dsp:spPr>
        <a:xfrm>
          <a:off x="2243216" y="709581"/>
          <a:ext cx="1783693" cy="1922757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need to be informed  from multiple sources</a:t>
          </a:r>
          <a:endParaRPr lang="en-US" sz="1600" b="1" kern="1200" noProof="0" dirty="0"/>
        </a:p>
      </dsp:txBody>
      <dsp:txXfrm>
        <a:off x="2765648" y="1272743"/>
        <a:ext cx="1261261" cy="1359595"/>
      </dsp:txXfrm>
    </dsp:sp>
    <dsp:sp modelId="{8BCD007E-02AD-4FB4-B032-41082FDEF208}">
      <dsp:nvSpPr>
        <dsp:cNvPr id="0" name=""/>
        <dsp:cNvSpPr/>
      </dsp:nvSpPr>
      <dsp:spPr>
        <a:xfrm rot="5400000">
          <a:off x="3958454" y="838038"/>
          <a:ext cx="1940737" cy="1665844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news literacy </a:t>
          </a:r>
          <a:endParaRPr lang="en-US" sz="1600" b="1" kern="1200" noProof="0" dirty="0"/>
        </a:p>
      </dsp:txBody>
      <dsp:txXfrm rot="-5400000">
        <a:off x="4095901" y="1269021"/>
        <a:ext cx="1177930" cy="1372308"/>
      </dsp:txXfrm>
    </dsp:sp>
    <dsp:sp modelId="{A3389579-CD4A-4522-8D19-7E5EB488DEB9}">
      <dsp:nvSpPr>
        <dsp:cNvPr id="0" name=""/>
        <dsp:cNvSpPr/>
      </dsp:nvSpPr>
      <dsp:spPr>
        <a:xfrm rot="10800000">
          <a:off x="4100065" y="2701354"/>
          <a:ext cx="1645708" cy="194286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operation of the digital media market</a:t>
          </a:r>
          <a:endParaRPr lang="en-US" sz="1600" b="1" kern="1200" noProof="0" dirty="0"/>
        </a:p>
      </dsp:txBody>
      <dsp:txXfrm rot="10800000">
        <a:off x="4100065" y="2701354"/>
        <a:ext cx="1163691" cy="1373815"/>
      </dsp:txXfrm>
    </dsp:sp>
    <dsp:sp modelId="{055182D3-15C0-4F72-B48B-01071B1FF471}">
      <dsp:nvSpPr>
        <dsp:cNvPr id="0" name=""/>
        <dsp:cNvSpPr/>
      </dsp:nvSpPr>
      <dsp:spPr>
        <a:xfrm rot="16200000">
          <a:off x="2174750" y="2778785"/>
          <a:ext cx="1920625" cy="178369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critical filtering skill</a:t>
          </a:r>
          <a:endParaRPr lang="en-US" sz="1600" b="1" kern="1200" noProof="0" dirty="0"/>
        </a:p>
      </dsp:txBody>
      <dsp:txXfrm rot="5400000">
        <a:off x="2765648" y="2710319"/>
        <a:ext cx="1261261" cy="1358087"/>
      </dsp:txXfrm>
    </dsp:sp>
    <dsp:sp modelId="{35C04DCD-8BA0-4B1C-BDDE-4226CF9A0792}">
      <dsp:nvSpPr>
        <dsp:cNvPr id="0" name=""/>
        <dsp:cNvSpPr/>
      </dsp:nvSpPr>
      <dsp:spPr>
        <a:xfrm flipV="1">
          <a:off x="3946891" y="1246017"/>
          <a:ext cx="81159" cy="4572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53707-4A0B-4FB9-BEE8-1720D9211492}">
      <dsp:nvSpPr>
        <dsp:cNvPr id="0" name=""/>
        <dsp:cNvSpPr/>
      </dsp:nvSpPr>
      <dsp:spPr>
        <a:xfrm rot="10800000" flipV="1">
          <a:off x="4140037" y="4126339"/>
          <a:ext cx="45721" cy="4572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9BFF6-B169-4E65-9A7B-1E1703A659C4}">
      <dsp:nvSpPr>
        <dsp:cNvPr id="0" name=""/>
        <dsp:cNvSpPr/>
      </dsp:nvSpPr>
      <dsp:spPr>
        <a:xfrm>
          <a:off x="0" y="213100"/>
          <a:ext cx="7920880" cy="1106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noProof="0" dirty="0" smtClean="0"/>
            <a:t>Improving fact</a:t>
          </a:r>
          <a:r>
            <a:rPr lang="hu-HU" sz="4300" kern="1200" noProof="0" dirty="0" smtClean="0"/>
            <a:t>-</a:t>
          </a:r>
          <a:r>
            <a:rPr lang="en-US" sz="4300" kern="1200" noProof="0" dirty="0" smtClean="0"/>
            <a:t>checking skills</a:t>
          </a:r>
          <a:endParaRPr lang="en-US" sz="4300" kern="1200" noProof="0" dirty="0"/>
        </a:p>
      </dsp:txBody>
      <dsp:txXfrm>
        <a:off x="54030" y="267130"/>
        <a:ext cx="7812820" cy="998760"/>
      </dsp:txXfrm>
    </dsp:sp>
    <dsp:sp modelId="{698AAD9C-00D4-4079-BA4C-1E6B56A7B5E6}">
      <dsp:nvSpPr>
        <dsp:cNvPr id="0" name=""/>
        <dsp:cNvSpPr/>
      </dsp:nvSpPr>
      <dsp:spPr>
        <a:xfrm>
          <a:off x="0" y="1319919"/>
          <a:ext cx="792088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3400" kern="1200" dirty="0" smtClean="0"/>
            <a:t>„</a:t>
          </a:r>
          <a:r>
            <a:rPr lang="en-US" sz="3400" kern="1200" noProof="0" dirty="0" smtClean="0"/>
            <a:t>Green woodpecker and the weasel”</a:t>
          </a:r>
          <a:endParaRPr lang="en-US" sz="3400" kern="1200" noProof="0" dirty="0"/>
        </a:p>
      </dsp:txBody>
      <dsp:txXfrm>
        <a:off x="0" y="1319919"/>
        <a:ext cx="7920880" cy="712080"/>
      </dsp:txXfrm>
    </dsp:sp>
    <dsp:sp modelId="{027F16AD-DA16-4E8D-B15B-10B1DBB53B2C}">
      <dsp:nvSpPr>
        <dsp:cNvPr id="0" name=""/>
        <dsp:cNvSpPr/>
      </dsp:nvSpPr>
      <dsp:spPr>
        <a:xfrm>
          <a:off x="0" y="2032000"/>
          <a:ext cx="7920880" cy="1106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noProof="0" dirty="0" smtClean="0"/>
            <a:t>Algorithms </a:t>
          </a:r>
          <a:r>
            <a:rPr lang="hu-HU" sz="4300" kern="1200" noProof="0" dirty="0" smtClean="0"/>
            <a:t>– filter </a:t>
          </a:r>
          <a:r>
            <a:rPr lang="en-US" sz="4300" kern="1200" noProof="0" dirty="0" smtClean="0"/>
            <a:t>bubble</a:t>
          </a:r>
          <a:endParaRPr lang="en-US" sz="4300" kern="1200" noProof="0" dirty="0"/>
        </a:p>
      </dsp:txBody>
      <dsp:txXfrm>
        <a:off x="54030" y="2086030"/>
        <a:ext cx="7812820" cy="998760"/>
      </dsp:txXfrm>
    </dsp:sp>
    <dsp:sp modelId="{C13CD6A8-EE39-4684-B1C0-38935E103D03}">
      <dsp:nvSpPr>
        <dsp:cNvPr id="0" name=""/>
        <dsp:cNvSpPr/>
      </dsp:nvSpPr>
      <dsp:spPr>
        <a:xfrm>
          <a:off x="0" y="3138819"/>
          <a:ext cx="792088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noProof="0" dirty="0" smtClean="0"/>
            <a:t>role playing</a:t>
          </a:r>
          <a:endParaRPr lang="en-US" sz="3400" kern="1200" noProof="0" dirty="0"/>
        </a:p>
      </dsp:txBody>
      <dsp:txXfrm>
        <a:off x="0" y="3138819"/>
        <a:ext cx="7920880" cy="71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557D-7C7C-449A-8456-499A0609157A}" type="datetimeFigureOut">
              <a:rPr lang="hu-HU" smtClean="0"/>
              <a:t>2017.12.18.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76B1B-AE9B-4CBD-B600-672B89CFF955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557D-7C7C-449A-8456-499A0609157A}" type="datetimeFigureOut">
              <a:rPr lang="hu-HU" smtClean="0"/>
              <a:t>2017.12.18.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6B1B-AE9B-4CBD-B600-672B89CFF9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557D-7C7C-449A-8456-499A0609157A}" type="datetimeFigureOut">
              <a:rPr lang="hu-HU" smtClean="0"/>
              <a:t>2017.12.18.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6B1B-AE9B-4CBD-B600-672B89CFF9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557D-7C7C-449A-8456-499A0609157A}" type="datetimeFigureOut">
              <a:rPr lang="hu-HU" smtClean="0"/>
              <a:t>2017.12.18.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76B1B-AE9B-4CBD-B600-672B89CFF955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557D-7C7C-449A-8456-499A0609157A}" type="datetimeFigureOut">
              <a:rPr lang="hu-HU" smtClean="0"/>
              <a:t>2017.12.18.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76B1B-AE9B-4CBD-B600-672B89CFF955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557D-7C7C-449A-8456-499A0609157A}" type="datetimeFigureOut">
              <a:rPr lang="hu-HU" smtClean="0"/>
              <a:t>2017.12.18.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76B1B-AE9B-4CBD-B600-672B89CFF955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557D-7C7C-449A-8456-499A0609157A}" type="datetimeFigureOut">
              <a:rPr lang="hu-HU" smtClean="0"/>
              <a:t>2017.12.18.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76B1B-AE9B-4CBD-B600-672B89CFF955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557D-7C7C-449A-8456-499A0609157A}" type="datetimeFigureOut">
              <a:rPr lang="hu-HU" smtClean="0"/>
              <a:t>2017.12.18.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76B1B-AE9B-4CBD-B600-672B89CFF955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557D-7C7C-449A-8456-499A0609157A}" type="datetimeFigureOut">
              <a:rPr lang="hu-HU" smtClean="0"/>
              <a:t>2017.12.18.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76B1B-AE9B-4CBD-B600-672B89CFF95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557D-7C7C-449A-8456-499A0609157A}" type="datetimeFigureOut">
              <a:rPr lang="hu-HU" smtClean="0"/>
              <a:t>2017.12.18.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76B1B-AE9B-4CBD-B600-672B89CFF955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557D-7C7C-449A-8456-499A0609157A}" type="datetimeFigureOut">
              <a:rPr lang="hu-HU" smtClean="0"/>
              <a:t>2017.12.18.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76B1B-AE9B-4CBD-B600-672B89CFF955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70B557D-7C7C-449A-8456-499A0609157A}" type="datetimeFigureOut">
              <a:rPr lang="hu-HU" smtClean="0"/>
              <a:t>2017.12.18.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EE76B1B-AE9B-4CBD-B600-672B89CFF955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Eg%C3%A9rf%C3%A9l%C3%A9k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iki/%C3%9Cregi_ny%C3%BAl" TargetMode="External"/><Relationship Id="rId5" Type="http://schemas.openxmlformats.org/officeDocument/2006/relationships/hyperlink" Target="https://hu.wikipedia.org/wiki/Toj%C3%A1s_(biol%C3%B3gia)" TargetMode="External"/><Relationship Id="rId4" Type="http://schemas.openxmlformats.org/officeDocument/2006/relationships/hyperlink" Target="https://hu.wikipedia.org/wiki/Madara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51002" y="1772816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Critical media literacy – The role of </a:t>
            </a:r>
            <a:r>
              <a:rPr lang="en-GB" sz="3200" b="1" dirty="0" smtClean="0"/>
              <a:t>media literacy in the struggle against fake news</a:t>
            </a:r>
            <a:endParaRPr lang="en-GB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956983" y="5445224"/>
            <a:ext cx="5187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Media in the Post-Truth World: </a:t>
            </a:r>
            <a:endParaRPr lang="hu-HU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New Marketplace of (</a:t>
            </a:r>
            <a:r>
              <a:rPr lang="en-US" b="1" dirty="0" smtClean="0"/>
              <a:t>Dis)information</a:t>
            </a:r>
            <a:endParaRPr lang="hu-HU" b="1" dirty="0" smtClean="0"/>
          </a:p>
          <a:p>
            <a:r>
              <a:rPr lang="hu-HU" dirty="0"/>
              <a:t>November 2, 2017 – November 4, </a:t>
            </a:r>
            <a:r>
              <a:rPr lang="hu-HU" dirty="0" smtClean="0"/>
              <a:t>2017 </a:t>
            </a:r>
            <a:r>
              <a:rPr lang="hu-HU" dirty="0" err="1" smtClean="0"/>
              <a:t>Prague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5536" y="4941168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Krisztina Nagy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2036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92" y="116632"/>
            <a:ext cx="903649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cs typeface="Times New Roman" panose="02020603050405020304" pitchFamily="18" charset="0"/>
              </a:rPr>
              <a:t>goal of the exercise: </a:t>
            </a:r>
            <a:r>
              <a:rPr lang="hu-HU" sz="2800" dirty="0" err="1" smtClean="0"/>
              <a:t>Improving</a:t>
            </a:r>
            <a:r>
              <a:rPr lang="hu-HU" sz="2800" dirty="0" smtClean="0"/>
              <a:t> </a:t>
            </a:r>
            <a:r>
              <a:rPr lang="hu-HU" sz="2800" dirty="0" err="1" smtClean="0"/>
              <a:t>fact</a:t>
            </a:r>
            <a:r>
              <a:rPr lang="hu-HU" sz="2800" dirty="0" smtClean="0"/>
              <a:t> </a:t>
            </a:r>
            <a:r>
              <a:rPr lang="hu-HU" sz="2800" dirty="0" err="1" smtClean="0"/>
              <a:t>checking</a:t>
            </a:r>
            <a:r>
              <a:rPr lang="hu-HU" sz="2800" dirty="0" smtClean="0"/>
              <a:t> </a:t>
            </a:r>
            <a:r>
              <a:rPr lang="hu-HU" sz="2800" dirty="0" err="1" smtClean="0"/>
              <a:t>skills</a:t>
            </a:r>
            <a:r>
              <a:rPr lang="hu-HU" sz="2800" dirty="0" smtClean="0"/>
              <a:t> </a:t>
            </a:r>
          </a:p>
          <a:p>
            <a:endParaRPr lang="hu-HU" sz="2400" dirty="0" smtClean="0"/>
          </a:p>
          <a:p>
            <a:r>
              <a:rPr lang="en-GB" sz="2400" dirty="0" smtClean="0"/>
              <a:t>Investigation in small groups : students work in groups and each group checks other aspects of the news story. </a:t>
            </a:r>
          </a:p>
          <a:p>
            <a:endParaRPr lang="en-GB" sz="2400" dirty="0" smtClean="0">
              <a:cs typeface="Times New Roman" panose="02020603050405020304" pitchFamily="18" charset="0"/>
            </a:endParaRPr>
          </a:p>
          <a:p>
            <a:r>
              <a:rPr lang="en-GB" sz="2400" dirty="0" smtClean="0">
                <a:cs typeface="Times New Roman" panose="02020603050405020304" pitchFamily="18" charset="0"/>
              </a:rPr>
              <a:t>A group  - habitat and physical qualities of the animals</a:t>
            </a:r>
          </a:p>
          <a:p>
            <a:endParaRPr lang="en-GB" dirty="0" smtClean="0">
              <a:cs typeface="Times New Roman" panose="02020603050405020304" pitchFamily="18" charset="0"/>
            </a:endParaRPr>
          </a:p>
          <a:p>
            <a:r>
              <a:rPr lang="en-GB" sz="2400" dirty="0" smtClean="0">
                <a:cs typeface="Times New Roman" panose="02020603050405020304" pitchFamily="18" charset="0"/>
              </a:rPr>
              <a:t>B group – lifestyle of the animals </a:t>
            </a:r>
          </a:p>
          <a:p>
            <a:endParaRPr lang="en-GB" sz="2400" dirty="0" smtClean="0">
              <a:cs typeface="Times New Roman" panose="02020603050405020304" pitchFamily="18" charset="0"/>
            </a:endParaRPr>
          </a:p>
          <a:p>
            <a:r>
              <a:rPr lang="en-GB" sz="2400" dirty="0" smtClean="0">
                <a:cs typeface="Times New Roman" panose="02020603050405020304" pitchFamily="18" charset="0"/>
              </a:rPr>
              <a:t>C group – credibility of the sources </a:t>
            </a:r>
          </a:p>
          <a:p>
            <a:r>
              <a:rPr lang="en-GB" sz="2400" dirty="0" smtClean="0">
                <a:cs typeface="Times New Roman" panose="02020603050405020304" pitchFamily="18" charset="0"/>
              </a:rPr>
              <a:t>                  and authors</a:t>
            </a:r>
          </a:p>
          <a:p>
            <a:endParaRPr lang="en-GB" dirty="0" smtClean="0">
              <a:cs typeface="Times New Roman" panose="02020603050405020304" pitchFamily="18" charset="0"/>
            </a:endParaRPr>
          </a:p>
          <a:p>
            <a:r>
              <a:rPr lang="en-GB" sz="2400" dirty="0" smtClean="0">
                <a:cs typeface="Times New Roman" panose="02020603050405020304" pitchFamily="18" charset="0"/>
              </a:rPr>
              <a:t>D group – analyses the photo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3074" name="Picture 2" descr="C:\Users\user\Desktop\LG 2017 06.14\televele\pályázatok\OSF pályázat\Szervezés\képek\Mezőcsá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4028193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0465" y="378286"/>
            <a:ext cx="4320540" cy="465899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547369" y="-459639"/>
            <a:ext cx="2588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10150" y="2743846"/>
            <a:ext cx="350922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menyét életmódja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Wikipédiából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szabad enciklopédiából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állat bátor és kíváncsi; túlnyomórészt éjjel vadászik és általában magányos. Tápláléka elsősorban pockok és egyéb 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Egérfélék"/>
              </a:rPr>
              <a:t>egérfélék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Madarak"/>
              </a:rPr>
              <a:t>madarak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Tojás (biológia)"/>
              </a:rPr>
              <a:t>tojások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és 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Üregi nyúl"/>
              </a:rPr>
              <a:t>üregi nyulak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is. A nagy energiaveszteség kiegyenlítéséhez a menyétnek szinte állandóan vadásznia kell. Alapanyagcseréje igen magas.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menyét tehát rengeteget portyázik. Ha lehetősége van arra, a menyét többet vadászik a kelleténél. 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már védett, bántalmazása törvénybe ütközik.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Kép 6" descr="https://upload.wikimedia.org/wikipedia/commons/8/8e/Mauswiesel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69" y="401618"/>
            <a:ext cx="1992154" cy="200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1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83" y="260648"/>
            <a:ext cx="6165291" cy="62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6" y="183852"/>
            <a:ext cx="7800975" cy="65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620688"/>
            <a:ext cx="5214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Algorithms  </a:t>
            </a:r>
            <a:r>
              <a:rPr lang="hu-H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filter </a:t>
            </a:r>
            <a:r>
              <a:rPr lang="hu-H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bubble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" name="Téglalap 2"/>
          <p:cNvSpPr/>
          <p:nvPr/>
        </p:nvSpPr>
        <p:spPr>
          <a:xfrm>
            <a:off x="467544" y="1643896"/>
            <a:ext cx="799288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cs typeface="Times New Roman" panose="02020603050405020304" pitchFamily="18" charset="0"/>
              </a:rPr>
              <a:t>The goal of the exercise</a:t>
            </a:r>
            <a:r>
              <a:rPr lang="en-US" sz="2000" b="1" dirty="0" smtClean="0">
                <a:cs typeface="Times New Roman" panose="02020603050405020304" pitchFamily="18" charset="0"/>
              </a:rPr>
              <a:t>: </a:t>
            </a:r>
          </a:p>
          <a:p>
            <a:r>
              <a:rPr lang="en-US" sz="2000" dirty="0" smtClean="0"/>
              <a:t>To demonstrate how an algorithm works and how it provides a personalised information flow. </a:t>
            </a:r>
            <a:endParaRPr lang="en-US" sz="2000" b="1" dirty="0" smtClean="0">
              <a:cs typeface="Times New Roman" panose="02020603050405020304" pitchFamily="18" charset="0"/>
            </a:endParaRPr>
          </a:p>
          <a:p>
            <a:endParaRPr lang="en-US" sz="2000" dirty="0" smtClean="0"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cs typeface="Times New Roman" panose="02020603050405020304" pitchFamily="18" charset="0"/>
              </a:rPr>
              <a:t>Target group</a:t>
            </a:r>
            <a:r>
              <a:rPr lang="hu-HU" sz="2800" b="1" dirty="0" smtClean="0"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Students aged between 14-18 years </a:t>
            </a:r>
          </a:p>
          <a:p>
            <a:endParaRPr lang="en-US" sz="2000" dirty="0" smtClean="0"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cs typeface="Times New Roman" panose="02020603050405020304" pitchFamily="18" charset="0"/>
              </a:rPr>
              <a:t>Method: </a:t>
            </a:r>
          </a:p>
          <a:p>
            <a:r>
              <a:rPr lang="en-US" sz="2000" dirty="0" smtClean="0">
                <a:cs typeface="Times New Roman" panose="02020603050405020304" pitchFamily="18" charset="0"/>
              </a:rPr>
              <a:t>Roleplaying game with cards </a:t>
            </a:r>
          </a:p>
        </p:txBody>
      </p:sp>
    </p:spTree>
    <p:extLst>
      <p:ext uri="{BB962C8B-B14F-4D97-AF65-F5344CB8AC3E}">
        <p14:creationId xmlns:p14="http://schemas.microsoft.com/office/powerpoint/2010/main" val="1117660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C:\Users\user\AppData\Local\Temp\Temp2_04. melleklet - kartyak.zip\filterbuborek_szerepkartyak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591"/>
            <a:ext cx="2006459" cy="300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C:\Users\user\AppData\Local\Temp\Temp2_04. melleklet - kartyak.zip\filterbuborek_szerepkartyak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03043"/>
            <a:ext cx="2031436" cy="30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3705"/>
            <a:ext cx="2195289" cy="328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116629" y="144463"/>
            <a:ext cx="2999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5 groups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89" y="3284984"/>
            <a:ext cx="2161271" cy="323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29" y="3573016"/>
            <a:ext cx="211456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42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LG 2017 06.14\televele\pályázatok\OSF pályázat\Szervezés\képek\Mezőcsá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51596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abadkézi sokszög 2"/>
          <p:cNvSpPr/>
          <p:nvPr/>
        </p:nvSpPr>
        <p:spPr>
          <a:xfrm>
            <a:off x="3293571" y="942109"/>
            <a:ext cx="1791047" cy="4350327"/>
          </a:xfrm>
          <a:custGeom>
            <a:avLst/>
            <a:gdLst>
              <a:gd name="connsiteX0" fmla="*/ 1694065 w 1791047"/>
              <a:gd name="connsiteY0" fmla="*/ 457200 h 4350327"/>
              <a:gd name="connsiteX1" fmla="*/ 1680211 w 1791047"/>
              <a:gd name="connsiteY1" fmla="*/ 263236 h 4350327"/>
              <a:gd name="connsiteX2" fmla="*/ 1597084 w 1791047"/>
              <a:gd name="connsiteY2" fmla="*/ 180109 h 4350327"/>
              <a:gd name="connsiteX3" fmla="*/ 1583229 w 1791047"/>
              <a:gd name="connsiteY3" fmla="*/ 138546 h 4350327"/>
              <a:gd name="connsiteX4" fmla="*/ 1513956 w 1791047"/>
              <a:gd name="connsiteY4" fmla="*/ 83127 h 4350327"/>
              <a:gd name="connsiteX5" fmla="*/ 1500102 w 1791047"/>
              <a:gd name="connsiteY5" fmla="*/ 41564 h 4350327"/>
              <a:gd name="connsiteX6" fmla="*/ 1209156 w 1791047"/>
              <a:gd name="connsiteY6" fmla="*/ 0 h 4350327"/>
              <a:gd name="connsiteX7" fmla="*/ 1015193 w 1791047"/>
              <a:gd name="connsiteY7" fmla="*/ 13855 h 4350327"/>
              <a:gd name="connsiteX8" fmla="*/ 973629 w 1791047"/>
              <a:gd name="connsiteY8" fmla="*/ 27709 h 4350327"/>
              <a:gd name="connsiteX9" fmla="*/ 571847 w 1791047"/>
              <a:gd name="connsiteY9" fmla="*/ 41564 h 4350327"/>
              <a:gd name="connsiteX10" fmla="*/ 488720 w 1791047"/>
              <a:gd name="connsiteY10" fmla="*/ 69273 h 4350327"/>
              <a:gd name="connsiteX11" fmla="*/ 447156 w 1791047"/>
              <a:gd name="connsiteY11" fmla="*/ 83127 h 4350327"/>
              <a:gd name="connsiteX12" fmla="*/ 405593 w 1791047"/>
              <a:gd name="connsiteY12" fmla="*/ 110836 h 4350327"/>
              <a:gd name="connsiteX13" fmla="*/ 350174 w 1791047"/>
              <a:gd name="connsiteY13" fmla="*/ 166255 h 4350327"/>
              <a:gd name="connsiteX14" fmla="*/ 267047 w 1791047"/>
              <a:gd name="connsiteY14" fmla="*/ 221673 h 4350327"/>
              <a:gd name="connsiteX15" fmla="*/ 239338 w 1791047"/>
              <a:gd name="connsiteY15" fmla="*/ 263236 h 4350327"/>
              <a:gd name="connsiteX16" fmla="*/ 211629 w 1791047"/>
              <a:gd name="connsiteY16" fmla="*/ 346364 h 4350327"/>
              <a:gd name="connsiteX17" fmla="*/ 183920 w 1791047"/>
              <a:gd name="connsiteY17" fmla="*/ 692727 h 4350327"/>
              <a:gd name="connsiteX18" fmla="*/ 156211 w 1791047"/>
              <a:gd name="connsiteY18" fmla="*/ 1413164 h 4350327"/>
              <a:gd name="connsiteX19" fmla="*/ 142356 w 1791047"/>
              <a:gd name="connsiteY19" fmla="*/ 1745673 h 4350327"/>
              <a:gd name="connsiteX20" fmla="*/ 128502 w 1791047"/>
              <a:gd name="connsiteY20" fmla="*/ 2507673 h 4350327"/>
              <a:gd name="connsiteX21" fmla="*/ 114647 w 1791047"/>
              <a:gd name="connsiteY21" fmla="*/ 2549236 h 4350327"/>
              <a:gd name="connsiteX22" fmla="*/ 100793 w 1791047"/>
              <a:gd name="connsiteY22" fmla="*/ 2618509 h 4350327"/>
              <a:gd name="connsiteX23" fmla="*/ 86938 w 1791047"/>
              <a:gd name="connsiteY23" fmla="*/ 2673927 h 4350327"/>
              <a:gd name="connsiteX24" fmla="*/ 73084 w 1791047"/>
              <a:gd name="connsiteY24" fmla="*/ 2798618 h 4350327"/>
              <a:gd name="connsiteX25" fmla="*/ 59229 w 1791047"/>
              <a:gd name="connsiteY25" fmla="*/ 2840182 h 4350327"/>
              <a:gd name="connsiteX26" fmla="*/ 45374 w 1791047"/>
              <a:gd name="connsiteY26" fmla="*/ 2895600 h 4350327"/>
              <a:gd name="connsiteX27" fmla="*/ 17665 w 1791047"/>
              <a:gd name="connsiteY27" fmla="*/ 2978727 h 4350327"/>
              <a:gd name="connsiteX28" fmla="*/ 3811 w 1791047"/>
              <a:gd name="connsiteY28" fmla="*/ 3089564 h 4350327"/>
              <a:gd name="connsiteX29" fmla="*/ 31520 w 1791047"/>
              <a:gd name="connsiteY29" fmla="*/ 3574473 h 4350327"/>
              <a:gd name="connsiteX30" fmla="*/ 59229 w 1791047"/>
              <a:gd name="connsiteY30" fmla="*/ 3810000 h 4350327"/>
              <a:gd name="connsiteX31" fmla="*/ 73084 w 1791047"/>
              <a:gd name="connsiteY31" fmla="*/ 3865418 h 4350327"/>
              <a:gd name="connsiteX32" fmla="*/ 100793 w 1791047"/>
              <a:gd name="connsiteY32" fmla="*/ 3906982 h 4350327"/>
              <a:gd name="connsiteX33" fmla="*/ 142356 w 1791047"/>
              <a:gd name="connsiteY33" fmla="*/ 4087091 h 4350327"/>
              <a:gd name="connsiteX34" fmla="*/ 156211 w 1791047"/>
              <a:gd name="connsiteY34" fmla="*/ 4142509 h 4350327"/>
              <a:gd name="connsiteX35" fmla="*/ 183920 w 1791047"/>
              <a:gd name="connsiteY35" fmla="*/ 4184073 h 4350327"/>
              <a:gd name="connsiteX36" fmla="*/ 197774 w 1791047"/>
              <a:gd name="connsiteY36" fmla="*/ 4225636 h 4350327"/>
              <a:gd name="connsiteX37" fmla="*/ 280902 w 1791047"/>
              <a:gd name="connsiteY37" fmla="*/ 4294909 h 4350327"/>
              <a:gd name="connsiteX38" fmla="*/ 322465 w 1791047"/>
              <a:gd name="connsiteY38" fmla="*/ 4308764 h 4350327"/>
              <a:gd name="connsiteX39" fmla="*/ 364029 w 1791047"/>
              <a:gd name="connsiteY39" fmla="*/ 4336473 h 4350327"/>
              <a:gd name="connsiteX40" fmla="*/ 918211 w 1791047"/>
              <a:gd name="connsiteY40" fmla="*/ 4350327 h 4350327"/>
              <a:gd name="connsiteX41" fmla="*/ 1444684 w 1791047"/>
              <a:gd name="connsiteY41" fmla="*/ 4336473 h 4350327"/>
              <a:gd name="connsiteX42" fmla="*/ 1527811 w 1791047"/>
              <a:gd name="connsiteY42" fmla="*/ 4308764 h 4350327"/>
              <a:gd name="connsiteX43" fmla="*/ 1569374 w 1791047"/>
              <a:gd name="connsiteY43" fmla="*/ 4294909 h 4350327"/>
              <a:gd name="connsiteX44" fmla="*/ 1680211 w 1791047"/>
              <a:gd name="connsiteY44" fmla="*/ 4197927 h 4350327"/>
              <a:gd name="connsiteX45" fmla="*/ 1694065 w 1791047"/>
              <a:gd name="connsiteY45" fmla="*/ 4156364 h 4350327"/>
              <a:gd name="connsiteX46" fmla="*/ 1749484 w 1791047"/>
              <a:gd name="connsiteY46" fmla="*/ 4073236 h 4350327"/>
              <a:gd name="connsiteX47" fmla="*/ 1763338 w 1791047"/>
              <a:gd name="connsiteY47" fmla="*/ 4031673 h 4350327"/>
              <a:gd name="connsiteX48" fmla="*/ 1735629 w 1791047"/>
              <a:gd name="connsiteY48" fmla="*/ 3463636 h 4350327"/>
              <a:gd name="connsiteX49" fmla="*/ 1749484 w 1791047"/>
              <a:gd name="connsiteY49" fmla="*/ 2078182 h 4350327"/>
              <a:gd name="connsiteX50" fmla="*/ 1777193 w 1791047"/>
              <a:gd name="connsiteY50" fmla="*/ 1039091 h 4350327"/>
              <a:gd name="connsiteX51" fmla="*/ 1791047 w 1791047"/>
              <a:gd name="connsiteY51" fmla="*/ 831273 h 4350327"/>
              <a:gd name="connsiteX52" fmla="*/ 1777193 w 1791047"/>
              <a:gd name="connsiteY52" fmla="*/ 775855 h 4350327"/>
              <a:gd name="connsiteX53" fmla="*/ 1749484 w 1791047"/>
              <a:gd name="connsiteY53" fmla="*/ 692727 h 4350327"/>
              <a:gd name="connsiteX54" fmla="*/ 1735629 w 1791047"/>
              <a:gd name="connsiteY54" fmla="*/ 415636 h 4350327"/>
              <a:gd name="connsiteX55" fmla="*/ 1694065 w 1791047"/>
              <a:gd name="connsiteY55" fmla="*/ 401782 h 4350327"/>
              <a:gd name="connsiteX56" fmla="*/ 1666356 w 1791047"/>
              <a:gd name="connsiteY56" fmla="*/ 346364 h 435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91047" h="4350327">
                <a:moveTo>
                  <a:pt x="1694065" y="457200"/>
                </a:moveTo>
                <a:cubicBezTo>
                  <a:pt x="1689447" y="392545"/>
                  <a:pt x="1701624" y="324416"/>
                  <a:pt x="1680211" y="263236"/>
                </a:cubicBezTo>
                <a:cubicBezTo>
                  <a:pt x="1667266" y="226250"/>
                  <a:pt x="1597084" y="180109"/>
                  <a:pt x="1597084" y="180109"/>
                </a:cubicBezTo>
                <a:cubicBezTo>
                  <a:pt x="1592466" y="166255"/>
                  <a:pt x="1590743" y="151069"/>
                  <a:pt x="1583229" y="138546"/>
                </a:cubicBezTo>
                <a:cubicBezTo>
                  <a:pt x="1570066" y="116608"/>
                  <a:pt x="1532837" y="95714"/>
                  <a:pt x="1513956" y="83127"/>
                </a:cubicBezTo>
                <a:cubicBezTo>
                  <a:pt x="1509338" y="69273"/>
                  <a:pt x="1511986" y="50052"/>
                  <a:pt x="1500102" y="41564"/>
                </a:cubicBezTo>
                <a:cubicBezTo>
                  <a:pt x="1438753" y="-2256"/>
                  <a:pt x="1237795" y="1909"/>
                  <a:pt x="1209156" y="0"/>
                </a:cubicBezTo>
                <a:cubicBezTo>
                  <a:pt x="1144502" y="4618"/>
                  <a:pt x="1079568" y="6281"/>
                  <a:pt x="1015193" y="13855"/>
                </a:cubicBezTo>
                <a:cubicBezTo>
                  <a:pt x="1000689" y="15561"/>
                  <a:pt x="988205" y="26798"/>
                  <a:pt x="973629" y="27709"/>
                </a:cubicBezTo>
                <a:cubicBezTo>
                  <a:pt x="839883" y="36068"/>
                  <a:pt x="705774" y="36946"/>
                  <a:pt x="571847" y="41564"/>
                </a:cubicBezTo>
                <a:lnTo>
                  <a:pt x="488720" y="69273"/>
                </a:lnTo>
                <a:lnTo>
                  <a:pt x="447156" y="83127"/>
                </a:lnTo>
                <a:cubicBezTo>
                  <a:pt x="433302" y="92363"/>
                  <a:pt x="418235" y="100000"/>
                  <a:pt x="405593" y="110836"/>
                </a:cubicBezTo>
                <a:cubicBezTo>
                  <a:pt x="385758" y="127838"/>
                  <a:pt x="371911" y="151764"/>
                  <a:pt x="350174" y="166255"/>
                </a:cubicBezTo>
                <a:lnTo>
                  <a:pt x="267047" y="221673"/>
                </a:lnTo>
                <a:cubicBezTo>
                  <a:pt x="257811" y="235527"/>
                  <a:pt x="246101" y="248020"/>
                  <a:pt x="239338" y="263236"/>
                </a:cubicBezTo>
                <a:cubicBezTo>
                  <a:pt x="227475" y="289927"/>
                  <a:pt x="211629" y="346364"/>
                  <a:pt x="211629" y="346364"/>
                </a:cubicBezTo>
                <a:cubicBezTo>
                  <a:pt x="202393" y="461818"/>
                  <a:pt x="186613" y="576935"/>
                  <a:pt x="183920" y="692727"/>
                </a:cubicBezTo>
                <a:cubicBezTo>
                  <a:pt x="169093" y="1330281"/>
                  <a:pt x="192000" y="1091052"/>
                  <a:pt x="156211" y="1413164"/>
                </a:cubicBezTo>
                <a:cubicBezTo>
                  <a:pt x="151593" y="1524000"/>
                  <a:pt x="145164" y="1634776"/>
                  <a:pt x="142356" y="1745673"/>
                </a:cubicBezTo>
                <a:cubicBezTo>
                  <a:pt x="135927" y="1999634"/>
                  <a:pt x="137257" y="2253782"/>
                  <a:pt x="128502" y="2507673"/>
                </a:cubicBezTo>
                <a:cubicBezTo>
                  <a:pt x="127999" y="2522268"/>
                  <a:pt x="118189" y="2535068"/>
                  <a:pt x="114647" y="2549236"/>
                </a:cubicBezTo>
                <a:cubicBezTo>
                  <a:pt x="108936" y="2572081"/>
                  <a:pt x="105901" y="2595521"/>
                  <a:pt x="100793" y="2618509"/>
                </a:cubicBezTo>
                <a:cubicBezTo>
                  <a:pt x="96662" y="2637097"/>
                  <a:pt x="91556" y="2655454"/>
                  <a:pt x="86938" y="2673927"/>
                </a:cubicBezTo>
                <a:cubicBezTo>
                  <a:pt x="82320" y="2715491"/>
                  <a:pt x="79959" y="2757368"/>
                  <a:pt x="73084" y="2798618"/>
                </a:cubicBezTo>
                <a:cubicBezTo>
                  <a:pt x="70683" y="2813023"/>
                  <a:pt x="63241" y="2826140"/>
                  <a:pt x="59229" y="2840182"/>
                </a:cubicBezTo>
                <a:cubicBezTo>
                  <a:pt x="53998" y="2858491"/>
                  <a:pt x="50846" y="2877362"/>
                  <a:pt x="45374" y="2895600"/>
                </a:cubicBezTo>
                <a:cubicBezTo>
                  <a:pt x="36981" y="2923576"/>
                  <a:pt x="17665" y="2978727"/>
                  <a:pt x="17665" y="2978727"/>
                </a:cubicBezTo>
                <a:cubicBezTo>
                  <a:pt x="13047" y="3015673"/>
                  <a:pt x="3811" y="3052331"/>
                  <a:pt x="3811" y="3089564"/>
                </a:cubicBezTo>
                <a:cubicBezTo>
                  <a:pt x="3811" y="3480217"/>
                  <a:pt x="-15153" y="3387787"/>
                  <a:pt x="31520" y="3574473"/>
                </a:cubicBezTo>
                <a:cubicBezTo>
                  <a:pt x="38951" y="3648787"/>
                  <a:pt x="45615" y="3735128"/>
                  <a:pt x="59229" y="3810000"/>
                </a:cubicBezTo>
                <a:cubicBezTo>
                  <a:pt x="62635" y="3828734"/>
                  <a:pt x="65583" y="3847916"/>
                  <a:pt x="73084" y="3865418"/>
                </a:cubicBezTo>
                <a:cubicBezTo>
                  <a:pt x="79643" y="3880723"/>
                  <a:pt x="91557" y="3893127"/>
                  <a:pt x="100793" y="3906982"/>
                </a:cubicBezTo>
                <a:cubicBezTo>
                  <a:pt x="122114" y="4013593"/>
                  <a:pt x="108937" y="3953418"/>
                  <a:pt x="142356" y="4087091"/>
                </a:cubicBezTo>
                <a:cubicBezTo>
                  <a:pt x="146974" y="4105564"/>
                  <a:pt x="145649" y="4126666"/>
                  <a:pt x="156211" y="4142509"/>
                </a:cubicBezTo>
                <a:lnTo>
                  <a:pt x="183920" y="4184073"/>
                </a:lnTo>
                <a:cubicBezTo>
                  <a:pt x="188538" y="4197927"/>
                  <a:pt x="190260" y="4213113"/>
                  <a:pt x="197774" y="4225636"/>
                </a:cubicBezTo>
                <a:cubicBezTo>
                  <a:pt x="208931" y="4244231"/>
                  <a:pt x="273156" y="4290483"/>
                  <a:pt x="280902" y="4294909"/>
                </a:cubicBezTo>
                <a:cubicBezTo>
                  <a:pt x="293582" y="4302155"/>
                  <a:pt x="309403" y="4302233"/>
                  <a:pt x="322465" y="4308764"/>
                </a:cubicBezTo>
                <a:cubicBezTo>
                  <a:pt x="337358" y="4316211"/>
                  <a:pt x="347418" y="4335314"/>
                  <a:pt x="364029" y="4336473"/>
                </a:cubicBezTo>
                <a:cubicBezTo>
                  <a:pt x="548366" y="4349334"/>
                  <a:pt x="733484" y="4345709"/>
                  <a:pt x="918211" y="4350327"/>
                </a:cubicBezTo>
                <a:cubicBezTo>
                  <a:pt x="1093702" y="4345709"/>
                  <a:pt x="1269539" y="4348415"/>
                  <a:pt x="1444684" y="4336473"/>
                </a:cubicBezTo>
                <a:cubicBezTo>
                  <a:pt x="1473824" y="4334486"/>
                  <a:pt x="1500102" y="4318000"/>
                  <a:pt x="1527811" y="4308764"/>
                </a:cubicBezTo>
                <a:lnTo>
                  <a:pt x="1569374" y="4294909"/>
                </a:lnTo>
                <a:cubicBezTo>
                  <a:pt x="1650421" y="4213862"/>
                  <a:pt x="1611476" y="4243750"/>
                  <a:pt x="1680211" y="4197927"/>
                </a:cubicBezTo>
                <a:cubicBezTo>
                  <a:pt x="1684829" y="4184073"/>
                  <a:pt x="1686973" y="4169130"/>
                  <a:pt x="1694065" y="4156364"/>
                </a:cubicBezTo>
                <a:cubicBezTo>
                  <a:pt x="1710238" y="4127252"/>
                  <a:pt x="1749484" y="4073236"/>
                  <a:pt x="1749484" y="4073236"/>
                </a:cubicBezTo>
                <a:cubicBezTo>
                  <a:pt x="1754102" y="4059382"/>
                  <a:pt x="1763338" y="4046277"/>
                  <a:pt x="1763338" y="4031673"/>
                </a:cubicBezTo>
                <a:cubicBezTo>
                  <a:pt x="1763338" y="3533314"/>
                  <a:pt x="1803815" y="3668189"/>
                  <a:pt x="1735629" y="3463636"/>
                </a:cubicBezTo>
                <a:cubicBezTo>
                  <a:pt x="1740247" y="3001818"/>
                  <a:pt x="1744051" y="2539991"/>
                  <a:pt x="1749484" y="2078182"/>
                </a:cubicBezTo>
                <a:cubicBezTo>
                  <a:pt x="1761014" y="1098119"/>
                  <a:pt x="1700125" y="1424422"/>
                  <a:pt x="1777193" y="1039091"/>
                </a:cubicBezTo>
                <a:cubicBezTo>
                  <a:pt x="1781811" y="969818"/>
                  <a:pt x="1791047" y="900699"/>
                  <a:pt x="1791047" y="831273"/>
                </a:cubicBezTo>
                <a:cubicBezTo>
                  <a:pt x="1791047" y="812232"/>
                  <a:pt x="1782664" y="794093"/>
                  <a:pt x="1777193" y="775855"/>
                </a:cubicBezTo>
                <a:cubicBezTo>
                  <a:pt x="1768800" y="747879"/>
                  <a:pt x="1749484" y="692727"/>
                  <a:pt x="1749484" y="692727"/>
                </a:cubicBezTo>
                <a:cubicBezTo>
                  <a:pt x="1744866" y="600363"/>
                  <a:pt x="1752933" y="506482"/>
                  <a:pt x="1735629" y="415636"/>
                </a:cubicBezTo>
                <a:cubicBezTo>
                  <a:pt x="1732896" y="401290"/>
                  <a:pt x="1705469" y="410905"/>
                  <a:pt x="1694065" y="401782"/>
                </a:cubicBezTo>
                <a:cubicBezTo>
                  <a:pt x="1663794" y="377566"/>
                  <a:pt x="1666356" y="370992"/>
                  <a:pt x="1666356" y="34636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badkézi sokszög 3"/>
          <p:cNvSpPr/>
          <p:nvPr/>
        </p:nvSpPr>
        <p:spPr>
          <a:xfrm>
            <a:off x="5056909" y="2036618"/>
            <a:ext cx="1717964" cy="2479964"/>
          </a:xfrm>
          <a:custGeom>
            <a:avLst/>
            <a:gdLst>
              <a:gd name="connsiteX0" fmla="*/ 1496291 w 1717964"/>
              <a:gd name="connsiteY0" fmla="*/ 207818 h 2479964"/>
              <a:gd name="connsiteX1" fmla="*/ 1482436 w 1717964"/>
              <a:gd name="connsiteY1" fmla="*/ 138546 h 2479964"/>
              <a:gd name="connsiteX2" fmla="*/ 1440873 w 1717964"/>
              <a:gd name="connsiteY2" fmla="*/ 110837 h 2479964"/>
              <a:gd name="connsiteX3" fmla="*/ 1219200 w 1717964"/>
              <a:gd name="connsiteY3" fmla="*/ 69273 h 2479964"/>
              <a:gd name="connsiteX4" fmla="*/ 1136073 w 1717964"/>
              <a:gd name="connsiteY4" fmla="*/ 41564 h 2479964"/>
              <a:gd name="connsiteX5" fmla="*/ 1094509 w 1717964"/>
              <a:gd name="connsiteY5" fmla="*/ 27709 h 2479964"/>
              <a:gd name="connsiteX6" fmla="*/ 858982 w 1717964"/>
              <a:gd name="connsiteY6" fmla="*/ 0 h 2479964"/>
              <a:gd name="connsiteX7" fmla="*/ 651164 w 1717964"/>
              <a:gd name="connsiteY7" fmla="*/ 13855 h 2479964"/>
              <a:gd name="connsiteX8" fmla="*/ 568036 w 1717964"/>
              <a:gd name="connsiteY8" fmla="*/ 27709 h 2479964"/>
              <a:gd name="connsiteX9" fmla="*/ 429491 w 1717964"/>
              <a:gd name="connsiteY9" fmla="*/ 41564 h 2479964"/>
              <a:gd name="connsiteX10" fmla="*/ 318655 w 1717964"/>
              <a:gd name="connsiteY10" fmla="*/ 69273 h 2479964"/>
              <a:gd name="connsiteX11" fmla="*/ 277091 w 1717964"/>
              <a:gd name="connsiteY11" fmla="*/ 83127 h 2479964"/>
              <a:gd name="connsiteX12" fmla="*/ 180109 w 1717964"/>
              <a:gd name="connsiteY12" fmla="*/ 110837 h 2479964"/>
              <a:gd name="connsiteX13" fmla="*/ 152400 w 1717964"/>
              <a:gd name="connsiteY13" fmla="*/ 152400 h 2479964"/>
              <a:gd name="connsiteX14" fmla="*/ 138546 w 1717964"/>
              <a:gd name="connsiteY14" fmla="*/ 193964 h 2479964"/>
              <a:gd name="connsiteX15" fmla="*/ 110836 w 1717964"/>
              <a:gd name="connsiteY15" fmla="*/ 221673 h 2479964"/>
              <a:gd name="connsiteX16" fmla="*/ 96982 w 1717964"/>
              <a:gd name="connsiteY16" fmla="*/ 263237 h 2479964"/>
              <a:gd name="connsiteX17" fmla="*/ 83127 w 1717964"/>
              <a:gd name="connsiteY17" fmla="*/ 318655 h 2479964"/>
              <a:gd name="connsiteX18" fmla="*/ 55418 w 1717964"/>
              <a:gd name="connsiteY18" fmla="*/ 360218 h 2479964"/>
              <a:gd name="connsiteX19" fmla="*/ 41564 w 1717964"/>
              <a:gd name="connsiteY19" fmla="*/ 401782 h 2479964"/>
              <a:gd name="connsiteX20" fmla="*/ 13855 w 1717964"/>
              <a:gd name="connsiteY20" fmla="*/ 443346 h 2479964"/>
              <a:gd name="connsiteX21" fmla="*/ 0 w 1717964"/>
              <a:gd name="connsiteY21" fmla="*/ 969818 h 2479964"/>
              <a:gd name="connsiteX22" fmla="*/ 13855 w 1717964"/>
              <a:gd name="connsiteY22" fmla="*/ 2008909 h 2479964"/>
              <a:gd name="connsiteX23" fmla="*/ 27709 w 1717964"/>
              <a:gd name="connsiteY23" fmla="*/ 2119746 h 2479964"/>
              <a:gd name="connsiteX24" fmla="*/ 69273 w 1717964"/>
              <a:gd name="connsiteY24" fmla="*/ 2299855 h 2479964"/>
              <a:gd name="connsiteX25" fmla="*/ 96982 w 1717964"/>
              <a:gd name="connsiteY25" fmla="*/ 2341418 h 2479964"/>
              <a:gd name="connsiteX26" fmla="*/ 221673 w 1717964"/>
              <a:gd name="connsiteY26" fmla="*/ 2396837 h 2479964"/>
              <a:gd name="connsiteX27" fmla="*/ 263236 w 1717964"/>
              <a:gd name="connsiteY27" fmla="*/ 2410691 h 2479964"/>
              <a:gd name="connsiteX28" fmla="*/ 290946 w 1717964"/>
              <a:gd name="connsiteY28" fmla="*/ 2438400 h 2479964"/>
              <a:gd name="connsiteX29" fmla="*/ 540327 w 1717964"/>
              <a:gd name="connsiteY29" fmla="*/ 2479964 h 2479964"/>
              <a:gd name="connsiteX30" fmla="*/ 1260764 w 1717964"/>
              <a:gd name="connsiteY30" fmla="*/ 2466109 h 2479964"/>
              <a:gd name="connsiteX31" fmla="*/ 1371600 w 1717964"/>
              <a:gd name="connsiteY31" fmla="*/ 2369127 h 2479964"/>
              <a:gd name="connsiteX32" fmla="*/ 1454727 w 1717964"/>
              <a:gd name="connsiteY32" fmla="*/ 2299855 h 2479964"/>
              <a:gd name="connsiteX33" fmla="*/ 1510146 w 1717964"/>
              <a:gd name="connsiteY33" fmla="*/ 2230582 h 2479964"/>
              <a:gd name="connsiteX34" fmla="*/ 1524000 w 1717964"/>
              <a:gd name="connsiteY34" fmla="*/ 2189018 h 2479964"/>
              <a:gd name="connsiteX35" fmla="*/ 1620982 w 1717964"/>
              <a:gd name="connsiteY35" fmla="*/ 2050473 h 2479964"/>
              <a:gd name="connsiteX36" fmla="*/ 1662546 w 1717964"/>
              <a:gd name="connsiteY36" fmla="*/ 1925782 h 2479964"/>
              <a:gd name="connsiteX37" fmla="*/ 1690255 w 1717964"/>
              <a:gd name="connsiteY37" fmla="*/ 1842655 h 2479964"/>
              <a:gd name="connsiteX38" fmla="*/ 1717964 w 1717964"/>
              <a:gd name="connsiteY38" fmla="*/ 1704109 h 2479964"/>
              <a:gd name="connsiteX39" fmla="*/ 1704109 w 1717964"/>
              <a:gd name="connsiteY39" fmla="*/ 1385455 h 2479964"/>
              <a:gd name="connsiteX40" fmla="*/ 1690255 w 1717964"/>
              <a:gd name="connsiteY40" fmla="*/ 997527 h 2479964"/>
              <a:gd name="connsiteX41" fmla="*/ 1662546 w 1717964"/>
              <a:gd name="connsiteY41" fmla="*/ 886691 h 2479964"/>
              <a:gd name="connsiteX42" fmla="*/ 1634836 w 1717964"/>
              <a:gd name="connsiteY42" fmla="*/ 734291 h 2479964"/>
              <a:gd name="connsiteX43" fmla="*/ 1607127 w 1717964"/>
              <a:gd name="connsiteY43" fmla="*/ 623455 h 2479964"/>
              <a:gd name="connsiteX44" fmla="*/ 1593273 w 1717964"/>
              <a:gd name="connsiteY44" fmla="*/ 581891 h 2479964"/>
              <a:gd name="connsiteX45" fmla="*/ 1565564 w 1717964"/>
              <a:gd name="connsiteY45" fmla="*/ 540327 h 2479964"/>
              <a:gd name="connsiteX46" fmla="*/ 1537855 w 1717964"/>
              <a:gd name="connsiteY46" fmla="*/ 429491 h 2479964"/>
              <a:gd name="connsiteX47" fmla="*/ 1510146 w 1717964"/>
              <a:gd name="connsiteY47" fmla="*/ 346364 h 2479964"/>
              <a:gd name="connsiteX48" fmla="*/ 1468582 w 1717964"/>
              <a:gd name="connsiteY48" fmla="*/ 221673 h 2479964"/>
              <a:gd name="connsiteX49" fmla="*/ 1454727 w 1717964"/>
              <a:gd name="connsiteY49" fmla="*/ 180109 h 2479964"/>
              <a:gd name="connsiteX50" fmla="*/ 1454727 w 1717964"/>
              <a:gd name="connsiteY50" fmla="*/ 138546 h 247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17964" h="2479964">
                <a:moveTo>
                  <a:pt x="1496291" y="207818"/>
                </a:moveTo>
                <a:cubicBezTo>
                  <a:pt x="1491673" y="184727"/>
                  <a:pt x="1494119" y="158991"/>
                  <a:pt x="1482436" y="138546"/>
                </a:cubicBezTo>
                <a:cubicBezTo>
                  <a:pt x="1474175" y="124089"/>
                  <a:pt x="1453875" y="121239"/>
                  <a:pt x="1440873" y="110837"/>
                </a:cubicBezTo>
                <a:cubicBezTo>
                  <a:pt x="1347142" y="35850"/>
                  <a:pt x="1526377" y="91213"/>
                  <a:pt x="1219200" y="69273"/>
                </a:cubicBezTo>
                <a:lnTo>
                  <a:pt x="1136073" y="41564"/>
                </a:lnTo>
                <a:cubicBezTo>
                  <a:pt x="1122218" y="36946"/>
                  <a:pt x="1109024" y="29322"/>
                  <a:pt x="1094509" y="27709"/>
                </a:cubicBezTo>
                <a:cubicBezTo>
                  <a:pt x="932813" y="9743"/>
                  <a:pt x="1011314" y="19042"/>
                  <a:pt x="858982" y="0"/>
                </a:cubicBezTo>
                <a:cubicBezTo>
                  <a:pt x="789709" y="4618"/>
                  <a:pt x="720278" y="7273"/>
                  <a:pt x="651164" y="13855"/>
                </a:cubicBezTo>
                <a:cubicBezTo>
                  <a:pt x="623199" y="16518"/>
                  <a:pt x="595911" y="24225"/>
                  <a:pt x="568036" y="27709"/>
                </a:cubicBezTo>
                <a:cubicBezTo>
                  <a:pt x="521982" y="33466"/>
                  <a:pt x="475673" y="36946"/>
                  <a:pt x="429491" y="41564"/>
                </a:cubicBezTo>
                <a:cubicBezTo>
                  <a:pt x="392546" y="50800"/>
                  <a:pt x="354783" y="57231"/>
                  <a:pt x="318655" y="69273"/>
                </a:cubicBezTo>
                <a:cubicBezTo>
                  <a:pt x="304800" y="73891"/>
                  <a:pt x="291133" y="79115"/>
                  <a:pt x="277091" y="83127"/>
                </a:cubicBezTo>
                <a:cubicBezTo>
                  <a:pt x="155341" y="117912"/>
                  <a:pt x="279745" y="77624"/>
                  <a:pt x="180109" y="110837"/>
                </a:cubicBezTo>
                <a:cubicBezTo>
                  <a:pt x="170873" y="124691"/>
                  <a:pt x="159846" y="137507"/>
                  <a:pt x="152400" y="152400"/>
                </a:cubicBezTo>
                <a:cubicBezTo>
                  <a:pt x="145869" y="165462"/>
                  <a:pt x="146060" y="181441"/>
                  <a:pt x="138546" y="193964"/>
                </a:cubicBezTo>
                <a:cubicBezTo>
                  <a:pt x="131825" y="205165"/>
                  <a:pt x="120073" y="212437"/>
                  <a:pt x="110836" y="221673"/>
                </a:cubicBezTo>
                <a:cubicBezTo>
                  <a:pt x="106218" y="235528"/>
                  <a:pt x="100994" y="249195"/>
                  <a:pt x="96982" y="263237"/>
                </a:cubicBezTo>
                <a:cubicBezTo>
                  <a:pt x="91751" y="281546"/>
                  <a:pt x="90628" y="301153"/>
                  <a:pt x="83127" y="318655"/>
                </a:cubicBezTo>
                <a:cubicBezTo>
                  <a:pt x="76568" y="333960"/>
                  <a:pt x="64654" y="346364"/>
                  <a:pt x="55418" y="360218"/>
                </a:cubicBezTo>
                <a:cubicBezTo>
                  <a:pt x="50800" y="374073"/>
                  <a:pt x="48095" y="388720"/>
                  <a:pt x="41564" y="401782"/>
                </a:cubicBezTo>
                <a:cubicBezTo>
                  <a:pt x="34118" y="416675"/>
                  <a:pt x="15070" y="426739"/>
                  <a:pt x="13855" y="443346"/>
                </a:cubicBezTo>
                <a:cubicBezTo>
                  <a:pt x="1044" y="618429"/>
                  <a:pt x="4618" y="794327"/>
                  <a:pt x="0" y="969818"/>
                </a:cubicBezTo>
                <a:cubicBezTo>
                  <a:pt x="4618" y="1316182"/>
                  <a:pt x="5511" y="1662615"/>
                  <a:pt x="13855" y="2008909"/>
                </a:cubicBezTo>
                <a:cubicBezTo>
                  <a:pt x="14752" y="2046131"/>
                  <a:pt x="22788" y="2082839"/>
                  <a:pt x="27709" y="2119746"/>
                </a:cubicBezTo>
                <a:cubicBezTo>
                  <a:pt x="33564" y="2163657"/>
                  <a:pt x="42088" y="2259078"/>
                  <a:pt x="69273" y="2299855"/>
                </a:cubicBezTo>
                <a:cubicBezTo>
                  <a:pt x="78509" y="2313709"/>
                  <a:pt x="85208" y="2329644"/>
                  <a:pt x="96982" y="2341418"/>
                </a:cubicBezTo>
                <a:cubicBezTo>
                  <a:pt x="129914" y="2374350"/>
                  <a:pt x="180519" y="2383119"/>
                  <a:pt x="221673" y="2396837"/>
                </a:cubicBezTo>
                <a:lnTo>
                  <a:pt x="263236" y="2410691"/>
                </a:lnTo>
                <a:cubicBezTo>
                  <a:pt x="272473" y="2419927"/>
                  <a:pt x="280746" y="2430240"/>
                  <a:pt x="290946" y="2438400"/>
                </a:cubicBezTo>
                <a:cubicBezTo>
                  <a:pt x="372217" y="2503416"/>
                  <a:pt x="391189" y="2470021"/>
                  <a:pt x="540327" y="2479964"/>
                </a:cubicBezTo>
                <a:lnTo>
                  <a:pt x="1260764" y="2466109"/>
                </a:lnTo>
                <a:cubicBezTo>
                  <a:pt x="1368525" y="2462260"/>
                  <a:pt x="1270580" y="2436473"/>
                  <a:pt x="1371600" y="2369127"/>
                </a:cubicBezTo>
                <a:cubicBezTo>
                  <a:pt x="1412468" y="2341882"/>
                  <a:pt x="1421392" y="2339858"/>
                  <a:pt x="1454727" y="2299855"/>
                </a:cubicBezTo>
                <a:cubicBezTo>
                  <a:pt x="1542104" y="2195002"/>
                  <a:pt x="1429538" y="2311187"/>
                  <a:pt x="1510146" y="2230582"/>
                </a:cubicBezTo>
                <a:cubicBezTo>
                  <a:pt x="1514764" y="2216727"/>
                  <a:pt x="1516260" y="2201402"/>
                  <a:pt x="1524000" y="2189018"/>
                </a:cubicBezTo>
                <a:cubicBezTo>
                  <a:pt x="1607496" y="2055423"/>
                  <a:pt x="1553954" y="2184529"/>
                  <a:pt x="1620982" y="2050473"/>
                </a:cubicBezTo>
                <a:cubicBezTo>
                  <a:pt x="1655705" y="1981028"/>
                  <a:pt x="1642703" y="1991923"/>
                  <a:pt x="1662546" y="1925782"/>
                </a:cubicBezTo>
                <a:cubicBezTo>
                  <a:pt x="1670939" y="1897806"/>
                  <a:pt x="1681862" y="1870631"/>
                  <a:pt x="1690255" y="1842655"/>
                </a:cubicBezTo>
                <a:cubicBezTo>
                  <a:pt x="1705754" y="1790991"/>
                  <a:pt x="1708603" y="1760275"/>
                  <a:pt x="1717964" y="1704109"/>
                </a:cubicBezTo>
                <a:cubicBezTo>
                  <a:pt x="1713346" y="1597891"/>
                  <a:pt x="1708275" y="1491692"/>
                  <a:pt x="1704109" y="1385455"/>
                </a:cubicBezTo>
                <a:cubicBezTo>
                  <a:pt x="1699039" y="1256163"/>
                  <a:pt x="1701000" y="1126472"/>
                  <a:pt x="1690255" y="997527"/>
                </a:cubicBezTo>
                <a:cubicBezTo>
                  <a:pt x="1687092" y="959576"/>
                  <a:pt x="1671782" y="923636"/>
                  <a:pt x="1662546" y="886691"/>
                </a:cubicBezTo>
                <a:cubicBezTo>
                  <a:pt x="1621472" y="722398"/>
                  <a:pt x="1684481" y="982511"/>
                  <a:pt x="1634836" y="734291"/>
                </a:cubicBezTo>
                <a:cubicBezTo>
                  <a:pt x="1627367" y="696948"/>
                  <a:pt x="1619169" y="659583"/>
                  <a:pt x="1607127" y="623455"/>
                </a:cubicBezTo>
                <a:cubicBezTo>
                  <a:pt x="1602509" y="609600"/>
                  <a:pt x="1599804" y="594953"/>
                  <a:pt x="1593273" y="581891"/>
                </a:cubicBezTo>
                <a:cubicBezTo>
                  <a:pt x="1585827" y="566998"/>
                  <a:pt x="1573011" y="555220"/>
                  <a:pt x="1565564" y="540327"/>
                </a:cubicBezTo>
                <a:cubicBezTo>
                  <a:pt x="1548746" y="506692"/>
                  <a:pt x="1547342" y="464279"/>
                  <a:pt x="1537855" y="429491"/>
                </a:cubicBezTo>
                <a:cubicBezTo>
                  <a:pt x="1530170" y="401312"/>
                  <a:pt x="1519382" y="374073"/>
                  <a:pt x="1510146" y="346364"/>
                </a:cubicBezTo>
                <a:lnTo>
                  <a:pt x="1468582" y="221673"/>
                </a:lnTo>
                <a:cubicBezTo>
                  <a:pt x="1463964" y="207818"/>
                  <a:pt x="1454727" y="194713"/>
                  <a:pt x="1454727" y="180109"/>
                </a:cubicBezTo>
                <a:lnTo>
                  <a:pt x="1454727" y="138546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1187624" y="2924944"/>
            <a:ext cx="2105947" cy="3516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6588224" y="3276600"/>
            <a:ext cx="720080" cy="138708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324503" y="3463339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character</a:t>
            </a:r>
            <a:endParaRPr lang="en-US" sz="36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961928" y="3647708"/>
            <a:ext cx="2000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algorithm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6585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548680"/>
            <a:ext cx="3753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/>
              <a:t>http://televele.hu/dron/</a:t>
            </a:r>
            <a:endParaRPr lang="hu-HU" sz="2800" dirty="0"/>
          </a:p>
        </p:txBody>
      </p:sp>
      <p:pic>
        <p:nvPicPr>
          <p:cNvPr id="11266" name="Picture 2" descr="Képtalálat a következ&amp;odblac;re: „questio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4205"/>
            <a:ext cx="6660340" cy="42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29835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Times New Roman" panose="02020603050405020304" pitchFamily="18" charset="0"/>
              </a:rPr>
              <a:t> 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17133" y="5478515"/>
            <a:ext cx="547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Many thanks for your attention!</a:t>
            </a:r>
            <a:endParaRPr lang="hu-HU" sz="2800" dirty="0" smtClean="0"/>
          </a:p>
          <a:p>
            <a:r>
              <a:rPr lang="hu-HU" sz="2000" dirty="0" smtClean="0"/>
              <a:t>nagy.krisztina@televele.hu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7465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395536" y="764704"/>
            <a:ext cx="8424936" cy="1872208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i="1" dirty="0" smtClean="0"/>
              <a:t>„</a:t>
            </a:r>
            <a:r>
              <a:rPr lang="en-US" sz="2000" b="1" i="1" dirty="0" smtClean="0"/>
              <a:t>When media regulation seems impossible, media literacy is often seen as the acceptable answer – and indeed a magical panacea – for all media-related social and psychological ills” (David </a:t>
            </a:r>
            <a:r>
              <a:rPr lang="hu-HU" sz="2000" b="1" i="1" dirty="0" smtClean="0"/>
              <a:t>B</a:t>
            </a:r>
            <a:r>
              <a:rPr lang="en-US" sz="2000" b="1" i="1" dirty="0" err="1" smtClean="0"/>
              <a:t>uckingham</a:t>
            </a:r>
            <a:r>
              <a:rPr lang="hu-HU" sz="2000" b="1" i="1" dirty="0" smtClean="0"/>
              <a:t>) </a:t>
            </a:r>
          </a:p>
          <a:p>
            <a:endParaRPr lang="hu-H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816424" cy="25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1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764704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possibilities and boundaries of media </a:t>
            </a:r>
            <a:r>
              <a:rPr lang="en-GB" sz="2800" dirty="0" smtClean="0"/>
              <a:t>education</a:t>
            </a:r>
            <a:endParaRPr lang="hu-HU" sz="2800" dirty="0" smtClean="0"/>
          </a:p>
          <a:p>
            <a:pPr lvl="0"/>
            <a:r>
              <a:rPr lang="en-GB" sz="2800" dirty="0" smtClean="0"/>
              <a:t>  </a:t>
            </a:r>
            <a:endParaRPr lang="hu-HU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contentual and methodological </a:t>
            </a:r>
            <a:r>
              <a:rPr lang="en-GB" sz="2800" dirty="0" smtClean="0"/>
              <a:t>considerations</a:t>
            </a:r>
            <a:endParaRPr lang="hu-HU" sz="2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How does this work in practice</a:t>
            </a:r>
            <a:r>
              <a:rPr lang="en-GB" sz="2800" dirty="0" smtClean="0"/>
              <a:t>?</a:t>
            </a:r>
            <a:r>
              <a:rPr lang="hu-HU" sz="2800" dirty="0" smtClean="0"/>
              <a:t> </a:t>
            </a:r>
          </a:p>
          <a:p>
            <a:r>
              <a:rPr lang="hu-HU" sz="2800" dirty="0" smtClean="0"/>
              <a:t>    „</a:t>
            </a:r>
            <a:r>
              <a:rPr lang="en-US" sz="2800" dirty="0" err="1" smtClean="0"/>
              <a:t>Dron</a:t>
            </a:r>
            <a:r>
              <a:rPr lang="hu-HU" sz="2800" dirty="0" smtClean="0"/>
              <a:t>”- </a:t>
            </a:r>
            <a:r>
              <a:rPr lang="en-US" sz="2800" dirty="0" smtClean="0"/>
              <a:t>teaching material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94483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23528" y="53628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Media related reasons of the new dimension of the fake news phenomenon</a:t>
            </a:r>
            <a:r>
              <a:rPr lang="hu-HU" sz="3200" dirty="0" smtClean="0"/>
              <a:t>.</a:t>
            </a:r>
            <a:endParaRPr lang="hu-HU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1543345"/>
              </p:ext>
            </p:extLst>
          </p:nvPr>
        </p:nvGraphicFramePr>
        <p:xfrm>
          <a:off x="1115616" y="2317328"/>
          <a:ext cx="7896200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66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467849"/>
              </p:ext>
            </p:extLst>
          </p:nvPr>
        </p:nvGraphicFramePr>
        <p:xfrm>
          <a:off x="327929" y="727642"/>
          <a:ext cx="828092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347864" y="161043"/>
            <a:ext cx="2148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Pillars </a:t>
            </a:r>
            <a:endParaRPr lang="en-GB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6444208" y="3212976"/>
            <a:ext cx="1512168" cy="648072"/>
          </a:xfrm>
          <a:prstGeom prst="roundRect">
            <a:avLst/>
          </a:prstGeom>
          <a:solidFill>
            <a:srgbClr val="479E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fake news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2700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73458" y="404663"/>
            <a:ext cx="3397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Boundaries</a:t>
            </a:r>
            <a:endParaRPr lang="en-GB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1484784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critical media literacy is embedded into the development of critical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methodological  challenges of teaching fact checking</a:t>
            </a:r>
          </a:p>
          <a:p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shaping attitudes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danger of a blanket distrust – nihilism</a:t>
            </a:r>
          </a:p>
          <a:p>
            <a:r>
              <a:rPr lang="en-GB" sz="2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propaganda</a:t>
            </a:r>
          </a:p>
          <a:p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1120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181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r>
              <a:rPr lang="en-US" sz="2400" dirty="0" err="1" smtClean="0"/>
              <a:t>Dron</a:t>
            </a:r>
            <a:r>
              <a:rPr lang="hu-HU" sz="2400" dirty="0" smtClean="0"/>
              <a:t>e</a:t>
            </a:r>
            <a:r>
              <a:rPr lang="en-US" sz="2400" dirty="0" smtClean="0"/>
              <a:t> program - teaching material for improving critical media literacy in middle and secondary school (11-18 years old students)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/>
          </a:p>
          <a:p>
            <a:r>
              <a:rPr lang="en-US" sz="2400" dirty="0" err="1" smtClean="0"/>
              <a:t>Televele</a:t>
            </a:r>
            <a:r>
              <a:rPr lang="en-US" sz="2400" dirty="0" smtClean="0"/>
              <a:t> Media Education Association</a:t>
            </a:r>
          </a:p>
          <a:p>
            <a:endParaRPr lang="en-US" sz="2400" dirty="0" smtClean="0"/>
          </a:p>
          <a:p>
            <a:r>
              <a:rPr lang="en-US" sz="2400" dirty="0" smtClean="0"/>
              <a:t>Open Society Foundations 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3024336" cy="402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7" y="79592"/>
            <a:ext cx="3209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33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71558917"/>
              </p:ext>
            </p:extLst>
          </p:nvPr>
        </p:nvGraphicFramePr>
        <p:xfrm>
          <a:off x="683568" y="692696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24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52" y="1124743"/>
            <a:ext cx="5373491" cy="543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02223" y="260648"/>
            <a:ext cx="3199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Fact</a:t>
            </a:r>
            <a:r>
              <a:rPr lang="hu-H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checking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i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lemi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i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10312</TotalTime>
  <Words>396</Words>
  <Application>Microsoft Office PowerPoint</Application>
  <PresentationFormat>Diavetítés a képernyőre (4:3 oldalarány)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Elemi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28</cp:revision>
  <dcterms:created xsi:type="dcterms:W3CDTF">2017-09-06T08:11:40Z</dcterms:created>
  <dcterms:modified xsi:type="dcterms:W3CDTF">2017-12-18T08:43:19Z</dcterms:modified>
</cp:coreProperties>
</file>