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56" r:id="rId5"/>
    <p:sldId id="258" r:id="rId6"/>
    <p:sldId id="282" r:id="rId7"/>
    <p:sldId id="283" r:id="rId8"/>
    <p:sldId id="284" r:id="rId9"/>
    <p:sldId id="285" r:id="rId10"/>
    <p:sldId id="302" r:id="rId11"/>
    <p:sldId id="286" r:id="rId12"/>
    <p:sldId id="263" r:id="rId13"/>
    <p:sldId id="264" r:id="rId14"/>
    <p:sldId id="266" r:id="rId15"/>
    <p:sldId id="304" r:id="rId16"/>
    <p:sldId id="267" r:id="rId1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9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C73EC5-1DA9-0215-81BA-CA4FA18DCFA1}" v="108" dt="2026-05-06T09:13:04.263"/>
    <p1510:client id="{D017CDAD-EB45-6D54-3348-AE46DCBD742C}" v="987" dt="2026-05-05T13:06:03.781"/>
    <p1510:client id="{D8E4B742-7C67-97D8-60CA-6B15F23FC71D}" v="1" dt="2026-05-06T13:04:52.4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raig Andrew" userId="S::andrew.craig@uni.li::4a918cdc-f0fe-488d-b78f-850270c6f726" providerId="AD" clId="Web-{D017CDAD-EB45-6D54-3348-AE46DCBD742C}"/>
    <pc:docChg chg="addSld delSld modSld sldOrd">
      <pc:chgData name="Craig Andrew" userId="S::andrew.craig@uni.li::4a918cdc-f0fe-488d-b78f-850270c6f726" providerId="AD" clId="Web-{D017CDAD-EB45-6D54-3348-AE46DCBD742C}" dt="2026-05-05T13:06:03.781" v="857" actId="1076"/>
      <pc:docMkLst>
        <pc:docMk/>
      </pc:docMkLst>
      <pc:sldChg chg="del">
        <pc:chgData name="Craig Andrew" userId="S::andrew.craig@uni.li::4a918cdc-f0fe-488d-b78f-850270c6f726" providerId="AD" clId="Web-{D017CDAD-EB45-6D54-3348-AE46DCBD742C}" dt="2026-05-05T13:03:12.859" v="844"/>
        <pc:sldMkLst>
          <pc:docMk/>
          <pc:sldMk cId="3062655918" sldId="260"/>
        </pc:sldMkLst>
      </pc:sldChg>
      <pc:sldChg chg="del">
        <pc:chgData name="Craig Andrew" userId="S::andrew.craig@uni.li::4a918cdc-f0fe-488d-b78f-850270c6f726" providerId="AD" clId="Web-{D017CDAD-EB45-6D54-3348-AE46DCBD742C}" dt="2026-05-05T13:03:06.875" v="834"/>
        <pc:sldMkLst>
          <pc:docMk/>
          <pc:sldMk cId="188840768" sldId="261"/>
        </pc:sldMkLst>
      </pc:sldChg>
      <pc:sldChg chg="del">
        <pc:chgData name="Craig Andrew" userId="S::andrew.craig@uni.li::4a918cdc-f0fe-488d-b78f-850270c6f726" providerId="AD" clId="Web-{D017CDAD-EB45-6D54-3348-AE46DCBD742C}" dt="2026-05-05T13:02:59.937" v="823"/>
        <pc:sldMkLst>
          <pc:docMk/>
          <pc:sldMk cId="1329327825" sldId="262"/>
        </pc:sldMkLst>
      </pc:sldChg>
      <pc:sldChg chg="addSp delSp modSp">
        <pc:chgData name="Craig Andrew" userId="S::andrew.craig@uni.li::4a918cdc-f0fe-488d-b78f-850270c6f726" providerId="AD" clId="Web-{D017CDAD-EB45-6D54-3348-AE46DCBD742C}" dt="2026-05-05T12:50:22.453" v="669" actId="1076"/>
        <pc:sldMkLst>
          <pc:docMk/>
          <pc:sldMk cId="1058642135" sldId="263"/>
        </pc:sldMkLst>
        <pc:spChg chg="mod">
          <ac:chgData name="Craig Andrew" userId="S::andrew.craig@uni.li::4a918cdc-f0fe-488d-b78f-850270c6f726" providerId="AD" clId="Web-{D017CDAD-EB45-6D54-3348-AE46DCBD742C}" dt="2026-05-05T12:44:57.078" v="580"/>
          <ac:spMkLst>
            <pc:docMk/>
            <pc:sldMk cId="1058642135" sldId="263"/>
            <ac:spMk id="2" creationId="{0257D446-10BB-918E-66AE-EA106026492B}"/>
          </ac:spMkLst>
        </pc:spChg>
        <pc:spChg chg="del">
          <ac:chgData name="Craig Andrew" userId="S::andrew.craig@uni.li::4a918cdc-f0fe-488d-b78f-850270c6f726" providerId="AD" clId="Web-{D017CDAD-EB45-6D54-3348-AE46DCBD742C}" dt="2026-05-05T12:45:16.797" v="581"/>
          <ac:spMkLst>
            <pc:docMk/>
            <pc:sldMk cId="1058642135" sldId="263"/>
            <ac:spMk id="3" creationId="{06838706-7112-841D-1FAD-AE4322469AC1}"/>
          </ac:spMkLst>
        </pc:spChg>
        <pc:spChg chg="add mod">
          <ac:chgData name="Craig Andrew" userId="S::andrew.craig@uni.li::4a918cdc-f0fe-488d-b78f-850270c6f726" providerId="AD" clId="Web-{D017CDAD-EB45-6D54-3348-AE46DCBD742C}" dt="2026-05-05T12:47:07.719" v="611" actId="1076"/>
          <ac:spMkLst>
            <pc:docMk/>
            <pc:sldMk cId="1058642135" sldId="263"/>
            <ac:spMk id="7" creationId="{7763F003-5C28-C40A-AD4F-50B651B3AFF7}"/>
          </ac:spMkLst>
        </pc:spChg>
        <pc:spChg chg="add mod">
          <ac:chgData name="Craig Andrew" userId="S::andrew.craig@uni.li::4a918cdc-f0fe-488d-b78f-850270c6f726" providerId="AD" clId="Web-{D017CDAD-EB45-6D54-3348-AE46DCBD742C}" dt="2026-05-05T12:48:03.594" v="635" actId="20577"/>
          <ac:spMkLst>
            <pc:docMk/>
            <pc:sldMk cId="1058642135" sldId="263"/>
            <ac:spMk id="8" creationId="{1A984F2F-BA4E-2535-8F47-B6D0C7E04703}"/>
          </ac:spMkLst>
        </pc:spChg>
        <pc:spChg chg="add mod">
          <ac:chgData name="Craig Andrew" userId="S::andrew.craig@uni.li::4a918cdc-f0fe-488d-b78f-850270c6f726" providerId="AD" clId="Web-{D017CDAD-EB45-6D54-3348-AE46DCBD742C}" dt="2026-05-05T12:49:41.625" v="662" actId="20577"/>
          <ac:spMkLst>
            <pc:docMk/>
            <pc:sldMk cId="1058642135" sldId="263"/>
            <ac:spMk id="9" creationId="{4E2AE2B9-5A61-98A6-0F0B-6DA4C9786792}"/>
          </ac:spMkLst>
        </pc:spChg>
        <pc:spChg chg="add mod">
          <ac:chgData name="Craig Andrew" userId="S::andrew.craig@uni.li::4a918cdc-f0fe-488d-b78f-850270c6f726" providerId="AD" clId="Web-{D017CDAD-EB45-6D54-3348-AE46DCBD742C}" dt="2026-05-05T12:50:22.453" v="669" actId="1076"/>
          <ac:spMkLst>
            <pc:docMk/>
            <pc:sldMk cId="1058642135" sldId="263"/>
            <ac:spMk id="10" creationId="{B65413FD-1FBC-B4AD-92B4-A41FA11A0FC0}"/>
          </ac:spMkLst>
        </pc:spChg>
      </pc:sldChg>
      <pc:sldChg chg="addSp delSp modSp">
        <pc:chgData name="Craig Andrew" userId="S::andrew.craig@uni.li::4a918cdc-f0fe-488d-b78f-850270c6f726" providerId="AD" clId="Web-{D017CDAD-EB45-6D54-3348-AE46DCBD742C}" dt="2026-05-05T12:56:18.359" v="738" actId="20577"/>
        <pc:sldMkLst>
          <pc:docMk/>
          <pc:sldMk cId="3249175585" sldId="264"/>
        </pc:sldMkLst>
        <pc:spChg chg="mod">
          <ac:chgData name="Craig Andrew" userId="S::andrew.craig@uni.li::4a918cdc-f0fe-488d-b78f-850270c6f726" providerId="AD" clId="Web-{D017CDAD-EB45-6D54-3348-AE46DCBD742C}" dt="2026-05-05T12:51:30.469" v="673" actId="20577"/>
          <ac:spMkLst>
            <pc:docMk/>
            <pc:sldMk cId="3249175585" sldId="264"/>
            <ac:spMk id="2" creationId="{94E68719-1416-E1E2-3C43-60C5D3A28F69}"/>
          </ac:spMkLst>
        </pc:spChg>
        <pc:spChg chg="del">
          <ac:chgData name="Craig Andrew" userId="S::andrew.craig@uni.li::4a918cdc-f0fe-488d-b78f-850270c6f726" providerId="AD" clId="Web-{D017CDAD-EB45-6D54-3348-AE46DCBD742C}" dt="2026-05-05T12:51:44.094" v="674"/>
          <ac:spMkLst>
            <pc:docMk/>
            <pc:sldMk cId="3249175585" sldId="264"/>
            <ac:spMk id="3" creationId="{4B6BD72D-4CBA-7EF5-8BD4-0A5A37DC36AD}"/>
          </ac:spMkLst>
        </pc:spChg>
        <pc:spChg chg="add mod">
          <ac:chgData name="Craig Andrew" userId="S::andrew.craig@uni.li::4a918cdc-f0fe-488d-b78f-850270c6f726" providerId="AD" clId="Web-{D017CDAD-EB45-6D54-3348-AE46DCBD742C}" dt="2026-05-05T12:53:22.734" v="693" actId="1076"/>
          <ac:spMkLst>
            <pc:docMk/>
            <pc:sldMk cId="3249175585" sldId="264"/>
            <ac:spMk id="6" creationId="{6D38E41B-A80A-3B24-B850-429829BE2EAD}"/>
          </ac:spMkLst>
        </pc:spChg>
        <pc:spChg chg="add mod">
          <ac:chgData name="Craig Andrew" userId="S::andrew.craig@uni.li::4a918cdc-f0fe-488d-b78f-850270c6f726" providerId="AD" clId="Web-{D017CDAD-EB45-6D54-3348-AE46DCBD742C}" dt="2026-05-05T12:56:18.359" v="738" actId="20577"/>
          <ac:spMkLst>
            <pc:docMk/>
            <pc:sldMk cId="3249175585" sldId="264"/>
            <ac:spMk id="7" creationId="{E031258C-386E-4BF7-04F5-754495BD9FF7}"/>
          </ac:spMkLst>
        </pc:spChg>
        <pc:spChg chg="add mod">
          <ac:chgData name="Craig Andrew" userId="S::andrew.craig@uni.li::4a918cdc-f0fe-488d-b78f-850270c6f726" providerId="AD" clId="Web-{D017CDAD-EB45-6D54-3348-AE46DCBD742C}" dt="2026-05-05T12:56:14" v="737" actId="20577"/>
          <ac:spMkLst>
            <pc:docMk/>
            <pc:sldMk cId="3249175585" sldId="264"/>
            <ac:spMk id="8" creationId="{B3462676-BEB6-0017-47CD-C1F689C89ED5}"/>
          </ac:spMkLst>
        </pc:spChg>
      </pc:sldChg>
      <pc:sldChg chg="addSp delSp modSp ord">
        <pc:chgData name="Craig Andrew" userId="S::andrew.craig@uni.li::4a918cdc-f0fe-488d-b78f-850270c6f726" providerId="AD" clId="Web-{D017CDAD-EB45-6D54-3348-AE46DCBD742C}" dt="2026-05-05T13:00:48.062" v="801" actId="1076"/>
        <pc:sldMkLst>
          <pc:docMk/>
          <pc:sldMk cId="963033283" sldId="266"/>
        </pc:sldMkLst>
        <pc:spChg chg="mod">
          <ac:chgData name="Craig Andrew" userId="S::andrew.craig@uni.li::4a918cdc-f0fe-488d-b78f-850270c6f726" providerId="AD" clId="Web-{D017CDAD-EB45-6D54-3348-AE46DCBD742C}" dt="2026-05-05T12:57:10.437" v="741"/>
          <ac:spMkLst>
            <pc:docMk/>
            <pc:sldMk cId="963033283" sldId="266"/>
            <ac:spMk id="2" creationId="{FC3F8071-B317-894F-4BFE-F33B5E31045E}"/>
          </ac:spMkLst>
        </pc:spChg>
        <pc:spChg chg="del">
          <ac:chgData name="Craig Andrew" userId="S::andrew.craig@uni.li::4a918cdc-f0fe-488d-b78f-850270c6f726" providerId="AD" clId="Web-{D017CDAD-EB45-6D54-3348-AE46DCBD742C}" dt="2026-05-05T12:57:15.609" v="742"/>
          <ac:spMkLst>
            <pc:docMk/>
            <pc:sldMk cId="963033283" sldId="266"/>
            <ac:spMk id="3" creationId="{0640DC15-B9B2-B61D-6F32-04108D287830}"/>
          </ac:spMkLst>
        </pc:spChg>
        <pc:spChg chg="add mod">
          <ac:chgData name="Craig Andrew" userId="S::andrew.craig@uni.li::4a918cdc-f0fe-488d-b78f-850270c6f726" providerId="AD" clId="Web-{D017CDAD-EB45-6D54-3348-AE46DCBD742C}" dt="2026-05-05T12:57:52.125" v="755" actId="1076"/>
          <ac:spMkLst>
            <pc:docMk/>
            <pc:sldMk cId="963033283" sldId="266"/>
            <ac:spMk id="7" creationId="{79D6AA22-727A-F30B-11D3-EAC8F24082D9}"/>
          </ac:spMkLst>
        </pc:spChg>
        <pc:spChg chg="add del mod">
          <ac:chgData name="Craig Andrew" userId="S::andrew.craig@uni.li::4a918cdc-f0fe-488d-b78f-850270c6f726" providerId="AD" clId="Web-{D017CDAD-EB45-6D54-3348-AE46DCBD742C}" dt="2026-05-05T12:57:59.484" v="756" actId="1076"/>
          <ac:spMkLst>
            <pc:docMk/>
            <pc:sldMk cId="963033283" sldId="266"/>
            <ac:spMk id="9" creationId="{702347DF-55AA-BC12-B83D-7093A439A5B7}"/>
          </ac:spMkLst>
        </pc:spChg>
        <pc:spChg chg="add mod">
          <ac:chgData name="Craig Andrew" userId="S::andrew.craig@uni.li::4a918cdc-f0fe-488d-b78f-850270c6f726" providerId="AD" clId="Web-{D017CDAD-EB45-6D54-3348-AE46DCBD742C}" dt="2026-05-05T12:58:04.656" v="757" actId="1076"/>
          <ac:spMkLst>
            <pc:docMk/>
            <pc:sldMk cId="963033283" sldId="266"/>
            <ac:spMk id="11" creationId="{4E9CF342-5D65-0FF2-6CB8-B5062A1895B2}"/>
          </ac:spMkLst>
        </pc:spChg>
        <pc:spChg chg="add mod">
          <ac:chgData name="Craig Andrew" userId="S::andrew.craig@uni.li::4a918cdc-f0fe-488d-b78f-850270c6f726" providerId="AD" clId="Web-{D017CDAD-EB45-6D54-3348-AE46DCBD742C}" dt="2026-05-05T12:58:31.359" v="760" actId="1076"/>
          <ac:spMkLst>
            <pc:docMk/>
            <pc:sldMk cId="963033283" sldId="266"/>
            <ac:spMk id="13" creationId="{13F3BC29-1A79-64F2-582D-C6635AA355E0}"/>
          </ac:spMkLst>
        </pc:spChg>
        <pc:spChg chg="add mod">
          <ac:chgData name="Craig Andrew" userId="S::andrew.craig@uni.li::4a918cdc-f0fe-488d-b78f-850270c6f726" providerId="AD" clId="Web-{D017CDAD-EB45-6D54-3348-AE46DCBD742C}" dt="2026-05-05T12:58:57.359" v="774" actId="14100"/>
          <ac:spMkLst>
            <pc:docMk/>
            <pc:sldMk cId="963033283" sldId="266"/>
            <ac:spMk id="14" creationId="{DAF2D89E-7A7B-3BA4-8390-73E99CE58219}"/>
          </ac:spMkLst>
        </pc:spChg>
        <pc:spChg chg="add mod">
          <ac:chgData name="Craig Andrew" userId="S::andrew.craig@uni.li::4a918cdc-f0fe-488d-b78f-850270c6f726" providerId="AD" clId="Web-{D017CDAD-EB45-6D54-3348-AE46DCBD742C}" dt="2026-05-05T12:59:20.468" v="780" actId="14100"/>
          <ac:spMkLst>
            <pc:docMk/>
            <pc:sldMk cId="963033283" sldId="266"/>
            <ac:spMk id="15" creationId="{4B3A7B97-14E6-0825-6211-8B5D26FD9A08}"/>
          </ac:spMkLst>
        </pc:spChg>
        <pc:spChg chg="add mod">
          <ac:chgData name="Craig Andrew" userId="S::andrew.craig@uni.li::4a918cdc-f0fe-488d-b78f-850270c6f726" providerId="AD" clId="Web-{D017CDAD-EB45-6D54-3348-AE46DCBD742C}" dt="2026-05-05T13:00:08.125" v="792" actId="1076"/>
          <ac:spMkLst>
            <pc:docMk/>
            <pc:sldMk cId="963033283" sldId="266"/>
            <ac:spMk id="16" creationId="{ACEFB126-16F9-26D6-EA41-968CBF5F1F62}"/>
          </ac:spMkLst>
        </pc:spChg>
        <pc:spChg chg="add mod">
          <ac:chgData name="Craig Andrew" userId="S::andrew.craig@uni.li::4a918cdc-f0fe-488d-b78f-850270c6f726" providerId="AD" clId="Web-{D017CDAD-EB45-6D54-3348-AE46DCBD742C}" dt="2026-05-05T13:00:48.062" v="801" actId="1076"/>
          <ac:spMkLst>
            <pc:docMk/>
            <pc:sldMk cId="963033283" sldId="266"/>
            <ac:spMk id="17" creationId="{A58ED98E-78BC-8C40-F580-B204DEFE0A73}"/>
          </ac:spMkLst>
        </pc:spChg>
      </pc:sldChg>
      <pc:sldChg chg="addSp delSp modSp ord">
        <pc:chgData name="Craig Andrew" userId="S::andrew.craig@uni.li::4a918cdc-f0fe-488d-b78f-850270c6f726" providerId="AD" clId="Web-{D017CDAD-EB45-6D54-3348-AE46DCBD742C}" dt="2026-05-05T13:06:03.781" v="857" actId="1076"/>
        <pc:sldMkLst>
          <pc:docMk/>
          <pc:sldMk cId="3095161196" sldId="267"/>
        </pc:sldMkLst>
        <pc:spChg chg="mod">
          <ac:chgData name="Craig Andrew" userId="S::andrew.craig@uni.li::4a918cdc-f0fe-488d-b78f-850270c6f726" providerId="AD" clId="Web-{D017CDAD-EB45-6D54-3348-AE46DCBD742C}" dt="2026-05-05T13:01:36.937" v="804"/>
          <ac:spMkLst>
            <pc:docMk/>
            <pc:sldMk cId="3095161196" sldId="267"/>
            <ac:spMk id="2" creationId="{1AAD7DCF-28B3-B0CA-6155-B4E63DE7E356}"/>
          </ac:spMkLst>
        </pc:spChg>
        <pc:spChg chg="del">
          <ac:chgData name="Craig Andrew" userId="S::andrew.craig@uni.li::4a918cdc-f0fe-488d-b78f-850270c6f726" providerId="AD" clId="Web-{D017CDAD-EB45-6D54-3348-AE46DCBD742C}" dt="2026-05-05T13:01:44.546" v="805"/>
          <ac:spMkLst>
            <pc:docMk/>
            <pc:sldMk cId="3095161196" sldId="267"/>
            <ac:spMk id="3" creationId="{ECD6A668-B6E6-92DB-0E19-EDD4F8AA6BDA}"/>
          </ac:spMkLst>
        </pc:spChg>
        <pc:spChg chg="add mod">
          <ac:chgData name="Craig Andrew" userId="S::andrew.craig@uni.li::4a918cdc-f0fe-488d-b78f-850270c6f726" providerId="AD" clId="Web-{D017CDAD-EB45-6D54-3348-AE46DCBD742C}" dt="2026-05-05T13:03:30.781" v="846" actId="20577"/>
          <ac:spMkLst>
            <pc:docMk/>
            <pc:sldMk cId="3095161196" sldId="267"/>
            <ac:spMk id="6" creationId="{CBC1AB36-88F4-E66D-DBB8-00BE6A2A2BBA}"/>
          </ac:spMkLst>
        </pc:spChg>
        <pc:spChg chg="add del mod">
          <ac:chgData name="Craig Andrew" userId="S::andrew.craig@uni.li::4a918cdc-f0fe-488d-b78f-850270c6f726" providerId="AD" clId="Web-{D017CDAD-EB45-6D54-3348-AE46DCBD742C}" dt="2026-05-05T13:05:28.656" v="851"/>
          <ac:spMkLst>
            <pc:docMk/>
            <pc:sldMk cId="3095161196" sldId="267"/>
            <ac:spMk id="7" creationId="{6A169127-E75A-CDA7-438D-13FF431B18FB}"/>
          </ac:spMkLst>
        </pc:spChg>
        <pc:spChg chg="add del mod">
          <ac:chgData name="Craig Andrew" userId="S::andrew.craig@uni.li::4a918cdc-f0fe-488d-b78f-850270c6f726" providerId="AD" clId="Web-{D017CDAD-EB45-6D54-3348-AE46DCBD742C}" dt="2026-05-05T13:05:41.843" v="855"/>
          <ac:spMkLst>
            <pc:docMk/>
            <pc:sldMk cId="3095161196" sldId="267"/>
            <ac:spMk id="8" creationId="{FDFCC8EB-2158-9951-3D89-9023C4E26450}"/>
          </ac:spMkLst>
        </pc:spChg>
        <pc:spChg chg="add mod">
          <ac:chgData name="Craig Andrew" userId="S::andrew.craig@uni.li::4a918cdc-f0fe-488d-b78f-850270c6f726" providerId="AD" clId="Web-{D017CDAD-EB45-6D54-3348-AE46DCBD742C}" dt="2026-05-05T13:06:03.781" v="857" actId="1076"/>
          <ac:spMkLst>
            <pc:docMk/>
            <pc:sldMk cId="3095161196" sldId="267"/>
            <ac:spMk id="9" creationId="{B82F7E8B-512E-5C79-D211-0B4D82664743}"/>
          </ac:spMkLst>
        </pc:spChg>
      </pc:sldChg>
      <pc:sldChg chg="del">
        <pc:chgData name="Craig Andrew" userId="S::andrew.craig@uni.li::4a918cdc-f0fe-488d-b78f-850270c6f726" providerId="AD" clId="Web-{D017CDAD-EB45-6D54-3348-AE46DCBD742C}" dt="2026-05-05T13:03:09.359" v="838"/>
        <pc:sldMkLst>
          <pc:docMk/>
          <pc:sldMk cId="1002063664" sldId="268"/>
        </pc:sldMkLst>
      </pc:sldChg>
      <pc:sldChg chg="del">
        <pc:chgData name="Craig Andrew" userId="S::andrew.craig@uni.li::4a918cdc-f0fe-488d-b78f-850270c6f726" providerId="AD" clId="Web-{D017CDAD-EB45-6D54-3348-AE46DCBD742C}" dt="2026-05-05T13:03:08.718" v="837"/>
        <pc:sldMkLst>
          <pc:docMk/>
          <pc:sldMk cId="2329025953" sldId="269"/>
        </pc:sldMkLst>
      </pc:sldChg>
      <pc:sldChg chg="del">
        <pc:chgData name="Craig Andrew" userId="S::andrew.craig@uni.li::4a918cdc-f0fe-488d-b78f-850270c6f726" providerId="AD" clId="Web-{D017CDAD-EB45-6D54-3348-AE46DCBD742C}" dt="2026-05-05T13:03:08.218" v="836"/>
        <pc:sldMkLst>
          <pc:docMk/>
          <pc:sldMk cId="2556814432" sldId="270"/>
        </pc:sldMkLst>
      </pc:sldChg>
      <pc:sldChg chg="del">
        <pc:chgData name="Craig Andrew" userId="S::andrew.craig@uni.li::4a918cdc-f0fe-488d-b78f-850270c6f726" providerId="AD" clId="Web-{D017CDAD-EB45-6D54-3348-AE46DCBD742C}" dt="2026-05-05T13:03:07.531" v="835"/>
        <pc:sldMkLst>
          <pc:docMk/>
          <pc:sldMk cId="3268562837" sldId="271"/>
        </pc:sldMkLst>
      </pc:sldChg>
      <pc:sldChg chg="del">
        <pc:chgData name="Craig Andrew" userId="S::andrew.craig@uni.li::4a918cdc-f0fe-488d-b78f-850270c6f726" providerId="AD" clId="Web-{D017CDAD-EB45-6D54-3348-AE46DCBD742C}" dt="2026-05-05T13:03:06.296" v="833"/>
        <pc:sldMkLst>
          <pc:docMk/>
          <pc:sldMk cId="3697752564" sldId="272"/>
        </pc:sldMkLst>
      </pc:sldChg>
      <pc:sldChg chg="del">
        <pc:chgData name="Craig Andrew" userId="S::andrew.craig@uni.li::4a918cdc-f0fe-488d-b78f-850270c6f726" providerId="AD" clId="Web-{D017CDAD-EB45-6D54-3348-AE46DCBD742C}" dt="2026-05-05T13:03:02.593" v="827"/>
        <pc:sldMkLst>
          <pc:docMk/>
          <pc:sldMk cId="2755593940" sldId="273"/>
        </pc:sldMkLst>
      </pc:sldChg>
      <pc:sldChg chg="del">
        <pc:chgData name="Craig Andrew" userId="S::andrew.craig@uni.li::4a918cdc-f0fe-488d-b78f-850270c6f726" providerId="AD" clId="Web-{D017CDAD-EB45-6D54-3348-AE46DCBD742C}" dt="2026-05-05T13:03:01.937" v="826"/>
        <pc:sldMkLst>
          <pc:docMk/>
          <pc:sldMk cId="996332123" sldId="274"/>
        </pc:sldMkLst>
      </pc:sldChg>
      <pc:sldChg chg="del">
        <pc:chgData name="Craig Andrew" userId="S::andrew.craig@uni.li::4a918cdc-f0fe-488d-b78f-850270c6f726" providerId="AD" clId="Web-{D017CDAD-EB45-6D54-3348-AE46DCBD742C}" dt="2026-05-05T13:03:01.203" v="825"/>
        <pc:sldMkLst>
          <pc:docMk/>
          <pc:sldMk cId="647481510" sldId="275"/>
        </pc:sldMkLst>
      </pc:sldChg>
      <pc:sldChg chg="del">
        <pc:chgData name="Craig Andrew" userId="S::andrew.craig@uni.li::4a918cdc-f0fe-488d-b78f-850270c6f726" providerId="AD" clId="Web-{D017CDAD-EB45-6D54-3348-AE46DCBD742C}" dt="2026-05-05T13:03:00.625" v="824"/>
        <pc:sldMkLst>
          <pc:docMk/>
          <pc:sldMk cId="891103338" sldId="276"/>
        </pc:sldMkLst>
      </pc:sldChg>
      <pc:sldChg chg="del">
        <pc:chgData name="Craig Andrew" userId="S::andrew.craig@uni.li::4a918cdc-f0fe-488d-b78f-850270c6f726" providerId="AD" clId="Web-{D017CDAD-EB45-6D54-3348-AE46DCBD742C}" dt="2026-05-05T13:02:59.171" v="822"/>
        <pc:sldMkLst>
          <pc:docMk/>
          <pc:sldMk cId="2592094290" sldId="277"/>
        </pc:sldMkLst>
      </pc:sldChg>
      <pc:sldChg chg="del">
        <pc:chgData name="Craig Andrew" userId="S::andrew.craig@uni.li::4a918cdc-f0fe-488d-b78f-850270c6f726" providerId="AD" clId="Web-{D017CDAD-EB45-6D54-3348-AE46DCBD742C}" dt="2026-05-05T13:02:54.531" v="816"/>
        <pc:sldMkLst>
          <pc:docMk/>
          <pc:sldMk cId="4050208506" sldId="278"/>
        </pc:sldMkLst>
      </pc:sldChg>
      <pc:sldChg chg="del">
        <pc:chgData name="Craig Andrew" userId="S::andrew.craig@uni.li::4a918cdc-f0fe-488d-b78f-850270c6f726" providerId="AD" clId="Web-{D017CDAD-EB45-6D54-3348-AE46DCBD742C}" dt="2026-05-05T13:02:52.078" v="815"/>
        <pc:sldMkLst>
          <pc:docMk/>
          <pc:sldMk cId="2186819010" sldId="279"/>
        </pc:sldMkLst>
      </pc:sldChg>
      <pc:sldChg chg="del">
        <pc:chgData name="Craig Andrew" userId="S::andrew.craig@uni.li::4a918cdc-f0fe-488d-b78f-850270c6f726" providerId="AD" clId="Web-{D017CDAD-EB45-6D54-3348-AE46DCBD742C}" dt="2026-05-05T13:02:51.671" v="814"/>
        <pc:sldMkLst>
          <pc:docMk/>
          <pc:sldMk cId="3175279345" sldId="280"/>
        </pc:sldMkLst>
      </pc:sldChg>
      <pc:sldChg chg="del">
        <pc:chgData name="Craig Andrew" userId="S::andrew.craig@uni.li::4a918cdc-f0fe-488d-b78f-850270c6f726" providerId="AD" clId="Web-{D017CDAD-EB45-6D54-3348-AE46DCBD742C}" dt="2026-05-05T13:02:50.890" v="813"/>
        <pc:sldMkLst>
          <pc:docMk/>
          <pc:sldMk cId="2686992335" sldId="281"/>
        </pc:sldMkLst>
      </pc:sldChg>
      <pc:sldChg chg="addSp delSp modSp">
        <pc:chgData name="Craig Andrew" userId="S::andrew.craig@uni.li::4a918cdc-f0fe-488d-b78f-850270c6f726" providerId="AD" clId="Web-{D017CDAD-EB45-6D54-3348-AE46DCBD742C}" dt="2026-05-05T12:01:43.548" v="141" actId="1076"/>
        <pc:sldMkLst>
          <pc:docMk/>
          <pc:sldMk cId="3889557319" sldId="283"/>
        </pc:sldMkLst>
        <pc:spChg chg="mod">
          <ac:chgData name="Craig Andrew" userId="S::andrew.craig@uni.li::4a918cdc-f0fe-488d-b78f-850270c6f726" providerId="AD" clId="Web-{D017CDAD-EB45-6D54-3348-AE46DCBD742C}" dt="2026-05-05T11:41:24.955" v="0" actId="20577"/>
          <ac:spMkLst>
            <pc:docMk/>
            <pc:sldMk cId="3889557319" sldId="283"/>
            <ac:spMk id="2" creationId="{F455FCC4-8B52-C240-A492-56F0905050AC}"/>
          </ac:spMkLst>
        </pc:spChg>
        <pc:spChg chg="add del mod">
          <ac:chgData name="Craig Andrew" userId="S::andrew.craig@uni.li::4a918cdc-f0fe-488d-b78f-850270c6f726" providerId="AD" clId="Web-{D017CDAD-EB45-6D54-3348-AE46DCBD742C}" dt="2026-05-05T11:44:56.267" v="25"/>
          <ac:spMkLst>
            <pc:docMk/>
            <pc:sldMk cId="3889557319" sldId="283"/>
            <ac:spMk id="7" creationId="{4BE15362-3611-B1C3-069A-FA180B8FBCF3}"/>
          </ac:spMkLst>
        </pc:spChg>
        <pc:spChg chg="del">
          <ac:chgData name="Craig Andrew" userId="S::andrew.craig@uni.li::4a918cdc-f0fe-488d-b78f-850270c6f726" providerId="AD" clId="Web-{D017CDAD-EB45-6D54-3348-AE46DCBD742C}" dt="2026-05-05T11:42:01.033" v="1"/>
          <ac:spMkLst>
            <pc:docMk/>
            <pc:sldMk cId="3889557319" sldId="283"/>
            <ac:spMk id="8" creationId="{5CF9C84F-AAF3-80A8-1EE6-29F7413CCDE6}"/>
          </ac:spMkLst>
        </pc:spChg>
        <pc:spChg chg="add mod ord">
          <ac:chgData name="Craig Andrew" userId="S::andrew.craig@uni.li::4a918cdc-f0fe-488d-b78f-850270c6f726" providerId="AD" clId="Web-{D017CDAD-EB45-6D54-3348-AE46DCBD742C}" dt="2026-05-05T11:57:26.157" v="119" actId="14100"/>
          <ac:spMkLst>
            <pc:docMk/>
            <pc:sldMk cId="3889557319" sldId="283"/>
            <ac:spMk id="11" creationId="{0EEAF322-5820-FC32-1EA1-9DAE2DC703DB}"/>
          </ac:spMkLst>
        </pc:spChg>
        <pc:spChg chg="add mod ord">
          <ac:chgData name="Craig Andrew" userId="S::andrew.craig@uni.li::4a918cdc-f0fe-488d-b78f-850270c6f726" providerId="AD" clId="Web-{D017CDAD-EB45-6D54-3348-AE46DCBD742C}" dt="2026-05-05T11:53:36.345" v="95" actId="14100"/>
          <ac:spMkLst>
            <pc:docMk/>
            <pc:sldMk cId="3889557319" sldId="283"/>
            <ac:spMk id="12" creationId="{A62A30C9-BF9B-3778-CBF0-BCE22425FE9B}"/>
          </ac:spMkLst>
        </pc:spChg>
        <pc:spChg chg="add mod">
          <ac:chgData name="Craig Andrew" userId="S::andrew.craig@uni.li::4a918cdc-f0fe-488d-b78f-850270c6f726" providerId="AD" clId="Web-{D017CDAD-EB45-6D54-3348-AE46DCBD742C}" dt="2026-05-05T11:57:33.439" v="120" actId="14100"/>
          <ac:spMkLst>
            <pc:docMk/>
            <pc:sldMk cId="3889557319" sldId="283"/>
            <ac:spMk id="13" creationId="{195A0A02-D0D2-7C75-F3D9-2AC5F42162FE}"/>
          </ac:spMkLst>
        </pc:spChg>
        <pc:spChg chg="add mod">
          <ac:chgData name="Craig Andrew" userId="S::andrew.craig@uni.li::4a918cdc-f0fe-488d-b78f-850270c6f726" providerId="AD" clId="Web-{D017CDAD-EB45-6D54-3348-AE46DCBD742C}" dt="2026-05-05T11:57:18.173" v="118"/>
          <ac:spMkLst>
            <pc:docMk/>
            <pc:sldMk cId="3889557319" sldId="283"/>
            <ac:spMk id="14" creationId="{0AE60174-596B-FE6F-DFE0-5F311C647490}"/>
          </ac:spMkLst>
        </pc:spChg>
        <pc:spChg chg="add mod">
          <ac:chgData name="Craig Andrew" userId="S::andrew.craig@uni.li::4a918cdc-f0fe-488d-b78f-850270c6f726" providerId="AD" clId="Web-{D017CDAD-EB45-6D54-3348-AE46DCBD742C}" dt="2026-05-05T12:01:43.548" v="141" actId="1076"/>
          <ac:spMkLst>
            <pc:docMk/>
            <pc:sldMk cId="3889557319" sldId="283"/>
            <ac:spMk id="16" creationId="{C1C8BFBB-9C67-24B6-C945-96496E84CE63}"/>
          </ac:spMkLst>
        </pc:spChg>
        <pc:picChg chg="add del mod ord">
          <ac:chgData name="Craig Andrew" userId="S::andrew.craig@uni.li::4a918cdc-f0fe-488d-b78f-850270c6f726" providerId="AD" clId="Web-{D017CDAD-EB45-6D54-3348-AE46DCBD742C}" dt="2026-05-05T11:42:15.127" v="3"/>
          <ac:picMkLst>
            <pc:docMk/>
            <pc:sldMk cId="3889557319" sldId="283"/>
            <ac:picMk id="3" creationId="{B582B639-9495-1E4A-E6CA-CBFE1C5179FC}"/>
          </ac:picMkLst>
        </pc:picChg>
        <pc:picChg chg="add del">
          <ac:chgData name="Craig Andrew" userId="S::andrew.craig@uni.li::4a918cdc-f0fe-488d-b78f-850270c6f726" providerId="AD" clId="Web-{D017CDAD-EB45-6D54-3348-AE46DCBD742C}" dt="2026-05-05T11:43:11.971" v="5"/>
          <ac:picMkLst>
            <pc:docMk/>
            <pc:sldMk cId="3889557319" sldId="283"/>
            <ac:picMk id="10" creationId="{26D6CA94-C04A-8E03-3BAD-000B938AB3D7}"/>
          </ac:picMkLst>
        </pc:picChg>
        <pc:picChg chg="add mod">
          <ac:chgData name="Craig Andrew" userId="S::andrew.craig@uni.li::4a918cdc-f0fe-488d-b78f-850270c6f726" providerId="AD" clId="Web-{D017CDAD-EB45-6D54-3348-AE46DCBD742C}" dt="2026-05-05T11:52:31.751" v="82" actId="1076"/>
          <ac:picMkLst>
            <pc:docMk/>
            <pc:sldMk cId="3889557319" sldId="283"/>
            <ac:picMk id="15" creationId="{0C5979D1-5B9B-D0FC-D275-67E5DAD315F8}"/>
          </ac:picMkLst>
        </pc:picChg>
      </pc:sldChg>
      <pc:sldChg chg="addSp delSp modSp">
        <pc:chgData name="Craig Andrew" userId="S::andrew.craig@uni.li::4a918cdc-f0fe-488d-b78f-850270c6f726" providerId="AD" clId="Web-{D017CDAD-EB45-6D54-3348-AE46DCBD742C}" dt="2026-05-05T12:26:28.454" v="451" actId="1076"/>
        <pc:sldMkLst>
          <pc:docMk/>
          <pc:sldMk cId="2303498408" sldId="284"/>
        </pc:sldMkLst>
        <pc:spChg chg="mod">
          <ac:chgData name="Craig Andrew" userId="S::andrew.craig@uni.li::4a918cdc-f0fe-488d-b78f-850270c6f726" providerId="AD" clId="Web-{D017CDAD-EB45-6D54-3348-AE46DCBD742C}" dt="2026-05-05T11:54:32.736" v="106"/>
          <ac:spMkLst>
            <pc:docMk/>
            <pc:sldMk cId="2303498408" sldId="284"/>
            <ac:spMk id="2" creationId="{BB625544-3455-1B34-D319-22A833DFB8B2}"/>
          </ac:spMkLst>
        </pc:spChg>
        <pc:spChg chg="del">
          <ac:chgData name="Craig Andrew" userId="S::andrew.craig@uni.li::4a918cdc-f0fe-488d-b78f-850270c6f726" providerId="AD" clId="Web-{D017CDAD-EB45-6D54-3348-AE46DCBD742C}" dt="2026-05-05T11:55:00.111" v="110"/>
          <ac:spMkLst>
            <pc:docMk/>
            <pc:sldMk cId="2303498408" sldId="284"/>
            <ac:spMk id="3" creationId="{C1C46B1A-10ED-F2A2-1157-37EA916B7CF3}"/>
          </ac:spMkLst>
        </pc:spChg>
        <pc:spChg chg="add mod">
          <ac:chgData name="Craig Andrew" userId="S::andrew.craig@uni.li::4a918cdc-f0fe-488d-b78f-850270c6f726" providerId="AD" clId="Web-{D017CDAD-EB45-6D54-3348-AE46DCBD742C}" dt="2026-05-05T11:57:51.470" v="123" actId="20577"/>
          <ac:spMkLst>
            <pc:docMk/>
            <pc:sldMk cId="2303498408" sldId="284"/>
            <ac:spMk id="7" creationId="{E552E7B0-4B63-E401-5DAD-7F863AD8A1D3}"/>
          </ac:spMkLst>
        </pc:spChg>
        <pc:spChg chg="add mod">
          <ac:chgData name="Craig Andrew" userId="S::andrew.craig@uni.li::4a918cdc-f0fe-488d-b78f-850270c6f726" providerId="AD" clId="Web-{D017CDAD-EB45-6D54-3348-AE46DCBD742C}" dt="2026-05-05T12:02:07.142" v="145" actId="20577"/>
          <ac:spMkLst>
            <pc:docMk/>
            <pc:sldMk cId="2303498408" sldId="284"/>
            <ac:spMk id="9" creationId="{8F93146A-EFEA-8FA7-2796-76317FF0E8B4}"/>
          </ac:spMkLst>
        </pc:spChg>
        <pc:spChg chg="add mod">
          <ac:chgData name="Craig Andrew" userId="S::andrew.craig@uni.li::4a918cdc-f0fe-488d-b78f-850270c6f726" providerId="AD" clId="Web-{D017CDAD-EB45-6D54-3348-AE46DCBD742C}" dt="2026-05-05T11:59:18.610" v="137"/>
          <ac:spMkLst>
            <pc:docMk/>
            <pc:sldMk cId="2303498408" sldId="284"/>
            <ac:spMk id="10" creationId="{314C41A2-BB73-29F3-AF7E-BF4C7C1A8395}"/>
          </ac:spMkLst>
        </pc:spChg>
        <pc:spChg chg="add mod">
          <ac:chgData name="Craig Andrew" userId="S::andrew.craig@uni.li::4a918cdc-f0fe-488d-b78f-850270c6f726" providerId="AD" clId="Web-{D017CDAD-EB45-6D54-3348-AE46DCBD742C}" dt="2026-05-05T12:26:28.454" v="451" actId="1076"/>
          <ac:spMkLst>
            <pc:docMk/>
            <pc:sldMk cId="2303498408" sldId="284"/>
            <ac:spMk id="11" creationId="{5BCD24E1-4DAB-0C57-C689-C2A1AD67B8E6}"/>
          </ac:spMkLst>
        </pc:spChg>
      </pc:sldChg>
      <pc:sldChg chg="addSp delSp modSp">
        <pc:chgData name="Craig Andrew" userId="S::andrew.craig@uni.li::4a918cdc-f0fe-488d-b78f-850270c6f726" providerId="AD" clId="Web-{D017CDAD-EB45-6D54-3348-AE46DCBD742C}" dt="2026-05-05T12:17:11.016" v="358" actId="1076"/>
        <pc:sldMkLst>
          <pc:docMk/>
          <pc:sldMk cId="222017632" sldId="285"/>
        </pc:sldMkLst>
        <pc:spChg chg="mod">
          <ac:chgData name="Craig Andrew" userId="S::andrew.craig@uni.li::4a918cdc-f0fe-488d-b78f-850270c6f726" providerId="AD" clId="Web-{D017CDAD-EB45-6D54-3348-AE46DCBD742C}" dt="2026-05-05T12:02:48.095" v="151" actId="20577"/>
          <ac:spMkLst>
            <pc:docMk/>
            <pc:sldMk cId="222017632" sldId="285"/>
            <ac:spMk id="2" creationId="{2ACD5506-AD76-BA82-1702-57C6A727663C}"/>
          </ac:spMkLst>
        </pc:spChg>
        <pc:spChg chg="del">
          <ac:chgData name="Craig Andrew" userId="S::andrew.craig@uni.li::4a918cdc-f0fe-488d-b78f-850270c6f726" providerId="AD" clId="Web-{D017CDAD-EB45-6D54-3348-AE46DCBD742C}" dt="2026-05-05T12:03:46.688" v="152"/>
          <ac:spMkLst>
            <pc:docMk/>
            <pc:sldMk cId="222017632" sldId="285"/>
            <ac:spMk id="3" creationId="{5F650CD2-849E-6F85-F348-4ED2684ED18D}"/>
          </ac:spMkLst>
        </pc:spChg>
        <pc:spChg chg="add del mod">
          <ac:chgData name="Craig Andrew" userId="S::andrew.craig@uni.li::4a918cdc-f0fe-488d-b78f-850270c6f726" providerId="AD" clId="Web-{D017CDAD-EB45-6D54-3348-AE46DCBD742C}" dt="2026-05-05T12:04:20.282" v="157"/>
          <ac:spMkLst>
            <pc:docMk/>
            <pc:sldMk cId="222017632" sldId="285"/>
            <ac:spMk id="8" creationId="{C65A1DA8-CF6E-01DC-5341-05238CA97421}"/>
          </ac:spMkLst>
        </pc:spChg>
        <pc:spChg chg="add mod">
          <ac:chgData name="Craig Andrew" userId="S::andrew.craig@uni.li::4a918cdc-f0fe-488d-b78f-850270c6f726" providerId="AD" clId="Web-{D017CDAD-EB45-6D54-3348-AE46DCBD742C}" dt="2026-05-05T12:04:47.642" v="167" actId="1076"/>
          <ac:spMkLst>
            <pc:docMk/>
            <pc:sldMk cId="222017632" sldId="285"/>
            <ac:spMk id="9" creationId="{0ABB1671-80C3-273D-916E-C4FE0A15005B}"/>
          </ac:spMkLst>
        </pc:spChg>
        <pc:spChg chg="add del">
          <ac:chgData name="Craig Andrew" userId="S::andrew.craig@uni.li::4a918cdc-f0fe-488d-b78f-850270c6f726" providerId="AD" clId="Web-{D017CDAD-EB45-6D54-3348-AE46DCBD742C}" dt="2026-05-05T12:06:31.095" v="176"/>
          <ac:spMkLst>
            <pc:docMk/>
            <pc:sldMk cId="222017632" sldId="285"/>
            <ac:spMk id="10" creationId="{6C5DD90A-4523-599F-D578-DD2E3CC53C63}"/>
          </ac:spMkLst>
        </pc:spChg>
        <pc:spChg chg="add del mod">
          <ac:chgData name="Craig Andrew" userId="S::andrew.craig@uni.li::4a918cdc-f0fe-488d-b78f-850270c6f726" providerId="AD" clId="Web-{D017CDAD-EB45-6D54-3348-AE46DCBD742C}" dt="2026-05-05T12:06:30.485" v="175"/>
          <ac:spMkLst>
            <pc:docMk/>
            <pc:sldMk cId="222017632" sldId="285"/>
            <ac:spMk id="11" creationId="{D3C871FA-A830-39BB-6F57-05EEA39C8C2A}"/>
          </ac:spMkLst>
        </pc:spChg>
        <pc:spChg chg="add del mod">
          <ac:chgData name="Craig Andrew" userId="S::andrew.craig@uni.li::4a918cdc-f0fe-488d-b78f-850270c6f726" providerId="AD" clId="Web-{D017CDAD-EB45-6D54-3348-AE46DCBD742C}" dt="2026-05-05T12:12:48.657" v="302"/>
          <ac:spMkLst>
            <pc:docMk/>
            <pc:sldMk cId="222017632" sldId="285"/>
            <ac:spMk id="12" creationId="{ACFB7FA3-5DED-AA36-56BE-C40887C85093}"/>
          </ac:spMkLst>
        </pc:spChg>
        <pc:spChg chg="add del mod">
          <ac:chgData name="Craig Andrew" userId="S::andrew.craig@uni.li::4a918cdc-f0fe-488d-b78f-850270c6f726" providerId="AD" clId="Web-{D017CDAD-EB45-6D54-3348-AE46DCBD742C}" dt="2026-05-05T12:12:47.626" v="301"/>
          <ac:spMkLst>
            <pc:docMk/>
            <pc:sldMk cId="222017632" sldId="285"/>
            <ac:spMk id="13" creationId="{471E3841-4DDE-C393-F5A2-6029783CEBB1}"/>
          </ac:spMkLst>
        </pc:spChg>
        <pc:spChg chg="add del mod">
          <ac:chgData name="Craig Andrew" userId="S::andrew.craig@uni.li::4a918cdc-f0fe-488d-b78f-850270c6f726" providerId="AD" clId="Web-{D017CDAD-EB45-6D54-3348-AE46DCBD742C}" dt="2026-05-05T12:13:05.313" v="306"/>
          <ac:spMkLst>
            <pc:docMk/>
            <pc:sldMk cId="222017632" sldId="285"/>
            <ac:spMk id="14" creationId="{B421B396-0912-B3DB-0B74-490893B131C8}"/>
          </ac:spMkLst>
        </pc:spChg>
        <pc:spChg chg="add mod">
          <ac:chgData name="Craig Andrew" userId="S::andrew.craig@uni.li::4a918cdc-f0fe-488d-b78f-850270c6f726" providerId="AD" clId="Web-{D017CDAD-EB45-6D54-3348-AE46DCBD742C}" dt="2026-05-05T12:13:16.001" v="311" actId="1076"/>
          <ac:spMkLst>
            <pc:docMk/>
            <pc:sldMk cId="222017632" sldId="285"/>
            <ac:spMk id="15" creationId="{EF9B6F94-6E5C-80AB-3BF3-233439B82C9D}"/>
          </ac:spMkLst>
        </pc:spChg>
        <pc:spChg chg="add mod">
          <ac:chgData name="Craig Andrew" userId="S::andrew.craig@uni.li::4a918cdc-f0fe-488d-b78f-850270c6f726" providerId="AD" clId="Web-{D017CDAD-EB45-6D54-3348-AE46DCBD742C}" dt="2026-05-05T12:13:29.782" v="313" actId="1076"/>
          <ac:spMkLst>
            <pc:docMk/>
            <pc:sldMk cId="222017632" sldId="285"/>
            <ac:spMk id="18" creationId="{05F00420-0B7E-7590-499B-9D13C3526700}"/>
          </ac:spMkLst>
        </pc:spChg>
        <pc:spChg chg="add mod">
          <ac:chgData name="Craig Andrew" userId="S::andrew.craig@uni.li::4a918cdc-f0fe-488d-b78f-850270c6f726" providerId="AD" clId="Web-{D017CDAD-EB45-6D54-3348-AE46DCBD742C}" dt="2026-05-05T12:14:02.251" v="316" actId="1076"/>
          <ac:spMkLst>
            <pc:docMk/>
            <pc:sldMk cId="222017632" sldId="285"/>
            <ac:spMk id="19" creationId="{BDABC706-B164-0749-DC3D-A7D07F7BD564}"/>
          </ac:spMkLst>
        </pc:spChg>
        <pc:spChg chg="add del">
          <ac:chgData name="Craig Andrew" userId="S::andrew.craig@uni.li::4a918cdc-f0fe-488d-b78f-850270c6f726" providerId="AD" clId="Web-{D017CDAD-EB45-6D54-3348-AE46DCBD742C}" dt="2026-05-05T12:13:04.688" v="305"/>
          <ac:spMkLst>
            <pc:docMk/>
            <pc:sldMk cId="222017632" sldId="285"/>
            <ac:spMk id="20" creationId="{1BF04823-12F8-7C1F-1BEF-F0C4AD2D72F0}"/>
          </ac:spMkLst>
        </pc:spChg>
        <pc:spChg chg="add mod">
          <ac:chgData name="Craig Andrew" userId="S::andrew.craig@uni.li::4a918cdc-f0fe-488d-b78f-850270c6f726" providerId="AD" clId="Web-{D017CDAD-EB45-6D54-3348-AE46DCBD742C}" dt="2026-05-05T12:16:37.235" v="344"/>
          <ac:spMkLst>
            <pc:docMk/>
            <pc:sldMk cId="222017632" sldId="285"/>
            <ac:spMk id="21" creationId="{729B753B-1E3F-90D0-8240-C97DF75CC246}"/>
          </ac:spMkLst>
        </pc:spChg>
        <pc:spChg chg="add mod">
          <ac:chgData name="Craig Andrew" userId="S::andrew.craig@uni.li::4a918cdc-f0fe-488d-b78f-850270c6f726" providerId="AD" clId="Web-{D017CDAD-EB45-6D54-3348-AE46DCBD742C}" dt="2026-05-05T12:16:39.891" v="345"/>
          <ac:spMkLst>
            <pc:docMk/>
            <pc:sldMk cId="222017632" sldId="285"/>
            <ac:spMk id="22" creationId="{2A34F0BB-5237-D1A6-7A13-827BC9747EC5}"/>
          </ac:spMkLst>
        </pc:spChg>
        <pc:spChg chg="add mod">
          <ac:chgData name="Craig Andrew" userId="S::andrew.craig@uni.li::4a918cdc-f0fe-488d-b78f-850270c6f726" providerId="AD" clId="Web-{D017CDAD-EB45-6D54-3348-AE46DCBD742C}" dt="2026-05-05T12:16:42.423" v="346"/>
          <ac:spMkLst>
            <pc:docMk/>
            <pc:sldMk cId="222017632" sldId="285"/>
            <ac:spMk id="23" creationId="{8539655E-CC35-D3A1-9BD7-43D0571484B7}"/>
          </ac:spMkLst>
        </pc:spChg>
        <pc:spChg chg="add del mod">
          <ac:chgData name="Craig Andrew" userId="S::andrew.craig@uni.li::4a918cdc-f0fe-488d-b78f-850270c6f726" providerId="AD" clId="Web-{D017CDAD-EB45-6D54-3348-AE46DCBD742C}" dt="2026-05-05T12:15:38.579" v="332"/>
          <ac:spMkLst>
            <pc:docMk/>
            <pc:sldMk cId="222017632" sldId="285"/>
            <ac:spMk id="24" creationId="{57C3D3A5-874E-B87C-FE74-E553AE39BBFB}"/>
          </ac:spMkLst>
        </pc:spChg>
        <pc:spChg chg="add del mod">
          <ac:chgData name="Craig Andrew" userId="S::andrew.craig@uni.li::4a918cdc-f0fe-488d-b78f-850270c6f726" providerId="AD" clId="Web-{D017CDAD-EB45-6D54-3348-AE46DCBD742C}" dt="2026-05-05T12:15:22.266" v="327"/>
          <ac:spMkLst>
            <pc:docMk/>
            <pc:sldMk cId="222017632" sldId="285"/>
            <ac:spMk id="25" creationId="{04780E58-FCFF-8AFF-D8B3-F29EB47385B5}"/>
          </ac:spMkLst>
        </pc:spChg>
        <pc:spChg chg="add mod">
          <ac:chgData name="Craig Andrew" userId="S::andrew.craig@uni.li::4a918cdc-f0fe-488d-b78f-850270c6f726" providerId="AD" clId="Web-{D017CDAD-EB45-6D54-3348-AE46DCBD742C}" dt="2026-05-05T12:17:11.016" v="358" actId="1076"/>
          <ac:spMkLst>
            <pc:docMk/>
            <pc:sldMk cId="222017632" sldId="285"/>
            <ac:spMk id="27" creationId="{126FB3AB-3935-D92D-A412-CB32BE3784E8}"/>
          </ac:spMkLst>
        </pc:spChg>
        <pc:picChg chg="add del mod ord">
          <ac:chgData name="Craig Andrew" userId="S::andrew.craig@uni.li::4a918cdc-f0fe-488d-b78f-850270c6f726" providerId="AD" clId="Web-{D017CDAD-EB45-6D54-3348-AE46DCBD742C}" dt="2026-05-05T12:04:00.595" v="156"/>
          <ac:picMkLst>
            <pc:docMk/>
            <pc:sldMk cId="222017632" sldId="285"/>
            <ac:picMk id="6" creationId="{C4484DC9-0339-237D-3020-51C4D7CA8D2B}"/>
          </ac:picMkLst>
        </pc:picChg>
        <pc:picChg chg="add mod ord">
          <ac:chgData name="Craig Andrew" userId="S::andrew.craig@uni.li::4a918cdc-f0fe-488d-b78f-850270c6f726" providerId="AD" clId="Web-{D017CDAD-EB45-6D54-3348-AE46DCBD742C}" dt="2026-05-05T12:13:42.423" v="314" actId="14100"/>
          <ac:picMkLst>
            <pc:docMk/>
            <pc:sldMk cId="222017632" sldId="285"/>
            <ac:picMk id="16" creationId="{1DB3AB12-9A70-E360-A13D-336C7E4B31B5}"/>
          </ac:picMkLst>
        </pc:picChg>
        <pc:picChg chg="add del mod">
          <ac:chgData name="Craig Andrew" userId="S::andrew.craig@uni.li::4a918cdc-f0fe-488d-b78f-850270c6f726" providerId="AD" clId="Web-{D017CDAD-EB45-6D54-3348-AE46DCBD742C}" dt="2026-05-05T12:08:21.376" v="190"/>
          <ac:picMkLst>
            <pc:docMk/>
            <pc:sldMk cId="222017632" sldId="285"/>
            <ac:picMk id="17" creationId="{2E77AE1A-42DE-2CA2-6D96-5D2C4E5155B5}"/>
          </ac:picMkLst>
        </pc:picChg>
      </pc:sldChg>
      <pc:sldChg chg="addSp delSp modSp">
        <pc:chgData name="Craig Andrew" userId="S::andrew.craig@uni.li::4a918cdc-f0fe-488d-b78f-850270c6f726" providerId="AD" clId="Web-{D017CDAD-EB45-6D54-3348-AE46DCBD742C}" dt="2026-05-05T12:43:49.234" v="576" actId="1076"/>
        <pc:sldMkLst>
          <pc:docMk/>
          <pc:sldMk cId="2725776464" sldId="286"/>
        </pc:sldMkLst>
        <pc:spChg chg="mod">
          <ac:chgData name="Craig Andrew" userId="S::andrew.craig@uni.li::4a918cdc-f0fe-488d-b78f-850270c6f726" providerId="AD" clId="Web-{D017CDAD-EB45-6D54-3348-AE46DCBD742C}" dt="2026-05-05T12:30:22" v="460" actId="20577"/>
          <ac:spMkLst>
            <pc:docMk/>
            <pc:sldMk cId="2725776464" sldId="286"/>
            <ac:spMk id="2" creationId="{D145BD90-54D2-23E0-9708-972B16EA77EA}"/>
          </ac:spMkLst>
        </pc:spChg>
        <pc:spChg chg="del">
          <ac:chgData name="Craig Andrew" userId="S::andrew.craig@uni.li::4a918cdc-f0fe-488d-b78f-850270c6f726" providerId="AD" clId="Web-{D017CDAD-EB45-6D54-3348-AE46DCBD742C}" dt="2026-05-05T12:28:54.563" v="452"/>
          <ac:spMkLst>
            <pc:docMk/>
            <pc:sldMk cId="2725776464" sldId="286"/>
            <ac:spMk id="3" creationId="{8FEA53BB-8372-B3CE-68BC-2E3B51C4E5CC}"/>
          </ac:spMkLst>
        </pc:spChg>
        <pc:spChg chg="add mod">
          <ac:chgData name="Craig Andrew" userId="S::andrew.craig@uni.li::4a918cdc-f0fe-488d-b78f-850270c6f726" providerId="AD" clId="Web-{D017CDAD-EB45-6D54-3348-AE46DCBD742C}" dt="2026-05-05T12:32:08.672" v="479"/>
          <ac:spMkLst>
            <pc:docMk/>
            <pc:sldMk cId="2725776464" sldId="286"/>
            <ac:spMk id="7" creationId="{EB232C44-E7A1-B89B-D839-58E3DC508CC8}"/>
          </ac:spMkLst>
        </pc:spChg>
        <pc:spChg chg="add mod">
          <ac:chgData name="Craig Andrew" userId="S::andrew.craig@uni.li::4a918cdc-f0fe-488d-b78f-850270c6f726" providerId="AD" clId="Web-{D017CDAD-EB45-6D54-3348-AE46DCBD742C}" dt="2026-05-05T12:33:47.688" v="507" actId="1076"/>
          <ac:spMkLst>
            <pc:docMk/>
            <pc:sldMk cId="2725776464" sldId="286"/>
            <ac:spMk id="8" creationId="{6B72546D-FECB-1744-925B-B4768046A77C}"/>
          </ac:spMkLst>
        </pc:spChg>
        <pc:spChg chg="add mod">
          <ac:chgData name="Craig Andrew" userId="S::andrew.craig@uni.li::4a918cdc-f0fe-488d-b78f-850270c6f726" providerId="AD" clId="Web-{D017CDAD-EB45-6D54-3348-AE46DCBD742C}" dt="2026-05-05T12:40:10.641" v="540" actId="1076"/>
          <ac:spMkLst>
            <pc:docMk/>
            <pc:sldMk cId="2725776464" sldId="286"/>
            <ac:spMk id="9" creationId="{43634430-EECE-9CFE-DC4B-37BDB918D754}"/>
          </ac:spMkLst>
        </pc:spChg>
        <pc:spChg chg="add del mod">
          <ac:chgData name="Craig Andrew" userId="S::andrew.craig@uni.li::4a918cdc-f0fe-488d-b78f-850270c6f726" providerId="AD" clId="Web-{D017CDAD-EB45-6D54-3348-AE46DCBD742C}" dt="2026-05-05T12:40:44.094" v="542" actId="1076"/>
          <ac:spMkLst>
            <pc:docMk/>
            <pc:sldMk cId="2725776464" sldId="286"/>
            <ac:spMk id="10" creationId="{A3CA5E15-F6E9-8617-86B9-C68CD3AF1AAE}"/>
          </ac:spMkLst>
        </pc:spChg>
        <pc:spChg chg="add mod">
          <ac:chgData name="Craig Andrew" userId="S::andrew.craig@uni.li::4a918cdc-f0fe-488d-b78f-850270c6f726" providerId="AD" clId="Web-{D017CDAD-EB45-6D54-3348-AE46DCBD742C}" dt="2026-05-05T12:42:53.734" v="560" actId="1076"/>
          <ac:spMkLst>
            <pc:docMk/>
            <pc:sldMk cId="2725776464" sldId="286"/>
            <ac:spMk id="11" creationId="{4B1E6412-9620-26A2-CF6E-C888A2D6EDFF}"/>
          </ac:spMkLst>
        </pc:spChg>
        <pc:spChg chg="add mod">
          <ac:chgData name="Craig Andrew" userId="S::andrew.craig@uni.li::4a918cdc-f0fe-488d-b78f-850270c6f726" providerId="AD" clId="Web-{D017CDAD-EB45-6D54-3348-AE46DCBD742C}" dt="2026-05-05T12:43:30.609" v="570" actId="1076"/>
          <ac:spMkLst>
            <pc:docMk/>
            <pc:sldMk cId="2725776464" sldId="286"/>
            <ac:spMk id="12" creationId="{928659E7-86E1-42E2-2289-9A8C37516E57}"/>
          </ac:spMkLst>
        </pc:spChg>
        <pc:spChg chg="add mod">
          <ac:chgData name="Craig Andrew" userId="S::andrew.craig@uni.li::4a918cdc-f0fe-488d-b78f-850270c6f726" providerId="AD" clId="Web-{D017CDAD-EB45-6D54-3348-AE46DCBD742C}" dt="2026-05-05T12:33:33.594" v="506" actId="1076"/>
          <ac:spMkLst>
            <pc:docMk/>
            <pc:sldMk cId="2725776464" sldId="286"/>
            <ac:spMk id="13" creationId="{B6BEBED7-DBB6-288D-E782-AF3B57A185BB}"/>
          </ac:spMkLst>
        </pc:spChg>
        <pc:spChg chg="add mod">
          <ac:chgData name="Craig Andrew" userId="S::andrew.craig@uni.li::4a918cdc-f0fe-488d-b78f-850270c6f726" providerId="AD" clId="Web-{D017CDAD-EB45-6D54-3348-AE46DCBD742C}" dt="2026-05-05T12:34:20.438" v="516" actId="1076"/>
          <ac:spMkLst>
            <pc:docMk/>
            <pc:sldMk cId="2725776464" sldId="286"/>
            <ac:spMk id="14" creationId="{D051509D-EAF5-40F2-9F40-54D948648D45}"/>
          </ac:spMkLst>
        </pc:spChg>
        <pc:spChg chg="add mod">
          <ac:chgData name="Craig Andrew" userId="S::andrew.craig@uni.li::4a918cdc-f0fe-488d-b78f-850270c6f726" providerId="AD" clId="Web-{D017CDAD-EB45-6D54-3348-AE46DCBD742C}" dt="2026-05-05T12:34:43.813" v="521" actId="1076"/>
          <ac:spMkLst>
            <pc:docMk/>
            <pc:sldMk cId="2725776464" sldId="286"/>
            <ac:spMk id="15" creationId="{EA5221A7-109B-2028-6943-72B67EF50D9F}"/>
          </ac:spMkLst>
        </pc:spChg>
        <pc:spChg chg="add mod">
          <ac:chgData name="Craig Andrew" userId="S::andrew.craig@uni.li::4a918cdc-f0fe-488d-b78f-850270c6f726" providerId="AD" clId="Web-{D017CDAD-EB45-6D54-3348-AE46DCBD742C}" dt="2026-05-05T12:36:07.203" v="530" actId="1076"/>
          <ac:spMkLst>
            <pc:docMk/>
            <pc:sldMk cId="2725776464" sldId="286"/>
            <ac:spMk id="16" creationId="{82945665-B938-5EEE-5149-1FE588D94316}"/>
          </ac:spMkLst>
        </pc:spChg>
        <pc:spChg chg="add mod">
          <ac:chgData name="Craig Andrew" userId="S::andrew.craig@uni.li::4a918cdc-f0fe-488d-b78f-850270c6f726" providerId="AD" clId="Web-{D017CDAD-EB45-6D54-3348-AE46DCBD742C}" dt="2026-05-05T12:38:59.875" v="537" actId="1076"/>
          <ac:spMkLst>
            <pc:docMk/>
            <pc:sldMk cId="2725776464" sldId="286"/>
            <ac:spMk id="17" creationId="{AA9AD032-E7F5-C0FA-1870-20A9400C5475}"/>
          </ac:spMkLst>
        </pc:spChg>
        <pc:spChg chg="add mod">
          <ac:chgData name="Craig Andrew" userId="S::andrew.craig@uni.li::4a918cdc-f0fe-488d-b78f-850270c6f726" providerId="AD" clId="Web-{D017CDAD-EB45-6D54-3348-AE46DCBD742C}" dt="2026-05-05T12:42:33.953" v="558" actId="1076"/>
          <ac:spMkLst>
            <pc:docMk/>
            <pc:sldMk cId="2725776464" sldId="286"/>
            <ac:spMk id="18" creationId="{F0753EAA-8D57-1F7C-EDCE-CD1118EBFA48}"/>
          </ac:spMkLst>
        </pc:spChg>
        <pc:spChg chg="add mod">
          <ac:chgData name="Craig Andrew" userId="S::andrew.craig@uni.li::4a918cdc-f0fe-488d-b78f-850270c6f726" providerId="AD" clId="Web-{D017CDAD-EB45-6D54-3348-AE46DCBD742C}" dt="2026-05-05T12:42:38.594" v="559" actId="1076"/>
          <ac:spMkLst>
            <pc:docMk/>
            <pc:sldMk cId="2725776464" sldId="286"/>
            <ac:spMk id="19" creationId="{D797644C-22FD-4F4C-3066-EB7BC39E5386}"/>
          </ac:spMkLst>
        </pc:spChg>
        <pc:spChg chg="add mod">
          <ac:chgData name="Craig Andrew" userId="S::andrew.craig@uni.li::4a918cdc-f0fe-488d-b78f-850270c6f726" providerId="AD" clId="Web-{D017CDAD-EB45-6D54-3348-AE46DCBD742C}" dt="2026-05-05T12:43:27.516" v="569" actId="1076"/>
          <ac:spMkLst>
            <pc:docMk/>
            <pc:sldMk cId="2725776464" sldId="286"/>
            <ac:spMk id="20" creationId="{D305F2CB-7DD7-E85C-A536-ABCCF7C048A2}"/>
          </ac:spMkLst>
        </pc:spChg>
        <pc:spChg chg="add mod">
          <ac:chgData name="Craig Andrew" userId="S::andrew.craig@uni.li::4a918cdc-f0fe-488d-b78f-850270c6f726" providerId="AD" clId="Web-{D017CDAD-EB45-6D54-3348-AE46DCBD742C}" dt="2026-05-05T12:43:49.234" v="576" actId="1076"/>
          <ac:spMkLst>
            <pc:docMk/>
            <pc:sldMk cId="2725776464" sldId="286"/>
            <ac:spMk id="21" creationId="{4CD63BCE-1998-2DB4-CF92-8EAA064ACFE8}"/>
          </ac:spMkLst>
        </pc:spChg>
        <pc:picChg chg="add del mod">
          <ac:chgData name="Craig Andrew" userId="S::andrew.craig@uni.li::4a918cdc-f0fe-488d-b78f-850270c6f726" providerId="AD" clId="Web-{D017CDAD-EB45-6D54-3348-AE46DCBD742C}" dt="2026-05-05T12:29:25.422" v="455"/>
          <ac:picMkLst>
            <pc:docMk/>
            <pc:sldMk cId="2725776464" sldId="286"/>
            <ac:picMk id="6" creationId="{DD0E661E-8937-D2B8-5A53-A1E07DA4BD16}"/>
          </ac:picMkLst>
        </pc:picChg>
      </pc:sldChg>
      <pc:sldChg chg="del">
        <pc:chgData name="Craig Andrew" userId="S::andrew.craig@uni.li::4a918cdc-f0fe-488d-b78f-850270c6f726" providerId="AD" clId="Web-{D017CDAD-EB45-6D54-3348-AE46DCBD742C}" dt="2026-05-05T13:03:12.203" v="843"/>
        <pc:sldMkLst>
          <pc:docMk/>
          <pc:sldMk cId="2917046977" sldId="287"/>
        </pc:sldMkLst>
      </pc:sldChg>
      <pc:sldChg chg="del">
        <pc:chgData name="Craig Andrew" userId="S::andrew.craig@uni.li::4a918cdc-f0fe-488d-b78f-850270c6f726" providerId="AD" clId="Web-{D017CDAD-EB45-6D54-3348-AE46DCBD742C}" dt="2026-05-05T13:03:11.562" v="842"/>
        <pc:sldMkLst>
          <pc:docMk/>
          <pc:sldMk cId="429159824" sldId="288"/>
        </pc:sldMkLst>
      </pc:sldChg>
      <pc:sldChg chg="del">
        <pc:chgData name="Craig Andrew" userId="S::andrew.craig@uni.li::4a918cdc-f0fe-488d-b78f-850270c6f726" providerId="AD" clId="Web-{D017CDAD-EB45-6D54-3348-AE46DCBD742C}" dt="2026-05-05T13:03:11.093" v="841"/>
        <pc:sldMkLst>
          <pc:docMk/>
          <pc:sldMk cId="1164325739" sldId="289"/>
        </pc:sldMkLst>
      </pc:sldChg>
      <pc:sldChg chg="del">
        <pc:chgData name="Craig Andrew" userId="S::andrew.craig@uni.li::4a918cdc-f0fe-488d-b78f-850270c6f726" providerId="AD" clId="Web-{D017CDAD-EB45-6D54-3348-AE46DCBD742C}" dt="2026-05-05T13:03:10.500" v="840"/>
        <pc:sldMkLst>
          <pc:docMk/>
          <pc:sldMk cId="1390800721" sldId="290"/>
        </pc:sldMkLst>
      </pc:sldChg>
      <pc:sldChg chg="del">
        <pc:chgData name="Craig Andrew" userId="S::andrew.craig@uni.li::4a918cdc-f0fe-488d-b78f-850270c6f726" providerId="AD" clId="Web-{D017CDAD-EB45-6D54-3348-AE46DCBD742C}" dt="2026-05-05T13:03:09.843" v="839"/>
        <pc:sldMkLst>
          <pc:docMk/>
          <pc:sldMk cId="2644483509" sldId="291"/>
        </pc:sldMkLst>
      </pc:sldChg>
      <pc:sldChg chg="del">
        <pc:chgData name="Craig Andrew" userId="S::andrew.craig@uni.li::4a918cdc-f0fe-488d-b78f-850270c6f726" providerId="AD" clId="Web-{D017CDAD-EB45-6D54-3348-AE46DCBD742C}" dt="2026-05-05T13:03:05.750" v="832"/>
        <pc:sldMkLst>
          <pc:docMk/>
          <pc:sldMk cId="3934639754" sldId="292"/>
        </pc:sldMkLst>
      </pc:sldChg>
      <pc:sldChg chg="del">
        <pc:chgData name="Craig Andrew" userId="S::andrew.craig@uni.li::4a918cdc-f0fe-488d-b78f-850270c6f726" providerId="AD" clId="Web-{D017CDAD-EB45-6D54-3348-AE46DCBD742C}" dt="2026-05-05T13:03:05.187" v="831"/>
        <pc:sldMkLst>
          <pc:docMk/>
          <pc:sldMk cId="1171632662" sldId="293"/>
        </pc:sldMkLst>
      </pc:sldChg>
      <pc:sldChg chg="del">
        <pc:chgData name="Craig Andrew" userId="S::andrew.craig@uni.li::4a918cdc-f0fe-488d-b78f-850270c6f726" providerId="AD" clId="Web-{D017CDAD-EB45-6D54-3348-AE46DCBD742C}" dt="2026-05-05T13:03:04.468" v="830"/>
        <pc:sldMkLst>
          <pc:docMk/>
          <pc:sldMk cId="482638873" sldId="294"/>
        </pc:sldMkLst>
      </pc:sldChg>
      <pc:sldChg chg="del">
        <pc:chgData name="Craig Andrew" userId="S::andrew.craig@uni.li::4a918cdc-f0fe-488d-b78f-850270c6f726" providerId="AD" clId="Web-{D017CDAD-EB45-6D54-3348-AE46DCBD742C}" dt="2026-05-05T13:03:03.921" v="829"/>
        <pc:sldMkLst>
          <pc:docMk/>
          <pc:sldMk cId="1480108282" sldId="295"/>
        </pc:sldMkLst>
      </pc:sldChg>
      <pc:sldChg chg="del">
        <pc:chgData name="Craig Andrew" userId="S::andrew.craig@uni.li::4a918cdc-f0fe-488d-b78f-850270c6f726" providerId="AD" clId="Web-{D017CDAD-EB45-6D54-3348-AE46DCBD742C}" dt="2026-05-05T13:03:03.218" v="828"/>
        <pc:sldMkLst>
          <pc:docMk/>
          <pc:sldMk cId="1146572774" sldId="296"/>
        </pc:sldMkLst>
      </pc:sldChg>
      <pc:sldChg chg="del">
        <pc:chgData name="Craig Andrew" userId="S::andrew.craig@uni.li::4a918cdc-f0fe-488d-b78f-850270c6f726" providerId="AD" clId="Web-{D017CDAD-EB45-6D54-3348-AE46DCBD742C}" dt="2026-05-05T13:02:58.078" v="821"/>
        <pc:sldMkLst>
          <pc:docMk/>
          <pc:sldMk cId="58963273" sldId="297"/>
        </pc:sldMkLst>
      </pc:sldChg>
      <pc:sldChg chg="del">
        <pc:chgData name="Craig Andrew" userId="S::andrew.craig@uni.li::4a918cdc-f0fe-488d-b78f-850270c6f726" providerId="AD" clId="Web-{D017CDAD-EB45-6D54-3348-AE46DCBD742C}" dt="2026-05-05T13:02:55.562" v="818"/>
        <pc:sldMkLst>
          <pc:docMk/>
          <pc:sldMk cId="4071691933" sldId="298"/>
        </pc:sldMkLst>
      </pc:sldChg>
      <pc:sldChg chg="del">
        <pc:chgData name="Craig Andrew" userId="S::andrew.craig@uni.li::4a918cdc-f0fe-488d-b78f-850270c6f726" providerId="AD" clId="Web-{D017CDAD-EB45-6D54-3348-AE46DCBD742C}" dt="2026-05-05T13:02:56.328" v="819"/>
        <pc:sldMkLst>
          <pc:docMk/>
          <pc:sldMk cId="2845822559" sldId="299"/>
        </pc:sldMkLst>
      </pc:sldChg>
      <pc:sldChg chg="del">
        <pc:chgData name="Craig Andrew" userId="S::andrew.craig@uni.li::4a918cdc-f0fe-488d-b78f-850270c6f726" providerId="AD" clId="Web-{D017CDAD-EB45-6D54-3348-AE46DCBD742C}" dt="2026-05-05T13:02:55.031" v="817"/>
        <pc:sldMkLst>
          <pc:docMk/>
          <pc:sldMk cId="2231767809" sldId="300"/>
        </pc:sldMkLst>
      </pc:sldChg>
      <pc:sldChg chg="del">
        <pc:chgData name="Craig Andrew" userId="S::andrew.craig@uni.li::4a918cdc-f0fe-488d-b78f-850270c6f726" providerId="AD" clId="Web-{D017CDAD-EB45-6D54-3348-AE46DCBD742C}" dt="2026-05-05T13:02:56.968" v="820"/>
        <pc:sldMkLst>
          <pc:docMk/>
          <pc:sldMk cId="3515183294" sldId="301"/>
        </pc:sldMkLst>
      </pc:sldChg>
      <pc:sldChg chg="addSp delSp modSp new">
        <pc:chgData name="Craig Andrew" userId="S::andrew.craig@uni.li::4a918cdc-f0fe-488d-b78f-850270c6f726" providerId="AD" clId="Web-{D017CDAD-EB45-6D54-3348-AE46DCBD742C}" dt="2026-05-05T12:26:11.219" v="447" actId="1076"/>
        <pc:sldMkLst>
          <pc:docMk/>
          <pc:sldMk cId="3456494258" sldId="302"/>
        </pc:sldMkLst>
        <pc:spChg chg="mod">
          <ac:chgData name="Craig Andrew" userId="S::andrew.craig@uni.li::4a918cdc-f0fe-488d-b78f-850270c6f726" providerId="AD" clId="Web-{D017CDAD-EB45-6D54-3348-AE46DCBD742C}" dt="2026-05-05T12:17:58.969" v="362" actId="20577"/>
          <ac:spMkLst>
            <pc:docMk/>
            <pc:sldMk cId="3456494258" sldId="302"/>
            <ac:spMk id="2" creationId="{B962CF7D-E0C1-7ED1-AC84-47B1BEC3FB9A}"/>
          </ac:spMkLst>
        </pc:spChg>
        <pc:spChg chg="del">
          <ac:chgData name="Craig Andrew" userId="S::andrew.craig@uni.li::4a918cdc-f0fe-488d-b78f-850270c6f726" providerId="AD" clId="Web-{D017CDAD-EB45-6D54-3348-AE46DCBD742C}" dt="2026-05-05T12:18:33.141" v="363"/>
          <ac:spMkLst>
            <pc:docMk/>
            <pc:sldMk cId="3456494258" sldId="302"/>
            <ac:spMk id="3" creationId="{332AF132-A691-6A59-B4B3-8BCF0C36DD46}"/>
          </ac:spMkLst>
        </pc:spChg>
        <pc:spChg chg="add del">
          <ac:chgData name="Craig Andrew" userId="S::andrew.craig@uni.li::4a918cdc-f0fe-488d-b78f-850270c6f726" providerId="AD" clId="Web-{D017CDAD-EB45-6D54-3348-AE46DCBD742C}" dt="2026-05-05T12:23:52.391" v="411"/>
          <ac:spMkLst>
            <pc:docMk/>
            <pc:sldMk cId="3456494258" sldId="302"/>
            <ac:spMk id="8" creationId="{351AAB24-B926-B89A-7558-954C97A5CEE2}"/>
          </ac:spMkLst>
        </pc:spChg>
        <pc:spChg chg="add mod">
          <ac:chgData name="Craig Andrew" userId="S::andrew.craig@uni.li::4a918cdc-f0fe-488d-b78f-850270c6f726" providerId="AD" clId="Web-{D017CDAD-EB45-6D54-3348-AE46DCBD742C}" dt="2026-05-05T12:24:58.344" v="436" actId="20577"/>
          <ac:spMkLst>
            <pc:docMk/>
            <pc:sldMk cId="3456494258" sldId="302"/>
            <ac:spMk id="10" creationId="{E1EF072D-F0C6-744C-F50E-085109BCB78B}"/>
          </ac:spMkLst>
        </pc:spChg>
        <pc:spChg chg="add mod">
          <ac:chgData name="Craig Andrew" userId="S::andrew.craig@uni.li::4a918cdc-f0fe-488d-b78f-850270c6f726" providerId="AD" clId="Web-{D017CDAD-EB45-6D54-3348-AE46DCBD742C}" dt="2026-05-05T12:25:42.329" v="440"/>
          <ac:spMkLst>
            <pc:docMk/>
            <pc:sldMk cId="3456494258" sldId="302"/>
            <ac:spMk id="11" creationId="{C1432842-06B9-C1F5-029D-A3CCAF5C77D5}"/>
          </ac:spMkLst>
        </pc:spChg>
        <pc:spChg chg="add mod">
          <ac:chgData name="Craig Andrew" userId="S::andrew.craig@uni.li::4a918cdc-f0fe-488d-b78f-850270c6f726" providerId="AD" clId="Web-{D017CDAD-EB45-6D54-3348-AE46DCBD742C}" dt="2026-05-05T12:26:11.219" v="447" actId="1076"/>
          <ac:spMkLst>
            <pc:docMk/>
            <pc:sldMk cId="3456494258" sldId="302"/>
            <ac:spMk id="12" creationId="{24DB95D4-7018-60B1-E1F2-17A8460DBB51}"/>
          </ac:spMkLst>
        </pc:spChg>
        <pc:picChg chg="add mod">
          <ac:chgData name="Craig Andrew" userId="S::andrew.craig@uni.li::4a918cdc-f0fe-488d-b78f-850270c6f726" providerId="AD" clId="Web-{D017CDAD-EB45-6D54-3348-AE46DCBD742C}" dt="2026-05-05T12:25:47.579" v="441" actId="14100"/>
          <ac:picMkLst>
            <pc:docMk/>
            <pc:sldMk cId="3456494258" sldId="302"/>
            <ac:picMk id="6" creationId="{7FD2FC24-A92C-549B-AD82-A77AE90FFD91}"/>
          </ac:picMkLst>
        </pc:picChg>
      </pc:sldChg>
    </pc:docChg>
  </pc:docChgLst>
  <pc:docChgLst>
    <pc:chgData name="Craig Andrew" userId="S::andrew.craig@uni.li::4a918cdc-f0fe-488d-b78f-850270c6f726" providerId="AD" clId="Web-{62330C18-21EC-4777-6585-7103A9675EB4}"/>
    <pc:docChg chg="addSld delSld modSld">
      <pc:chgData name="Craig Andrew" userId="S::andrew.craig@uni.li::4a918cdc-f0fe-488d-b78f-850270c6f726" providerId="AD" clId="Web-{62330C18-21EC-4777-6585-7103A9675EB4}" dt="2026-05-04T00:10:39.122" v="85"/>
      <pc:docMkLst>
        <pc:docMk/>
      </pc:docMkLst>
      <pc:sldChg chg="modSp">
        <pc:chgData name="Craig Andrew" userId="S::andrew.craig@uni.li::4a918cdc-f0fe-488d-b78f-850270c6f726" providerId="AD" clId="Web-{62330C18-21EC-4777-6585-7103A9675EB4}" dt="2026-05-03T23:54:43.523" v="14" actId="20577"/>
        <pc:sldMkLst>
          <pc:docMk/>
          <pc:sldMk cId="3966834887" sldId="256"/>
        </pc:sldMkLst>
        <pc:spChg chg="mod">
          <ac:chgData name="Craig Andrew" userId="S::andrew.craig@uni.li::4a918cdc-f0fe-488d-b78f-850270c6f726" providerId="AD" clId="Web-{62330C18-21EC-4777-6585-7103A9675EB4}" dt="2026-05-03T23:54:43.523" v="14" actId="20577"/>
          <ac:spMkLst>
            <pc:docMk/>
            <pc:sldMk cId="3966834887" sldId="256"/>
            <ac:spMk id="2" creationId="{159303D4-4B48-415E-B751-2C8CFDC41EE8}"/>
          </ac:spMkLst>
        </pc:spChg>
      </pc:sldChg>
      <pc:sldChg chg="modSp">
        <pc:chgData name="Craig Andrew" userId="S::andrew.craig@uni.li::4a918cdc-f0fe-488d-b78f-850270c6f726" providerId="AD" clId="Web-{62330C18-21EC-4777-6585-7103A9675EB4}" dt="2026-05-03T23:58:24.183" v="26" actId="20577"/>
        <pc:sldMkLst>
          <pc:docMk/>
          <pc:sldMk cId="3833598495" sldId="258"/>
        </pc:sldMkLst>
        <pc:spChg chg="mod">
          <ac:chgData name="Craig Andrew" userId="S::andrew.craig@uni.li::4a918cdc-f0fe-488d-b78f-850270c6f726" providerId="AD" clId="Web-{62330C18-21EC-4777-6585-7103A9675EB4}" dt="2026-05-03T23:57:52.964" v="21"/>
          <ac:spMkLst>
            <pc:docMk/>
            <pc:sldMk cId="3833598495" sldId="258"/>
            <ac:spMk id="2" creationId="{C21B5253-C454-B73C-595E-041F8255152B}"/>
          </ac:spMkLst>
        </pc:spChg>
        <pc:spChg chg="mod">
          <ac:chgData name="Craig Andrew" userId="S::andrew.craig@uni.li::4a918cdc-f0fe-488d-b78f-850270c6f726" providerId="AD" clId="Web-{62330C18-21EC-4777-6585-7103A9675EB4}" dt="2026-05-03T23:58:24.183" v="26" actId="20577"/>
          <ac:spMkLst>
            <pc:docMk/>
            <pc:sldMk cId="3833598495" sldId="258"/>
            <ac:spMk id="3" creationId="{DFFFF4C0-30E6-57AF-C6E8-B3552855A6DF}"/>
          </ac:spMkLst>
        </pc:spChg>
      </pc:sldChg>
      <pc:sldChg chg="addSp delSp modSp">
        <pc:chgData name="Craig Andrew" userId="S::andrew.craig@uni.li::4a918cdc-f0fe-488d-b78f-850270c6f726" providerId="AD" clId="Web-{62330C18-21EC-4777-6585-7103A9675EB4}" dt="2026-05-04T00:08:55.918" v="74" actId="1076"/>
        <pc:sldMkLst>
          <pc:docMk/>
          <pc:sldMk cId="42811933" sldId="282"/>
        </pc:sldMkLst>
        <pc:spChg chg="mod">
          <ac:chgData name="Craig Andrew" userId="S::andrew.craig@uni.li::4a918cdc-f0fe-488d-b78f-850270c6f726" providerId="AD" clId="Web-{62330C18-21EC-4777-6585-7103A9675EB4}" dt="2026-05-03T23:59:51.902" v="32" actId="20577"/>
          <ac:spMkLst>
            <pc:docMk/>
            <pc:sldMk cId="42811933" sldId="282"/>
            <ac:spMk id="2" creationId="{4F8EA6DA-CEEC-296E-A6BD-F97ECD6D6E2C}"/>
          </ac:spMkLst>
        </pc:spChg>
        <pc:picChg chg="add mod ord">
          <ac:chgData name="Craig Andrew" userId="S::andrew.craig@uni.li::4a918cdc-f0fe-488d-b78f-850270c6f726" providerId="AD" clId="Web-{62330C18-21EC-4777-6585-7103A9675EB4}" dt="2026-05-04T00:00:25.903" v="34" actId="1076"/>
          <ac:picMkLst>
            <pc:docMk/>
            <pc:sldMk cId="42811933" sldId="282"/>
            <ac:picMk id="6" creationId="{2C8F3D53-C766-4038-13F0-B7720907589B}"/>
          </ac:picMkLst>
        </pc:picChg>
        <pc:picChg chg="add mod">
          <ac:chgData name="Craig Andrew" userId="S::andrew.craig@uni.li::4a918cdc-f0fe-488d-b78f-850270c6f726" providerId="AD" clId="Web-{62330C18-21EC-4777-6585-7103A9675EB4}" dt="2026-05-04T00:03:57.313" v="44" actId="1076"/>
          <ac:picMkLst>
            <pc:docMk/>
            <pc:sldMk cId="42811933" sldId="282"/>
            <ac:picMk id="7" creationId="{0A56F240-3ED2-A693-A41F-0CBE6579BEE2}"/>
          </ac:picMkLst>
        </pc:picChg>
        <pc:picChg chg="add mod">
          <ac:chgData name="Craig Andrew" userId="S::andrew.craig@uni.li::4a918cdc-f0fe-488d-b78f-850270c6f726" providerId="AD" clId="Web-{62330C18-21EC-4777-6585-7103A9675EB4}" dt="2026-05-04T00:04:00.188" v="45" actId="1076"/>
          <ac:picMkLst>
            <pc:docMk/>
            <pc:sldMk cId="42811933" sldId="282"/>
            <ac:picMk id="8" creationId="{B162F36E-2453-3B4A-5A39-938C7B39195B}"/>
          </ac:picMkLst>
        </pc:picChg>
        <pc:picChg chg="add mod">
          <ac:chgData name="Craig Andrew" userId="S::andrew.craig@uni.li::4a918cdc-f0fe-488d-b78f-850270c6f726" providerId="AD" clId="Web-{62330C18-21EC-4777-6585-7103A9675EB4}" dt="2026-05-04T00:04:01.829" v="46" actId="1076"/>
          <ac:picMkLst>
            <pc:docMk/>
            <pc:sldMk cId="42811933" sldId="282"/>
            <ac:picMk id="9" creationId="{E8A989BC-8206-C369-487C-4FDA9C1A79A0}"/>
          </ac:picMkLst>
        </pc:picChg>
        <pc:picChg chg="add mod">
          <ac:chgData name="Craig Andrew" userId="S::andrew.craig@uni.li::4a918cdc-f0fe-488d-b78f-850270c6f726" providerId="AD" clId="Web-{62330C18-21EC-4777-6585-7103A9675EB4}" dt="2026-05-04T00:05:31.557" v="53" actId="1076"/>
          <ac:picMkLst>
            <pc:docMk/>
            <pc:sldMk cId="42811933" sldId="282"/>
            <ac:picMk id="12" creationId="{C870D5DF-A260-04DA-E858-6F167A8381C0}"/>
          </ac:picMkLst>
        </pc:picChg>
        <pc:picChg chg="add mod">
          <ac:chgData name="Craig Andrew" userId="S::andrew.craig@uni.li::4a918cdc-f0fe-488d-b78f-850270c6f726" providerId="AD" clId="Web-{62330C18-21EC-4777-6585-7103A9675EB4}" dt="2026-05-04T00:06:00.995" v="54"/>
          <ac:picMkLst>
            <pc:docMk/>
            <pc:sldMk cId="42811933" sldId="282"/>
            <ac:picMk id="13" creationId="{9D09BC59-62A5-6F73-50E8-9CAB1D123BA1}"/>
          </ac:picMkLst>
        </pc:picChg>
        <pc:picChg chg="add mod">
          <ac:chgData name="Craig Andrew" userId="S::andrew.craig@uni.li::4a918cdc-f0fe-488d-b78f-850270c6f726" providerId="AD" clId="Web-{62330C18-21EC-4777-6585-7103A9675EB4}" dt="2026-05-04T00:06:20.933" v="56" actId="1076"/>
          <ac:picMkLst>
            <pc:docMk/>
            <pc:sldMk cId="42811933" sldId="282"/>
            <ac:picMk id="14" creationId="{76EBE0A8-A1C0-D749-ED78-EFA4A282ACAB}"/>
          </ac:picMkLst>
        </pc:picChg>
        <pc:picChg chg="add mod">
          <ac:chgData name="Craig Andrew" userId="S::andrew.craig@uni.li::4a918cdc-f0fe-488d-b78f-850270c6f726" providerId="AD" clId="Web-{62330C18-21EC-4777-6585-7103A9675EB4}" dt="2026-05-04T00:07:03.136" v="64" actId="14100"/>
          <ac:picMkLst>
            <pc:docMk/>
            <pc:sldMk cId="42811933" sldId="282"/>
            <ac:picMk id="15" creationId="{4F0728A9-64A2-8228-9A64-E7A13590D6E3}"/>
          </ac:picMkLst>
        </pc:picChg>
        <pc:picChg chg="add mod">
          <ac:chgData name="Craig Andrew" userId="S::andrew.craig@uni.li::4a918cdc-f0fe-488d-b78f-850270c6f726" providerId="AD" clId="Web-{62330C18-21EC-4777-6585-7103A9675EB4}" dt="2026-05-04T00:07:44.793" v="67" actId="14100"/>
          <ac:picMkLst>
            <pc:docMk/>
            <pc:sldMk cId="42811933" sldId="282"/>
            <ac:picMk id="16" creationId="{E19F217F-3A93-CE60-4863-9F2C2A2A2D02}"/>
          </ac:picMkLst>
        </pc:picChg>
        <pc:picChg chg="add mod">
          <ac:chgData name="Craig Andrew" userId="S::andrew.craig@uni.li::4a918cdc-f0fe-488d-b78f-850270c6f726" providerId="AD" clId="Web-{62330C18-21EC-4777-6585-7103A9675EB4}" dt="2026-05-04T00:08:33.793" v="72" actId="14100"/>
          <ac:picMkLst>
            <pc:docMk/>
            <pc:sldMk cId="42811933" sldId="282"/>
            <ac:picMk id="17" creationId="{F4EAF421-66B2-E73E-001C-FA11E29C0B0F}"/>
          </ac:picMkLst>
        </pc:picChg>
        <pc:picChg chg="add mod">
          <ac:chgData name="Craig Andrew" userId="S::andrew.craig@uni.li::4a918cdc-f0fe-488d-b78f-850270c6f726" providerId="AD" clId="Web-{62330C18-21EC-4777-6585-7103A9675EB4}" dt="2026-05-04T00:08:55.918" v="74" actId="1076"/>
          <ac:picMkLst>
            <pc:docMk/>
            <pc:sldMk cId="42811933" sldId="282"/>
            <ac:picMk id="18" creationId="{2D85BF4C-EE48-2F6E-9923-02FAE0AD3D34}"/>
          </ac:picMkLst>
        </pc:picChg>
      </pc:sldChg>
      <pc:sldChg chg="addSp delSp modSp">
        <pc:chgData name="Craig Andrew" userId="S::andrew.craig@uni.li::4a918cdc-f0fe-488d-b78f-850270c6f726" providerId="AD" clId="Web-{62330C18-21EC-4777-6585-7103A9675EB4}" dt="2026-05-04T00:10:39.122" v="85"/>
        <pc:sldMkLst>
          <pc:docMk/>
          <pc:sldMk cId="3889557319" sldId="283"/>
        </pc:sldMkLst>
        <pc:spChg chg="mod">
          <ac:chgData name="Craig Andrew" userId="S::andrew.craig@uni.li::4a918cdc-f0fe-488d-b78f-850270c6f726" providerId="AD" clId="Web-{62330C18-21EC-4777-6585-7103A9675EB4}" dt="2026-05-04T00:09:51.418" v="82" actId="20577"/>
          <ac:spMkLst>
            <pc:docMk/>
            <pc:sldMk cId="3889557319" sldId="283"/>
            <ac:spMk id="2" creationId="{F455FCC4-8B52-C240-A492-56F0905050AC}"/>
          </ac:spMkLst>
        </pc:spChg>
      </pc:sldChg>
    </pc:docChg>
  </pc:docChgLst>
  <pc:docChgLst>
    <pc:chgData name="Craig Andrew" userId="S::andrew.craig@uni.li::4a918cdc-f0fe-488d-b78f-850270c6f726" providerId="AD" clId="Web-{D8E4B742-7C67-97D8-60CA-6B15F23FC71D}"/>
    <pc:docChg chg="sldOrd">
      <pc:chgData name="Craig Andrew" userId="S::andrew.craig@uni.li::4a918cdc-f0fe-488d-b78f-850270c6f726" providerId="AD" clId="Web-{D8E4B742-7C67-97D8-60CA-6B15F23FC71D}" dt="2026-05-06T13:04:52.449" v="0"/>
      <pc:docMkLst>
        <pc:docMk/>
      </pc:docMkLst>
      <pc:sldChg chg="ord">
        <pc:chgData name="Craig Andrew" userId="S::andrew.craig@uni.li::4a918cdc-f0fe-488d-b78f-850270c6f726" providerId="AD" clId="Web-{D8E4B742-7C67-97D8-60CA-6B15F23FC71D}" dt="2026-05-06T13:04:52.449" v="0"/>
        <pc:sldMkLst>
          <pc:docMk/>
          <pc:sldMk cId="3266854570" sldId="304"/>
        </pc:sldMkLst>
      </pc:sldChg>
    </pc:docChg>
  </pc:docChgLst>
  <pc:docChgLst>
    <pc:chgData name="Urban Sabrina" userId="c4f4e6e2-f5d9-4fd1-ad75-553a9c423ea3" providerId="ADAL" clId="{B532BC0D-A41F-4AA6-9BE3-5BEBD7D371FC}"/>
    <pc:docChg chg="modSld">
      <pc:chgData name="Urban Sabrina" userId="c4f4e6e2-f5d9-4fd1-ad75-553a9c423ea3" providerId="ADAL" clId="{B532BC0D-A41F-4AA6-9BE3-5BEBD7D371FC}" dt="2026-05-05T08:49:59.313" v="33" actId="20577"/>
      <pc:docMkLst>
        <pc:docMk/>
      </pc:docMkLst>
      <pc:sldChg chg="modSp mod">
        <pc:chgData name="Urban Sabrina" userId="c4f4e6e2-f5d9-4fd1-ad75-553a9c423ea3" providerId="ADAL" clId="{B532BC0D-A41F-4AA6-9BE3-5BEBD7D371FC}" dt="2026-05-05T08:49:59.313" v="33" actId="20577"/>
        <pc:sldMkLst>
          <pc:docMk/>
          <pc:sldMk cId="100433859" sldId="265"/>
        </pc:sldMkLst>
        <pc:spChg chg="mod">
          <ac:chgData name="Urban Sabrina" userId="c4f4e6e2-f5d9-4fd1-ad75-553a9c423ea3" providerId="ADAL" clId="{B532BC0D-A41F-4AA6-9BE3-5BEBD7D371FC}" dt="2026-05-05T08:49:59.313" v="33" actId="20577"/>
          <ac:spMkLst>
            <pc:docMk/>
            <pc:sldMk cId="100433859" sldId="265"/>
            <ac:spMk id="2" creationId="{E14B773E-5E3C-6572-374C-A64515E75168}"/>
          </ac:spMkLst>
        </pc:spChg>
      </pc:sldChg>
    </pc:docChg>
  </pc:docChgLst>
  <pc:docChgLst>
    <pc:chgData name="Craig Andrew" userId="S::andrew.craig@uni.li::4a918cdc-f0fe-488d-b78f-850270c6f726" providerId="AD" clId="Web-{38C73EC5-1DA9-0215-81BA-CA4FA18DCFA1}"/>
    <pc:docChg chg="addSld delSld modSld sldOrd">
      <pc:chgData name="Craig Andrew" userId="S::andrew.craig@uni.li::4a918cdc-f0fe-488d-b78f-850270c6f726" providerId="AD" clId="Web-{38C73EC5-1DA9-0215-81BA-CA4FA18DCFA1}" dt="2026-05-06T09:13:04.263" v="95"/>
      <pc:docMkLst>
        <pc:docMk/>
      </pc:docMkLst>
      <pc:sldChg chg="del">
        <pc:chgData name="Craig Andrew" userId="S::andrew.craig@uni.li::4a918cdc-f0fe-488d-b78f-850270c6f726" providerId="AD" clId="Web-{38C73EC5-1DA9-0215-81BA-CA4FA18DCFA1}" dt="2026-05-06T09:13:04.263" v="95"/>
        <pc:sldMkLst>
          <pc:docMk/>
          <pc:sldMk cId="100433859" sldId="265"/>
        </pc:sldMkLst>
      </pc:sldChg>
      <pc:sldChg chg="delSp modSp add del ord">
        <pc:chgData name="Craig Andrew" userId="S::andrew.craig@uni.li::4a918cdc-f0fe-488d-b78f-850270c6f726" providerId="AD" clId="Web-{38C73EC5-1DA9-0215-81BA-CA4FA18DCFA1}" dt="2026-05-06T09:11:34.638" v="82"/>
        <pc:sldMkLst>
          <pc:docMk/>
          <pc:sldMk cId="3238687882" sldId="303"/>
        </pc:sldMkLst>
        <pc:spChg chg="mod">
          <ac:chgData name="Craig Andrew" userId="S::andrew.craig@uni.li::4a918cdc-f0fe-488d-b78f-850270c6f726" providerId="AD" clId="Web-{38C73EC5-1DA9-0215-81BA-CA4FA18DCFA1}" dt="2026-05-06T09:03:39.498" v="2"/>
          <ac:spMkLst>
            <pc:docMk/>
            <pc:sldMk cId="3238687882" sldId="303"/>
            <ac:spMk id="2" creationId="{00000000-0000-0000-0000-000000000000}"/>
          </ac:spMkLst>
        </pc:spChg>
        <pc:spChg chg="mod">
          <ac:chgData name="Craig Andrew" userId="S::andrew.craig@uni.li::4a918cdc-f0fe-488d-b78f-850270c6f726" providerId="AD" clId="Web-{38C73EC5-1DA9-0215-81BA-CA4FA18DCFA1}" dt="2026-05-06T09:04:07.248" v="10" actId="1076"/>
          <ac:spMkLst>
            <pc:docMk/>
            <pc:sldMk cId="3238687882" sldId="303"/>
            <ac:spMk id="4" creationId="{00000000-0000-0000-0000-000000000000}"/>
          </ac:spMkLst>
        </pc:spChg>
        <pc:spChg chg="mod">
          <ac:chgData name="Craig Andrew" userId="S::andrew.craig@uni.li::4a918cdc-f0fe-488d-b78f-850270c6f726" providerId="AD" clId="Web-{38C73EC5-1DA9-0215-81BA-CA4FA18DCFA1}" dt="2026-05-06T09:04:04.576" v="9" actId="1076"/>
          <ac:spMkLst>
            <pc:docMk/>
            <pc:sldMk cId="3238687882" sldId="303"/>
            <ac:spMk id="5" creationId="{00000000-0000-0000-0000-000000000000}"/>
          </ac:spMkLst>
        </pc:spChg>
        <pc:spChg chg="del">
          <ac:chgData name="Craig Andrew" userId="S::andrew.craig@uni.li::4a918cdc-f0fe-488d-b78f-850270c6f726" providerId="AD" clId="Web-{38C73EC5-1DA9-0215-81BA-CA4FA18DCFA1}" dt="2026-05-06T09:07:05.857" v="39"/>
          <ac:spMkLst>
            <pc:docMk/>
            <pc:sldMk cId="3238687882" sldId="303"/>
            <ac:spMk id="6" creationId="{00000000-0000-0000-0000-000000000000}"/>
          </ac:spMkLst>
        </pc:spChg>
        <pc:spChg chg="mod">
          <ac:chgData name="Craig Andrew" userId="S::andrew.craig@uni.li::4a918cdc-f0fe-488d-b78f-850270c6f726" providerId="AD" clId="Web-{38C73EC5-1DA9-0215-81BA-CA4FA18DCFA1}" dt="2026-05-06T09:07:33.372" v="43"/>
          <ac:spMkLst>
            <pc:docMk/>
            <pc:sldMk cId="3238687882" sldId="303"/>
            <ac:spMk id="7" creationId="{00000000-0000-0000-0000-000000000000}"/>
          </ac:spMkLst>
        </pc:spChg>
        <pc:spChg chg="del">
          <ac:chgData name="Craig Andrew" userId="S::andrew.craig@uni.li::4a918cdc-f0fe-488d-b78f-850270c6f726" providerId="AD" clId="Web-{38C73EC5-1DA9-0215-81BA-CA4FA18DCFA1}" dt="2026-05-06T09:07:07.654" v="40"/>
          <ac:spMkLst>
            <pc:docMk/>
            <pc:sldMk cId="3238687882" sldId="303"/>
            <ac:spMk id="8" creationId="{00000000-0000-0000-0000-000000000000}"/>
          </ac:spMkLst>
        </pc:spChg>
        <pc:spChg chg="mod">
          <ac:chgData name="Craig Andrew" userId="S::andrew.craig@uni.li::4a918cdc-f0fe-488d-b78f-850270c6f726" providerId="AD" clId="Web-{38C73EC5-1DA9-0215-81BA-CA4FA18DCFA1}" dt="2026-05-06T09:07:37.622" v="44"/>
          <ac:spMkLst>
            <pc:docMk/>
            <pc:sldMk cId="3238687882" sldId="303"/>
            <ac:spMk id="9" creationId="{00000000-0000-0000-0000-000000000000}"/>
          </ac:spMkLst>
        </pc:spChg>
        <pc:spChg chg="del">
          <ac:chgData name="Craig Andrew" userId="S::andrew.craig@uni.li::4a918cdc-f0fe-488d-b78f-850270c6f726" providerId="AD" clId="Web-{38C73EC5-1DA9-0215-81BA-CA4FA18DCFA1}" dt="2026-05-06T09:07:08.966" v="41"/>
          <ac:spMkLst>
            <pc:docMk/>
            <pc:sldMk cId="3238687882" sldId="303"/>
            <ac:spMk id="10" creationId="{00000000-0000-0000-0000-000000000000}"/>
          </ac:spMkLst>
        </pc:spChg>
        <pc:spChg chg="mod">
          <ac:chgData name="Craig Andrew" userId="S::andrew.craig@uni.li::4a918cdc-f0fe-488d-b78f-850270c6f726" providerId="AD" clId="Web-{38C73EC5-1DA9-0215-81BA-CA4FA18DCFA1}" dt="2026-05-06T09:07:41.044" v="45"/>
          <ac:spMkLst>
            <pc:docMk/>
            <pc:sldMk cId="3238687882" sldId="303"/>
            <ac:spMk id="11" creationId="{00000000-0000-0000-0000-000000000000}"/>
          </ac:spMkLst>
        </pc:spChg>
        <pc:spChg chg="del">
          <ac:chgData name="Craig Andrew" userId="S::andrew.craig@uni.li::4a918cdc-f0fe-488d-b78f-850270c6f726" providerId="AD" clId="Web-{38C73EC5-1DA9-0215-81BA-CA4FA18DCFA1}" dt="2026-05-06T09:07:10.075" v="42"/>
          <ac:spMkLst>
            <pc:docMk/>
            <pc:sldMk cId="3238687882" sldId="303"/>
            <ac:spMk id="12" creationId="{00000000-0000-0000-0000-000000000000}"/>
          </ac:spMkLst>
        </pc:spChg>
        <pc:spChg chg="mod">
          <ac:chgData name="Craig Andrew" userId="S::andrew.craig@uni.li::4a918cdc-f0fe-488d-b78f-850270c6f726" providerId="AD" clId="Web-{38C73EC5-1DA9-0215-81BA-CA4FA18DCFA1}" dt="2026-05-06T09:07:43.966" v="46"/>
          <ac:spMkLst>
            <pc:docMk/>
            <pc:sldMk cId="3238687882" sldId="303"/>
            <ac:spMk id="13" creationId="{00000000-0000-0000-0000-000000000000}"/>
          </ac:spMkLst>
        </pc:spChg>
        <pc:spChg chg="del">
          <ac:chgData name="Craig Andrew" userId="S::andrew.craig@uni.li::4a918cdc-f0fe-488d-b78f-850270c6f726" providerId="AD" clId="Web-{38C73EC5-1DA9-0215-81BA-CA4FA18DCFA1}" dt="2026-05-06T09:08:17.403" v="52"/>
          <ac:spMkLst>
            <pc:docMk/>
            <pc:sldMk cId="3238687882" sldId="303"/>
            <ac:spMk id="14" creationId="{00000000-0000-0000-0000-000000000000}"/>
          </ac:spMkLst>
        </pc:spChg>
        <pc:spChg chg="mod">
          <ac:chgData name="Craig Andrew" userId="S::andrew.craig@uni.li::4a918cdc-f0fe-488d-b78f-850270c6f726" providerId="AD" clId="Web-{38C73EC5-1DA9-0215-81BA-CA4FA18DCFA1}" dt="2026-05-06T09:08:11.263" v="51" actId="20577"/>
          <ac:spMkLst>
            <pc:docMk/>
            <pc:sldMk cId="3238687882" sldId="303"/>
            <ac:spMk id="15" creationId="{00000000-0000-0000-0000-000000000000}"/>
          </ac:spMkLst>
        </pc:spChg>
        <pc:spChg chg="mod">
          <ac:chgData name="Craig Andrew" userId="S::andrew.craig@uni.li::4a918cdc-f0fe-488d-b78f-850270c6f726" providerId="AD" clId="Web-{38C73EC5-1DA9-0215-81BA-CA4FA18DCFA1}" dt="2026-05-06T09:09:53.403" v="63" actId="1076"/>
          <ac:spMkLst>
            <pc:docMk/>
            <pc:sldMk cId="3238687882" sldId="303"/>
            <ac:spMk id="18" creationId="{00000000-0000-0000-0000-000000000000}"/>
          </ac:spMkLst>
        </pc:spChg>
        <pc:spChg chg="del mod">
          <ac:chgData name="Craig Andrew" userId="S::andrew.craig@uni.li::4a918cdc-f0fe-488d-b78f-850270c6f726" providerId="AD" clId="Web-{38C73EC5-1DA9-0215-81BA-CA4FA18DCFA1}" dt="2026-05-06T09:08:51.575" v="54"/>
          <ac:spMkLst>
            <pc:docMk/>
            <pc:sldMk cId="3238687882" sldId="303"/>
            <ac:spMk id="19" creationId="{00000000-0000-0000-0000-000000000000}"/>
          </ac:spMkLst>
        </pc:spChg>
        <pc:spChg chg="mod">
          <ac:chgData name="Craig Andrew" userId="S::andrew.craig@uni.li::4a918cdc-f0fe-488d-b78f-850270c6f726" providerId="AD" clId="Web-{38C73EC5-1DA9-0215-81BA-CA4FA18DCFA1}" dt="2026-05-06T09:09:01.247" v="55"/>
          <ac:spMkLst>
            <pc:docMk/>
            <pc:sldMk cId="3238687882" sldId="303"/>
            <ac:spMk id="20" creationId="{00000000-0000-0000-0000-000000000000}"/>
          </ac:spMkLst>
        </pc:spChg>
      </pc:sldChg>
      <pc:sldChg chg="addSp delSp modSp add replId">
        <pc:chgData name="Craig Andrew" userId="S::andrew.craig@uni.li::4a918cdc-f0fe-488d-b78f-850270c6f726" providerId="AD" clId="Web-{38C73EC5-1DA9-0215-81BA-CA4FA18DCFA1}" dt="2026-05-06T09:12:51.466" v="94" actId="1076"/>
        <pc:sldMkLst>
          <pc:docMk/>
          <pc:sldMk cId="3266854570" sldId="304"/>
        </pc:sldMkLst>
        <pc:spChg chg="mod">
          <ac:chgData name="Craig Andrew" userId="S::andrew.craig@uni.li::4a918cdc-f0fe-488d-b78f-850270c6f726" providerId="AD" clId="Web-{38C73EC5-1DA9-0215-81BA-CA4FA18DCFA1}" dt="2026-05-06T09:10:15.606" v="66" actId="20577"/>
          <ac:spMkLst>
            <pc:docMk/>
            <pc:sldMk cId="3266854570" sldId="304"/>
            <ac:spMk id="2" creationId="{BBA45F21-586B-3F96-7D96-71871B374305}"/>
          </ac:spMkLst>
        </pc:spChg>
        <pc:spChg chg="del">
          <ac:chgData name="Craig Andrew" userId="S::andrew.craig@uni.li::4a918cdc-f0fe-488d-b78f-850270c6f726" providerId="AD" clId="Web-{38C73EC5-1DA9-0215-81BA-CA4FA18DCFA1}" dt="2026-05-06T09:10:30.653" v="68"/>
          <ac:spMkLst>
            <pc:docMk/>
            <pc:sldMk cId="3266854570" sldId="304"/>
            <ac:spMk id="6" creationId="{E5F0831D-7E9F-012C-249A-F8DE1FB12D94}"/>
          </ac:spMkLst>
        </pc:spChg>
        <pc:spChg chg="add del">
          <ac:chgData name="Craig Andrew" userId="S::andrew.craig@uni.li::4a918cdc-f0fe-488d-b78f-850270c6f726" providerId="AD" clId="Web-{38C73EC5-1DA9-0215-81BA-CA4FA18DCFA1}" dt="2026-05-06T09:12:39.200" v="93"/>
          <ac:spMkLst>
            <pc:docMk/>
            <pc:sldMk cId="3266854570" sldId="304"/>
            <ac:spMk id="7" creationId="{B62FB573-67D9-F1FA-CAE6-68CC0A36F87E}"/>
          </ac:spMkLst>
        </pc:spChg>
        <pc:spChg chg="add del mod">
          <ac:chgData name="Craig Andrew" userId="S::andrew.craig@uni.li::4a918cdc-f0fe-488d-b78f-850270c6f726" providerId="AD" clId="Web-{38C73EC5-1DA9-0215-81BA-CA4FA18DCFA1}" dt="2026-05-06T09:12:36.372" v="92"/>
          <ac:spMkLst>
            <pc:docMk/>
            <pc:sldMk cId="3266854570" sldId="304"/>
            <ac:spMk id="8" creationId="{D06AA6D6-41C3-A281-A2D5-9DE309EF586D}"/>
          </ac:spMkLst>
        </pc:spChg>
        <pc:spChg chg="del">
          <ac:chgData name="Craig Andrew" userId="S::andrew.craig@uni.li::4a918cdc-f0fe-488d-b78f-850270c6f726" providerId="AD" clId="Web-{38C73EC5-1DA9-0215-81BA-CA4FA18DCFA1}" dt="2026-05-06T09:10:27.185" v="67"/>
          <ac:spMkLst>
            <pc:docMk/>
            <pc:sldMk cId="3266854570" sldId="304"/>
            <ac:spMk id="9" creationId="{F1E914D1-41E9-B6E0-D606-4B24AE95884F}"/>
          </ac:spMkLst>
        </pc:spChg>
        <pc:spChg chg="add mod">
          <ac:chgData name="Craig Andrew" userId="S::andrew.craig@uni.li::4a918cdc-f0fe-488d-b78f-850270c6f726" providerId="AD" clId="Web-{38C73EC5-1DA9-0215-81BA-CA4FA18DCFA1}" dt="2026-05-06T09:12:30.325" v="90" actId="1076"/>
          <ac:spMkLst>
            <pc:docMk/>
            <pc:sldMk cId="3266854570" sldId="304"/>
            <ac:spMk id="10" creationId="{2B5D50A8-2D87-117D-EC65-0AA52AC8695F}"/>
          </ac:spMkLst>
        </pc:spChg>
        <pc:spChg chg="add mod">
          <ac:chgData name="Craig Andrew" userId="S::andrew.craig@uni.li::4a918cdc-f0fe-488d-b78f-850270c6f726" providerId="AD" clId="Web-{38C73EC5-1DA9-0215-81BA-CA4FA18DCFA1}" dt="2026-05-06T09:12:51.466" v="94" actId="1076"/>
          <ac:spMkLst>
            <pc:docMk/>
            <pc:sldMk cId="3266854570" sldId="304"/>
            <ac:spMk id="12" creationId="{D89B96A4-6461-A136-1427-5BBF1D0D28AB}"/>
          </ac:spMkLst>
        </pc:spChg>
        <pc:spChg chg="add mod">
          <ac:chgData name="Craig Andrew" userId="S::andrew.craig@uni.li::4a918cdc-f0fe-488d-b78f-850270c6f726" providerId="AD" clId="Web-{38C73EC5-1DA9-0215-81BA-CA4FA18DCFA1}" dt="2026-05-06T09:12:10.153" v="83" actId="1076"/>
          <ac:spMkLst>
            <pc:docMk/>
            <pc:sldMk cId="3266854570" sldId="304"/>
            <ac:spMk id="14" creationId="{8A32CFA3-9E8B-86EF-182C-0449E0172123}"/>
          </ac:spMkLst>
        </pc:spChg>
        <pc:spChg chg="add mod">
          <ac:chgData name="Craig Andrew" userId="S::andrew.craig@uni.li::4a918cdc-f0fe-488d-b78f-850270c6f726" providerId="AD" clId="Web-{38C73EC5-1DA9-0215-81BA-CA4FA18DCFA1}" dt="2026-05-06T09:12:10.184" v="84" actId="1076"/>
          <ac:spMkLst>
            <pc:docMk/>
            <pc:sldMk cId="3266854570" sldId="304"/>
            <ac:spMk id="16" creationId="{DE558F47-B5AB-5AF4-94FD-CFBE27C1C1B0}"/>
          </ac:spMkLst>
        </pc:spChg>
        <pc:spChg chg="add mod">
          <ac:chgData name="Craig Andrew" userId="S::andrew.craig@uni.li::4a918cdc-f0fe-488d-b78f-850270c6f726" providerId="AD" clId="Web-{38C73EC5-1DA9-0215-81BA-CA4FA18DCFA1}" dt="2026-05-06T09:12:10.216" v="85" actId="1076"/>
          <ac:spMkLst>
            <pc:docMk/>
            <pc:sldMk cId="3266854570" sldId="304"/>
            <ac:spMk id="18" creationId="{275D9E77-49C2-4405-D37E-D0C77DF7520D}"/>
          </ac:spMkLst>
        </pc:spChg>
        <pc:spChg chg="add mod">
          <ac:chgData name="Craig Andrew" userId="S::andrew.craig@uni.li::4a918cdc-f0fe-488d-b78f-850270c6f726" providerId="AD" clId="Web-{38C73EC5-1DA9-0215-81BA-CA4FA18DCFA1}" dt="2026-05-06T09:12:10.231" v="86" actId="1076"/>
          <ac:spMkLst>
            <pc:docMk/>
            <pc:sldMk cId="3266854570" sldId="304"/>
            <ac:spMk id="20" creationId="{A5BA0148-560D-B929-080B-83A5FCB84E61}"/>
          </ac:spMkLst>
        </pc:spChg>
        <pc:spChg chg="add">
          <ac:chgData name="Craig Andrew" userId="S::andrew.craig@uni.li::4a918cdc-f0fe-488d-b78f-850270c6f726" providerId="AD" clId="Web-{38C73EC5-1DA9-0215-81BA-CA4FA18DCFA1}" dt="2026-05-06T09:11:06.903" v="77"/>
          <ac:spMkLst>
            <pc:docMk/>
            <pc:sldMk cId="3266854570" sldId="304"/>
            <ac:spMk id="22" creationId="{9E523900-3269-F582-8CA7-8D41BE280D99}"/>
          </ac:spMkLst>
        </pc:spChg>
        <pc:spChg chg="add mod">
          <ac:chgData name="Craig Andrew" userId="S::andrew.craig@uni.li::4a918cdc-f0fe-488d-b78f-850270c6f726" providerId="AD" clId="Web-{38C73EC5-1DA9-0215-81BA-CA4FA18DCFA1}" dt="2026-05-06T09:11:23.653" v="81" actId="20577"/>
          <ac:spMkLst>
            <pc:docMk/>
            <pc:sldMk cId="3266854570" sldId="304"/>
            <ac:spMk id="24" creationId="{0F2C471F-E8DD-0ED2-DC72-4FC95CE9779A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2A55DD0C-5959-4E50-BED0-789D38CA86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092F286-D39F-4A8C-9CBF-39ABC397D9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46DCF7-B8ED-4E9D-826D-B4B9786919B9}" type="datetimeFigureOut">
              <a:rPr lang="de-CH" smtClean="0"/>
              <a:t>06.05.2026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3E9947E-33AB-4152-A9CD-FA486C689A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6F62DCC-ECFD-4BEB-BAA5-0D6EA2D7DF9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6FB59-D07C-44E6-9708-0903EA2AE787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7803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8913A-B0C1-4DB3-B2B4-4C2657CB7E79}" type="datetimeFigureOut">
              <a:rPr lang="de-CH" smtClean="0"/>
              <a:t>06.05.2026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7385E-4498-4F11-9C81-D49D052FAB74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4757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7ECBF8-1C3B-4662-9A8A-B1A47ED52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CC870A3-0534-4CEA-9AB2-AE037B518D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882535" cy="365125"/>
          </a:xfrm>
        </p:spPr>
        <p:txBody>
          <a:bodyPr/>
          <a:lstStyle/>
          <a:p>
            <a:fld id="{FFC4B51F-A597-422A-9CA8-662B911C0652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B02CDE0-02FB-4836-9720-715F977BC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‹#›</a:t>
            </a:fld>
            <a:endParaRPr lang="de-CH"/>
          </a:p>
        </p:txBody>
      </p:sp>
      <p:pic>
        <p:nvPicPr>
          <p:cNvPr id="7" name="Grafik 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06B25280-15A5-4E6A-AF0B-607DEC1EC5B6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113" y="3883963"/>
            <a:ext cx="3121775" cy="104522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407DD7B-5B73-4E9C-A76F-0D52E23B730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707" y="6253475"/>
            <a:ext cx="1512000" cy="46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1A80DF7-E355-4838-BDB3-1604E8E7B225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992" y="6342682"/>
            <a:ext cx="1260000" cy="288000"/>
          </a:xfrm>
          <a:prstGeom prst="rect">
            <a:avLst/>
          </a:prstGeom>
          <a:noFill/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3E0CF54C-115D-4964-847E-7498F19E4F96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149" y="6181475"/>
            <a:ext cx="756000" cy="612000"/>
          </a:xfrm>
          <a:prstGeom prst="rect">
            <a:avLst/>
          </a:prstGeom>
          <a:noFill/>
        </p:spPr>
      </p:pic>
      <p:pic>
        <p:nvPicPr>
          <p:cNvPr id="5" name="Grafik 4" descr="Ein Bild, das Farbigkeit, Grafiken, Screenshot, Kreis enthält.&#10;&#10;Automatisch generierte Beschreibung">
            <a:extLst>
              <a:ext uri="{FF2B5EF4-FFF2-40B4-BE49-F238E27FC236}">
                <a16:creationId xmlns:a16="http://schemas.microsoft.com/office/drawing/2014/main" id="{D413FB2C-D2A9-4E08-936C-CFB1D4E43435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0306" y="6179892"/>
            <a:ext cx="445148" cy="613583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D7F4CF50-5BE7-4CB0-ABF0-0860C2990674}"/>
              </a:ext>
            </a:extLst>
          </p:cNvPr>
          <p:cNvPicPr/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611" y="6252050"/>
            <a:ext cx="1644015" cy="469265"/>
          </a:xfrm>
          <a:prstGeom prst="rect">
            <a:avLst/>
          </a:prstGeom>
        </p:spPr>
      </p:pic>
      <p:pic>
        <p:nvPicPr>
          <p:cNvPr id="2049" name="Grafik 7" descr="Ein Bild, das Screenshot, Schrift, Electric Blue (Farbe), Majorelle Blue enthält.&#10;&#10;Automatisch generierte Beschreibung">
            <a:extLst>
              <a:ext uri="{FF2B5EF4-FFF2-40B4-BE49-F238E27FC236}">
                <a16:creationId xmlns:a16="http://schemas.microsoft.com/office/drawing/2014/main" id="{78755C20-2E48-45DF-8493-C3F115617A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149" y="4923458"/>
            <a:ext cx="2340000" cy="521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8834EFD9-2D4B-4636-AB5A-6A9BE4DB8B9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721EE661-FDC7-4BB0-A2F1-6E10D0B73E35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13" name="Rectangle 8">
            <a:extLst>
              <a:ext uri="{FF2B5EF4-FFF2-40B4-BE49-F238E27FC236}">
                <a16:creationId xmlns:a16="http://schemas.microsoft.com/office/drawing/2014/main" id="{ECE16ABD-0F0B-4F48-971B-C884F8FA495D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0128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de-DE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SimHei" panose="02010609060101010101" pitchFamily="49" charset="-122"/>
                <a:cs typeface="Times New Roman" panose="02020603050405020304" pitchFamily="18" charset="0"/>
              </a:rPr>
              <a:t> </a:t>
            </a:r>
            <a:endParaRPr kumimoji="0" lang="en-US" altLang="de-D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86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F1E8FD-96A2-4080-9259-9E8F60C8F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989A579-C5DB-43CA-AD43-4B5FD8CEBF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056D916-B090-4813-A6D6-5D91FD411D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FAE03A6-7D1E-4768-BD7D-98D3F8811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33438-B782-4F45-A7BD-E9CE6434A523}" type="datetime1">
              <a:rPr lang="de-CH" smtClean="0"/>
              <a:t>06.05.2026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567427E-2A57-45B2-B0DE-3D819BD6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8E05DE2-C1F9-471B-83FF-DA852EFA8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082777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BCD61E-6543-4053-8DFD-3BEB047B4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C9DC4CD-BC70-4B1A-A837-5231DD7DF3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5BE3FD-E325-4724-8AB8-95390CECF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E1CA6-F682-4411-A4D2-6E02A8771FA1}" type="datetime1">
              <a:rPr lang="de-CH" smtClean="0"/>
              <a:t>06.05.2026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90EEAF-A4A4-463D-AA45-73100BC31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D08753-1093-4DE5-96E7-FC94A5A16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4991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50C234C-B6C6-4F6B-8732-539793C397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1EB7D44-4F72-45CF-B5C7-FCB4FD8E2A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C24C174-44D0-48A3-A069-0B28CD2DA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E1927-F958-49E2-AD15-2E90ACB719F7}" type="datetime1">
              <a:rPr lang="de-CH" smtClean="0"/>
              <a:t>06.05.2026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0E80D3-2249-4D48-AAC7-03785A3B0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283C894-5436-4E70-832C-8DC728314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8865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DF0851-C405-4160-A386-2D5F0839A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09112"/>
          </a:xfrm>
        </p:spPr>
        <p:txBody>
          <a:bodyPr/>
          <a:lstStyle>
            <a:lvl1pPr>
              <a:defRPr b="1"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7DBD31-4372-4085-B64D-989C69F89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14350" indent="-51435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-4572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1371600" indent="-4572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7145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2171700" indent="-342900">
              <a:buClr>
                <a:schemeClr val="accent4">
                  <a:lumMod val="75000"/>
                </a:schemeClr>
              </a:buClr>
              <a:buFont typeface="Arial" panose="020B0604020202020204" pitchFamily="34" charset="0"/>
              <a:buChar char="•"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0"/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A0240C-7D86-4AE4-95E0-E75679CAD0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18309" cy="365125"/>
          </a:xfrm>
        </p:spPr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172B21-1A0C-48EB-B3DC-EEC2CCDAC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F1AF7-41A1-48A5-9B53-C975CD7087FF}" type="slidenum">
              <a:rPr lang="de-CH" smtClean="0"/>
              <a:pPr/>
              <a:t>‹#›</a:t>
            </a:fld>
            <a:endParaRPr lang="de-CH" dirty="0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B3E352A-8BC9-49EC-AC64-DDE5DC7A2655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045" y="364732"/>
            <a:ext cx="1152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DA2394C0-A4A2-4764-AD0A-8FCDFAB0B42F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422" y="454732"/>
            <a:ext cx="720000" cy="180000"/>
          </a:xfrm>
          <a:prstGeom prst="rect">
            <a:avLst/>
          </a:prstGeom>
          <a:noFill/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364DD05-73D7-4C92-9EA5-EA1D9400AD06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77" y="364732"/>
            <a:ext cx="432000" cy="360000"/>
          </a:xfrm>
          <a:prstGeom prst="rect">
            <a:avLst/>
          </a:prstGeom>
          <a:noFill/>
        </p:spPr>
      </p:pic>
      <p:pic>
        <p:nvPicPr>
          <p:cNvPr id="17" name="Grafik 1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F25BEABB-C0D4-495A-8561-6CFAE285AC24}"/>
              </a:ext>
            </a:extLst>
          </p:cNvPr>
          <p:cNvPicPr/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731" y="6304912"/>
            <a:ext cx="1416269" cy="468000"/>
          </a:xfrm>
          <a:prstGeom prst="rect">
            <a:avLst/>
          </a:prstGeom>
        </p:spPr>
      </p:pic>
      <p:pic>
        <p:nvPicPr>
          <p:cNvPr id="10" name="Grafik 7" descr="Ein Bild, das Screenshot, Schrift, Electric Blue (Farbe), Majorelle Blue enthält.&#10;&#10;Automatisch generierte Beschreibung">
            <a:extLst>
              <a:ext uri="{FF2B5EF4-FFF2-40B4-BE49-F238E27FC236}">
                <a16:creationId xmlns:a16="http://schemas.microsoft.com/office/drawing/2014/main" id="{2EC06BFE-0549-4256-9F4B-CB5D14A5AF6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898" y="6367078"/>
            <a:ext cx="1548000" cy="344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0870514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DF0851-C405-4160-A386-2D5F0839A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de-DE" dirty="0"/>
              <a:t>Mastertitelformat bearbeiten</a:t>
            </a:r>
            <a:endParaRPr lang="de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7DBD31-4372-4085-B64D-989C69F89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514350" indent="-514350">
              <a:buFont typeface="+mj-lt"/>
              <a:buAutoNum type="arabicPeriod"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16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1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0"/>
            <a:endParaRPr lang="de-CH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DA0240C-7D86-4AE4-95E0-E75679CAD0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018309" cy="365125"/>
          </a:xfrm>
        </p:spPr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7172B21-1A0C-48EB-B3DC-EEC2CCDAC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F1AF7-41A1-48A5-9B53-C975CD7087FF}" type="slidenum">
              <a:rPr lang="de-CH" smtClean="0"/>
              <a:pPr/>
              <a:t>‹#›</a:t>
            </a:fld>
            <a:endParaRPr lang="de-CH" dirty="0"/>
          </a:p>
        </p:txBody>
      </p:sp>
      <p:pic>
        <p:nvPicPr>
          <p:cNvPr id="7" name="Grafik 6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E01522D0-0872-4CBF-AD53-CC559FF54D6F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7865" y="6304912"/>
            <a:ext cx="1416269" cy="468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A373B302-82BF-4E00-B1C7-66A3A395AC2C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9045" y="364732"/>
            <a:ext cx="1152000" cy="36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66282664-19DC-4E94-80BC-2ED41696C485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7422" y="454732"/>
            <a:ext cx="720000" cy="180000"/>
          </a:xfrm>
          <a:prstGeom prst="rect">
            <a:avLst/>
          </a:prstGeom>
          <a:noFill/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7C176BF-1C6C-4D09-AC96-30CAADA378A0}"/>
              </a:ext>
            </a:extLst>
          </p:cNvPr>
          <p:cNvPicPr/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77" y="364732"/>
            <a:ext cx="432000" cy="36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4868568"/>
      </p:ext>
    </p:extLst>
  </p:cSld>
  <p:clrMapOvr>
    <a:masterClrMapping/>
  </p:clrMapOvr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5CCBA9-A173-497A-9693-D7C97D157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A43DE99-688A-46B9-AC50-83FE32E0C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917A3D8-3D12-4F98-BC53-3D7502368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EBF26-2CCD-4803-B066-166B42933614}" type="datetime1">
              <a:rPr lang="de-CH" smtClean="0"/>
              <a:t>06.05.2026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CC5D1D-A33A-4279-95E7-5E63019D7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DAB295-65A2-400B-AA69-5E4F2B328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5700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17CD08-52D2-40ED-BE8B-BBC3C9AED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6A8131-B0BD-47C4-BBAB-91CA8F60DE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D4B433-074A-4756-8B13-FC0B98726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3E1039B-E930-4AB9-B8E5-3B7C78B5B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A3F19-69AA-4419-8053-508989D5D8B8}" type="datetime1">
              <a:rPr lang="de-CH" smtClean="0"/>
              <a:t>06.05.2026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B7277CF-D0F3-44EF-96C9-EB7B2B179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6A2516C-CC3D-4124-BA81-7062C7142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59505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C3C0C7-D88E-421D-852C-A18956E3C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F7E6EC1-2400-4DF8-B2DA-7CFDAE8F67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91DC4F9-CD64-421C-B956-DF89B3D325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5840491-727C-4D60-9CBF-A3EF433716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7ED0615-3A4A-48C9-BA98-8AC60D713C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9794AE3-C6C6-481D-92E1-8B6F88CA3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0CEC3-5117-423B-8240-681D030524D3}" type="datetime1">
              <a:rPr lang="de-CH" smtClean="0"/>
              <a:t>06.05.2026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BDF1999-21EC-4B36-97DB-4AA6F37D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19B1018-F491-407B-A825-122FD96AB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1479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02CB78-10F4-439D-9733-2D056F0EA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C796584-FC24-4005-8747-7ED78E7EB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9EB36-EC0F-4714-9B8D-B3E99743416B}" type="datetime1">
              <a:rPr lang="de-CH" smtClean="0"/>
              <a:t>06.05.2026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F534F0E-8B43-4C51-BA78-FB82BDA3C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D858861-8719-419C-BB3E-3A0430EE0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80906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CD2F1A1-B6D5-4D38-84C2-7ACE6B3F5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12D49-F771-4BF7-A656-F0012B21FF4F}" type="datetime1">
              <a:rPr lang="de-CH" smtClean="0"/>
              <a:t>06.05.2026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04F2914A-4171-466D-86E6-F29D4862F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59E4321-18D6-4B74-ACD2-A2B82DE48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55257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DE8086-3EBD-474A-A356-61C573F1E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B7234A8-8AF8-4118-868F-E924D865D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2E658EF-7C51-430E-99E3-93DB25D7D5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666666-DFBF-4865-913F-FE0BD7A6F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63BDE-2C92-459C-A444-F621D474C13C}" type="datetime1">
              <a:rPr lang="de-CH" smtClean="0"/>
              <a:t>06.05.2026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A38F0CA-0B60-4792-8A2B-0D31A91C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CBE4E687-72D8-4ADF-A6BC-7CCC0DDDE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CE274-8C0C-4058-9B32-957E889621F7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3501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BC85C8F-245F-4EE5-9791-2A17A7085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7F8192-B5E4-4869-B7DA-45AE0045F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0487BD-EE77-4C4B-A776-29293B2858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90945-A2B9-4B39-B29C-4A88A79EE4C0}" type="datetime1">
              <a:rPr lang="de-CH" smtClean="0"/>
              <a:t>06.05.2026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521B22A-0B49-4EF7-8020-0A8DFD6E7E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E002D1-3E2E-45BC-805C-F9D983B67D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CE274-8C0C-4058-9B32-957E889621F7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2153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9303D4-4B48-415E-B751-2C8CFDC41E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Module 1 - Lecture 4:</a:t>
            </a:r>
            <a:br>
              <a:rPr lang="en-US" dirty="0"/>
            </a:br>
            <a:r>
              <a:rPr lang="en-US" dirty="0"/>
              <a:t>Why Sustainable Finance</a:t>
            </a:r>
            <a:br>
              <a:rPr lang="en-US" dirty="0"/>
            </a:br>
            <a:r>
              <a:rPr lang="en-US" dirty="0"/>
              <a:t> Is Contested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668348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71DB4-FB76-5A30-0588-D52F96015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E68719-1416-E1E2-3C43-60C5D3A28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Mini case: the same company </a:t>
            </a:r>
            <a:br>
              <a:rPr lang="en-US" sz="4000" dirty="0"/>
            </a:br>
            <a:r>
              <a:rPr lang="en-US" sz="4000"/>
              <a:t>can look different from different lenses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87D3505-09D5-CC96-C238-8C838C279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D39597-2722-3FDF-F26F-107AFC619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10</a:t>
            </a:fld>
            <a:endParaRPr lang="de-CH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D38E41B-A80A-3B24-B850-429829BE2EAD}"/>
              </a:ext>
            </a:extLst>
          </p:cNvPr>
          <p:cNvSpPr/>
          <p:nvPr/>
        </p:nvSpPr>
        <p:spPr>
          <a:xfrm>
            <a:off x="641705" y="1710554"/>
            <a:ext cx="10301352" cy="53892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r>
              <a:rPr lang="en-GB" b="1">
                <a:solidFill>
                  <a:srgbClr val="282828"/>
                </a:solidFill>
                <a:ea typeface="Calibri"/>
                <a:cs typeface="Calibri"/>
              </a:rPr>
              <a:t>A company improves its climate strategy but faces criticism over labour conditions in its supply chain.</a:t>
            </a:r>
            <a:endParaRPr lang="en-US">
              <a:ea typeface="Calibri"/>
              <a:cs typeface="Calibri"/>
            </a:endParaRPr>
          </a:p>
          <a:p>
            <a:pPr algn="ctr"/>
            <a:endParaRPr lang="en-GB" dirty="0">
              <a:ea typeface="Calibri"/>
              <a:cs typeface="Calibri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031258C-386E-4BF7-04F5-754495BD9FF7}"/>
              </a:ext>
            </a:extLst>
          </p:cNvPr>
          <p:cNvSpPr/>
          <p:nvPr/>
        </p:nvSpPr>
        <p:spPr>
          <a:xfrm>
            <a:off x="641705" y="2693423"/>
            <a:ext cx="3763613" cy="272553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 b="1">
                <a:solidFill>
                  <a:srgbClr val="C00000"/>
                </a:solidFill>
                <a:ea typeface="Calibri"/>
                <a:cs typeface="Calibri"/>
              </a:rPr>
              <a:t>Investor-focused lens</a:t>
            </a:r>
          </a:p>
          <a:p>
            <a:pPr algn="ctr"/>
            <a:endParaRPr lang="en-GB" b="1" dirty="0">
              <a:solidFill>
                <a:srgbClr val="C00000"/>
              </a:solidFill>
              <a:ea typeface="Calibri"/>
              <a:cs typeface="Calibri"/>
            </a:endParaRPr>
          </a:p>
          <a:p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• What is financially material?</a:t>
            </a:r>
            <a:endParaRPr lang="en-GB" sz="2000">
              <a:ea typeface="Calibri"/>
              <a:cs typeface="Calibri"/>
            </a:endParaRPr>
          </a:p>
          <a:p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• Does labour controversy affect cash flows, risk, or valuation?</a:t>
            </a:r>
            <a:endParaRPr lang="en-GB" sz="2000">
              <a:ea typeface="Calibri"/>
              <a:cs typeface="Calibri"/>
            </a:endParaRPr>
          </a:p>
          <a:p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• Which risks are immediate?</a:t>
            </a:r>
            <a:endParaRPr lang="en-GB" sz="2000"/>
          </a:p>
          <a:p>
            <a:pPr algn="ctr"/>
            <a:endParaRPr lang="en-GB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3462676-BEB6-0017-47CD-C1F689C89ED5}"/>
              </a:ext>
            </a:extLst>
          </p:cNvPr>
          <p:cNvSpPr/>
          <p:nvPr/>
        </p:nvSpPr>
        <p:spPr>
          <a:xfrm>
            <a:off x="7179444" y="2693423"/>
            <a:ext cx="3763613" cy="2725530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 b="1">
                <a:solidFill>
                  <a:srgbClr val="0070C0"/>
                </a:solidFill>
                <a:ea typeface="Calibri"/>
                <a:cs typeface="Calibri"/>
              </a:rPr>
              <a:t>Double materiality lens</a:t>
            </a:r>
            <a:endParaRPr lang="en-US" sz="2000">
              <a:solidFill>
                <a:srgbClr val="0070C0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0070C0"/>
              </a:solidFill>
              <a:ea typeface="Calibri"/>
              <a:cs typeface="Calibri"/>
            </a:endParaRPr>
          </a:p>
          <a:p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• What are the real-world impacts?</a:t>
            </a:r>
            <a:endParaRPr lang="en-GB" sz="2000">
              <a:ea typeface="Calibri"/>
              <a:cs typeface="Calibri"/>
            </a:endParaRPr>
          </a:p>
          <a:p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• Who bears the harm in the supply chain?</a:t>
            </a:r>
            <a:endParaRPr lang="en-GB" sz="2000">
              <a:ea typeface="Calibri"/>
              <a:cs typeface="Calibri"/>
            </a:endParaRPr>
          </a:p>
          <a:p>
            <a:r>
              <a:rPr lang="en-GB" sz="2000" dirty="0">
                <a:solidFill>
                  <a:srgbClr val="282828"/>
                </a:solidFill>
                <a:ea typeface="Calibri"/>
                <a:cs typeface="Calibri"/>
              </a:rPr>
              <a:t>• How credible is improvement if major social issues remain?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49175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AD1F3-3668-11D1-8D3A-AC27C3419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3F8071-B317-894F-4BFE-F33B5E310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Discussion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48CB1E9-5D94-1B89-F74A-4D83B1525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17CEA3B-E44F-F3CC-102F-BECCFE99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11</a:t>
            </a:fld>
            <a:endParaRPr lang="de-CH" dirty="0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79D6AA22-727A-F30B-11D3-EAC8F24082D9}"/>
              </a:ext>
            </a:extLst>
          </p:cNvPr>
          <p:cNvSpPr/>
          <p:nvPr/>
        </p:nvSpPr>
        <p:spPr>
          <a:xfrm>
            <a:off x="838910" y="1717852"/>
            <a:ext cx="457199" cy="45719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ea typeface="Calibri"/>
                <a:cs typeface="Calibri"/>
              </a:rPr>
              <a:t>1</a:t>
            </a:r>
            <a:endParaRPr lang="en-GB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702347DF-55AA-BC12-B83D-7093A439A5B7}"/>
              </a:ext>
            </a:extLst>
          </p:cNvPr>
          <p:cNvSpPr/>
          <p:nvPr/>
        </p:nvSpPr>
        <p:spPr>
          <a:xfrm>
            <a:off x="836702" y="2709556"/>
            <a:ext cx="457199" cy="45719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ea typeface="Calibri"/>
                <a:cs typeface="Calibri"/>
              </a:rPr>
              <a:t>2</a:t>
            </a:r>
            <a:endParaRPr lang="en-GB"/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4E9CF342-5D65-0FF2-6CB8-B5062A1895B2}"/>
              </a:ext>
            </a:extLst>
          </p:cNvPr>
          <p:cNvSpPr/>
          <p:nvPr/>
        </p:nvSpPr>
        <p:spPr>
          <a:xfrm>
            <a:off x="834492" y="3712305"/>
            <a:ext cx="457199" cy="45719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ea typeface="Calibri"/>
                <a:cs typeface="Calibri"/>
              </a:rPr>
              <a:t>3</a:t>
            </a:r>
            <a:endParaRPr lang="en-GB"/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13F3BC29-1A79-64F2-582D-C6635AA355E0}"/>
              </a:ext>
            </a:extLst>
          </p:cNvPr>
          <p:cNvSpPr/>
          <p:nvPr/>
        </p:nvSpPr>
        <p:spPr>
          <a:xfrm>
            <a:off x="832285" y="4715052"/>
            <a:ext cx="457199" cy="45719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ea typeface="Calibri"/>
                <a:cs typeface="Calibri"/>
              </a:rPr>
              <a:t>4</a:t>
            </a:r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F2D89E-7A7B-3BA4-8390-73E99CE58219}"/>
              </a:ext>
            </a:extLst>
          </p:cNvPr>
          <p:cNvSpPr txBox="1"/>
          <p:nvPr/>
        </p:nvSpPr>
        <p:spPr>
          <a:xfrm>
            <a:off x="2032000" y="1717260"/>
            <a:ext cx="9453217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ID4096" sz="2000" dirty="0">
                <a:solidFill>
                  <a:srgbClr val="282828"/>
                </a:solidFill>
                <a:latin typeface="Calibri"/>
              </a:rPr>
              <a:t>When people argue about sustainable finance, are they disagreeing mainly about goals or methods?</a:t>
            </a:r>
            <a:endParaRPr lang="en-US" sz="2000">
              <a:ea typeface="Calibri"/>
              <a:cs typeface="Calibri"/>
            </a:endParaRPr>
          </a:p>
          <a:p>
            <a:pPr algn="ctr"/>
            <a:endParaRPr lang="en-GB">
              <a:solidFill>
                <a:srgbClr val="000000"/>
              </a:solidFill>
              <a:ea typeface="Calibri"/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B3A7B97-14E6-0825-6211-8B5D26FD9A08}"/>
              </a:ext>
            </a:extLst>
          </p:cNvPr>
          <p:cNvSpPr txBox="1"/>
          <p:nvPr/>
        </p:nvSpPr>
        <p:spPr>
          <a:xfrm>
            <a:off x="2032000" y="2711173"/>
            <a:ext cx="9453217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l" rtl="0"/>
            <a:r>
              <a:rPr lang="LID4096" sz="2000" b="0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Where is the sharpest tension between short-term performance and long-term sustainability?</a:t>
            </a:r>
            <a:endParaRPr lang="en-US" sz="2000" b="0" kern="120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EFB126-16F9-26D6-EA41-968CBF5F1F62}"/>
              </a:ext>
            </a:extLst>
          </p:cNvPr>
          <p:cNvSpPr txBox="1"/>
          <p:nvPr/>
        </p:nvSpPr>
        <p:spPr>
          <a:xfrm>
            <a:off x="2032000" y="3837609"/>
            <a:ext cx="9320695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ID4096" sz="2000">
                <a:solidFill>
                  <a:srgbClr val="282828"/>
                </a:solidFill>
                <a:latin typeface="Calibri"/>
              </a:rPr>
              <a:t>What extra questions become central under double materiality?</a:t>
            </a:r>
            <a:endParaRPr lang="en-US" sz="2000">
              <a:ea typeface="Calibri"/>
              <a:cs typeface="Calibri"/>
            </a:endParaRPr>
          </a:p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8ED98E-78BC-8C40-F580-B204DEFE0A73}"/>
              </a:ext>
            </a:extLst>
          </p:cNvPr>
          <p:cNvSpPr txBox="1"/>
          <p:nvPr/>
        </p:nvSpPr>
        <p:spPr>
          <a:xfrm>
            <a:off x="2020957" y="4820478"/>
            <a:ext cx="9331739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l" rtl="0"/>
            <a:r>
              <a:rPr lang="LID4096" sz="2000" b="0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What features make you trust a sustainable finance claim more?</a:t>
            </a:r>
            <a:endParaRPr lang="en-US" sz="2000" b="0" kern="120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3033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34220-D030-6FD8-E972-058763893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A45F21-586B-3F96-7D96-71871B374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Cross-Faculty Perspective Module 1</a:t>
            </a:r>
            <a:endParaRPr lang="en-US" sz="4000" b="0">
              <a:ea typeface="Calibri Light"/>
              <a:cs typeface="Calibri Light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2FFFAD-B191-A300-DF9C-2C1FB15D8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2B61778-3045-CF3B-3D71-6ACF681E7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12</a:t>
            </a:fld>
            <a:endParaRPr lang="de-CH" dirty="0"/>
          </a:p>
        </p:txBody>
      </p:sp>
      <p:sp>
        <p:nvSpPr>
          <p:cNvPr id="10" name="TextBox 3">
            <a:extLst>
              <a:ext uri="{FF2B5EF4-FFF2-40B4-BE49-F238E27FC236}">
                <a16:creationId xmlns:a16="http://schemas.microsoft.com/office/drawing/2014/main" id="{2B5D50A8-2D87-117D-EC65-0AA52AC8695F}"/>
              </a:ext>
            </a:extLst>
          </p:cNvPr>
          <p:cNvSpPr txBox="1"/>
          <p:nvPr/>
        </p:nvSpPr>
        <p:spPr>
          <a:xfrm>
            <a:off x="1638300" y="1513178"/>
            <a:ext cx="8915400" cy="40011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000" b="1" dirty="0">
                <a:solidFill>
                  <a:srgbClr val="2D2D2D"/>
                </a:solidFill>
                <a:latin typeface="Calibri"/>
                <a:ea typeface="Calibri"/>
                <a:cs typeface="Calibri"/>
              </a:rPr>
              <a:t>Using disagreement productively across disciplines</a:t>
            </a:r>
            <a:endParaRPr lang="en-US" sz="2000" b="1">
              <a:solidFill>
                <a:srgbClr val="2D2D2D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9B96A4-6461-A136-1427-5BBF1D0D28AB}"/>
              </a:ext>
            </a:extLst>
          </p:cNvPr>
          <p:cNvSpPr txBox="1"/>
          <p:nvPr/>
        </p:nvSpPr>
        <p:spPr>
          <a:xfrm>
            <a:off x="1638300" y="1911294"/>
            <a:ext cx="8915400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1600" b="0" dirty="0">
                <a:solidFill>
                  <a:srgbClr val="2D2D2D"/>
                </a:solidFill>
                <a:latin typeface="Calibri"/>
                <a:ea typeface="Calibri"/>
                <a:cs typeface="Calibri"/>
              </a:rPr>
              <a:t>Different faculties ask different questions, but they can share one analytical language.</a:t>
            </a:r>
            <a:endParaRPr lang="en-US" sz="1600" b="0">
              <a:solidFill>
                <a:srgbClr val="2D2D2D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Rounded Rectangle 6">
            <a:extLst>
              <a:ext uri="{FF2B5EF4-FFF2-40B4-BE49-F238E27FC236}">
                <a16:creationId xmlns:a16="http://schemas.microsoft.com/office/drawing/2014/main" id="{8A32CFA3-9E8B-86EF-182C-0449E0172123}"/>
              </a:ext>
            </a:extLst>
          </p:cNvPr>
          <p:cNvSpPr/>
          <p:nvPr/>
        </p:nvSpPr>
        <p:spPr>
          <a:xfrm>
            <a:off x="382988" y="2314492"/>
            <a:ext cx="2682240" cy="1524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5240">
            <a:solidFill>
              <a:srgbClr val="CD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7160" tIns="114300" rIns="137160" bIns="91440" rtlCol="0" anchor="ctr"/>
          <a:lstStyle>
            <a:defPPr>
              <a:defRPr lang="en-US"/>
            </a:defPPr>
            <a:lvl1pPr marL="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000" b="1" dirty="0">
                <a:solidFill>
                  <a:srgbClr val="C00000"/>
                </a:solidFill>
                <a:ea typeface="Calibri"/>
                <a:cs typeface="Calibri"/>
              </a:rPr>
              <a:t>Finance &amp; Business</a:t>
            </a:r>
          </a:p>
          <a:p>
            <a:pPr algn="ctr">
              <a:spcBef>
                <a:spcPts val="667"/>
              </a:spcBef>
            </a:pPr>
            <a:r>
              <a:rPr sz="1600" dirty="0">
                <a:solidFill>
                  <a:srgbClr val="2D2D2D"/>
                </a:solidFill>
                <a:latin typeface="Calibri"/>
                <a:ea typeface="Calibri"/>
                <a:cs typeface="Calibri"/>
              </a:rPr>
              <a:t>Risk, return, valuation,
</a:t>
            </a:r>
            <a:r>
              <a:rPr sz="1600">
                <a:solidFill>
                  <a:srgbClr val="2D2D2D"/>
                </a:solidFill>
                <a:latin typeface="Calibri"/>
                <a:ea typeface="Calibri"/>
                <a:cs typeface="Calibri"/>
              </a:rPr>
              <a:t>capital allocation, </a:t>
            </a:r>
            <a:r>
              <a:rPr lang="en-GB" sz="1600" dirty="0">
                <a:solidFill>
                  <a:srgbClr val="2D2D2D"/>
                </a:solidFill>
                <a:latin typeface="Calibri"/>
                <a:ea typeface="Calibri"/>
                <a:cs typeface="Calibri"/>
              </a:rPr>
              <a:t>      </a:t>
            </a:r>
            <a:r>
              <a:rPr sz="1600">
                <a:solidFill>
                  <a:srgbClr val="2D2D2D"/>
                </a:solidFill>
                <a:latin typeface="Calibri"/>
                <a:ea typeface="Calibri"/>
                <a:cs typeface="Calibri"/>
              </a:rPr>
              <a:t>trade-offs</a:t>
            </a:r>
            <a:endParaRPr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DE558F47-B5AB-5AF4-94FD-CFBE27C1C1B0}"/>
              </a:ext>
            </a:extLst>
          </p:cNvPr>
          <p:cNvSpPr/>
          <p:nvPr/>
        </p:nvSpPr>
        <p:spPr>
          <a:xfrm>
            <a:off x="3280134" y="2314492"/>
            <a:ext cx="2682240" cy="1524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5240">
            <a:solidFill>
              <a:srgbClr val="CD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7160" tIns="114300" rIns="137160" bIns="91440" rtlCol="0" anchor="ctr"/>
          <a:lstStyle>
            <a:defPPr>
              <a:defRPr lang="en-US"/>
            </a:defPPr>
            <a:lvl1pPr marL="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000" b="1">
                <a:solidFill>
                  <a:srgbClr val="C00000"/>
                </a:solidFill>
                <a:ea typeface="Calibri"/>
                <a:cs typeface="Calibri"/>
              </a:rPr>
              <a:t>Law &amp; Public Policy</a:t>
            </a:r>
          </a:p>
          <a:p>
            <a:pPr algn="ctr">
              <a:spcBef>
                <a:spcPts val="667"/>
              </a:spcBef>
            </a:pPr>
            <a:r>
              <a:rPr sz="1600" dirty="0">
                <a:solidFill>
                  <a:srgbClr val="2D2D2D"/>
                </a:solidFill>
                <a:latin typeface="Calibri"/>
                <a:ea typeface="Calibri"/>
                <a:cs typeface="Calibri"/>
              </a:rPr>
              <a:t>Externalities, regulation,
</a:t>
            </a:r>
            <a:r>
              <a:rPr sz="1600">
                <a:solidFill>
                  <a:srgbClr val="2D2D2D"/>
                </a:solidFill>
                <a:latin typeface="Calibri"/>
                <a:ea typeface="Calibri"/>
                <a:cs typeface="Calibri"/>
              </a:rPr>
              <a:t>guardrails, enforcement</a:t>
            </a:r>
          </a:p>
        </p:txBody>
      </p:sp>
      <p:sp>
        <p:nvSpPr>
          <p:cNvPr id="18" name="Rounded Rectangle 10">
            <a:extLst>
              <a:ext uri="{FF2B5EF4-FFF2-40B4-BE49-F238E27FC236}">
                <a16:creationId xmlns:a16="http://schemas.microsoft.com/office/drawing/2014/main" id="{275D9E77-49C2-4405-D37E-D0C77DF7520D}"/>
              </a:ext>
            </a:extLst>
          </p:cNvPr>
          <p:cNvSpPr/>
          <p:nvPr/>
        </p:nvSpPr>
        <p:spPr>
          <a:xfrm>
            <a:off x="6221454" y="2314492"/>
            <a:ext cx="2682240" cy="1524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5240">
            <a:solidFill>
              <a:srgbClr val="CD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7160" tIns="114300" rIns="137160" bIns="91440" rtlCol="0" anchor="ctr"/>
          <a:lstStyle>
            <a:defPPr>
              <a:defRPr lang="en-US"/>
            </a:defPPr>
            <a:lvl1pPr marL="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b="1">
                <a:solidFill>
                  <a:srgbClr val="C00000"/>
                </a:solidFill>
                <a:ea typeface="Calibri"/>
                <a:cs typeface="Calibri"/>
              </a:rPr>
              <a:t>Environment</a:t>
            </a:r>
            <a:r>
              <a:rPr sz="2000" b="1" dirty="0">
                <a:solidFill>
                  <a:srgbClr val="C00000"/>
                </a:solidFill>
                <a:ea typeface="Calibri"/>
                <a:cs typeface="Calibri"/>
              </a:rPr>
              <a:t>
</a:t>
            </a:r>
            <a:r>
              <a:rPr sz="2000" b="1">
                <a:solidFill>
                  <a:srgbClr val="C00000"/>
                </a:solidFill>
                <a:ea typeface="Calibri"/>
                <a:cs typeface="Calibri"/>
              </a:rPr>
              <a:t>&amp; Engineering</a:t>
            </a:r>
          </a:p>
          <a:p>
            <a:pPr algn="ctr">
              <a:spcBef>
                <a:spcPts val="667"/>
              </a:spcBef>
            </a:pPr>
            <a:r>
              <a:rPr sz="1600" dirty="0">
                <a:solidFill>
                  <a:srgbClr val="2D2D2D"/>
                </a:solidFill>
                <a:latin typeface="Calibri"/>
                <a:ea typeface="Calibri"/>
                <a:cs typeface="Calibri"/>
              </a:rPr>
              <a:t>Physical limits, climate risk,
</a:t>
            </a:r>
            <a:r>
              <a:rPr sz="1600">
                <a:solidFill>
                  <a:srgbClr val="2D2D2D"/>
                </a:solidFill>
                <a:latin typeface="Calibri"/>
                <a:ea typeface="Calibri"/>
                <a:cs typeface="Calibri"/>
              </a:rPr>
              <a:t>resource constraints, transition</a:t>
            </a:r>
          </a:p>
        </p:txBody>
      </p:sp>
      <p:sp>
        <p:nvSpPr>
          <p:cNvPr id="20" name="Rounded Rectangle 12">
            <a:extLst>
              <a:ext uri="{FF2B5EF4-FFF2-40B4-BE49-F238E27FC236}">
                <a16:creationId xmlns:a16="http://schemas.microsoft.com/office/drawing/2014/main" id="{A5BA0148-560D-B929-080B-83A5FCB84E61}"/>
              </a:ext>
            </a:extLst>
          </p:cNvPr>
          <p:cNvSpPr/>
          <p:nvPr/>
        </p:nvSpPr>
        <p:spPr>
          <a:xfrm>
            <a:off x="9162774" y="2314492"/>
            <a:ext cx="2682240" cy="1524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5240">
            <a:solidFill>
              <a:srgbClr val="CD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37160" tIns="114300" rIns="137160" bIns="91440" rtlCol="0" anchor="ctr"/>
          <a:lstStyle>
            <a:defPPr>
              <a:defRPr lang="en-US"/>
            </a:defPPr>
            <a:lvl1pPr marL="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000" b="1" dirty="0">
                <a:solidFill>
                  <a:srgbClr val="C00000"/>
                </a:solidFill>
                <a:ea typeface="Calibri"/>
                <a:cs typeface="Calibri"/>
              </a:rPr>
              <a:t>Social Sciences
</a:t>
            </a:r>
            <a:r>
              <a:rPr sz="2000" b="1">
                <a:solidFill>
                  <a:srgbClr val="C00000"/>
                </a:solidFill>
                <a:ea typeface="Calibri"/>
                <a:cs typeface="Calibri"/>
              </a:rPr>
              <a:t>&amp; Humanities</a:t>
            </a:r>
          </a:p>
          <a:p>
            <a:pPr algn="ctr">
              <a:spcBef>
                <a:spcPts val="667"/>
              </a:spcBef>
            </a:pPr>
            <a:r>
              <a:rPr sz="1600" dirty="0">
                <a:solidFill>
                  <a:srgbClr val="2D2D2D"/>
                </a:solidFill>
                <a:latin typeface="Calibri"/>
                <a:ea typeface="Calibri"/>
                <a:cs typeface="Calibri"/>
              </a:rPr>
              <a:t>Legitimacy, fairness,
</a:t>
            </a:r>
            <a:r>
              <a:rPr sz="1600">
                <a:solidFill>
                  <a:srgbClr val="2D2D2D"/>
                </a:solidFill>
                <a:latin typeface="Calibri"/>
                <a:ea typeface="Calibri"/>
                <a:cs typeface="Calibri"/>
              </a:rPr>
              <a:t>stakeholders, distributional impacts</a:t>
            </a:r>
          </a:p>
        </p:txBody>
      </p:sp>
      <p:sp>
        <p:nvSpPr>
          <p:cNvPr id="22" name="Rounded Rectangle 14">
            <a:extLst>
              <a:ext uri="{FF2B5EF4-FFF2-40B4-BE49-F238E27FC236}">
                <a16:creationId xmlns:a16="http://schemas.microsoft.com/office/drawing/2014/main" id="{9E523900-3269-F582-8CA7-8D41BE280D99}"/>
              </a:ext>
            </a:extLst>
          </p:cNvPr>
          <p:cNvSpPr/>
          <p:nvPr/>
        </p:nvSpPr>
        <p:spPr>
          <a:xfrm>
            <a:off x="800100" y="4000500"/>
            <a:ext cx="10591800" cy="899160"/>
          </a:xfrm>
          <a:prstGeom prst="roundRect">
            <a:avLst/>
          </a:prstGeom>
          <a:solidFill>
            <a:srgbClr val="FFFFFF"/>
          </a:solidFill>
          <a:ln w="13970">
            <a:solidFill>
              <a:srgbClr val="CDCD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90500" tIns="68580" rIns="190500" bIns="68580" rtlCol="0" anchor="ctr"/>
          <a:lstStyle>
            <a:defPPr>
              <a:defRPr lang="en-US"/>
            </a:defPPr>
            <a:lvl1pPr marL="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solidFill>
                  <a:srgbClr val="737373"/>
                </a:solidFill>
                <a:latin typeface="Calibri"/>
                <a:ea typeface="Calibri"/>
                <a:cs typeface="Calibri"/>
              </a:rPr>
              <a:t>Shared analytical habit: </a:t>
            </a:r>
            <a:endParaRPr lang="en-US" sz="2000" b="1" dirty="0">
              <a:solidFill>
                <a:srgbClr val="2D2D2D"/>
              </a:solidFill>
              <a:latin typeface="Calibri"/>
              <a:ea typeface="Calibri"/>
              <a:cs typeface="Calibri"/>
            </a:endParaRPr>
          </a:p>
          <a:p>
            <a:pPr algn="ctr"/>
            <a:r>
              <a:rPr lang="en-US" sz="2000" b="1">
                <a:solidFill>
                  <a:srgbClr val="2D2D2D"/>
                </a:solidFill>
                <a:latin typeface="Calibri"/>
                <a:ea typeface="Calibri"/>
                <a:cs typeface="Calibri"/>
              </a:rPr>
              <a:t>name the objective  →  clarify materiality  →  examine mechanisms  →  test assumptions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2C471F-E8DD-0ED2-DC72-4FC95CE9779A}"/>
              </a:ext>
            </a:extLst>
          </p:cNvPr>
          <p:cNvSpPr txBox="1"/>
          <p:nvPr/>
        </p:nvSpPr>
        <p:spPr>
          <a:xfrm>
            <a:off x="1104900" y="5143500"/>
            <a:ext cx="9982200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0985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61970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295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93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04924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85909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66893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47878" algn="l" defTabSz="380985" rtl="0" eaLnBrk="1" latinLnBrk="0" hangingPunct="1"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sz="2000" b="1">
                <a:solidFill>
                  <a:srgbClr val="737373"/>
                </a:solidFill>
                <a:latin typeface="Calibri"/>
                <a:ea typeface="Calibri"/>
                <a:cs typeface="Calibri"/>
              </a:rPr>
              <a:t>Key idea: sustainable finance is not only about tools — it is also about what each discipline considers credible, material, responsible, and successful.</a:t>
            </a:r>
            <a:endParaRPr lang="en-US" sz="2000" b="1">
              <a:solidFill>
                <a:srgbClr val="737373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66854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B4395-EE69-880A-89DF-4BBAC671D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AD7DCF-28B3-B0CA-6155-B4E63DE7E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Takeaways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3E14F47-7C2C-A009-A395-B059D85E0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918B0EF-921A-67F2-C5AC-ADC6E3F18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13</a:t>
            </a:fld>
            <a:endParaRPr lang="de-CH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C1AB36-88F4-E66D-DBB8-00BE6A2A2BBA}"/>
              </a:ext>
            </a:extLst>
          </p:cNvPr>
          <p:cNvSpPr txBox="1"/>
          <p:nvPr/>
        </p:nvSpPr>
        <p:spPr>
          <a:xfrm>
            <a:off x="839304" y="1573696"/>
            <a:ext cx="10513391" cy="255454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7345" indent="-347345" algn="l" rtl="0">
              <a:buFont typeface="Arial"/>
              <a:buChar char="•"/>
            </a:pPr>
            <a:r>
              <a:rPr lang="LID4096" sz="2000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Sustainable finance is contested because actors can share the same language while pursuing different objectives.</a:t>
            </a:r>
            <a:endParaRPr lang="en-US" sz="2000">
              <a:ea typeface="Calibri"/>
              <a:cs typeface="Calibri"/>
            </a:endParaRPr>
          </a:p>
          <a:p>
            <a:pPr marL="347345" indent="-347345" algn="l" rtl="0">
              <a:buFont typeface="Arial"/>
              <a:buChar char="•"/>
            </a:pPr>
            <a:r>
              <a:rPr lang="LID4096" sz="2000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Materiality matters: investor-focused and double materiality perspectives </a:t>
            </a:r>
            <a:r>
              <a:rPr lang="LID4096" sz="2000" kern="1200" err="1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prioritise</a:t>
            </a:r>
            <a:r>
              <a:rPr lang="LID4096" sz="2000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 different information.</a:t>
            </a:r>
            <a:endParaRPr lang="LID4096" sz="2000" kern="120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  <a:p>
            <a:pPr marL="347345" indent="-347345" algn="l" rtl="0">
              <a:buFont typeface="Arial"/>
              <a:buChar char="•"/>
            </a:pPr>
            <a:r>
              <a:rPr lang="LID4096" sz="2000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Time horizon and externalities make sustainability debates especially difficult.</a:t>
            </a:r>
            <a:endParaRPr lang="LID4096" sz="2000" kern="120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  <a:p>
            <a:pPr marL="347345" indent="-347345" algn="l" rtl="0">
              <a:buFont typeface="Arial"/>
              <a:buChar char="•"/>
            </a:pPr>
            <a:r>
              <a:rPr lang="LID4096" sz="2000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Credibility depends on clear objectives, transparent mechanisms, evidence, and aligned incentives.</a:t>
            </a:r>
            <a:endParaRPr lang="LID4096" sz="2000" kern="120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  <a:p>
            <a:pPr marL="347345" indent="-347345" algn="l" rtl="0">
              <a:buFont typeface="Arial"/>
              <a:buChar char="•"/>
            </a:pPr>
            <a:r>
              <a:rPr lang="LID4096" sz="2000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A good habit is to ask: objective, mechanism, assumptions.</a:t>
            </a:r>
            <a:endParaRPr lang="LID4096" sz="2000" kern="120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B82F7E8B-512E-5C79-D211-0B4D82664743}"/>
              </a:ext>
            </a:extLst>
          </p:cNvPr>
          <p:cNvSpPr/>
          <p:nvPr/>
        </p:nvSpPr>
        <p:spPr>
          <a:xfrm>
            <a:off x="8609315" y="4122668"/>
            <a:ext cx="1920240" cy="1920240"/>
          </a:xfrm>
          <a:prstGeom prst="ellipse">
            <a:avLst/>
          </a:prstGeom>
          <a:solidFill>
            <a:srgbClr val="E8F3E8"/>
          </a:solidFill>
          <a:ln w="12700">
            <a:solidFill>
              <a:srgbClr val="A5D6A7"/>
            </a:solidFill>
            <a:prstDash val="solid"/>
          </a:ln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/>
              <a:t>Thanks for listening!</a:t>
            </a:r>
          </a:p>
          <a:p>
            <a:pPr algn="ctr"/>
            <a:r>
              <a:rPr lang="en-GB" sz="2000" dirty="0"/>
              <a:t>Any questions?</a:t>
            </a:r>
            <a:endParaRPr lang="en-DE" sz="2000" dirty="0"/>
          </a:p>
        </p:txBody>
      </p:sp>
    </p:spTree>
    <p:extLst>
      <p:ext uri="{BB962C8B-B14F-4D97-AF65-F5344CB8AC3E}">
        <p14:creationId xmlns:p14="http://schemas.microsoft.com/office/powerpoint/2010/main" val="3095161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1B5253-C454-B73C-595E-041F82551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Learning Outcomes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FFFF4C0-30E6-57AF-C6E8-B3552855A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rgbClr val="282828"/>
                </a:solidFill>
                <a:ea typeface="Calibri"/>
                <a:cs typeface="Calibri"/>
              </a:rPr>
              <a:t>explain why sustainable finance is contested, even when people use the same terms such as ESG or sustainability;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BF9000"/>
              </a:buClr>
            </a:pPr>
            <a:r>
              <a:rPr lang="en-US" dirty="0">
                <a:solidFill>
                  <a:srgbClr val="282828"/>
                </a:solidFill>
                <a:ea typeface="Calibri"/>
                <a:cs typeface="Calibri"/>
              </a:rPr>
              <a:t>describe common sources of disagreement, including different objectives, time horizons, and views on externalities;</a:t>
            </a:r>
            <a:endParaRPr lang="en-US" dirty="0"/>
          </a:p>
          <a:p>
            <a:pPr>
              <a:buClr>
                <a:srgbClr val="BF9000"/>
              </a:buClr>
            </a:pPr>
            <a:r>
              <a:rPr lang="en-US">
                <a:solidFill>
                  <a:srgbClr val="282828"/>
                </a:solidFill>
                <a:ea typeface="Calibri"/>
                <a:cs typeface="Calibri"/>
              </a:rPr>
              <a:t>explain how different materiality perspectives lead to different priorities;</a:t>
            </a:r>
            <a:endParaRPr lang="en-US"/>
          </a:p>
          <a:p>
            <a:pPr>
              <a:buClr>
                <a:srgbClr val="BF9000"/>
              </a:buClr>
            </a:pPr>
            <a:r>
              <a:rPr lang="en-US">
                <a:solidFill>
                  <a:srgbClr val="282828"/>
                </a:solidFill>
                <a:ea typeface="Calibri"/>
                <a:cs typeface="Calibri"/>
              </a:rPr>
              <a:t>show why sustainable finance can be seen both as a tool for change and as a marketing label;</a:t>
            </a:r>
            <a:endParaRPr lang="en-US"/>
          </a:p>
          <a:p>
            <a:pPr>
              <a:buClr>
                <a:srgbClr val="BF9000"/>
              </a:buClr>
            </a:pPr>
            <a:r>
              <a:rPr lang="en-US" dirty="0">
                <a:solidFill>
                  <a:srgbClr val="282828"/>
                </a:solidFill>
                <a:ea typeface="Calibri"/>
                <a:cs typeface="Calibri"/>
              </a:rPr>
              <a:t>use a simple framework to separate objective, mechanism, and assumptions in debates.</a:t>
            </a:r>
            <a:endParaRPr lang="en-US" dirty="0"/>
          </a:p>
          <a:p>
            <a:pPr>
              <a:buClr>
                <a:srgbClr val="BF9000"/>
              </a:buClr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4711581-2E73-119C-FD42-3682C9CD6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2B0FC48-6689-4E57-CEBD-043FEC78E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2</a:t>
            </a:fld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833598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BD65E-9B1F-59B9-A338-89E94B942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8EA6DA-CEEC-296E-A6BD-F97ECD6D6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/>
              <a:t>Why is Sustainable Finance contested?</a:t>
            </a:r>
          </a:p>
        </p:txBody>
      </p:sp>
      <p:pic>
        <p:nvPicPr>
          <p:cNvPr id="6" name="Content Placeholder 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C8F3D53-C766-4038-13F0-B772090758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77475"/>
            <a:ext cx="10515600" cy="879487"/>
          </a:xfrm>
          <a:prstGeom prst="rect">
            <a:avLst/>
          </a:prstGeom>
        </p:spPr>
      </p:pic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2D24369-0C1C-3DF4-47BB-684EDB43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15D3B2C-AC2C-4A31-9BFA-CABBA1DFB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3</a:t>
            </a:fld>
            <a:endParaRPr lang="de-CH" dirty="0"/>
          </a:p>
        </p:txBody>
      </p:sp>
      <p:pic>
        <p:nvPicPr>
          <p:cNvPr id="7" name="Picture 6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0A56F240-3ED2-A693-A41F-0CBE6579B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56" y="2836204"/>
            <a:ext cx="3509693" cy="2479555"/>
          </a:xfrm>
          <a:prstGeom prst="rect">
            <a:avLst/>
          </a:prstGeom>
        </p:spPr>
      </p:pic>
      <p:pic>
        <p:nvPicPr>
          <p:cNvPr id="8" name="Picture 7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B162F36E-2453-3B4A-5A39-938C7B3919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3965" y="2836203"/>
            <a:ext cx="3509693" cy="2479555"/>
          </a:xfrm>
          <a:prstGeom prst="rect">
            <a:avLst/>
          </a:prstGeom>
        </p:spPr>
      </p:pic>
      <p:pic>
        <p:nvPicPr>
          <p:cNvPr id="9" name="Picture 8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E8A989BC-8206-C369-487C-4FDA9C1A79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5852" y="2836203"/>
            <a:ext cx="3509693" cy="2479555"/>
          </a:xfrm>
          <a:prstGeom prst="rect">
            <a:avLst/>
          </a:prstGeom>
        </p:spPr>
      </p:pic>
      <p:pic>
        <p:nvPicPr>
          <p:cNvPr id="12" name="Picture 11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C870D5DF-A260-04DA-E858-6F167A8381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032" y="2828925"/>
            <a:ext cx="4495800" cy="1200150"/>
          </a:xfrm>
          <a:prstGeom prst="rect">
            <a:avLst/>
          </a:prstGeom>
        </p:spPr>
      </p:pic>
      <p:pic>
        <p:nvPicPr>
          <p:cNvPr id="13" name="Picture 12" descr="A black background with red text&#10;&#10;AI-generated content may be incorrect.">
            <a:extLst>
              <a:ext uri="{FF2B5EF4-FFF2-40B4-BE49-F238E27FC236}">
                <a16:creationId xmlns:a16="http://schemas.microsoft.com/office/drawing/2014/main" id="{9D09BC59-62A5-6F73-50E8-9CAB1D123B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8100" y="2828925"/>
            <a:ext cx="4495800" cy="1200150"/>
          </a:xfrm>
          <a:prstGeom prst="rect">
            <a:avLst/>
          </a:prstGeom>
        </p:spPr>
      </p:pic>
      <p:pic>
        <p:nvPicPr>
          <p:cNvPr id="14" name="Picture 13" descr="Red text on a black background&#10;&#10;AI-generated content may be incorrect.">
            <a:extLst>
              <a:ext uri="{FF2B5EF4-FFF2-40B4-BE49-F238E27FC236}">
                <a16:creationId xmlns:a16="http://schemas.microsoft.com/office/drawing/2014/main" id="{76EBE0A8-A1C0-D749-ED78-EFA4A282AC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5225" y="2886434"/>
            <a:ext cx="4505325" cy="1200150"/>
          </a:xfrm>
          <a:prstGeom prst="rect">
            <a:avLst/>
          </a:prstGeom>
        </p:spPr>
      </p:pic>
      <p:pic>
        <p:nvPicPr>
          <p:cNvPr id="15" name="Picture 14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F0728A9-64A2-8228-9A64-E7A13590D6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9151" y="3477973"/>
            <a:ext cx="3489924" cy="1886129"/>
          </a:xfrm>
          <a:prstGeom prst="rect">
            <a:avLst/>
          </a:prstGeom>
        </p:spPr>
      </p:pic>
      <p:pic>
        <p:nvPicPr>
          <p:cNvPr id="16" name="Picture 1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E19F217F-3A93-CE60-4863-9F2C2A2A2D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3913" y="3492351"/>
            <a:ext cx="3566664" cy="1857375"/>
          </a:xfrm>
          <a:prstGeom prst="rect">
            <a:avLst/>
          </a:prstGeom>
        </p:spPr>
      </p:pic>
      <p:pic>
        <p:nvPicPr>
          <p:cNvPr id="17" name="Picture 16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F4EAF421-66B2-E73E-001C-FA11E29C0B0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7046" y="3492351"/>
            <a:ext cx="3581041" cy="1857375"/>
          </a:xfrm>
          <a:prstGeom prst="rect">
            <a:avLst/>
          </a:prstGeom>
        </p:spPr>
      </p:pic>
      <p:pic>
        <p:nvPicPr>
          <p:cNvPr id="18" name="Picture 17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2D85BF4C-EE48-2F6E-9923-02FAE0AD3D3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132" y="5557023"/>
            <a:ext cx="12192000" cy="517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442BD-69CE-27F7-724E-6C7B169EF3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55FCC4-8B52-C240-A492-56F090505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dirty="0"/>
              <a:t>Different Objectives lead to different</a:t>
            </a:r>
            <a:r>
              <a:rPr lang="en-US" sz="2300" dirty="0">
                <a:solidFill>
                  <a:srgbClr val="282828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US" sz="4900"/>
              <a:t>Expectations </a:t>
            </a:r>
            <a:endParaRPr lang="en-US" sz="49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5532B22-0A4D-C71E-C290-EF941A0B9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B752DF5-147E-8148-EA4D-172CA2663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4</a:t>
            </a:fld>
            <a:endParaRPr lang="de-CH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95A0A02-D0D2-7C75-F3D9-2AC5F42162FE}"/>
              </a:ext>
            </a:extLst>
          </p:cNvPr>
          <p:cNvSpPr/>
          <p:nvPr/>
        </p:nvSpPr>
        <p:spPr>
          <a:xfrm>
            <a:off x="989575" y="2081105"/>
            <a:ext cx="4415181" cy="239422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r>
              <a:rPr lang="en-GB" sz="2000">
                <a:solidFill>
                  <a:schemeClr val="tx1"/>
                </a:solidFill>
                <a:ea typeface="Calibri"/>
                <a:cs typeface="Calibri"/>
              </a:rPr>
              <a:t>• Focus on what is financially material to investors</a:t>
            </a:r>
            <a:endParaRPr lang="en-US" sz="2000">
              <a:solidFill>
                <a:schemeClr val="tx1"/>
              </a:solidFill>
              <a:ea typeface="Calibri"/>
              <a:cs typeface="Calibri"/>
            </a:endParaRPr>
          </a:p>
          <a:p>
            <a:r>
              <a:rPr lang="en-GB" sz="2000">
                <a:solidFill>
                  <a:schemeClr val="tx1"/>
                </a:solidFill>
                <a:ea typeface="Calibri"/>
                <a:cs typeface="Calibri"/>
              </a:rPr>
              <a:t>• Sustainability matters when it changes risk, return, or valuation</a:t>
            </a:r>
          </a:p>
          <a:p>
            <a:r>
              <a:rPr lang="en-GB" sz="2000">
                <a:solidFill>
                  <a:schemeClr val="tx1"/>
                </a:solidFill>
                <a:ea typeface="Calibri"/>
                <a:cs typeface="Calibri"/>
              </a:rPr>
              <a:t>• Typical question: does this affect firm performance?</a:t>
            </a:r>
            <a:endParaRPr lang="en-GB" sz="2000">
              <a:solidFill>
                <a:schemeClr val="tx1"/>
              </a:solidFill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dirty="0">
              <a:ea typeface="Calibri"/>
              <a:cs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EEAF322-5820-FC32-1EA1-9DAE2DC703DB}"/>
              </a:ext>
            </a:extLst>
          </p:cNvPr>
          <p:cNvSpPr/>
          <p:nvPr/>
        </p:nvSpPr>
        <p:spPr>
          <a:xfrm>
            <a:off x="994307" y="1945821"/>
            <a:ext cx="4411080" cy="50346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>
                <a:ea typeface="Calibri"/>
                <a:cs typeface="Calibri"/>
              </a:rPr>
              <a:t>Shareholder-value lens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AE60174-596B-FE6F-DFE0-5F311C647490}"/>
              </a:ext>
            </a:extLst>
          </p:cNvPr>
          <p:cNvSpPr/>
          <p:nvPr/>
        </p:nvSpPr>
        <p:spPr>
          <a:xfrm>
            <a:off x="6621750" y="2081106"/>
            <a:ext cx="4415180" cy="2394222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US" sz="2000" dirty="0">
              <a:solidFill>
                <a:srgbClr val="282828"/>
              </a:solidFill>
              <a:latin typeface="Calibri"/>
            </a:endParaRPr>
          </a:p>
          <a:p>
            <a:endParaRPr lang="LID4096" sz="2000" dirty="0">
              <a:solidFill>
                <a:srgbClr val="282828"/>
              </a:solidFill>
              <a:latin typeface="Calibri"/>
            </a:endParaRPr>
          </a:p>
          <a:p>
            <a:endParaRPr lang="LID4096" sz="2000" dirty="0">
              <a:solidFill>
                <a:srgbClr val="282828"/>
              </a:solidFill>
              <a:latin typeface="Calibri"/>
            </a:endParaRPr>
          </a:p>
          <a:p>
            <a:r>
              <a:rPr lang="LID4096" sz="2000" b="0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• Focus on impacts on people and the environment</a:t>
            </a:r>
            <a:endParaRPr lang="en-US" sz="2000" b="0" kern="120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  <a:p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• Responsibility can matter even when effects are not fully priced</a:t>
            </a:r>
            <a:endParaRPr lang="en-GB" sz="2000">
              <a:ea typeface="Calibri"/>
              <a:cs typeface="Calibri"/>
            </a:endParaRPr>
          </a:p>
          <a:p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• Typical question: what harms or benefits are created?</a:t>
            </a:r>
            <a:endParaRPr lang="en-GB" sz="2000"/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62A30C9-BF9B-3778-CBF0-BCE22425FE9B}"/>
              </a:ext>
            </a:extLst>
          </p:cNvPr>
          <p:cNvSpPr/>
          <p:nvPr/>
        </p:nvSpPr>
        <p:spPr>
          <a:xfrm>
            <a:off x="6626482" y="1945821"/>
            <a:ext cx="4411079" cy="5034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000">
                <a:ea typeface="Calibri"/>
                <a:cs typeface="Calibri"/>
              </a:rPr>
              <a:t>Stakeholder-oriented lens</a:t>
            </a:r>
          </a:p>
        </p:txBody>
      </p:sp>
      <p:pic>
        <p:nvPicPr>
          <p:cNvPr id="15" name="Picture 1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0C5979D1-5B9B-D0FC-D275-67E5DAD31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5375" y="4481512"/>
            <a:ext cx="2381250" cy="94297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1C8BFBB-9C67-24B6-C945-96496E84CE63}"/>
              </a:ext>
            </a:extLst>
          </p:cNvPr>
          <p:cNvSpPr txBox="1"/>
          <p:nvPr/>
        </p:nvSpPr>
        <p:spPr>
          <a:xfrm>
            <a:off x="5013739" y="4776304"/>
            <a:ext cx="2495826" cy="6309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LID4096" sz="1700" b="1" kern="1200">
                <a:solidFill>
                  <a:srgbClr val="D97706"/>
                </a:solidFill>
                <a:latin typeface="Calibri"/>
                <a:ea typeface="+mn-ea"/>
                <a:cs typeface="+mn-cs"/>
              </a:rPr>
              <a:t>Overlap is possible</a:t>
            </a:r>
            <a:endParaRPr lang="en-US" sz="1700" b="1" kern="1200">
              <a:solidFill>
                <a:srgbClr val="D97706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557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1BC84-DCD1-1E8B-48E1-306223B64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625544-3455-1B34-D319-22A833DFB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Materiality shapes what gets </a:t>
            </a:r>
            <a:r>
              <a:rPr lang="en-US" dirty="0" err="1"/>
              <a:t>prioritised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98B79F-1787-4A55-3723-5255371AC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A457C00-058F-C224-5CFA-F8FE4089B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5</a:t>
            </a:fld>
            <a:endParaRPr lang="de-CH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552E7B0-4B63-E401-5DAD-7F863AD8A1D3}"/>
              </a:ext>
            </a:extLst>
          </p:cNvPr>
          <p:cNvSpPr/>
          <p:nvPr/>
        </p:nvSpPr>
        <p:spPr>
          <a:xfrm>
            <a:off x="989575" y="2081105"/>
            <a:ext cx="4415181" cy="239422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r>
              <a:rPr lang="en-GB" sz="2000" b="1">
                <a:solidFill>
                  <a:srgbClr val="B22222"/>
                </a:solidFill>
                <a:ea typeface="Calibri"/>
                <a:cs typeface="Calibri"/>
              </a:rPr>
              <a:t>Financial materiality</a:t>
            </a:r>
            <a:endParaRPr lang="en-GB" sz="2000" b="1" dirty="0">
              <a:solidFill>
                <a:srgbClr val="B22222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B22222"/>
              </a:solidFill>
              <a:ea typeface="Calibri"/>
              <a:cs typeface="Calibri"/>
            </a:endParaRPr>
          </a:p>
          <a:p>
            <a:pPr algn="ctr"/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How do sustainability issues affect the company and its financial performance?</a:t>
            </a:r>
          </a:p>
          <a:p>
            <a:endParaRPr lang="en-GB" sz="2000" dirty="0">
              <a:solidFill>
                <a:schemeClr val="tx1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dirty="0">
              <a:ea typeface="Calibri"/>
              <a:cs typeface="Calibri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F93146A-EFEA-8FA7-2796-76317FF0E8B4}"/>
              </a:ext>
            </a:extLst>
          </p:cNvPr>
          <p:cNvSpPr/>
          <p:nvPr/>
        </p:nvSpPr>
        <p:spPr>
          <a:xfrm>
            <a:off x="6928758" y="2078896"/>
            <a:ext cx="4415181" cy="239422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3465A4"/>
              </a:solidFill>
              <a:ea typeface="Calibri"/>
              <a:cs typeface="Calibri"/>
            </a:endParaRPr>
          </a:p>
          <a:p>
            <a:pPr algn="ctr"/>
            <a:r>
              <a:rPr lang="en-GB" sz="2000" b="1">
                <a:solidFill>
                  <a:srgbClr val="3465A4"/>
                </a:solidFill>
                <a:ea typeface="Calibri"/>
                <a:cs typeface="Calibri"/>
              </a:rPr>
              <a:t>Double materiality</a:t>
            </a:r>
            <a:endParaRPr lang="en-GB" sz="2000">
              <a:ea typeface="Calibri"/>
              <a:cs typeface="Calibri"/>
            </a:endParaRPr>
          </a:p>
          <a:p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r>
              <a:rPr lang="en-GB" sz="2000" dirty="0">
                <a:solidFill>
                  <a:srgbClr val="282828"/>
                </a:solidFill>
                <a:ea typeface="Calibri"/>
                <a:cs typeface="Calibri"/>
              </a:rPr>
              <a:t>How does the company affect people and the environment — and how do those issues also feed back financially?</a:t>
            </a:r>
            <a:endParaRPr lang="en-GB">
              <a:ea typeface="Calibri" panose="020F0502020204030204"/>
              <a:cs typeface="Calibri" panose="020F0502020204030204"/>
            </a:endParaRPr>
          </a:p>
          <a:p>
            <a:endParaRPr lang="en-GB" sz="2000" dirty="0">
              <a:solidFill>
                <a:schemeClr val="tx1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dirty="0">
              <a:ea typeface="Calibri"/>
              <a:cs typeface="Calibri"/>
            </a:endParaRP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314C41A2-BB73-29F3-AF7E-BF4C7C1A8395}"/>
              </a:ext>
            </a:extLst>
          </p:cNvPr>
          <p:cNvSpPr/>
          <p:nvPr/>
        </p:nvSpPr>
        <p:spPr>
          <a:xfrm>
            <a:off x="5401050" y="2524815"/>
            <a:ext cx="1528416" cy="1506329"/>
          </a:xfrm>
          <a:prstGeom prst="flowChartConnector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ea typeface="Calibri"/>
                <a:cs typeface="Calibri"/>
              </a:rPr>
              <a:t>VS</a:t>
            </a:r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CD24E1-4DAB-0C57-C689-C2A1AD67B8E6}"/>
              </a:ext>
            </a:extLst>
          </p:cNvPr>
          <p:cNvSpPr txBox="1"/>
          <p:nvPr/>
        </p:nvSpPr>
        <p:spPr>
          <a:xfrm>
            <a:off x="2959653" y="4908826"/>
            <a:ext cx="6261651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LID4096" sz="2000" b="1" kern="1200">
                <a:solidFill>
                  <a:srgbClr val="787878"/>
                </a:solidFill>
                <a:latin typeface="Calibri"/>
                <a:ea typeface="+mn-ea"/>
                <a:cs typeface="+mn-cs"/>
              </a:rPr>
              <a:t>Same ESG language, different information priorities.</a:t>
            </a:r>
            <a:endParaRPr lang="en-US" sz="2000" b="1" kern="1200">
              <a:solidFill>
                <a:srgbClr val="787878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3498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D9F877-5493-AAF0-CD0C-F6883C98A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DB3AB12-9A70-E360-A13D-336C7E4B3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194" y="2537100"/>
            <a:ext cx="5785956" cy="657362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ACD5506-AD76-BA82-1702-57C6A7276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Two recurring tensions: </a:t>
            </a:r>
            <a:br>
              <a:rPr lang="en-US" dirty="0"/>
            </a:br>
            <a:r>
              <a:rPr lang="en-US"/>
              <a:t>time horizon and externalities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FE0F2C-54DB-EBCD-47C3-C8348947E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FB452B4-B60F-E28A-67C8-6CD5C09D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6</a:t>
            </a:fld>
            <a:endParaRPr lang="de-CH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BB1671-80C3-273D-916E-C4FE0A15005B}"/>
              </a:ext>
            </a:extLst>
          </p:cNvPr>
          <p:cNvSpPr txBox="1"/>
          <p:nvPr/>
        </p:nvSpPr>
        <p:spPr>
          <a:xfrm>
            <a:off x="834966" y="1832033"/>
            <a:ext cx="159467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000" b="1">
                <a:solidFill>
                  <a:srgbClr val="C00000"/>
                </a:solidFill>
                <a:ea typeface="Calibri"/>
                <a:cs typeface="Calibri"/>
              </a:rPr>
              <a:t>Time Horizon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F9B6F94-6E5C-80AB-3BF3-233439B82C9D}"/>
              </a:ext>
            </a:extLst>
          </p:cNvPr>
          <p:cNvSpPr txBox="1"/>
          <p:nvPr/>
        </p:nvSpPr>
        <p:spPr>
          <a:xfrm>
            <a:off x="547835" y="2940129"/>
            <a:ext cx="191493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>
                <a:ea typeface="Calibri"/>
                <a:cs typeface="Calibri"/>
              </a:rPr>
              <a:t>Short </a:t>
            </a:r>
            <a:endParaRPr lang="en-US">
              <a:ea typeface="Calibri"/>
              <a:cs typeface="Calibri"/>
            </a:endParaRPr>
          </a:p>
          <a:p>
            <a:pPr algn="ctr"/>
            <a:r>
              <a:rPr lang="en-GB">
                <a:ea typeface="Calibri"/>
                <a:cs typeface="Calibri"/>
              </a:rPr>
              <a:t>term</a:t>
            </a:r>
            <a:endParaRPr lang="en-US">
              <a:ea typeface="Calibri"/>
              <a:cs typeface="Calibri"/>
            </a:endParaRPr>
          </a:p>
          <a:p>
            <a:pPr algn="ctr"/>
            <a:endParaRPr lang="en-GB" dirty="0">
              <a:ea typeface="Calibri"/>
              <a:cs typeface="Calibri"/>
            </a:endParaRPr>
          </a:p>
          <a:p>
            <a:pPr algn="ctr"/>
            <a:r>
              <a:rPr lang="en-GB">
                <a:ea typeface="Calibri"/>
                <a:cs typeface="Calibri"/>
              </a:rPr>
              <a:t>Quarterly targets, bonus cycles, target pressure</a:t>
            </a:r>
            <a:endParaRPr lang="en-GB" dirty="0">
              <a:ea typeface="Calibri"/>
              <a:cs typeface="Calibri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F00420-0B7E-7590-499B-9D13C3526700}"/>
              </a:ext>
            </a:extLst>
          </p:cNvPr>
          <p:cNvSpPr txBox="1"/>
          <p:nvPr/>
        </p:nvSpPr>
        <p:spPr>
          <a:xfrm>
            <a:off x="2524618" y="2940129"/>
            <a:ext cx="2213110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>
                <a:ea typeface="Calibri"/>
                <a:cs typeface="Calibri"/>
              </a:rPr>
              <a:t>Medium </a:t>
            </a:r>
            <a:endParaRPr lang="en-US">
              <a:ea typeface="Calibri"/>
              <a:cs typeface="Calibri"/>
            </a:endParaRPr>
          </a:p>
          <a:p>
            <a:pPr algn="ctr"/>
            <a:r>
              <a:rPr lang="en-GB">
                <a:ea typeface="Calibri"/>
                <a:cs typeface="Calibri"/>
              </a:rPr>
              <a:t>term</a:t>
            </a:r>
            <a:endParaRPr lang="en-US">
              <a:ea typeface="Calibri"/>
              <a:cs typeface="Calibri"/>
            </a:endParaRPr>
          </a:p>
          <a:p>
            <a:pPr algn="ctr"/>
            <a:endParaRPr lang="en-GB" dirty="0">
              <a:ea typeface="Calibri"/>
              <a:cs typeface="Calibri"/>
            </a:endParaRPr>
          </a:p>
          <a:p>
            <a:pPr algn="ctr"/>
            <a:r>
              <a:rPr lang="en-GB">
                <a:ea typeface="Calibri"/>
                <a:cs typeface="Calibri"/>
              </a:rPr>
              <a:t>Capital allocation,</a:t>
            </a:r>
            <a:endParaRPr lang="en-GB" dirty="0">
              <a:ea typeface="Calibri"/>
              <a:cs typeface="Calibri"/>
            </a:endParaRPr>
          </a:p>
          <a:p>
            <a:pPr algn="ctr"/>
            <a:r>
              <a:rPr lang="en-GB">
                <a:ea typeface="Calibri"/>
                <a:cs typeface="Calibri"/>
              </a:rPr>
              <a:t>Transition plans,</a:t>
            </a:r>
            <a:endParaRPr lang="en-GB" dirty="0">
              <a:ea typeface="Calibri"/>
              <a:cs typeface="Calibri"/>
            </a:endParaRPr>
          </a:p>
          <a:p>
            <a:pPr algn="ctr"/>
            <a:r>
              <a:rPr lang="en-GB">
                <a:ea typeface="Calibri"/>
                <a:cs typeface="Calibri"/>
              </a:rPr>
              <a:t>Credit conditions</a:t>
            </a:r>
            <a:endParaRPr lang="en-GB" dirty="0">
              <a:ea typeface="Calibri"/>
              <a:cs typeface="Calibri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ABC706-B164-0749-DC3D-A7D07F7BD564}"/>
              </a:ext>
            </a:extLst>
          </p:cNvPr>
          <p:cNvSpPr txBox="1"/>
          <p:nvPr/>
        </p:nvSpPr>
        <p:spPr>
          <a:xfrm>
            <a:off x="4611834" y="2940128"/>
            <a:ext cx="1914938" cy="175432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>
                <a:ea typeface="Calibri"/>
                <a:cs typeface="Calibri"/>
              </a:rPr>
              <a:t>Long </a:t>
            </a:r>
            <a:endParaRPr lang="en-US">
              <a:ea typeface="Calibri"/>
              <a:cs typeface="Calibri"/>
            </a:endParaRPr>
          </a:p>
          <a:p>
            <a:pPr algn="ctr"/>
            <a:r>
              <a:rPr lang="en-GB">
                <a:ea typeface="Calibri"/>
                <a:cs typeface="Calibri"/>
              </a:rPr>
              <a:t>term</a:t>
            </a:r>
            <a:endParaRPr lang="en-US">
              <a:ea typeface="Calibri"/>
              <a:cs typeface="Calibri"/>
            </a:endParaRPr>
          </a:p>
          <a:p>
            <a:pPr algn="ctr"/>
            <a:endParaRPr lang="en-GB" dirty="0">
              <a:ea typeface="Calibri"/>
              <a:cs typeface="Calibri"/>
            </a:endParaRPr>
          </a:p>
          <a:p>
            <a:pPr algn="ctr"/>
            <a:r>
              <a:rPr lang="en-GB">
                <a:ea typeface="Calibri"/>
                <a:cs typeface="Calibri"/>
              </a:rPr>
              <a:t>Climate risk,</a:t>
            </a:r>
          </a:p>
          <a:p>
            <a:pPr algn="ctr"/>
            <a:r>
              <a:rPr lang="en-GB">
                <a:ea typeface="Calibri"/>
                <a:cs typeface="Calibri"/>
              </a:rPr>
              <a:t>Physical limits,</a:t>
            </a:r>
            <a:endParaRPr lang="en-GB" dirty="0">
              <a:ea typeface="Calibri"/>
              <a:cs typeface="Calibri"/>
            </a:endParaRPr>
          </a:p>
          <a:p>
            <a:pPr algn="ctr"/>
            <a:r>
              <a:rPr lang="en-GB">
                <a:ea typeface="Calibri"/>
                <a:cs typeface="Calibri"/>
              </a:rPr>
              <a:t>Societal impact</a:t>
            </a:r>
            <a:endParaRPr lang="en-GB" dirty="0">
              <a:ea typeface="Calibri"/>
              <a:cs typeface="Calibri"/>
            </a:endParaRPr>
          </a:p>
        </p:txBody>
      </p:sp>
      <p:sp>
        <p:nvSpPr>
          <p:cNvPr id="21" name="Flowchart: Connector 20">
            <a:extLst>
              <a:ext uri="{FF2B5EF4-FFF2-40B4-BE49-F238E27FC236}">
                <a16:creationId xmlns:a16="http://schemas.microsoft.com/office/drawing/2014/main" id="{729B753B-1E3F-90D0-8240-C97DF75CC246}"/>
              </a:ext>
            </a:extLst>
          </p:cNvPr>
          <p:cNvSpPr/>
          <p:nvPr/>
        </p:nvSpPr>
        <p:spPr>
          <a:xfrm>
            <a:off x="1261320" y="2384600"/>
            <a:ext cx="479288" cy="501374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Flowchart: Connector 21">
            <a:extLst>
              <a:ext uri="{FF2B5EF4-FFF2-40B4-BE49-F238E27FC236}">
                <a16:creationId xmlns:a16="http://schemas.microsoft.com/office/drawing/2014/main" id="{2A34F0BB-5237-D1A6-7A13-827BC9747EC5}"/>
              </a:ext>
            </a:extLst>
          </p:cNvPr>
          <p:cNvSpPr/>
          <p:nvPr/>
        </p:nvSpPr>
        <p:spPr>
          <a:xfrm>
            <a:off x="3381668" y="2384599"/>
            <a:ext cx="479288" cy="501374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Flowchart: Connector 22">
            <a:extLst>
              <a:ext uri="{FF2B5EF4-FFF2-40B4-BE49-F238E27FC236}">
                <a16:creationId xmlns:a16="http://schemas.microsoft.com/office/drawing/2014/main" id="{8539655E-CC35-D3A1-9BD7-43D0571484B7}"/>
              </a:ext>
            </a:extLst>
          </p:cNvPr>
          <p:cNvSpPr/>
          <p:nvPr/>
        </p:nvSpPr>
        <p:spPr>
          <a:xfrm>
            <a:off x="5325319" y="2384599"/>
            <a:ext cx="479288" cy="501374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126FB3AB-3935-D92D-A412-CB32BE3784E8}"/>
              </a:ext>
            </a:extLst>
          </p:cNvPr>
          <p:cNvSpPr/>
          <p:nvPr/>
        </p:nvSpPr>
        <p:spPr>
          <a:xfrm>
            <a:off x="7273315" y="2025888"/>
            <a:ext cx="4514572" cy="3288744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3465A4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3465A4"/>
              </a:solidFill>
              <a:ea typeface="Calibri"/>
              <a:cs typeface="Calibri"/>
            </a:endParaRPr>
          </a:p>
          <a:p>
            <a:pPr algn="ctr"/>
            <a:r>
              <a:rPr lang="en-GB" sz="2000" b="1">
                <a:solidFill>
                  <a:srgbClr val="3465A4"/>
                </a:solidFill>
                <a:ea typeface="Calibri"/>
                <a:cs typeface="Calibri"/>
              </a:rPr>
              <a:t>Externalities</a:t>
            </a:r>
            <a:endParaRPr lang="en-GB" sz="2000">
              <a:solidFill>
                <a:srgbClr val="000000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B22222"/>
              </a:solidFill>
              <a:ea typeface="Calibri"/>
              <a:cs typeface="Calibri"/>
            </a:endParaRPr>
          </a:p>
          <a:p>
            <a:r>
              <a:rPr lang="en-GB" sz="2000" dirty="0">
                <a:solidFill>
                  <a:srgbClr val="282828"/>
                </a:solidFill>
                <a:ea typeface="Calibri"/>
                <a:cs typeface="Calibri"/>
              </a:rPr>
              <a:t>Many sustainability costs and benefits are not fully reflected in market prices.</a:t>
            </a:r>
            <a:br>
              <a:rPr lang="en-GB" sz="2000" dirty="0">
                <a:ea typeface="Calibri"/>
                <a:cs typeface="Calibri"/>
              </a:rPr>
            </a:br>
            <a:r>
              <a:rPr lang="en-GB" sz="2000" dirty="0">
                <a:solidFill>
                  <a:srgbClr val="282828"/>
                </a:solidFill>
                <a:ea typeface="Calibri"/>
                <a:cs typeface="Calibri"/>
              </a:rPr>
              <a:t> </a:t>
            </a:r>
            <a:br>
              <a:rPr lang="en-GB" sz="2000" dirty="0">
                <a:ea typeface="Calibri"/>
                <a:cs typeface="Calibri"/>
              </a:rPr>
            </a:br>
            <a:r>
              <a:rPr lang="en-GB" sz="2000" dirty="0">
                <a:solidFill>
                  <a:srgbClr val="282828"/>
                </a:solidFill>
                <a:ea typeface="Calibri"/>
                <a:cs typeface="Calibri"/>
              </a:rPr>
              <a:t>That raises the question: should finance correct these failures on its own, or mainly complement public policy?</a:t>
            </a:r>
            <a:endParaRPr lang="en-GB" sz="2000" dirty="0">
              <a:ea typeface="Calibri"/>
              <a:cs typeface="Calibri"/>
            </a:endParaRPr>
          </a:p>
          <a:p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dirty="0">
              <a:solidFill>
                <a:srgbClr val="FFFFFF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0176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2CF7D-E0C1-7ED1-AC84-47B1BEC3F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>Credibility: </a:t>
            </a:r>
            <a:br>
              <a:rPr lang="en-GB" sz="4000" dirty="0"/>
            </a:br>
            <a:r>
              <a:rPr lang="en-GB" sz="4000"/>
              <a:t>tool for change or marketing label?</a:t>
            </a:r>
            <a:endParaRPr lang="en-US" sz="400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BD609-5AD9-A85B-B95D-432753EA7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2CE89F-CCBE-C147-A817-E8AF0C4D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7</a:t>
            </a:fld>
            <a:endParaRPr lang="de-CH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D2FC24-A92C-549B-AD82-A77AE90FF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0028" y="3542058"/>
            <a:ext cx="2154030" cy="193536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1EF072D-F0C6-744C-F50E-085109BCB78B}"/>
              </a:ext>
            </a:extLst>
          </p:cNvPr>
          <p:cNvSpPr/>
          <p:nvPr/>
        </p:nvSpPr>
        <p:spPr>
          <a:xfrm>
            <a:off x="545628" y="2520635"/>
            <a:ext cx="4613963" cy="202978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2000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ctr"/>
            <a:r>
              <a:rPr lang="en-GB" sz="2000" b="1">
                <a:solidFill>
                  <a:schemeClr val="accent6">
                    <a:lumMod val="49000"/>
                  </a:schemeClr>
                </a:solidFill>
                <a:ea typeface="Calibri"/>
                <a:cs typeface="Calibri"/>
              </a:rPr>
              <a:t>Tool for change </a:t>
            </a:r>
            <a:endParaRPr lang="en-GB" sz="200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• re-orients capital</a:t>
            </a:r>
          </a:p>
          <a:p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• improves transparency</a:t>
            </a:r>
          </a:p>
          <a:p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• supports transition and stewardship</a:t>
            </a:r>
            <a:endParaRPr lang="en-GB" sz="2000"/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B22222"/>
              </a:solidFill>
              <a:ea typeface="Calibri"/>
              <a:cs typeface="Calibri"/>
            </a:endParaRPr>
          </a:p>
          <a:p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1432842-06B9-C1F5-029D-A3CCAF5C77D5}"/>
              </a:ext>
            </a:extLst>
          </p:cNvPr>
          <p:cNvSpPr/>
          <p:nvPr/>
        </p:nvSpPr>
        <p:spPr>
          <a:xfrm>
            <a:off x="7039193" y="2520635"/>
            <a:ext cx="4613963" cy="20297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2000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chemeClr val="accent6">
                  <a:lumMod val="49000"/>
                </a:schemeClr>
              </a:solidFill>
              <a:ea typeface="Calibri"/>
              <a:cs typeface="Calibri"/>
            </a:endParaRPr>
          </a:p>
          <a:p>
            <a:pPr algn="ctr"/>
            <a:r>
              <a:rPr lang="en-GB" sz="2000" b="1">
                <a:solidFill>
                  <a:srgbClr val="C00000"/>
                </a:solidFill>
                <a:ea typeface="Calibri"/>
                <a:cs typeface="Calibri"/>
              </a:rPr>
              <a:t>Marketing label</a:t>
            </a:r>
            <a:endParaRPr lang="en-GB">
              <a:solidFill>
                <a:srgbClr val="C00000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• sells products and reputations</a:t>
            </a:r>
            <a:endParaRPr lang="en-GB" sz="2000">
              <a:ea typeface="Calibri"/>
              <a:cs typeface="Calibri"/>
            </a:endParaRPr>
          </a:p>
          <a:p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• uses vague claims without evidence</a:t>
            </a:r>
            <a:endParaRPr lang="en-GB" sz="2000">
              <a:ea typeface="Calibri"/>
              <a:cs typeface="Calibri"/>
            </a:endParaRPr>
          </a:p>
          <a:p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• can mask greenwashing or weak incentives</a:t>
            </a:r>
            <a:endParaRPr lang="en-GB" sz="2000"/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B22222"/>
              </a:solidFill>
              <a:ea typeface="Calibri"/>
              <a:cs typeface="Calibri"/>
            </a:endParaRPr>
          </a:p>
          <a:p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DB95D4-7018-60B1-E1F2-17A8460DBB51}"/>
              </a:ext>
            </a:extLst>
          </p:cNvPr>
          <p:cNvSpPr txBox="1"/>
          <p:nvPr/>
        </p:nvSpPr>
        <p:spPr>
          <a:xfrm>
            <a:off x="3048000" y="4975087"/>
            <a:ext cx="6096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LID4096" sz="2000" b="1" kern="1200">
                <a:solidFill>
                  <a:srgbClr val="787878"/>
                </a:solidFill>
                <a:latin typeface="Calibri"/>
                <a:ea typeface="+mn-ea"/>
                <a:cs typeface="+mn-cs"/>
              </a:rPr>
              <a:t>Credibility depends on evidence, transparency,</a:t>
            </a:r>
            <a:br>
              <a:rPr lang="LID4096" sz="2000" b="1" kern="1200" dirty="0">
                <a:latin typeface="Calibri"/>
              </a:rPr>
            </a:br>
            <a:r>
              <a:rPr lang="LID4096" sz="2000" b="1" kern="1200">
                <a:solidFill>
                  <a:srgbClr val="787878"/>
                </a:solidFill>
                <a:latin typeface="Calibri"/>
                <a:ea typeface="+mn-ea"/>
                <a:cs typeface="+mn-cs"/>
              </a:rPr>
              <a:t>governance, and alignment with incentives.</a:t>
            </a:r>
            <a:endParaRPr lang="en-US" sz="2000" b="1" kern="1200">
              <a:solidFill>
                <a:srgbClr val="787878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494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99FB5-9677-CE64-942D-2AEC98EED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45BD90-54D2-23E0-9708-972B16EA7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What makes a </a:t>
            </a:r>
            <a:br>
              <a:rPr lang="en-US" sz="4000" dirty="0"/>
            </a:br>
            <a:r>
              <a:rPr lang="en-US" sz="4000"/>
              <a:t>sustainable finance claim more credible?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FB03851-C555-BD96-94FD-35FFB0C8F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03C1B44-4606-2AC9-BF76-20EECBC3C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8</a:t>
            </a:fld>
            <a:endParaRPr lang="de-CH" dirty="0"/>
          </a:p>
        </p:txBody>
      </p:sp>
      <p:sp>
        <p:nvSpPr>
          <p:cNvPr id="7" name="Flowchart: Connector 6">
            <a:extLst>
              <a:ext uri="{FF2B5EF4-FFF2-40B4-BE49-F238E27FC236}">
                <a16:creationId xmlns:a16="http://schemas.microsoft.com/office/drawing/2014/main" id="{EB232C44-E7A1-B89B-D839-58E3DC508CC8}"/>
              </a:ext>
            </a:extLst>
          </p:cNvPr>
          <p:cNvSpPr/>
          <p:nvPr/>
        </p:nvSpPr>
        <p:spPr>
          <a:xfrm>
            <a:off x="860997" y="1971852"/>
            <a:ext cx="457199" cy="45719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ea typeface="Calibri"/>
                <a:cs typeface="Calibri"/>
              </a:rPr>
              <a:t>1</a:t>
            </a:r>
            <a:endParaRPr lang="en-GB"/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6B72546D-FECB-1744-925B-B4768046A77C}"/>
              </a:ext>
            </a:extLst>
          </p:cNvPr>
          <p:cNvSpPr/>
          <p:nvPr/>
        </p:nvSpPr>
        <p:spPr>
          <a:xfrm>
            <a:off x="860997" y="2844287"/>
            <a:ext cx="457199" cy="45719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ea typeface="Calibri"/>
                <a:cs typeface="Calibri"/>
              </a:rPr>
              <a:t>2</a:t>
            </a:r>
            <a:endParaRPr lang="en-GB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43634430-EECE-9CFE-DC4B-37BDB918D754}"/>
              </a:ext>
            </a:extLst>
          </p:cNvPr>
          <p:cNvSpPr/>
          <p:nvPr/>
        </p:nvSpPr>
        <p:spPr>
          <a:xfrm>
            <a:off x="860996" y="3716720"/>
            <a:ext cx="457199" cy="45719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ea typeface="Calibri"/>
                <a:cs typeface="Calibri"/>
              </a:rPr>
              <a:t>3</a:t>
            </a:r>
            <a:endParaRPr lang="en-GB" dirty="0">
              <a:ea typeface="Calibri"/>
              <a:cs typeface="Calibri"/>
            </a:endParaRPr>
          </a:p>
        </p:txBody>
      </p:sp>
      <p:sp>
        <p:nvSpPr>
          <p:cNvPr id="10" name="Flowchart: Connector 9">
            <a:extLst>
              <a:ext uri="{FF2B5EF4-FFF2-40B4-BE49-F238E27FC236}">
                <a16:creationId xmlns:a16="http://schemas.microsoft.com/office/drawing/2014/main" id="{A3CA5E15-F6E9-8617-86B9-C68CD3AF1AAE}"/>
              </a:ext>
            </a:extLst>
          </p:cNvPr>
          <p:cNvSpPr/>
          <p:nvPr/>
        </p:nvSpPr>
        <p:spPr>
          <a:xfrm>
            <a:off x="860996" y="4589155"/>
            <a:ext cx="457199" cy="45719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ea typeface="Calibri"/>
                <a:cs typeface="Calibri"/>
              </a:rPr>
              <a:t>4</a:t>
            </a:r>
            <a:endParaRPr lang="en-GB" dirty="0">
              <a:ea typeface="Calibri"/>
              <a:cs typeface="Calibri"/>
            </a:endParaRPr>
          </a:p>
        </p:txBody>
      </p:sp>
      <p:sp>
        <p:nvSpPr>
          <p:cNvPr id="11" name="Flowchart: Connector 10">
            <a:extLst>
              <a:ext uri="{FF2B5EF4-FFF2-40B4-BE49-F238E27FC236}">
                <a16:creationId xmlns:a16="http://schemas.microsoft.com/office/drawing/2014/main" id="{4B1E6412-9620-26A2-CF6E-C888A2D6EDFF}"/>
              </a:ext>
            </a:extLst>
          </p:cNvPr>
          <p:cNvSpPr/>
          <p:nvPr/>
        </p:nvSpPr>
        <p:spPr>
          <a:xfrm>
            <a:off x="860996" y="5461590"/>
            <a:ext cx="457199" cy="457199"/>
          </a:xfrm>
          <a:prstGeom prst="flowChartConnector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>
                <a:ea typeface="Calibri"/>
                <a:cs typeface="Calibri"/>
              </a:rPr>
              <a:t>5</a:t>
            </a:r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8659E7-86E1-42E2-2289-9A8C37516E57}"/>
              </a:ext>
            </a:extLst>
          </p:cNvPr>
          <p:cNvSpPr txBox="1"/>
          <p:nvPr/>
        </p:nvSpPr>
        <p:spPr>
          <a:xfrm>
            <a:off x="1623392" y="1993347"/>
            <a:ext cx="225286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l" rtl="0"/>
            <a:r>
              <a:rPr lang="LID4096" sz="2000" b="1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Clear objective</a:t>
            </a:r>
            <a:endParaRPr lang="en-US" sz="2000" b="1" kern="120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BEBED7-DBB6-288D-E782-AF3B57A185BB}"/>
              </a:ext>
            </a:extLst>
          </p:cNvPr>
          <p:cNvSpPr txBox="1"/>
          <p:nvPr/>
        </p:nvSpPr>
        <p:spPr>
          <a:xfrm>
            <a:off x="5002696" y="1971260"/>
            <a:ext cx="6096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ID4096" sz="2000">
                <a:solidFill>
                  <a:srgbClr val="282828"/>
                </a:solidFill>
                <a:latin typeface="Calibri"/>
              </a:rPr>
              <a:t>What exactly is being claimed: lower risk, positive impact, transition support, or all three?</a:t>
            </a:r>
            <a:endParaRPr lang="en-US" sz="2000">
              <a:ea typeface="Calibri"/>
              <a:cs typeface="Calibri"/>
            </a:endParaRPr>
          </a:p>
          <a:p>
            <a:pPr marL="0" algn="ctr"/>
            <a:endParaRPr lang="en-GB" b="0" kern="12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051509D-EAF5-40F2-9F40-54D948648D45}"/>
              </a:ext>
            </a:extLst>
          </p:cNvPr>
          <p:cNvSpPr txBox="1"/>
          <p:nvPr/>
        </p:nvSpPr>
        <p:spPr>
          <a:xfrm>
            <a:off x="1623390" y="2843695"/>
            <a:ext cx="2805045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l" rtl="0"/>
            <a:r>
              <a:rPr lang="LID4096" sz="2000" b="1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Transparent mechanism</a:t>
            </a:r>
            <a:endParaRPr lang="en-US" sz="2000" b="1" kern="120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5221A7-109B-2028-6943-72B67EF50D9F}"/>
              </a:ext>
            </a:extLst>
          </p:cNvPr>
          <p:cNvSpPr txBox="1"/>
          <p:nvPr/>
        </p:nvSpPr>
        <p:spPr>
          <a:xfrm>
            <a:off x="5002696" y="2832652"/>
            <a:ext cx="6096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l" rtl="0"/>
            <a:r>
              <a:rPr lang="LID4096" sz="2000" b="0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How is change supposed to happen: screening, engagement, lending terms, disclosure, or incentives?</a:t>
            </a:r>
          </a:p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945665-B938-5EEE-5149-1FE588D94316}"/>
              </a:ext>
            </a:extLst>
          </p:cNvPr>
          <p:cNvSpPr txBox="1"/>
          <p:nvPr/>
        </p:nvSpPr>
        <p:spPr>
          <a:xfrm>
            <a:off x="1623392" y="3727174"/>
            <a:ext cx="2495826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l" rtl="0"/>
            <a:r>
              <a:rPr lang="LID4096" sz="2000" b="1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Evidence and metrics</a:t>
            </a:r>
          </a:p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9AD032-E7F5-C0FA-1870-20A9400C5475}"/>
              </a:ext>
            </a:extLst>
          </p:cNvPr>
          <p:cNvSpPr txBox="1"/>
          <p:nvPr/>
        </p:nvSpPr>
        <p:spPr>
          <a:xfrm>
            <a:off x="5002696" y="3716130"/>
            <a:ext cx="6096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l" rtl="0"/>
            <a:r>
              <a:rPr lang="LID4096" sz="2000" b="0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Are the indicators decision-useful, comparable, and supported by data rather than slogans?</a:t>
            </a:r>
            <a:endParaRPr lang="en-US" sz="2000" b="0" kern="120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753EAA-8D57-1F7C-EDCE-CD1118EBFA48}"/>
              </a:ext>
            </a:extLst>
          </p:cNvPr>
          <p:cNvSpPr txBox="1"/>
          <p:nvPr/>
        </p:nvSpPr>
        <p:spPr>
          <a:xfrm>
            <a:off x="1623391" y="4610652"/>
            <a:ext cx="3589130" cy="67710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l" rtl="0"/>
            <a:r>
              <a:rPr lang="LID4096" sz="2000" b="1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Governance and incentives</a:t>
            </a:r>
            <a:endParaRPr lang="en-US" sz="2000" b="1" kern="120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97644C-22FD-4F4C-3066-EB7BC39E5386}"/>
              </a:ext>
            </a:extLst>
          </p:cNvPr>
          <p:cNvSpPr txBox="1"/>
          <p:nvPr/>
        </p:nvSpPr>
        <p:spPr>
          <a:xfrm>
            <a:off x="5002696" y="4610652"/>
            <a:ext cx="6096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l" rtl="0"/>
            <a:r>
              <a:rPr lang="LID4096" sz="2000" b="0" kern="1200" dirty="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Do internal incentives, controls, and accountability support the stated objective?</a:t>
            </a:r>
            <a:endParaRPr lang="en-US" sz="2000" b="0" kern="1200" dirty="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05F2CB-7DD7-E85C-A536-ABCCF7C048A2}"/>
              </a:ext>
            </a:extLst>
          </p:cNvPr>
          <p:cNvSpPr txBox="1"/>
          <p:nvPr/>
        </p:nvSpPr>
        <p:spPr>
          <a:xfrm>
            <a:off x="1623391" y="5505174"/>
            <a:ext cx="272774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l" rtl="0"/>
            <a:r>
              <a:rPr lang="LID4096" sz="2000" b="1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Limits acknowledged</a:t>
            </a:r>
            <a:endParaRPr lang="en-US" sz="2000" b="1" kern="120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CD63BCE-1998-2DB4-CF92-8EAA064ACFE8}"/>
              </a:ext>
            </a:extLst>
          </p:cNvPr>
          <p:cNvSpPr txBox="1"/>
          <p:nvPr/>
        </p:nvSpPr>
        <p:spPr>
          <a:xfrm>
            <a:off x="5002696" y="5505174"/>
            <a:ext cx="60960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l" rtl="0"/>
            <a:r>
              <a:rPr lang="LID4096" sz="2000" b="0" kern="1200">
                <a:solidFill>
                  <a:srgbClr val="282828"/>
                </a:solidFill>
                <a:latin typeface="Calibri"/>
                <a:ea typeface="+mn-ea"/>
                <a:cs typeface="+mn-cs"/>
              </a:rPr>
              <a:t>Does the claim admit trade-offs, uncertainty, and what it cannot prove?</a:t>
            </a:r>
            <a:endParaRPr lang="en-US" sz="2000" b="0" kern="1200">
              <a:solidFill>
                <a:srgbClr val="282828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7764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30EAD0-7A31-9C6C-BDDF-EAEEFE703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57D446-10BB-918E-66AE-EA1060264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A simple framework for </a:t>
            </a:r>
            <a:r>
              <a:rPr lang="en-US" sz="4000" dirty="0" err="1"/>
              <a:t>analysing</a:t>
            </a:r>
            <a:r>
              <a:rPr lang="en-US" sz="4000" dirty="0"/>
              <a:t> debate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494213E-0D79-ADF8-B62B-A89E5592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084DD-8C4B-4B07-9519-E8EB12DA0A93}" type="datetime1">
              <a:rPr lang="de-CH" smtClean="0"/>
              <a:t>06.05.2026</a:t>
            </a:fld>
            <a:endParaRPr lang="de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02E0BA6-783D-2B0D-EC2F-B5C7358F6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F1AF7-41A1-48A5-9B53-C975CD7087FF}" type="slidenum">
              <a:rPr lang="de-CH" smtClean="0"/>
              <a:pPr/>
              <a:t>9</a:t>
            </a:fld>
            <a:endParaRPr lang="de-CH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763F003-5C28-C40A-AD4F-50B651B3AFF7}"/>
              </a:ext>
            </a:extLst>
          </p:cNvPr>
          <p:cNvSpPr/>
          <p:nvPr/>
        </p:nvSpPr>
        <p:spPr>
          <a:xfrm>
            <a:off x="834966" y="1849192"/>
            <a:ext cx="2736574" cy="157700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3465A4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3465A4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3465A4"/>
              </a:solidFill>
              <a:ea typeface="Calibri"/>
              <a:cs typeface="Calibri"/>
            </a:endParaRPr>
          </a:p>
          <a:p>
            <a:pPr algn="ctr"/>
            <a:r>
              <a:rPr lang="en-GB" sz="2000" b="1">
                <a:solidFill>
                  <a:srgbClr val="C00000"/>
                </a:solidFill>
                <a:ea typeface="Calibri"/>
                <a:cs typeface="Calibri"/>
              </a:rPr>
              <a:t>Objective</a:t>
            </a:r>
            <a:endParaRPr lang="en-GB" sz="2000" b="1" dirty="0">
              <a:solidFill>
                <a:srgbClr val="C00000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B22222"/>
              </a:solidFill>
              <a:ea typeface="Calibri"/>
              <a:cs typeface="Calibri"/>
            </a:endParaRPr>
          </a:p>
          <a:p>
            <a:pPr algn="ctr"/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What outcome is being pursued?</a:t>
            </a:r>
          </a:p>
          <a:p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A984F2F-BA4E-2535-8F47-B6D0C7E04703}"/>
              </a:ext>
            </a:extLst>
          </p:cNvPr>
          <p:cNvSpPr/>
          <p:nvPr/>
        </p:nvSpPr>
        <p:spPr>
          <a:xfrm>
            <a:off x="4225314" y="1849192"/>
            <a:ext cx="2736574" cy="157700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3465A4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3465A4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3465A4"/>
              </a:solidFill>
              <a:ea typeface="Calibri"/>
              <a:cs typeface="Calibri"/>
            </a:endParaRPr>
          </a:p>
          <a:p>
            <a:pPr algn="ctr"/>
            <a:r>
              <a:rPr lang="en-GB" sz="2000" b="1">
                <a:solidFill>
                  <a:srgbClr val="0070C0"/>
                </a:solidFill>
                <a:ea typeface="Calibri"/>
                <a:cs typeface="Calibri"/>
              </a:rPr>
              <a:t>Mechanism</a:t>
            </a:r>
            <a:endParaRPr lang="en-GB" sz="2000" b="1" dirty="0">
              <a:solidFill>
                <a:srgbClr val="0070C0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0070C0"/>
              </a:solidFill>
              <a:ea typeface="Calibri"/>
              <a:cs typeface="Calibri"/>
            </a:endParaRPr>
          </a:p>
          <a:p>
            <a:pPr algn="ctr"/>
            <a:r>
              <a:rPr lang="en-GB" sz="2000" dirty="0">
                <a:solidFill>
                  <a:srgbClr val="282828"/>
                </a:solidFill>
                <a:ea typeface="Calibri"/>
                <a:cs typeface="Calibri"/>
              </a:rPr>
              <a:t>How is it supposed </a:t>
            </a:r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to work?</a:t>
            </a:r>
            <a:endParaRPr lang="en-GB"/>
          </a:p>
          <a:p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2AE2B9-5A61-98A6-0F0B-6DA4C9786792}"/>
              </a:ext>
            </a:extLst>
          </p:cNvPr>
          <p:cNvSpPr/>
          <p:nvPr/>
        </p:nvSpPr>
        <p:spPr>
          <a:xfrm>
            <a:off x="7615662" y="1849192"/>
            <a:ext cx="2758660" cy="1577006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3465A4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3465A4"/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3465A4"/>
              </a:solidFill>
              <a:ea typeface="Calibri"/>
              <a:cs typeface="Calibri"/>
            </a:endParaRPr>
          </a:p>
          <a:p>
            <a:pPr algn="ctr"/>
            <a:r>
              <a:rPr lang="en-GB" sz="2000" b="1">
                <a:solidFill>
                  <a:schemeClr val="accent2">
                    <a:lumMod val="76000"/>
                  </a:schemeClr>
                </a:solidFill>
                <a:ea typeface="Calibri"/>
                <a:cs typeface="Calibri"/>
              </a:rPr>
              <a:t>Assumptions</a:t>
            </a:r>
            <a:endParaRPr lang="en-GB" sz="2000" b="1" dirty="0">
              <a:solidFill>
                <a:schemeClr val="accent2">
                  <a:lumMod val="76000"/>
                </a:schemeClr>
              </a:solidFill>
              <a:ea typeface="Calibri"/>
              <a:cs typeface="Calibri"/>
            </a:endParaRPr>
          </a:p>
          <a:p>
            <a:pPr algn="ctr"/>
            <a:endParaRPr lang="en-GB" sz="2000" b="1" dirty="0">
              <a:solidFill>
                <a:srgbClr val="0070C0"/>
              </a:solidFill>
              <a:ea typeface="Calibri"/>
              <a:cs typeface="Calibri"/>
            </a:endParaRPr>
          </a:p>
          <a:p>
            <a:pPr algn="ctr"/>
            <a:r>
              <a:rPr lang="en-GB" sz="2000">
                <a:solidFill>
                  <a:srgbClr val="282828"/>
                </a:solidFill>
                <a:ea typeface="Calibri"/>
                <a:cs typeface="Calibri"/>
              </a:rPr>
              <a:t>What must be true for the claim to hold?</a:t>
            </a:r>
          </a:p>
          <a:p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sz="2000" dirty="0">
              <a:solidFill>
                <a:srgbClr val="282828"/>
              </a:solidFill>
              <a:ea typeface="Calibri"/>
              <a:cs typeface="Calibri"/>
            </a:endParaRPr>
          </a:p>
          <a:p>
            <a:endParaRPr lang="en-GB" sz="20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GB" sz="1500" dirty="0">
              <a:solidFill>
                <a:srgbClr val="282828"/>
              </a:solidFill>
              <a:ea typeface="Calibri"/>
              <a:cs typeface="Calibri"/>
            </a:endParaRPr>
          </a:p>
          <a:p>
            <a:pPr algn="ctr"/>
            <a:endParaRPr lang="en-GB" dirty="0">
              <a:solidFill>
                <a:srgbClr val="FFFFFF"/>
              </a:solidFill>
              <a:ea typeface="Calibri"/>
              <a:cs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5413FD-1FBC-B4AD-92B4-A41FA11A0FC0}"/>
              </a:ext>
            </a:extLst>
          </p:cNvPr>
          <p:cNvSpPr txBox="1"/>
          <p:nvPr/>
        </p:nvSpPr>
        <p:spPr>
          <a:xfrm>
            <a:off x="1866348" y="4367695"/>
            <a:ext cx="7454347" cy="6309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algn="ctr" rtl="0"/>
            <a:r>
              <a:rPr lang="en-GB" sz="1700" b="1" kern="1200" dirty="0">
                <a:solidFill>
                  <a:srgbClr val="787878"/>
                </a:solidFill>
                <a:latin typeface="Calibri"/>
                <a:ea typeface="+mn-ea"/>
                <a:cs typeface="+mn-cs"/>
              </a:rPr>
              <a:t>S</a:t>
            </a:r>
            <a:r>
              <a:rPr lang="LID4096" sz="1700" b="1" kern="1200" dirty="0" err="1">
                <a:solidFill>
                  <a:srgbClr val="787878"/>
                </a:solidFill>
                <a:latin typeface="Calibri"/>
                <a:ea typeface="+mn-ea"/>
                <a:cs typeface="+mn-cs"/>
              </a:rPr>
              <a:t>eparate</a:t>
            </a:r>
            <a:r>
              <a:rPr lang="LID4096" sz="1700" b="1" kern="1200" dirty="0">
                <a:solidFill>
                  <a:srgbClr val="787878"/>
                </a:solidFill>
                <a:latin typeface="Calibri"/>
                <a:ea typeface="+mn-ea"/>
                <a:cs typeface="+mn-cs"/>
              </a:rPr>
              <a:t> the claim from the route and the hidden assumptions behind it.</a:t>
            </a: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86421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718A66D5ACFDA418D53512A266462DB" ma:contentTypeVersion="5" ma:contentTypeDescription="Ein neues Dokument erstellen." ma:contentTypeScope="" ma:versionID="7c3d08b88b16de8beb6aece49d1a546c">
  <xsd:schema xmlns:xsd="http://www.w3.org/2001/XMLSchema" xmlns:xs="http://www.w3.org/2001/XMLSchema" xmlns:p="http://schemas.microsoft.com/office/2006/metadata/properties" xmlns:ns2="38614d89-f69c-42da-80c7-98c34c114ecc" xmlns:ns3="ccacb70c-0cbb-45a0-af9a-edba54d4e815" targetNamespace="http://schemas.microsoft.com/office/2006/metadata/properties" ma:root="true" ma:fieldsID="3af5b6f2c4344b454e52b30ef00366b0" ns2:_="" ns3:_="">
    <xsd:import namespace="38614d89-f69c-42da-80c7-98c34c114ecc"/>
    <xsd:import namespace="ccacb70c-0cbb-45a0-af9a-edba54d4e81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614d89-f69c-42da-80c7-98c34c114e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acb70c-0cbb-45a0-af9a-edba54d4e81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C9EE73-A39D-43B0-BADA-2CF86F6CA8B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6493C4C-FD63-44D6-88A5-16429D3A829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A7B8C0-5E6E-474A-89F6-1451997AC8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614d89-f69c-42da-80c7-98c34c114ecc"/>
    <ds:schemaRef ds:uri="ccacb70c-0cbb-45a0-af9a-edba54d4e81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229</Words>
  <Application>Microsoft Office PowerPoint</Application>
  <PresentationFormat>Widescreen</PresentationFormat>
  <Paragraphs>99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</vt:lpstr>
      <vt:lpstr>Module 1 - Lecture 4: Why Sustainable Finance  Is Contested</vt:lpstr>
      <vt:lpstr>Learning Outcomes</vt:lpstr>
      <vt:lpstr>Why is Sustainable Finance contested?</vt:lpstr>
      <vt:lpstr>Different Objectives lead to different Expectations </vt:lpstr>
      <vt:lpstr>Materiality shapes what gets prioritised</vt:lpstr>
      <vt:lpstr>Two recurring tensions:  time horizon and externalities</vt:lpstr>
      <vt:lpstr>Credibility:  tool for change or marketing label?</vt:lpstr>
      <vt:lpstr>What makes a  sustainable finance claim more credible?</vt:lpstr>
      <vt:lpstr>A simple framework for analysing debate</vt:lpstr>
      <vt:lpstr>Mini case: the same company  can look different from different lenses</vt:lpstr>
      <vt:lpstr>Discussion</vt:lpstr>
      <vt:lpstr>Cross-Faculty Perspective Module 1</vt:lpstr>
      <vt:lpstr>Takeaways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Kick-off Meeting  29.09.2023</dc:title>
  <dc:creator>Urban Sabrina</dc:creator>
  <cp:lastModifiedBy>Urban Sabrina</cp:lastModifiedBy>
  <cp:revision>555</cp:revision>
  <dcterms:created xsi:type="dcterms:W3CDTF">2023-09-26T06:46:45Z</dcterms:created>
  <dcterms:modified xsi:type="dcterms:W3CDTF">2026-05-06T13:04:52Z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0x010100B718A66D5ACFDA418D53512A266462DB</vt:lpwstr>
  </property>
</Properties>
</file>