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56" r:id="rId5"/>
    <p:sldId id="272" r:id="rId6"/>
    <p:sldId id="292" r:id="rId7"/>
    <p:sldId id="293" r:id="rId8"/>
    <p:sldId id="297" r:id="rId9"/>
    <p:sldId id="299" r:id="rId10"/>
    <p:sldId id="295" r:id="rId11"/>
    <p:sldId id="296" r:id="rId12"/>
    <p:sldId id="273" r:id="rId13"/>
    <p:sldId id="274" r:id="rId14"/>
    <p:sldId id="276" r:id="rId15"/>
    <p:sldId id="275" r:id="rId1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9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71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0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rban Sabrina" userId="c4f4e6e2-f5d9-4fd1-ad75-553a9c423ea3" providerId="ADAL" clId="{B532BC0D-A41F-4AA6-9BE3-5BEBD7D371FC}"/>
    <pc:docChg chg="undo redo custSel addSld delSld modSld sldOrd">
      <pc:chgData name="Urban Sabrina" userId="c4f4e6e2-f5d9-4fd1-ad75-553a9c423ea3" providerId="ADAL" clId="{B532BC0D-A41F-4AA6-9BE3-5BEBD7D371FC}" dt="2026-05-05T08:48:59.801" v="900" actId="20577"/>
      <pc:docMkLst>
        <pc:docMk/>
      </pc:docMkLst>
      <pc:sldChg chg="modSp mod">
        <pc:chgData name="Urban Sabrina" userId="c4f4e6e2-f5d9-4fd1-ad75-553a9c423ea3" providerId="ADAL" clId="{B532BC0D-A41F-4AA6-9BE3-5BEBD7D371FC}" dt="2026-04-20T10:59:19.881" v="358"/>
        <pc:sldMkLst>
          <pc:docMk/>
          <pc:sldMk cId="3966834887" sldId="256"/>
        </pc:sldMkLst>
        <pc:spChg chg="mod">
          <ac:chgData name="Urban Sabrina" userId="c4f4e6e2-f5d9-4fd1-ad75-553a9c423ea3" providerId="ADAL" clId="{B532BC0D-A41F-4AA6-9BE3-5BEBD7D371FC}" dt="2026-04-20T10:59:19.881" v="358"/>
          <ac:spMkLst>
            <pc:docMk/>
            <pc:sldMk cId="3966834887" sldId="256"/>
            <ac:spMk id="2" creationId="{159303D4-4B48-415E-B751-2C8CFDC41EE8}"/>
          </ac:spMkLst>
        </pc:spChg>
      </pc:sldChg>
      <pc:sldChg chg="modSp mod">
        <pc:chgData name="Urban Sabrina" userId="c4f4e6e2-f5d9-4fd1-ad75-553a9c423ea3" providerId="ADAL" clId="{B532BC0D-A41F-4AA6-9BE3-5BEBD7D371FC}" dt="2026-04-20T11:02:58.193" v="414" actId="20577"/>
        <pc:sldMkLst>
          <pc:docMk/>
          <pc:sldMk cId="3697752564" sldId="272"/>
        </pc:sldMkLst>
        <pc:spChg chg="mod">
          <ac:chgData name="Urban Sabrina" userId="c4f4e6e2-f5d9-4fd1-ad75-553a9c423ea3" providerId="ADAL" clId="{B532BC0D-A41F-4AA6-9BE3-5BEBD7D371FC}" dt="2026-04-20T11:00:26.554" v="378" actId="20577"/>
          <ac:spMkLst>
            <pc:docMk/>
            <pc:sldMk cId="3697752564" sldId="272"/>
            <ac:spMk id="2" creationId="{D2436C43-4A74-6E1A-DD31-1B38027E08BE}"/>
          </ac:spMkLst>
        </pc:spChg>
        <pc:spChg chg="mod">
          <ac:chgData name="Urban Sabrina" userId="c4f4e6e2-f5d9-4fd1-ad75-553a9c423ea3" providerId="ADAL" clId="{B532BC0D-A41F-4AA6-9BE3-5BEBD7D371FC}" dt="2026-04-20T11:02:58.193" v="414" actId="20577"/>
          <ac:spMkLst>
            <pc:docMk/>
            <pc:sldMk cId="3697752564" sldId="272"/>
            <ac:spMk id="3" creationId="{42CFF1BA-DAAD-CE8E-F3C8-D76140FF58DC}"/>
          </ac:spMkLst>
        </pc:spChg>
      </pc:sldChg>
      <pc:sldChg chg="modSp mod">
        <pc:chgData name="Urban Sabrina" userId="c4f4e6e2-f5d9-4fd1-ad75-553a9c423ea3" providerId="ADAL" clId="{B532BC0D-A41F-4AA6-9BE3-5BEBD7D371FC}" dt="2026-04-20T11:20:00.272" v="813" actId="20577"/>
        <pc:sldMkLst>
          <pc:docMk/>
          <pc:sldMk cId="2755593940" sldId="273"/>
        </pc:sldMkLst>
        <pc:spChg chg="mod">
          <ac:chgData name="Urban Sabrina" userId="c4f4e6e2-f5d9-4fd1-ad75-553a9c423ea3" providerId="ADAL" clId="{B532BC0D-A41F-4AA6-9BE3-5BEBD7D371FC}" dt="2026-04-20T11:19:44.096" v="806"/>
          <ac:spMkLst>
            <pc:docMk/>
            <pc:sldMk cId="2755593940" sldId="273"/>
            <ac:spMk id="2" creationId="{CCCDC119-0D6C-092B-AB44-FB088BA766CF}"/>
          </ac:spMkLst>
        </pc:spChg>
        <pc:spChg chg="mod">
          <ac:chgData name="Urban Sabrina" userId="c4f4e6e2-f5d9-4fd1-ad75-553a9c423ea3" providerId="ADAL" clId="{B532BC0D-A41F-4AA6-9BE3-5BEBD7D371FC}" dt="2026-04-20T11:20:00.272" v="813" actId="20577"/>
          <ac:spMkLst>
            <pc:docMk/>
            <pc:sldMk cId="2755593940" sldId="273"/>
            <ac:spMk id="3" creationId="{C0AC06F9-E209-907B-8EE8-A3191C0E75DC}"/>
          </ac:spMkLst>
        </pc:spChg>
      </pc:sldChg>
      <pc:sldChg chg="modSp mod">
        <pc:chgData name="Urban Sabrina" userId="c4f4e6e2-f5d9-4fd1-ad75-553a9c423ea3" providerId="ADAL" clId="{B532BC0D-A41F-4AA6-9BE3-5BEBD7D371FC}" dt="2026-04-20T11:20:24.811" v="825" actId="20577"/>
        <pc:sldMkLst>
          <pc:docMk/>
          <pc:sldMk cId="996332123" sldId="274"/>
        </pc:sldMkLst>
        <pc:spChg chg="mod">
          <ac:chgData name="Urban Sabrina" userId="c4f4e6e2-f5d9-4fd1-ad75-553a9c423ea3" providerId="ADAL" clId="{B532BC0D-A41F-4AA6-9BE3-5BEBD7D371FC}" dt="2026-04-20T11:20:11.205" v="814"/>
          <ac:spMkLst>
            <pc:docMk/>
            <pc:sldMk cId="996332123" sldId="274"/>
            <ac:spMk id="2" creationId="{0CA32D6C-E8E2-4354-7028-14CB099A8BE1}"/>
          </ac:spMkLst>
        </pc:spChg>
        <pc:spChg chg="mod">
          <ac:chgData name="Urban Sabrina" userId="c4f4e6e2-f5d9-4fd1-ad75-553a9c423ea3" providerId="ADAL" clId="{B532BC0D-A41F-4AA6-9BE3-5BEBD7D371FC}" dt="2026-04-20T11:20:24.811" v="825" actId="20577"/>
          <ac:spMkLst>
            <pc:docMk/>
            <pc:sldMk cId="996332123" sldId="274"/>
            <ac:spMk id="3" creationId="{FC452010-0682-54D2-97BD-9896AE3FD083}"/>
          </ac:spMkLst>
        </pc:spChg>
      </pc:sldChg>
      <pc:sldChg chg="modSp mod">
        <pc:chgData name="Urban Sabrina" userId="c4f4e6e2-f5d9-4fd1-ad75-553a9c423ea3" providerId="ADAL" clId="{B532BC0D-A41F-4AA6-9BE3-5BEBD7D371FC}" dt="2026-04-20T11:21:24.759" v="855" actId="27636"/>
        <pc:sldMkLst>
          <pc:docMk/>
          <pc:sldMk cId="647481510" sldId="275"/>
        </pc:sldMkLst>
        <pc:spChg chg="mod">
          <ac:chgData name="Urban Sabrina" userId="c4f4e6e2-f5d9-4fd1-ad75-553a9c423ea3" providerId="ADAL" clId="{B532BC0D-A41F-4AA6-9BE3-5BEBD7D371FC}" dt="2026-04-20T11:20:39.411" v="838" actId="20577"/>
          <ac:spMkLst>
            <pc:docMk/>
            <pc:sldMk cId="647481510" sldId="275"/>
            <ac:spMk id="2" creationId="{4900DBC0-9D31-07C9-9D13-9691B293A1CA}"/>
          </ac:spMkLst>
        </pc:spChg>
        <pc:spChg chg="mod">
          <ac:chgData name="Urban Sabrina" userId="c4f4e6e2-f5d9-4fd1-ad75-553a9c423ea3" providerId="ADAL" clId="{B532BC0D-A41F-4AA6-9BE3-5BEBD7D371FC}" dt="2026-04-20T11:21:24.759" v="855" actId="27636"/>
          <ac:spMkLst>
            <pc:docMk/>
            <pc:sldMk cId="647481510" sldId="275"/>
            <ac:spMk id="3" creationId="{674A15C2-147D-65D5-F025-F88AD5868B49}"/>
          </ac:spMkLst>
        </pc:spChg>
      </pc:sldChg>
      <pc:sldChg chg="modSp mod ord">
        <pc:chgData name="Urban Sabrina" userId="c4f4e6e2-f5d9-4fd1-ad75-553a9c423ea3" providerId="ADAL" clId="{B532BC0D-A41F-4AA6-9BE3-5BEBD7D371FC}" dt="2026-05-05T08:48:59.801" v="900" actId="20577"/>
        <pc:sldMkLst>
          <pc:docMk/>
          <pc:sldMk cId="891103338" sldId="276"/>
        </pc:sldMkLst>
        <pc:spChg chg="mod">
          <ac:chgData name="Urban Sabrina" userId="c4f4e6e2-f5d9-4fd1-ad75-553a9c423ea3" providerId="ADAL" clId="{B532BC0D-A41F-4AA6-9BE3-5BEBD7D371FC}" dt="2026-05-05T08:48:59.801" v="900" actId="20577"/>
          <ac:spMkLst>
            <pc:docMk/>
            <pc:sldMk cId="891103338" sldId="276"/>
            <ac:spMk id="2" creationId="{1F1805F6-FF18-39B5-6874-CDDA26A0624C}"/>
          </ac:spMkLst>
        </pc:spChg>
        <pc:spChg chg="mod">
          <ac:chgData name="Urban Sabrina" userId="c4f4e6e2-f5d9-4fd1-ad75-553a9c423ea3" providerId="ADAL" clId="{B532BC0D-A41F-4AA6-9BE3-5BEBD7D371FC}" dt="2026-04-20T11:22:06.629" v="874" actId="20577"/>
          <ac:spMkLst>
            <pc:docMk/>
            <pc:sldMk cId="891103338" sldId="276"/>
            <ac:spMk id="3" creationId="{613E86FD-741B-3F48-C436-3BE8152DBFC4}"/>
          </ac:spMkLst>
        </pc:spChg>
      </pc:sldChg>
      <pc:sldChg chg="addSp delSp modSp mod">
        <pc:chgData name="Urban Sabrina" userId="c4f4e6e2-f5d9-4fd1-ad75-553a9c423ea3" providerId="ADAL" clId="{B532BC0D-A41F-4AA6-9BE3-5BEBD7D371FC}" dt="2026-04-20T11:06:39.987" v="498" actId="108"/>
        <pc:sldMkLst>
          <pc:docMk/>
          <pc:sldMk cId="3934639754" sldId="292"/>
        </pc:sldMkLst>
        <pc:spChg chg="mod">
          <ac:chgData name="Urban Sabrina" userId="c4f4e6e2-f5d9-4fd1-ad75-553a9c423ea3" providerId="ADAL" clId="{B532BC0D-A41F-4AA6-9BE3-5BEBD7D371FC}" dt="2026-04-20T11:03:13.862" v="415"/>
          <ac:spMkLst>
            <pc:docMk/>
            <pc:sldMk cId="3934639754" sldId="292"/>
            <ac:spMk id="2" creationId="{DBAB2661-0C16-43E2-52D3-570909E1A808}"/>
          </ac:spMkLst>
        </pc:spChg>
        <pc:spChg chg="mod">
          <ac:chgData name="Urban Sabrina" userId="c4f4e6e2-f5d9-4fd1-ad75-553a9c423ea3" providerId="ADAL" clId="{B532BC0D-A41F-4AA6-9BE3-5BEBD7D371FC}" dt="2026-04-20T11:06:39.987" v="498" actId="108"/>
          <ac:spMkLst>
            <pc:docMk/>
            <pc:sldMk cId="3934639754" sldId="292"/>
            <ac:spMk id="3" creationId="{4AF8F99F-F2C5-98FE-92A0-C466008AD487}"/>
          </ac:spMkLst>
        </pc:spChg>
      </pc:sldChg>
      <pc:sldChg chg="addSp delSp modSp mod">
        <pc:chgData name="Urban Sabrina" userId="c4f4e6e2-f5d9-4fd1-ad75-553a9c423ea3" providerId="ADAL" clId="{B532BC0D-A41F-4AA6-9BE3-5BEBD7D371FC}" dt="2026-04-20T11:06:45.821" v="499" actId="108"/>
        <pc:sldMkLst>
          <pc:docMk/>
          <pc:sldMk cId="1171632662" sldId="293"/>
        </pc:sldMkLst>
        <pc:spChg chg="mod">
          <ac:chgData name="Urban Sabrina" userId="c4f4e6e2-f5d9-4fd1-ad75-553a9c423ea3" providerId="ADAL" clId="{B532BC0D-A41F-4AA6-9BE3-5BEBD7D371FC}" dt="2026-04-20T11:04:23.530" v="458"/>
          <ac:spMkLst>
            <pc:docMk/>
            <pc:sldMk cId="1171632662" sldId="293"/>
            <ac:spMk id="2" creationId="{DA5EEE7D-2EA8-8ABC-FF38-112FA2F57842}"/>
          </ac:spMkLst>
        </pc:spChg>
        <pc:spChg chg="add mod">
          <ac:chgData name="Urban Sabrina" userId="c4f4e6e2-f5d9-4fd1-ad75-553a9c423ea3" providerId="ADAL" clId="{B532BC0D-A41F-4AA6-9BE3-5BEBD7D371FC}" dt="2026-04-20T11:06:45.821" v="499" actId="108"/>
          <ac:spMkLst>
            <pc:docMk/>
            <pc:sldMk cId="1171632662" sldId="293"/>
            <ac:spMk id="10" creationId="{BD6CC3D2-3C59-F07A-725B-F59C49F188F9}"/>
          </ac:spMkLst>
        </pc:spChg>
        <pc:graphicFrameChg chg="add mod">
          <ac:chgData name="Urban Sabrina" userId="c4f4e6e2-f5d9-4fd1-ad75-553a9c423ea3" providerId="ADAL" clId="{B532BC0D-A41F-4AA6-9BE3-5BEBD7D371FC}" dt="2026-04-20T11:05:57.743" v="486" actId="1076"/>
          <ac:graphicFrameMkLst>
            <pc:docMk/>
            <pc:sldMk cId="1171632662" sldId="293"/>
            <ac:graphicFrameMk id="11" creationId="{FD1B844C-910D-21A3-3523-B05AA98731FE}"/>
          </ac:graphicFrameMkLst>
        </pc:graphicFrameChg>
      </pc:sldChg>
      <pc:sldChg chg="modSp mod">
        <pc:chgData name="Urban Sabrina" userId="c4f4e6e2-f5d9-4fd1-ad75-553a9c423ea3" providerId="ADAL" clId="{B532BC0D-A41F-4AA6-9BE3-5BEBD7D371FC}" dt="2026-04-20T11:18:28.781" v="788" actId="27636"/>
        <pc:sldMkLst>
          <pc:docMk/>
          <pc:sldMk cId="1480108282" sldId="295"/>
        </pc:sldMkLst>
        <pc:spChg chg="mod">
          <ac:chgData name="Urban Sabrina" userId="c4f4e6e2-f5d9-4fd1-ad75-553a9c423ea3" providerId="ADAL" clId="{B532BC0D-A41F-4AA6-9BE3-5BEBD7D371FC}" dt="2026-04-20T11:18:18.464" v="781" actId="27636"/>
          <ac:spMkLst>
            <pc:docMk/>
            <pc:sldMk cId="1480108282" sldId="295"/>
            <ac:spMk id="2" creationId="{9AB3FFEF-E5C3-F328-3C2C-106673C2C326}"/>
          </ac:spMkLst>
        </pc:spChg>
        <pc:spChg chg="mod">
          <ac:chgData name="Urban Sabrina" userId="c4f4e6e2-f5d9-4fd1-ad75-553a9c423ea3" providerId="ADAL" clId="{B532BC0D-A41F-4AA6-9BE3-5BEBD7D371FC}" dt="2026-04-20T11:18:28.781" v="788" actId="27636"/>
          <ac:spMkLst>
            <pc:docMk/>
            <pc:sldMk cId="1480108282" sldId="295"/>
            <ac:spMk id="3" creationId="{04966CB3-A8C3-884C-3A8B-E5ABBE3B751C}"/>
          </ac:spMkLst>
        </pc:spChg>
      </pc:sldChg>
      <pc:sldChg chg="addSp delSp modSp mod">
        <pc:chgData name="Urban Sabrina" userId="c4f4e6e2-f5d9-4fd1-ad75-553a9c423ea3" providerId="ADAL" clId="{B532BC0D-A41F-4AA6-9BE3-5BEBD7D371FC}" dt="2026-04-20T11:19:12.240" v="804" actId="20577"/>
        <pc:sldMkLst>
          <pc:docMk/>
          <pc:sldMk cId="1146572774" sldId="296"/>
        </pc:sldMkLst>
        <pc:spChg chg="mod">
          <ac:chgData name="Urban Sabrina" userId="c4f4e6e2-f5d9-4fd1-ad75-553a9c423ea3" providerId="ADAL" clId="{B532BC0D-A41F-4AA6-9BE3-5BEBD7D371FC}" dt="2026-04-20T11:18:44.681" v="790"/>
          <ac:spMkLst>
            <pc:docMk/>
            <pc:sldMk cId="1146572774" sldId="296"/>
            <ac:spMk id="2" creationId="{6D0E9AC1-E883-7ED2-2E78-D8B4863FE2D1}"/>
          </ac:spMkLst>
        </pc:spChg>
        <pc:spChg chg="mod">
          <ac:chgData name="Urban Sabrina" userId="c4f4e6e2-f5d9-4fd1-ad75-553a9c423ea3" providerId="ADAL" clId="{B532BC0D-A41F-4AA6-9BE3-5BEBD7D371FC}" dt="2026-04-20T11:19:12.240" v="804" actId="20577"/>
          <ac:spMkLst>
            <pc:docMk/>
            <pc:sldMk cId="1146572774" sldId="296"/>
            <ac:spMk id="3" creationId="{27A0C003-9945-33C5-CB4A-D959C0D415EC}"/>
          </ac:spMkLst>
        </pc:spChg>
      </pc:sldChg>
      <pc:sldChg chg="addSp delSp modSp new add del mod setBg">
        <pc:chgData name="Urban Sabrina" userId="c4f4e6e2-f5d9-4fd1-ad75-553a9c423ea3" providerId="ADAL" clId="{B532BC0D-A41F-4AA6-9BE3-5BEBD7D371FC}" dt="2026-04-20T11:18:11.396" v="779" actId="26606"/>
        <pc:sldMkLst>
          <pc:docMk/>
          <pc:sldMk cId="2929194572" sldId="297"/>
        </pc:sldMkLst>
        <pc:spChg chg="mod">
          <ac:chgData name="Urban Sabrina" userId="c4f4e6e2-f5d9-4fd1-ad75-553a9c423ea3" providerId="ADAL" clId="{B532BC0D-A41F-4AA6-9BE3-5BEBD7D371FC}" dt="2026-04-20T11:18:11.396" v="779" actId="26606"/>
          <ac:spMkLst>
            <pc:docMk/>
            <pc:sldMk cId="2929194572" sldId="297"/>
            <ac:spMk id="2" creationId="{674FC613-22F6-25E7-2981-BE18D46F1DC0}"/>
          </ac:spMkLst>
        </pc:spChg>
        <pc:spChg chg="mod">
          <ac:chgData name="Urban Sabrina" userId="c4f4e6e2-f5d9-4fd1-ad75-553a9c423ea3" providerId="ADAL" clId="{B532BC0D-A41F-4AA6-9BE3-5BEBD7D371FC}" dt="2026-04-20T11:18:11.396" v="779" actId="26606"/>
          <ac:spMkLst>
            <pc:docMk/>
            <pc:sldMk cId="2929194572" sldId="297"/>
            <ac:spMk id="4" creationId="{5EB0FE6E-C533-2C4D-BE96-A306F06E910D}"/>
          </ac:spMkLst>
        </pc:spChg>
        <pc:spChg chg="mod">
          <ac:chgData name="Urban Sabrina" userId="c4f4e6e2-f5d9-4fd1-ad75-553a9c423ea3" providerId="ADAL" clId="{B532BC0D-A41F-4AA6-9BE3-5BEBD7D371FC}" dt="2026-04-20T11:18:11.396" v="779" actId="26606"/>
          <ac:spMkLst>
            <pc:docMk/>
            <pc:sldMk cId="2929194572" sldId="297"/>
            <ac:spMk id="5" creationId="{523269A4-438D-1ABE-F46B-BEC99DB6194C}"/>
          </ac:spMkLst>
        </pc:spChg>
        <pc:spChg chg="add">
          <ac:chgData name="Urban Sabrina" userId="c4f4e6e2-f5d9-4fd1-ad75-553a9c423ea3" providerId="ADAL" clId="{B532BC0D-A41F-4AA6-9BE3-5BEBD7D371FC}" dt="2026-04-20T11:18:11.396" v="779" actId="26606"/>
          <ac:spMkLst>
            <pc:docMk/>
            <pc:sldMk cId="2929194572" sldId="297"/>
            <ac:spMk id="11" creationId="{955A2079-FA98-4876-80F0-72364A7D2EA4}"/>
          </ac:spMkLst>
        </pc:spChg>
        <pc:graphicFrameChg chg="add mod modGraphic">
          <ac:chgData name="Urban Sabrina" userId="c4f4e6e2-f5d9-4fd1-ad75-553a9c423ea3" providerId="ADAL" clId="{B532BC0D-A41F-4AA6-9BE3-5BEBD7D371FC}" dt="2026-04-20T11:18:11.396" v="779" actId="26606"/>
          <ac:graphicFrameMkLst>
            <pc:docMk/>
            <pc:sldMk cId="2929194572" sldId="297"/>
            <ac:graphicFrameMk id="6" creationId="{0762F13A-97D7-33C8-E5D9-7CF39FFD6C81}"/>
          </ac:graphicFrameMkLst>
        </pc:graphicFrameChg>
      </pc:sldChg>
      <pc:sldChg chg="addSp delSp modSp new mod">
        <pc:chgData name="Urban Sabrina" userId="c4f4e6e2-f5d9-4fd1-ad75-553a9c423ea3" providerId="ADAL" clId="{B532BC0D-A41F-4AA6-9BE3-5BEBD7D371FC}" dt="2026-04-20T11:18:03.336" v="778" actId="1076"/>
        <pc:sldMkLst>
          <pc:docMk/>
          <pc:sldMk cId="2220768240" sldId="299"/>
        </pc:sldMkLst>
        <pc:spChg chg="mod">
          <ac:chgData name="Urban Sabrina" userId="c4f4e6e2-f5d9-4fd1-ad75-553a9c423ea3" providerId="ADAL" clId="{B532BC0D-A41F-4AA6-9BE3-5BEBD7D371FC}" dt="2026-04-20T11:17:36.747" v="772" actId="27636"/>
          <ac:spMkLst>
            <pc:docMk/>
            <pc:sldMk cId="2220768240" sldId="299"/>
            <ac:spMk id="2" creationId="{A4106511-5534-53E7-752F-82736B55F449}"/>
          </ac:spMkLst>
        </pc:spChg>
        <pc:graphicFrameChg chg="add mod">
          <ac:chgData name="Urban Sabrina" userId="c4f4e6e2-f5d9-4fd1-ad75-553a9c423ea3" providerId="ADAL" clId="{B532BC0D-A41F-4AA6-9BE3-5BEBD7D371FC}" dt="2026-04-20T11:18:03.336" v="778" actId="1076"/>
          <ac:graphicFrameMkLst>
            <pc:docMk/>
            <pc:sldMk cId="2220768240" sldId="299"/>
            <ac:graphicFrameMk id="6" creationId="{598D8F0E-B45C-16D4-FECD-0B7968E230B0}"/>
          </ac:graphicFrameMkLst>
        </pc:graphicFrame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Relationship Id="rId6" Type="http://schemas.openxmlformats.org/officeDocument/2006/relationships/image" Target="../media/image13.svg"/><Relationship Id="rId5" Type="http://schemas.openxmlformats.org/officeDocument/2006/relationships/image" Target="../media/image12.svg"/><Relationship Id="rId4" Type="http://schemas.openxmlformats.org/officeDocument/2006/relationships/image" Target="../media/image11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svg"/><Relationship Id="rId1" Type="http://schemas.openxmlformats.org/officeDocument/2006/relationships/image" Target="../media/image14.svg"/><Relationship Id="rId6" Type="http://schemas.openxmlformats.org/officeDocument/2006/relationships/image" Target="../media/image19.svg"/><Relationship Id="rId5" Type="http://schemas.openxmlformats.org/officeDocument/2006/relationships/image" Target="../media/image18.svg"/><Relationship Id="rId4" Type="http://schemas.openxmlformats.org/officeDocument/2006/relationships/image" Target="../media/image17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Relationship Id="rId6" Type="http://schemas.openxmlformats.org/officeDocument/2006/relationships/image" Target="../media/image13.svg"/><Relationship Id="rId5" Type="http://schemas.openxmlformats.org/officeDocument/2006/relationships/image" Target="../media/image12.svg"/><Relationship Id="rId4" Type="http://schemas.openxmlformats.org/officeDocument/2006/relationships/image" Target="../media/image11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svg"/><Relationship Id="rId1" Type="http://schemas.openxmlformats.org/officeDocument/2006/relationships/image" Target="../media/image14.svg"/><Relationship Id="rId6" Type="http://schemas.openxmlformats.org/officeDocument/2006/relationships/image" Target="../media/image19.svg"/><Relationship Id="rId5" Type="http://schemas.openxmlformats.org/officeDocument/2006/relationships/image" Target="../media/image18.svg"/><Relationship Id="rId4" Type="http://schemas.openxmlformats.org/officeDocument/2006/relationships/image" Target="../media/image1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A79D8F-23B9-44D7-8773-64677B228FC6}" type="doc">
      <dgm:prSet loTypeId="urn:microsoft.com/office/officeart/2005/8/layout/default" loCatId="list" qsTypeId="urn:microsoft.com/office/officeart/2005/8/quickstyle/simple1" qsCatId="simple" csTypeId="urn:microsoft.com/office/officeart/2005/8/colors/accent2_1" csCatId="accent2"/>
      <dgm:spPr/>
      <dgm:t>
        <a:bodyPr/>
        <a:lstStyle/>
        <a:p>
          <a:endParaRPr lang="en-US"/>
        </a:p>
      </dgm:t>
    </dgm:pt>
    <dgm:pt modelId="{058932DB-1EA0-4CDC-B9E2-282C24B3F802}">
      <dgm:prSet custT="1"/>
      <dgm:spPr/>
      <dgm:t>
        <a:bodyPr/>
        <a:lstStyle/>
        <a:p>
          <a:r>
            <a:rPr lang="de-DE" sz="2000" kern="12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House</a:t>
          </a:r>
          <a:r>
            <a:rPr lang="de-DE" sz="2000" kern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rPr>
            <a:t>holds</a:t>
          </a:r>
          <a:r>
            <a:rPr lang="de-DE" sz="3300" b="0" i="0" kern="1200" baseline="0" dirty="0"/>
            <a:t> </a:t>
          </a:r>
          <a:endParaRPr lang="en-US" sz="3300" kern="1200" dirty="0"/>
        </a:p>
      </dgm:t>
    </dgm:pt>
    <dgm:pt modelId="{30933D12-BE3B-4D14-BCBA-A10B42A7C6C9}" type="parTrans" cxnId="{FD62C21F-C2A5-4CA8-BAD5-50A28DDE1478}">
      <dgm:prSet/>
      <dgm:spPr/>
      <dgm:t>
        <a:bodyPr/>
        <a:lstStyle/>
        <a:p>
          <a:endParaRPr lang="en-US"/>
        </a:p>
      </dgm:t>
    </dgm:pt>
    <dgm:pt modelId="{1FE9C877-D4C2-420F-8271-C430A1E0B2CA}" type="sibTrans" cxnId="{FD62C21F-C2A5-4CA8-BAD5-50A28DDE1478}">
      <dgm:prSet/>
      <dgm:spPr/>
      <dgm:t>
        <a:bodyPr/>
        <a:lstStyle/>
        <a:p>
          <a:endParaRPr lang="en-US"/>
        </a:p>
      </dgm:t>
    </dgm:pt>
    <dgm:pt modelId="{DD77184C-7F2F-4198-A3DB-2497F34219AD}">
      <dgm:prSet custT="1"/>
      <dgm:spPr/>
      <dgm:t>
        <a:bodyPr/>
        <a:lstStyle/>
        <a:p>
          <a:r>
            <a:rPr lang="de-DE" sz="2000" kern="1200" dirty="0" err="1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Institutional</a:t>
          </a:r>
          <a:r>
            <a:rPr lang="de-DE" sz="2000" kern="12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de-DE" sz="2000" kern="1200" dirty="0" err="1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investors</a:t>
          </a:r>
          <a:r>
            <a:rPr lang="de-DE" sz="2000" kern="12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endParaRPr lang="en-US" sz="2000" kern="1200" dirty="0">
            <a:solidFill>
              <a:prstClr val="black">
                <a:lumMod val="65000"/>
                <a:lumOff val="3500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4FCEF80B-4FCE-40D8-8347-A61C0A3EAF6F}" type="parTrans" cxnId="{8A240EB1-9C4A-4FD5-9C3E-44932573A375}">
      <dgm:prSet/>
      <dgm:spPr/>
      <dgm:t>
        <a:bodyPr/>
        <a:lstStyle/>
        <a:p>
          <a:endParaRPr lang="en-US"/>
        </a:p>
      </dgm:t>
    </dgm:pt>
    <dgm:pt modelId="{0B051A09-2E00-4868-8785-698BA2E78AE7}" type="sibTrans" cxnId="{8A240EB1-9C4A-4FD5-9C3E-44932573A375}">
      <dgm:prSet/>
      <dgm:spPr/>
      <dgm:t>
        <a:bodyPr/>
        <a:lstStyle/>
        <a:p>
          <a:endParaRPr lang="en-US"/>
        </a:p>
      </dgm:t>
    </dgm:pt>
    <dgm:pt modelId="{0D08C097-F4A7-414B-9208-1DFF08AB8C98}">
      <dgm:prSet custT="1"/>
      <dgm:spPr/>
      <dgm:t>
        <a:bodyPr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Asset </a:t>
          </a:r>
          <a:r>
            <a:rPr lang="de-DE" sz="2000" kern="1200" dirty="0" err="1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managers</a:t>
          </a:r>
          <a:r>
            <a:rPr lang="de-DE" sz="2000" kern="12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endParaRPr lang="en-US" sz="2000" kern="1200" dirty="0">
            <a:solidFill>
              <a:prstClr val="black">
                <a:lumMod val="65000"/>
                <a:lumOff val="3500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93270007-3CDC-45ED-B6A6-8CD4594F000A}" type="parTrans" cxnId="{04B69D5F-46C4-4F1D-8763-787A5BFDBA28}">
      <dgm:prSet/>
      <dgm:spPr/>
      <dgm:t>
        <a:bodyPr/>
        <a:lstStyle/>
        <a:p>
          <a:endParaRPr lang="en-US"/>
        </a:p>
      </dgm:t>
    </dgm:pt>
    <dgm:pt modelId="{35F6A207-259D-41DF-BD01-6FA8672AFE54}" type="sibTrans" cxnId="{04B69D5F-46C4-4F1D-8763-787A5BFDBA28}">
      <dgm:prSet/>
      <dgm:spPr/>
      <dgm:t>
        <a:bodyPr/>
        <a:lstStyle/>
        <a:p>
          <a:endParaRPr lang="en-US"/>
        </a:p>
      </dgm:t>
    </dgm:pt>
    <dgm:pt modelId="{A17AB434-FE49-49D9-A077-46580F728EC3}">
      <dgm:prSet custT="1"/>
      <dgm:spPr/>
      <dgm:t>
        <a:bodyPr/>
        <a:lstStyle/>
        <a:p>
          <a:r>
            <a:rPr lang="de-DE" sz="2000" kern="12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Banks</a:t>
          </a:r>
          <a:r>
            <a:rPr lang="de-DE" sz="3300" b="0" i="0" kern="1200" baseline="0" dirty="0"/>
            <a:t> </a:t>
          </a:r>
          <a:endParaRPr lang="en-US" sz="3300" kern="1200" dirty="0"/>
        </a:p>
      </dgm:t>
    </dgm:pt>
    <dgm:pt modelId="{59C946F0-F260-4E66-A45E-2E4C70D322A1}" type="parTrans" cxnId="{1FD5EB11-CB28-4C22-8590-81401892E99C}">
      <dgm:prSet/>
      <dgm:spPr/>
      <dgm:t>
        <a:bodyPr/>
        <a:lstStyle/>
        <a:p>
          <a:endParaRPr lang="en-US"/>
        </a:p>
      </dgm:t>
    </dgm:pt>
    <dgm:pt modelId="{647AD6FF-B38F-4DC1-BA1B-98B36228D403}" type="sibTrans" cxnId="{1FD5EB11-CB28-4C22-8590-81401892E99C}">
      <dgm:prSet/>
      <dgm:spPr/>
      <dgm:t>
        <a:bodyPr/>
        <a:lstStyle/>
        <a:p>
          <a:endParaRPr lang="en-US"/>
        </a:p>
      </dgm:t>
    </dgm:pt>
    <dgm:pt modelId="{4BB1B5C7-CC15-4338-8C1F-45C6C70F8F6E}">
      <dgm:prSet custT="1"/>
      <dgm:spPr/>
      <dgm:t>
        <a:bodyPr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 err="1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Firms</a:t>
          </a:r>
          <a:r>
            <a:rPr lang="de-DE" sz="2000" kern="12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 / </a:t>
          </a:r>
          <a:r>
            <a:rPr lang="de-DE" sz="2000" kern="1200" dirty="0" err="1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projects</a:t>
          </a:r>
          <a:r>
            <a:rPr lang="de-DE" sz="2000" kern="12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endParaRPr lang="en-US" sz="2000" kern="1200" dirty="0">
            <a:solidFill>
              <a:prstClr val="black">
                <a:lumMod val="65000"/>
                <a:lumOff val="3500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3248E862-4D29-4650-8416-4240317BB524}" type="parTrans" cxnId="{718728C4-543E-4A68-B020-A7AC21CC4B38}">
      <dgm:prSet/>
      <dgm:spPr/>
      <dgm:t>
        <a:bodyPr/>
        <a:lstStyle/>
        <a:p>
          <a:endParaRPr lang="en-US"/>
        </a:p>
      </dgm:t>
    </dgm:pt>
    <dgm:pt modelId="{DD56D28E-F771-4DB3-B81C-50F0D69F05BA}" type="sibTrans" cxnId="{718728C4-543E-4A68-B020-A7AC21CC4B38}">
      <dgm:prSet/>
      <dgm:spPr/>
      <dgm:t>
        <a:bodyPr/>
        <a:lstStyle/>
        <a:p>
          <a:endParaRPr lang="en-US"/>
        </a:p>
      </dgm:t>
    </dgm:pt>
    <dgm:pt modelId="{FCA973E7-F419-4AAD-8E68-CB9C6D2AF8B8}">
      <dgm:prSet custT="1"/>
      <dgm:spPr/>
      <dgm:t>
        <a:bodyPr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Regulators / </a:t>
          </a:r>
          <a:r>
            <a:rPr lang="de-DE" sz="2000" kern="1200" dirty="0" err="1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supervisors</a:t>
          </a:r>
          <a:r>
            <a:rPr lang="de-DE" sz="2000" kern="12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endParaRPr lang="en-US" sz="2000" kern="1200" dirty="0">
            <a:solidFill>
              <a:prstClr val="black">
                <a:lumMod val="65000"/>
                <a:lumOff val="3500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4499967A-DC8E-473A-A698-729CBE25140F}" type="parTrans" cxnId="{0B027D88-E0DB-4A91-95E5-50E3DD995ED2}">
      <dgm:prSet/>
      <dgm:spPr/>
      <dgm:t>
        <a:bodyPr/>
        <a:lstStyle/>
        <a:p>
          <a:endParaRPr lang="en-US"/>
        </a:p>
      </dgm:t>
    </dgm:pt>
    <dgm:pt modelId="{48D0C079-B25F-4ABC-AF06-870A284CF061}" type="sibTrans" cxnId="{0B027D88-E0DB-4A91-95E5-50E3DD995ED2}">
      <dgm:prSet/>
      <dgm:spPr/>
      <dgm:t>
        <a:bodyPr/>
        <a:lstStyle/>
        <a:p>
          <a:endParaRPr lang="en-US"/>
        </a:p>
      </dgm:t>
    </dgm:pt>
    <dgm:pt modelId="{E1FC6CC0-EC22-4CEB-85A0-082FACE23A02}">
      <dgm:prSet custT="1"/>
      <dgm:spPr/>
      <dgm:t>
        <a:bodyPr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Standard </a:t>
          </a:r>
          <a:r>
            <a:rPr lang="de-DE" sz="2000" kern="1200" dirty="0" err="1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setters</a:t>
          </a:r>
          <a:r>
            <a:rPr lang="de-DE" sz="2000" kern="12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endParaRPr lang="en-US" sz="2000" kern="1200" dirty="0">
            <a:solidFill>
              <a:prstClr val="black">
                <a:lumMod val="65000"/>
                <a:lumOff val="3500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A67C6107-8C3A-4C92-B126-A3EA23404ED3}" type="parTrans" cxnId="{4ADF2E94-E20F-45E5-BB49-AFA72656DB43}">
      <dgm:prSet/>
      <dgm:spPr/>
      <dgm:t>
        <a:bodyPr/>
        <a:lstStyle/>
        <a:p>
          <a:endParaRPr lang="en-US"/>
        </a:p>
      </dgm:t>
    </dgm:pt>
    <dgm:pt modelId="{CF5F2536-6BE7-47B0-859F-CE100DF32CA0}" type="sibTrans" cxnId="{4ADF2E94-E20F-45E5-BB49-AFA72656DB43}">
      <dgm:prSet/>
      <dgm:spPr/>
      <dgm:t>
        <a:bodyPr/>
        <a:lstStyle/>
        <a:p>
          <a:endParaRPr lang="en-US"/>
        </a:p>
      </dgm:t>
    </dgm:pt>
    <dgm:pt modelId="{602B5EB5-9A68-4D6B-A889-0E77DC7A278A}">
      <dgm:prSet custT="1"/>
      <dgm:spPr/>
      <dgm:t>
        <a:bodyPr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Data </a:t>
          </a:r>
          <a:r>
            <a:rPr lang="de-DE" sz="2000" kern="1200" dirty="0" err="1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providers</a:t>
          </a:r>
          <a:r>
            <a:rPr lang="de-DE" sz="2000" kern="12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endParaRPr lang="en-US" sz="2000" kern="1200" dirty="0">
            <a:solidFill>
              <a:prstClr val="black">
                <a:lumMod val="65000"/>
                <a:lumOff val="3500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D5BBCC6C-058E-4A51-AEA7-368D1180A374}" type="parTrans" cxnId="{AADF42EB-B573-46C3-8579-055EC213E1D9}">
      <dgm:prSet/>
      <dgm:spPr/>
      <dgm:t>
        <a:bodyPr/>
        <a:lstStyle/>
        <a:p>
          <a:endParaRPr lang="en-US"/>
        </a:p>
      </dgm:t>
    </dgm:pt>
    <dgm:pt modelId="{C1A9AF32-D936-4E54-B9F4-6BAE2E84A1E1}" type="sibTrans" cxnId="{AADF42EB-B573-46C3-8579-055EC213E1D9}">
      <dgm:prSet/>
      <dgm:spPr/>
      <dgm:t>
        <a:bodyPr/>
        <a:lstStyle/>
        <a:p>
          <a:endParaRPr lang="en-US"/>
        </a:p>
      </dgm:t>
    </dgm:pt>
    <dgm:pt modelId="{462072C3-C07F-4B64-AED8-2634AA4560F3}" type="pres">
      <dgm:prSet presAssocID="{C8A79D8F-23B9-44D7-8773-64677B228FC6}" presName="diagram" presStyleCnt="0">
        <dgm:presLayoutVars>
          <dgm:dir/>
          <dgm:resizeHandles val="exact"/>
        </dgm:presLayoutVars>
      </dgm:prSet>
      <dgm:spPr/>
    </dgm:pt>
    <dgm:pt modelId="{3FAD01BF-C5FB-4CF2-8716-A5D5F13AF95F}" type="pres">
      <dgm:prSet presAssocID="{058932DB-1EA0-4CDC-B9E2-282C24B3F802}" presName="node" presStyleLbl="node1" presStyleIdx="0" presStyleCnt="8">
        <dgm:presLayoutVars>
          <dgm:bulletEnabled val="1"/>
        </dgm:presLayoutVars>
      </dgm:prSet>
      <dgm:spPr/>
    </dgm:pt>
    <dgm:pt modelId="{17CCC414-A06F-4850-A99E-5661A57C720D}" type="pres">
      <dgm:prSet presAssocID="{1FE9C877-D4C2-420F-8271-C430A1E0B2CA}" presName="sibTrans" presStyleCnt="0"/>
      <dgm:spPr/>
    </dgm:pt>
    <dgm:pt modelId="{8D04234A-FB06-4F57-B2AD-CF09472610ED}" type="pres">
      <dgm:prSet presAssocID="{DD77184C-7F2F-4198-A3DB-2497F34219AD}" presName="node" presStyleLbl="node1" presStyleIdx="1" presStyleCnt="8">
        <dgm:presLayoutVars>
          <dgm:bulletEnabled val="1"/>
        </dgm:presLayoutVars>
      </dgm:prSet>
      <dgm:spPr/>
    </dgm:pt>
    <dgm:pt modelId="{9200C5B0-1DCC-4447-8A73-27DF0663B99F}" type="pres">
      <dgm:prSet presAssocID="{0B051A09-2E00-4868-8785-698BA2E78AE7}" presName="sibTrans" presStyleCnt="0"/>
      <dgm:spPr/>
    </dgm:pt>
    <dgm:pt modelId="{D08788E0-7D37-43C6-B589-0AB8214D6C4E}" type="pres">
      <dgm:prSet presAssocID="{0D08C097-F4A7-414B-9208-1DFF08AB8C98}" presName="node" presStyleLbl="node1" presStyleIdx="2" presStyleCnt="8">
        <dgm:presLayoutVars>
          <dgm:bulletEnabled val="1"/>
        </dgm:presLayoutVars>
      </dgm:prSet>
      <dgm:spPr/>
    </dgm:pt>
    <dgm:pt modelId="{B41B908F-1E73-4FBC-BA6E-5A505215C28E}" type="pres">
      <dgm:prSet presAssocID="{35F6A207-259D-41DF-BD01-6FA8672AFE54}" presName="sibTrans" presStyleCnt="0"/>
      <dgm:spPr/>
    </dgm:pt>
    <dgm:pt modelId="{EFF33B8E-88C5-4502-B305-3EDD16651684}" type="pres">
      <dgm:prSet presAssocID="{A17AB434-FE49-49D9-A077-46580F728EC3}" presName="node" presStyleLbl="node1" presStyleIdx="3" presStyleCnt="8">
        <dgm:presLayoutVars>
          <dgm:bulletEnabled val="1"/>
        </dgm:presLayoutVars>
      </dgm:prSet>
      <dgm:spPr/>
    </dgm:pt>
    <dgm:pt modelId="{FEC6A69A-F316-4B83-870F-A6351A6CBEB8}" type="pres">
      <dgm:prSet presAssocID="{647AD6FF-B38F-4DC1-BA1B-98B36228D403}" presName="sibTrans" presStyleCnt="0"/>
      <dgm:spPr/>
    </dgm:pt>
    <dgm:pt modelId="{1B9C38AE-5FEB-4213-9E60-D38C72773CB4}" type="pres">
      <dgm:prSet presAssocID="{4BB1B5C7-CC15-4338-8C1F-45C6C70F8F6E}" presName="node" presStyleLbl="node1" presStyleIdx="4" presStyleCnt="8">
        <dgm:presLayoutVars>
          <dgm:bulletEnabled val="1"/>
        </dgm:presLayoutVars>
      </dgm:prSet>
      <dgm:spPr/>
    </dgm:pt>
    <dgm:pt modelId="{1D1772E4-FFF4-40E3-9B16-8A1928B2EB1E}" type="pres">
      <dgm:prSet presAssocID="{DD56D28E-F771-4DB3-B81C-50F0D69F05BA}" presName="sibTrans" presStyleCnt="0"/>
      <dgm:spPr/>
    </dgm:pt>
    <dgm:pt modelId="{0667A413-26BF-4042-8519-1B09C01068F1}" type="pres">
      <dgm:prSet presAssocID="{FCA973E7-F419-4AAD-8E68-CB9C6D2AF8B8}" presName="node" presStyleLbl="node1" presStyleIdx="5" presStyleCnt="8">
        <dgm:presLayoutVars>
          <dgm:bulletEnabled val="1"/>
        </dgm:presLayoutVars>
      </dgm:prSet>
      <dgm:spPr/>
    </dgm:pt>
    <dgm:pt modelId="{267CEA66-A739-4533-8EA2-81C47785E3CD}" type="pres">
      <dgm:prSet presAssocID="{48D0C079-B25F-4ABC-AF06-870A284CF061}" presName="sibTrans" presStyleCnt="0"/>
      <dgm:spPr/>
    </dgm:pt>
    <dgm:pt modelId="{6BE5E352-9D13-4849-943B-86B1AC2CC3E8}" type="pres">
      <dgm:prSet presAssocID="{E1FC6CC0-EC22-4CEB-85A0-082FACE23A02}" presName="node" presStyleLbl="node1" presStyleIdx="6" presStyleCnt="8">
        <dgm:presLayoutVars>
          <dgm:bulletEnabled val="1"/>
        </dgm:presLayoutVars>
      </dgm:prSet>
      <dgm:spPr/>
    </dgm:pt>
    <dgm:pt modelId="{946C04EA-2CB6-4492-B909-DF755FDCDD57}" type="pres">
      <dgm:prSet presAssocID="{CF5F2536-6BE7-47B0-859F-CE100DF32CA0}" presName="sibTrans" presStyleCnt="0"/>
      <dgm:spPr/>
    </dgm:pt>
    <dgm:pt modelId="{C401501B-1041-43E3-A2F6-856D3E1F890C}" type="pres">
      <dgm:prSet presAssocID="{602B5EB5-9A68-4D6B-A889-0E77DC7A278A}" presName="node" presStyleLbl="node1" presStyleIdx="7" presStyleCnt="8">
        <dgm:presLayoutVars>
          <dgm:bulletEnabled val="1"/>
        </dgm:presLayoutVars>
      </dgm:prSet>
      <dgm:spPr/>
    </dgm:pt>
  </dgm:ptLst>
  <dgm:cxnLst>
    <dgm:cxn modelId="{1FD5EB11-CB28-4C22-8590-81401892E99C}" srcId="{C8A79D8F-23B9-44D7-8773-64677B228FC6}" destId="{A17AB434-FE49-49D9-A077-46580F728EC3}" srcOrd="3" destOrd="0" parTransId="{59C946F0-F260-4E66-A45E-2E4C70D322A1}" sibTransId="{647AD6FF-B38F-4DC1-BA1B-98B36228D403}"/>
    <dgm:cxn modelId="{FD62C21F-C2A5-4CA8-BAD5-50A28DDE1478}" srcId="{C8A79D8F-23B9-44D7-8773-64677B228FC6}" destId="{058932DB-1EA0-4CDC-B9E2-282C24B3F802}" srcOrd="0" destOrd="0" parTransId="{30933D12-BE3B-4D14-BCBA-A10B42A7C6C9}" sibTransId="{1FE9C877-D4C2-420F-8271-C430A1E0B2CA}"/>
    <dgm:cxn modelId="{04B69D5F-46C4-4F1D-8763-787A5BFDBA28}" srcId="{C8A79D8F-23B9-44D7-8773-64677B228FC6}" destId="{0D08C097-F4A7-414B-9208-1DFF08AB8C98}" srcOrd="2" destOrd="0" parTransId="{93270007-3CDC-45ED-B6A6-8CD4594F000A}" sibTransId="{35F6A207-259D-41DF-BD01-6FA8672AFE54}"/>
    <dgm:cxn modelId="{D67DE26C-4973-449A-B014-9F2A01E1A3F6}" type="presOf" srcId="{E1FC6CC0-EC22-4CEB-85A0-082FACE23A02}" destId="{6BE5E352-9D13-4849-943B-86B1AC2CC3E8}" srcOrd="0" destOrd="0" presId="urn:microsoft.com/office/officeart/2005/8/layout/default"/>
    <dgm:cxn modelId="{FCEB216E-39B9-48A9-AFBE-1F0FE782B66B}" type="presOf" srcId="{602B5EB5-9A68-4D6B-A889-0E77DC7A278A}" destId="{C401501B-1041-43E3-A2F6-856D3E1F890C}" srcOrd="0" destOrd="0" presId="urn:microsoft.com/office/officeart/2005/8/layout/default"/>
    <dgm:cxn modelId="{FA1D7F73-1EBE-4158-A290-9948D55E1322}" type="presOf" srcId="{4BB1B5C7-CC15-4338-8C1F-45C6C70F8F6E}" destId="{1B9C38AE-5FEB-4213-9E60-D38C72773CB4}" srcOrd="0" destOrd="0" presId="urn:microsoft.com/office/officeart/2005/8/layout/default"/>
    <dgm:cxn modelId="{9D81485A-EDDB-4C51-84E6-317367E11FF9}" type="presOf" srcId="{FCA973E7-F419-4AAD-8E68-CB9C6D2AF8B8}" destId="{0667A413-26BF-4042-8519-1B09C01068F1}" srcOrd="0" destOrd="0" presId="urn:microsoft.com/office/officeart/2005/8/layout/default"/>
    <dgm:cxn modelId="{0B027D88-E0DB-4A91-95E5-50E3DD995ED2}" srcId="{C8A79D8F-23B9-44D7-8773-64677B228FC6}" destId="{FCA973E7-F419-4AAD-8E68-CB9C6D2AF8B8}" srcOrd="5" destOrd="0" parTransId="{4499967A-DC8E-473A-A698-729CBE25140F}" sibTransId="{48D0C079-B25F-4ABC-AF06-870A284CF061}"/>
    <dgm:cxn modelId="{91568C8E-9701-45A6-928A-D61398F5C7CD}" type="presOf" srcId="{0D08C097-F4A7-414B-9208-1DFF08AB8C98}" destId="{D08788E0-7D37-43C6-B589-0AB8214D6C4E}" srcOrd="0" destOrd="0" presId="urn:microsoft.com/office/officeart/2005/8/layout/default"/>
    <dgm:cxn modelId="{4ADF2E94-E20F-45E5-BB49-AFA72656DB43}" srcId="{C8A79D8F-23B9-44D7-8773-64677B228FC6}" destId="{E1FC6CC0-EC22-4CEB-85A0-082FACE23A02}" srcOrd="6" destOrd="0" parTransId="{A67C6107-8C3A-4C92-B126-A3EA23404ED3}" sibTransId="{CF5F2536-6BE7-47B0-859F-CE100DF32CA0}"/>
    <dgm:cxn modelId="{E6CA7699-E60E-4CAE-BE78-B0849E91B2BA}" type="presOf" srcId="{DD77184C-7F2F-4198-A3DB-2497F34219AD}" destId="{8D04234A-FB06-4F57-B2AD-CF09472610ED}" srcOrd="0" destOrd="0" presId="urn:microsoft.com/office/officeart/2005/8/layout/default"/>
    <dgm:cxn modelId="{8A240EB1-9C4A-4FD5-9C3E-44932573A375}" srcId="{C8A79D8F-23B9-44D7-8773-64677B228FC6}" destId="{DD77184C-7F2F-4198-A3DB-2497F34219AD}" srcOrd="1" destOrd="0" parTransId="{4FCEF80B-4FCE-40D8-8347-A61C0A3EAF6F}" sibTransId="{0B051A09-2E00-4868-8785-698BA2E78AE7}"/>
    <dgm:cxn modelId="{718728C4-543E-4A68-B020-A7AC21CC4B38}" srcId="{C8A79D8F-23B9-44D7-8773-64677B228FC6}" destId="{4BB1B5C7-CC15-4338-8C1F-45C6C70F8F6E}" srcOrd="4" destOrd="0" parTransId="{3248E862-4D29-4650-8416-4240317BB524}" sibTransId="{DD56D28E-F771-4DB3-B81C-50F0D69F05BA}"/>
    <dgm:cxn modelId="{6A4281DC-2390-4A41-8143-24DE49046FC1}" type="presOf" srcId="{058932DB-1EA0-4CDC-B9E2-282C24B3F802}" destId="{3FAD01BF-C5FB-4CF2-8716-A5D5F13AF95F}" srcOrd="0" destOrd="0" presId="urn:microsoft.com/office/officeart/2005/8/layout/default"/>
    <dgm:cxn modelId="{B67E69DE-88EE-45B3-847B-CAB66999AF0C}" type="presOf" srcId="{C8A79D8F-23B9-44D7-8773-64677B228FC6}" destId="{462072C3-C07F-4B64-AED8-2634AA4560F3}" srcOrd="0" destOrd="0" presId="urn:microsoft.com/office/officeart/2005/8/layout/default"/>
    <dgm:cxn modelId="{AADF42EB-B573-46C3-8579-055EC213E1D9}" srcId="{C8A79D8F-23B9-44D7-8773-64677B228FC6}" destId="{602B5EB5-9A68-4D6B-A889-0E77DC7A278A}" srcOrd="7" destOrd="0" parTransId="{D5BBCC6C-058E-4A51-AEA7-368D1180A374}" sibTransId="{C1A9AF32-D936-4E54-B9F4-6BAE2E84A1E1}"/>
    <dgm:cxn modelId="{7C8F34EF-C05E-4ECD-93D3-5EA50C57A026}" type="presOf" srcId="{A17AB434-FE49-49D9-A077-46580F728EC3}" destId="{EFF33B8E-88C5-4502-B305-3EDD16651684}" srcOrd="0" destOrd="0" presId="urn:microsoft.com/office/officeart/2005/8/layout/default"/>
    <dgm:cxn modelId="{68C7AF9D-F0C5-4FBE-8DA2-864444D9F440}" type="presParOf" srcId="{462072C3-C07F-4B64-AED8-2634AA4560F3}" destId="{3FAD01BF-C5FB-4CF2-8716-A5D5F13AF95F}" srcOrd="0" destOrd="0" presId="urn:microsoft.com/office/officeart/2005/8/layout/default"/>
    <dgm:cxn modelId="{79D63CB4-4C19-4404-B17E-C14C83B291A2}" type="presParOf" srcId="{462072C3-C07F-4B64-AED8-2634AA4560F3}" destId="{17CCC414-A06F-4850-A99E-5661A57C720D}" srcOrd="1" destOrd="0" presId="urn:microsoft.com/office/officeart/2005/8/layout/default"/>
    <dgm:cxn modelId="{07FF2D2A-1D4E-4CFC-86BA-D2E6198C076F}" type="presParOf" srcId="{462072C3-C07F-4B64-AED8-2634AA4560F3}" destId="{8D04234A-FB06-4F57-B2AD-CF09472610ED}" srcOrd="2" destOrd="0" presId="urn:microsoft.com/office/officeart/2005/8/layout/default"/>
    <dgm:cxn modelId="{D0BBE47B-848E-42A2-BAD8-03D8F3A57C95}" type="presParOf" srcId="{462072C3-C07F-4B64-AED8-2634AA4560F3}" destId="{9200C5B0-1DCC-4447-8A73-27DF0663B99F}" srcOrd="3" destOrd="0" presId="urn:microsoft.com/office/officeart/2005/8/layout/default"/>
    <dgm:cxn modelId="{C4265B5B-B19E-4AE3-A4AC-A71ABC3011A5}" type="presParOf" srcId="{462072C3-C07F-4B64-AED8-2634AA4560F3}" destId="{D08788E0-7D37-43C6-B589-0AB8214D6C4E}" srcOrd="4" destOrd="0" presId="urn:microsoft.com/office/officeart/2005/8/layout/default"/>
    <dgm:cxn modelId="{99E7165E-AA94-40B2-9CB2-377BF8F9B548}" type="presParOf" srcId="{462072C3-C07F-4B64-AED8-2634AA4560F3}" destId="{B41B908F-1E73-4FBC-BA6E-5A505215C28E}" srcOrd="5" destOrd="0" presId="urn:microsoft.com/office/officeart/2005/8/layout/default"/>
    <dgm:cxn modelId="{2B0DEFE4-9097-4FAF-9055-524C6F19B373}" type="presParOf" srcId="{462072C3-C07F-4B64-AED8-2634AA4560F3}" destId="{EFF33B8E-88C5-4502-B305-3EDD16651684}" srcOrd="6" destOrd="0" presId="urn:microsoft.com/office/officeart/2005/8/layout/default"/>
    <dgm:cxn modelId="{E2669388-B9DF-44AB-85F9-4506BAD4CD6D}" type="presParOf" srcId="{462072C3-C07F-4B64-AED8-2634AA4560F3}" destId="{FEC6A69A-F316-4B83-870F-A6351A6CBEB8}" srcOrd="7" destOrd="0" presId="urn:microsoft.com/office/officeart/2005/8/layout/default"/>
    <dgm:cxn modelId="{2AB8E6C0-7710-49B3-A450-CC3199DC4F90}" type="presParOf" srcId="{462072C3-C07F-4B64-AED8-2634AA4560F3}" destId="{1B9C38AE-5FEB-4213-9E60-D38C72773CB4}" srcOrd="8" destOrd="0" presId="urn:microsoft.com/office/officeart/2005/8/layout/default"/>
    <dgm:cxn modelId="{9A7ED509-6AE8-4EEB-8F0C-D8CCA25A3084}" type="presParOf" srcId="{462072C3-C07F-4B64-AED8-2634AA4560F3}" destId="{1D1772E4-FFF4-40E3-9B16-8A1928B2EB1E}" srcOrd="9" destOrd="0" presId="urn:microsoft.com/office/officeart/2005/8/layout/default"/>
    <dgm:cxn modelId="{ABD8FED9-8039-44DA-88D8-93515FE73779}" type="presParOf" srcId="{462072C3-C07F-4B64-AED8-2634AA4560F3}" destId="{0667A413-26BF-4042-8519-1B09C01068F1}" srcOrd="10" destOrd="0" presId="urn:microsoft.com/office/officeart/2005/8/layout/default"/>
    <dgm:cxn modelId="{F950675C-7FCB-41BF-ABB8-08375A3C21E6}" type="presParOf" srcId="{462072C3-C07F-4B64-AED8-2634AA4560F3}" destId="{267CEA66-A739-4533-8EA2-81C47785E3CD}" srcOrd="11" destOrd="0" presId="urn:microsoft.com/office/officeart/2005/8/layout/default"/>
    <dgm:cxn modelId="{D37CCA8F-CCF4-44EB-A424-09B4306EFDD3}" type="presParOf" srcId="{462072C3-C07F-4B64-AED8-2634AA4560F3}" destId="{6BE5E352-9D13-4849-943B-86B1AC2CC3E8}" srcOrd="12" destOrd="0" presId="urn:microsoft.com/office/officeart/2005/8/layout/default"/>
    <dgm:cxn modelId="{C8FCDB27-3010-48CB-8777-C80B3EC09097}" type="presParOf" srcId="{462072C3-C07F-4B64-AED8-2634AA4560F3}" destId="{946C04EA-2CB6-4492-B909-DF755FDCDD57}" srcOrd="13" destOrd="0" presId="urn:microsoft.com/office/officeart/2005/8/layout/default"/>
    <dgm:cxn modelId="{E9925DE4-F89E-4853-8D3E-17B6C131D0DD}" type="presParOf" srcId="{462072C3-C07F-4B64-AED8-2634AA4560F3}" destId="{C401501B-1041-43E3-A2F6-856D3E1F890C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6D1F5F-4A6F-4E61-8EB4-A8853A4E4037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0B559FC0-B2EF-4C2C-AD59-30D3664308D3}">
      <dgm:prSet/>
      <dgm:spPr/>
      <dgm:t>
        <a:bodyPr/>
        <a:lstStyle/>
        <a:p>
          <a:pPr>
            <a:defRPr b="1"/>
          </a:pPr>
          <a:r>
            <a:rPr lang="en-US"/>
            <a:t>Household saver</a:t>
          </a:r>
        </a:p>
      </dgm:t>
    </dgm:pt>
    <dgm:pt modelId="{39BD0FC0-33D1-4C55-BBA2-116C59E8157A}" type="parTrans" cxnId="{ED09F431-D29B-4B1F-8FF2-407EE240275B}">
      <dgm:prSet/>
      <dgm:spPr/>
      <dgm:t>
        <a:bodyPr/>
        <a:lstStyle/>
        <a:p>
          <a:endParaRPr lang="en-US"/>
        </a:p>
      </dgm:t>
    </dgm:pt>
    <dgm:pt modelId="{3FCCD518-50B4-4948-B9E9-78F4762A6308}" type="sibTrans" cxnId="{ED09F431-D29B-4B1F-8FF2-407EE240275B}">
      <dgm:prSet/>
      <dgm:spPr/>
      <dgm:t>
        <a:bodyPr/>
        <a:lstStyle/>
        <a:p>
          <a:endParaRPr lang="en-US"/>
        </a:p>
      </dgm:t>
    </dgm:pt>
    <dgm:pt modelId="{32F42100-9DED-4C9A-96E2-E2275C48A247}">
      <dgm:prSet/>
      <dgm:spPr/>
      <dgm:t>
        <a:bodyPr/>
        <a:lstStyle/>
        <a:p>
          <a:pPr>
            <a:defRPr b="1"/>
          </a:pPr>
          <a:r>
            <a:rPr lang="en-US"/>
            <a:t>pension / insurance / fund</a:t>
          </a:r>
        </a:p>
      </dgm:t>
    </dgm:pt>
    <dgm:pt modelId="{5C49675B-B0A3-471F-994C-04FB0EA63A9B}" type="parTrans" cxnId="{A157CCCE-CC69-455F-8633-B1CF000DAA44}">
      <dgm:prSet/>
      <dgm:spPr/>
      <dgm:t>
        <a:bodyPr/>
        <a:lstStyle/>
        <a:p>
          <a:endParaRPr lang="en-US"/>
        </a:p>
      </dgm:t>
    </dgm:pt>
    <dgm:pt modelId="{FC821678-54BC-4FFD-8D41-DB1931BE3302}" type="sibTrans" cxnId="{A157CCCE-CC69-455F-8633-B1CF000DAA44}">
      <dgm:prSet/>
      <dgm:spPr/>
      <dgm:t>
        <a:bodyPr/>
        <a:lstStyle/>
        <a:p>
          <a:endParaRPr lang="en-US"/>
        </a:p>
      </dgm:t>
    </dgm:pt>
    <dgm:pt modelId="{705CE658-B8FF-471A-A0A6-00501F6C39F1}">
      <dgm:prSet/>
      <dgm:spPr/>
      <dgm:t>
        <a:bodyPr/>
        <a:lstStyle/>
        <a:p>
          <a:r>
            <a:rPr lang="en-US" dirty="0"/>
            <a:t>households save through pension schemes, insurance products, or investment funds </a:t>
          </a:r>
        </a:p>
      </dgm:t>
    </dgm:pt>
    <dgm:pt modelId="{FC10DC2B-B0C8-401D-A9FB-0D51F0DDC577}" type="parTrans" cxnId="{15ED2F63-E9B2-49F0-8139-576BFD07ECDA}">
      <dgm:prSet/>
      <dgm:spPr/>
      <dgm:t>
        <a:bodyPr/>
        <a:lstStyle/>
        <a:p>
          <a:endParaRPr lang="en-US"/>
        </a:p>
      </dgm:t>
    </dgm:pt>
    <dgm:pt modelId="{C87D8715-1F07-4E90-BBF8-F2A706E43E72}" type="sibTrans" cxnId="{15ED2F63-E9B2-49F0-8139-576BFD07ECDA}">
      <dgm:prSet/>
      <dgm:spPr/>
      <dgm:t>
        <a:bodyPr/>
        <a:lstStyle/>
        <a:p>
          <a:endParaRPr lang="en-US"/>
        </a:p>
      </dgm:t>
    </dgm:pt>
    <dgm:pt modelId="{580F9897-6774-4072-8F94-9467483EAD68}">
      <dgm:prSet/>
      <dgm:spPr/>
      <dgm:t>
        <a:bodyPr/>
        <a:lstStyle/>
        <a:p>
          <a:pPr>
            <a:defRPr b="1"/>
          </a:pPr>
          <a:r>
            <a:rPr lang="en-US"/>
            <a:t>institutional investor</a:t>
          </a:r>
        </a:p>
      </dgm:t>
    </dgm:pt>
    <dgm:pt modelId="{919B67FE-852A-481B-B4F1-FCBEF0CE10B6}" type="parTrans" cxnId="{067354FA-4F59-4975-B78B-857CFCB4DBE5}">
      <dgm:prSet/>
      <dgm:spPr/>
      <dgm:t>
        <a:bodyPr/>
        <a:lstStyle/>
        <a:p>
          <a:endParaRPr lang="en-US"/>
        </a:p>
      </dgm:t>
    </dgm:pt>
    <dgm:pt modelId="{C2A1F117-AEC9-44BF-BE2C-46F6E4752811}" type="sibTrans" cxnId="{067354FA-4F59-4975-B78B-857CFCB4DBE5}">
      <dgm:prSet/>
      <dgm:spPr/>
      <dgm:t>
        <a:bodyPr/>
        <a:lstStyle/>
        <a:p>
          <a:endParaRPr lang="en-US"/>
        </a:p>
      </dgm:t>
    </dgm:pt>
    <dgm:pt modelId="{A9701F2E-12EA-4253-945E-2AC1B4DEB40E}">
      <dgm:prSet/>
      <dgm:spPr/>
      <dgm:t>
        <a:bodyPr/>
        <a:lstStyle/>
        <a:p>
          <a:r>
            <a:rPr lang="en-US"/>
            <a:t>institutional investors translate saver preferences and obligations into mandates </a:t>
          </a:r>
        </a:p>
      </dgm:t>
    </dgm:pt>
    <dgm:pt modelId="{8FFD6B11-0DA5-4BF9-B742-A85FBBE513EA}" type="parTrans" cxnId="{9040EF0B-3F09-45F2-8EB0-219384B57B94}">
      <dgm:prSet/>
      <dgm:spPr/>
      <dgm:t>
        <a:bodyPr/>
        <a:lstStyle/>
        <a:p>
          <a:endParaRPr lang="en-US"/>
        </a:p>
      </dgm:t>
    </dgm:pt>
    <dgm:pt modelId="{BEC73C68-1D58-4D7C-AB52-45E01CEC4A7B}" type="sibTrans" cxnId="{9040EF0B-3F09-45F2-8EB0-219384B57B94}">
      <dgm:prSet/>
      <dgm:spPr/>
      <dgm:t>
        <a:bodyPr/>
        <a:lstStyle/>
        <a:p>
          <a:endParaRPr lang="en-US"/>
        </a:p>
      </dgm:t>
    </dgm:pt>
    <dgm:pt modelId="{6419499A-BFAC-45CB-AF57-C7AE5BFBB22E}">
      <dgm:prSet/>
      <dgm:spPr/>
      <dgm:t>
        <a:bodyPr/>
        <a:lstStyle/>
        <a:p>
          <a:pPr>
            <a:defRPr b="1"/>
          </a:pPr>
          <a:r>
            <a:rPr lang="en-US"/>
            <a:t>asset manager or bank</a:t>
          </a:r>
        </a:p>
      </dgm:t>
    </dgm:pt>
    <dgm:pt modelId="{4A9CEABA-E791-4C06-9947-12DDC8B3AFAC}" type="parTrans" cxnId="{AFCC28B1-F234-4E35-97AE-9DC93F7F7166}">
      <dgm:prSet/>
      <dgm:spPr/>
      <dgm:t>
        <a:bodyPr/>
        <a:lstStyle/>
        <a:p>
          <a:endParaRPr lang="en-US"/>
        </a:p>
      </dgm:t>
    </dgm:pt>
    <dgm:pt modelId="{38222EBF-2DBF-4B36-89BD-DC643F9DB538}" type="sibTrans" cxnId="{AFCC28B1-F234-4E35-97AE-9DC93F7F7166}">
      <dgm:prSet/>
      <dgm:spPr/>
      <dgm:t>
        <a:bodyPr/>
        <a:lstStyle/>
        <a:p>
          <a:endParaRPr lang="en-US"/>
        </a:p>
      </dgm:t>
    </dgm:pt>
    <dgm:pt modelId="{A3166C19-4DE9-444E-B4D7-3132C2FAB5C4}">
      <dgm:prSet/>
      <dgm:spPr/>
      <dgm:t>
        <a:bodyPr/>
        <a:lstStyle/>
        <a:p>
          <a:r>
            <a:rPr lang="en-US"/>
            <a:t>asset managers implement mandates through portfolio design, engagement, and voting </a:t>
          </a:r>
        </a:p>
      </dgm:t>
    </dgm:pt>
    <dgm:pt modelId="{EB05C881-DD90-4D75-9F03-591B4D17C6FD}" type="parTrans" cxnId="{CD5573D6-6BFA-49C9-BEAF-71E0948BC3AE}">
      <dgm:prSet/>
      <dgm:spPr/>
      <dgm:t>
        <a:bodyPr/>
        <a:lstStyle/>
        <a:p>
          <a:endParaRPr lang="en-US"/>
        </a:p>
      </dgm:t>
    </dgm:pt>
    <dgm:pt modelId="{31983EB7-EA62-4F7F-BACA-07CC62C6F5D2}" type="sibTrans" cxnId="{CD5573D6-6BFA-49C9-BEAF-71E0948BC3AE}">
      <dgm:prSet/>
      <dgm:spPr/>
      <dgm:t>
        <a:bodyPr/>
        <a:lstStyle/>
        <a:p>
          <a:endParaRPr lang="en-US"/>
        </a:p>
      </dgm:t>
    </dgm:pt>
    <dgm:pt modelId="{987A697F-0C17-4900-A316-01D79C349A71}">
      <dgm:prSet/>
      <dgm:spPr/>
      <dgm:t>
        <a:bodyPr/>
        <a:lstStyle/>
        <a:p>
          <a:r>
            <a:rPr lang="en-US"/>
            <a:t>banks influence the real economy through lending and advisory services </a:t>
          </a:r>
        </a:p>
      </dgm:t>
    </dgm:pt>
    <dgm:pt modelId="{54A77BFE-342C-422F-8E0F-39F90C60B10D}" type="parTrans" cxnId="{E815BD47-103A-45D9-ABB1-C15E3BA8DEB1}">
      <dgm:prSet/>
      <dgm:spPr/>
      <dgm:t>
        <a:bodyPr/>
        <a:lstStyle/>
        <a:p>
          <a:endParaRPr lang="en-US"/>
        </a:p>
      </dgm:t>
    </dgm:pt>
    <dgm:pt modelId="{D560908F-1875-4310-A873-D53819AA9EF0}" type="sibTrans" cxnId="{E815BD47-103A-45D9-ABB1-C15E3BA8DEB1}">
      <dgm:prSet/>
      <dgm:spPr/>
      <dgm:t>
        <a:bodyPr/>
        <a:lstStyle/>
        <a:p>
          <a:endParaRPr lang="en-US"/>
        </a:p>
      </dgm:t>
    </dgm:pt>
    <dgm:pt modelId="{1D4AB1AC-9FB8-4755-A839-73551E9DC336}">
      <dgm:prSet/>
      <dgm:spPr/>
      <dgm:t>
        <a:bodyPr/>
        <a:lstStyle/>
        <a:p>
          <a:pPr>
            <a:defRPr b="1"/>
          </a:pPr>
          <a:r>
            <a:rPr lang="en-US"/>
            <a:t>firm / project</a:t>
          </a:r>
        </a:p>
      </dgm:t>
    </dgm:pt>
    <dgm:pt modelId="{5E74A683-8174-4FBE-B6F9-50B61435E01B}" type="parTrans" cxnId="{C6ABE930-A7E2-4876-8343-FB0D6A98ED56}">
      <dgm:prSet/>
      <dgm:spPr/>
      <dgm:t>
        <a:bodyPr/>
        <a:lstStyle/>
        <a:p>
          <a:endParaRPr lang="en-US"/>
        </a:p>
      </dgm:t>
    </dgm:pt>
    <dgm:pt modelId="{44989002-0782-4AA3-B3FB-80F2842CA7EC}" type="sibTrans" cxnId="{C6ABE930-A7E2-4876-8343-FB0D6A98ED56}">
      <dgm:prSet/>
      <dgm:spPr/>
      <dgm:t>
        <a:bodyPr/>
        <a:lstStyle/>
        <a:p>
          <a:endParaRPr lang="en-US"/>
        </a:p>
      </dgm:t>
    </dgm:pt>
    <dgm:pt modelId="{7F2BD021-45D0-40E4-842B-712108A48AA4}">
      <dgm:prSet/>
      <dgm:spPr/>
      <dgm:t>
        <a:bodyPr/>
        <a:lstStyle/>
        <a:p>
          <a:r>
            <a:rPr lang="en-US"/>
            <a:t>firms and projects use the capital in the real economy </a:t>
          </a:r>
        </a:p>
      </dgm:t>
    </dgm:pt>
    <dgm:pt modelId="{1C286415-731A-440E-B0D7-F5028D9D5584}" type="parTrans" cxnId="{3EE15898-5563-4DBC-AA14-7E915919DF9C}">
      <dgm:prSet/>
      <dgm:spPr/>
      <dgm:t>
        <a:bodyPr/>
        <a:lstStyle/>
        <a:p>
          <a:endParaRPr lang="en-US"/>
        </a:p>
      </dgm:t>
    </dgm:pt>
    <dgm:pt modelId="{79399B90-8D22-4AB5-90E5-D716A35518C1}" type="sibTrans" cxnId="{3EE15898-5563-4DBC-AA14-7E915919DF9C}">
      <dgm:prSet/>
      <dgm:spPr/>
      <dgm:t>
        <a:bodyPr/>
        <a:lstStyle/>
        <a:p>
          <a:endParaRPr lang="en-US"/>
        </a:p>
      </dgm:t>
    </dgm:pt>
    <dgm:pt modelId="{0A645738-9BC6-40C3-930A-1EFE26540764}">
      <dgm:prSet/>
      <dgm:spPr/>
      <dgm:t>
        <a:bodyPr/>
        <a:lstStyle/>
        <a:p>
          <a:pPr>
            <a:defRPr b="1"/>
          </a:pPr>
          <a:r>
            <a:rPr lang="en-US"/>
            <a:t>real-economy activity</a:t>
          </a:r>
        </a:p>
      </dgm:t>
    </dgm:pt>
    <dgm:pt modelId="{FF19A669-A099-485E-8989-38994D111E2F}" type="parTrans" cxnId="{52F059FD-0355-493C-8971-999DAEE74E94}">
      <dgm:prSet/>
      <dgm:spPr/>
      <dgm:t>
        <a:bodyPr/>
        <a:lstStyle/>
        <a:p>
          <a:endParaRPr lang="en-US"/>
        </a:p>
      </dgm:t>
    </dgm:pt>
    <dgm:pt modelId="{3F11F5A2-D848-49E3-B7A5-4EBC9351F22A}" type="sibTrans" cxnId="{52F059FD-0355-493C-8971-999DAEE74E94}">
      <dgm:prSet/>
      <dgm:spPr/>
      <dgm:t>
        <a:bodyPr/>
        <a:lstStyle/>
        <a:p>
          <a:endParaRPr lang="en-US"/>
        </a:p>
      </dgm:t>
    </dgm:pt>
    <dgm:pt modelId="{AB3AD23D-B296-45A6-99DC-8C6FFA4B3C89}" type="pres">
      <dgm:prSet presAssocID="{4B6D1F5F-4A6F-4E61-8EB4-A8853A4E4037}" presName="root" presStyleCnt="0">
        <dgm:presLayoutVars>
          <dgm:dir/>
          <dgm:resizeHandles val="exact"/>
        </dgm:presLayoutVars>
      </dgm:prSet>
      <dgm:spPr/>
    </dgm:pt>
    <dgm:pt modelId="{9E8E6925-F5D5-46AE-BDF3-A94764ED7546}" type="pres">
      <dgm:prSet presAssocID="{0B559FC0-B2EF-4C2C-AD59-30D3664308D3}" presName="compNode" presStyleCnt="0"/>
      <dgm:spPr/>
    </dgm:pt>
    <dgm:pt modelId="{FC00D456-3EE6-45A9-B759-B4910170D0C5}" type="pres">
      <dgm:prSet presAssocID="{0B559FC0-B2EF-4C2C-AD59-30D3664308D3}" presName="iconRect" presStyleLbl="node1" presStyleIdx="0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us"/>
        </a:ext>
      </dgm:extLst>
    </dgm:pt>
    <dgm:pt modelId="{ECFA91BF-40CB-4257-8FAD-330FCF8D5A5E}" type="pres">
      <dgm:prSet presAssocID="{0B559FC0-B2EF-4C2C-AD59-30D3664308D3}" presName="iconSpace" presStyleCnt="0"/>
      <dgm:spPr/>
    </dgm:pt>
    <dgm:pt modelId="{9A59271A-EE98-4495-8934-913687C69B23}" type="pres">
      <dgm:prSet presAssocID="{0B559FC0-B2EF-4C2C-AD59-30D3664308D3}" presName="parTx" presStyleLbl="revTx" presStyleIdx="0" presStyleCnt="12">
        <dgm:presLayoutVars>
          <dgm:chMax val="0"/>
          <dgm:chPref val="0"/>
        </dgm:presLayoutVars>
      </dgm:prSet>
      <dgm:spPr/>
    </dgm:pt>
    <dgm:pt modelId="{8DBF85B0-9181-4A0B-8438-E9225DB8C454}" type="pres">
      <dgm:prSet presAssocID="{0B559FC0-B2EF-4C2C-AD59-30D3664308D3}" presName="txSpace" presStyleCnt="0"/>
      <dgm:spPr/>
    </dgm:pt>
    <dgm:pt modelId="{7DF44ADA-6511-4D05-A3A7-5C79F2A56BA6}" type="pres">
      <dgm:prSet presAssocID="{0B559FC0-B2EF-4C2C-AD59-30D3664308D3}" presName="desTx" presStyleLbl="revTx" presStyleIdx="1" presStyleCnt="12">
        <dgm:presLayoutVars/>
      </dgm:prSet>
      <dgm:spPr/>
    </dgm:pt>
    <dgm:pt modelId="{3580286E-8C76-44F8-8F10-4B74F8B60272}" type="pres">
      <dgm:prSet presAssocID="{3FCCD518-50B4-4948-B9E9-78F4762A6308}" presName="sibTrans" presStyleCnt="0"/>
      <dgm:spPr/>
    </dgm:pt>
    <dgm:pt modelId="{AD8ABD34-F21F-4F90-959A-B5BBA58E8CC7}" type="pres">
      <dgm:prSet presAssocID="{32F42100-9DED-4C9A-96E2-E2275C48A247}" presName="compNode" presStyleCnt="0"/>
      <dgm:spPr/>
    </dgm:pt>
    <dgm:pt modelId="{B953B925-0262-40D0-9FD3-5ED1D0F9E27A}" type="pres">
      <dgm:prSet presAssocID="{32F42100-9DED-4C9A-96E2-E2275C48A247}" presName="iconRect" presStyleLbl="node1" presStyleIdx="1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1E9EBB22-70BE-4576-B998-C1855CB6177E}" type="pres">
      <dgm:prSet presAssocID="{32F42100-9DED-4C9A-96E2-E2275C48A247}" presName="iconSpace" presStyleCnt="0"/>
      <dgm:spPr/>
    </dgm:pt>
    <dgm:pt modelId="{88D7F195-2671-491E-ABBA-A8B893D14C61}" type="pres">
      <dgm:prSet presAssocID="{32F42100-9DED-4C9A-96E2-E2275C48A247}" presName="parTx" presStyleLbl="revTx" presStyleIdx="2" presStyleCnt="12">
        <dgm:presLayoutVars>
          <dgm:chMax val="0"/>
          <dgm:chPref val="0"/>
        </dgm:presLayoutVars>
      </dgm:prSet>
      <dgm:spPr/>
    </dgm:pt>
    <dgm:pt modelId="{ED25267E-9CD3-4623-9532-8FED1A7990CC}" type="pres">
      <dgm:prSet presAssocID="{32F42100-9DED-4C9A-96E2-E2275C48A247}" presName="txSpace" presStyleCnt="0"/>
      <dgm:spPr/>
    </dgm:pt>
    <dgm:pt modelId="{8F39BC79-04FB-47BF-A447-E883A5AA113D}" type="pres">
      <dgm:prSet presAssocID="{32F42100-9DED-4C9A-96E2-E2275C48A247}" presName="desTx" presStyleLbl="revTx" presStyleIdx="3" presStyleCnt="12">
        <dgm:presLayoutVars/>
      </dgm:prSet>
      <dgm:spPr/>
    </dgm:pt>
    <dgm:pt modelId="{AF4F1271-73E8-4746-A3FB-C5F63E279F12}" type="pres">
      <dgm:prSet presAssocID="{FC821678-54BC-4FFD-8D41-DB1931BE3302}" presName="sibTrans" presStyleCnt="0"/>
      <dgm:spPr/>
    </dgm:pt>
    <dgm:pt modelId="{53B44596-97B2-4041-A112-459BCAF45662}" type="pres">
      <dgm:prSet presAssocID="{580F9897-6774-4072-8F94-9467483EAD68}" presName="compNode" presStyleCnt="0"/>
      <dgm:spPr/>
    </dgm:pt>
    <dgm:pt modelId="{7454DEB6-0232-43F0-89D8-18CBDFDB7544}" type="pres">
      <dgm:prSet presAssocID="{580F9897-6774-4072-8F94-9467483EAD68}" presName="iconRect" presStyleLbl="node1" presStyleIdx="2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eld"/>
        </a:ext>
      </dgm:extLst>
    </dgm:pt>
    <dgm:pt modelId="{48C9F5F8-B218-4350-AA87-0DF781461D33}" type="pres">
      <dgm:prSet presAssocID="{580F9897-6774-4072-8F94-9467483EAD68}" presName="iconSpace" presStyleCnt="0"/>
      <dgm:spPr/>
    </dgm:pt>
    <dgm:pt modelId="{16216EB8-EA89-4D8F-9FE9-99358C1C9906}" type="pres">
      <dgm:prSet presAssocID="{580F9897-6774-4072-8F94-9467483EAD68}" presName="parTx" presStyleLbl="revTx" presStyleIdx="4" presStyleCnt="12">
        <dgm:presLayoutVars>
          <dgm:chMax val="0"/>
          <dgm:chPref val="0"/>
        </dgm:presLayoutVars>
      </dgm:prSet>
      <dgm:spPr/>
    </dgm:pt>
    <dgm:pt modelId="{E26C6503-105F-4269-8DA8-D11437C1DF3C}" type="pres">
      <dgm:prSet presAssocID="{580F9897-6774-4072-8F94-9467483EAD68}" presName="txSpace" presStyleCnt="0"/>
      <dgm:spPr/>
    </dgm:pt>
    <dgm:pt modelId="{AB624356-5715-4A24-B713-A8EBC771935A}" type="pres">
      <dgm:prSet presAssocID="{580F9897-6774-4072-8F94-9467483EAD68}" presName="desTx" presStyleLbl="revTx" presStyleIdx="5" presStyleCnt="12">
        <dgm:presLayoutVars/>
      </dgm:prSet>
      <dgm:spPr/>
    </dgm:pt>
    <dgm:pt modelId="{E4D25464-D28D-4A46-9922-230BB1976EA0}" type="pres">
      <dgm:prSet presAssocID="{C2A1F117-AEC9-44BF-BE2C-46F6E4752811}" presName="sibTrans" presStyleCnt="0"/>
      <dgm:spPr/>
    </dgm:pt>
    <dgm:pt modelId="{EA2492C4-586D-4F3F-9E09-83A0700A467B}" type="pres">
      <dgm:prSet presAssocID="{6419499A-BFAC-45CB-AF57-C7AE5BFBB22E}" presName="compNode" presStyleCnt="0"/>
      <dgm:spPr/>
    </dgm:pt>
    <dgm:pt modelId="{9D98494E-BFF5-4767-9BE0-35141E6E0E12}" type="pres">
      <dgm:prSet presAssocID="{6419499A-BFAC-45CB-AF57-C7AE5BFBB22E}" presName="iconRect" presStyleLbl="node1" presStyleIdx="3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5BE1A176-18EA-41E0-BC68-4BFB26C57D8E}" type="pres">
      <dgm:prSet presAssocID="{6419499A-BFAC-45CB-AF57-C7AE5BFBB22E}" presName="iconSpace" presStyleCnt="0"/>
      <dgm:spPr/>
    </dgm:pt>
    <dgm:pt modelId="{E5A8FA0D-5440-4420-A82E-44192B19C612}" type="pres">
      <dgm:prSet presAssocID="{6419499A-BFAC-45CB-AF57-C7AE5BFBB22E}" presName="parTx" presStyleLbl="revTx" presStyleIdx="6" presStyleCnt="12">
        <dgm:presLayoutVars>
          <dgm:chMax val="0"/>
          <dgm:chPref val="0"/>
        </dgm:presLayoutVars>
      </dgm:prSet>
      <dgm:spPr/>
    </dgm:pt>
    <dgm:pt modelId="{4494D1DE-7C17-4B2F-9286-ADC084CB784B}" type="pres">
      <dgm:prSet presAssocID="{6419499A-BFAC-45CB-AF57-C7AE5BFBB22E}" presName="txSpace" presStyleCnt="0"/>
      <dgm:spPr/>
    </dgm:pt>
    <dgm:pt modelId="{8D09714B-4C51-4A24-8722-3A44A3E701E0}" type="pres">
      <dgm:prSet presAssocID="{6419499A-BFAC-45CB-AF57-C7AE5BFBB22E}" presName="desTx" presStyleLbl="revTx" presStyleIdx="7" presStyleCnt="12">
        <dgm:presLayoutVars/>
      </dgm:prSet>
      <dgm:spPr/>
    </dgm:pt>
    <dgm:pt modelId="{752944C6-F4F9-48A1-A319-0EC33FE88245}" type="pres">
      <dgm:prSet presAssocID="{38222EBF-2DBF-4B36-89BD-DC643F9DB538}" presName="sibTrans" presStyleCnt="0"/>
      <dgm:spPr/>
    </dgm:pt>
    <dgm:pt modelId="{C85C5582-D803-426B-A79A-DB1DA0DF5E09}" type="pres">
      <dgm:prSet presAssocID="{1D4AB1AC-9FB8-4755-A839-73551E9DC336}" presName="compNode" presStyleCnt="0"/>
      <dgm:spPr/>
    </dgm:pt>
    <dgm:pt modelId="{FDAD729D-4ED4-4630-B935-45B6120214CE}" type="pres">
      <dgm:prSet presAssocID="{1D4AB1AC-9FB8-4755-A839-73551E9DC336}" presName="iconRect" presStyleLbl="node1" presStyleIdx="4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adt"/>
        </a:ext>
      </dgm:extLst>
    </dgm:pt>
    <dgm:pt modelId="{280E828E-6264-4E76-9454-89DF0E29D216}" type="pres">
      <dgm:prSet presAssocID="{1D4AB1AC-9FB8-4755-A839-73551E9DC336}" presName="iconSpace" presStyleCnt="0"/>
      <dgm:spPr/>
    </dgm:pt>
    <dgm:pt modelId="{5FEA27D1-02A3-477D-88FF-35BF2E24CB39}" type="pres">
      <dgm:prSet presAssocID="{1D4AB1AC-9FB8-4755-A839-73551E9DC336}" presName="parTx" presStyleLbl="revTx" presStyleIdx="8" presStyleCnt="12">
        <dgm:presLayoutVars>
          <dgm:chMax val="0"/>
          <dgm:chPref val="0"/>
        </dgm:presLayoutVars>
      </dgm:prSet>
      <dgm:spPr/>
    </dgm:pt>
    <dgm:pt modelId="{BC526779-935E-48CC-83DB-E32692BED749}" type="pres">
      <dgm:prSet presAssocID="{1D4AB1AC-9FB8-4755-A839-73551E9DC336}" presName="txSpace" presStyleCnt="0"/>
      <dgm:spPr/>
    </dgm:pt>
    <dgm:pt modelId="{04D832E6-3D6F-4880-971A-DF36342999B9}" type="pres">
      <dgm:prSet presAssocID="{1D4AB1AC-9FB8-4755-A839-73551E9DC336}" presName="desTx" presStyleLbl="revTx" presStyleIdx="9" presStyleCnt="12">
        <dgm:presLayoutVars/>
      </dgm:prSet>
      <dgm:spPr/>
    </dgm:pt>
    <dgm:pt modelId="{61D77C46-C7A9-4938-8A91-0DAF29C63635}" type="pres">
      <dgm:prSet presAssocID="{44989002-0782-4AA3-B3FB-80F2842CA7EC}" presName="sibTrans" presStyleCnt="0"/>
      <dgm:spPr/>
    </dgm:pt>
    <dgm:pt modelId="{147628EF-C0B6-4230-80B1-C4AE4D309FB8}" type="pres">
      <dgm:prSet presAssocID="{0A645738-9BC6-40C3-930A-1EFE26540764}" presName="compNode" presStyleCnt="0"/>
      <dgm:spPr/>
    </dgm:pt>
    <dgm:pt modelId="{CF32B173-44E8-4395-B966-44E6DA9EC14B}" type="pres">
      <dgm:prSet presAssocID="{0A645738-9BC6-40C3-930A-1EFE26540764}" presName="iconRect" presStyleLbl="node1" presStyleIdx="5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ünzen"/>
        </a:ext>
      </dgm:extLst>
    </dgm:pt>
    <dgm:pt modelId="{B86FCE4B-A8F5-4D3D-A566-570BC8516F98}" type="pres">
      <dgm:prSet presAssocID="{0A645738-9BC6-40C3-930A-1EFE26540764}" presName="iconSpace" presStyleCnt="0"/>
      <dgm:spPr/>
    </dgm:pt>
    <dgm:pt modelId="{349ADADA-7182-4CB5-9B36-2F9A672253BA}" type="pres">
      <dgm:prSet presAssocID="{0A645738-9BC6-40C3-930A-1EFE26540764}" presName="parTx" presStyleLbl="revTx" presStyleIdx="10" presStyleCnt="12">
        <dgm:presLayoutVars>
          <dgm:chMax val="0"/>
          <dgm:chPref val="0"/>
        </dgm:presLayoutVars>
      </dgm:prSet>
      <dgm:spPr/>
    </dgm:pt>
    <dgm:pt modelId="{A7735AA6-9644-4409-98AD-F5ACB68F059B}" type="pres">
      <dgm:prSet presAssocID="{0A645738-9BC6-40C3-930A-1EFE26540764}" presName="txSpace" presStyleCnt="0"/>
      <dgm:spPr/>
    </dgm:pt>
    <dgm:pt modelId="{5EDA60F4-503B-47B4-8D3C-30A76EFC8AAE}" type="pres">
      <dgm:prSet presAssocID="{0A645738-9BC6-40C3-930A-1EFE26540764}" presName="desTx" presStyleLbl="revTx" presStyleIdx="11" presStyleCnt="12">
        <dgm:presLayoutVars/>
      </dgm:prSet>
      <dgm:spPr/>
    </dgm:pt>
  </dgm:ptLst>
  <dgm:cxnLst>
    <dgm:cxn modelId="{9040EF0B-3F09-45F2-8EB0-219384B57B94}" srcId="{580F9897-6774-4072-8F94-9467483EAD68}" destId="{A9701F2E-12EA-4253-945E-2AC1B4DEB40E}" srcOrd="0" destOrd="0" parTransId="{8FFD6B11-0DA5-4BF9-B742-A85FBBE513EA}" sibTransId="{BEC73C68-1D58-4D7C-AB52-45E01CEC4A7B}"/>
    <dgm:cxn modelId="{2AFD9212-C3AC-4CAA-997E-722D3E761070}" type="presOf" srcId="{A9701F2E-12EA-4253-945E-2AC1B4DEB40E}" destId="{AB624356-5715-4A24-B713-A8EBC771935A}" srcOrd="0" destOrd="0" presId="urn:microsoft.com/office/officeart/2018/5/layout/CenteredIconLabelDescriptionList"/>
    <dgm:cxn modelId="{BCA95018-D450-447C-AE7F-1C450E66ADD3}" type="presOf" srcId="{32F42100-9DED-4C9A-96E2-E2275C48A247}" destId="{88D7F195-2671-491E-ABBA-A8B893D14C61}" srcOrd="0" destOrd="0" presId="urn:microsoft.com/office/officeart/2018/5/layout/CenteredIconLabelDescriptionList"/>
    <dgm:cxn modelId="{C6ABE930-A7E2-4876-8343-FB0D6A98ED56}" srcId="{4B6D1F5F-4A6F-4E61-8EB4-A8853A4E4037}" destId="{1D4AB1AC-9FB8-4755-A839-73551E9DC336}" srcOrd="4" destOrd="0" parTransId="{5E74A683-8174-4FBE-B6F9-50B61435E01B}" sibTransId="{44989002-0782-4AA3-B3FB-80F2842CA7EC}"/>
    <dgm:cxn modelId="{ED09F431-D29B-4B1F-8FF2-407EE240275B}" srcId="{4B6D1F5F-4A6F-4E61-8EB4-A8853A4E4037}" destId="{0B559FC0-B2EF-4C2C-AD59-30D3664308D3}" srcOrd="0" destOrd="0" parTransId="{39BD0FC0-33D1-4C55-BBA2-116C59E8157A}" sibTransId="{3FCCD518-50B4-4948-B9E9-78F4762A6308}"/>
    <dgm:cxn modelId="{E910F53A-284B-4D52-AC3B-1AF63D60946B}" type="presOf" srcId="{705CE658-B8FF-471A-A0A6-00501F6C39F1}" destId="{8F39BC79-04FB-47BF-A447-E883A5AA113D}" srcOrd="0" destOrd="0" presId="urn:microsoft.com/office/officeart/2018/5/layout/CenteredIconLabelDescriptionList"/>
    <dgm:cxn modelId="{15ED2F63-E9B2-49F0-8139-576BFD07ECDA}" srcId="{32F42100-9DED-4C9A-96E2-E2275C48A247}" destId="{705CE658-B8FF-471A-A0A6-00501F6C39F1}" srcOrd="0" destOrd="0" parTransId="{FC10DC2B-B0C8-401D-A9FB-0D51F0DDC577}" sibTransId="{C87D8715-1F07-4E90-BBF8-F2A706E43E72}"/>
    <dgm:cxn modelId="{E815BD47-103A-45D9-ABB1-C15E3BA8DEB1}" srcId="{6419499A-BFAC-45CB-AF57-C7AE5BFBB22E}" destId="{987A697F-0C17-4900-A316-01D79C349A71}" srcOrd="1" destOrd="0" parTransId="{54A77BFE-342C-422F-8E0F-39F90C60B10D}" sibTransId="{D560908F-1875-4310-A873-D53819AA9EF0}"/>
    <dgm:cxn modelId="{BA10106A-BD1F-4AF8-A9A6-DD0BBD6BB1D6}" type="presOf" srcId="{1D4AB1AC-9FB8-4755-A839-73551E9DC336}" destId="{5FEA27D1-02A3-477D-88FF-35BF2E24CB39}" srcOrd="0" destOrd="0" presId="urn:microsoft.com/office/officeart/2018/5/layout/CenteredIconLabelDescriptionList"/>
    <dgm:cxn modelId="{A7253F81-E2DD-436B-837D-077315A6B735}" type="presOf" srcId="{0A645738-9BC6-40C3-930A-1EFE26540764}" destId="{349ADADA-7182-4CB5-9B36-2F9A672253BA}" srcOrd="0" destOrd="0" presId="urn:microsoft.com/office/officeart/2018/5/layout/CenteredIconLabelDescriptionList"/>
    <dgm:cxn modelId="{6CE2C28C-43C9-430C-80CB-616CC94E93D6}" type="presOf" srcId="{580F9897-6774-4072-8F94-9467483EAD68}" destId="{16216EB8-EA89-4D8F-9FE9-99358C1C9906}" srcOrd="0" destOrd="0" presId="urn:microsoft.com/office/officeart/2018/5/layout/CenteredIconLabelDescriptionList"/>
    <dgm:cxn modelId="{1ABBB997-A33D-4975-90EE-65E639350A9A}" type="presOf" srcId="{4B6D1F5F-4A6F-4E61-8EB4-A8853A4E4037}" destId="{AB3AD23D-B296-45A6-99DC-8C6FFA4B3C89}" srcOrd="0" destOrd="0" presId="urn:microsoft.com/office/officeart/2018/5/layout/CenteredIconLabelDescriptionList"/>
    <dgm:cxn modelId="{3EE15898-5563-4DBC-AA14-7E915919DF9C}" srcId="{1D4AB1AC-9FB8-4755-A839-73551E9DC336}" destId="{7F2BD021-45D0-40E4-842B-712108A48AA4}" srcOrd="0" destOrd="0" parTransId="{1C286415-731A-440E-B0D7-F5028D9D5584}" sibTransId="{79399B90-8D22-4AB5-90E5-D716A35518C1}"/>
    <dgm:cxn modelId="{7C184BA2-6723-44DE-BA05-F7F962AD41FB}" type="presOf" srcId="{6419499A-BFAC-45CB-AF57-C7AE5BFBB22E}" destId="{E5A8FA0D-5440-4420-A82E-44192B19C612}" srcOrd="0" destOrd="0" presId="urn:microsoft.com/office/officeart/2018/5/layout/CenteredIconLabelDescriptionList"/>
    <dgm:cxn modelId="{AFCC28B1-F234-4E35-97AE-9DC93F7F7166}" srcId="{4B6D1F5F-4A6F-4E61-8EB4-A8853A4E4037}" destId="{6419499A-BFAC-45CB-AF57-C7AE5BFBB22E}" srcOrd="3" destOrd="0" parTransId="{4A9CEABA-E791-4C06-9947-12DDC8B3AFAC}" sibTransId="{38222EBF-2DBF-4B36-89BD-DC643F9DB538}"/>
    <dgm:cxn modelId="{3C5B77B8-E5CA-4597-81AA-31A9FF3758E3}" type="presOf" srcId="{7F2BD021-45D0-40E4-842B-712108A48AA4}" destId="{04D832E6-3D6F-4880-971A-DF36342999B9}" srcOrd="0" destOrd="0" presId="urn:microsoft.com/office/officeart/2018/5/layout/CenteredIconLabelDescriptionList"/>
    <dgm:cxn modelId="{A157CCCE-CC69-455F-8633-B1CF000DAA44}" srcId="{4B6D1F5F-4A6F-4E61-8EB4-A8853A4E4037}" destId="{32F42100-9DED-4C9A-96E2-E2275C48A247}" srcOrd="1" destOrd="0" parTransId="{5C49675B-B0A3-471F-994C-04FB0EA63A9B}" sibTransId="{FC821678-54BC-4FFD-8D41-DB1931BE3302}"/>
    <dgm:cxn modelId="{CD5573D6-6BFA-49C9-BEAF-71E0948BC3AE}" srcId="{6419499A-BFAC-45CB-AF57-C7AE5BFBB22E}" destId="{A3166C19-4DE9-444E-B4D7-3132C2FAB5C4}" srcOrd="0" destOrd="0" parTransId="{EB05C881-DD90-4D75-9F03-591B4D17C6FD}" sibTransId="{31983EB7-EA62-4F7F-BACA-07CC62C6F5D2}"/>
    <dgm:cxn modelId="{B4FA53EC-5800-4890-A07A-439FC95037B7}" type="presOf" srcId="{987A697F-0C17-4900-A316-01D79C349A71}" destId="{8D09714B-4C51-4A24-8722-3A44A3E701E0}" srcOrd="0" destOrd="1" presId="urn:microsoft.com/office/officeart/2018/5/layout/CenteredIconLabelDescriptionList"/>
    <dgm:cxn modelId="{6493EAF7-19C1-4ED3-857E-9DC72209A30A}" type="presOf" srcId="{0B559FC0-B2EF-4C2C-AD59-30D3664308D3}" destId="{9A59271A-EE98-4495-8934-913687C69B23}" srcOrd="0" destOrd="0" presId="urn:microsoft.com/office/officeart/2018/5/layout/CenteredIconLabelDescriptionList"/>
    <dgm:cxn modelId="{067354FA-4F59-4975-B78B-857CFCB4DBE5}" srcId="{4B6D1F5F-4A6F-4E61-8EB4-A8853A4E4037}" destId="{580F9897-6774-4072-8F94-9467483EAD68}" srcOrd="2" destOrd="0" parTransId="{919B67FE-852A-481B-B4F1-FCBEF0CE10B6}" sibTransId="{C2A1F117-AEC9-44BF-BE2C-46F6E4752811}"/>
    <dgm:cxn modelId="{52F059FD-0355-493C-8971-999DAEE74E94}" srcId="{4B6D1F5F-4A6F-4E61-8EB4-A8853A4E4037}" destId="{0A645738-9BC6-40C3-930A-1EFE26540764}" srcOrd="5" destOrd="0" parTransId="{FF19A669-A099-485E-8989-38994D111E2F}" sibTransId="{3F11F5A2-D848-49E3-B7A5-4EBC9351F22A}"/>
    <dgm:cxn modelId="{839680FD-12B3-4B50-BFBC-7741B11088DD}" type="presOf" srcId="{A3166C19-4DE9-444E-B4D7-3132C2FAB5C4}" destId="{8D09714B-4C51-4A24-8722-3A44A3E701E0}" srcOrd="0" destOrd="0" presId="urn:microsoft.com/office/officeart/2018/5/layout/CenteredIconLabelDescriptionList"/>
    <dgm:cxn modelId="{63F0DFB1-957A-4A8C-A619-E9A1EC3A742A}" type="presParOf" srcId="{AB3AD23D-B296-45A6-99DC-8C6FFA4B3C89}" destId="{9E8E6925-F5D5-46AE-BDF3-A94764ED7546}" srcOrd="0" destOrd="0" presId="urn:microsoft.com/office/officeart/2018/5/layout/CenteredIconLabelDescriptionList"/>
    <dgm:cxn modelId="{0EDBD6B8-7D2B-4395-BB99-ECAF9247C550}" type="presParOf" srcId="{9E8E6925-F5D5-46AE-BDF3-A94764ED7546}" destId="{FC00D456-3EE6-45A9-B759-B4910170D0C5}" srcOrd="0" destOrd="0" presId="urn:microsoft.com/office/officeart/2018/5/layout/CenteredIconLabelDescriptionList"/>
    <dgm:cxn modelId="{B13DC6BC-7D06-465B-BA33-B796157FFE15}" type="presParOf" srcId="{9E8E6925-F5D5-46AE-BDF3-A94764ED7546}" destId="{ECFA91BF-40CB-4257-8FAD-330FCF8D5A5E}" srcOrd="1" destOrd="0" presId="urn:microsoft.com/office/officeart/2018/5/layout/CenteredIconLabelDescriptionList"/>
    <dgm:cxn modelId="{D35C6E80-AFFB-4061-9C8A-D03FAF374E89}" type="presParOf" srcId="{9E8E6925-F5D5-46AE-BDF3-A94764ED7546}" destId="{9A59271A-EE98-4495-8934-913687C69B23}" srcOrd="2" destOrd="0" presId="urn:microsoft.com/office/officeart/2018/5/layout/CenteredIconLabelDescriptionList"/>
    <dgm:cxn modelId="{83271561-1A4C-4494-86F9-79496D8B8EE4}" type="presParOf" srcId="{9E8E6925-F5D5-46AE-BDF3-A94764ED7546}" destId="{8DBF85B0-9181-4A0B-8438-E9225DB8C454}" srcOrd="3" destOrd="0" presId="urn:microsoft.com/office/officeart/2018/5/layout/CenteredIconLabelDescriptionList"/>
    <dgm:cxn modelId="{C7D4BB18-90FD-4BE1-8523-3D7AB8591DF4}" type="presParOf" srcId="{9E8E6925-F5D5-46AE-BDF3-A94764ED7546}" destId="{7DF44ADA-6511-4D05-A3A7-5C79F2A56BA6}" srcOrd="4" destOrd="0" presId="urn:microsoft.com/office/officeart/2018/5/layout/CenteredIconLabelDescriptionList"/>
    <dgm:cxn modelId="{18812BF4-37E8-4EDE-9085-23133C779DEC}" type="presParOf" srcId="{AB3AD23D-B296-45A6-99DC-8C6FFA4B3C89}" destId="{3580286E-8C76-44F8-8F10-4B74F8B60272}" srcOrd="1" destOrd="0" presId="urn:microsoft.com/office/officeart/2018/5/layout/CenteredIconLabelDescriptionList"/>
    <dgm:cxn modelId="{5B1A2E63-69D1-43F6-9B12-1E07399AA4C6}" type="presParOf" srcId="{AB3AD23D-B296-45A6-99DC-8C6FFA4B3C89}" destId="{AD8ABD34-F21F-4F90-959A-B5BBA58E8CC7}" srcOrd="2" destOrd="0" presId="urn:microsoft.com/office/officeart/2018/5/layout/CenteredIconLabelDescriptionList"/>
    <dgm:cxn modelId="{E83A5620-9DBF-4F06-8E26-0F630FD1983D}" type="presParOf" srcId="{AD8ABD34-F21F-4F90-959A-B5BBA58E8CC7}" destId="{B953B925-0262-40D0-9FD3-5ED1D0F9E27A}" srcOrd="0" destOrd="0" presId="urn:microsoft.com/office/officeart/2018/5/layout/CenteredIconLabelDescriptionList"/>
    <dgm:cxn modelId="{74BF4B21-1FC3-442A-98E6-E2D4EE378469}" type="presParOf" srcId="{AD8ABD34-F21F-4F90-959A-B5BBA58E8CC7}" destId="{1E9EBB22-70BE-4576-B998-C1855CB6177E}" srcOrd="1" destOrd="0" presId="urn:microsoft.com/office/officeart/2018/5/layout/CenteredIconLabelDescriptionList"/>
    <dgm:cxn modelId="{205B3D19-92C3-4446-8F38-33EE5295EA1C}" type="presParOf" srcId="{AD8ABD34-F21F-4F90-959A-B5BBA58E8CC7}" destId="{88D7F195-2671-491E-ABBA-A8B893D14C61}" srcOrd="2" destOrd="0" presId="urn:microsoft.com/office/officeart/2018/5/layout/CenteredIconLabelDescriptionList"/>
    <dgm:cxn modelId="{01D2506E-6CC5-4FFF-89F1-9AA2A0D82DB1}" type="presParOf" srcId="{AD8ABD34-F21F-4F90-959A-B5BBA58E8CC7}" destId="{ED25267E-9CD3-4623-9532-8FED1A7990CC}" srcOrd="3" destOrd="0" presId="urn:microsoft.com/office/officeart/2018/5/layout/CenteredIconLabelDescriptionList"/>
    <dgm:cxn modelId="{C3E21549-19C2-4BD7-9DF4-EA86A59106F8}" type="presParOf" srcId="{AD8ABD34-F21F-4F90-959A-B5BBA58E8CC7}" destId="{8F39BC79-04FB-47BF-A447-E883A5AA113D}" srcOrd="4" destOrd="0" presId="urn:microsoft.com/office/officeart/2018/5/layout/CenteredIconLabelDescriptionList"/>
    <dgm:cxn modelId="{AF9A412A-5B1B-4AF7-BA85-EC5DB4D38BB3}" type="presParOf" srcId="{AB3AD23D-B296-45A6-99DC-8C6FFA4B3C89}" destId="{AF4F1271-73E8-4746-A3FB-C5F63E279F12}" srcOrd="3" destOrd="0" presId="urn:microsoft.com/office/officeart/2018/5/layout/CenteredIconLabelDescriptionList"/>
    <dgm:cxn modelId="{A71A52F1-489E-4B14-8954-3428917D08DE}" type="presParOf" srcId="{AB3AD23D-B296-45A6-99DC-8C6FFA4B3C89}" destId="{53B44596-97B2-4041-A112-459BCAF45662}" srcOrd="4" destOrd="0" presId="urn:microsoft.com/office/officeart/2018/5/layout/CenteredIconLabelDescriptionList"/>
    <dgm:cxn modelId="{F503CE26-3CD6-4E65-85C7-4A92BAA68D73}" type="presParOf" srcId="{53B44596-97B2-4041-A112-459BCAF45662}" destId="{7454DEB6-0232-43F0-89D8-18CBDFDB7544}" srcOrd="0" destOrd="0" presId="urn:microsoft.com/office/officeart/2018/5/layout/CenteredIconLabelDescriptionList"/>
    <dgm:cxn modelId="{2608BD84-6D7E-45FF-8497-3B6574E2AC9C}" type="presParOf" srcId="{53B44596-97B2-4041-A112-459BCAF45662}" destId="{48C9F5F8-B218-4350-AA87-0DF781461D33}" srcOrd="1" destOrd="0" presId="urn:microsoft.com/office/officeart/2018/5/layout/CenteredIconLabelDescriptionList"/>
    <dgm:cxn modelId="{A7A56F46-934A-4B13-B48B-49EA27A37749}" type="presParOf" srcId="{53B44596-97B2-4041-A112-459BCAF45662}" destId="{16216EB8-EA89-4D8F-9FE9-99358C1C9906}" srcOrd="2" destOrd="0" presId="urn:microsoft.com/office/officeart/2018/5/layout/CenteredIconLabelDescriptionList"/>
    <dgm:cxn modelId="{EA754EF0-8E37-478F-91FF-C4A16CA48927}" type="presParOf" srcId="{53B44596-97B2-4041-A112-459BCAF45662}" destId="{E26C6503-105F-4269-8DA8-D11437C1DF3C}" srcOrd="3" destOrd="0" presId="urn:microsoft.com/office/officeart/2018/5/layout/CenteredIconLabelDescriptionList"/>
    <dgm:cxn modelId="{2A3182EE-5EBD-4541-A40B-242C31871D15}" type="presParOf" srcId="{53B44596-97B2-4041-A112-459BCAF45662}" destId="{AB624356-5715-4A24-B713-A8EBC771935A}" srcOrd="4" destOrd="0" presId="urn:microsoft.com/office/officeart/2018/5/layout/CenteredIconLabelDescriptionList"/>
    <dgm:cxn modelId="{1935F45D-566A-48C6-A8E6-B22D8F3759E8}" type="presParOf" srcId="{AB3AD23D-B296-45A6-99DC-8C6FFA4B3C89}" destId="{E4D25464-D28D-4A46-9922-230BB1976EA0}" srcOrd="5" destOrd="0" presId="urn:microsoft.com/office/officeart/2018/5/layout/CenteredIconLabelDescriptionList"/>
    <dgm:cxn modelId="{CE8295A4-8C73-442C-B46A-06AA56E55971}" type="presParOf" srcId="{AB3AD23D-B296-45A6-99DC-8C6FFA4B3C89}" destId="{EA2492C4-586D-4F3F-9E09-83A0700A467B}" srcOrd="6" destOrd="0" presId="urn:microsoft.com/office/officeart/2018/5/layout/CenteredIconLabelDescriptionList"/>
    <dgm:cxn modelId="{70021B8F-89D9-494A-ADA3-646204C5A608}" type="presParOf" srcId="{EA2492C4-586D-4F3F-9E09-83A0700A467B}" destId="{9D98494E-BFF5-4767-9BE0-35141E6E0E12}" srcOrd="0" destOrd="0" presId="urn:microsoft.com/office/officeart/2018/5/layout/CenteredIconLabelDescriptionList"/>
    <dgm:cxn modelId="{22AE21C4-3C78-4CE9-9408-017F16F8CF9C}" type="presParOf" srcId="{EA2492C4-586D-4F3F-9E09-83A0700A467B}" destId="{5BE1A176-18EA-41E0-BC68-4BFB26C57D8E}" srcOrd="1" destOrd="0" presId="urn:microsoft.com/office/officeart/2018/5/layout/CenteredIconLabelDescriptionList"/>
    <dgm:cxn modelId="{C24462C6-4E8E-4FD8-A0C6-6A7943B45BA1}" type="presParOf" srcId="{EA2492C4-586D-4F3F-9E09-83A0700A467B}" destId="{E5A8FA0D-5440-4420-A82E-44192B19C612}" srcOrd="2" destOrd="0" presId="urn:microsoft.com/office/officeart/2018/5/layout/CenteredIconLabelDescriptionList"/>
    <dgm:cxn modelId="{72F883EE-8CF2-4B25-990C-D8EE9D041992}" type="presParOf" srcId="{EA2492C4-586D-4F3F-9E09-83A0700A467B}" destId="{4494D1DE-7C17-4B2F-9286-ADC084CB784B}" srcOrd="3" destOrd="0" presId="urn:microsoft.com/office/officeart/2018/5/layout/CenteredIconLabelDescriptionList"/>
    <dgm:cxn modelId="{9F3549DD-C4B5-4E8E-97CA-FA323D1A60E0}" type="presParOf" srcId="{EA2492C4-586D-4F3F-9E09-83A0700A467B}" destId="{8D09714B-4C51-4A24-8722-3A44A3E701E0}" srcOrd="4" destOrd="0" presId="urn:microsoft.com/office/officeart/2018/5/layout/CenteredIconLabelDescriptionList"/>
    <dgm:cxn modelId="{E7406763-21EF-414C-A048-8CA86D66E932}" type="presParOf" srcId="{AB3AD23D-B296-45A6-99DC-8C6FFA4B3C89}" destId="{752944C6-F4F9-48A1-A319-0EC33FE88245}" srcOrd="7" destOrd="0" presId="urn:microsoft.com/office/officeart/2018/5/layout/CenteredIconLabelDescriptionList"/>
    <dgm:cxn modelId="{9586A489-CB1D-4B6A-ABB4-35AEEFBA5550}" type="presParOf" srcId="{AB3AD23D-B296-45A6-99DC-8C6FFA4B3C89}" destId="{C85C5582-D803-426B-A79A-DB1DA0DF5E09}" srcOrd="8" destOrd="0" presId="urn:microsoft.com/office/officeart/2018/5/layout/CenteredIconLabelDescriptionList"/>
    <dgm:cxn modelId="{38BB6971-6DE6-4125-96E2-1D0001812C8E}" type="presParOf" srcId="{C85C5582-D803-426B-A79A-DB1DA0DF5E09}" destId="{FDAD729D-4ED4-4630-B935-45B6120214CE}" srcOrd="0" destOrd="0" presId="urn:microsoft.com/office/officeart/2018/5/layout/CenteredIconLabelDescriptionList"/>
    <dgm:cxn modelId="{9ACA290A-CC1C-4460-AF4E-C94501DB94CA}" type="presParOf" srcId="{C85C5582-D803-426B-A79A-DB1DA0DF5E09}" destId="{280E828E-6264-4E76-9454-89DF0E29D216}" srcOrd="1" destOrd="0" presId="urn:microsoft.com/office/officeart/2018/5/layout/CenteredIconLabelDescriptionList"/>
    <dgm:cxn modelId="{91D65115-7841-4843-AACD-2968270B2968}" type="presParOf" srcId="{C85C5582-D803-426B-A79A-DB1DA0DF5E09}" destId="{5FEA27D1-02A3-477D-88FF-35BF2E24CB39}" srcOrd="2" destOrd="0" presId="urn:microsoft.com/office/officeart/2018/5/layout/CenteredIconLabelDescriptionList"/>
    <dgm:cxn modelId="{6001860D-0631-4DC4-9237-2D0A673EB51C}" type="presParOf" srcId="{C85C5582-D803-426B-A79A-DB1DA0DF5E09}" destId="{BC526779-935E-48CC-83DB-E32692BED749}" srcOrd="3" destOrd="0" presId="urn:microsoft.com/office/officeart/2018/5/layout/CenteredIconLabelDescriptionList"/>
    <dgm:cxn modelId="{6272E6E0-4213-4A8A-B65E-6B73A4C00002}" type="presParOf" srcId="{C85C5582-D803-426B-A79A-DB1DA0DF5E09}" destId="{04D832E6-3D6F-4880-971A-DF36342999B9}" srcOrd="4" destOrd="0" presId="urn:microsoft.com/office/officeart/2018/5/layout/CenteredIconLabelDescriptionList"/>
    <dgm:cxn modelId="{B4003DF3-2538-40E9-A26D-087EA3F5319C}" type="presParOf" srcId="{AB3AD23D-B296-45A6-99DC-8C6FFA4B3C89}" destId="{61D77C46-C7A9-4938-8A91-0DAF29C63635}" srcOrd="9" destOrd="0" presId="urn:microsoft.com/office/officeart/2018/5/layout/CenteredIconLabelDescriptionList"/>
    <dgm:cxn modelId="{1C67DDDF-994D-48CE-AEE4-2A2CF5A9DFB1}" type="presParOf" srcId="{AB3AD23D-B296-45A6-99DC-8C6FFA4B3C89}" destId="{147628EF-C0B6-4230-80B1-C4AE4D309FB8}" srcOrd="10" destOrd="0" presId="urn:microsoft.com/office/officeart/2018/5/layout/CenteredIconLabelDescriptionList"/>
    <dgm:cxn modelId="{1121C404-93E0-4BF5-8165-28656B801CA3}" type="presParOf" srcId="{147628EF-C0B6-4230-80B1-C4AE4D309FB8}" destId="{CF32B173-44E8-4395-B966-44E6DA9EC14B}" srcOrd="0" destOrd="0" presId="urn:microsoft.com/office/officeart/2018/5/layout/CenteredIconLabelDescriptionList"/>
    <dgm:cxn modelId="{8D50C3B7-C964-436B-ACEE-9313A0FE86AD}" type="presParOf" srcId="{147628EF-C0B6-4230-80B1-C4AE4D309FB8}" destId="{B86FCE4B-A8F5-4D3D-A566-570BC8516F98}" srcOrd="1" destOrd="0" presId="urn:microsoft.com/office/officeart/2018/5/layout/CenteredIconLabelDescriptionList"/>
    <dgm:cxn modelId="{4FBB3147-2449-4076-A811-3B212C861154}" type="presParOf" srcId="{147628EF-C0B6-4230-80B1-C4AE4D309FB8}" destId="{349ADADA-7182-4CB5-9B36-2F9A672253BA}" srcOrd="2" destOrd="0" presId="urn:microsoft.com/office/officeart/2018/5/layout/CenteredIconLabelDescriptionList"/>
    <dgm:cxn modelId="{1333059E-7967-4861-BAEC-B02737116944}" type="presParOf" srcId="{147628EF-C0B6-4230-80B1-C4AE4D309FB8}" destId="{A7735AA6-9644-4409-98AD-F5ACB68F059B}" srcOrd="3" destOrd="0" presId="urn:microsoft.com/office/officeart/2018/5/layout/CenteredIconLabelDescriptionList"/>
    <dgm:cxn modelId="{C5BA7F16-4544-4DDD-9FC3-F20BAC8EBE00}" type="presParOf" srcId="{147628EF-C0B6-4230-80B1-C4AE4D309FB8}" destId="{5EDA60F4-503B-47B4-8D3C-30A76EFC8AAE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E1C2ADB-9793-437C-B76F-CE414B13335B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5BFDEFD2-7B6A-4212-A190-E2583D9851F0}">
      <dgm:prSet/>
      <dgm:spPr/>
      <dgm:t>
        <a:bodyPr/>
        <a:lstStyle/>
        <a:p>
          <a:pPr>
            <a:defRPr b="1"/>
          </a:pPr>
          <a:r>
            <a:rPr lang="en-US"/>
            <a:t>Firm / project</a:t>
          </a:r>
        </a:p>
      </dgm:t>
    </dgm:pt>
    <dgm:pt modelId="{D7846A91-12D2-4E62-85F6-95B74EA8ACF0}" type="parTrans" cxnId="{DC99390E-3005-45EE-BDC9-5452CE43F75B}">
      <dgm:prSet/>
      <dgm:spPr/>
      <dgm:t>
        <a:bodyPr/>
        <a:lstStyle/>
        <a:p>
          <a:endParaRPr lang="en-US"/>
        </a:p>
      </dgm:t>
    </dgm:pt>
    <dgm:pt modelId="{F5332505-0E70-43CE-917A-7E3474A61BAA}" type="sibTrans" cxnId="{DC99390E-3005-45EE-BDC9-5452CE43F75B}">
      <dgm:prSet/>
      <dgm:spPr/>
      <dgm:t>
        <a:bodyPr/>
        <a:lstStyle/>
        <a:p>
          <a:endParaRPr lang="en-US"/>
        </a:p>
      </dgm:t>
    </dgm:pt>
    <dgm:pt modelId="{126BC6CD-8636-4B8D-9893-92DF121AF03F}">
      <dgm:prSet/>
      <dgm:spPr/>
      <dgm:t>
        <a:bodyPr/>
        <a:lstStyle/>
        <a:p>
          <a:pPr>
            <a:defRPr b="1"/>
          </a:pPr>
          <a:r>
            <a:rPr lang="en-US"/>
            <a:t>firms generate much of the underlying sustainability information </a:t>
          </a:r>
        </a:p>
      </dgm:t>
    </dgm:pt>
    <dgm:pt modelId="{C97072E7-58C5-4DE3-94C4-A5E2EF0FEAB3}" type="parTrans" cxnId="{F88F92B0-8EEC-454E-8764-3CC897C7271E}">
      <dgm:prSet/>
      <dgm:spPr/>
      <dgm:t>
        <a:bodyPr/>
        <a:lstStyle/>
        <a:p>
          <a:endParaRPr lang="en-US"/>
        </a:p>
      </dgm:t>
    </dgm:pt>
    <dgm:pt modelId="{7E844685-7237-44BE-96ED-133B4E702173}" type="sibTrans" cxnId="{F88F92B0-8EEC-454E-8764-3CC897C7271E}">
      <dgm:prSet/>
      <dgm:spPr/>
      <dgm:t>
        <a:bodyPr/>
        <a:lstStyle/>
        <a:p>
          <a:endParaRPr lang="en-US"/>
        </a:p>
      </dgm:t>
    </dgm:pt>
    <dgm:pt modelId="{4B6D9602-317A-4AFB-966C-538F4494F73F}">
      <dgm:prSet/>
      <dgm:spPr/>
      <dgm:t>
        <a:bodyPr/>
        <a:lstStyle/>
        <a:p>
          <a:pPr>
            <a:defRPr b="1"/>
          </a:pPr>
          <a:r>
            <a:rPr lang="en-US"/>
            <a:t>reporting / disclosures</a:t>
          </a:r>
        </a:p>
      </dgm:t>
    </dgm:pt>
    <dgm:pt modelId="{72830CF9-4DF6-405D-AD21-5421F313AB23}" type="parTrans" cxnId="{EB341C72-52B0-48C5-91BB-F44D885DCDBC}">
      <dgm:prSet/>
      <dgm:spPr/>
      <dgm:t>
        <a:bodyPr/>
        <a:lstStyle/>
        <a:p>
          <a:endParaRPr lang="en-US"/>
        </a:p>
      </dgm:t>
    </dgm:pt>
    <dgm:pt modelId="{86F57157-50F3-4A56-993A-6DA10940BE79}" type="sibTrans" cxnId="{EB341C72-52B0-48C5-91BB-F44D885DCDBC}">
      <dgm:prSet/>
      <dgm:spPr/>
      <dgm:t>
        <a:bodyPr/>
        <a:lstStyle/>
        <a:p>
          <a:endParaRPr lang="en-US"/>
        </a:p>
      </dgm:t>
    </dgm:pt>
    <dgm:pt modelId="{9EC26FF1-5A9B-441A-A18E-CE13B2EB64A2}">
      <dgm:prSet/>
      <dgm:spPr/>
      <dgm:t>
        <a:bodyPr/>
        <a:lstStyle/>
        <a:p>
          <a:r>
            <a:rPr lang="en-US"/>
            <a:t>regulators and supervisors define disclosure rules and guardrails </a:t>
          </a:r>
        </a:p>
      </dgm:t>
    </dgm:pt>
    <dgm:pt modelId="{C614AB34-800E-4702-8C40-8EDEE1B1A420}" type="parTrans" cxnId="{9E9CEB71-EA55-4D91-B24A-6363965E135E}">
      <dgm:prSet/>
      <dgm:spPr/>
      <dgm:t>
        <a:bodyPr/>
        <a:lstStyle/>
        <a:p>
          <a:endParaRPr lang="en-US"/>
        </a:p>
      </dgm:t>
    </dgm:pt>
    <dgm:pt modelId="{00679BB6-8BA5-4EDC-82E7-67032D258C08}" type="sibTrans" cxnId="{9E9CEB71-EA55-4D91-B24A-6363965E135E}">
      <dgm:prSet/>
      <dgm:spPr/>
      <dgm:t>
        <a:bodyPr/>
        <a:lstStyle/>
        <a:p>
          <a:endParaRPr lang="en-US"/>
        </a:p>
      </dgm:t>
    </dgm:pt>
    <dgm:pt modelId="{F3837127-36C5-4BFE-87C8-6F436B44BED7}">
      <dgm:prSet/>
      <dgm:spPr/>
      <dgm:t>
        <a:bodyPr/>
        <a:lstStyle/>
        <a:p>
          <a:pPr>
            <a:defRPr b="1"/>
          </a:pPr>
          <a:r>
            <a:rPr lang="en-US"/>
            <a:t>standards / regulatory expectations</a:t>
          </a:r>
        </a:p>
      </dgm:t>
    </dgm:pt>
    <dgm:pt modelId="{0458BF5A-A57F-40EC-A62A-0CE3C0E3E4D1}" type="parTrans" cxnId="{EB301AFC-7BE9-41C7-B131-D290071B2EB1}">
      <dgm:prSet/>
      <dgm:spPr/>
      <dgm:t>
        <a:bodyPr/>
        <a:lstStyle/>
        <a:p>
          <a:endParaRPr lang="en-US"/>
        </a:p>
      </dgm:t>
    </dgm:pt>
    <dgm:pt modelId="{991F0CAA-A4F0-43C6-97A5-851FFCAA9E32}" type="sibTrans" cxnId="{EB301AFC-7BE9-41C7-B131-D290071B2EB1}">
      <dgm:prSet/>
      <dgm:spPr/>
      <dgm:t>
        <a:bodyPr/>
        <a:lstStyle/>
        <a:p>
          <a:endParaRPr lang="en-US"/>
        </a:p>
      </dgm:t>
    </dgm:pt>
    <dgm:pt modelId="{1A344D7A-6F56-437D-8B74-6D6EAB52719C}">
      <dgm:prSet/>
      <dgm:spPr/>
      <dgm:t>
        <a:bodyPr/>
        <a:lstStyle/>
        <a:p>
          <a:r>
            <a:rPr lang="en-US"/>
            <a:t>standard setters create common reporting language </a:t>
          </a:r>
        </a:p>
      </dgm:t>
    </dgm:pt>
    <dgm:pt modelId="{99FEA513-680A-4309-834B-94879EE6A42D}" type="parTrans" cxnId="{1EA2F438-1438-488F-8D53-482050D12578}">
      <dgm:prSet/>
      <dgm:spPr/>
      <dgm:t>
        <a:bodyPr/>
        <a:lstStyle/>
        <a:p>
          <a:endParaRPr lang="en-US"/>
        </a:p>
      </dgm:t>
    </dgm:pt>
    <dgm:pt modelId="{E422541E-692A-4D00-9B17-4B95E97BB9DA}" type="sibTrans" cxnId="{1EA2F438-1438-488F-8D53-482050D12578}">
      <dgm:prSet/>
      <dgm:spPr/>
      <dgm:t>
        <a:bodyPr/>
        <a:lstStyle/>
        <a:p>
          <a:endParaRPr lang="en-US"/>
        </a:p>
      </dgm:t>
    </dgm:pt>
    <dgm:pt modelId="{7C736F41-B0A8-4320-93DF-E3D21FC27E05}">
      <dgm:prSet/>
      <dgm:spPr/>
      <dgm:t>
        <a:bodyPr/>
        <a:lstStyle/>
        <a:p>
          <a:pPr>
            <a:defRPr b="1"/>
          </a:pPr>
          <a:r>
            <a:rPr lang="en-US"/>
            <a:t>data providers / benchmarks / indicators</a:t>
          </a:r>
        </a:p>
      </dgm:t>
    </dgm:pt>
    <dgm:pt modelId="{711BB05B-39ED-4774-8845-A69F3BCD23ED}" type="parTrans" cxnId="{A44F8B78-2189-49B3-BD12-8BBF5D2B45B2}">
      <dgm:prSet/>
      <dgm:spPr/>
      <dgm:t>
        <a:bodyPr/>
        <a:lstStyle/>
        <a:p>
          <a:endParaRPr lang="en-US"/>
        </a:p>
      </dgm:t>
    </dgm:pt>
    <dgm:pt modelId="{93667ACD-0412-4474-B0F6-CB88E6CBA7F2}" type="sibTrans" cxnId="{A44F8B78-2189-49B3-BD12-8BBF5D2B45B2}">
      <dgm:prSet/>
      <dgm:spPr/>
      <dgm:t>
        <a:bodyPr/>
        <a:lstStyle/>
        <a:p>
          <a:endParaRPr lang="en-US"/>
        </a:p>
      </dgm:t>
    </dgm:pt>
    <dgm:pt modelId="{3F530C8E-CF88-4B86-8CC1-68BD1C716B59}">
      <dgm:prSet/>
      <dgm:spPr/>
      <dgm:t>
        <a:bodyPr/>
        <a:lstStyle/>
        <a:p>
          <a:r>
            <a:rPr lang="en-US"/>
            <a:t>data providers transform information into indicators, benchmarks, and analytical products </a:t>
          </a:r>
        </a:p>
      </dgm:t>
    </dgm:pt>
    <dgm:pt modelId="{B0080C64-53DD-42D2-A2C8-5CE64ACDA504}" type="parTrans" cxnId="{F302756A-B26B-4C98-8F51-5C0A57ADDBEE}">
      <dgm:prSet/>
      <dgm:spPr/>
      <dgm:t>
        <a:bodyPr/>
        <a:lstStyle/>
        <a:p>
          <a:endParaRPr lang="en-US"/>
        </a:p>
      </dgm:t>
    </dgm:pt>
    <dgm:pt modelId="{EC6FC2CE-0392-4CA3-BF6A-867253969EBA}" type="sibTrans" cxnId="{F302756A-B26B-4C98-8F51-5C0A57ADDBEE}">
      <dgm:prSet/>
      <dgm:spPr/>
      <dgm:t>
        <a:bodyPr/>
        <a:lstStyle/>
        <a:p>
          <a:endParaRPr lang="en-US"/>
        </a:p>
      </dgm:t>
    </dgm:pt>
    <dgm:pt modelId="{92D4AE31-4C53-4C42-A3B2-66E662B0ADA1}">
      <dgm:prSet/>
      <dgm:spPr/>
      <dgm:t>
        <a:bodyPr/>
        <a:lstStyle/>
        <a:p>
          <a:pPr>
            <a:defRPr b="1"/>
          </a:pPr>
          <a:r>
            <a:rPr lang="en-US"/>
            <a:t>investors / intermediaries</a:t>
          </a:r>
        </a:p>
      </dgm:t>
    </dgm:pt>
    <dgm:pt modelId="{54FDAF86-9948-44C7-8DAA-171FAB901CD9}" type="parTrans" cxnId="{5074E24D-D7CC-4C6A-A333-97D906585BA8}">
      <dgm:prSet/>
      <dgm:spPr/>
      <dgm:t>
        <a:bodyPr/>
        <a:lstStyle/>
        <a:p>
          <a:endParaRPr lang="en-US"/>
        </a:p>
      </dgm:t>
    </dgm:pt>
    <dgm:pt modelId="{A3F40745-1C07-4731-9C88-46092A3E4BBD}" type="sibTrans" cxnId="{5074E24D-D7CC-4C6A-A333-97D906585BA8}">
      <dgm:prSet/>
      <dgm:spPr/>
      <dgm:t>
        <a:bodyPr/>
        <a:lstStyle/>
        <a:p>
          <a:endParaRPr lang="en-US"/>
        </a:p>
      </dgm:t>
    </dgm:pt>
    <dgm:pt modelId="{C16D2F83-9759-42E2-9439-48617A0A43A4}">
      <dgm:prSet/>
      <dgm:spPr/>
      <dgm:t>
        <a:bodyPr/>
        <a:lstStyle/>
        <a:p>
          <a:r>
            <a:rPr lang="en-US"/>
            <a:t>investors and intermediaries use this information in decisions</a:t>
          </a:r>
        </a:p>
      </dgm:t>
    </dgm:pt>
    <dgm:pt modelId="{B4746ECF-BAC5-4F66-B88A-9FAC268D9B06}" type="parTrans" cxnId="{79885665-D658-4D69-94B8-E907E37175D6}">
      <dgm:prSet/>
      <dgm:spPr/>
      <dgm:t>
        <a:bodyPr/>
        <a:lstStyle/>
        <a:p>
          <a:endParaRPr lang="en-US"/>
        </a:p>
      </dgm:t>
    </dgm:pt>
    <dgm:pt modelId="{37809A65-09D3-485E-8D2D-A1F8AFD55931}" type="sibTrans" cxnId="{79885665-D658-4D69-94B8-E907E37175D6}">
      <dgm:prSet/>
      <dgm:spPr/>
      <dgm:t>
        <a:bodyPr/>
        <a:lstStyle/>
        <a:p>
          <a:endParaRPr lang="en-US"/>
        </a:p>
      </dgm:t>
    </dgm:pt>
    <dgm:pt modelId="{D4F84623-2972-4E8B-806D-BA275F57C916}">
      <dgm:prSet/>
      <dgm:spPr/>
      <dgm:t>
        <a:bodyPr/>
        <a:lstStyle/>
        <a:p>
          <a:pPr>
            <a:defRPr b="1"/>
          </a:pPr>
          <a:r>
            <a:rPr lang="en-US"/>
            <a:t>financial decisions</a:t>
          </a:r>
        </a:p>
      </dgm:t>
    </dgm:pt>
    <dgm:pt modelId="{87BC5135-E01B-4170-A6C6-B8B0255A30EB}" type="parTrans" cxnId="{810B4EC6-DFF0-488A-83B3-FAF96C7B3403}">
      <dgm:prSet/>
      <dgm:spPr/>
      <dgm:t>
        <a:bodyPr/>
        <a:lstStyle/>
        <a:p>
          <a:endParaRPr lang="en-US"/>
        </a:p>
      </dgm:t>
    </dgm:pt>
    <dgm:pt modelId="{B249984C-748D-452E-B9B6-71C02A876694}" type="sibTrans" cxnId="{810B4EC6-DFF0-488A-83B3-FAF96C7B3403}">
      <dgm:prSet/>
      <dgm:spPr/>
      <dgm:t>
        <a:bodyPr/>
        <a:lstStyle/>
        <a:p>
          <a:endParaRPr lang="en-US"/>
        </a:p>
      </dgm:t>
    </dgm:pt>
    <dgm:pt modelId="{2257757E-F565-4B76-95AB-5D729D888E6D}" type="pres">
      <dgm:prSet presAssocID="{FE1C2ADB-9793-437C-B76F-CE414B13335B}" presName="root" presStyleCnt="0">
        <dgm:presLayoutVars>
          <dgm:dir/>
          <dgm:resizeHandles val="exact"/>
        </dgm:presLayoutVars>
      </dgm:prSet>
      <dgm:spPr/>
    </dgm:pt>
    <dgm:pt modelId="{B0641B2B-F50E-492D-A7CF-7CA5967847D0}" type="pres">
      <dgm:prSet presAssocID="{5BFDEFD2-7B6A-4212-A190-E2583D9851F0}" presName="compNode" presStyleCnt="0"/>
      <dgm:spPr/>
    </dgm:pt>
    <dgm:pt modelId="{DFD81F8E-541F-414B-85A6-C2EC95DEFE9B}" type="pres">
      <dgm:prSet presAssocID="{5BFDEFD2-7B6A-4212-A190-E2583D9851F0}" presName="iconRect" presStyleLbl="node1" presStyleIdx="0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ie"/>
        </a:ext>
      </dgm:extLst>
    </dgm:pt>
    <dgm:pt modelId="{153FB75E-BFF6-43FC-839A-F0A2BE354676}" type="pres">
      <dgm:prSet presAssocID="{5BFDEFD2-7B6A-4212-A190-E2583D9851F0}" presName="iconSpace" presStyleCnt="0"/>
      <dgm:spPr/>
    </dgm:pt>
    <dgm:pt modelId="{973F17F2-0B60-40CB-BC40-490F409D320F}" type="pres">
      <dgm:prSet presAssocID="{5BFDEFD2-7B6A-4212-A190-E2583D9851F0}" presName="parTx" presStyleLbl="revTx" presStyleIdx="0" presStyleCnt="14">
        <dgm:presLayoutVars>
          <dgm:chMax val="0"/>
          <dgm:chPref val="0"/>
        </dgm:presLayoutVars>
      </dgm:prSet>
      <dgm:spPr/>
    </dgm:pt>
    <dgm:pt modelId="{4F87C157-6F08-4C85-A760-5904D8DF90D3}" type="pres">
      <dgm:prSet presAssocID="{5BFDEFD2-7B6A-4212-A190-E2583D9851F0}" presName="txSpace" presStyleCnt="0"/>
      <dgm:spPr/>
    </dgm:pt>
    <dgm:pt modelId="{BD068DC4-A633-4733-A2CF-21A0EA5E6DFE}" type="pres">
      <dgm:prSet presAssocID="{5BFDEFD2-7B6A-4212-A190-E2583D9851F0}" presName="desTx" presStyleLbl="revTx" presStyleIdx="1" presStyleCnt="14">
        <dgm:presLayoutVars/>
      </dgm:prSet>
      <dgm:spPr/>
    </dgm:pt>
    <dgm:pt modelId="{19141E6B-CAE2-4E19-8473-1C1BBCAEEF79}" type="pres">
      <dgm:prSet presAssocID="{F5332505-0E70-43CE-917A-7E3474A61BAA}" presName="sibTrans" presStyleCnt="0"/>
      <dgm:spPr/>
    </dgm:pt>
    <dgm:pt modelId="{9ECF11DD-DE66-4308-B565-82B2C92DCDCC}" type="pres">
      <dgm:prSet presAssocID="{126BC6CD-8636-4B8D-9893-92DF121AF03F}" presName="compNode" presStyleCnt="0"/>
      <dgm:spPr/>
    </dgm:pt>
    <dgm:pt modelId="{43F43D2F-7483-482F-9132-62F3DD952F65}" type="pres">
      <dgm:prSet presAssocID="{126BC6CD-8636-4B8D-9893-92DF121AF03F}" presName="iconRect" presStyleLbl="node1" presStyleIdx="1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ciduous tree"/>
        </a:ext>
      </dgm:extLst>
    </dgm:pt>
    <dgm:pt modelId="{0818E2B9-A7A2-4665-9687-7BE989CD855E}" type="pres">
      <dgm:prSet presAssocID="{126BC6CD-8636-4B8D-9893-92DF121AF03F}" presName="iconSpace" presStyleCnt="0"/>
      <dgm:spPr/>
    </dgm:pt>
    <dgm:pt modelId="{22468B4E-CF14-4EF3-87AC-34B035C08A7C}" type="pres">
      <dgm:prSet presAssocID="{126BC6CD-8636-4B8D-9893-92DF121AF03F}" presName="parTx" presStyleLbl="revTx" presStyleIdx="2" presStyleCnt="14">
        <dgm:presLayoutVars>
          <dgm:chMax val="0"/>
          <dgm:chPref val="0"/>
        </dgm:presLayoutVars>
      </dgm:prSet>
      <dgm:spPr/>
    </dgm:pt>
    <dgm:pt modelId="{B3F8D64F-8A34-4484-AB2C-0BFCAD343F6F}" type="pres">
      <dgm:prSet presAssocID="{126BC6CD-8636-4B8D-9893-92DF121AF03F}" presName="txSpace" presStyleCnt="0"/>
      <dgm:spPr/>
    </dgm:pt>
    <dgm:pt modelId="{26E05AF9-DCB7-423E-88DB-67CA6CDD503C}" type="pres">
      <dgm:prSet presAssocID="{126BC6CD-8636-4B8D-9893-92DF121AF03F}" presName="desTx" presStyleLbl="revTx" presStyleIdx="3" presStyleCnt="14">
        <dgm:presLayoutVars/>
      </dgm:prSet>
      <dgm:spPr/>
    </dgm:pt>
    <dgm:pt modelId="{0064DF97-881C-49F1-9386-FDA7534B4134}" type="pres">
      <dgm:prSet presAssocID="{7E844685-7237-44BE-96ED-133B4E702173}" presName="sibTrans" presStyleCnt="0"/>
      <dgm:spPr/>
    </dgm:pt>
    <dgm:pt modelId="{D420B727-69AC-48D1-9014-E598FFE40F8E}" type="pres">
      <dgm:prSet presAssocID="{4B6D9602-317A-4AFB-966C-538F4494F73F}" presName="compNode" presStyleCnt="0"/>
      <dgm:spPr/>
    </dgm:pt>
    <dgm:pt modelId="{9CA42A06-03EE-4CEB-B2D2-265AAA7D969D}" type="pres">
      <dgm:prSet presAssocID="{4B6D9602-317A-4AFB-966C-538F4494F73F}" presName="iconRect" presStyleLbl="node1" presStyleIdx="2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ug"/>
        </a:ext>
      </dgm:extLst>
    </dgm:pt>
    <dgm:pt modelId="{B1FA8371-242A-4DC2-80D9-2DD627FD0578}" type="pres">
      <dgm:prSet presAssocID="{4B6D9602-317A-4AFB-966C-538F4494F73F}" presName="iconSpace" presStyleCnt="0"/>
      <dgm:spPr/>
    </dgm:pt>
    <dgm:pt modelId="{87FFBF3F-E42B-4916-A3B2-9C31A4DC968A}" type="pres">
      <dgm:prSet presAssocID="{4B6D9602-317A-4AFB-966C-538F4494F73F}" presName="parTx" presStyleLbl="revTx" presStyleIdx="4" presStyleCnt="14">
        <dgm:presLayoutVars>
          <dgm:chMax val="0"/>
          <dgm:chPref val="0"/>
        </dgm:presLayoutVars>
      </dgm:prSet>
      <dgm:spPr/>
    </dgm:pt>
    <dgm:pt modelId="{7C945897-E34D-4A49-8B79-30F7505B2319}" type="pres">
      <dgm:prSet presAssocID="{4B6D9602-317A-4AFB-966C-538F4494F73F}" presName="txSpace" presStyleCnt="0"/>
      <dgm:spPr/>
    </dgm:pt>
    <dgm:pt modelId="{3580CD23-30C7-4D15-87CA-BE2B9F20F40A}" type="pres">
      <dgm:prSet presAssocID="{4B6D9602-317A-4AFB-966C-538F4494F73F}" presName="desTx" presStyleLbl="revTx" presStyleIdx="5" presStyleCnt="14">
        <dgm:presLayoutVars/>
      </dgm:prSet>
      <dgm:spPr/>
    </dgm:pt>
    <dgm:pt modelId="{E20EA44B-5B74-4092-9D44-19E46B8D5D7F}" type="pres">
      <dgm:prSet presAssocID="{86F57157-50F3-4A56-993A-6DA10940BE79}" presName="sibTrans" presStyleCnt="0"/>
      <dgm:spPr/>
    </dgm:pt>
    <dgm:pt modelId="{DA9BD9D7-432C-453C-A4D2-7B8966B525BD}" type="pres">
      <dgm:prSet presAssocID="{F3837127-36C5-4BFE-87C8-6F436B44BED7}" presName="compNode" presStyleCnt="0"/>
      <dgm:spPr/>
    </dgm:pt>
    <dgm:pt modelId="{5A79C56B-FA8C-4C31-A228-188C38E7D1C6}" type="pres">
      <dgm:prSet presAssocID="{F3837127-36C5-4BFE-87C8-6F436B44BED7}" presName="iconRect" presStyleLbl="node1" presStyleIdx="3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äkchen"/>
        </a:ext>
      </dgm:extLst>
    </dgm:pt>
    <dgm:pt modelId="{CCB19E44-98C6-47F6-A36A-6EF1B71E8ADE}" type="pres">
      <dgm:prSet presAssocID="{F3837127-36C5-4BFE-87C8-6F436B44BED7}" presName="iconSpace" presStyleCnt="0"/>
      <dgm:spPr/>
    </dgm:pt>
    <dgm:pt modelId="{DEACA994-2F58-4E0A-860E-C8071125108B}" type="pres">
      <dgm:prSet presAssocID="{F3837127-36C5-4BFE-87C8-6F436B44BED7}" presName="parTx" presStyleLbl="revTx" presStyleIdx="6" presStyleCnt="14">
        <dgm:presLayoutVars>
          <dgm:chMax val="0"/>
          <dgm:chPref val="0"/>
        </dgm:presLayoutVars>
      </dgm:prSet>
      <dgm:spPr/>
    </dgm:pt>
    <dgm:pt modelId="{C2CAC2AE-ADB3-46E1-BDD3-0AC30796AA6A}" type="pres">
      <dgm:prSet presAssocID="{F3837127-36C5-4BFE-87C8-6F436B44BED7}" presName="txSpace" presStyleCnt="0"/>
      <dgm:spPr/>
    </dgm:pt>
    <dgm:pt modelId="{264340AF-4B2D-4316-BAED-CB9F10EECAB9}" type="pres">
      <dgm:prSet presAssocID="{F3837127-36C5-4BFE-87C8-6F436B44BED7}" presName="desTx" presStyleLbl="revTx" presStyleIdx="7" presStyleCnt="14">
        <dgm:presLayoutVars/>
      </dgm:prSet>
      <dgm:spPr/>
    </dgm:pt>
    <dgm:pt modelId="{6E692FF1-7704-4F57-BFD6-8178ADCE0B45}" type="pres">
      <dgm:prSet presAssocID="{991F0CAA-A4F0-43C6-97A5-851FFCAA9E32}" presName="sibTrans" presStyleCnt="0"/>
      <dgm:spPr/>
    </dgm:pt>
    <dgm:pt modelId="{47E8E4A9-4C38-4ED7-B952-C4AEB8D7F7B0}" type="pres">
      <dgm:prSet presAssocID="{7C736F41-B0A8-4320-93DF-E3D21FC27E05}" presName="compNode" presStyleCnt="0"/>
      <dgm:spPr/>
    </dgm:pt>
    <dgm:pt modelId="{7147C6F8-BEC9-4DD0-989C-22E6E07C7FD4}" type="pres">
      <dgm:prSet presAssocID="{7C736F41-B0A8-4320-93DF-E3D21FC27E05}" presName="iconRect" presStyleLbl="node1" presStyleIdx="4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44390545-3446-4780-BB56-7038EF8EF864}" type="pres">
      <dgm:prSet presAssocID="{7C736F41-B0A8-4320-93DF-E3D21FC27E05}" presName="iconSpace" presStyleCnt="0"/>
      <dgm:spPr/>
    </dgm:pt>
    <dgm:pt modelId="{03006139-D1BD-419B-A325-69584E4BEE7F}" type="pres">
      <dgm:prSet presAssocID="{7C736F41-B0A8-4320-93DF-E3D21FC27E05}" presName="parTx" presStyleLbl="revTx" presStyleIdx="8" presStyleCnt="14">
        <dgm:presLayoutVars>
          <dgm:chMax val="0"/>
          <dgm:chPref val="0"/>
        </dgm:presLayoutVars>
      </dgm:prSet>
      <dgm:spPr/>
    </dgm:pt>
    <dgm:pt modelId="{23600A25-A038-474F-95CE-42479D1D12BB}" type="pres">
      <dgm:prSet presAssocID="{7C736F41-B0A8-4320-93DF-E3D21FC27E05}" presName="txSpace" presStyleCnt="0"/>
      <dgm:spPr/>
    </dgm:pt>
    <dgm:pt modelId="{733C9717-E340-4EC0-AD02-05FDBBDA6ECE}" type="pres">
      <dgm:prSet presAssocID="{7C736F41-B0A8-4320-93DF-E3D21FC27E05}" presName="desTx" presStyleLbl="revTx" presStyleIdx="9" presStyleCnt="14">
        <dgm:presLayoutVars/>
      </dgm:prSet>
      <dgm:spPr/>
    </dgm:pt>
    <dgm:pt modelId="{F8ABA616-ADE2-4447-B02F-5D47C6222729}" type="pres">
      <dgm:prSet presAssocID="{93667ACD-0412-4474-B0F6-CB88E6CBA7F2}" presName="sibTrans" presStyleCnt="0"/>
      <dgm:spPr/>
    </dgm:pt>
    <dgm:pt modelId="{10FFBCB7-D5BE-4406-9AB5-3528701E6E06}" type="pres">
      <dgm:prSet presAssocID="{92D4AE31-4C53-4C42-A3B2-66E662B0ADA1}" presName="compNode" presStyleCnt="0"/>
      <dgm:spPr/>
    </dgm:pt>
    <dgm:pt modelId="{2275DE81-152F-4E7D-97F1-040578930902}" type="pres">
      <dgm:prSet presAssocID="{92D4AE31-4C53-4C42-A3B2-66E662B0ADA1}" presName="iconRect" presStyleLbl="node1" presStyleIdx="5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81E9C56F-F575-439A-B9F5-C9F07BDAB4D4}" type="pres">
      <dgm:prSet presAssocID="{92D4AE31-4C53-4C42-A3B2-66E662B0ADA1}" presName="iconSpace" presStyleCnt="0"/>
      <dgm:spPr/>
    </dgm:pt>
    <dgm:pt modelId="{B4B755A4-ADD4-4943-BDDA-BA028D61620C}" type="pres">
      <dgm:prSet presAssocID="{92D4AE31-4C53-4C42-A3B2-66E662B0ADA1}" presName="parTx" presStyleLbl="revTx" presStyleIdx="10" presStyleCnt="14">
        <dgm:presLayoutVars>
          <dgm:chMax val="0"/>
          <dgm:chPref val="0"/>
        </dgm:presLayoutVars>
      </dgm:prSet>
      <dgm:spPr/>
    </dgm:pt>
    <dgm:pt modelId="{0A6D59F4-9D02-4503-97BF-9BD09B304028}" type="pres">
      <dgm:prSet presAssocID="{92D4AE31-4C53-4C42-A3B2-66E662B0ADA1}" presName="txSpace" presStyleCnt="0"/>
      <dgm:spPr/>
    </dgm:pt>
    <dgm:pt modelId="{9494A334-883F-4713-BDCC-19205AE7482F}" type="pres">
      <dgm:prSet presAssocID="{92D4AE31-4C53-4C42-A3B2-66E662B0ADA1}" presName="desTx" presStyleLbl="revTx" presStyleIdx="11" presStyleCnt="14">
        <dgm:presLayoutVars/>
      </dgm:prSet>
      <dgm:spPr/>
    </dgm:pt>
    <dgm:pt modelId="{A691EB19-1CDD-42FF-8634-4CC6831619EA}" type="pres">
      <dgm:prSet presAssocID="{A3F40745-1C07-4731-9C88-46092A3E4BBD}" presName="sibTrans" presStyleCnt="0"/>
      <dgm:spPr/>
    </dgm:pt>
    <dgm:pt modelId="{44A88665-D3AA-44F6-8C04-99C3E613C7C9}" type="pres">
      <dgm:prSet presAssocID="{D4F84623-2972-4E8B-806D-BA275F57C916}" presName="compNode" presStyleCnt="0"/>
      <dgm:spPr/>
    </dgm:pt>
    <dgm:pt modelId="{B62E72C6-6D91-4728-86F9-9A7F8693B1F7}" type="pres">
      <dgm:prSet presAssocID="{D4F84623-2972-4E8B-806D-BA275F57C916}" presName="iconRect" presStyleLbl="node1" presStyleIdx="6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eld"/>
        </a:ext>
      </dgm:extLst>
    </dgm:pt>
    <dgm:pt modelId="{733837AE-D055-48E2-B180-390374E02E89}" type="pres">
      <dgm:prSet presAssocID="{D4F84623-2972-4E8B-806D-BA275F57C916}" presName="iconSpace" presStyleCnt="0"/>
      <dgm:spPr/>
    </dgm:pt>
    <dgm:pt modelId="{9CC1E631-F314-4908-AEF2-A59F373C5058}" type="pres">
      <dgm:prSet presAssocID="{D4F84623-2972-4E8B-806D-BA275F57C916}" presName="parTx" presStyleLbl="revTx" presStyleIdx="12" presStyleCnt="14">
        <dgm:presLayoutVars>
          <dgm:chMax val="0"/>
          <dgm:chPref val="0"/>
        </dgm:presLayoutVars>
      </dgm:prSet>
      <dgm:spPr/>
    </dgm:pt>
    <dgm:pt modelId="{4DBD9D10-C597-435F-879E-D0219A30D95A}" type="pres">
      <dgm:prSet presAssocID="{D4F84623-2972-4E8B-806D-BA275F57C916}" presName="txSpace" presStyleCnt="0"/>
      <dgm:spPr/>
    </dgm:pt>
    <dgm:pt modelId="{370166C7-3C88-4349-81CB-D9E8388816C3}" type="pres">
      <dgm:prSet presAssocID="{D4F84623-2972-4E8B-806D-BA275F57C916}" presName="desTx" presStyleLbl="revTx" presStyleIdx="13" presStyleCnt="14">
        <dgm:presLayoutVars/>
      </dgm:prSet>
      <dgm:spPr/>
    </dgm:pt>
  </dgm:ptLst>
  <dgm:cxnLst>
    <dgm:cxn modelId="{DC99390E-3005-45EE-BDC9-5452CE43F75B}" srcId="{FE1C2ADB-9793-437C-B76F-CE414B13335B}" destId="{5BFDEFD2-7B6A-4212-A190-E2583D9851F0}" srcOrd="0" destOrd="0" parTransId="{D7846A91-12D2-4E62-85F6-95B74EA8ACF0}" sibTransId="{F5332505-0E70-43CE-917A-7E3474A61BAA}"/>
    <dgm:cxn modelId="{F6AE0113-CF8F-4ABE-BB27-24FE5E26F3E2}" type="presOf" srcId="{4B6D9602-317A-4AFB-966C-538F4494F73F}" destId="{87FFBF3F-E42B-4916-A3B2-9C31A4DC968A}" srcOrd="0" destOrd="0" presId="urn:microsoft.com/office/officeart/2018/2/layout/IconLabelDescriptionList"/>
    <dgm:cxn modelId="{1EA2F438-1438-488F-8D53-482050D12578}" srcId="{F3837127-36C5-4BFE-87C8-6F436B44BED7}" destId="{1A344D7A-6F56-437D-8B74-6D6EAB52719C}" srcOrd="0" destOrd="0" parTransId="{99FEA513-680A-4309-834B-94879EE6A42D}" sibTransId="{E422541E-692A-4D00-9B17-4B95E97BB9DA}"/>
    <dgm:cxn modelId="{03BA9F3A-34A9-4078-B4B6-EA10EED8ACC1}" type="presOf" srcId="{FE1C2ADB-9793-437C-B76F-CE414B13335B}" destId="{2257757E-F565-4B76-95AB-5D729D888E6D}" srcOrd="0" destOrd="0" presId="urn:microsoft.com/office/officeart/2018/2/layout/IconLabelDescriptionList"/>
    <dgm:cxn modelId="{1A619063-BD02-4D9D-AC8E-73BB9C9A306D}" type="presOf" srcId="{D4F84623-2972-4E8B-806D-BA275F57C916}" destId="{9CC1E631-F314-4908-AEF2-A59F373C5058}" srcOrd="0" destOrd="0" presId="urn:microsoft.com/office/officeart/2018/2/layout/IconLabelDescriptionList"/>
    <dgm:cxn modelId="{79885665-D658-4D69-94B8-E907E37175D6}" srcId="{92D4AE31-4C53-4C42-A3B2-66E662B0ADA1}" destId="{C16D2F83-9759-42E2-9439-48617A0A43A4}" srcOrd="0" destOrd="0" parTransId="{B4746ECF-BAC5-4F66-B88A-9FAC268D9B06}" sibTransId="{37809A65-09D3-485E-8D2D-A1F8AFD55931}"/>
    <dgm:cxn modelId="{C2646766-6D5A-4AB8-83F2-C0DAAD2BD5A2}" type="presOf" srcId="{F3837127-36C5-4BFE-87C8-6F436B44BED7}" destId="{DEACA994-2F58-4E0A-860E-C8071125108B}" srcOrd="0" destOrd="0" presId="urn:microsoft.com/office/officeart/2018/2/layout/IconLabelDescriptionList"/>
    <dgm:cxn modelId="{F302756A-B26B-4C98-8F51-5C0A57ADDBEE}" srcId="{7C736F41-B0A8-4320-93DF-E3D21FC27E05}" destId="{3F530C8E-CF88-4B86-8CC1-68BD1C716B59}" srcOrd="0" destOrd="0" parTransId="{B0080C64-53DD-42D2-A2C8-5CE64ACDA504}" sibTransId="{EC6FC2CE-0392-4CA3-BF6A-867253969EBA}"/>
    <dgm:cxn modelId="{5074E24D-D7CC-4C6A-A333-97D906585BA8}" srcId="{FE1C2ADB-9793-437C-B76F-CE414B13335B}" destId="{92D4AE31-4C53-4C42-A3B2-66E662B0ADA1}" srcOrd="5" destOrd="0" parTransId="{54FDAF86-9948-44C7-8DAA-171FAB901CD9}" sibTransId="{A3F40745-1C07-4731-9C88-46092A3E4BBD}"/>
    <dgm:cxn modelId="{9E9CEB71-EA55-4D91-B24A-6363965E135E}" srcId="{4B6D9602-317A-4AFB-966C-538F4494F73F}" destId="{9EC26FF1-5A9B-441A-A18E-CE13B2EB64A2}" srcOrd="0" destOrd="0" parTransId="{C614AB34-800E-4702-8C40-8EDEE1B1A420}" sibTransId="{00679BB6-8BA5-4EDC-82E7-67032D258C08}"/>
    <dgm:cxn modelId="{EB341C72-52B0-48C5-91BB-F44D885DCDBC}" srcId="{FE1C2ADB-9793-437C-B76F-CE414B13335B}" destId="{4B6D9602-317A-4AFB-966C-538F4494F73F}" srcOrd="2" destOrd="0" parTransId="{72830CF9-4DF6-405D-AD21-5421F313AB23}" sibTransId="{86F57157-50F3-4A56-993A-6DA10940BE79}"/>
    <dgm:cxn modelId="{A44F8B78-2189-49B3-BD12-8BBF5D2B45B2}" srcId="{FE1C2ADB-9793-437C-B76F-CE414B13335B}" destId="{7C736F41-B0A8-4320-93DF-E3D21FC27E05}" srcOrd="4" destOrd="0" parTransId="{711BB05B-39ED-4774-8845-A69F3BCD23ED}" sibTransId="{93667ACD-0412-4474-B0F6-CB88E6CBA7F2}"/>
    <dgm:cxn modelId="{2AFE1284-DFEB-4B60-A722-E7C3A93A2C8B}" type="presOf" srcId="{3F530C8E-CF88-4B86-8CC1-68BD1C716B59}" destId="{733C9717-E340-4EC0-AD02-05FDBBDA6ECE}" srcOrd="0" destOrd="0" presId="urn:microsoft.com/office/officeart/2018/2/layout/IconLabelDescriptionList"/>
    <dgm:cxn modelId="{C9131CA8-57D5-490B-9A65-1EEFCB63093E}" type="presOf" srcId="{5BFDEFD2-7B6A-4212-A190-E2583D9851F0}" destId="{973F17F2-0B60-40CB-BC40-490F409D320F}" srcOrd="0" destOrd="0" presId="urn:microsoft.com/office/officeart/2018/2/layout/IconLabelDescriptionList"/>
    <dgm:cxn modelId="{B9585CA9-7324-4C60-9FC9-AFE40998F7D2}" type="presOf" srcId="{9EC26FF1-5A9B-441A-A18E-CE13B2EB64A2}" destId="{3580CD23-30C7-4D15-87CA-BE2B9F20F40A}" srcOrd="0" destOrd="0" presId="urn:microsoft.com/office/officeart/2018/2/layout/IconLabelDescriptionList"/>
    <dgm:cxn modelId="{A0B9F8AF-3722-472F-9EF1-E129AF0151BC}" type="presOf" srcId="{7C736F41-B0A8-4320-93DF-E3D21FC27E05}" destId="{03006139-D1BD-419B-A325-69584E4BEE7F}" srcOrd="0" destOrd="0" presId="urn:microsoft.com/office/officeart/2018/2/layout/IconLabelDescriptionList"/>
    <dgm:cxn modelId="{F88F92B0-8EEC-454E-8764-3CC897C7271E}" srcId="{FE1C2ADB-9793-437C-B76F-CE414B13335B}" destId="{126BC6CD-8636-4B8D-9893-92DF121AF03F}" srcOrd="1" destOrd="0" parTransId="{C97072E7-58C5-4DE3-94C4-A5E2EF0FEAB3}" sibTransId="{7E844685-7237-44BE-96ED-133B4E702173}"/>
    <dgm:cxn modelId="{810B4EC6-DFF0-488A-83B3-FAF96C7B3403}" srcId="{FE1C2ADB-9793-437C-B76F-CE414B13335B}" destId="{D4F84623-2972-4E8B-806D-BA275F57C916}" srcOrd="6" destOrd="0" parTransId="{87BC5135-E01B-4170-A6C6-B8B0255A30EB}" sibTransId="{B249984C-748D-452E-B9B6-71C02A876694}"/>
    <dgm:cxn modelId="{94F8FFC7-95F1-4AFB-ABB3-AF37762E45F6}" type="presOf" srcId="{92D4AE31-4C53-4C42-A3B2-66E662B0ADA1}" destId="{B4B755A4-ADD4-4943-BDDA-BA028D61620C}" srcOrd="0" destOrd="0" presId="urn:microsoft.com/office/officeart/2018/2/layout/IconLabelDescriptionList"/>
    <dgm:cxn modelId="{B392D1CF-6402-42AC-BDFC-95F9442B2151}" type="presOf" srcId="{C16D2F83-9759-42E2-9439-48617A0A43A4}" destId="{9494A334-883F-4713-BDCC-19205AE7482F}" srcOrd="0" destOrd="0" presId="urn:microsoft.com/office/officeart/2018/2/layout/IconLabelDescriptionList"/>
    <dgm:cxn modelId="{D99024F0-ABF0-41D9-B50F-4DAB19FCE866}" type="presOf" srcId="{126BC6CD-8636-4B8D-9893-92DF121AF03F}" destId="{22468B4E-CF14-4EF3-87AC-34B035C08A7C}" srcOrd="0" destOrd="0" presId="urn:microsoft.com/office/officeart/2018/2/layout/IconLabelDescriptionList"/>
    <dgm:cxn modelId="{EB301AFC-7BE9-41C7-B131-D290071B2EB1}" srcId="{FE1C2ADB-9793-437C-B76F-CE414B13335B}" destId="{F3837127-36C5-4BFE-87C8-6F436B44BED7}" srcOrd="3" destOrd="0" parTransId="{0458BF5A-A57F-40EC-A62A-0CE3C0E3E4D1}" sibTransId="{991F0CAA-A4F0-43C6-97A5-851FFCAA9E32}"/>
    <dgm:cxn modelId="{B1D3D3FC-F23D-4281-880D-75C3C05CB44F}" type="presOf" srcId="{1A344D7A-6F56-437D-8B74-6D6EAB52719C}" destId="{264340AF-4B2D-4316-BAED-CB9F10EECAB9}" srcOrd="0" destOrd="0" presId="urn:microsoft.com/office/officeart/2018/2/layout/IconLabelDescriptionList"/>
    <dgm:cxn modelId="{3C82D75C-F681-4E5F-A391-1796CD12983B}" type="presParOf" srcId="{2257757E-F565-4B76-95AB-5D729D888E6D}" destId="{B0641B2B-F50E-492D-A7CF-7CA5967847D0}" srcOrd="0" destOrd="0" presId="urn:microsoft.com/office/officeart/2018/2/layout/IconLabelDescriptionList"/>
    <dgm:cxn modelId="{168C0D94-ADA5-456F-AB9D-CF5A9950E301}" type="presParOf" srcId="{B0641B2B-F50E-492D-A7CF-7CA5967847D0}" destId="{DFD81F8E-541F-414B-85A6-C2EC95DEFE9B}" srcOrd="0" destOrd="0" presId="urn:microsoft.com/office/officeart/2018/2/layout/IconLabelDescriptionList"/>
    <dgm:cxn modelId="{43655F47-5062-47F0-8B9E-A360B8AADA00}" type="presParOf" srcId="{B0641B2B-F50E-492D-A7CF-7CA5967847D0}" destId="{153FB75E-BFF6-43FC-839A-F0A2BE354676}" srcOrd="1" destOrd="0" presId="urn:microsoft.com/office/officeart/2018/2/layout/IconLabelDescriptionList"/>
    <dgm:cxn modelId="{93E2C1BB-2448-40A1-98FC-A8B625B6A1EE}" type="presParOf" srcId="{B0641B2B-F50E-492D-A7CF-7CA5967847D0}" destId="{973F17F2-0B60-40CB-BC40-490F409D320F}" srcOrd="2" destOrd="0" presId="urn:microsoft.com/office/officeart/2018/2/layout/IconLabelDescriptionList"/>
    <dgm:cxn modelId="{40C186B9-B178-497F-A69E-7894255120C4}" type="presParOf" srcId="{B0641B2B-F50E-492D-A7CF-7CA5967847D0}" destId="{4F87C157-6F08-4C85-A760-5904D8DF90D3}" srcOrd="3" destOrd="0" presId="urn:microsoft.com/office/officeart/2018/2/layout/IconLabelDescriptionList"/>
    <dgm:cxn modelId="{65EEF238-392D-4512-8858-A9013DF5B2C0}" type="presParOf" srcId="{B0641B2B-F50E-492D-A7CF-7CA5967847D0}" destId="{BD068DC4-A633-4733-A2CF-21A0EA5E6DFE}" srcOrd="4" destOrd="0" presId="urn:microsoft.com/office/officeart/2018/2/layout/IconLabelDescriptionList"/>
    <dgm:cxn modelId="{7E2A329D-57E5-4732-8942-2DCAD50D3D86}" type="presParOf" srcId="{2257757E-F565-4B76-95AB-5D729D888E6D}" destId="{19141E6B-CAE2-4E19-8473-1C1BBCAEEF79}" srcOrd="1" destOrd="0" presId="urn:microsoft.com/office/officeart/2018/2/layout/IconLabelDescriptionList"/>
    <dgm:cxn modelId="{CE2429C2-3212-4939-B097-5D839B46E611}" type="presParOf" srcId="{2257757E-F565-4B76-95AB-5D729D888E6D}" destId="{9ECF11DD-DE66-4308-B565-82B2C92DCDCC}" srcOrd="2" destOrd="0" presId="urn:microsoft.com/office/officeart/2018/2/layout/IconLabelDescriptionList"/>
    <dgm:cxn modelId="{370BC94A-CC65-4E52-8A69-AB2D02BAD210}" type="presParOf" srcId="{9ECF11DD-DE66-4308-B565-82B2C92DCDCC}" destId="{43F43D2F-7483-482F-9132-62F3DD952F65}" srcOrd="0" destOrd="0" presId="urn:microsoft.com/office/officeart/2018/2/layout/IconLabelDescriptionList"/>
    <dgm:cxn modelId="{1F8323B1-BB68-46D1-9BCA-616C734A366C}" type="presParOf" srcId="{9ECF11DD-DE66-4308-B565-82B2C92DCDCC}" destId="{0818E2B9-A7A2-4665-9687-7BE989CD855E}" srcOrd="1" destOrd="0" presId="urn:microsoft.com/office/officeart/2018/2/layout/IconLabelDescriptionList"/>
    <dgm:cxn modelId="{5887AD2B-8067-40B1-BA0D-84E78F5725D0}" type="presParOf" srcId="{9ECF11DD-DE66-4308-B565-82B2C92DCDCC}" destId="{22468B4E-CF14-4EF3-87AC-34B035C08A7C}" srcOrd="2" destOrd="0" presId="urn:microsoft.com/office/officeart/2018/2/layout/IconLabelDescriptionList"/>
    <dgm:cxn modelId="{95D110C6-5310-4B45-B8DA-99B7DFE1352A}" type="presParOf" srcId="{9ECF11DD-DE66-4308-B565-82B2C92DCDCC}" destId="{B3F8D64F-8A34-4484-AB2C-0BFCAD343F6F}" srcOrd="3" destOrd="0" presId="urn:microsoft.com/office/officeart/2018/2/layout/IconLabelDescriptionList"/>
    <dgm:cxn modelId="{D039B55E-05C7-47E1-BC02-A46A51E97771}" type="presParOf" srcId="{9ECF11DD-DE66-4308-B565-82B2C92DCDCC}" destId="{26E05AF9-DCB7-423E-88DB-67CA6CDD503C}" srcOrd="4" destOrd="0" presId="urn:microsoft.com/office/officeart/2018/2/layout/IconLabelDescriptionList"/>
    <dgm:cxn modelId="{CECAA49E-4580-4236-8AA4-3D38E1FDC238}" type="presParOf" srcId="{2257757E-F565-4B76-95AB-5D729D888E6D}" destId="{0064DF97-881C-49F1-9386-FDA7534B4134}" srcOrd="3" destOrd="0" presId="urn:microsoft.com/office/officeart/2018/2/layout/IconLabelDescriptionList"/>
    <dgm:cxn modelId="{CFCCEAC8-9D6A-45E0-A8FD-EC7EAF85A736}" type="presParOf" srcId="{2257757E-F565-4B76-95AB-5D729D888E6D}" destId="{D420B727-69AC-48D1-9014-E598FFE40F8E}" srcOrd="4" destOrd="0" presId="urn:microsoft.com/office/officeart/2018/2/layout/IconLabelDescriptionList"/>
    <dgm:cxn modelId="{01CD7B95-92CB-42C6-A6D7-B6361CBF8B63}" type="presParOf" srcId="{D420B727-69AC-48D1-9014-E598FFE40F8E}" destId="{9CA42A06-03EE-4CEB-B2D2-265AAA7D969D}" srcOrd="0" destOrd="0" presId="urn:microsoft.com/office/officeart/2018/2/layout/IconLabelDescriptionList"/>
    <dgm:cxn modelId="{0C92E5AF-E683-474F-BA39-620B86E3BDE7}" type="presParOf" srcId="{D420B727-69AC-48D1-9014-E598FFE40F8E}" destId="{B1FA8371-242A-4DC2-80D9-2DD627FD0578}" srcOrd="1" destOrd="0" presId="urn:microsoft.com/office/officeart/2018/2/layout/IconLabelDescriptionList"/>
    <dgm:cxn modelId="{F95DA276-EAEA-460C-8594-21EA6D2BCCE6}" type="presParOf" srcId="{D420B727-69AC-48D1-9014-E598FFE40F8E}" destId="{87FFBF3F-E42B-4916-A3B2-9C31A4DC968A}" srcOrd="2" destOrd="0" presId="urn:microsoft.com/office/officeart/2018/2/layout/IconLabelDescriptionList"/>
    <dgm:cxn modelId="{615752D1-2688-4574-A40F-6014867092C7}" type="presParOf" srcId="{D420B727-69AC-48D1-9014-E598FFE40F8E}" destId="{7C945897-E34D-4A49-8B79-30F7505B2319}" srcOrd="3" destOrd="0" presId="urn:microsoft.com/office/officeart/2018/2/layout/IconLabelDescriptionList"/>
    <dgm:cxn modelId="{8AB1912D-EF3F-43CE-A8CB-97E029DC241D}" type="presParOf" srcId="{D420B727-69AC-48D1-9014-E598FFE40F8E}" destId="{3580CD23-30C7-4D15-87CA-BE2B9F20F40A}" srcOrd="4" destOrd="0" presId="urn:microsoft.com/office/officeart/2018/2/layout/IconLabelDescriptionList"/>
    <dgm:cxn modelId="{27E09AE4-EA7A-443F-ADE1-CC51F7984951}" type="presParOf" srcId="{2257757E-F565-4B76-95AB-5D729D888E6D}" destId="{E20EA44B-5B74-4092-9D44-19E46B8D5D7F}" srcOrd="5" destOrd="0" presId="urn:microsoft.com/office/officeart/2018/2/layout/IconLabelDescriptionList"/>
    <dgm:cxn modelId="{2965F6BE-2ABB-4CEE-88B0-36DC9150E4D6}" type="presParOf" srcId="{2257757E-F565-4B76-95AB-5D729D888E6D}" destId="{DA9BD9D7-432C-453C-A4D2-7B8966B525BD}" srcOrd="6" destOrd="0" presId="urn:microsoft.com/office/officeart/2018/2/layout/IconLabelDescriptionList"/>
    <dgm:cxn modelId="{C303CA5B-F807-4FF6-B83C-C7135AC7C66C}" type="presParOf" srcId="{DA9BD9D7-432C-453C-A4D2-7B8966B525BD}" destId="{5A79C56B-FA8C-4C31-A228-188C38E7D1C6}" srcOrd="0" destOrd="0" presId="urn:microsoft.com/office/officeart/2018/2/layout/IconLabelDescriptionList"/>
    <dgm:cxn modelId="{95D1C2D4-A923-4CFF-8639-3E5A5D94A5C2}" type="presParOf" srcId="{DA9BD9D7-432C-453C-A4D2-7B8966B525BD}" destId="{CCB19E44-98C6-47F6-A36A-6EF1B71E8ADE}" srcOrd="1" destOrd="0" presId="urn:microsoft.com/office/officeart/2018/2/layout/IconLabelDescriptionList"/>
    <dgm:cxn modelId="{890F1143-3CD4-484C-AEBE-E9E035B78B1B}" type="presParOf" srcId="{DA9BD9D7-432C-453C-A4D2-7B8966B525BD}" destId="{DEACA994-2F58-4E0A-860E-C8071125108B}" srcOrd="2" destOrd="0" presId="urn:microsoft.com/office/officeart/2018/2/layout/IconLabelDescriptionList"/>
    <dgm:cxn modelId="{4FFE3AA5-EDF1-4834-91DD-F6CD128DD7C2}" type="presParOf" srcId="{DA9BD9D7-432C-453C-A4D2-7B8966B525BD}" destId="{C2CAC2AE-ADB3-46E1-BDD3-0AC30796AA6A}" srcOrd="3" destOrd="0" presId="urn:microsoft.com/office/officeart/2018/2/layout/IconLabelDescriptionList"/>
    <dgm:cxn modelId="{4D5B664A-9297-4780-B487-0CBAF163C816}" type="presParOf" srcId="{DA9BD9D7-432C-453C-A4D2-7B8966B525BD}" destId="{264340AF-4B2D-4316-BAED-CB9F10EECAB9}" srcOrd="4" destOrd="0" presId="urn:microsoft.com/office/officeart/2018/2/layout/IconLabelDescriptionList"/>
    <dgm:cxn modelId="{318A2E2C-AD32-4A22-BE64-A30AF14B2669}" type="presParOf" srcId="{2257757E-F565-4B76-95AB-5D729D888E6D}" destId="{6E692FF1-7704-4F57-BFD6-8178ADCE0B45}" srcOrd="7" destOrd="0" presId="urn:microsoft.com/office/officeart/2018/2/layout/IconLabelDescriptionList"/>
    <dgm:cxn modelId="{BA90DDDB-2930-4A63-9764-0B45651C3DF4}" type="presParOf" srcId="{2257757E-F565-4B76-95AB-5D729D888E6D}" destId="{47E8E4A9-4C38-4ED7-B952-C4AEB8D7F7B0}" srcOrd="8" destOrd="0" presId="urn:microsoft.com/office/officeart/2018/2/layout/IconLabelDescriptionList"/>
    <dgm:cxn modelId="{EB3D6429-50C8-498B-A322-59B967740D44}" type="presParOf" srcId="{47E8E4A9-4C38-4ED7-B952-C4AEB8D7F7B0}" destId="{7147C6F8-BEC9-4DD0-989C-22E6E07C7FD4}" srcOrd="0" destOrd="0" presId="urn:microsoft.com/office/officeart/2018/2/layout/IconLabelDescriptionList"/>
    <dgm:cxn modelId="{F0D72E00-8F02-4FD7-8B6A-2BF4D7E874EB}" type="presParOf" srcId="{47E8E4A9-4C38-4ED7-B952-C4AEB8D7F7B0}" destId="{44390545-3446-4780-BB56-7038EF8EF864}" srcOrd="1" destOrd="0" presId="urn:microsoft.com/office/officeart/2018/2/layout/IconLabelDescriptionList"/>
    <dgm:cxn modelId="{7161854D-A914-42F0-B277-C0696593A579}" type="presParOf" srcId="{47E8E4A9-4C38-4ED7-B952-C4AEB8D7F7B0}" destId="{03006139-D1BD-419B-A325-69584E4BEE7F}" srcOrd="2" destOrd="0" presId="urn:microsoft.com/office/officeart/2018/2/layout/IconLabelDescriptionList"/>
    <dgm:cxn modelId="{766036AD-0387-45BB-A3C2-9ED5C627D164}" type="presParOf" srcId="{47E8E4A9-4C38-4ED7-B952-C4AEB8D7F7B0}" destId="{23600A25-A038-474F-95CE-42479D1D12BB}" srcOrd="3" destOrd="0" presId="urn:microsoft.com/office/officeart/2018/2/layout/IconLabelDescriptionList"/>
    <dgm:cxn modelId="{CDC923F3-4F98-4F52-96F4-DCBA2B226967}" type="presParOf" srcId="{47E8E4A9-4C38-4ED7-B952-C4AEB8D7F7B0}" destId="{733C9717-E340-4EC0-AD02-05FDBBDA6ECE}" srcOrd="4" destOrd="0" presId="urn:microsoft.com/office/officeart/2018/2/layout/IconLabelDescriptionList"/>
    <dgm:cxn modelId="{2D420766-247B-4022-ACF2-7A8568D9458D}" type="presParOf" srcId="{2257757E-F565-4B76-95AB-5D729D888E6D}" destId="{F8ABA616-ADE2-4447-B02F-5D47C6222729}" srcOrd="9" destOrd="0" presId="urn:microsoft.com/office/officeart/2018/2/layout/IconLabelDescriptionList"/>
    <dgm:cxn modelId="{A769C09C-43D6-4690-AB4A-CC384DC77D2D}" type="presParOf" srcId="{2257757E-F565-4B76-95AB-5D729D888E6D}" destId="{10FFBCB7-D5BE-4406-9AB5-3528701E6E06}" srcOrd="10" destOrd="0" presId="urn:microsoft.com/office/officeart/2018/2/layout/IconLabelDescriptionList"/>
    <dgm:cxn modelId="{CBF8D149-A6D7-49DE-A6D5-359F2254A34D}" type="presParOf" srcId="{10FFBCB7-D5BE-4406-9AB5-3528701E6E06}" destId="{2275DE81-152F-4E7D-97F1-040578930902}" srcOrd="0" destOrd="0" presId="urn:microsoft.com/office/officeart/2018/2/layout/IconLabelDescriptionList"/>
    <dgm:cxn modelId="{23C8E1A7-A1DB-4867-9AB9-4972AF26BE1D}" type="presParOf" srcId="{10FFBCB7-D5BE-4406-9AB5-3528701E6E06}" destId="{81E9C56F-F575-439A-B9F5-C9F07BDAB4D4}" srcOrd="1" destOrd="0" presId="urn:microsoft.com/office/officeart/2018/2/layout/IconLabelDescriptionList"/>
    <dgm:cxn modelId="{6B0F1157-5225-49BC-81E5-B83DE470B1F2}" type="presParOf" srcId="{10FFBCB7-D5BE-4406-9AB5-3528701E6E06}" destId="{B4B755A4-ADD4-4943-BDDA-BA028D61620C}" srcOrd="2" destOrd="0" presId="urn:microsoft.com/office/officeart/2018/2/layout/IconLabelDescriptionList"/>
    <dgm:cxn modelId="{77E26CD1-560D-469C-8D9C-E033453FB1D7}" type="presParOf" srcId="{10FFBCB7-D5BE-4406-9AB5-3528701E6E06}" destId="{0A6D59F4-9D02-4503-97BF-9BD09B304028}" srcOrd="3" destOrd="0" presId="urn:microsoft.com/office/officeart/2018/2/layout/IconLabelDescriptionList"/>
    <dgm:cxn modelId="{B7640ADB-A3D1-4FB4-9099-31440B42F013}" type="presParOf" srcId="{10FFBCB7-D5BE-4406-9AB5-3528701E6E06}" destId="{9494A334-883F-4713-BDCC-19205AE7482F}" srcOrd="4" destOrd="0" presId="urn:microsoft.com/office/officeart/2018/2/layout/IconLabelDescriptionList"/>
    <dgm:cxn modelId="{F348A14B-30E9-4A78-8900-A76C5AC51D32}" type="presParOf" srcId="{2257757E-F565-4B76-95AB-5D729D888E6D}" destId="{A691EB19-1CDD-42FF-8634-4CC6831619EA}" srcOrd="11" destOrd="0" presId="urn:microsoft.com/office/officeart/2018/2/layout/IconLabelDescriptionList"/>
    <dgm:cxn modelId="{9AF56986-DBC8-4422-BC13-BFDC7369E4EA}" type="presParOf" srcId="{2257757E-F565-4B76-95AB-5D729D888E6D}" destId="{44A88665-D3AA-44F6-8C04-99C3E613C7C9}" srcOrd="12" destOrd="0" presId="urn:microsoft.com/office/officeart/2018/2/layout/IconLabelDescriptionList"/>
    <dgm:cxn modelId="{AA5C5487-B148-4417-AF24-EB2B7C76E435}" type="presParOf" srcId="{44A88665-D3AA-44F6-8C04-99C3E613C7C9}" destId="{B62E72C6-6D91-4728-86F9-9A7F8693B1F7}" srcOrd="0" destOrd="0" presId="urn:microsoft.com/office/officeart/2018/2/layout/IconLabelDescriptionList"/>
    <dgm:cxn modelId="{E00BE649-B415-4DDD-95BE-13D8BE86DA96}" type="presParOf" srcId="{44A88665-D3AA-44F6-8C04-99C3E613C7C9}" destId="{733837AE-D055-48E2-B180-390374E02E89}" srcOrd="1" destOrd="0" presId="urn:microsoft.com/office/officeart/2018/2/layout/IconLabelDescriptionList"/>
    <dgm:cxn modelId="{BF4508BB-F18D-4F0A-BC1A-35EEE0EF5775}" type="presParOf" srcId="{44A88665-D3AA-44F6-8C04-99C3E613C7C9}" destId="{9CC1E631-F314-4908-AEF2-A59F373C5058}" srcOrd="2" destOrd="0" presId="urn:microsoft.com/office/officeart/2018/2/layout/IconLabelDescriptionList"/>
    <dgm:cxn modelId="{E6FABFE3-E1E1-4443-B3B9-01A47E756D4F}" type="presParOf" srcId="{44A88665-D3AA-44F6-8C04-99C3E613C7C9}" destId="{4DBD9D10-C597-435F-879E-D0219A30D95A}" srcOrd="3" destOrd="0" presId="urn:microsoft.com/office/officeart/2018/2/layout/IconLabelDescriptionList"/>
    <dgm:cxn modelId="{096A564B-C0D0-4E90-89B8-5D160379A7AF}" type="presParOf" srcId="{44A88665-D3AA-44F6-8C04-99C3E613C7C9}" destId="{370166C7-3C88-4349-81CB-D9E8388816C3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AD01BF-C5FB-4CF2-8716-A5D5F13AF95F}">
      <dsp:nvSpPr>
        <dsp:cNvPr id="0" name=""/>
        <dsp:cNvSpPr/>
      </dsp:nvSpPr>
      <dsp:spPr>
        <a:xfrm>
          <a:off x="2759" y="459998"/>
          <a:ext cx="2188815" cy="13132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House</a:t>
          </a:r>
          <a:r>
            <a:rPr lang="de-DE" sz="2000" kern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rPr>
            <a:t>holds</a:t>
          </a:r>
          <a:r>
            <a:rPr lang="de-DE" sz="3300" b="0" i="0" kern="1200" baseline="0" dirty="0"/>
            <a:t> </a:t>
          </a:r>
          <a:endParaRPr lang="en-US" sz="3300" kern="1200" dirty="0"/>
        </a:p>
      </dsp:txBody>
      <dsp:txXfrm>
        <a:off x="2759" y="459998"/>
        <a:ext cx="2188815" cy="1313289"/>
      </dsp:txXfrm>
    </dsp:sp>
    <dsp:sp modelId="{8D04234A-FB06-4F57-B2AD-CF09472610ED}">
      <dsp:nvSpPr>
        <dsp:cNvPr id="0" name=""/>
        <dsp:cNvSpPr/>
      </dsp:nvSpPr>
      <dsp:spPr>
        <a:xfrm>
          <a:off x="2410455" y="459998"/>
          <a:ext cx="2188815" cy="13132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 err="1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Institutional</a:t>
          </a:r>
          <a:r>
            <a:rPr lang="de-DE" sz="2000" kern="12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de-DE" sz="2000" kern="1200" dirty="0" err="1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investors</a:t>
          </a:r>
          <a:r>
            <a:rPr lang="de-DE" sz="2000" kern="12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endParaRPr lang="en-US" sz="2000" kern="1200" dirty="0">
            <a:solidFill>
              <a:prstClr val="black">
                <a:lumMod val="65000"/>
                <a:lumOff val="3500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2410455" y="459998"/>
        <a:ext cx="2188815" cy="1313289"/>
      </dsp:txXfrm>
    </dsp:sp>
    <dsp:sp modelId="{D08788E0-7D37-43C6-B589-0AB8214D6C4E}">
      <dsp:nvSpPr>
        <dsp:cNvPr id="0" name=""/>
        <dsp:cNvSpPr/>
      </dsp:nvSpPr>
      <dsp:spPr>
        <a:xfrm>
          <a:off x="4818152" y="459998"/>
          <a:ext cx="2188815" cy="13132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Asset </a:t>
          </a:r>
          <a:r>
            <a:rPr lang="de-DE" sz="2000" kern="1200" dirty="0" err="1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managers</a:t>
          </a:r>
          <a:r>
            <a:rPr lang="de-DE" sz="2000" kern="12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endParaRPr lang="en-US" sz="2000" kern="1200" dirty="0">
            <a:solidFill>
              <a:prstClr val="black">
                <a:lumMod val="65000"/>
                <a:lumOff val="3500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4818152" y="459998"/>
        <a:ext cx="2188815" cy="1313289"/>
      </dsp:txXfrm>
    </dsp:sp>
    <dsp:sp modelId="{EFF33B8E-88C5-4502-B305-3EDD16651684}">
      <dsp:nvSpPr>
        <dsp:cNvPr id="0" name=""/>
        <dsp:cNvSpPr/>
      </dsp:nvSpPr>
      <dsp:spPr>
        <a:xfrm>
          <a:off x="7225849" y="459998"/>
          <a:ext cx="2188815" cy="13132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Banks</a:t>
          </a:r>
          <a:r>
            <a:rPr lang="de-DE" sz="3300" b="0" i="0" kern="1200" baseline="0" dirty="0"/>
            <a:t> </a:t>
          </a:r>
          <a:endParaRPr lang="en-US" sz="3300" kern="1200" dirty="0"/>
        </a:p>
      </dsp:txBody>
      <dsp:txXfrm>
        <a:off x="7225849" y="459998"/>
        <a:ext cx="2188815" cy="1313289"/>
      </dsp:txXfrm>
    </dsp:sp>
    <dsp:sp modelId="{1B9C38AE-5FEB-4213-9E60-D38C72773CB4}">
      <dsp:nvSpPr>
        <dsp:cNvPr id="0" name=""/>
        <dsp:cNvSpPr/>
      </dsp:nvSpPr>
      <dsp:spPr>
        <a:xfrm>
          <a:off x="2759" y="1992169"/>
          <a:ext cx="2188815" cy="13132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 err="1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Firms</a:t>
          </a:r>
          <a:r>
            <a:rPr lang="de-DE" sz="2000" kern="12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 / </a:t>
          </a:r>
          <a:r>
            <a:rPr lang="de-DE" sz="2000" kern="1200" dirty="0" err="1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projects</a:t>
          </a:r>
          <a:r>
            <a:rPr lang="de-DE" sz="2000" kern="12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endParaRPr lang="en-US" sz="2000" kern="1200" dirty="0">
            <a:solidFill>
              <a:prstClr val="black">
                <a:lumMod val="65000"/>
                <a:lumOff val="3500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2759" y="1992169"/>
        <a:ext cx="2188815" cy="1313289"/>
      </dsp:txXfrm>
    </dsp:sp>
    <dsp:sp modelId="{0667A413-26BF-4042-8519-1B09C01068F1}">
      <dsp:nvSpPr>
        <dsp:cNvPr id="0" name=""/>
        <dsp:cNvSpPr/>
      </dsp:nvSpPr>
      <dsp:spPr>
        <a:xfrm>
          <a:off x="2410455" y="1992169"/>
          <a:ext cx="2188815" cy="13132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Regulators / </a:t>
          </a:r>
          <a:r>
            <a:rPr lang="de-DE" sz="2000" kern="1200" dirty="0" err="1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supervisors</a:t>
          </a:r>
          <a:r>
            <a:rPr lang="de-DE" sz="2000" kern="12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endParaRPr lang="en-US" sz="2000" kern="1200" dirty="0">
            <a:solidFill>
              <a:prstClr val="black">
                <a:lumMod val="65000"/>
                <a:lumOff val="3500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2410455" y="1992169"/>
        <a:ext cx="2188815" cy="1313289"/>
      </dsp:txXfrm>
    </dsp:sp>
    <dsp:sp modelId="{6BE5E352-9D13-4849-943B-86B1AC2CC3E8}">
      <dsp:nvSpPr>
        <dsp:cNvPr id="0" name=""/>
        <dsp:cNvSpPr/>
      </dsp:nvSpPr>
      <dsp:spPr>
        <a:xfrm>
          <a:off x="4818152" y="1992169"/>
          <a:ext cx="2188815" cy="13132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Standard </a:t>
          </a:r>
          <a:r>
            <a:rPr lang="de-DE" sz="2000" kern="1200" dirty="0" err="1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setters</a:t>
          </a:r>
          <a:r>
            <a:rPr lang="de-DE" sz="2000" kern="12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endParaRPr lang="en-US" sz="2000" kern="1200" dirty="0">
            <a:solidFill>
              <a:prstClr val="black">
                <a:lumMod val="65000"/>
                <a:lumOff val="3500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4818152" y="1992169"/>
        <a:ext cx="2188815" cy="1313289"/>
      </dsp:txXfrm>
    </dsp:sp>
    <dsp:sp modelId="{C401501B-1041-43E3-A2F6-856D3E1F890C}">
      <dsp:nvSpPr>
        <dsp:cNvPr id="0" name=""/>
        <dsp:cNvSpPr/>
      </dsp:nvSpPr>
      <dsp:spPr>
        <a:xfrm>
          <a:off x="7225849" y="1992169"/>
          <a:ext cx="2188815" cy="13132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Data </a:t>
          </a:r>
          <a:r>
            <a:rPr lang="de-DE" sz="2000" kern="1200" dirty="0" err="1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providers</a:t>
          </a:r>
          <a:r>
            <a:rPr lang="de-DE" sz="2000" kern="12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endParaRPr lang="en-US" sz="2000" kern="1200" dirty="0">
            <a:solidFill>
              <a:prstClr val="black">
                <a:lumMod val="65000"/>
                <a:lumOff val="3500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7225849" y="1992169"/>
        <a:ext cx="2188815" cy="13132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00D456-3EE6-45A9-B759-B4910170D0C5}">
      <dsp:nvSpPr>
        <dsp:cNvPr id="0" name=""/>
        <dsp:cNvSpPr/>
      </dsp:nvSpPr>
      <dsp:spPr>
        <a:xfrm>
          <a:off x="497863" y="1059232"/>
          <a:ext cx="535253" cy="53525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59271A-EE98-4495-8934-913687C69B23}">
      <dsp:nvSpPr>
        <dsp:cNvPr id="0" name=""/>
        <dsp:cNvSpPr/>
      </dsp:nvSpPr>
      <dsp:spPr>
        <a:xfrm>
          <a:off x="841" y="1690551"/>
          <a:ext cx="1529296" cy="3942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/>
            <a:t>Household saver</a:t>
          </a:r>
        </a:p>
      </dsp:txBody>
      <dsp:txXfrm>
        <a:off x="841" y="1690551"/>
        <a:ext cx="1529296" cy="394271"/>
      </dsp:txXfrm>
    </dsp:sp>
    <dsp:sp modelId="{7DF44ADA-6511-4D05-A3A7-5C79F2A56BA6}">
      <dsp:nvSpPr>
        <dsp:cNvPr id="0" name=""/>
        <dsp:cNvSpPr/>
      </dsp:nvSpPr>
      <dsp:spPr>
        <a:xfrm>
          <a:off x="841" y="2129505"/>
          <a:ext cx="1529296" cy="11638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53B925-0262-40D0-9FD3-5ED1D0F9E27A}">
      <dsp:nvSpPr>
        <dsp:cNvPr id="0" name=""/>
        <dsp:cNvSpPr/>
      </dsp:nvSpPr>
      <dsp:spPr>
        <a:xfrm>
          <a:off x="2294787" y="1059232"/>
          <a:ext cx="535253" cy="53525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D7F195-2671-491E-ABBA-A8B893D14C61}">
      <dsp:nvSpPr>
        <dsp:cNvPr id="0" name=""/>
        <dsp:cNvSpPr/>
      </dsp:nvSpPr>
      <dsp:spPr>
        <a:xfrm>
          <a:off x="1797765" y="1690551"/>
          <a:ext cx="1529296" cy="3942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/>
            <a:t>pension / insurance / fund</a:t>
          </a:r>
        </a:p>
      </dsp:txBody>
      <dsp:txXfrm>
        <a:off x="1797765" y="1690551"/>
        <a:ext cx="1529296" cy="394271"/>
      </dsp:txXfrm>
    </dsp:sp>
    <dsp:sp modelId="{8F39BC79-04FB-47BF-A447-E883A5AA113D}">
      <dsp:nvSpPr>
        <dsp:cNvPr id="0" name=""/>
        <dsp:cNvSpPr/>
      </dsp:nvSpPr>
      <dsp:spPr>
        <a:xfrm>
          <a:off x="1797765" y="2129505"/>
          <a:ext cx="1529296" cy="11638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households save through pension schemes, insurance products, or investment funds </a:t>
          </a:r>
        </a:p>
      </dsp:txBody>
      <dsp:txXfrm>
        <a:off x="1797765" y="2129505"/>
        <a:ext cx="1529296" cy="1163806"/>
      </dsp:txXfrm>
    </dsp:sp>
    <dsp:sp modelId="{7454DEB6-0232-43F0-89D8-18CBDFDB7544}">
      <dsp:nvSpPr>
        <dsp:cNvPr id="0" name=""/>
        <dsp:cNvSpPr/>
      </dsp:nvSpPr>
      <dsp:spPr>
        <a:xfrm>
          <a:off x="4091711" y="1059232"/>
          <a:ext cx="535253" cy="53525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216EB8-EA89-4D8F-9FE9-99358C1C9906}">
      <dsp:nvSpPr>
        <dsp:cNvPr id="0" name=""/>
        <dsp:cNvSpPr/>
      </dsp:nvSpPr>
      <dsp:spPr>
        <a:xfrm>
          <a:off x="3594689" y="1690551"/>
          <a:ext cx="1529296" cy="3942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/>
            <a:t>institutional investor</a:t>
          </a:r>
        </a:p>
      </dsp:txBody>
      <dsp:txXfrm>
        <a:off x="3594689" y="1690551"/>
        <a:ext cx="1529296" cy="394271"/>
      </dsp:txXfrm>
    </dsp:sp>
    <dsp:sp modelId="{AB624356-5715-4A24-B713-A8EBC771935A}">
      <dsp:nvSpPr>
        <dsp:cNvPr id="0" name=""/>
        <dsp:cNvSpPr/>
      </dsp:nvSpPr>
      <dsp:spPr>
        <a:xfrm>
          <a:off x="3594689" y="2129505"/>
          <a:ext cx="1529296" cy="11638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institutional investors translate saver preferences and obligations into mandates </a:t>
          </a:r>
        </a:p>
      </dsp:txBody>
      <dsp:txXfrm>
        <a:off x="3594689" y="2129505"/>
        <a:ext cx="1529296" cy="1163806"/>
      </dsp:txXfrm>
    </dsp:sp>
    <dsp:sp modelId="{9D98494E-BFF5-4767-9BE0-35141E6E0E12}">
      <dsp:nvSpPr>
        <dsp:cNvPr id="0" name=""/>
        <dsp:cNvSpPr/>
      </dsp:nvSpPr>
      <dsp:spPr>
        <a:xfrm>
          <a:off x="5888634" y="1059232"/>
          <a:ext cx="535253" cy="53525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A8FA0D-5440-4420-A82E-44192B19C612}">
      <dsp:nvSpPr>
        <dsp:cNvPr id="0" name=""/>
        <dsp:cNvSpPr/>
      </dsp:nvSpPr>
      <dsp:spPr>
        <a:xfrm>
          <a:off x="5391613" y="1690551"/>
          <a:ext cx="1529296" cy="3942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/>
            <a:t>asset manager or bank</a:t>
          </a:r>
        </a:p>
      </dsp:txBody>
      <dsp:txXfrm>
        <a:off x="5391613" y="1690551"/>
        <a:ext cx="1529296" cy="394271"/>
      </dsp:txXfrm>
    </dsp:sp>
    <dsp:sp modelId="{8D09714B-4C51-4A24-8722-3A44A3E701E0}">
      <dsp:nvSpPr>
        <dsp:cNvPr id="0" name=""/>
        <dsp:cNvSpPr/>
      </dsp:nvSpPr>
      <dsp:spPr>
        <a:xfrm>
          <a:off x="5391613" y="2129505"/>
          <a:ext cx="1529296" cy="11638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asset managers implement mandates through portfolio design, engagement, and voting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banks influence the real economy through lending and advisory services </a:t>
          </a:r>
        </a:p>
      </dsp:txBody>
      <dsp:txXfrm>
        <a:off x="5391613" y="2129505"/>
        <a:ext cx="1529296" cy="1163806"/>
      </dsp:txXfrm>
    </dsp:sp>
    <dsp:sp modelId="{FDAD729D-4ED4-4630-B935-45B6120214CE}">
      <dsp:nvSpPr>
        <dsp:cNvPr id="0" name=""/>
        <dsp:cNvSpPr/>
      </dsp:nvSpPr>
      <dsp:spPr>
        <a:xfrm>
          <a:off x="7685558" y="1059232"/>
          <a:ext cx="535253" cy="53525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EA27D1-02A3-477D-88FF-35BF2E24CB39}">
      <dsp:nvSpPr>
        <dsp:cNvPr id="0" name=""/>
        <dsp:cNvSpPr/>
      </dsp:nvSpPr>
      <dsp:spPr>
        <a:xfrm>
          <a:off x="7188537" y="1690551"/>
          <a:ext cx="1529296" cy="3942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/>
            <a:t>firm / project</a:t>
          </a:r>
        </a:p>
      </dsp:txBody>
      <dsp:txXfrm>
        <a:off x="7188537" y="1690551"/>
        <a:ext cx="1529296" cy="394271"/>
      </dsp:txXfrm>
    </dsp:sp>
    <dsp:sp modelId="{04D832E6-3D6F-4880-971A-DF36342999B9}">
      <dsp:nvSpPr>
        <dsp:cNvPr id="0" name=""/>
        <dsp:cNvSpPr/>
      </dsp:nvSpPr>
      <dsp:spPr>
        <a:xfrm>
          <a:off x="7188537" y="2129505"/>
          <a:ext cx="1529296" cy="11638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firms and projects use the capital in the real economy </a:t>
          </a:r>
        </a:p>
      </dsp:txBody>
      <dsp:txXfrm>
        <a:off x="7188537" y="2129505"/>
        <a:ext cx="1529296" cy="1163806"/>
      </dsp:txXfrm>
    </dsp:sp>
    <dsp:sp modelId="{CF32B173-44E8-4395-B966-44E6DA9EC14B}">
      <dsp:nvSpPr>
        <dsp:cNvPr id="0" name=""/>
        <dsp:cNvSpPr/>
      </dsp:nvSpPr>
      <dsp:spPr>
        <a:xfrm>
          <a:off x="9482482" y="1059232"/>
          <a:ext cx="535253" cy="53525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9ADADA-7182-4CB5-9B36-2F9A672253BA}">
      <dsp:nvSpPr>
        <dsp:cNvPr id="0" name=""/>
        <dsp:cNvSpPr/>
      </dsp:nvSpPr>
      <dsp:spPr>
        <a:xfrm>
          <a:off x="8985461" y="1690551"/>
          <a:ext cx="1529296" cy="3942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/>
            <a:t>real-economy activity</a:t>
          </a:r>
        </a:p>
      </dsp:txBody>
      <dsp:txXfrm>
        <a:off x="8985461" y="1690551"/>
        <a:ext cx="1529296" cy="394271"/>
      </dsp:txXfrm>
    </dsp:sp>
    <dsp:sp modelId="{5EDA60F4-503B-47B4-8D3C-30A76EFC8AAE}">
      <dsp:nvSpPr>
        <dsp:cNvPr id="0" name=""/>
        <dsp:cNvSpPr/>
      </dsp:nvSpPr>
      <dsp:spPr>
        <a:xfrm>
          <a:off x="8985461" y="2129505"/>
          <a:ext cx="1529296" cy="11638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D81F8E-541F-414B-85A6-C2EC95DEFE9B}">
      <dsp:nvSpPr>
        <dsp:cNvPr id="0" name=""/>
        <dsp:cNvSpPr/>
      </dsp:nvSpPr>
      <dsp:spPr>
        <a:xfrm>
          <a:off x="4693" y="652398"/>
          <a:ext cx="474714" cy="47471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3F17F2-0B60-40CB-BC40-490F409D320F}">
      <dsp:nvSpPr>
        <dsp:cNvPr id="0" name=""/>
        <dsp:cNvSpPr/>
      </dsp:nvSpPr>
      <dsp:spPr>
        <a:xfrm>
          <a:off x="4693" y="1229651"/>
          <a:ext cx="1356328" cy="9918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/>
            <a:t>Firm / project</a:t>
          </a:r>
        </a:p>
      </dsp:txBody>
      <dsp:txXfrm>
        <a:off x="4693" y="1229651"/>
        <a:ext cx="1356328" cy="991814"/>
      </dsp:txXfrm>
    </dsp:sp>
    <dsp:sp modelId="{BD068DC4-A633-4733-A2CF-21A0EA5E6DFE}">
      <dsp:nvSpPr>
        <dsp:cNvPr id="0" name=""/>
        <dsp:cNvSpPr/>
      </dsp:nvSpPr>
      <dsp:spPr>
        <a:xfrm>
          <a:off x="4693" y="2269158"/>
          <a:ext cx="1356328" cy="7678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F43D2F-7483-482F-9132-62F3DD952F65}">
      <dsp:nvSpPr>
        <dsp:cNvPr id="0" name=""/>
        <dsp:cNvSpPr/>
      </dsp:nvSpPr>
      <dsp:spPr>
        <a:xfrm>
          <a:off x="1598379" y="652398"/>
          <a:ext cx="474714" cy="47471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468B4E-CF14-4EF3-87AC-34B035C08A7C}">
      <dsp:nvSpPr>
        <dsp:cNvPr id="0" name=""/>
        <dsp:cNvSpPr/>
      </dsp:nvSpPr>
      <dsp:spPr>
        <a:xfrm>
          <a:off x="1598379" y="1229651"/>
          <a:ext cx="1356328" cy="9918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/>
            <a:t>firms generate much of the underlying sustainability information </a:t>
          </a:r>
        </a:p>
      </dsp:txBody>
      <dsp:txXfrm>
        <a:off x="1598379" y="1229651"/>
        <a:ext cx="1356328" cy="991814"/>
      </dsp:txXfrm>
    </dsp:sp>
    <dsp:sp modelId="{26E05AF9-DCB7-423E-88DB-67CA6CDD503C}">
      <dsp:nvSpPr>
        <dsp:cNvPr id="0" name=""/>
        <dsp:cNvSpPr/>
      </dsp:nvSpPr>
      <dsp:spPr>
        <a:xfrm>
          <a:off x="1598379" y="2269158"/>
          <a:ext cx="1356328" cy="7678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A42A06-03EE-4CEB-B2D2-265AAA7D969D}">
      <dsp:nvSpPr>
        <dsp:cNvPr id="0" name=""/>
        <dsp:cNvSpPr/>
      </dsp:nvSpPr>
      <dsp:spPr>
        <a:xfrm>
          <a:off x="3192064" y="652398"/>
          <a:ext cx="474714" cy="47471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FFBF3F-E42B-4916-A3B2-9C31A4DC968A}">
      <dsp:nvSpPr>
        <dsp:cNvPr id="0" name=""/>
        <dsp:cNvSpPr/>
      </dsp:nvSpPr>
      <dsp:spPr>
        <a:xfrm>
          <a:off x="3192064" y="1229651"/>
          <a:ext cx="1356328" cy="9918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/>
            <a:t>reporting / disclosures</a:t>
          </a:r>
        </a:p>
      </dsp:txBody>
      <dsp:txXfrm>
        <a:off x="3192064" y="1229651"/>
        <a:ext cx="1356328" cy="991814"/>
      </dsp:txXfrm>
    </dsp:sp>
    <dsp:sp modelId="{3580CD23-30C7-4D15-87CA-BE2B9F20F40A}">
      <dsp:nvSpPr>
        <dsp:cNvPr id="0" name=""/>
        <dsp:cNvSpPr/>
      </dsp:nvSpPr>
      <dsp:spPr>
        <a:xfrm>
          <a:off x="3192064" y="2269158"/>
          <a:ext cx="1356328" cy="7678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regulators and supervisors define disclosure rules and guardrails </a:t>
          </a:r>
        </a:p>
      </dsp:txBody>
      <dsp:txXfrm>
        <a:off x="3192064" y="2269158"/>
        <a:ext cx="1356328" cy="767847"/>
      </dsp:txXfrm>
    </dsp:sp>
    <dsp:sp modelId="{5A79C56B-FA8C-4C31-A228-188C38E7D1C6}">
      <dsp:nvSpPr>
        <dsp:cNvPr id="0" name=""/>
        <dsp:cNvSpPr/>
      </dsp:nvSpPr>
      <dsp:spPr>
        <a:xfrm>
          <a:off x="4785750" y="652398"/>
          <a:ext cx="474714" cy="47471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ACA994-2F58-4E0A-860E-C8071125108B}">
      <dsp:nvSpPr>
        <dsp:cNvPr id="0" name=""/>
        <dsp:cNvSpPr/>
      </dsp:nvSpPr>
      <dsp:spPr>
        <a:xfrm>
          <a:off x="4785750" y="1229651"/>
          <a:ext cx="1356328" cy="9918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/>
            <a:t>standards / regulatory expectations</a:t>
          </a:r>
        </a:p>
      </dsp:txBody>
      <dsp:txXfrm>
        <a:off x="4785750" y="1229651"/>
        <a:ext cx="1356328" cy="991814"/>
      </dsp:txXfrm>
    </dsp:sp>
    <dsp:sp modelId="{264340AF-4B2D-4316-BAED-CB9F10EECAB9}">
      <dsp:nvSpPr>
        <dsp:cNvPr id="0" name=""/>
        <dsp:cNvSpPr/>
      </dsp:nvSpPr>
      <dsp:spPr>
        <a:xfrm>
          <a:off x="4785750" y="2269158"/>
          <a:ext cx="1356328" cy="7678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standard setters create common reporting language </a:t>
          </a:r>
        </a:p>
      </dsp:txBody>
      <dsp:txXfrm>
        <a:off x="4785750" y="2269158"/>
        <a:ext cx="1356328" cy="767847"/>
      </dsp:txXfrm>
    </dsp:sp>
    <dsp:sp modelId="{7147C6F8-BEC9-4DD0-989C-22E6E07C7FD4}">
      <dsp:nvSpPr>
        <dsp:cNvPr id="0" name=""/>
        <dsp:cNvSpPr/>
      </dsp:nvSpPr>
      <dsp:spPr>
        <a:xfrm>
          <a:off x="6379435" y="652398"/>
          <a:ext cx="474714" cy="47471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006139-D1BD-419B-A325-69584E4BEE7F}">
      <dsp:nvSpPr>
        <dsp:cNvPr id="0" name=""/>
        <dsp:cNvSpPr/>
      </dsp:nvSpPr>
      <dsp:spPr>
        <a:xfrm>
          <a:off x="6379435" y="1229651"/>
          <a:ext cx="1356328" cy="9918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/>
            <a:t>data providers / benchmarks / indicators</a:t>
          </a:r>
        </a:p>
      </dsp:txBody>
      <dsp:txXfrm>
        <a:off x="6379435" y="1229651"/>
        <a:ext cx="1356328" cy="991814"/>
      </dsp:txXfrm>
    </dsp:sp>
    <dsp:sp modelId="{733C9717-E340-4EC0-AD02-05FDBBDA6ECE}">
      <dsp:nvSpPr>
        <dsp:cNvPr id="0" name=""/>
        <dsp:cNvSpPr/>
      </dsp:nvSpPr>
      <dsp:spPr>
        <a:xfrm>
          <a:off x="6379435" y="2269158"/>
          <a:ext cx="1356328" cy="7678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data providers transform information into indicators, benchmarks, and analytical products </a:t>
          </a:r>
        </a:p>
      </dsp:txBody>
      <dsp:txXfrm>
        <a:off x="6379435" y="2269158"/>
        <a:ext cx="1356328" cy="767847"/>
      </dsp:txXfrm>
    </dsp:sp>
    <dsp:sp modelId="{2275DE81-152F-4E7D-97F1-040578930902}">
      <dsp:nvSpPr>
        <dsp:cNvPr id="0" name=""/>
        <dsp:cNvSpPr/>
      </dsp:nvSpPr>
      <dsp:spPr>
        <a:xfrm>
          <a:off x="7973121" y="652398"/>
          <a:ext cx="474714" cy="47471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B755A4-ADD4-4943-BDDA-BA028D61620C}">
      <dsp:nvSpPr>
        <dsp:cNvPr id="0" name=""/>
        <dsp:cNvSpPr/>
      </dsp:nvSpPr>
      <dsp:spPr>
        <a:xfrm>
          <a:off x="7973121" y="1229651"/>
          <a:ext cx="1356328" cy="9918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/>
            <a:t>investors / intermediaries</a:t>
          </a:r>
        </a:p>
      </dsp:txBody>
      <dsp:txXfrm>
        <a:off x="7973121" y="1229651"/>
        <a:ext cx="1356328" cy="991814"/>
      </dsp:txXfrm>
    </dsp:sp>
    <dsp:sp modelId="{9494A334-883F-4713-BDCC-19205AE7482F}">
      <dsp:nvSpPr>
        <dsp:cNvPr id="0" name=""/>
        <dsp:cNvSpPr/>
      </dsp:nvSpPr>
      <dsp:spPr>
        <a:xfrm>
          <a:off x="7973121" y="2269158"/>
          <a:ext cx="1356328" cy="7678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investors and intermediaries use this information in decisions</a:t>
          </a:r>
        </a:p>
      </dsp:txBody>
      <dsp:txXfrm>
        <a:off x="7973121" y="2269158"/>
        <a:ext cx="1356328" cy="767847"/>
      </dsp:txXfrm>
    </dsp:sp>
    <dsp:sp modelId="{B62E72C6-6D91-4728-86F9-9A7F8693B1F7}">
      <dsp:nvSpPr>
        <dsp:cNvPr id="0" name=""/>
        <dsp:cNvSpPr/>
      </dsp:nvSpPr>
      <dsp:spPr>
        <a:xfrm>
          <a:off x="9566807" y="652398"/>
          <a:ext cx="474714" cy="47471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C1E631-F314-4908-AEF2-A59F373C5058}">
      <dsp:nvSpPr>
        <dsp:cNvPr id="0" name=""/>
        <dsp:cNvSpPr/>
      </dsp:nvSpPr>
      <dsp:spPr>
        <a:xfrm>
          <a:off x="9566807" y="1229651"/>
          <a:ext cx="1356328" cy="9918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/>
            <a:t>financial decisions</a:t>
          </a:r>
        </a:p>
      </dsp:txBody>
      <dsp:txXfrm>
        <a:off x="9566807" y="1229651"/>
        <a:ext cx="1356328" cy="991814"/>
      </dsp:txXfrm>
    </dsp:sp>
    <dsp:sp modelId="{370166C7-3C88-4349-81CB-D9E8388816C3}">
      <dsp:nvSpPr>
        <dsp:cNvPr id="0" name=""/>
        <dsp:cNvSpPr/>
      </dsp:nvSpPr>
      <dsp:spPr>
        <a:xfrm>
          <a:off x="9566807" y="2269158"/>
          <a:ext cx="1356328" cy="7678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2A55DD0C-5959-4E50-BED0-789D38CA863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092F286-D39F-4A8C-9CBF-39ABC397D94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46DCF7-B8ED-4E9D-826D-B4B9786919B9}" type="datetimeFigureOut">
              <a:rPr lang="de-CH" smtClean="0"/>
              <a:t>05.05.2026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3E9947E-33AB-4152-A9CD-FA486C689A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6F62DCC-ECFD-4BEB-BAA5-0D6EA2D7DF9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26FB59-D07C-44E6-9708-0903EA2AE78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77803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8913A-B0C1-4DB3-B2B4-4C2657CB7E79}" type="datetimeFigureOut">
              <a:rPr lang="de-CH" smtClean="0"/>
              <a:t>05.05.2026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67385E-4498-4F11-9C81-D49D052FAB7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14757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7ECBF8-1C3B-4662-9A8A-B1A47ED520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</a:lstStyle>
          <a:p>
            <a:r>
              <a:rPr lang="de-DE" dirty="0"/>
              <a:t>Mastertitelformat bearbeiten</a:t>
            </a:r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C870A3-0534-4CEA-9AB2-AE037B518D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882535" cy="365125"/>
          </a:xfrm>
        </p:spPr>
        <p:txBody>
          <a:bodyPr/>
          <a:lstStyle/>
          <a:p>
            <a:fld id="{FFC4B51F-A597-422A-9CA8-662B911C0652}" type="datetime1">
              <a:rPr lang="de-CH" smtClean="0"/>
              <a:t>05.05.2026</a:t>
            </a:fld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B02CDE0-02FB-4836-9720-715F977BC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74-8C0C-4058-9B32-957E889621F7}" type="slidenum">
              <a:rPr lang="de-CH" smtClean="0"/>
              <a:t>‹Nr.›</a:t>
            </a:fld>
            <a:endParaRPr lang="de-CH"/>
          </a:p>
        </p:txBody>
      </p:sp>
      <p:pic>
        <p:nvPicPr>
          <p:cNvPr id="7" name="Grafik 6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06B25280-15A5-4E6A-AF0B-607DEC1EC5B6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113" y="3883963"/>
            <a:ext cx="3121775" cy="1045224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407DD7B-5B73-4E9C-A76F-0D52E23B730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707" y="6253475"/>
            <a:ext cx="1512000" cy="4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1A80DF7-E355-4838-BDB3-1604E8E7B225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992" y="6342682"/>
            <a:ext cx="1260000" cy="288000"/>
          </a:xfrm>
          <a:prstGeom prst="rect">
            <a:avLst/>
          </a:prstGeom>
          <a:noFill/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3E0CF54C-115D-4964-847E-7498F19E4F96}"/>
              </a:ext>
            </a:extLst>
          </p:cNvPr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149" y="6181475"/>
            <a:ext cx="756000" cy="612000"/>
          </a:xfrm>
          <a:prstGeom prst="rect">
            <a:avLst/>
          </a:prstGeom>
          <a:noFill/>
        </p:spPr>
      </p:pic>
      <p:pic>
        <p:nvPicPr>
          <p:cNvPr id="5" name="Grafik 4" descr="Ein Bild, das Farbigkeit, Grafiken, Screenshot, Kreis enthält.&#10;&#10;Automatisch generierte Beschreibung">
            <a:extLst>
              <a:ext uri="{FF2B5EF4-FFF2-40B4-BE49-F238E27FC236}">
                <a16:creationId xmlns:a16="http://schemas.microsoft.com/office/drawing/2014/main" id="{D413FB2C-D2A9-4E08-936C-CFB1D4E4343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306" y="6179892"/>
            <a:ext cx="445148" cy="613583"/>
          </a:xfrm>
          <a:prstGeom prst="rect">
            <a:avLst/>
          </a:prstGeom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D7F4CF50-5BE7-4CB0-ABF0-0860C2990674}"/>
              </a:ext>
            </a:extLst>
          </p:cNvPr>
          <p:cNvPicPr/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611" y="6252050"/>
            <a:ext cx="1644015" cy="469265"/>
          </a:xfrm>
          <a:prstGeom prst="rect">
            <a:avLst/>
          </a:prstGeom>
        </p:spPr>
      </p:pic>
      <p:pic>
        <p:nvPicPr>
          <p:cNvPr id="2049" name="Grafik 7" descr="Ein Bild, das Screenshot, Schrift, Electric Blue (Farbe), Majorelle Blue enthält.&#10;&#10;Automatisch generierte Beschreibung">
            <a:extLst>
              <a:ext uri="{FF2B5EF4-FFF2-40B4-BE49-F238E27FC236}">
                <a16:creationId xmlns:a16="http://schemas.microsoft.com/office/drawing/2014/main" id="{78755C20-2E48-45DF-8493-C3F115617A3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149" y="4923458"/>
            <a:ext cx="2340000" cy="521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8834EFD9-2D4B-4636-AB5A-6A9BE4DB8B9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721EE661-FDC7-4BB0-A2F1-6E10D0B73E3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ECE16ABD-0F0B-4F48-971B-C884F8FA495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0128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de-DE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Hei" panose="02010609060101010101" pitchFamily="49" charset="-122"/>
                <a:cs typeface="Times New Roman" panose="02020603050405020304" pitchFamily="18" charset="0"/>
              </a:rPr>
              <a:t> </a:t>
            </a:r>
            <a:endParaRPr kumimoji="0" lang="en-US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386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F1E8FD-96A2-4080-9259-9E8F60C8F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989A579-C5DB-43CA-AD43-4B5FD8CEBF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056D916-B090-4813-A6D6-5D91FD411D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FAE03A6-7D1E-4768-BD7D-98D3F8811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33438-B782-4F45-A7BD-E9CE6434A523}" type="datetime1">
              <a:rPr lang="de-CH" smtClean="0"/>
              <a:t>05.05.2026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567427E-2A57-45B2-B0DE-3D819BD66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8E05DE2-C1F9-471B-83FF-DA852EFA8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74-8C0C-4058-9B32-957E889621F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08277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BCD61E-6543-4053-8DFD-3BEB047B4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C9DC4CD-BC70-4B1A-A837-5231DD7DF3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C5BE3FD-E325-4724-8AB8-95390CECF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E1CA6-F682-4411-A4D2-6E02A8771FA1}" type="datetime1">
              <a:rPr lang="de-CH" smtClean="0"/>
              <a:t>05.05.2026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290EEAF-A4A4-463D-AA45-73100BC31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0D08753-1093-4DE5-96E7-FC94A5A16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74-8C0C-4058-9B32-957E889621F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64991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A50C234C-B6C6-4F6B-8732-539793C397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1EB7D44-4F72-45CF-B5C7-FCB4FD8E2A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C24C174-44D0-48A3-A069-0B28CD2DA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E1927-F958-49E2-AD15-2E90ACB719F7}" type="datetime1">
              <a:rPr lang="de-CH" smtClean="0"/>
              <a:t>05.05.2026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0E80D3-2249-4D48-AAC7-03785A3B0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283C894-5436-4E70-832C-8DC728314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74-8C0C-4058-9B32-957E889621F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88653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DF0851-C405-4160-A386-2D5F0839A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09112"/>
          </a:xfrm>
        </p:spPr>
        <p:txBody>
          <a:bodyPr/>
          <a:lstStyle>
            <a:lvl1pPr>
              <a:defRPr b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A7DBD31-4372-4085-B64D-989C69F89A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514350" indent="-514350">
              <a:buClr>
                <a:schemeClr val="accent4">
                  <a:lumMod val="75000"/>
                </a:schemeClr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-457200">
              <a:buClr>
                <a:schemeClr val="accent4">
                  <a:lumMod val="75000"/>
                </a:schemeClr>
              </a:buClr>
              <a:buFont typeface="Arial" panose="020B0604020202020204" pitchFamily="34" charset="0"/>
              <a:buChar char="•"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1371600" indent="-457200">
              <a:buClr>
                <a:schemeClr val="accent4">
                  <a:lumMod val="75000"/>
                </a:schemeClr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714500" indent="-342900">
              <a:buClr>
                <a:schemeClr val="accent4">
                  <a:lumMod val="75000"/>
                </a:schemeClr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2171700" indent="-342900">
              <a:buClr>
                <a:schemeClr val="accent4">
                  <a:lumMod val="75000"/>
                </a:schemeClr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0"/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DA0240C-7D86-4AE4-95E0-E75679CAD0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018309" cy="365125"/>
          </a:xfrm>
        </p:spPr>
        <p:txBody>
          <a:bodyPr/>
          <a:lstStyle/>
          <a:p>
            <a:fld id="{434084DD-8C4B-4B07-9519-E8EB12DA0A93}" type="datetime1">
              <a:rPr lang="de-CH" smtClean="0"/>
              <a:t>05.05.2026</a:t>
            </a:fld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7172B21-1A0C-48EB-B3DC-EEC2CCDAC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CF1AF7-41A1-48A5-9B53-C975CD7087FF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0B3E352A-8BC9-49EC-AC64-DDE5DC7A2655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9045" y="364732"/>
            <a:ext cx="1152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DA2394C0-A4A2-4764-AD0A-8FCDFAB0B42F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7422" y="454732"/>
            <a:ext cx="720000" cy="180000"/>
          </a:xfrm>
          <a:prstGeom prst="rect">
            <a:avLst/>
          </a:prstGeom>
          <a:noFill/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D364DD05-73D7-4C92-9EA5-EA1D9400AD06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177" y="364732"/>
            <a:ext cx="432000" cy="360000"/>
          </a:xfrm>
          <a:prstGeom prst="rect">
            <a:avLst/>
          </a:prstGeom>
          <a:noFill/>
        </p:spPr>
      </p:pic>
      <p:pic>
        <p:nvPicPr>
          <p:cNvPr id="17" name="Grafik 16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F25BEABB-C0D4-495A-8561-6CFAE285AC24}"/>
              </a:ext>
            </a:extLst>
          </p:cNvPr>
          <p:cNvPicPr/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731" y="6304912"/>
            <a:ext cx="1416269" cy="468000"/>
          </a:xfrm>
          <a:prstGeom prst="rect">
            <a:avLst/>
          </a:prstGeom>
        </p:spPr>
      </p:pic>
      <p:pic>
        <p:nvPicPr>
          <p:cNvPr id="10" name="Grafik 7" descr="Ein Bild, das Screenshot, Schrift, Electric Blue (Farbe), Majorelle Blue enthält.&#10;&#10;Automatisch generierte Beschreibung">
            <a:extLst>
              <a:ext uri="{FF2B5EF4-FFF2-40B4-BE49-F238E27FC236}">
                <a16:creationId xmlns:a16="http://schemas.microsoft.com/office/drawing/2014/main" id="{2EC06BFE-0549-4256-9F4B-CB5D14A5AF6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898" y="6367078"/>
            <a:ext cx="1548000" cy="344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0870514"/>
      </p:ext>
    </p:extLst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DF0851-C405-4160-A386-2D5F0839A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A7DBD31-4372-4085-B64D-989C69F89A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514350" indent="-514350">
              <a:buFont typeface="+mj-lt"/>
              <a:buAutoNum type="arabicPeriod"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0"/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DA0240C-7D86-4AE4-95E0-E75679CAD0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018309" cy="365125"/>
          </a:xfrm>
        </p:spPr>
        <p:txBody>
          <a:bodyPr/>
          <a:lstStyle/>
          <a:p>
            <a:fld id="{434084DD-8C4B-4B07-9519-E8EB12DA0A93}" type="datetime1">
              <a:rPr lang="de-CH" smtClean="0"/>
              <a:t>05.05.2026</a:t>
            </a:fld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7172B21-1A0C-48EB-B3DC-EEC2CCDAC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CF1AF7-41A1-48A5-9B53-C975CD7087FF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7" name="Grafik 6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E01522D0-0872-4CBF-AD53-CC559FF54D6F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7865" y="6304912"/>
            <a:ext cx="1416269" cy="4680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A373B302-82BF-4E00-B1C7-66A3A395AC2C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9045" y="364732"/>
            <a:ext cx="1152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66282664-19DC-4E94-80BC-2ED41696C485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7422" y="454732"/>
            <a:ext cx="720000" cy="180000"/>
          </a:xfrm>
          <a:prstGeom prst="rect">
            <a:avLst/>
          </a:prstGeom>
          <a:noFill/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47C176BF-1C6C-4D09-AC96-30CAADA378A0}"/>
              </a:ext>
            </a:extLst>
          </p:cNvPr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177" y="364732"/>
            <a:ext cx="432000" cy="36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24868568"/>
      </p:ext>
    </p:extLst>
  </p:cSld>
  <p:clrMapOvr>
    <a:masterClrMapping/>
  </p:clrMapOvr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5CCBA9-A173-497A-9693-D7C97D157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A43DE99-688A-46B9-AC50-83FE32E0C1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917A3D8-3D12-4F98-BC53-3D7502368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EBF26-2CCD-4803-B066-166B42933614}" type="datetime1">
              <a:rPr lang="de-CH" smtClean="0"/>
              <a:t>05.05.2026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7CC5D1D-A33A-4279-95E7-5E63019D7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9DAB295-65A2-400B-AA69-5E4F2B328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74-8C0C-4058-9B32-957E889621F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5700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17CD08-52D2-40ED-BE8B-BBC3C9AED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76A8131-B0BD-47C4-BBAB-91CA8F60DE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2D4B433-074A-4756-8B13-FC0B98726A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3E1039B-E930-4AB9-B8E5-3B7C78B5B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A3F19-69AA-4419-8053-508989D5D8B8}" type="datetime1">
              <a:rPr lang="de-CH" smtClean="0"/>
              <a:t>05.05.2026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B7277CF-D0F3-44EF-96C9-EB7B2B179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6A2516C-CC3D-4124-BA81-7062C7142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74-8C0C-4058-9B32-957E889621F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59505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C3C0C7-D88E-421D-852C-A18956E3C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F7E6EC1-2400-4DF8-B2DA-7CFDAE8F67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91DC4F9-CD64-421C-B956-DF89B3D325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5840491-727C-4D60-9CBF-A3EF433716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C7ED0615-3A4A-48C9-BA98-8AC60D713C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9794AE3-C6C6-481D-92E1-8B6F88CA3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0CEC3-5117-423B-8240-681D030524D3}" type="datetime1">
              <a:rPr lang="de-CH" smtClean="0"/>
              <a:t>05.05.2026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BDF1999-21EC-4B36-97DB-4AA6F37D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19B1018-F491-407B-A825-122FD96AB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74-8C0C-4058-9B32-957E889621F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41479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02CB78-10F4-439D-9733-2D056F0EA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C796584-FC24-4005-8747-7ED78E7EB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EB36-EC0F-4714-9B8D-B3E99743416B}" type="datetime1">
              <a:rPr lang="de-CH" smtClean="0"/>
              <a:t>05.05.2026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F534F0E-8B43-4C51-BA78-FB82BDA3C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D858861-8719-419C-BB3E-3A0430EE0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74-8C0C-4058-9B32-957E889621F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80906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CD2F1A1-B6D5-4D38-84C2-7ACE6B3F5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12D49-F771-4BF7-A656-F0012B21FF4F}" type="datetime1">
              <a:rPr lang="de-CH" smtClean="0"/>
              <a:t>05.05.2026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4F2914A-4171-466D-86E6-F29D4862F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59E4321-18D6-4B74-ACD2-A2B82DE48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74-8C0C-4058-9B32-957E889621F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55257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DE8086-3EBD-474A-A356-61C573F1E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7234A8-8AF8-4118-868F-E924D865D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2E658EF-7C51-430E-99E3-93DB25D7D5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0666666-DFBF-4865-913F-FE0BD7A6F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63BDE-2C92-459C-A444-F621D474C13C}" type="datetime1">
              <a:rPr lang="de-CH" smtClean="0"/>
              <a:t>05.05.2026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A38F0CA-0B60-4792-8A2B-0D31A91CA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BE4E687-72D8-4ADF-A6BC-7CCC0DDDE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74-8C0C-4058-9B32-957E889621F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35019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BC85C8F-245F-4EE5-9791-2A17A7085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B7F8192-B5E4-4869-B7DA-45AE0045F7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C0487BD-EE77-4C4B-A776-29293B2858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590945-A2B9-4B39-B29C-4A88A79EE4C0}" type="datetime1">
              <a:rPr lang="de-CH" smtClean="0"/>
              <a:t>05.05.2026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521B22A-0B49-4EF7-8020-0A8DFD6E7E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FE002D1-3E2E-45BC-805C-F9D983B67D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CE274-8C0C-4058-9B32-957E889621F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62153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9303D4-4B48-415E-B751-2C8CFDC41E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Module 1 – Lecture 3: </a:t>
            </a:r>
            <a:br>
              <a:rPr lang="en-US" dirty="0"/>
            </a:br>
            <a:r>
              <a:rPr lang="de-CH" dirty="0"/>
              <a:t>Key Actors in </a:t>
            </a:r>
            <a:r>
              <a:rPr lang="de-CH" dirty="0" err="1"/>
              <a:t>Sustainable</a:t>
            </a:r>
            <a:r>
              <a:rPr lang="de-CH" dirty="0"/>
              <a:t> Finance and </a:t>
            </a:r>
            <a:r>
              <a:rPr lang="de-CH" dirty="0" err="1"/>
              <a:t>Their</a:t>
            </a:r>
            <a:r>
              <a:rPr lang="de-CH" dirty="0"/>
              <a:t> </a:t>
            </a:r>
            <a:r>
              <a:rPr lang="de-CH" dirty="0" err="1"/>
              <a:t>Roles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66834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93254-D2C2-93F5-79A7-5E4429D2A6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A32D6C-E8E2-4354-7028-14CB099A8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shapes the rules and interpretation?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C452010-0682-54D2-97BD-9896AE3FD0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Regulators / supervisors:</a:t>
            </a:r>
            <a:endParaRPr lang="en-US" dirty="0"/>
          </a:p>
          <a:p>
            <a:r>
              <a:rPr lang="en-US" dirty="0"/>
              <a:t>set rules and guardrails </a:t>
            </a:r>
          </a:p>
          <a:p>
            <a:r>
              <a:rPr lang="en-US" dirty="0"/>
              <a:t>define disclosure expectations </a:t>
            </a:r>
          </a:p>
          <a:p>
            <a:r>
              <a:rPr lang="en-US" dirty="0"/>
              <a:t>supervise market conduct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Standard setters:</a:t>
            </a:r>
            <a:endParaRPr lang="en-US" dirty="0"/>
          </a:p>
          <a:p>
            <a:r>
              <a:rPr lang="en-US" dirty="0"/>
              <a:t>provide shared reporting language </a:t>
            </a:r>
          </a:p>
          <a:p>
            <a:r>
              <a:rPr lang="en-US" dirty="0"/>
              <a:t>support comparability across </a:t>
            </a:r>
            <a:r>
              <a:rPr lang="en-US" dirty="0" err="1"/>
              <a:t>organisations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Data providers:</a:t>
            </a:r>
            <a:endParaRPr lang="en-US" dirty="0"/>
          </a:p>
          <a:p>
            <a:r>
              <a:rPr lang="en-US" dirty="0"/>
              <a:t>package data into indicators, benchmarks, and analytical tools </a:t>
            </a:r>
          </a:p>
          <a:p>
            <a:r>
              <a:rPr lang="en-US" dirty="0"/>
              <a:t>influence how market participants interpret sustainability information </a:t>
            </a:r>
          </a:p>
          <a:p>
            <a:pPr marL="0" indent="0">
              <a:buNone/>
            </a:pPr>
            <a:br>
              <a:rPr lang="en-US" dirty="0"/>
            </a:br>
            <a:r>
              <a:rPr lang="en-US" dirty="0"/>
              <a:t>These actors often do not allocate capital directly, but they strongly shape how decisions are made. </a:t>
            </a:r>
          </a:p>
          <a:p>
            <a:endParaRPr lang="en-US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CDC3309-33A8-FCEB-F663-0BC65FE05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84DD-8C4B-4B07-9519-E8EB12DA0A93}" type="datetime1">
              <a:rPr lang="de-CH" smtClean="0"/>
              <a:t>05.05.2026</a:t>
            </a:fld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348E035-D457-578E-AD8F-CE7894D2D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F1AF7-41A1-48A5-9B53-C975CD7087FF}" type="slidenum">
              <a:rPr lang="de-CH" smtClean="0"/>
              <a:pPr/>
              <a:t>10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963321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6B7F1-1C6C-F386-3F51-803ABBDE5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1805F6-FF18-39B5-6874-CDDA26A06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 Work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13E86FD-741B-3F48-C436-3BE8152DBF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Choose one real-economy example:</a:t>
            </a:r>
          </a:p>
          <a:p>
            <a:r>
              <a:rPr lang="en-US" dirty="0"/>
              <a:t>building retrofit </a:t>
            </a:r>
          </a:p>
          <a:p>
            <a:r>
              <a:rPr lang="en-US" dirty="0"/>
              <a:t>public transport expansion </a:t>
            </a:r>
          </a:p>
          <a:p>
            <a:r>
              <a:rPr lang="en-US" dirty="0"/>
              <a:t>manufacturing upgrade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Questions for students:</a:t>
            </a:r>
            <a:endParaRPr lang="en-US" dirty="0"/>
          </a:p>
          <a:p>
            <a:r>
              <a:rPr lang="en-US" dirty="0"/>
              <a:t>Which actors are involved from start to finish? </a:t>
            </a:r>
          </a:p>
          <a:p>
            <a:r>
              <a:rPr lang="en-US" dirty="0"/>
              <a:t>What is each actor responsible for? </a:t>
            </a:r>
          </a:p>
          <a:p>
            <a:r>
              <a:rPr lang="en-US" dirty="0"/>
              <a:t>What information does each actor need? </a:t>
            </a:r>
          </a:p>
          <a:p>
            <a:r>
              <a:rPr lang="en-US" dirty="0"/>
              <a:t>Where are the main dependencies or bottlenecks? </a:t>
            </a:r>
          </a:p>
          <a:p>
            <a:pPr marL="0" indent="0">
              <a:buNone/>
            </a:pPr>
            <a:br>
              <a:rPr lang="en-US" dirty="0"/>
            </a:br>
            <a:r>
              <a:rPr lang="en-US" dirty="0"/>
              <a:t>Do not discuss the case abstractly. Specify </a:t>
            </a:r>
            <a:r>
              <a:rPr lang="en-US" b="1" dirty="0"/>
              <a:t>who acts, on what basis, and with which dependencies</a:t>
            </a:r>
            <a:r>
              <a:rPr lang="en-US" dirty="0"/>
              <a:t>. </a:t>
            </a:r>
          </a:p>
          <a:p>
            <a:endParaRPr lang="en-US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A4017B-FDF9-5E6F-805F-F34106D5D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84DD-8C4B-4B07-9519-E8EB12DA0A93}" type="datetime1">
              <a:rPr lang="de-CH" smtClean="0"/>
              <a:t>05.05.2026</a:t>
            </a:fld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3060E26-F473-8232-99D3-BBBC8480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F1AF7-41A1-48A5-9B53-C975CD7087FF}" type="slidenum">
              <a:rPr lang="de-CH" smtClean="0"/>
              <a:pPr/>
              <a:t>11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8911033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AB398-F541-5BF0-8364-3883B5824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00DBC0-9D31-07C9-9D13-9691B293A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Takeaways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4A15C2-147D-65D5-F025-F88AD5868B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Different actors have different levers:</a:t>
            </a:r>
          </a:p>
          <a:p>
            <a:pPr lvl="1"/>
            <a:r>
              <a:rPr lang="en-US" dirty="0"/>
              <a:t>some decide </a:t>
            </a:r>
            <a:r>
              <a:rPr lang="en-US" b="1" dirty="0"/>
              <a:t>where capital goes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some decide </a:t>
            </a:r>
            <a:r>
              <a:rPr lang="en-US" b="1" dirty="0"/>
              <a:t>how capital is priced or conditioned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some decide </a:t>
            </a:r>
            <a:r>
              <a:rPr lang="en-US" b="1" dirty="0"/>
              <a:t>what must be reported and how it is interpreted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>
              <a:buFont typeface="+mj-lt"/>
              <a:buAutoNum type="arabicPeriod" startAt="2"/>
            </a:pPr>
            <a:r>
              <a:rPr lang="en-US" dirty="0"/>
              <a:t>Most real-world initiatives require coordination. They depend on:</a:t>
            </a:r>
          </a:p>
          <a:p>
            <a:pPr lvl="1"/>
            <a:r>
              <a:rPr lang="en-US" dirty="0"/>
              <a:t>data </a:t>
            </a:r>
          </a:p>
          <a:p>
            <a:pPr lvl="1"/>
            <a:r>
              <a:rPr lang="en-US" dirty="0"/>
              <a:t>standards </a:t>
            </a:r>
          </a:p>
          <a:p>
            <a:pPr lvl="1"/>
            <a:r>
              <a:rPr lang="en-US" dirty="0"/>
              <a:t>mandates </a:t>
            </a:r>
          </a:p>
          <a:p>
            <a:pPr lvl="1"/>
            <a:r>
              <a:rPr lang="en-US" dirty="0"/>
              <a:t>approvals </a:t>
            </a:r>
          </a:p>
          <a:p>
            <a:pPr lvl="1"/>
            <a:r>
              <a:rPr lang="en-US" dirty="0"/>
              <a:t>implementation capacity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Sustainable finance is rarely a one-actor story.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5DBD60F-4860-CD16-F81D-8ABF1E19C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84DD-8C4B-4B07-9519-E8EB12DA0A93}" type="datetime1">
              <a:rPr lang="de-CH" smtClean="0"/>
              <a:t>05.05.2026</a:t>
            </a:fld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C78E0FD-EDE3-EB50-AF59-C86F9428A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F1AF7-41A1-48A5-9B53-C975CD7087FF}" type="slidenum">
              <a:rPr lang="de-CH" smtClean="0"/>
              <a:pPr/>
              <a:t>12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47481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A23EC-AF8D-B0B8-C373-0C5173F69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436C43-4A74-6E1A-DD31-1B38027E0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Outcomes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2CFF1BA-DAAD-CE8E-F3C8-D76140FF5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b="1" dirty="0"/>
              <a:t>By the end of this lecture, learners can…</a:t>
            </a:r>
          </a:p>
          <a:p>
            <a:pPr>
              <a:lnSpc>
                <a:spcPct val="100000"/>
              </a:lnSpc>
            </a:pPr>
            <a:r>
              <a:rPr lang="en-US" dirty="0"/>
              <a:t>identify key actors in sustainable finance, including households, institutional investors, banks, asset managers, firms, regulators, standard setters, and data providers;</a:t>
            </a:r>
          </a:p>
          <a:p>
            <a:pPr>
              <a:lnSpc>
                <a:spcPct val="100000"/>
              </a:lnSpc>
            </a:pPr>
            <a:r>
              <a:rPr lang="en-US" dirty="0"/>
              <a:t>describe the typical role each actor plays in moving capital and shaping financial decisions that relate to sustainability;</a:t>
            </a:r>
          </a:p>
          <a:p>
            <a:pPr>
              <a:lnSpc>
                <a:spcPct val="100000"/>
              </a:lnSpc>
            </a:pPr>
            <a:r>
              <a:rPr lang="en-US" dirty="0"/>
              <a:t>explain, at a high level, how money and information travel through the system (from savers and intermediaries to firms and projects, and back through reporting and performance);</a:t>
            </a:r>
          </a:p>
          <a:p>
            <a:pPr>
              <a:lnSpc>
                <a:spcPct val="100000"/>
              </a:lnSpc>
            </a:pPr>
            <a:r>
              <a:rPr lang="en-US" dirty="0"/>
              <a:t>apply an “actor map” to a concrete example by assigning responsibilities and information needs to different actors.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5F833E-17DB-5975-ED7B-1D648D38B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84DD-8C4B-4B07-9519-E8EB12DA0A93}" type="datetime1">
              <a:rPr lang="de-CH" smtClean="0"/>
              <a:t>05.05.2026</a:t>
            </a:fld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85D6BEA-1143-ECAC-3007-FD421779E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F1AF7-41A1-48A5-9B53-C975CD7087FF}" type="slidenum">
              <a:rPr lang="de-CH" smtClean="0"/>
              <a:pPr/>
              <a:t>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697752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85A73-68AD-5632-0131-040E0C77C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AB2661-0C16-43E2-52D3-570909E1A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concepts to the ecosystem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AF8F99F-F2C5-98FE-92A0-C466008AD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Sustainable finance does not happen through one institution alone. It works through an ecosystem of actors:</a:t>
            </a:r>
          </a:p>
          <a:p>
            <a:r>
              <a:rPr lang="en-US" dirty="0"/>
              <a:t>households and institutions supply capital </a:t>
            </a:r>
          </a:p>
          <a:p>
            <a:r>
              <a:rPr lang="en-US" dirty="0"/>
              <a:t>banks and asset managers intermediate capital </a:t>
            </a:r>
          </a:p>
          <a:p>
            <a:r>
              <a:rPr lang="en-US" dirty="0"/>
              <a:t>firms and projects use capital </a:t>
            </a:r>
          </a:p>
          <a:p>
            <a:r>
              <a:rPr lang="en-US" dirty="0"/>
              <a:t>regulators, standard setters, and data providers shape how sustainability information is created, reported, and used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To understand sustainable finance, students need to know </a:t>
            </a:r>
            <a:r>
              <a:rPr lang="en-US" b="1" dirty="0"/>
              <a:t>who acts, on what basis, and with which dependencies</a:t>
            </a:r>
            <a:r>
              <a:rPr lang="en-US" dirty="0"/>
              <a:t>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FCEEBB9-3ED6-1C33-6DEB-4E40CFD2E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84DD-8C4B-4B07-9519-E8EB12DA0A93}" type="datetime1">
              <a:rPr lang="de-CH" smtClean="0"/>
              <a:t>05.05.2026</a:t>
            </a:fld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9BB24BC-B3E4-AE29-1D29-5D72F889D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F1AF7-41A1-48A5-9B53-C975CD7087FF}" type="slidenum">
              <a:rPr lang="de-CH" smtClean="0"/>
              <a:pPr/>
              <a:t>3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34639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67B8F1-FE7C-227B-13B9-E592AEAFB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5EEE7D-2EA8-8ABC-FF38-112FA2F57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are the key actors?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7000930-2B93-8BCC-3426-78FC4E908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84DD-8C4B-4B07-9519-E8EB12DA0A93}" type="datetime1">
              <a:rPr lang="de-CH" smtClean="0"/>
              <a:t>05.05.2026</a:t>
            </a:fld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AFEBF7A-DA1E-BCA3-A34F-8D2B57941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F1AF7-41A1-48A5-9B53-C975CD7087FF}" type="slidenum">
              <a:rPr lang="de-CH" smtClean="0"/>
              <a:pPr/>
              <a:t>4</a:t>
            </a:fld>
            <a:endParaRPr lang="de-CH" dirty="0"/>
          </a:p>
        </p:txBody>
      </p:sp>
      <p:graphicFrame>
        <p:nvGraphicFramePr>
          <p:cNvPr id="11" name="Rectangle 2">
            <a:extLst>
              <a:ext uri="{FF2B5EF4-FFF2-40B4-BE49-F238E27FC236}">
                <a16:creationId xmlns:a16="http://schemas.microsoft.com/office/drawing/2014/main" id="{FD1B844C-910D-21A3-3523-B05AA98731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7973616"/>
              </p:ext>
            </p:extLst>
          </p:nvPr>
        </p:nvGraphicFramePr>
        <p:xfrm>
          <a:off x="1089212" y="1228164"/>
          <a:ext cx="9417424" cy="37654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BD6CC3D2-3C59-F07A-725B-F59C49F188F9}"/>
              </a:ext>
            </a:extLst>
          </p:cNvPr>
          <p:cNvSpPr txBox="1"/>
          <p:nvPr/>
        </p:nvSpPr>
        <p:spPr>
          <a:xfrm>
            <a:off x="1089212" y="4993621"/>
            <a:ext cx="9587753" cy="1082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These actors do not all do the same thing: </a:t>
            </a:r>
          </a:p>
          <a:p>
            <a:pPr marL="514350" indent="-514350">
              <a:lnSpc>
                <a:spcPct val="90000"/>
              </a:lnSpc>
              <a:spcBef>
                <a:spcPts val="1000"/>
              </a:spcBef>
              <a:buClr>
                <a:schemeClr val="accent4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some allocate capital, some price or condition it, others define reporting rules or package information.</a:t>
            </a:r>
          </a:p>
        </p:txBody>
      </p:sp>
    </p:spTree>
    <p:extLst>
      <p:ext uri="{BB962C8B-B14F-4D97-AF65-F5344CB8AC3E}">
        <p14:creationId xmlns:p14="http://schemas.microsoft.com/office/powerpoint/2010/main" val="1171632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74FC613-22F6-25E7-2981-BE18D46F1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pPr algn="ctr"/>
            <a:r>
              <a:rPr lang="en-US" sz="5200"/>
              <a:t>How capital moves through the system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EB0FE6E-C533-2C4D-BE96-A306F06E91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34084DD-8C4B-4B07-9519-E8EB12DA0A93}" type="datetime1">
              <a:rPr lang="de-CH" smtClean="0"/>
              <a:pPr>
                <a:spcAft>
                  <a:spcPts val="600"/>
                </a:spcAft>
              </a:pPr>
              <a:t>05.05.2026</a:t>
            </a:fld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23269A4-438D-1ABE-F46B-BEC99DB61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5CF1AF7-41A1-48A5-9B53-C975CD7087FF}" type="slidenum">
              <a:rPr lang="de-CH" smtClean="0"/>
              <a:pPr>
                <a:spcAft>
                  <a:spcPts val="600"/>
                </a:spcAft>
              </a:pPr>
              <a:t>5</a:t>
            </a:fld>
            <a:endParaRPr lang="de-CH"/>
          </a:p>
        </p:txBody>
      </p:sp>
      <p:graphicFrame>
        <p:nvGraphicFramePr>
          <p:cNvPr id="6" name="Inhaltsplatzhalter 2">
            <a:extLst>
              <a:ext uri="{FF2B5EF4-FFF2-40B4-BE49-F238E27FC236}">
                <a16:creationId xmlns:a16="http://schemas.microsoft.com/office/drawing/2014/main" id="{0762F13A-97D7-33C8-E5D9-7CF39FFD6C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3392597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9194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06511-5534-53E7-752F-82736B55F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information moves back through the system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A698EF3-F44B-DB7B-C068-9D5D69591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84DD-8C4B-4B07-9519-E8EB12DA0A93}" type="datetime1">
              <a:rPr lang="de-CH" smtClean="0"/>
              <a:t>05.05.2026</a:t>
            </a:fld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A3B4C83-DC6C-15AB-E1A4-7387B41DC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F1AF7-41A1-48A5-9B53-C975CD7087FF}" type="slidenum">
              <a:rPr lang="de-CH" smtClean="0"/>
              <a:pPr/>
              <a:t>6</a:t>
            </a:fld>
            <a:endParaRPr lang="de-CH" dirty="0"/>
          </a:p>
        </p:txBody>
      </p:sp>
      <p:graphicFrame>
        <p:nvGraphicFramePr>
          <p:cNvPr id="6" name="Inhaltsplatzhalter 2">
            <a:extLst>
              <a:ext uri="{FF2B5EF4-FFF2-40B4-BE49-F238E27FC236}">
                <a16:creationId xmlns:a16="http://schemas.microsoft.com/office/drawing/2014/main" id="{598D8F0E-B45C-16D4-FECD-0B7968E230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3536661"/>
              </p:ext>
            </p:extLst>
          </p:nvPr>
        </p:nvGraphicFramePr>
        <p:xfrm>
          <a:off x="632085" y="2120591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0768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4BF81-E20D-7FA5-254A-CF8D864F0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B3FFEF-E5C3-F328-3C2C-106673C2C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Who provides capital and sets broad expectations?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4966CB3-A8C3-884C-3A8B-E5ABBE3B75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Households:</a:t>
            </a:r>
            <a:endParaRPr lang="en-US" dirty="0"/>
          </a:p>
          <a:p>
            <a:r>
              <a:rPr lang="en-US" dirty="0"/>
              <a:t>provide savings capital </a:t>
            </a:r>
          </a:p>
          <a:p>
            <a:r>
              <a:rPr lang="en-US" dirty="0"/>
              <a:t>express preferences indirectly through savings and investment choices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Institutional investors:</a:t>
            </a:r>
            <a:endParaRPr lang="en-US" dirty="0"/>
          </a:p>
          <a:p>
            <a:r>
              <a:rPr lang="en-US" dirty="0"/>
              <a:t>e.g. pension funds, insurers </a:t>
            </a:r>
          </a:p>
          <a:p>
            <a:r>
              <a:rPr lang="en-US" dirty="0"/>
              <a:t>translate saver responsibilities and constraints into mandates </a:t>
            </a:r>
          </a:p>
          <a:p>
            <a:r>
              <a:rPr lang="en-US" dirty="0"/>
              <a:t>can shape long-term expectations, including stewardship expectations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Important distinction:</a:t>
            </a:r>
            <a:br>
              <a:rPr lang="en-US" dirty="0"/>
            </a:br>
            <a:r>
              <a:rPr lang="en-US" dirty="0"/>
              <a:t>Households usually do not directly manage portfolios. Institutional investors structure capital at scale. </a:t>
            </a:r>
          </a:p>
          <a:p>
            <a:endParaRPr lang="en-US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3542A34-A077-70AE-1520-D7ED71C3E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84DD-8C4B-4B07-9519-E8EB12DA0A93}" type="datetime1">
              <a:rPr lang="de-CH" smtClean="0"/>
              <a:t>05.05.2026</a:t>
            </a:fld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34574E-C41D-84C1-0253-0972A2975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F1AF7-41A1-48A5-9B53-C975CD7087FF}" type="slidenum">
              <a:rPr lang="de-CH" smtClean="0"/>
              <a:pPr/>
              <a:t>7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480108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8D1FE-2A36-127F-8E64-6A900DC3A7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0E9AC1-E883-7ED2-2E78-D8B4863FE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Who intermediates </a:t>
            </a:r>
            <a:r>
              <a:rPr lang="de-CH" dirty="0" err="1"/>
              <a:t>capital</a:t>
            </a:r>
            <a:r>
              <a:rPr lang="de-CH" dirty="0"/>
              <a:t>?</a:t>
            </a:r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7A0C003-9945-33C5-CB4A-D959C0D415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Asset managers:</a:t>
            </a:r>
            <a:endParaRPr lang="en-US" dirty="0"/>
          </a:p>
          <a:p>
            <a:r>
              <a:rPr lang="en-US" dirty="0"/>
              <a:t>implement mandates </a:t>
            </a:r>
          </a:p>
          <a:p>
            <a:r>
              <a:rPr lang="en-US" dirty="0"/>
              <a:t>design products </a:t>
            </a:r>
          </a:p>
          <a:p>
            <a:r>
              <a:rPr lang="en-US" dirty="0"/>
              <a:t>construct portfolios </a:t>
            </a:r>
          </a:p>
          <a:p>
            <a:r>
              <a:rPr lang="en-US" dirty="0"/>
              <a:t>engage and vote where relevant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Banks:</a:t>
            </a:r>
            <a:endParaRPr lang="en-US" dirty="0"/>
          </a:p>
          <a:p>
            <a:r>
              <a:rPr lang="en-US" dirty="0"/>
              <a:t>provide lending </a:t>
            </a:r>
          </a:p>
          <a:p>
            <a:r>
              <a:rPr lang="en-US" dirty="0"/>
              <a:t>advise firms and projects </a:t>
            </a:r>
          </a:p>
          <a:p>
            <a:r>
              <a:rPr lang="en-US" dirty="0"/>
              <a:t>influence which projects proceed and under what conditions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br>
              <a:rPr lang="en-US" dirty="0"/>
            </a:br>
            <a:r>
              <a:rPr lang="en-US" dirty="0"/>
              <a:t>Asset managers and banks are both intermediaries, but their channels differ: </a:t>
            </a:r>
            <a:r>
              <a:rPr lang="en-US" b="1" dirty="0"/>
              <a:t>portfolio investment</a:t>
            </a:r>
            <a:r>
              <a:rPr lang="en-US" dirty="0"/>
              <a:t> versus </a:t>
            </a:r>
            <a:r>
              <a:rPr lang="en-US" b="1" dirty="0"/>
              <a:t>lending and advisory</a:t>
            </a:r>
            <a:r>
              <a:rPr lang="en-US" dirty="0"/>
              <a:t>.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EFE7763-B0E1-B0C9-B98D-3E62BFCC7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84DD-8C4B-4B07-9519-E8EB12DA0A93}" type="datetime1">
              <a:rPr lang="de-CH" smtClean="0"/>
              <a:t>05.05.2026</a:t>
            </a:fld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50AFDF5-08DB-8602-6B3E-6E10E8A9D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F1AF7-41A1-48A5-9B53-C975CD7087FF}" type="slidenum">
              <a:rPr lang="de-CH" smtClean="0"/>
              <a:pPr/>
              <a:t>8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146572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B9B25-C99A-C932-7A6F-6820C57DB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CDC119-0D6C-092B-AB44-FB088BA76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finance meets the real economy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0AC06F9-E209-907B-8EE8-A3191C0E75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firms and projects are central because they make real investment and operating decisions </a:t>
            </a:r>
          </a:p>
          <a:p>
            <a:r>
              <a:rPr lang="en-US" dirty="0"/>
              <a:t>they use the capital raised or received </a:t>
            </a:r>
          </a:p>
          <a:p>
            <a:r>
              <a:rPr lang="en-US" dirty="0"/>
              <a:t>they also produce much of the information through reporting and disclosures </a:t>
            </a:r>
          </a:p>
          <a:p>
            <a:r>
              <a:rPr lang="en-US" dirty="0"/>
              <a:t>they are therefore both </a:t>
            </a:r>
            <a:r>
              <a:rPr lang="en-US" b="1" dirty="0"/>
              <a:t>capital users</a:t>
            </a:r>
            <a:r>
              <a:rPr lang="en-US" dirty="0"/>
              <a:t> and </a:t>
            </a:r>
            <a:r>
              <a:rPr lang="en-US" b="1" dirty="0"/>
              <a:t>information producers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br>
              <a:rPr lang="en-US" dirty="0"/>
            </a:br>
            <a:r>
              <a:rPr lang="en-US" dirty="0"/>
              <a:t>Without firms and projects, sustainable finance remains only a financial architecture, not a real-economy process</a:t>
            </a:r>
          </a:p>
          <a:p>
            <a:endParaRPr lang="en-US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0A2FD22-32AA-BCD9-C537-3B64C7790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84DD-8C4B-4B07-9519-E8EB12DA0A93}" type="datetime1">
              <a:rPr lang="de-CH" smtClean="0"/>
              <a:t>05.05.2026</a:t>
            </a:fld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473F9BD-359C-2AD4-3512-8CD834A69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F1AF7-41A1-48A5-9B53-C975CD7087FF}" type="slidenum">
              <a:rPr lang="de-CH" smtClean="0"/>
              <a:pPr/>
              <a:t>9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7555939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718A66D5ACFDA418D53512A266462DB" ma:contentTypeVersion="5" ma:contentTypeDescription="Ein neues Dokument erstellen." ma:contentTypeScope="" ma:versionID="7c3d08b88b16de8beb6aece49d1a546c">
  <xsd:schema xmlns:xsd="http://www.w3.org/2001/XMLSchema" xmlns:xs="http://www.w3.org/2001/XMLSchema" xmlns:p="http://schemas.microsoft.com/office/2006/metadata/properties" xmlns:ns2="38614d89-f69c-42da-80c7-98c34c114ecc" xmlns:ns3="ccacb70c-0cbb-45a0-af9a-edba54d4e815" targetNamespace="http://schemas.microsoft.com/office/2006/metadata/properties" ma:root="true" ma:fieldsID="3af5b6f2c4344b454e52b30ef00366b0" ns2:_="" ns3:_="">
    <xsd:import namespace="38614d89-f69c-42da-80c7-98c34c114ecc"/>
    <xsd:import namespace="ccacb70c-0cbb-45a0-af9a-edba54d4e81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614d89-f69c-42da-80c7-98c34c114e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acb70c-0cbb-45a0-af9a-edba54d4e81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493C4C-FD63-44D6-88A5-16429D3A829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CC9EE73-A39D-43B0-BADA-2CF86F6CA8B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5A7B8C0-5E6E-474A-89F6-1451997AC8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8614d89-f69c-42da-80c7-98c34c114ecc"/>
    <ds:schemaRef ds:uri="ccacb70c-0cbb-45a0-af9a-edba54d4e81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807</Words>
  <Application>Microsoft Office PowerPoint</Application>
  <PresentationFormat>Breitbild</PresentationFormat>
  <Paragraphs>143</Paragraphs>
  <Slides>12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</vt:lpstr>
      <vt:lpstr>Module 1 – Lecture 3:  Key Actors in Sustainable Finance and Their Roles</vt:lpstr>
      <vt:lpstr>Learning Outcomes</vt:lpstr>
      <vt:lpstr>From concepts to the ecosystem</vt:lpstr>
      <vt:lpstr>Who are the key actors?</vt:lpstr>
      <vt:lpstr>How capital moves through the system</vt:lpstr>
      <vt:lpstr>How information moves back through the system</vt:lpstr>
      <vt:lpstr>Who provides capital and sets broad expectations?</vt:lpstr>
      <vt:lpstr>Who intermediates capital?</vt:lpstr>
      <vt:lpstr>Where finance meets the real economy</vt:lpstr>
      <vt:lpstr>Who shapes the rules and interpretation?</vt:lpstr>
      <vt:lpstr>Group Work</vt:lpstr>
      <vt:lpstr>Key Takeaways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Kick-off Meeting  29.09.2023</dc:title>
  <dc:creator>Urban Sabrina</dc:creator>
  <cp:lastModifiedBy>Urban Sabrina</cp:lastModifiedBy>
  <cp:revision>1</cp:revision>
  <dcterms:created xsi:type="dcterms:W3CDTF">2023-09-26T06:46:45Z</dcterms:created>
  <dcterms:modified xsi:type="dcterms:W3CDTF">2026-05-05T08:49:05Z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0x010100B718A66D5ACFDA418D53512A266462DB</vt:lpwstr>
  </property>
</Properties>
</file>