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6669088" cy="98202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98922" algn="l" rtl="0" fontAlgn="base">
      <a:spcBef>
        <a:spcPct val="0"/>
      </a:spcBef>
      <a:spcAft>
        <a:spcPct val="0"/>
      </a:spcAft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97850" algn="l" rtl="0" fontAlgn="base">
      <a:spcBef>
        <a:spcPct val="0"/>
      </a:spcBef>
      <a:spcAft>
        <a:spcPct val="0"/>
      </a:spcAft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96773" algn="l" rtl="0" fontAlgn="base">
      <a:spcBef>
        <a:spcPct val="0"/>
      </a:spcBef>
      <a:spcAft>
        <a:spcPct val="0"/>
      </a:spcAft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95697" algn="l" rtl="0" fontAlgn="base">
      <a:spcBef>
        <a:spcPct val="0"/>
      </a:spcBef>
      <a:spcAft>
        <a:spcPct val="0"/>
      </a:spcAft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494624" algn="l" defTabSz="997850" rtl="0" eaLnBrk="1" latinLnBrk="0" hangingPunct="1"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993545" algn="l" defTabSz="997850" rtl="0" eaLnBrk="1" latinLnBrk="0" hangingPunct="1"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492474" algn="l" defTabSz="997850" rtl="0" eaLnBrk="1" latinLnBrk="0" hangingPunct="1"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991397" algn="l" defTabSz="997850" rtl="0" eaLnBrk="1" latinLnBrk="0" hangingPunct="1">
      <a:defRPr sz="2116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FFD2"/>
    <a:srgbClr val="A7FFE8"/>
    <a:srgbClr val="DE7104"/>
    <a:srgbClr val="003399"/>
    <a:srgbClr val="A27B00"/>
    <a:srgbClr val="336600"/>
    <a:srgbClr val="FFFF99"/>
    <a:srgbClr val="0066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3" autoAdjust="0"/>
    <p:restoredTop sz="98768" autoAdjust="0"/>
  </p:normalViewPr>
  <p:slideViewPr>
    <p:cSldViewPr>
      <p:cViewPr>
        <p:scale>
          <a:sx n="33" d="100"/>
          <a:sy n="33" d="100"/>
        </p:scale>
        <p:origin x="888" y="19"/>
      </p:cViewPr>
      <p:guideLst>
        <p:guide orient="horz" pos="13607"/>
        <p:guide pos="10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6" tIns="45797" rIns="91596" bIns="45797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6" tIns="45797" rIns="91596" bIns="45797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973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6" tIns="45797" rIns="91596" bIns="45797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32973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96" tIns="45797" rIns="91596" bIns="45797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E85AE1B5-6F84-4241-A556-041A34DE1D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272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82178-02FA-4BBC-8F8E-DD17E0291C2B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092325" y="1227138"/>
            <a:ext cx="2484438" cy="3314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725988"/>
            <a:ext cx="5335588" cy="3867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28150"/>
            <a:ext cx="288925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8250" y="9328150"/>
            <a:ext cx="288925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C0CB0-452E-47DE-A8EA-C43B448248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16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1pPr>
    <a:lvl2pPr marL="2418441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2pPr>
    <a:lvl3pPr marL="4836883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3pPr>
    <a:lvl4pPr marL="7255325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4pPr>
    <a:lvl5pPr marL="9673766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5pPr>
    <a:lvl6pPr marL="12092207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6pPr>
    <a:lvl7pPr marL="14510649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7pPr>
    <a:lvl8pPr marL="16929090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8pPr>
    <a:lvl9pPr marL="19347532" algn="l" defTabSz="4836883" rtl="0" eaLnBrk="1" latinLnBrk="0" hangingPunct="1">
      <a:defRPr sz="63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108" y="13420111"/>
            <a:ext cx="27539075" cy="926074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216" y="24480025"/>
            <a:ext cx="22678868" cy="11040858"/>
          </a:xfrm>
        </p:spPr>
        <p:txBody>
          <a:bodyPr/>
          <a:lstStyle>
            <a:lvl1pPr marL="0" indent="0" algn="ctr">
              <a:buNone/>
              <a:defRPr/>
            </a:lvl1pPr>
            <a:lvl2pPr marL="338483" indent="0" algn="ctr">
              <a:buNone/>
              <a:defRPr/>
            </a:lvl2pPr>
            <a:lvl3pPr marL="676971" indent="0" algn="ctr">
              <a:buNone/>
              <a:defRPr/>
            </a:lvl3pPr>
            <a:lvl4pPr marL="1015459" indent="0" algn="ctr">
              <a:buNone/>
              <a:defRPr/>
            </a:lvl4pPr>
            <a:lvl5pPr marL="1353943" indent="0" algn="ctr">
              <a:buNone/>
              <a:defRPr/>
            </a:lvl5pPr>
            <a:lvl6pPr marL="1692430" indent="0" algn="ctr">
              <a:buNone/>
              <a:defRPr/>
            </a:lvl6pPr>
            <a:lvl7pPr marL="2030918" indent="0" algn="ctr">
              <a:buNone/>
              <a:defRPr/>
            </a:lvl7pPr>
            <a:lvl8pPr marL="2369405" indent="0" algn="ctr">
              <a:buNone/>
              <a:defRPr/>
            </a:lvl8pPr>
            <a:lvl9pPr marL="270789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FF7B7-ED3B-437E-AA4B-4E400FBF1B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B34BE-8076-448B-A93D-511A00AB47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5208" y="3840758"/>
            <a:ext cx="6883979" cy="3455981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108" y="3840758"/>
            <a:ext cx="20502725" cy="3455981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7697-92BF-42DF-8E24-F3673B3485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8358-D4C7-4CB9-874B-9200039B75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8678" y="27759717"/>
            <a:ext cx="27540661" cy="8580211"/>
          </a:xfrm>
        </p:spPr>
        <p:txBody>
          <a:bodyPr anchor="t"/>
          <a:lstStyle>
            <a:lvl1pPr algn="l">
              <a:defRPr sz="287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8678" y="18310229"/>
            <a:ext cx="27540661" cy="9449493"/>
          </a:xfrm>
        </p:spPr>
        <p:txBody>
          <a:bodyPr anchor="b"/>
          <a:lstStyle>
            <a:lvl1pPr marL="0" indent="0">
              <a:buNone/>
              <a:defRPr sz="1436"/>
            </a:lvl1pPr>
            <a:lvl2pPr marL="338483" indent="0">
              <a:buNone/>
              <a:defRPr sz="1436"/>
            </a:lvl2pPr>
            <a:lvl3pPr marL="676971" indent="0">
              <a:buNone/>
              <a:defRPr sz="1077"/>
            </a:lvl3pPr>
            <a:lvl4pPr marL="1015459" indent="0">
              <a:buNone/>
              <a:defRPr sz="1077"/>
            </a:lvl4pPr>
            <a:lvl5pPr marL="1353943" indent="0">
              <a:buNone/>
              <a:defRPr sz="1077"/>
            </a:lvl5pPr>
            <a:lvl6pPr marL="1692430" indent="0">
              <a:buNone/>
              <a:defRPr sz="1077"/>
            </a:lvl6pPr>
            <a:lvl7pPr marL="2030918" indent="0">
              <a:buNone/>
              <a:defRPr sz="1077"/>
            </a:lvl7pPr>
            <a:lvl8pPr marL="2369405" indent="0">
              <a:buNone/>
              <a:defRPr sz="1077"/>
            </a:lvl8pPr>
            <a:lvl9pPr marL="2707890" indent="0">
              <a:buNone/>
              <a:defRPr sz="1077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995FD-FCE9-4EFF-9426-AB467060F8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106" y="12479849"/>
            <a:ext cx="13693348" cy="25920727"/>
          </a:xfrm>
        </p:spPr>
        <p:txBody>
          <a:bodyPr/>
          <a:lstStyle>
            <a:lvl1pPr>
              <a:defRPr sz="2152"/>
            </a:lvl1pPr>
            <a:lvl2pPr>
              <a:defRPr sz="1793"/>
            </a:lvl2pPr>
            <a:lvl3pPr>
              <a:defRPr sz="1436"/>
            </a:lvl3pPr>
            <a:lvl4pPr>
              <a:defRPr sz="1436"/>
            </a:lvl4pPr>
            <a:lvl5pPr>
              <a:defRPr sz="1436"/>
            </a:lvl5pPr>
            <a:lvl6pPr>
              <a:defRPr sz="1436"/>
            </a:lvl6pPr>
            <a:lvl7pPr>
              <a:defRPr sz="1436"/>
            </a:lvl7pPr>
            <a:lvl8pPr>
              <a:defRPr sz="1436"/>
            </a:lvl8pPr>
            <a:lvl9pPr>
              <a:defRPr sz="143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5834" y="12479849"/>
            <a:ext cx="13693348" cy="25920727"/>
          </a:xfrm>
        </p:spPr>
        <p:txBody>
          <a:bodyPr/>
          <a:lstStyle>
            <a:lvl1pPr>
              <a:defRPr sz="2152"/>
            </a:lvl1pPr>
            <a:lvl2pPr>
              <a:defRPr sz="1793"/>
            </a:lvl2pPr>
            <a:lvl3pPr>
              <a:defRPr sz="1436"/>
            </a:lvl3pPr>
            <a:lvl4pPr>
              <a:defRPr sz="1436"/>
            </a:lvl4pPr>
            <a:lvl5pPr>
              <a:defRPr sz="1436"/>
            </a:lvl5pPr>
            <a:lvl6pPr>
              <a:defRPr sz="1436"/>
            </a:lvl6pPr>
            <a:lvl7pPr>
              <a:defRPr sz="1436"/>
            </a:lvl7pPr>
            <a:lvl8pPr>
              <a:defRPr sz="1436"/>
            </a:lvl8pPr>
            <a:lvl9pPr>
              <a:defRPr sz="143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9FC79-4002-4195-A72A-6447519B3A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599" y="1729899"/>
            <a:ext cx="29158092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606" y="9669407"/>
            <a:ext cx="14313969" cy="4031228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38483" indent="0">
              <a:buNone/>
              <a:defRPr sz="1436" b="1"/>
            </a:lvl2pPr>
            <a:lvl3pPr marL="676971" indent="0">
              <a:buNone/>
              <a:defRPr sz="1436" b="1"/>
            </a:lvl3pPr>
            <a:lvl4pPr marL="1015459" indent="0">
              <a:buNone/>
              <a:defRPr sz="1077" b="1"/>
            </a:lvl4pPr>
            <a:lvl5pPr marL="1353943" indent="0">
              <a:buNone/>
              <a:defRPr sz="1077" b="1"/>
            </a:lvl5pPr>
            <a:lvl6pPr marL="1692430" indent="0">
              <a:buNone/>
              <a:defRPr sz="1077" b="1"/>
            </a:lvl6pPr>
            <a:lvl7pPr marL="2030918" indent="0">
              <a:buNone/>
              <a:defRPr sz="1077" b="1"/>
            </a:lvl7pPr>
            <a:lvl8pPr marL="2369405" indent="0">
              <a:buNone/>
              <a:defRPr sz="1077" b="1"/>
            </a:lvl8pPr>
            <a:lvl9pPr marL="2707890" indent="0">
              <a:buNone/>
              <a:defRPr sz="1077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606" y="13700635"/>
            <a:ext cx="14313969" cy="24890408"/>
          </a:xfrm>
        </p:spPr>
        <p:txBody>
          <a:bodyPr/>
          <a:lstStyle>
            <a:lvl1pPr>
              <a:defRPr sz="1793"/>
            </a:lvl1pPr>
            <a:lvl2pPr>
              <a:defRPr sz="1436"/>
            </a:lvl2pPr>
            <a:lvl3pPr>
              <a:defRPr sz="1436"/>
            </a:lvl3pPr>
            <a:lvl4pPr>
              <a:defRPr sz="1077"/>
            </a:lvl4pPr>
            <a:lvl5pPr>
              <a:defRPr sz="1077"/>
            </a:lvl5pPr>
            <a:lvl6pPr>
              <a:defRPr sz="1077"/>
            </a:lvl6pPr>
            <a:lvl7pPr>
              <a:defRPr sz="1077"/>
            </a:lvl7pPr>
            <a:lvl8pPr>
              <a:defRPr sz="1077"/>
            </a:lvl8pPr>
            <a:lvl9pPr>
              <a:defRPr sz="107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71" y="9669407"/>
            <a:ext cx="14320322" cy="4031228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38483" indent="0">
              <a:buNone/>
              <a:defRPr sz="1436" b="1"/>
            </a:lvl2pPr>
            <a:lvl3pPr marL="676971" indent="0">
              <a:buNone/>
              <a:defRPr sz="1436" b="1"/>
            </a:lvl3pPr>
            <a:lvl4pPr marL="1015459" indent="0">
              <a:buNone/>
              <a:defRPr sz="1077" b="1"/>
            </a:lvl4pPr>
            <a:lvl5pPr marL="1353943" indent="0">
              <a:buNone/>
              <a:defRPr sz="1077" b="1"/>
            </a:lvl5pPr>
            <a:lvl6pPr marL="1692430" indent="0">
              <a:buNone/>
              <a:defRPr sz="1077" b="1"/>
            </a:lvl6pPr>
            <a:lvl7pPr marL="2030918" indent="0">
              <a:buNone/>
              <a:defRPr sz="1077" b="1"/>
            </a:lvl7pPr>
            <a:lvl8pPr marL="2369405" indent="0">
              <a:buNone/>
              <a:defRPr sz="1077" b="1"/>
            </a:lvl8pPr>
            <a:lvl9pPr marL="2707890" indent="0">
              <a:buNone/>
              <a:defRPr sz="1077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71" y="13700635"/>
            <a:ext cx="14320322" cy="24890408"/>
          </a:xfrm>
        </p:spPr>
        <p:txBody>
          <a:bodyPr/>
          <a:lstStyle>
            <a:lvl1pPr>
              <a:defRPr sz="1793"/>
            </a:lvl1pPr>
            <a:lvl2pPr>
              <a:defRPr sz="1436"/>
            </a:lvl2pPr>
            <a:lvl3pPr>
              <a:defRPr sz="1436"/>
            </a:lvl3pPr>
            <a:lvl4pPr>
              <a:defRPr sz="1077"/>
            </a:lvl4pPr>
            <a:lvl5pPr>
              <a:defRPr sz="1077"/>
            </a:lvl5pPr>
            <a:lvl6pPr>
              <a:defRPr sz="1077"/>
            </a:lvl6pPr>
            <a:lvl7pPr>
              <a:defRPr sz="1077"/>
            </a:lvl7pPr>
            <a:lvl8pPr>
              <a:defRPr sz="1077"/>
            </a:lvl8pPr>
            <a:lvl9pPr>
              <a:defRPr sz="107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CF92C-9F1C-4BF2-B04D-6EAE71EBB3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C4127-69D9-403B-B049-90AECD9143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DD4A5-F324-4594-A193-A913260728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607" y="1719514"/>
            <a:ext cx="10658491" cy="7321322"/>
          </a:xfrm>
        </p:spPr>
        <p:txBody>
          <a:bodyPr anchor="b"/>
          <a:lstStyle>
            <a:lvl1pPr algn="l">
              <a:defRPr sz="143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979" y="1719514"/>
            <a:ext cx="18110715" cy="36871541"/>
          </a:xfrm>
        </p:spPr>
        <p:txBody>
          <a:bodyPr/>
          <a:lstStyle>
            <a:lvl1pPr>
              <a:defRPr sz="2511"/>
            </a:lvl1pPr>
            <a:lvl2pPr>
              <a:defRPr sz="2152"/>
            </a:lvl2pPr>
            <a:lvl3pPr>
              <a:defRPr sz="1793"/>
            </a:lvl3pPr>
            <a:lvl4pPr>
              <a:defRPr sz="1436"/>
            </a:lvl4pPr>
            <a:lvl5pPr>
              <a:defRPr sz="1436"/>
            </a:lvl5pPr>
            <a:lvl6pPr>
              <a:defRPr sz="1436"/>
            </a:lvl6pPr>
            <a:lvl7pPr>
              <a:defRPr sz="1436"/>
            </a:lvl7pPr>
            <a:lvl8pPr>
              <a:defRPr sz="1436"/>
            </a:lvl8pPr>
            <a:lvl9pPr>
              <a:defRPr sz="143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607" y="9040831"/>
            <a:ext cx="10658491" cy="29550219"/>
          </a:xfrm>
        </p:spPr>
        <p:txBody>
          <a:bodyPr/>
          <a:lstStyle>
            <a:lvl1pPr marL="0" indent="0">
              <a:buNone/>
              <a:defRPr sz="1077"/>
            </a:lvl1pPr>
            <a:lvl2pPr marL="338483" indent="0">
              <a:buNone/>
              <a:defRPr sz="718"/>
            </a:lvl2pPr>
            <a:lvl3pPr marL="676971" indent="0">
              <a:buNone/>
              <a:defRPr sz="718"/>
            </a:lvl3pPr>
            <a:lvl4pPr marL="1015459" indent="0">
              <a:buNone/>
              <a:defRPr sz="718"/>
            </a:lvl4pPr>
            <a:lvl5pPr marL="1353943" indent="0">
              <a:buNone/>
              <a:defRPr sz="718"/>
            </a:lvl5pPr>
            <a:lvl6pPr marL="1692430" indent="0">
              <a:buNone/>
              <a:defRPr sz="718"/>
            </a:lvl6pPr>
            <a:lvl7pPr marL="2030918" indent="0">
              <a:buNone/>
              <a:defRPr sz="718"/>
            </a:lvl7pPr>
            <a:lvl8pPr marL="2369405" indent="0">
              <a:buNone/>
              <a:defRPr sz="718"/>
            </a:lvl8pPr>
            <a:lvl9pPr marL="2707890" indent="0">
              <a:buNone/>
              <a:defRPr sz="718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9681B-5CA8-454D-9B56-394EEC9597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657" y="30241139"/>
            <a:ext cx="19439253" cy="3568886"/>
          </a:xfrm>
        </p:spPr>
        <p:txBody>
          <a:bodyPr anchor="b"/>
          <a:lstStyle>
            <a:lvl1pPr algn="l">
              <a:defRPr sz="143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657" y="3859809"/>
            <a:ext cx="19439253" cy="25920727"/>
          </a:xfrm>
        </p:spPr>
        <p:txBody>
          <a:bodyPr/>
          <a:lstStyle>
            <a:lvl1pPr marL="0" indent="0">
              <a:buNone/>
              <a:defRPr sz="2511"/>
            </a:lvl1pPr>
            <a:lvl2pPr marL="338483" indent="0">
              <a:buNone/>
              <a:defRPr sz="2152"/>
            </a:lvl2pPr>
            <a:lvl3pPr marL="676971" indent="0">
              <a:buNone/>
              <a:defRPr sz="1793"/>
            </a:lvl3pPr>
            <a:lvl4pPr marL="1015459" indent="0">
              <a:buNone/>
              <a:defRPr sz="1436"/>
            </a:lvl4pPr>
            <a:lvl5pPr marL="1353943" indent="0">
              <a:buNone/>
              <a:defRPr sz="1436"/>
            </a:lvl5pPr>
            <a:lvl6pPr marL="1692430" indent="0">
              <a:buNone/>
              <a:defRPr sz="1436"/>
            </a:lvl6pPr>
            <a:lvl7pPr marL="2030918" indent="0">
              <a:buNone/>
              <a:defRPr sz="1436"/>
            </a:lvl7pPr>
            <a:lvl8pPr marL="2369405" indent="0">
              <a:buNone/>
              <a:defRPr sz="1436"/>
            </a:lvl8pPr>
            <a:lvl9pPr marL="2707890" indent="0">
              <a:buNone/>
              <a:defRPr sz="1436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657" y="33810034"/>
            <a:ext cx="19439253" cy="5070202"/>
          </a:xfrm>
        </p:spPr>
        <p:txBody>
          <a:bodyPr/>
          <a:lstStyle>
            <a:lvl1pPr marL="0" indent="0">
              <a:buNone/>
              <a:defRPr sz="1077"/>
            </a:lvl1pPr>
            <a:lvl2pPr marL="338483" indent="0">
              <a:buNone/>
              <a:defRPr sz="718"/>
            </a:lvl2pPr>
            <a:lvl3pPr marL="676971" indent="0">
              <a:buNone/>
              <a:defRPr sz="718"/>
            </a:lvl3pPr>
            <a:lvl4pPr marL="1015459" indent="0">
              <a:buNone/>
              <a:defRPr sz="718"/>
            </a:lvl4pPr>
            <a:lvl5pPr marL="1353943" indent="0">
              <a:buNone/>
              <a:defRPr sz="718"/>
            </a:lvl5pPr>
            <a:lvl6pPr marL="1692430" indent="0">
              <a:buNone/>
              <a:defRPr sz="718"/>
            </a:lvl6pPr>
            <a:lvl7pPr marL="2030918" indent="0">
              <a:buNone/>
              <a:defRPr sz="718"/>
            </a:lvl7pPr>
            <a:lvl8pPr marL="2369405" indent="0">
              <a:buNone/>
              <a:defRPr sz="718"/>
            </a:lvl8pPr>
            <a:lvl9pPr marL="2707890" indent="0">
              <a:buNone/>
              <a:defRPr sz="718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0994-1F4A-44E1-A694-1D2740506F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108" y="3840752"/>
            <a:ext cx="27539075" cy="72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412" tIns="40706" rIns="81412" bIns="40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108" y="12479849"/>
            <a:ext cx="27539075" cy="2592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412" tIns="40706" rIns="81412" bIns="40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110" y="39359900"/>
            <a:ext cx="6749056" cy="2881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412" tIns="40706" rIns="81412" bIns="40706" numCol="1" anchor="t" anchorCtr="0" compatLnSpc="1">
            <a:prstTxWarp prst="textNoShape">
              <a:avLst/>
            </a:prstTxWarp>
          </a:bodyPr>
          <a:lstStyle>
            <a:lvl1pPr>
              <a:defRPr sz="4664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9601" y="39359900"/>
            <a:ext cx="10260090" cy="2881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412" tIns="40706" rIns="81412" bIns="40706" numCol="1" anchor="t" anchorCtr="0" compatLnSpc="1">
            <a:prstTxWarp prst="textNoShape">
              <a:avLst/>
            </a:prstTxWarp>
          </a:bodyPr>
          <a:lstStyle>
            <a:lvl1pPr algn="ctr">
              <a:defRPr sz="4664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131" y="39359900"/>
            <a:ext cx="6749056" cy="2881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412" tIns="40706" rIns="81412" bIns="40706" numCol="1" anchor="t" anchorCtr="0" compatLnSpc="1">
            <a:prstTxWarp prst="textNoShape">
              <a:avLst/>
            </a:prstTxWarp>
          </a:bodyPr>
          <a:lstStyle>
            <a:lvl1pPr algn="r">
              <a:defRPr sz="4664"/>
            </a:lvl1pPr>
          </a:lstStyle>
          <a:p>
            <a:pPr>
              <a:defRPr/>
            </a:pPr>
            <a:fld id="{9B98CA27-542B-4F0A-83F8-83EB3A7E44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+mj-lt"/>
          <a:ea typeface="+mj-ea"/>
          <a:cs typeface="+mj-cs"/>
        </a:defRPr>
      </a:lvl1pPr>
      <a:lvl2pPr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2pPr>
      <a:lvl3pPr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3pPr>
      <a:lvl4pPr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4pPr>
      <a:lvl5pPr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5pPr>
      <a:lvl6pPr marL="338483"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6pPr>
      <a:lvl7pPr marL="676971"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7pPr>
      <a:lvl8pPr marL="1015459"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8pPr>
      <a:lvl9pPr marL="1353943" algn="ctr" defTabSz="2920619" rtl="0" eaLnBrk="0" fontAlgn="base" hangingPunct="0">
        <a:spcBef>
          <a:spcPct val="0"/>
        </a:spcBef>
        <a:spcAft>
          <a:spcPct val="0"/>
        </a:spcAft>
        <a:defRPr sz="13995">
          <a:solidFill>
            <a:schemeClr val="tx2"/>
          </a:solidFill>
          <a:latin typeface="Times New Roman" pitchFamily="18" charset="0"/>
        </a:defRPr>
      </a:lvl9pPr>
    </p:titleStyle>
    <p:bodyStyle>
      <a:lvl1pPr marL="1095377" indent="-1095377" algn="l" defTabSz="2920619" rtl="0" eaLnBrk="0" fontAlgn="base" hangingPunct="0">
        <a:spcBef>
          <a:spcPct val="20000"/>
        </a:spcBef>
        <a:spcAft>
          <a:spcPct val="0"/>
        </a:spcAft>
        <a:buChar char="•"/>
        <a:defRPr sz="10407">
          <a:solidFill>
            <a:schemeClr val="tx1"/>
          </a:solidFill>
          <a:latin typeface="+mn-lt"/>
          <a:ea typeface="+mn-ea"/>
          <a:cs typeface="+mn-cs"/>
        </a:defRPr>
      </a:lvl1pPr>
      <a:lvl2pPr marL="2374106" indent="-913208" algn="l" defTabSz="2920619" rtl="0" eaLnBrk="0" fontAlgn="base" hangingPunct="0">
        <a:spcBef>
          <a:spcPct val="20000"/>
        </a:spcBef>
        <a:spcAft>
          <a:spcPct val="0"/>
        </a:spcAft>
        <a:buChar char="–"/>
        <a:defRPr sz="8973">
          <a:solidFill>
            <a:schemeClr val="tx1"/>
          </a:solidFill>
          <a:latin typeface="+mn-lt"/>
        </a:defRPr>
      </a:lvl2pPr>
      <a:lvl3pPr marL="3651654" indent="-731039" algn="l" defTabSz="2920619" rtl="0" eaLnBrk="0" fontAlgn="base" hangingPunct="0">
        <a:spcBef>
          <a:spcPct val="20000"/>
        </a:spcBef>
        <a:spcAft>
          <a:spcPct val="0"/>
        </a:spcAft>
        <a:buChar char="•"/>
        <a:defRPr sz="7538">
          <a:solidFill>
            <a:schemeClr val="tx1"/>
          </a:solidFill>
          <a:latin typeface="+mn-lt"/>
        </a:defRPr>
      </a:lvl3pPr>
      <a:lvl4pPr marL="5112548" indent="-729858" algn="l" defTabSz="2920619" rtl="0" eaLnBrk="0" fontAlgn="base" hangingPunct="0">
        <a:spcBef>
          <a:spcPct val="20000"/>
        </a:spcBef>
        <a:spcAft>
          <a:spcPct val="0"/>
        </a:spcAft>
        <a:buChar char="–"/>
        <a:defRPr sz="6462">
          <a:solidFill>
            <a:schemeClr val="tx1"/>
          </a:solidFill>
          <a:latin typeface="+mn-lt"/>
        </a:defRPr>
      </a:lvl4pPr>
      <a:lvl5pPr marL="6573449" indent="-729858" algn="l" defTabSz="2920619" rtl="0" eaLnBrk="0" fontAlgn="base" hangingPunct="0">
        <a:spcBef>
          <a:spcPct val="20000"/>
        </a:spcBef>
        <a:spcAft>
          <a:spcPct val="0"/>
        </a:spcAft>
        <a:buChar char="»"/>
        <a:defRPr sz="6462">
          <a:solidFill>
            <a:schemeClr val="tx1"/>
          </a:solidFill>
          <a:latin typeface="+mn-lt"/>
        </a:defRPr>
      </a:lvl5pPr>
      <a:lvl6pPr marL="6911934" indent="-729858" algn="l" defTabSz="2920619" rtl="0" eaLnBrk="0" fontAlgn="base" hangingPunct="0">
        <a:spcBef>
          <a:spcPct val="20000"/>
        </a:spcBef>
        <a:spcAft>
          <a:spcPct val="0"/>
        </a:spcAft>
        <a:buChar char="»"/>
        <a:defRPr sz="6462">
          <a:solidFill>
            <a:schemeClr val="tx1"/>
          </a:solidFill>
          <a:latin typeface="+mn-lt"/>
        </a:defRPr>
      </a:lvl6pPr>
      <a:lvl7pPr marL="7250421" indent="-729858" algn="l" defTabSz="2920619" rtl="0" eaLnBrk="0" fontAlgn="base" hangingPunct="0">
        <a:spcBef>
          <a:spcPct val="20000"/>
        </a:spcBef>
        <a:spcAft>
          <a:spcPct val="0"/>
        </a:spcAft>
        <a:buChar char="»"/>
        <a:defRPr sz="6462">
          <a:solidFill>
            <a:schemeClr val="tx1"/>
          </a:solidFill>
          <a:latin typeface="+mn-lt"/>
        </a:defRPr>
      </a:lvl7pPr>
      <a:lvl8pPr marL="7588909" indent="-729858" algn="l" defTabSz="2920619" rtl="0" eaLnBrk="0" fontAlgn="base" hangingPunct="0">
        <a:spcBef>
          <a:spcPct val="20000"/>
        </a:spcBef>
        <a:spcAft>
          <a:spcPct val="0"/>
        </a:spcAft>
        <a:buChar char="»"/>
        <a:defRPr sz="6462">
          <a:solidFill>
            <a:schemeClr val="tx1"/>
          </a:solidFill>
          <a:latin typeface="+mn-lt"/>
        </a:defRPr>
      </a:lvl8pPr>
      <a:lvl9pPr marL="7927392" indent="-729858" algn="l" defTabSz="2920619" rtl="0" eaLnBrk="0" fontAlgn="base" hangingPunct="0">
        <a:spcBef>
          <a:spcPct val="20000"/>
        </a:spcBef>
        <a:spcAft>
          <a:spcPct val="0"/>
        </a:spcAft>
        <a:buChar char="»"/>
        <a:defRPr sz="6462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1pPr>
      <a:lvl2pPr marL="338483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2pPr>
      <a:lvl3pPr marL="676971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3pPr>
      <a:lvl4pPr marL="1015459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4pPr>
      <a:lvl5pPr marL="1353943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5pPr>
      <a:lvl6pPr marL="1692430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6pPr>
      <a:lvl7pPr marL="2030918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7pPr>
      <a:lvl8pPr marL="2369405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8pPr>
      <a:lvl9pPr marL="2707890" algn="l" defTabSz="676971" rtl="0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3910279" y="5618657"/>
            <a:ext cx="24459008" cy="6718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57880" tIns="28938" rIns="57880" bIns="28938">
            <a:spAutoFit/>
          </a:bodyPr>
          <a:lstStyle/>
          <a:p>
            <a:pPr algn="ctr"/>
            <a:r>
              <a:rPr lang="en-US" sz="3986" b="1" dirty="0">
                <a:latin typeface="Arial" panose="020B0604020202020204" pitchFamily="34" charset="0"/>
                <a:cs typeface="Arial" panose="020B0604020202020204" pitchFamily="34" charset="0"/>
              </a:rPr>
              <a:t>NOME DO PROJETO</a:t>
            </a:r>
            <a:endParaRPr lang="pt-BR" sz="3986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Text Box 73"/>
          <p:cNvSpPr txBox="1">
            <a:spLocks noChangeArrowheads="1"/>
          </p:cNvSpPr>
          <p:nvPr/>
        </p:nvSpPr>
        <p:spPr bwMode="auto">
          <a:xfrm>
            <a:off x="3724715" y="17445487"/>
            <a:ext cx="12149554" cy="620492"/>
          </a:xfrm>
          <a:prstGeom prst="rect">
            <a:avLst/>
          </a:prstGeom>
          <a:solidFill>
            <a:srgbClr val="DE7104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lvl="1" algn="ctr"/>
            <a:r>
              <a:rPr lang="pt-BR" sz="3588" b="1" dirty="0">
                <a:latin typeface="Arial Black" pitchFamily="34" charset="0"/>
              </a:rPr>
              <a:t>Objetivos</a:t>
            </a:r>
          </a:p>
        </p:txBody>
      </p:sp>
      <p:sp>
        <p:nvSpPr>
          <p:cNvPr id="2053" name="Text Box 95"/>
          <p:cNvSpPr txBox="1">
            <a:spLocks noChangeArrowheads="1"/>
          </p:cNvSpPr>
          <p:nvPr/>
        </p:nvSpPr>
        <p:spPr bwMode="auto">
          <a:xfrm>
            <a:off x="3724715" y="10468463"/>
            <a:ext cx="12149554" cy="620492"/>
          </a:xfrm>
          <a:prstGeom prst="rect">
            <a:avLst/>
          </a:prstGeom>
          <a:solidFill>
            <a:srgbClr val="53FFD2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588" b="1" dirty="0">
                <a:latin typeface="Arial Black" pitchFamily="34" charset="0"/>
              </a:rPr>
              <a:t>Introdução</a:t>
            </a:r>
          </a:p>
        </p:txBody>
      </p:sp>
      <p:sp>
        <p:nvSpPr>
          <p:cNvPr id="2055" name="Text Box 99"/>
          <p:cNvSpPr txBox="1">
            <a:spLocks noChangeArrowheads="1"/>
          </p:cNvSpPr>
          <p:nvPr/>
        </p:nvSpPr>
        <p:spPr bwMode="auto">
          <a:xfrm>
            <a:off x="16588013" y="29726035"/>
            <a:ext cx="12149554" cy="62049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ctr"/>
            <a:r>
              <a:rPr lang="pt-BR" sz="3588" dirty="0">
                <a:latin typeface="Arial Black" pitchFamily="34" charset="0"/>
              </a:rPr>
              <a:t>Conclusão</a:t>
            </a:r>
          </a:p>
        </p:txBody>
      </p:sp>
      <p:sp>
        <p:nvSpPr>
          <p:cNvPr id="2056" name="Line 102"/>
          <p:cNvSpPr>
            <a:spLocks noChangeShapeType="1"/>
          </p:cNvSpPr>
          <p:nvPr/>
        </p:nvSpPr>
        <p:spPr bwMode="auto">
          <a:xfrm flipV="1">
            <a:off x="4234885" y="39962359"/>
            <a:ext cx="24644568" cy="0"/>
          </a:xfrm>
          <a:prstGeom prst="line">
            <a:avLst/>
          </a:prstGeom>
          <a:noFill/>
          <a:ln w="127000">
            <a:solidFill>
              <a:srgbClr val="DE7104"/>
            </a:solidFill>
            <a:round/>
            <a:headEnd type="none" w="sm" len="sm"/>
            <a:tailEnd type="none" w="sm" len="sm"/>
          </a:ln>
        </p:spPr>
        <p:txBody>
          <a:bodyPr wrap="none" lIns="67694" tIns="33846" rIns="67694" bIns="33846"/>
          <a:lstStyle/>
          <a:p>
            <a:endParaRPr lang="pt-BR" sz="1436"/>
          </a:p>
        </p:txBody>
      </p:sp>
      <p:sp>
        <p:nvSpPr>
          <p:cNvPr id="2057" name="Rectangle 104"/>
          <p:cNvSpPr>
            <a:spLocks noChangeArrowheads="1"/>
          </p:cNvSpPr>
          <p:nvPr/>
        </p:nvSpPr>
        <p:spPr bwMode="auto">
          <a:xfrm>
            <a:off x="6465419" y="6684614"/>
            <a:ext cx="19061457" cy="5591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67694" tIns="33846" rIns="67694" bIns="33846" anchor="ctr">
            <a:spAutoFit/>
          </a:bodyPr>
          <a:lstStyle/>
          <a:p>
            <a:pPr algn="ctr"/>
            <a:r>
              <a:rPr lang="pt-BR" sz="3189" u="sng" dirty="0"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pt-BR" sz="3189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3189" dirty="0">
                <a:latin typeface="Arial" panose="020B0604020202020204" pitchFamily="34" charset="0"/>
                <a:cs typeface="Arial" panose="020B0604020202020204" pitchFamily="34" charset="0"/>
              </a:rPr>
              <a:t>, Autor</a:t>
            </a:r>
            <a:r>
              <a:rPr lang="pt-BR" sz="3189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3189" dirty="0">
                <a:latin typeface="Arial" panose="020B0604020202020204" pitchFamily="34" charset="0"/>
                <a:cs typeface="Arial" panose="020B0604020202020204" pitchFamily="34" charset="0"/>
              </a:rPr>
              <a:t>, Autor</a:t>
            </a:r>
            <a:r>
              <a:rPr lang="pt-BR" sz="3189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3189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sz="3189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89" dirty="0"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pt-BR" sz="3189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3189" dirty="0">
                <a:latin typeface="Arial" panose="020B0604020202020204" pitchFamily="34" charset="0"/>
                <a:cs typeface="Arial" panose="020B0604020202020204" pitchFamily="34" charset="0"/>
              </a:rPr>
              <a:t>, Coorientador</a:t>
            </a:r>
            <a:r>
              <a:rPr lang="pt-BR" sz="3189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pt-BR" sz="318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" name="CaixaDeTexto 17"/>
          <p:cNvSpPr txBox="1">
            <a:spLocks noChangeArrowheads="1"/>
          </p:cNvSpPr>
          <p:nvPr/>
        </p:nvSpPr>
        <p:spPr bwMode="auto">
          <a:xfrm>
            <a:off x="8206756" y="7708691"/>
            <a:ext cx="16380204" cy="154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r>
              <a:rPr lang="pt-BR" sz="2392" dirty="0">
                <a:latin typeface="Arial" panose="020B0604020202020204" pitchFamily="34" charset="0"/>
                <a:cs typeface="Arial" panose="020B0604020202020204" pitchFamily="34" charset="0"/>
              </a:rPr>
              <a:t>¹Intituição de Ensino, e-mail, ¹Intituição de Ensino, e-mail, ¹Intituição de Ensino, e-mail</a:t>
            </a:r>
          </a:p>
          <a:p>
            <a:endParaRPr lang="pt-BR" sz="239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92" dirty="0">
                <a:latin typeface="Arial" panose="020B0604020202020204" pitchFamily="34" charset="0"/>
                <a:cs typeface="Arial" panose="020B0604020202020204" pitchFamily="34" charset="0"/>
              </a:rPr>
              <a:t>²Instituição de Vinculo, e-mail, ²Instituição de Vinculo, e-mail</a:t>
            </a:r>
          </a:p>
          <a:p>
            <a:endParaRPr lang="pt-BR" sz="23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5" name="CaixaDeTexto 29"/>
          <p:cNvSpPr txBox="1">
            <a:spLocks noChangeArrowheads="1"/>
          </p:cNvSpPr>
          <p:nvPr/>
        </p:nvSpPr>
        <p:spPr bwMode="auto">
          <a:xfrm>
            <a:off x="6492546" y="20852525"/>
            <a:ext cx="9151271" cy="227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  <a:p>
            <a:pPr algn="just"/>
            <a:endParaRPr lang="pt-BR" sz="1793" dirty="0"/>
          </a:p>
        </p:txBody>
      </p:sp>
      <p:sp>
        <p:nvSpPr>
          <p:cNvPr id="49" name="Text Box 73"/>
          <p:cNvSpPr txBox="1">
            <a:spLocks noChangeArrowheads="1"/>
          </p:cNvSpPr>
          <p:nvPr/>
        </p:nvSpPr>
        <p:spPr bwMode="auto">
          <a:xfrm>
            <a:off x="16557169" y="10460823"/>
            <a:ext cx="12149554" cy="6204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ctr"/>
            <a:r>
              <a:rPr lang="pt-BR" sz="3588" b="1" dirty="0">
                <a:latin typeface="Arial Black" pitchFamily="34" charset="0"/>
              </a:rPr>
              <a:t>Resultados e discussões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30100753-76CD-422F-B400-DFD632AB0E49}"/>
              </a:ext>
            </a:extLst>
          </p:cNvPr>
          <p:cNvCxnSpPr>
            <a:cxnSpLocks/>
          </p:cNvCxnSpPr>
          <p:nvPr/>
        </p:nvCxnSpPr>
        <p:spPr bwMode="auto">
          <a:xfrm flipV="1">
            <a:off x="3724720" y="5242028"/>
            <a:ext cx="24644567" cy="513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90656DFF-5C66-4B04-80EE-B814F43AAAED}"/>
              </a:ext>
            </a:extLst>
          </p:cNvPr>
          <p:cNvSpPr/>
          <p:nvPr/>
        </p:nvSpPr>
        <p:spPr>
          <a:xfrm>
            <a:off x="6039682" y="4211726"/>
            <a:ext cx="200146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09374" algn="ctr">
              <a:spcAft>
                <a:spcPts val="0"/>
              </a:spcAft>
              <a:tabLst>
                <a:tab pos="3037523" algn="ctr"/>
                <a:tab pos="6075045" algn="r"/>
                <a:tab pos="1446609" algn="l"/>
              </a:tabLst>
            </a:pPr>
            <a:r>
              <a:rPr lang="pt-BR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Feira Maranhense de Ciência, Tecnologia e Inovação (FEMALEC)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C34F234-043F-403B-8FC2-441710944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6021" y="759942"/>
            <a:ext cx="3912979" cy="3684869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7BC95350-7D4C-BEE2-BC21-936A8F3BFE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838" y="616362"/>
            <a:ext cx="6610350" cy="3419475"/>
          </a:xfrm>
          <a:prstGeom prst="rect">
            <a:avLst/>
          </a:prstGeom>
        </p:spPr>
      </p:pic>
      <p:sp>
        <p:nvSpPr>
          <p:cNvPr id="56" name="Text Box 73">
            <a:extLst>
              <a:ext uri="{FF2B5EF4-FFF2-40B4-BE49-F238E27FC236}">
                <a16:creationId xmlns:a16="http://schemas.microsoft.com/office/drawing/2014/main" id="{6F6E8296-DB42-FC78-CA0C-AD1904C17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1411" y="25087320"/>
            <a:ext cx="12149554" cy="620492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ctr"/>
            <a:r>
              <a:rPr lang="pt-BR" sz="3588" b="1" dirty="0">
                <a:latin typeface="Arial Black" pitchFamily="34" charset="0"/>
              </a:rPr>
              <a:t>Metodologia</a:t>
            </a:r>
          </a:p>
        </p:txBody>
      </p:sp>
      <p:sp>
        <p:nvSpPr>
          <p:cNvPr id="57" name="CaixaDeTexto 30">
            <a:extLst>
              <a:ext uri="{FF2B5EF4-FFF2-40B4-BE49-F238E27FC236}">
                <a16:creationId xmlns:a16="http://schemas.microsoft.com/office/drawing/2014/main" id="{8BFEEF30-3FDF-2FB6-BFEF-859782875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1723" y="11484984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Box 73">
            <a:extLst>
              <a:ext uri="{FF2B5EF4-FFF2-40B4-BE49-F238E27FC236}">
                <a16:creationId xmlns:a16="http://schemas.microsoft.com/office/drawing/2014/main" id="{91AEE3DA-8C93-6932-F7FA-908594752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7169" y="25085825"/>
            <a:ext cx="12149554" cy="62049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lvl="1" algn="ctr"/>
            <a:r>
              <a:rPr lang="pt-BR" sz="3588" b="1" dirty="0">
                <a:latin typeface="Arial Black" pitchFamily="34" charset="0"/>
              </a:rPr>
              <a:t>ODS</a:t>
            </a:r>
          </a:p>
        </p:txBody>
      </p:sp>
      <p:sp>
        <p:nvSpPr>
          <p:cNvPr id="64" name="CaixaDeTexto 30">
            <a:extLst>
              <a:ext uri="{FF2B5EF4-FFF2-40B4-BE49-F238E27FC236}">
                <a16:creationId xmlns:a16="http://schemas.microsoft.com/office/drawing/2014/main" id="{79BCBFC2-12C0-456D-42A1-FA29E53E5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88013" y="11568041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aixaDeTexto 30">
            <a:extLst>
              <a:ext uri="{FF2B5EF4-FFF2-40B4-BE49-F238E27FC236}">
                <a16:creationId xmlns:a16="http://schemas.microsoft.com/office/drawing/2014/main" id="{0D2BAACE-418E-3C0A-6147-666BD57A0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8747" y="18266363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CaixaDeTexto 30">
            <a:extLst>
              <a:ext uri="{FF2B5EF4-FFF2-40B4-BE49-F238E27FC236}">
                <a16:creationId xmlns:a16="http://schemas.microsoft.com/office/drawing/2014/main" id="{4308A4E1-7564-200B-6F54-5AE54E006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8747" y="25966560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aixaDeTexto 30">
            <a:extLst>
              <a:ext uri="{FF2B5EF4-FFF2-40B4-BE49-F238E27FC236}">
                <a16:creationId xmlns:a16="http://schemas.microsoft.com/office/drawing/2014/main" id="{D65E7FCE-C6B6-A92B-0417-E98A96832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7169" y="26004165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CaixaDeTexto 30">
            <a:extLst>
              <a:ext uri="{FF2B5EF4-FFF2-40B4-BE49-F238E27FC236}">
                <a16:creationId xmlns:a16="http://schemas.microsoft.com/office/drawing/2014/main" id="{DB2BC291-9157-44D7-5C64-24E2197F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88013" y="30684365"/>
            <a:ext cx="12149554" cy="44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7694" tIns="33846" rIns="67694" bIns="33846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Arial – 15 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apresentação\Dias ensolarados.pot</Template>
  <TotalTime>3409</TotalTime>
  <Words>83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OEM Install</dc:creator>
  <cp:lastModifiedBy>Poseidon Dark</cp:lastModifiedBy>
  <cp:revision>230</cp:revision>
  <cp:lastPrinted>2004-05-06T16:46:05Z</cp:lastPrinted>
  <dcterms:created xsi:type="dcterms:W3CDTF">2004-04-24T03:30:17Z</dcterms:created>
  <dcterms:modified xsi:type="dcterms:W3CDTF">2025-09-27T01:28:26Z</dcterms:modified>
</cp:coreProperties>
</file>