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D5E9C-FBB8-0B36-D59E-B97595C2E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B8698C-F1DD-CB84-DB5B-3304D5CFF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C22613-7907-8055-9FD1-4348FD36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448-0F8A-452F-9FCB-EEACEC696A2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5EF015-4239-B547-42A1-F3521764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F93759-7033-A4E5-7345-319C3AE0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8D72-9E9E-4B0C-AC4A-D6D099CD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12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7C9F9-53C0-9B8C-AA06-4977CD81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9CF19F-23EC-9699-EF5B-DA4847F16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ABDD0F-73B3-FC60-01CA-59113019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448-0F8A-452F-9FCB-EEACEC696A2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BD0BAD-378B-D8CB-64AC-37B7C32D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6E7B60-CCB1-3E7D-3FE7-3C3E586D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8D72-9E9E-4B0C-AC4A-D6D099CD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28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EAB5C8-3D1D-CC85-136C-99D97B431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9A3E2D-7BF2-093B-991C-31AADC1CC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0D2DD7-070B-A93E-CF64-123E94AE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448-0F8A-452F-9FCB-EEACEC696A2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C922C7-EC15-6F24-7665-17BCF462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45A97C-EBAC-AFEF-C58D-2F1F2108F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8D72-9E9E-4B0C-AC4A-D6D099CD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4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A247F-28FE-A4F5-82B7-98EC134E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557BFD-876D-FE17-8903-759435B87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DF566F-D859-7443-861E-96D6F22B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448-0F8A-452F-9FCB-EEACEC696A2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00723F-3714-C9E6-AD03-AC4542FF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0FD351-437E-64B7-4267-02BD794DD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8D72-9E9E-4B0C-AC4A-D6D099CD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20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84DC3-9166-17AC-F371-9268C7DC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2137A8-C864-E26D-6CFF-9F71A7AC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293C9B-E771-66A7-BC44-60631CF5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448-0F8A-452F-9FCB-EEACEC696A2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063524-C14D-C2F4-BD9A-ED2FB7B9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0BE7CB-027F-690D-C706-1A8582A1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8D72-9E9E-4B0C-AC4A-D6D099CD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81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6C576-C9C9-6F64-3EEE-4CE3293B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394F90-CD6E-33CF-F3DA-844B8EBC0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875395-DADE-CC78-85E3-AEB7642CE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E03419-B819-F7C2-48B1-DAC90DE1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448-0F8A-452F-9FCB-EEACEC696A2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0F7A57-4BEA-E8C8-6213-C10856F4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0690D9-614F-D444-83F4-FD0E975A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8D72-9E9E-4B0C-AC4A-D6D099CD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02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CD460-8A60-0B14-ECB1-8EC3C920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98ECD7-E75A-CFDF-7930-1B710734E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E69F68-E6C3-C8C3-907B-78E8681DD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B23F8F-84D2-3EF8-BC9C-50B6DB59B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74BCF45-9F3A-65F7-9765-510F85C96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5A3F00-A6AD-20F6-EACF-84203E9A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448-0F8A-452F-9FCB-EEACEC696A2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547B3D-7280-4178-5181-9BB69078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07BD4E1-9294-D4B1-805A-A149867D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8D72-9E9E-4B0C-AC4A-D6D099CD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13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2C12D-6599-43FE-3EFE-AF0D56B4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52A275-F3C2-3B9E-D0D8-A34B0509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448-0F8A-452F-9FCB-EEACEC696A2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9C82698-6AF9-B492-D8C5-05131E6F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FFC2B0-ABAD-B0A2-AA80-572D973A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8D72-9E9E-4B0C-AC4A-D6D099CD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96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4B61A5D-799A-811A-4DFE-4B41D9EB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448-0F8A-452F-9FCB-EEACEC696A2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AB5ED91-3EB7-0C97-E625-BD131200F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750116-82AE-499F-787A-61B6C6F5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8D72-9E9E-4B0C-AC4A-D6D099CD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59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7AD12-C5F5-6541-1086-31DBC744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47A975-6632-9DE2-8D73-E50C3F1CD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6810CB-76FD-48FD-B060-6A5F6F9B9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4F4BBF-D5FF-F4A2-89CF-81A76E41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448-0F8A-452F-9FCB-EEACEC696A2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3BB6B0-3D04-79E4-1644-7C6E46CC9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A2381C-AD29-226E-9C5E-74ECE7BE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8D72-9E9E-4B0C-AC4A-D6D099CD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42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46066-1755-6016-0265-2D0115EB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A069610-023B-688C-127A-809385FD3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904B11-9925-7456-007F-5900B690C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3E235B-EE1A-57C5-BAED-41B0D2AB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8448-0F8A-452F-9FCB-EEACEC696A2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9296F0-0420-0BBF-1727-F76C3736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C04359-8C72-8056-7347-72551E5D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8D72-9E9E-4B0C-AC4A-D6D099CD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65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08EBB25-D717-0DA3-A97F-7CC20C43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5CDDA2-9DED-1617-5E33-CA286A9F5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C37F8C-1081-B7E3-E114-7B9ABCD0B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148448-0F8A-452F-9FCB-EEACEC696A2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38FB54-056F-752C-21F4-C51DED5E7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E59A70-054E-4CED-293E-3AC81F1E3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A8D72-9E9E-4B0C-AC4A-D6D099CD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63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Texto">
            <a:extLst>
              <a:ext uri="{FF2B5EF4-FFF2-40B4-BE49-F238E27FC236}">
                <a16:creationId xmlns:a16="http://schemas.microsoft.com/office/drawing/2014/main" id="{8F708048-9680-03E3-7F74-79B6F313C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7"/>
            <a:ext cx="12192000" cy="68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9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745DD-0922-73AE-1711-72EF79E34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Carta">
            <a:extLst>
              <a:ext uri="{FF2B5EF4-FFF2-40B4-BE49-F238E27FC236}">
                <a16:creationId xmlns:a16="http://schemas.microsoft.com/office/drawing/2014/main" id="{9EE93DD8-3BA7-D69B-1008-AB9D2687B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C0D89-D6AC-8298-FD34-7B7437BC3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D969C075-75B7-9119-0FEE-A432714C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0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4DFC6-F3F0-8775-9490-4EB2BACE5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O conteúdo gerado por IA pode estar incorreto.">
            <a:extLst>
              <a:ext uri="{FF2B5EF4-FFF2-40B4-BE49-F238E27FC236}">
                <a16:creationId xmlns:a16="http://schemas.microsoft.com/office/drawing/2014/main" id="{CB646550-8EEE-AFFD-82A3-E593AD9BA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1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07280-EA87-5087-D679-34541ED66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42C4FB4C-5667-5C36-7840-5C4914D73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7"/>
            <a:ext cx="12192000" cy="68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4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DFA85-F036-FB4D-9044-DB0054F2D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EAC9997F-7306-42AD-99CE-6778DDE59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8F49A-995F-FDB5-2EC9-C72512CC9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abela&#10;&#10;O conteúdo gerado por IA pode estar incorreto.">
            <a:extLst>
              <a:ext uri="{FF2B5EF4-FFF2-40B4-BE49-F238E27FC236}">
                <a16:creationId xmlns:a16="http://schemas.microsoft.com/office/drawing/2014/main" id="{C52836A7-CB03-8CF4-D7B0-0CF15B912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7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EDC38-B877-D1F3-848A-AF2108D4D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">
            <a:extLst>
              <a:ext uri="{FF2B5EF4-FFF2-40B4-BE49-F238E27FC236}">
                <a16:creationId xmlns:a16="http://schemas.microsoft.com/office/drawing/2014/main" id="{B00B3E7F-0835-1A3F-80D9-3AA0A2B2D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7"/>
            <a:ext cx="12192000" cy="68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6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3A6FE-FEFF-1366-4DA8-E019DE5DA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O conteúdo gerado por IA pode estar incorreto.">
            <a:extLst>
              <a:ext uri="{FF2B5EF4-FFF2-40B4-BE49-F238E27FC236}">
                <a16:creationId xmlns:a16="http://schemas.microsoft.com/office/drawing/2014/main" id="{0A32FB30-90FC-A320-8774-B9185623A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7"/>
            <a:ext cx="12192000" cy="68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6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3C573-2FDC-CD2C-19D7-5B527DA55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Word&#10;&#10;O conteúdo gerado por IA pode estar incorreto.">
            <a:extLst>
              <a:ext uri="{FF2B5EF4-FFF2-40B4-BE49-F238E27FC236}">
                <a16:creationId xmlns:a16="http://schemas.microsoft.com/office/drawing/2014/main" id="{C275E8CD-0BEC-8037-684A-3BFCC7E8F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7"/>
            <a:ext cx="12192000" cy="68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0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3F401-CE0A-9663-0AE2-749507F7B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, Word&#10;&#10;O conteúdo gerado por IA pode estar incorreto.">
            <a:extLst>
              <a:ext uri="{FF2B5EF4-FFF2-40B4-BE49-F238E27FC236}">
                <a16:creationId xmlns:a16="http://schemas.microsoft.com/office/drawing/2014/main" id="{C4911FB6-60F7-0B29-E1D7-A38A34D6D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2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037DC-133F-77E7-4AA4-17A14269A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Diagrama">
            <a:extLst>
              <a:ext uri="{FF2B5EF4-FFF2-40B4-BE49-F238E27FC236}">
                <a16:creationId xmlns:a16="http://schemas.microsoft.com/office/drawing/2014/main" id="{51CCECB0-5B5E-E6D2-04E7-D05B473AC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8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0A069-932B-292E-A74A-6687F9451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">
            <a:extLst>
              <a:ext uri="{FF2B5EF4-FFF2-40B4-BE49-F238E27FC236}">
                <a16:creationId xmlns:a16="http://schemas.microsoft.com/office/drawing/2014/main" id="{981D3CDE-1091-1E9A-98CC-C5778697E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1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695FD-C5DC-0E8A-3BA1-566E71EB3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">
            <a:extLst>
              <a:ext uri="{FF2B5EF4-FFF2-40B4-BE49-F238E27FC236}">
                <a16:creationId xmlns:a16="http://schemas.microsoft.com/office/drawing/2014/main" id="{43AD2F8D-732B-20D1-2298-E2C2B1BFF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B5ED9-81CC-1BCB-CC21-A2A0941FE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33AD98A2-8B33-A4AB-11ED-2D826864D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03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Della Barba</dc:creator>
  <cp:lastModifiedBy>Luis Della Barba</cp:lastModifiedBy>
  <cp:revision>7</cp:revision>
  <dcterms:created xsi:type="dcterms:W3CDTF">2025-03-20T11:44:09Z</dcterms:created>
  <dcterms:modified xsi:type="dcterms:W3CDTF">2025-04-14T20:03:44Z</dcterms:modified>
</cp:coreProperties>
</file>