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 (MS)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7xu7zc1A3es&amp;t=52s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nwG_MZlT4v8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jLeAmpK4-hk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rJshrLRriWU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4035" y="0"/>
            <a:ext cx="14539929" cy="10287000"/>
          </a:xfrm>
          <a:custGeom>
            <a:avLst/>
            <a:gdLst/>
            <a:ahLst/>
            <a:cxnLst/>
            <a:rect l="l" t="t" r="r" b="b"/>
            <a:pathLst>
              <a:path w="14539929" h="10287000">
                <a:moveTo>
                  <a:pt x="0" y="0"/>
                </a:moveTo>
                <a:lnTo>
                  <a:pt x="14539930" y="0"/>
                </a:lnTo>
                <a:lnTo>
                  <a:pt x="145399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33350"/>
              <a:ext cx="11704320" cy="17589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7"/>
                </a:lnSpc>
              </a:pPr>
              <a:r>
                <a:rPr lang="en-US" sz="5939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Rituais, Festas e </a:t>
              </a:r>
              <a:r>
                <a:rPr lang="en-US" sz="5939" dirty="0" err="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Símbolos</a:t>
              </a:r>
              <a:r>
                <a:rPr lang="en-US" sz="5939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5939" dirty="0" err="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Religiosos</a:t>
              </a:r>
              <a:endParaRPr lang="en-US" sz="593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78869"/>
            <a:ext cx="12087225" cy="674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Hoje vamos conhecer diferentes festas religiosas e entender seus rituais e símbolos.</a:t>
            </a:r>
          </a:p>
        </p:txBody>
      </p:sp>
      <p:sp>
        <p:nvSpPr>
          <p:cNvPr id="7" name="Freeform 7"/>
          <p:cNvSpPr/>
          <p:nvPr/>
        </p:nvSpPr>
        <p:spPr>
          <a:xfrm>
            <a:off x="11800182" y="7237975"/>
            <a:ext cx="3657552" cy="2171672"/>
          </a:xfrm>
          <a:custGeom>
            <a:avLst/>
            <a:gdLst/>
            <a:ahLst/>
            <a:cxnLst/>
            <a:rect l="l" t="t" r="r" b="b"/>
            <a:pathLst>
              <a:path w="3657552" h="2171672">
                <a:moveTo>
                  <a:pt x="0" y="0"/>
                </a:moveTo>
                <a:lnTo>
                  <a:pt x="3657552" y="0"/>
                </a:lnTo>
                <a:lnTo>
                  <a:pt x="3657552" y="2171671"/>
                </a:lnTo>
                <a:lnTo>
                  <a:pt x="0" y="21716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314700" y="4030563"/>
            <a:ext cx="3158185" cy="2329162"/>
          </a:xfrm>
          <a:custGeom>
            <a:avLst/>
            <a:gdLst/>
            <a:ahLst/>
            <a:cxnLst/>
            <a:rect l="l" t="t" r="r" b="b"/>
            <a:pathLst>
              <a:path w="3158185" h="2329162">
                <a:moveTo>
                  <a:pt x="0" y="0"/>
                </a:moveTo>
                <a:lnTo>
                  <a:pt x="3158185" y="0"/>
                </a:lnTo>
                <a:lnTo>
                  <a:pt x="3158185" y="2329162"/>
                </a:lnTo>
                <a:lnTo>
                  <a:pt x="0" y="23291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654789" y="6359725"/>
            <a:ext cx="2965123" cy="3303758"/>
          </a:xfrm>
          <a:custGeom>
            <a:avLst/>
            <a:gdLst/>
            <a:ahLst/>
            <a:cxnLst/>
            <a:rect l="l" t="t" r="r" b="b"/>
            <a:pathLst>
              <a:path w="2965123" h="3303758">
                <a:moveTo>
                  <a:pt x="0" y="0"/>
                </a:moveTo>
                <a:lnTo>
                  <a:pt x="2965123" y="0"/>
                </a:lnTo>
                <a:lnTo>
                  <a:pt x="2965123" y="3303758"/>
                </a:lnTo>
                <a:lnTo>
                  <a:pt x="0" y="33037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35093" y="4030563"/>
            <a:ext cx="1983325" cy="2778740"/>
          </a:xfrm>
          <a:custGeom>
            <a:avLst/>
            <a:gdLst/>
            <a:ahLst/>
            <a:cxnLst/>
            <a:rect l="l" t="t" r="r" b="b"/>
            <a:pathLst>
              <a:path w="1983325" h="2778740">
                <a:moveTo>
                  <a:pt x="0" y="0"/>
                </a:moveTo>
                <a:lnTo>
                  <a:pt x="1983326" y="0"/>
                </a:lnTo>
                <a:lnTo>
                  <a:pt x="1983326" y="2778740"/>
                </a:lnTo>
                <a:lnTo>
                  <a:pt x="0" y="27787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318E361-0C7C-D843-B2F4-53143045011F}"/>
              </a:ext>
            </a:extLst>
          </p:cNvPr>
          <p:cNvSpPr txBox="1"/>
          <p:nvPr/>
        </p:nvSpPr>
        <p:spPr>
          <a:xfrm>
            <a:off x="10216043" y="9377363"/>
            <a:ext cx="9144000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127"/>
              </a:lnSpc>
            </a:pPr>
            <a:r>
              <a:rPr lang="en-US" sz="1800" u="sng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4035" y="0"/>
            <a:ext cx="14539929" cy="10287000"/>
          </a:xfrm>
          <a:custGeom>
            <a:avLst/>
            <a:gdLst/>
            <a:ahLst/>
            <a:cxnLst/>
            <a:rect l="l" t="t" r="r" b="b"/>
            <a:pathLst>
              <a:path w="14539929" h="10287000">
                <a:moveTo>
                  <a:pt x="0" y="0"/>
                </a:moveTo>
                <a:lnTo>
                  <a:pt x="14539930" y="0"/>
                </a:lnTo>
                <a:lnTo>
                  <a:pt x="145399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Conclusão da Aula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50294"/>
            <a:ext cx="12087225" cy="611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6310" lvl="1" indent="-363155" algn="l">
              <a:lnSpc>
                <a:spcPts val="6772"/>
              </a:lnSpc>
              <a:buFont typeface="Arial"/>
              <a:buChar char="•"/>
            </a:pPr>
            <a:r>
              <a:rPr lang="en-US" sz="564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📌 Na próxima aula...</a:t>
            </a:r>
          </a:p>
          <a:p>
            <a:pPr marL="726310" lvl="1" indent="-363155" algn="l">
              <a:lnSpc>
                <a:spcPts val="6772"/>
              </a:lnSpc>
              <a:buFont typeface="Arial"/>
              <a:buChar char="•"/>
            </a:pPr>
            <a:r>
              <a:rPr lang="en-US" sz="564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Vocês vão apresentar seus cartazes para a turma!</a:t>
            </a:r>
          </a:p>
          <a:p>
            <a:pPr marL="726310" lvl="1" indent="-363155" algn="l">
              <a:lnSpc>
                <a:spcPts val="6772"/>
              </a:lnSpc>
              <a:buFont typeface="Arial"/>
              <a:buChar char="•"/>
            </a:pPr>
            <a:r>
              <a:rPr lang="en-US" sz="564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Será a nossa 'Galeria das Festas Religiosas'.</a:t>
            </a:r>
          </a:p>
          <a:p>
            <a:pPr marL="726310" lvl="1" indent="-363155" algn="l">
              <a:lnSpc>
                <a:spcPts val="6772"/>
              </a:lnSpc>
              <a:buFont typeface="Arial"/>
              <a:buChar char="•"/>
            </a:pPr>
            <a:r>
              <a:rPr lang="en-US" sz="564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Preparem-se para compartilhar o que aprenderam!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82E5EED-8D0A-8739-9E90-179B4EB070DE}"/>
              </a:ext>
            </a:extLst>
          </p:cNvPr>
          <p:cNvSpPr txBox="1"/>
          <p:nvPr/>
        </p:nvSpPr>
        <p:spPr>
          <a:xfrm>
            <a:off x="10216043" y="9377363"/>
            <a:ext cx="9144000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127"/>
              </a:lnSpc>
            </a:pPr>
            <a:r>
              <a:rPr lang="en-US" sz="1800" u="sng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4035" y="0"/>
            <a:ext cx="14539929" cy="10287000"/>
          </a:xfrm>
          <a:custGeom>
            <a:avLst/>
            <a:gdLst/>
            <a:ahLst/>
            <a:cxnLst/>
            <a:rect l="l" t="t" r="r" b="b"/>
            <a:pathLst>
              <a:path w="14539929" h="10287000">
                <a:moveTo>
                  <a:pt x="0" y="0"/>
                </a:moveTo>
                <a:lnTo>
                  <a:pt x="14539930" y="0"/>
                </a:lnTo>
                <a:lnTo>
                  <a:pt x="145399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2334555"/>
            <a:chOff x="0" y="0"/>
            <a:chExt cx="11704320" cy="22135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2213504"/>
            </a:xfrm>
            <a:custGeom>
              <a:avLst/>
              <a:gdLst/>
              <a:ahLst/>
              <a:cxnLst/>
              <a:rect l="l" t="t" r="r" b="b"/>
              <a:pathLst>
                <a:path w="11704320" h="2213504">
                  <a:moveTo>
                    <a:pt x="0" y="0"/>
                  </a:moveTo>
                  <a:lnTo>
                    <a:pt x="11704320" y="0"/>
                  </a:lnTo>
                  <a:lnTo>
                    <a:pt x="11704320" y="2213504"/>
                  </a:lnTo>
                  <a:lnTo>
                    <a:pt x="0" y="2213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235637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Assista aos vídeos e imagens de festas religiosas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66425" y="2686184"/>
            <a:ext cx="13254517" cy="744984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55C4940-204D-7AD7-1BDD-3F34FEE19226}"/>
              </a:ext>
            </a:extLst>
          </p:cNvPr>
          <p:cNvSpPr txBox="1"/>
          <p:nvPr/>
        </p:nvSpPr>
        <p:spPr>
          <a:xfrm>
            <a:off x="10216043" y="9377363"/>
            <a:ext cx="9144000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127"/>
              </a:lnSpc>
            </a:pPr>
            <a:r>
              <a:rPr lang="en-US" sz="1800" u="sng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4035" y="0"/>
            <a:ext cx="14539929" cy="10287000"/>
          </a:xfrm>
          <a:custGeom>
            <a:avLst/>
            <a:gdLst/>
            <a:ahLst/>
            <a:cxnLst/>
            <a:rect l="l" t="t" r="r" b="b"/>
            <a:pathLst>
              <a:path w="14539929" h="10287000">
                <a:moveTo>
                  <a:pt x="0" y="0"/>
                </a:moveTo>
                <a:lnTo>
                  <a:pt x="14539930" y="0"/>
                </a:lnTo>
                <a:lnTo>
                  <a:pt x="145399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2334555"/>
            <a:chOff x="0" y="0"/>
            <a:chExt cx="11704320" cy="22135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2213504"/>
            </a:xfrm>
            <a:custGeom>
              <a:avLst/>
              <a:gdLst/>
              <a:ahLst/>
              <a:cxnLst/>
              <a:rect l="l" t="t" r="r" b="b"/>
              <a:pathLst>
                <a:path w="11704320" h="2213504">
                  <a:moveTo>
                    <a:pt x="0" y="0"/>
                  </a:moveTo>
                  <a:lnTo>
                    <a:pt x="11704320" y="0"/>
                  </a:lnTo>
                  <a:lnTo>
                    <a:pt x="11704320" y="2213504"/>
                  </a:lnTo>
                  <a:lnTo>
                    <a:pt x="0" y="2213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235637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Assista aos vídeos e imagens de festas religiosas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46647" y="2596143"/>
            <a:ext cx="13194706" cy="741622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8790727-007B-8ED4-6456-5930B0AA9E73}"/>
              </a:ext>
            </a:extLst>
          </p:cNvPr>
          <p:cNvSpPr txBox="1"/>
          <p:nvPr/>
        </p:nvSpPr>
        <p:spPr>
          <a:xfrm>
            <a:off x="10216043" y="9377363"/>
            <a:ext cx="9144000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127"/>
              </a:lnSpc>
            </a:pPr>
            <a:r>
              <a:rPr lang="en-US" sz="1800" u="sng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4035" y="0"/>
            <a:ext cx="14539929" cy="10287000"/>
          </a:xfrm>
          <a:custGeom>
            <a:avLst/>
            <a:gdLst/>
            <a:ahLst/>
            <a:cxnLst/>
            <a:rect l="l" t="t" r="r" b="b"/>
            <a:pathLst>
              <a:path w="14539929" h="10287000">
                <a:moveTo>
                  <a:pt x="0" y="0"/>
                </a:moveTo>
                <a:lnTo>
                  <a:pt x="14539930" y="0"/>
                </a:lnTo>
                <a:lnTo>
                  <a:pt x="145399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2334555"/>
            <a:chOff x="0" y="0"/>
            <a:chExt cx="11704320" cy="22135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2213504"/>
            </a:xfrm>
            <a:custGeom>
              <a:avLst/>
              <a:gdLst/>
              <a:ahLst/>
              <a:cxnLst/>
              <a:rect l="l" t="t" r="r" b="b"/>
              <a:pathLst>
                <a:path w="11704320" h="2213504">
                  <a:moveTo>
                    <a:pt x="0" y="0"/>
                  </a:moveTo>
                  <a:lnTo>
                    <a:pt x="11704320" y="0"/>
                  </a:lnTo>
                  <a:lnTo>
                    <a:pt x="11704320" y="2213504"/>
                  </a:lnTo>
                  <a:lnTo>
                    <a:pt x="0" y="2213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235637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Assista aos vídeos e imagens de festas religiosas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62251" y="2551123"/>
            <a:ext cx="13163498" cy="739868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110A552-E3CB-E7D2-E0FB-611B0AC8FF29}"/>
              </a:ext>
            </a:extLst>
          </p:cNvPr>
          <p:cNvSpPr txBox="1"/>
          <p:nvPr/>
        </p:nvSpPr>
        <p:spPr>
          <a:xfrm>
            <a:off x="10216043" y="9377363"/>
            <a:ext cx="9144000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127"/>
              </a:lnSpc>
            </a:pPr>
            <a:r>
              <a:rPr lang="en-US" sz="1800" u="sng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4035" y="0"/>
            <a:ext cx="14539929" cy="10287000"/>
          </a:xfrm>
          <a:custGeom>
            <a:avLst/>
            <a:gdLst/>
            <a:ahLst/>
            <a:cxnLst/>
            <a:rect l="l" t="t" r="r" b="b"/>
            <a:pathLst>
              <a:path w="14539929" h="10287000">
                <a:moveTo>
                  <a:pt x="0" y="0"/>
                </a:moveTo>
                <a:lnTo>
                  <a:pt x="14539930" y="0"/>
                </a:lnTo>
                <a:lnTo>
                  <a:pt x="145399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2334555"/>
            <a:chOff x="0" y="0"/>
            <a:chExt cx="11704320" cy="22135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2213504"/>
            </a:xfrm>
            <a:custGeom>
              <a:avLst/>
              <a:gdLst/>
              <a:ahLst/>
              <a:cxnLst/>
              <a:rect l="l" t="t" r="r" b="b"/>
              <a:pathLst>
                <a:path w="11704320" h="2213504">
                  <a:moveTo>
                    <a:pt x="0" y="0"/>
                  </a:moveTo>
                  <a:lnTo>
                    <a:pt x="11704320" y="0"/>
                  </a:lnTo>
                  <a:lnTo>
                    <a:pt x="11704320" y="2213504"/>
                  </a:lnTo>
                  <a:lnTo>
                    <a:pt x="0" y="2213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235637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Assista aos vídeos e imagens de festas religiosas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58005" y="2746512"/>
            <a:ext cx="13171991" cy="740346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6C64F30-A16B-E1F6-A0B1-BFD35F351E14}"/>
              </a:ext>
            </a:extLst>
          </p:cNvPr>
          <p:cNvSpPr txBox="1"/>
          <p:nvPr/>
        </p:nvSpPr>
        <p:spPr>
          <a:xfrm>
            <a:off x="10216043" y="9377363"/>
            <a:ext cx="9144000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127"/>
              </a:lnSpc>
            </a:pPr>
            <a:r>
              <a:rPr lang="en-US" sz="1800" u="sng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4035" y="0"/>
            <a:ext cx="14539929" cy="10287000"/>
          </a:xfrm>
          <a:custGeom>
            <a:avLst/>
            <a:gdLst/>
            <a:ahLst/>
            <a:cxnLst/>
            <a:rect l="l" t="t" r="r" b="b"/>
            <a:pathLst>
              <a:path w="14539929" h="10287000">
                <a:moveTo>
                  <a:pt x="0" y="0"/>
                </a:moveTo>
                <a:lnTo>
                  <a:pt x="14539930" y="0"/>
                </a:lnTo>
                <a:lnTo>
                  <a:pt x="145399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Agora que você assistiu...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78869"/>
            <a:ext cx="12087225" cy="7024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- Natal (Cristianismo)</a:t>
            </a:r>
          </a:p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- Ramadã (Islamismo)</a:t>
            </a:r>
          </a:p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- Chanuká (Judaísmo)</a:t>
            </a:r>
          </a:p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- Festa de Iemanjá (Religiões Afro-brasileiras)</a:t>
            </a:r>
          </a:p>
          <a:p>
            <a:pPr algn="l">
              <a:lnSpc>
                <a:spcPts val="5759"/>
              </a:lnSpc>
            </a:pPr>
            <a:endParaRPr lang="en-US" sz="4799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5759"/>
              </a:lnSpc>
            </a:pPr>
            <a:endParaRPr lang="en-US" sz="4799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5759"/>
              </a:lnSpc>
            </a:pPr>
            <a:endParaRPr lang="en-US" sz="4799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7447"/>
              </a:lnSpc>
            </a:pPr>
            <a:r>
              <a:rPr lang="en-US" sz="620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Discuta: O que você percebeu em comum entre elas?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67174E-EFD9-B407-BDCE-8386512EE55C}"/>
              </a:ext>
            </a:extLst>
          </p:cNvPr>
          <p:cNvSpPr txBox="1"/>
          <p:nvPr/>
        </p:nvSpPr>
        <p:spPr>
          <a:xfrm>
            <a:off x="10216043" y="9377363"/>
            <a:ext cx="9144000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127"/>
              </a:lnSpc>
            </a:pPr>
            <a:r>
              <a:rPr lang="en-US" sz="1800" u="sng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4035" y="0"/>
            <a:ext cx="14539929" cy="10287000"/>
          </a:xfrm>
          <a:custGeom>
            <a:avLst/>
            <a:gdLst/>
            <a:ahLst/>
            <a:cxnLst/>
            <a:rect l="l" t="t" r="r" b="b"/>
            <a:pathLst>
              <a:path w="14539929" h="10287000">
                <a:moveTo>
                  <a:pt x="0" y="0"/>
                </a:moveTo>
                <a:lnTo>
                  <a:pt x="14539930" y="0"/>
                </a:lnTo>
                <a:lnTo>
                  <a:pt x="145399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Atividade em Grupo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78869"/>
            <a:ext cx="12087225" cy="587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Cada grupo vai receber uma festa religiosa e responder:</a:t>
            </a:r>
          </a:p>
          <a:p>
            <a:pPr algn="l">
              <a:lnSpc>
                <a:spcPts val="5759"/>
              </a:lnSpc>
            </a:pPr>
            <a:endParaRPr lang="en-US" sz="4799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1. Qual é o nome da festa?</a:t>
            </a:r>
          </a:p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2. A qual religião ela pertence?</a:t>
            </a:r>
          </a:p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3. Quais símbolos são usados?</a:t>
            </a:r>
          </a:p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4. Qual o principal ritual?</a:t>
            </a:r>
          </a:p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5. Em que época do ano acontece?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D045373-21AB-4E3C-5B97-7D94D59853D1}"/>
              </a:ext>
            </a:extLst>
          </p:cNvPr>
          <p:cNvSpPr txBox="1"/>
          <p:nvPr/>
        </p:nvSpPr>
        <p:spPr>
          <a:xfrm>
            <a:off x="10216043" y="9377363"/>
            <a:ext cx="9144000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127"/>
              </a:lnSpc>
            </a:pPr>
            <a:r>
              <a:rPr lang="en-US" sz="1800" u="sng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4035" y="0"/>
            <a:ext cx="14539929" cy="10287000"/>
          </a:xfrm>
          <a:custGeom>
            <a:avLst/>
            <a:gdLst/>
            <a:ahLst/>
            <a:cxnLst/>
            <a:rect l="l" t="t" r="r" b="b"/>
            <a:pathLst>
              <a:path w="14539929" h="10287000">
                <a:moveTo>
                  <a:pt x="0" y="0"/>
                </a:moveTo>
                <a:lnTo>
                  <a:pt x="14539930" y="0"/>
                </a:lnTo>
                <a:lnTo>
                  <a:pt x="145399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Preenchimento da Ficha da Festa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31244"/>
            <a:ext cx="12087225" cy="5759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698" lvl="1" indent="-399349" algn="l">
              <a:lnSpc>
                <a:spcPts val="7447"/>
              </a:lnSpc>
              <a:buFont typeface="Arial"/>
              <a:buChar char="•"/>
            </a:pPr>
            <a:r>
              <a:rPr lang="en-US" sz="620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Produzam uma ficha bibliográfica com as informações da festa e comecem a planejar o cartaz.</a:t>
            </a:r>
          </a:p>
          <a:p>
            <a:pPr marL="798698" lvl="1" indent="-399349" algn="l">
              <a:lnSpc>
                <a:spcPts val="7447"/>
              </a:lnSpc>
            </a:pPr>
            <a:endParaRPr lang="en-US" sz="6206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798698" lvl="1" indent="-399349" algn="l">
              <a:lnSpc>
                <a:spcPts val="7447"/>
              </a:lnSpc>
              <a:buFont typeface="Arial"/>
              <a:buChar char="•"/>
            </a:pPr>
            <a:r>
              <a:rPr lang="en-US" sz="620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Dica: use desenhos, palavras-chave, datas e símbolos.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11A904-0271-4BAD-0788-E61DF4A9088B}"/>
              </a:ext>
            </a:extLst>
          </p:cNvPr>
          <p:cNvSpPr txBox="1"/>
          <p:nvPr/>
        </p:nvSpPr>
        <p:spPr>
          <a:xfrm>
            <a:off x="10216043" y="9377363"/>
            <a:ext cx="9144000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127"/>
              </a:lnSpc>
            </a:pPr>
            <a:r>
              <a:rPr lang="en-US" sz="1800" u="sng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4035" y="0"/>
            <a:ext cx="14539929" cy="10287000"/>
          </a:xfrm>
          <a:custGeom>
            <a:avLst/>
            <a:gdLst/>
            <a:ahLst/>
            <a:cxnLst/>
            <a:rect l="l" t="t" r="r" b="b"/>
            <a:pathLst>
              <a:path w="14539929" h="10287000">
                <a:moveTo>
                  <a:pt x="0" y="0"/>
                </a:moveTo>
                <a:lnTo>
                  <a:pt x="14539930" y="0"/>
                </a:lnTo>
                <a:lnTo>
                  <a:pt x="145399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Criação do Cartaz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78869"/>
            <a:ext cx="12087225" cy="674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Comecem a fazer o cartaz em grupo.</a:t>
            </a:r>
          </a:p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Ele deve conter:</a:t>
            </a:r>
          </a:p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- Nome da festa</a:t>
            </a:r>
          </a:p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- Religião</a:t>
            </a:r>
          </a:p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- Símbolos e significados</a:t>
            </a:r>
          </a:p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- Ritual principal</a:t>
            </a:r>
          </a:p>
          <a:p>
            <a:pPr marL="617728" lvl="1" indent="-308864" algn="l">
              <a:lnSpc>
                <a:spcPts val="5759"/>
              </a:lnSpc>
            </a:pPr>
            <a:endParaRPr lang="en-US" sz="4799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Use criatividade e caprichem na apresentação!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2D9E54-3E9F-5CC2-6AFD-0E6BB2FD40CE}"/>
              </a:ext>
            </a:extLst>
          </p:cNvPr>
          <p:cNvSpPr txBox="1"/>
          <p:nvPr/>
        </p:nvSpPr>
        <p:spPr>
          <a:xfrm>
            <a:off x="10216043" y="9377363"/>
            <a:ext cx="9144000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127"/>
              </a:lnSpc>
            </a:pPr>
            <a:r>
              <a:rPr lang="en-US" sz="1800" u="sng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www.movimentoescolar.com.br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312</Words>
  <Application>Microsoft Office PowerPoint</Application>
  <PresentationFormat>Personalizar</PresentationFormat>
  <Paragraphs>51</Paragraphs>
  <Slides>10</Slides>
  <Notes>0</Notes>
  <HiddenSlides>0</HiddenSlides>
  <MMClips>4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 (MS)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Rituais, Festas e Símbolos Religiosos</dc:title>
  <cp:lastModifiedBy>Henrique Amaral Souza</cp:lastModifiedBy>
  <cp:revision>2</cp:revision>
  <dcterms:created xsi:type="dcterms:W3CDTF">2006-08-16T00:00:00Z</dcterms:created>
  <dcterms:modified xsi:type="dcterms:W3CDTF">2025-05-28T22:52:01Z</dcterms:modified>
  <dc:identifier>DAGopKWKQt4</dc:identifier>
</cp:coreProperties>
</file>