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ode Pro" panose="020B0604020202020204" charset="0"/>
      <p:regular r:id="rId21"/>
    </p:embeddedFont>
    <p:embeddedFont>
      <p:font typeface="Code Pro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vimentoescolar.com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://www.movimentoescolar.com.br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://www.movimentoescolar.com.br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7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vimentoescolar.com.br" TargetMode="Externa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hyperlink" Target="http://www.movimentoescolar.com.br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0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hyperlink" Target="http://www.movimentoescolar.com.br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18.svg"/><Relationship Id="rId4" Type="http://schemas.openxmlformats.org/officeDocument/2006/relationships/image" Target="../media/image55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www.movimentoescolar.com.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vimentoescolar.com.br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7232" y="6974377"/>
            <a:ext cx="3174936" cy="3174936"/>
          </a:xfrm>
          <a:custGeom>
            <a:avLst/>
            <a:gdLst/>
            <a:ahLst/>
            <a:cxnLst/>
            <a:rect l="l" t="t" r="r" b="b"/>
            <a:pathLst>
              <a:path w="3174936" h="3174936">
                <a:moveTo>
                  <a:pt x="0" y="0"/>
                </a:moveTo>
                <a:lnTo>
                  <a:pt x="3174936" y="0"/>
                </a:lnTo>
                <a:lnTo>
                  <a:pt x="3174936" y="3174935"/>
                </a:lnTo>
                <a:lnTo>
                  <a:pt x="0" y="3174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09984" y="9049068"/>
            <a:ext cx="7868031" cy="81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Atividade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Passo a passo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www.movimentoescolar.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com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4" tooltip="http://www.movimentoescolar.com.br"/>
              </a:rPr>
              <a:t>.br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DD36BC1-A302-45DC-0F64-9659BA3B219B}"/>
              </a:ext>
            </a:extLst>
          </p:cNvPr>
          <p:cNvSpPr/>
          <p:nvPr/>
        </p:nvSpPr>
        <p:spPr>
          <a:xfrm>
            <a:off x="4929091" y="2354709"/>
            <a:ext cx="84298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de Pro"/>
                <a:ea typeface="Code Pro"/>
                <a:cs typeface="Code Pro"/>
                <a:sym typeface="Code Pro"/>
              </a:rPr>
              <a:t>Pontilhismo</a:t>
            </a:r>
            <a:endParaRPr lang="pt-BR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07202" y="3069381"/>
            <a:ext cx="5112520" cy="6561622"/>
          </a:xfrm>
          <a:custGeom>
            <a:avLst/>
            <a:gdLst/>
            <a:ahLst/>
            <a:cxnLst/>
            <a:rect l="l" t="t" r="r" b="b"/>
            <a:pathLst>
              <a:path w="5112520" h="6561622">
                <a:moveTo>
                  <a:pt x="0" y="0"/>
                </a:moveTo>
                <a:lnTo>
                  <a:pt x="5112520" y="0"/>
                </a:lnTo>
                <a:lnTo>
                  <a:pt x="5112520" y="6561622"/>
                </a:lnTo>
                <a:lnTo>
                  <a:pt x="0" y="6561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8" name="Freeform 8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860850" y="384616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06347" y="8777631"/>
            <a:ext cx="2818703" cy="361606"/>
            <a:chOff x="0" y="0"/>
            <a:chExt cx="2672548" cy="3428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72588" cy="342900"/>
            </a:xfrm>
            <a:custGeom>
              <a:avLst/>
              <a:gdLst/>
              <a:ahLst/>
              <a:cxnLst/>
              <a:rect l="l" t="t" r="r" b="b"/>
              <a:pathLst>
                <a:path w="2672588" h="342900">
                  <a:moveTo>
                    <a:pt x="0" y="171450"/>
                  </a:moveTo>
                  <a:cubicBezTo>
                    <a:pt x="0" y="76708"/>
                    <a:pt x="598297" y="0"/>
                    <a:pt x="1336294" y="0"/>
                  </a:cubicBezTo>
                  <a:cubicBezTo>
                    <a:pt x="2074291" y="0"/>
                    <a:pt x="2672588" y="76708"/>
                    <a:pt x="2672588" y="171450"/>
                  </a:cubicBezTo>
                  <a:cubicBezTo>
                    <a:pt x="2672588" y="266192"/>
                    <a:pt x="2074291" y="342900"/>
                    <a:pt x="1336294" y="342900"/>
                  </a:cubicBezTo>
                  <a:cubicBezTo>
                    <a:pt x="598297" y="342900"/>
                    <a:pt x="0" y="266065"/>
                    <a:pt x="0" y="17145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3654610" y="2077216"/>
            <a:ext cx="4208235" cy="7062021"/>
          </a:xfrm>
          <a:custGeom>
            <a:avLst/>
            <a:gdLst/>
            <a:ahLst/>
            <a:cxnLst/>
            <a:rect l="l" t="t" r="r" b="b"/>
            <a:pathLst>
              <a:path w="4208235" h="7062021">
                <a:moveTo>
                  <a:pt x="0" y="0"/>
                </a:moveTo>
                <a:lnTo>
                  <a:pt x="4208235" y="0"/>
                </a:lnTo>
                <a:lnTo>
                  <a:pt x="4208235" y="7062021"/>
                </a:lnTo>
                <a:lnTo>
                  <a:pt x="0" y="7062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024" t="921" r="1574" b="1045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.com.br</a:t>
            </a:r>
          </a:p>
        </p:txBody>
      </p:sp>
      <p:sp>
        <p:nvSpPr>
          <p:cNvPr id="17" name="Freeform 17"/>
          <p:cNvSpPr/>
          <p:nvPr/>
        </p:nvSpPr>
        <p:spPr>
          <a:xfrm flipV="1">
            <a:off x="5696064" y="4914712"/>
            <a:ext cx="4511138" cy="3216511"/>
          </a:xfrm>
          <a:custGeom>
            <a:avLst/>
            <a:gdLst/>
            <a:ahLst/>
            <a:cxnLst/>
            <a:rect l="l" t="t" r="r" b="b"/>
            <a:pathLst>
              <a:path w="4511138" h="3216511">
                <a:moveTo>
                  <a:pt x="0" y="3216510"/>
                </a:moveTo>
                <a:lnTo>
                  <a:pt x="4511138" y="3216510"/>
                </a:lnTo>
                <a:lnTo>
                  <a:pt x="4511138" y="0"/>
                </a:lnTo>
                <a:lnTo>
                  <a:pt x="0" y="0"/>
                </a:lnTo>
                <a:lnTo>
                  <a:pt x="0" y="321651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879983" y="5598702"/>
            <a:ext cx="4143300" cy="2353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3"/>
              </a:lnSpc>
              <a:spcBef>
                <a:spcPct val="0"/>
              </a:spcBef>
            </a:pPr>
            <a:r>
              <a:rPr lang="en-US" sz="2278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Olhe sua roda de cores. Que cor nova você consegue ver?</a:t>
            </a:r>
          </a:p>
          <a:p>
            <a:pPr algn="ctr">
              <a:lnSpc>
                <a:spcPts val="2733"/>
              </a:lnSpc>
              <a:spcBef>
                <a:spcPct val="0"/>
              </a:spcBef>
            </a:pPr>
            <a:endParaRPr lang="en-US" sz="2278">
              <a:solidFill>
                <a:srgbClr val="000000"/>
              </a:solidFill>
              <a:latin typeface="Code Pro"/>
              <a:ea typeface="Code Pro"/>
              <a:cs typeface="Code Pro"/>
              <a:sym typeface="Code Pro"/>
            </a:endParaRPr>
          </a:p>
          <a:p>
            <a:pPr algn="ctr">
              <a:lnSpc>
                <a:spcPts val="2733"/>
              </a:lnSpc>
              <a:spcBef>
                <a:spcPct val="0"/>
              </a:spcBef>
            </a:pPr>
            <a:r>
              <a:rPr lang="en-US" sz="2278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Aqui vai uma dica: que cor é criada quando o azul e o amarelo são misturados?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920478" y="3213416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51371" y="168039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50402" y="2378194"/>
            <a:ext cx="11772898" cy="553998"/>
            <a:chOff x="0" y="0"/>
            <a:chExt cx="11162452" cy="5252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162452" cy="525272"/>
            </a:xfrm>
            <a:custGeom>
              <a:avLst/>
              <a:gdLst/>
              <a:ahLst/>
              <a:cxnLst/>
              <a:rect l="l" t="t" r="r" b="b"/>
              <a:pathLst>
                <a:path w="11162452" h="525272">
                  <a:moveTo>
                    <a:pt x="0" y="0"/>
                  </a:moveTo>
                  <a:lnTo>
                    <a:pt x="11162452" y="0"/>
                  </a:lnTo>
                  <a:lnTo>
                    <a:pt x="11162452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1162452" cy="5252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ctr">
                <a:lnSpc>
                  <a:spcPts val="2892"/>
                </a:lnSpc>
              </a:pPr>
              <a:r>
                <a:rPr lang="en-US" sz="241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 seguida, adicione pontos azuis na seção entre o vermelho e o azul.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3925390" y="3213414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8" y="0"/>
                </a:lnTo>
                <a:lnTo>
                  <a:pt x="5922818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066236" y="8894379"/>
            <a:ext cx="2535819" cy="325316"/>
            <a:chOff x="0" y="0"/>
            <a:chExt cx="2404332" cy="3084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04364" cy="308356"/>
            </a:xfrm>
            <a:custGeom>
              <a:avLst/>
              <a:gdLst/>
              <a:ahLst/>
              <a:cxnLst/>
              <a:rect l="l" t="t" r="r" b="b"/>
              <a:pathLst>
                <a:path w="2404364" h="308356">
                  <a:moveTo>
                    <a:pt x="0" y="154178"/>
                  </a:moveTo>
                  <a:cubicBezTo>
                    <a:pt x="0" y="69088"/>
                    <a:pt x="538226" y="0"/>
                    <a:pt x="1202182" y="0"/>
                  </a:cubicBezTo>
                  <a:cubicBezTo>
                    <a:pt x="1866138" y="0"/>
                    <a:pt x="2404364" y="69088"/>
                    <a:pt x="2404364" y="154178"/>
                  </a:cubicBezTo>
                  <a:cubicBezTo>
                    <a:pt x="2404364" y="239268"/>
                    <a:pt x="1866138" y="308356"/>
                    <a:pt x="1202182" y="308356"/>
                  </a:cubicBezTo>
                  <a:cubicBezTo>
                    <a:pt x="538226" y="308356"/>
                    <a:pt x="0" y="239395"/>
                    <a:pt x="0" y="15417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0940122" y="2866416"/>
            <a:ext cx="3785898" cy="6353278"/>
          </a:xfrm>
          <a:custGeom>
            <a:avLst/>
            <a:gdLst/>
            <a:ahLst/>
            <a:cxnLst/>
            <a:rect l="l" t="t" r="r" b="b"/>
            <a:pathLst>
              <a:path w="3785898" h="6353278">
                <a:moveTo>
                  <a:pt x="0" y="0"/>
                </a:moveTo>
                <a:lnTo>
                  <a:pt x="3785898" y="0"/>
                </a:lnTo>
                <a:lnTo>
                  <a:pt x="3785898" y="6353278"/>
                </a:lnTo>
                <a:lnTo>
                  <a:pt x="0" y="6353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1024" t="920" r="1574" b="1144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.com.br</a:t>
            </a:r>
          </a:p>
        </p:txBody>
      </p:sp>
      <p:sp>
        <p:nvSpPr>
          <p:cNvPr id="21" name="Freeform 21"/>
          <p:cNvSpPr/>
          <p:nvPr/>
        </p:nvSpPr>
        <p:spPr>
          <a:xfrm flipH="1" flipV="1">
            <a:off x="9843295" y="5677868"/>
            <a:ext cx="4080561" cy="2909503"/>
          </a:xfrm>
          <a:custGeom>
            <a:avLst/>
            <a:gdLst/>
            <a:ahLst/>
            <a:cxnLst/>
            <a:rect l="l" t="t" r="r" b="b"/>
            <a:pathLst>
              <a:path w="4080561" h="2909503">
                <a:moveTo>
                  <a:pt x="4080562" y="2909503"/>
                </a:moveTo>
                <a:lnTo>
                  <a:pt x="0" y="2909503"/>
                </a:lnTo>
                <a:lnTo>
                  <a:pt x="0" y="0"/>
                </a:lnTo>
                <a:lnTo>
                  <a:pt x="4080562" y="0"/>
                </a:lnTo>
                <a:lnTo>
                  <a:pt x="4080562" y="290950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007350" y="6203399"/>
            <a:ext cx="3719049" cy="235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  <a:spcBef>
                <a:spcPct val="0"/>
              </a:spcBef>
            </a:pPr>
            <a:r>
              <a:rPr lang="en-US" sz="2446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Lembre-se, você só precisa de uma pequena quantidade de tinta azul. Passe o cotonete no papel para remover o excesso de tinta.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945586" y="2888682"/>
            <a:ext cx="5374137" cy="6742321"/>
          </a:xfrm>
          <a:custGeom>
            <a:avLst/>
            <a:gdLst/>
            <a:ahLst/>
            <a:cxnLst/>
            <a:rect l="l" t="t" r="r" b="b"/>
            <a:pathLst>
              <a:path w="5374137" h="6742321">
                <a:moveTo>
                  <a:pt x="0" y="0"/>
                </a:moveTo>
                <a:lnTo>
                  <a:pt x="5374137" y="0"/>
                </a:lnTo>
                <a:lnTo>
                  <a:pt x="5374137" y="6742321"/>
                </a:lnTo>
                <a:lnTo>
                  <a:pt x="0" y="6742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8"/>
            </a:stretch>
          </a:blipFill>
        </p:spPr>
      </p:sp>
      <p:grpSp>
        <p:nvGrpSpPr>
          <p:cNvPr id="7" name="Group 7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8" name="Freeform 8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862845" y="150950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06347" y="8777631"/>
            <a:ext cx="2818703" cy="361606"/>
            <a:chOff x="0" y="0"/>
            <a:chExt cx="2672548" cy="3428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72588" cy="342900"/>
            </a:xfrm>
            <a:custGeom>
              <a:avLst/>
              <a:gdLst/>
              <a:ahLst/>
              <a:cxnLst/>
              <a:rect l="l" t="t" r="r" b="b"/>
              <a:pathLst>
                <a:path w="2672588" h="342900">
                  <a:moveTo>
                    <a:pt x="0" y="171450"/>
                  </a:moveTo>
                  <a:cubicBezTo>
                    <a:pt x="0" y="76708"/>
                    <a:pt x="598297" y="0"/>
                    <a:pt x="1336294" y="0"/>
                  </a:cubicBezTo>
                  <a:cubicBezTo>
                    <a:pt x="2074291" y="0"/>
                    <a:pt x="2672588" y="76708"/>
                    <a:pt x="2672588" y="171450"/>
                  </a:cubicBezTo>
                  <a:cubicBezTo>
                    <a:pt x="2672588" y="266192"/>
                    <a:pt x="2074291" y="342900"/>
                    <a:pt x="1336294" y="342900"/>
                  </a:cubicBezTo>
                  <a:cubicBezTo>
                    <a:pt x="598297" y="342900"/>
                    <a:pt x="0" y="266065"/>
                    <a:pt x="0" y="17145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3654610" y="2077216"/>
            <a:ext cx="4208235" cy="7062021"/>
          </a:xfrm>
          <a:custGeom>
            <a:avLst/>
            <a:gdLst/>
            <a:ahLst/>
            <a:cxnLst/>
            <a:rect l="l" t="t" r="r" b="b"/>
            <a:pathLst>
              <a:path w="4208235" h="7062021">
                <a:moveTo>
                  <a:pt x="0" y="0"/>
                </a:moveTo>
                <a:lnTo>
                  <a:pt x="4208235" y="0"/>
                </a:lnTo>
                <a:lnTo>
                  <a:pt x="4208235" y="7062021"/>
                </a:lnTo>
                <a:lnTo>
                  <a:pt x="0" y="7062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024" t="921" r="1574" b="1045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.com.br</a:t>
            </a:r>
          </a:p>
        </p:txBody>
      </p:sp>
      <p:sp>
        <p:nvSpPr>
          <p:cNvPr id="17" name="Freeform 17"/>
          <p:cNvSpPr/>
          <p:nvPr/>
        </p:nvSpPr>
        <p:spPr>
          <a:xfrm flipV="1">
            <a:off x="6041767" y="4959171"/>
            <a:ext cx="4080561" cy="2909503"/>
          </a:xfrm>
          <a:custGeom>
            <a:avLst/>
            <a:gdLst/>
            <a:ahLst/>
            <a:cxnLst/>
            <a:rect l="l" t="t" r="r" b="b"/>
            <a:pathLst>
              <a:path w="4080561" h="2909503">
                <a:moveTo>
                  <a:pt x="0" y="2909503"/>
                </a:moveTo>
                <a:lnTo>
                  <a:pt x="4080561" y="2909503"/>
                </a:lnTo>
                <a:lnTo>
                  <a:pt x="4080561" y="0"/>
                </a:lnTo>
                <a:lnTo>
                  <a:pt x="0" y="0"/>
                </a:lnTo>
                <a:lnTo>
                  <a:pt x="0" y="29095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160669" y="5627277"/>
            <a:ext cx="3784918" cy="207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8"/>
              </a:lnSpc>
              <a:spcBef>
                <a:spcPct val="0"/>
              </a:spcBef>
            </a:pPr>
            <a:r>
              <a:rPr lang="en-US" sz="2165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Mostre sua roda de cores. Que cor nova você consegue ver?</a:t>
            </a:r>
          </a:p>
          <a:p>
            <a:pPr algn="ctr">
              <a:lnSpc>
                <a:spcPts val="2338"/>
              </a:lnSpc>
              <a:spcBef>
                <a:spcPct val="0"/>
              </a:spcBef>
            </a:pPr>
            <a:r>
              <a:rPr lang="en-US" sz="2165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Aqui vai uma dica: que cor é criada quando o azul e o vermelho são misturados?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1797" y="718342"/>
            <a:ext cx="12330112" cy="1519928"/>
            <a:chOff x="0" y="0"/>
            <a:chExt cx="11690773" cy="1441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90773" cy="1441117"/>
            </a:xfrm>
            <a:custGeom>
              <a:avLst/>
              <a:gdLst/>
              <a:ahLst/>
              <a:cxnLst/>
              <a:rect l="l" t="t" r="r" b="b"/>
              <a:pathLst>
                <a:path w="11690773" h="1441117">
                  <a:moveTo>
                    <a:pt x="0" y="0"/>
                  </a:moveTo>
                  <a:lnTo>
                    <a:pt x="11690773" y="0"/>
                  </a:lnTo>
                  <a:lnTo>
                    <a:pt x="11690773" y="1441117"/>
                  </a:lnTo>
                  <a:lnTo>
                    <a:pt x="0" y="14411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1690773" cy="13934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5183"/>
                </a:lnSpc>
              </a:pPr>
              <a:r>
                <a:rPr lang="en-US" sz="4799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Agora você tem uma roda de cores completa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436478" y="2331585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37997" y="5185700"/>
            <a:ext cx="3785898" cy="3546260"/>
          </a:xfrm>
          <a:custGeom>
            <a:avLst/>
            <a:gdLst/>
            <a:ahLst/>
            <a:cxnLst/>
            <a:rect l="l" t="t" r="r" b="b"/>
            <a:pathLst>
              <a:path w="3785898" h="3546260">
                <a:moveTo>
                  <a:pt x="0" y="0"/>
                </a:moveTo>
                <a:lnTo>
                  <a:pt x="3785898" y="0"/>
                </a:lnTo>
                <a:lnTo>
                  <a:pt x="3785898" y="3546259"/>
                </a:lnTo>
                <a:lnTo>
                  <a:pt x="0" y="3546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025" t="1644" r="152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32343" y="2057352"/>
            <a:ext cx="1088159" cy="1077661"/>
          </a:xfrm>
          <a:custGeom>
            <a:avLst/>
            <a:gdLst/>
            <a:ahLst/>
            <a:cxnLst/>
            <a:rect l="l" t="t" r="r" b="b"/>
            <a:pathLst>
              <a:path w="1088159" h="1077661">
                <a:moveTo>
                  <a:pt x="0" y="0"/>
                </a:moveTo>
                <a:lnTo>
                  <a:pt x="1088159" y="0"/>
                </a:lnTo>
                <a:lnTo>
                  <a:pt x="1088159" y="1077661"/>
                </a:lnTo>
                <a:lnTo>
                  <a:pt x="0" y="10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0" r="-9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65933" y="2035668"/>
            <a:ext cx="1088157" cy="1077662"/>
          </a:xfrm>
          <a:custGeom>
            <a:avLst/>
            <a:gdLst/>
            <a:ahLst/>
            <a:cxnLst/>
            <a:rect l="l" t="t" r="r" b="b"/>
            <a:pathLst>
              <a:path w="1088157" h="1077662">
                <a:moveTo>
                  <a:pt x="0" y="0"/>
                </a:moveTo>
                <a:lnTo>
                  <a:pt x="1088157" y="0"/>
                </a:lnTo>
                <a:lnTo>
                  <a:pt x="1088157" y="1077662"/>
                </a:lnTo>
                <a:lnTo>
                  <a:pt x="0" y="1077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8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956146" y="1998213"/>
            <a:ext cx="1088157" cy="1077662"/>
          </a:xfrm>
          <a:custGeom>
            <a:avLst/>
            <a:gdLst/>
            <a:ahLst/>
            <a:cxnLst/>
            <a:rect l="l" t="t" r="r" b="b"/>
            <a:pathLst>
              <a:path w="1088157" h="1077662">
                <a:moveTo>
                  <a:pt x="0" y="0"/>
                </a:moveTo>
                <a:lnTo>
                  <a:pt x="1088157" y="0"/>
                </a:lnTo>
                <a:lnTo>
                  <a:pt x="1088157" y="1077661"/>
                </a:lnTo>
                <a:lnTo>
                  <a:pt x="0" y="10776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80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913938" y="2188966"/>
            <a:ext cx="911451" cy="784830"/>
            <a:chOff x="0" y="0"/>
            <a:chExt cx="864191" cy="7441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4191" cy="744135"/>
            </a:xfrm>
            <a:custGeom>
              <a:avLst/>
              <a:gdLst/>
              <a:ahLst/>
              <a:cxnLst/>
              <a:rect l="l" t="t" r="r" b="b"/>
              <a:pathLst>
                <a:path w="864191" h="744135">
                  <a:moveTo>
                    <a:pt x="0" y="0"/>
                  </a:moveTo>
                  <a:lnTo>
                    <a:pt x="864191" y="0"/>
                  </a:lnTo>
                  <a:lnTo>
                    <a:pt x="864191" y="744135"/>
                  </a:lnTo>
                  <a:lnTo>
                    <a:pt x="0" y="74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64191" cy="753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419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+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00421" y="2188966"/>
            <a:ext cx="911451" cy="784830"/>
            <a:chOff x="0" y="0"/>
            <a:chExt cx="864191" cy="7441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4191" cy="744135"/>
            </a:xfrm>
            <a:custGeom>
              <a:avLst/>
              <a:gdLst/>
              <a:ahLst/>
              <a:cxnLst/>
              <a:rect l="l" t="t" r="r" b="b"/>
              <a:pathLst>
                <a:path w="864191" h="744135">
                  <a:moveTo>
                    <a:pt x="0" y="0"/>
                  </a:moveTo>
                  <a:lnTo>
                    <a:pt x="864191" y="0"/>
                  </a:lnTo>
                  <a:lnTo>
                    <a:pt x="864191" y="744135"/>
                  </a:lnTo>
                  <a:lnTo>
                    <a:pt x="0" y="74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64191" cy="753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419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=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9800092" y="3017205"/>
            <a:ext cx="1088158" cy="1077661"/>
          </a:xfrm>
          <a:custGeom>
            <a:avLst/>
            <a:gdLst/>
            <a:ahLst/>
            <a:cxnLst/>
            <a:rect l="l" t="t" r="r" b="b"/>
            <a:pathLst>
              <a:path w="1088158" h="1077661">
                <a:moveTo>
                  <a:pt x="0" y="0"/>
                </a:moveTo>
                <a:lnTo>
                  <a:pt x="1088159" y="0"/>
                </a:lnTo>
                <a:lnTo>
                  <a:pt x="1088159" y="1077661"/>
                </a:lnTo>
                <a:lnTo>
                  <a:pt x="0" y="10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0" r="-90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233683" y="2995521"/>
            <a:ext cx="1088157" cy="1077660"/>
          </a:xfrm>
          <a:custGeom>
            <a:avLst/>
            <a:gdLst/>
            <a:ahLst/>
            <a:cxnLst/>
            <a:rect l="l" t="t" r="r" b="b"/>
            <a:pathLst>
              <a:path w="1088157" h="1077660">
                <a:moveTo>
                  <a:pt x="0" y="0"/>
                </a:moveTo>
                <a:lnTo>
                  <a:pt x="1088157" y="0"/>
                </a:lnTo>
                <a:lnTo>
                  <a:pt x="1088157" y="1077660"/>
                </a:lnTo>
                <a:lnTo>
                  <a:pt x="0" y="10776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80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723895" y="2958066"/>
            <a:ext cx="1088157" cy="1077660"/>
          </a:xfrm>
          <a:custGeom>
            <a:avLst/>
            <a:gdLst/>
            <a:ahLst/>
            <a:cxnLst/>
            <a:rect l="l" t="t" r="r" b="b"/>
            <a:pathLst>
              <a:path w="1088157" h="1077660">
                <a:moveTo>
                  <a:pt x="0" y="0"/>
                </a:moveTo>
                <a:lnTo>
                  <a:pt x="1088157" y="0"/>
                </a:lnTo>
                <a:lnTo>
                  <a:pt x="1088157" y="1077660"/>
                </a:lnTo>
                <a:lnTo>
                  <a:pt x="0" y="10776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80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0681688" y="3148819"/>
            <a:ext cx="911451" cy="784830"/>
            <a:chOff x="0" y="0"/>
            <a:chExt cx="864191" cy="7441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64191" cy="744135"/>
            </a:xfrm>
            <a:custGeom>
              <a:avLst/>
              <a:gdLst/>
              <a:ahLst/>
              <a:cxnLst/>
              <a:rect l="l" t="t" r="r" b="b"/>
              <a:pathLst>
                <a:path w="864191" h="744135">
                  <a:moveTo>
                    <a:pt x="0" y="0"/>
                  </a:moveTo>
                  <a:lnTo>
                    <a:pt x="864191" y="0"/>
                  </a:lnTo>
                  <a:lnTo>
                    <a:pt x="864191" y="744135"/>
                  </a:lnTo>
                  <a:lnTo>
                    <a:pt x="0" y="74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864191" cy="753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419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+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268170" y="3148819"/>
            <a:ext cx="911451" cy="784830"/>
            <a:chOff x="0" y="0"/>
            <a:chExt cx="864191" cy="74413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4191" cy="744135"/>
            </a:xfrm>
            <a:custGeom>
              <a:avLst/>
              <a:gdLst/>
              <a:ahLst/>
              <a:cxnLst/>
              <a:rect l="l" t="t" r="r" b="b"/>
              <a:pathLst>
                <a:path w="864191" h="744135">
                  <a:moveTo>
                    <a:pt x="0" y="0"/>
                  </a:moveTo>
                  <a:lnTo>
                    <a:pt x="864191" y="0"/>
                  </a:lnTo>
                  <a:lnTo>
                    <a:pt x="864191" y="744135"/>
                  </a:lnTo>
                  <a:lnTo>
                    <a:pt x="0" y="74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64191" cy="753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419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=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0664568" y="3999330"/>
            <a:ext cx="1088157" cy="1077661"/>
          </a:xfrm>
          <a:custGeom>
            <a:avLst/>
            <a:gdLst/>
            <a:ahLst/>
            <a:cxnLst/>
            <a:rect l="l" t="t" r="r" b="b"/>
            <a:pathLst>
              <a:path w="1088157" h="1077661">
                <a:moveTo>
                  <a:pt x="0" y="0"/>
                </a:moveTo>
                <a:lnTo>
                  <a:pt x="1088157" y="0"/>
                </a:lnTo>
                <a:lnTo>
                  <a:pt x="1088157" y="1077661"/>
                </a:lnTo>
                <a:lnTo>
                  <a:pt x="0" y="107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80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098159" y="3977646"/>
            <a:ext cx="1088157" cy="1077660"/>
          </a:xfrm>
          <a:custGeom>
            <a:avLst/>
            <a:gdLst/>
            <a:ahLst/>
            <a:cxnLst/>
            <a:rect l="l" t="t" r="r" b="b"/>
            <a:pathLst>
              <a:path w="1088157" h="1077660">
                <a:moveTo>
                  <a:pt x="0" y="0"/>
                </a:moveTo>
                <a:lnTo>
                  <a:pt x="1088157" y="0"/>
                </a:lnTo>
                <a:lnTo>
                  <a:pt x="1088157" y="1077660"/>
                </a:lnTo>
                <a:lnTo>
                  <a:pt x="0" y="10776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80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3588371" y="3940191"/>
            <a:ext cx="1088157" cy="1077660"/>
          </a:xfrm>
          <a:custGeom>
            <a:avLst/>
            <a:gdLst/>
            <a:ahLst/>
            <a:cxnLst/>
            <a:rect l="l" t="t" r="r" b="b"/>
            <a:pathLst>
              <a:path w="1088157" h="1077660">
                <a:moveTo>
                  <a:pt x="0" y="0"/>
                </a:moveTo>
                <a:lnTo>
                  <a:pt x="1088157" y="0"/>
                </a:lnTo>
                <a:lnTo>
                  <a:pt x="1088157" y="1077660"/>
                </a:lnTo>
                <a:lnTo>
                  <a:pt x="0" y="1077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80"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1546163" y="4130944"/>
            <a:ext cx="911451" cy="784830"/>
            <a:chOff x="0" y="0"/>
            <a:chExt cx="864191" cy="7441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64191" cy="744135"/>
            </a:xfrm>
            <a:custGeom>
              <a:avLst/>
              <a:gdLst/>
              <a:ahLst/>
              <a:cxnLst/>
              <a:rect l="l" t="t" r="r" b="b"/>
              <a:pathLst>
                <a:path w="864191" h="744135">
                  <a:moveTo>
                    <a:pt x="0" y="0"/>
                  </a:moveTo>
                  <a:lnTo>
                    <a:pt x="864191" y="0"/>
                  </a:lnTo>
                  <a:lnTo>
                    <a:pt x="864191" y="744135"/>
                  </a:lnTo>
                  <a:lnTo>
                    <a:pt x="0" y="74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864191" cy="753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419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+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132645" y="4130944"/>
            <a:ext cx="911451" cy="784830"/>
            <a:chOff x="0" y="0"/>
            <a:chExt cx="864191" cy="74413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64191" cy="744135"/>
            </a:xfrm>
            <a:custGeom>
              <a:avLst/>
              <a:gdLst/>
              <a:ahLst/>
              <a:cxnLst/>
              <a:rect l="l" t="t" r="r" b="b"/>
              <a:pathLst>
                <a:path w="864191" h="744135">
                  <a:moveTo>
                    <a:pt x="0" y="0"/>
                  </a:moveTo>
                  <a:lnTo>
                    <a:pt x="864191" y="0"/>
                  </a:lnTo>
                  <a:lnTo>
                    <a:pt x="864191" y="744135"/>
                  </a:lnTo>
                  <a:lnTo>
                    <a:pt x="0" y="74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864191" cy="753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419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=</a:t>
              </a:r>
            </a:p>
          </p:txBody>
        </p:sp>
      </p:grpSp>
      <p:sp>
        <p:nvSpPr>
          <p:cNvPr id="38" name="Freeform 38"/>
          <p:cNvSpPr/>
          <p:nvPr/>
        </p:nvSpPr>
        <p:spPr>
          <a:xfrm flipV="1">
            <a:off x="8834949" y="7672993"/>
            <a:ext cx="5885625" cy="2221823"/>
          </a:xfrm>
          <a:custGeom>
            <a:avLst/>
            <a:gdLst/>
            <a:ahLst/>
            <a:cxnLst/>
            <a:rect l="l" t="t" r="r" b="b"/>
            <a:pathLst>
              <a:path w="5885625" h="2221823">
                <a:moveTo>
                  <a:pt x="0" y="2221823"/>
                </a:moveTo>
                <a:lnTo>
                  <a:pt x="5885625" y="2221823"/>
                </a:lnTo>
                <a:lnTo>
                  <a:pt x="5885625" y="0"/>
                </a:lnTo>
                <a:lnTo>
                  <a:pt x="0" y="0"/>
                </a:lnTo>
                <a:lnTo>
                  <a:pt x="0" y="222182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3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3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3" tooltip="http://www.movimentoescolar.com.br"/>
              </a:rPr>
              <a:t>.com.br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997205" y="8502033"/>
            <a:ext cx="5679323" cy="124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  <a:spcBef>
                <a:spcPct val="0"/>
              </a:spcBef>
            </a:pPr>
            <a:r>
              <a:rPr lang="en-US" sz="2306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Assim como Georges Seurat, você conseguiu criar laranja, verde e roxo sem misturar nenhuma cor em uma paleta.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3934293" y="2990073"/>
            <a:ext cx="6149164" cy="6149164"/>
          </a:xfrm>
          <a:custGeom>
            <a:avLst/>
            <a:gdLst/>
            <a:ahLst/>
            <a:cxnLst/>
            <a:rect l="l" t="t" r="r" b="b"/>
            <a:pathLst>
              <a:path w="6149164" h="6149164">
                <a:moveTo>
                  <a:pt x="0" y="0"/>
                </a:moveTo>
                <a:lnTo>
                  <a:pt x="6149164" y="0"/>
                </a:lnTo>
                <a:lnTo>
                  <a:pt x="6149164" y="6149164"/>
                </a:lnTo>
                <a:lnTo>
                  <a:pt x="0" y="6149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265714" y="2322937"/>
            <a:ext cx="11548042" cy="556348"/>
            <a:chOff x="0" y="0"/>
            <a:chExt cx="10949255" cy="527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49255" cy="527500"/>
            </a:xfrm>
            <a:custGeom>
              <a:avLst/>
              <a:gdLst/>
              <a:ahLst/>
              <a:cxnLst/>
              <a:rect l="l" t="t" r="r" b="b"/>
              <a:pathLst>
                <a:path w="10949255" h="527500">
                  <a:moveTo>
                    <a:pt x="0" y="0"/>
                  </a:moveTo>
                  <a:lnTo>
                    <a:pt x="10949255" y="0"/>
                  </a:lnTo>
                  <a:lnTo>
                    <a:pt x="10949255" y="527500"/>
                  </a:lnTo>
                  <a:lnTo>
                    <a:pt x="0" y="527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0949255" cy="5370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ctr">
                <a:lnSpc>
                  <a:spcPts val="3759"/>
                </a:lnSpc>
              </a:pPr>
              <a:r>
                <a:rPr lang="en-US" sz="3133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Primeiro, corte a roda para criar um guarda-chuva.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927146" y="3193284"/>
            <a:ext cx="6149164" cy="5528985"/>
          </a:xfrm>
          <a:custGeom>
            <a:avLst/>
            <a:gdLst/>
            <a:ahLst/>
            <a:cxnLst/>
            <a:rect l="l" t="t" r="r" b="b"/>
            <a:pathLst>
              <a:path w="6149164" h="5528985">
                <a:moveTo>
                  <a:pt x="0" y="0"/>
                </a:moveTo>
                <a:lnTo>
                  <a:pt x="6149164" y="0"/>
                </a:lnTo>
                <a:lnTo>
                  <a:pt x="6149164" y="5528985"/>
                </a:lnTo>
                <a:lnTo>
                  <a:pt x="0" y="5528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8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12" name="Freeform 12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860850" y="161752"/>
            <a:ext cx="12330112" cy="1491459"/>
            <a:chOff x="0" y="0"/>
            <a:chExt cx="11690773" cy="14141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7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66236" y="8894379"/>
            <a:ext cx="2535819" cy="325316"/>
            <a:chOff x="0" y="0"/>
            <a:chExt cx="2404332" cy="3084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04364" cy="308356"/>
            </a:xfrm>
            <a:custGeom>
              <a:avLst/>
              <a:gdLst/>
              <a:ahLst/>
              <a:cxnLst/>
              <a:rect l="l" t="t" r="r" b="b"/>
              <a:pathLst>
                <a:path w="2404364" h="308356">
                  <a:moveTo>
                    <a:pt x="0" y="154178"/>
                  </a:moveTo>
                  <a:cubicBezTo>
                    <a:pt x="0" y="69088"/>
                    <a:pt x="538226" y="0"/>
                    <a:pt x="1202182" y="0"/>
                  </a:cubicBezTo>
                  <a:cubicBezTo>
                    <a:pt x="1866138" y="0"/>
                    <a:pt x="2404364" y="69088"/>
                    <a:pt x="2404364" y="154178"/>
                  </a:cubicBezTo>
                  <a:cubicBezTo>
                    <a:pt x="2404364" y="239268"/>
                    <a:pt x="1866138" y="308356"/>
                    <a:pt x="1202182" y="308356"/>
                  </a:cubicBezTo>
                  <a:cubicBezTo>
                    <a:pt x="538226" y="308356"/>
                    <a:pt x="0" y="239395"/>
                    <a:pt x="0" y="15417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0940122" y="2866416"/>
            <a:ext cx="3785898" cy="6353278"/>
          </a:xfrm>
          <a:custGeom>
            <a:avLst/>
            <a:gdLst/>
            <a:ahLst/>
            <a:cxnLst/>
            <a:rect l="l" t="t" r="r" b="b"/>
            <a:pathLst>
              <a:path w="3785898" h="6353278">
                <a:moveTo>
                  <a:pt x="0" y="0"/>
                </a:moveTo>
                <a:lnTo>
                  <a:pt x="3785898" y="0"/>
                </a:lnTo>
                <a:lnTo>
                  <a:pt x="3785898" y="6353278"/>
                </a:lnTo>
                <a:lnTo>
                  <a:pt x="0" y="6353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1024" t="920" r="1574" b="1144"/>
            </a:stretch>
          </a:blipFill>
        </p:spPr>
      </p:sp>
      <p:sp>
        <p:nvSpPr>
          <p:cNvPr id="20" name="Freeform 20"/>
          <p:cNvSpPr/>
          <p:nvPr/>
        </p:nvSpPr>
        <p:spPr>
          <a:xfrm flipH="1" flipV="1">
            <a:off x="10491366" y="5466578"/>
            <a:ext cx="3534540" cy="2520181"/>
          </a:xfrm>
          <a:custGeom>
            <a:avLst/>
            <a:gdLst/>
            <a:ahLst/>
            <a:cxnLst/>
            <a:rect l="l" t="t" r="r" b="b"/>
            <a:pathLst>
              <a:path w="3534540" h="2520181">
                <a:moveTo>
                  <a:pt x="3534540" y="2520181"/>
                </a:moveTo>
                <a:lnTo>
                  <a:pt x="0" y="2520181"/>
                </a:lnTo>
                <a:lnTo>
                  <a:pt x="0" y="0"/>
                </a:lnTo>
                <a:lnTo>
                  <a:pt x="3534540" y="0"/>
                </a:lnTo>
                <a:lnTo>
                  <a:pt x="3534540" y="25201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www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.movimentoescolar.com.br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80497" y="6203008"/>
            <a:ext cx="3156278" cy="145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2"/>
              </a:lnSpc>
              <a:spcBef>
                <a:spcPct val="0"/>
              </a:spcBef>
            </a:pPr>
            <a:r>
              <a:rPr lang="en-US" sz="2418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Agora você usará sua roda de cores para criar uma obra de arte.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 rot="-9024078">
            <a:off x="4578666" y="1909919"/>
            <a:ext cx="5045308" cy="4468872"/>
          </a:xfrm>
          <a:custGeom>
            <a:avLst/>
            <a:gdLst/>
            <a:ahLst/>
            <a:cxnLst/>
            <a:rect l="l" t="t" r="r" b="b"/>
            <a:pathLst>
              <a:path w="5045308" h="4468872">
                <a:moveTo>
                  <a:pt x="0" y="0"/>
                </a:moveTo>
                <a:lnTo>
                  <a:pt x="5045308" y="0"/>
                </a:lnTo>
                <a:lnTo>
                  <a:pt x="5045308" y="4468872"/>
                </a:lnTo>
                <a:lnTo>
                  <a:pt x="0" y="446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40368" y="1593961"/>
            <a:ext cx="4865629" cy="7446655"/>
          </a:xfrm>
          <a:custGeom>
            <a:avLst/>
            <a:gdLst/>
            <a:ahLst/>
            <a:cxnLst/>
            <a:rect l="l" t="t" r="r" b="b"/>
            <a:pathLst>
              <a:path w="4865629" h="7446655">
                <a:moveTo>
                  <a:pt x="0" y="0"/>
                </a:moveTo>
                <a:lnTo>
                  <a:pt x="4865629" y="0"/>
                </a:lnTo>
                <a:lnTo>
                  <a:pt x="4865629" y="7446656"/>
                </a:lnTo>
                <a:lnTo>
                  <a:pt x="0" y="744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714904" y="3184039"/>
            <a:ext cx="4703516" cy="2486454"/>
            <a:chOff x="0" y="0"/>
            <a:chExt cx="4459630" cy="23575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59629" cy="2357526"/>
            </a:xfrm>
            <a:custGeom>
              <a:avLst/>
              <a:gdLst/>
              <a:ahLst/>
              <a:cxnLst/>
              <a:rect l="l" t="t" r="r" b="b"/>
              <a:pathLst>
                <a:path w="4459629" h="2357526">
                  <a:moveTo>
                    <a:pt x="0" y="0"/>
                  </a:moveTo>
                  <a:lnTo>
                    <a:pt x="4459629" y="0"/>
                  </a:lnTo>
                  <a:lnTo>
                    <a:pt x="4459629" y="2357526"/>
                  </a:lnTo>
                  <a:lnTo>
                    <a:pt x="0" y="2357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4459630" cy="23670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 seguida, coloque seu guarda-chuva sobre uma folha de papel e desenhe a parte inferior de uma capa de chuva, botas de borracha e uma poça.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12" name="Freeform 12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745038" y="282970"/>
            <a:ext cx="12330112" cy="1491459"/>
            <a:chOff x="0" y="0"/>
            <a:chExt cx="11690773" cy="14141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8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.com.br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682068" y="1692582"/>
            <a:ext cx="4865630" cy="7446655"/>
          </a:xfrm>
          <a:custGeom>
            <a:avLst/>
            <a:gdLst/>
            <a:ahLst/>
            <a:cxnLst/>
            <a:rect l="l" t="t" r="r" b="b"/>
            <a:pathLst>
              <a:path w="4865630" h="7446655">
                <a:moveTo>
                  <a:pt x="0" y="0"/>
                </a:moveTo>
                <a:lnTo>
                  <a:pt x="4865630" y="0"/>
                </a:lnTo>
                <a:lnTo>
                  <a:pt x="4865630" y="7446655"/>
                </a:lnTo>
                <a:lnTo>
                  <a:pt x="0" y="744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14904" y="3184039"/>
            <a:ext cx="4703516" cy="1384995"/>
            <a:chOff x="0" y="0"/>
            <a:chExt cx="4459630" cy="13131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59629" cy="1313181"/>
            </a:xfrm>
            <a:custGeom>
              <a:avLst/>
              <a:gdLst/>
              <a:ahLst/>
              <a:cxnLst/>
              <a:rect l="l" t="t" r="r" b="b"/>
              <a:pathLst>
                <a:path w="4459629" h="1313181">
                  <a:moveTo>
                    <a:pt x="0" y="0"/>
                  </a:moveTo>
                  <a:lnTo>
                    <a:pt x="4459629" y="0"/>
                  </a:lnTo>
                  <a:lnTo>
                    <a:pt x="4459629" y="1313181"/>
                  </a:lnTo>
                  <a:lnTo>
                    <a:pt x="0" y="13131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4459630" cy="131318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2780"/>
                </a:lnSpc>
              </a:pPr>
              <a:r>
                <a:rPr lang="en-US" sz="2317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Agora, use três tons de caneta azul para adicionar um padrão pontilhado à poça.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11" name="Freeform 11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860850" y="384616"/>
            <a:ext cx="12330112" cy="1491459"/>
            <a:chOff x="0" y="0"/>
            <a:chExt cx="11690773" cy="14141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9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940122" y="4872189"/>
            <a:ext cx="3785898" cy="3706576"/>
          </a:xfrm>
          <a:custGeom>
            <a:avLst/>
            <a:gdLst/>
            <a:ahLst/>
            <a:cxnLst/>
            <a:rect l="l" t="t" r="r" b="b"/>
            <a:pathLst>
              <a:path w="3785898" h="3706576">
                <a:moveTo>
                  <a:pt x="0" y="0"/>
                </a:moveTo>
                <a:lnTo>
                  <a:pt x="3785898" y="0"/>
                </a:lnTo>
                <a:lnTo>
                  <a:pt x="3785898" y="3706576"/>
                </a:lnTo>
                <a:lnTo>
                  <a:pt x="0" y="3706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026" t="1572" r="139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682068" y="1692582"/>
            <a:ext cx="4865628" cy="7446655"/>
          </a:xfrm>
          <a:custGeom>
            <a:avLst/>
            <a:gdLst/>
            <a:ahLst/>
            <a:cxnLst/>
            <a:rect l="l" t="t" r="r" b="b"/>
            <a:pathLst>
              <a:path w="4865628" h="7446655">
                <a:moveTo>
                  <a:pt x="0" y="0"/>
                </a:moveTo>
                <a:lnTo>
                  <a:pt x="4865628" y="0"/>
                </a:lnTo>
                <a:lnTo>
                  <a:pt x="4865628" y="7446655"/>
                </a:lnTo>
                <a:lnTo>
                  <a:pt x="0" y="74466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82068" y="1692582"/>
            <a:ext cx="4865628" cy="7446654"/>
          </a:xfrm>
          <a:custGeom>
            <a:avLst/>
            <a:gdLst/>
            <a:ahLst/>
            <a:cxnLst/>
            <a:rect l="l" t="t" r="r" b="b"/>
            <a:pathLst>
              <a:path w="4865628" h="7446654">
                <a:moveTo>
                  <a:pt x="0" y="0"/>
                </a:moveTo>
                <a:lnTo>
                  <a:pt x="4865628" y="0"/>
                </a:lnTo>
                <a:lnTo>
                  <a:pt x="4865628" y="7446654"/>
                </a:lnTo>
                <a:lnTo>
                  <a:pt x="0" y="74466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676151" y="1692583"/>
            <a:ext cx="4865626" cy="7446654"/>
          </a:xfrm>
          <a:custGeom>
            <a:avLst/>
            <a:gdLst/>
            <a:ahLst/>
            <a:cxnLst/>
            <a:rect l="l" t="t" r="r" b="b"/>
            <a:pathLst>
              <a:path w="4865626" h="7446654">
                <a:moveTo>
                  <a:pt x="0" y="0"/>
                </a:moveTo>
                <a:lnTo>
                  <a:pt x="4865626" y="0"/>
                </a:lnTo>
                <a:lnTo>
                  <a:pt x="4865626" y="7446655"/>
                </a:lnTo>
                <a:lnTo>
                  <a:pt x="0" y="74466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5"/>
            </a:stretch>
          </a:blipFill>
        </p:spPr>
      </p:sp>
      <p:sp>
        <p:nvSpPr>
          <p:cNvPr id="20" name="Freeform 20"/>
          <p:cNvSpPr/>
          <p:nvPr/>
        </p:nvSpPr>
        <p:spPr>
          <a:xfrm flipV="1">
            <a:off x="10681410" y="7731460"/>
            <a:ext cx="4525339" cy="1708316"/>
          </a:xfrm>
          <a:custGeom>
            <a:avLst/>
            <a:gdLst/>
            <a:ahLst/>
            <a:cxnLst/>
            <a:rect l="l" t="t" r="r" b="b"/>
            <a:pathLst>
              <a:path w="4525339" h="1708316">
                <a:moveTo>
                  <a:pt x="0" y="1708315"/>
                </a:moveTo>
                <a:lnTo>
                  <a:pt x="4525339" y="1708315"/>
                </a:lnTo>
                <a:lnTo>
                  <a:pt x="4525339" y="0"/>
                </a:lnTo>
                <a:lnTo>
                  <a:pt x="0" y="0"/>
                </a:lnTo>
                <a:lnTo>
                  <a:pt x="0" y="170831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0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0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0" tooltip="http://www.movimentoescolar.com.br"/>
              </a:rPr>
              <a:t>.com.br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65363" y="8485287"/>
            <a:ext cx="4441387" cy="59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  <a:spcBef>
                <a:spcPct val="0"/>
              </a:spcBef>
            </a:pPr>
            <a:r>
              <a:rPr lang="en-US" sz="1996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Por que não experimentar com diferentes tamanhos de pontos?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21537" y="3244166"/>
            <a:ext cx="2911534" cy="982675"/>
            <a:chOff x="0" y="0"/>
            <a:chExt cx="2760566" cy="9317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60566" cy="931722"/>
            </a:xfrm>
            <a:custGeom>
              <a:avLst/>
              <a:gdLst/>
              <a:ahLst/>
              <a:cxnLst/>
              <a:rect l="l" t="t" r="r" b="b"/>
              <a:pathLst>
                <a:path w="2760566" h="931722">
                  <a:moveTo>
                    <a:pt x="0" y="0"/>
                  </a:moveTo>
                  <a:lnTo>
                    <a:pt x="2760566" y="0"/>
                  </a:lnTo>
                  <a:lnTo>
                    <a:pt x="2760566" y="931722"/>
                  </a:lnTo>
                  <a:lnTo>
                    <a:pt x="0" y="931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760566" cy="9412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2510"/>
                </a:lnSpc>
              </a:pPr>
              <a:r>
                <a:rPr lang="en-US" sz="2092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 seguida, adicione pontos às galochas.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10" name="Freeform 10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726125" y="201126"/>
            <a:ext cx="12330112" cy="1491459"/>
            <a:chOff x="0" y="0"/>
            <a:chExt cx="11690773" cy="1414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10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940122" y="4872189"/>
            <a:ext cx="3785898" cy="3706576"/>
          </a:xfrm>
          <a:custGeom>
            <a:avLst/>
            <a:gdLst/>
            <a:ahLst/>
            <a:cxnLst/>
            <a:rect l="l" t="t" r="r" b="b"/>
            <a:pathLst>
              <a:path w="3785898" h="3706576">
                <a:moveTo>
                  <a:pt x="0" y="0"/>
                </a:moveTo>
                <a:lnTo>
                  <a:pt x="3785898" y="0"/>
                </a:lnTo>
                <a:lnTo>
                  <a:pt x="3785898" y="3706576"/>
                </a:lnTo>
                <a:lnTo>
                  <a:pt x="0" y="3706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1026" t="1572" r="139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82068" y="1692582"/>
            <a:ext cx="4865628" cy="7446654"/>
          </a:xfrm>
          <a:custGeom>
            <a:avLst/>
            <a:gdLst/>
            <a:ahLst/>
            <a:cxnLst/>
            <a:rect l="l" t="t" r="r" b="b"/>
            <a:pathLst>
              <a:path w="4865628" h="7446654">
                <a:moveTo>
                  <a:pt x="0" y="0"/>
                </a:moveTo>
                <a:lnTo>
                  <a:pt x="4865628" y="0"/>
                </a:lnTo>
                <a:lnTo>
                  <a:pt x="4865628" y="7446654"/>
                </a:lnTo>
                <a:lnTo>
                  <a:pt x="0" y="7446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682068" y="1692582"/>
            <a:ext cx="4865626" cy="7446654"/>
          </a:xfrm>
          <a:custGeom>
            <a:avLst/>
            <a:gdLst/>
            <a:ahLst/>
            <a:cxnLst/>
            <a:rect l="l" t="t" r="r" b="b"/>
            <a:pathLst>
              <a:path w="4865626" h="7446654">
                <a:moveTo>
                  <a:pt x="0" y="0"/>
                </a:moveTo>
                <a:lnTo>
                  <a:pt x="4865627" y="0"/>
                </a:lnTo>
                <a:lnTo>
                  <a:pt x="4865627" y="7446654"/>
                </a:lnTo>
                <a:lnTo>
                  <a:pt x="0" y="7446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6151" y="1692585"/>
            <a:ext cx="4865626" cy="7446651"/>
          </a:xfrm>
          <a:custGeom>
            <a:avLst/>
            <a:gdLst/>
            <a:ahLst/>
            <a:cxnLst/>
            <a:rect l="l" t="t" r="r" b="b"/>
            <a:pathLst>
              <a:path w="4865626" h="7446651">
                <a:moveTo>
                  <a:pt x="0" y="0"/>
                </a:moveTo>
                <a:lnTo>
                  <a:pt x="4865626" y="0"/>
                </a:lnTo>
                <a:lnTo>
                  <a:pt x="4865626" y="7446651"/>
                </a:lnTo>
                <a:lnTo>
                  <a:pt x="0" y="744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5"/>
            </a:stretch>
          </a:blipFill>
        </p:spPr>
      </p:sp>
      <p:sp>
        <p:nvSpPr>
          <p:cNvPr id="19" name="Freeform 19"/>
          <p:cNvSpPr/>
          <p:nvPr/>
        </p:nvSpPr>
        <p:spPr>
          <a:xfrm flipV="1">
            <a:off x="11276349" y="7815345"/>
            <a:ext cx="4044610" cy="1526840"/>
          </a:xfrm>
          <a:custGeom>
            <a:avLst/>
            <a:gdLst/>
            <a:ahLst/>
            <a:cxnLst/>
            <a:rect l="l" t="t" r="r" b="b"/>
            <a:pathLst>
              <a:path w="4044610" h="1526840">
                <a:moveTo>
                  <a:pt x="0" y="1526841"/>
                </a:moveTo>
                <a:lnTo>
                  <a:pt x="4044610" y="1526841"/>
                </a:lnTo>
                <a:lnTo>
                  <a:pt x="4044610" y="0"/>
                </a:lnTo>
                <a:lnTo>
                  <a:pt x="0" y="0"/>
                </a:lnTo>
                <a:lnTo>
                  <a:pt x="0" y="152684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415057" y="8506989"/>
            <a:ext cx="3767194" cy="63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  <a:spcBef>
                <a:spcPct val="0"/>
              </a:spcBef>
            </a:pPr>
            <a:r>
              <a:rPr lang="en-US" sz="2306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Você pode criar laranja, roxo ou verde?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9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9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9" tooltip="http://www.movimentoescolar.com.br"/>
              </a:rPr>
              <a:t>.com.br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21537" y="3244166"/>
            <a:ext cx="3785898" cy="969496"/>
            <a:chOff x="0" y="0"/>
            <a:chExt cx="3589592" cy="919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89592" cy="919226"/>
            </a:xfrm>
            <a:custGeom>
              <a:avLst/>
              <a:gdLst/>
              <a:ahLst/>
              <a:cxnLst/>
              <a:rect l="l" t="t" r="r" b="b"/>
              <a:pathLst>
                <a:path w="3589592" h="919226">
                  <a:moveTo>
                    <a:pt x="0" y="0"/>
                  </a:moveTo>
                  <a:lnTo>
                    <a:pt x="3589592" y="0"/>
                  </a:lnTo>
                  <a:lnTo>
                    <a:pt x="3589592" y="919226"/>
                  </a:lnTo>
                  <a:lnTo>
                    <a:pt x="0" y="9192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589592" cy="928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2600"/>
                </a:lnSpc>
              </a:pPr>
              <a:r>
                <a:rPr lang="en-US" sz="2167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Por fim, adicione pontos de cor à capa de chuva.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10" name="Freeform 10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728459" y="282970"/>
            <a:ext cx="12330112" cy="1491459"/>
            <a:chOff x="0" y="0"/>
            <a:chExt cx="11690773" cy="1414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11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940122" y="4872189"/>
            <a:ext cx="3785898" cy="3706576"/>
          </a:xfrm>
          <a:custGeom>
            <a:avLst/>
            <a:gdLst/>
            <a:ahLst/>
            <a:cxnLst/>
            <a:rect l="l" t="t" r="r" b="b"/>
            <a:pathLst>
              <a:path w="3785898" h="3706576">
                <a:moveTo>
                  <a:pt x="0" y="0"/>
                </a:moveTo>
                <a:lnTo>
                  <a:pt x="3785898" y="0"/>
                </a:lnTo>
                <a:lnTo>
                  <a:pt x="3785898" y="3706576"/>
                </a:lnTo>
                <a:lnTo>
                  <a:pt x="0" y="3706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1026" t="1572" r="139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82068" y="1692582"/>
            <a:ext cx="4865626" cy="7446654"/>
          </a:xfrm>
          <a:custGeom>
            <a:avLst/>
            <a:gdLst/>
            <a:ahLst/>
            <a:cxnLst/>
            <a:rect l="l" t="t" r="r" b="b"/>
            <a:pathLst>
              <a:path w="4865626" h="7446654">
                <a:moveTo>
                  <a:pt x="0" y="0"/>
                </a:moveTo>
                <a:lnTo>
                  <a:pt x="4865627" y="0"/>
                </a:lnTo>
                <a:lnTo>
                  <a:pt x="4865627" y="7446654"/>
                </a:lnTo>
                <a:lnTo>
                  <a:pt x="0" y="7446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682068" y="1692583"/>
            <a:ext cx="4865626" cy="7446651"/>
          </a:xfrm>
          <a:custGeom>
            <a:avLst/>
            <a:gdLst/>
            <a:ahLst/>
            <a:cxnLst/>
            <a:rect l="l" t="t" r="r" b="b"/>
            <a:pathLst>
              <a:path w="4865626" h="7446651">
                <a:moveTo>
                  <a:pt x="0" y="0"/>
                </a:moveTo>
                <a:lnTo>
                  <a:pt x="4865627" y="0"/>
                </a:lnTo>
                <a:lnTo>
                  <a:pt x="4865627" y="7446651"/>
                </a:lnTo>
                <a:lnTo>
                  <a:pt x="0" y="7446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6151" y="1692585"/>
            <a:ext cx="4865625" cy="7446651"/>
          </a:xfrm>
          <a:custGeom>
            <a:avLst/>
            <a:gdLst/>
            <a:ahLst/>
            <a:cxnLst/>
            <a:rect l="l" t="t" r="r" b="b"/>
            <a:pathLst>
              <a:path w="4865625" h="7446651">
                <a:moveTo>
                  <a:pt x="0" y="0"/>
                </a:moveTo>
                <a:lnTo>
                  <a:pt x="4865625" y="0"/>
                </a:lnTo>
                <a:lnTo>
                  <a:pt x="4865625" y="7446651"/>
                </a:lnTo>
                <a:lnTo>
                  <a:pt x="0" y="744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682068" y="1692586"/>
            <a:ext cx="4865625" cy="7446650"/>
          </a:xfrm>
          <a:custGeom>
            <a:avLst/>
            <a:gdLst/>
            <a:ahLst/>
            <a:cxnLst/>
            <a:rect l="l" t="t" r="r" b="b"/>
            <a:pathLst>
              <a:path w="4865625" h="7446650">
                <a:moveTo>
                  <a:pt x="0" y="0"/>
                </a:moveTo>
                <a:lnTo>
                  <a:pt x="4865625" y="0"/>
                </a:lnTo>
                <a:lnTo>
                  <a:pt x="4865625" y="7446650"/>
                </a:lnTo>
                <a:lnTo>
                  <a:pt x="0" y="7446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676151" y="1692588"/>
            <a:ext cx="4865623" cy="7446650"/>
          </a:xfrm>
          <a:custGeom>
            <a:avLst/>
            <a:gdLst/>
            <a:ahLst/>
            <a:cxnLst/>
            <a:rect l="l" t="t" r="r" b="b"/>
            <a:pathLst>
              <a:path w="4865623" h="7446650">
                <a:moveTo>
                  <a:pt x="0" y="0"/>
                </a:moveTo>
                <a:lnTo>
                  <a:pt x="4865623" y="0"/>
                </a:lnTo>
                <a:lnTo>
                  <a:pt x="4865623" y="7446650"/>
                </a:lnTo>
                <a:lnTo>
                  <a:pt x="0" y="7446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5"/>
            </a:stretch>
          </a:blipFill>
        </p:spPr>
      </p:sp>
      <p:sp>
        <p:nvSpPr>
          <p:cNvPr id="21" name="Freeform 21"/>
          <p:cNvSpPr/>
          <p:nvPr/>
        </p:nvSpPr>
        <p:spPr>
          <a:xfrm flipV="1">
            <a:off x="10928690" y="7972788"/>
            <a:ext cx="4044610" cy="1526840"/>
          </a:xfrm>
          <a:custGeom>
            <a:avLst/>
            <a:gdLst/>
            <a:ahLst/>
            <a:cxnLst/>
            <a:rect l="l" t="t" r="r" b="b"/>
            <a:pathLst>
              <a:path w="4044610" h="1526840">
                <a:moveTo>
                  <a:pt x="0" y="1526841"/>
                </a:moveTo>
                <a:lnTo>
                  <a:pt x="4044610" y="1526841"/>
                </a:lnTo>
                <a:lnTo>
                  <a:pt x="4044610" y="0"/>
                </a:lnTo>
                <a:lnTo>
                  <a:pt x="0" y="0"/>
                </a:lnTo>
                <a:lnTo>
                  <a:pt x="0" y="152684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1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1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1" tooltip="http://www.movimentoescolar.com.br"/>
              </a:rPr>
              <a:t>.com.br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58046" y="8659416"/>
            <a:ext cx="3785898" cy="59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  <a:spcBef>
                <a:spcPct val="0"/>
              </a:spcBef>
            </a:pPr>
            <a:r>
              <a:rPr lang="en-US" sz="1996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Agora você tem sua pintura de pontilhismo finalizada.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3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3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3" tooltip="http://www.movimentoescolar.com.br"/>
              </a:rPr>
              <a:t>.com.br</a:t>
            </a:r>
          </a:p>
        </p:txBody>
      </p:sp>
      <p:sp>
        <p:nvSpPr>
          <p:cNvPr id="4" name="Freeform 4"/>
          <p:cNvSpPr/>
          <p:nvPr/>
        </p:nvSpPr>
        <p:spPr>
          <a:xfrm>
            <a:off x="1727232" y="6974377"/>
            <a:ext cx="3174936" cy="3174936"/>
          </a:xfrm>
          <a:custGeom>
            <a:avLst/>
            <a:gdLst/>
            <a:ahLst/>
            <a:cxnLst/>
            <a:rect l="l" t="t" r="r" b="b"/>
            <a:pathLst>
              <a:path w="3174936" h="3174936">
                <a:moveTo>
                  <a:pt x="0" y="0"/>
                </a:moveTo>
                <a:lnTo>
                  <a:pt x="3174936" y="0"/>
                </a:lnTo>
                <a:lnTo>
                  <a:pt x="3174936" y="3174935"/>
                </a:lnTo>
                <a:lnTo>
                  <a:pt x="0" y="3174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1797" y="8449407"/>
            <a:ext cx="3115741" cy="978513"/>
            <a:chOff x="0" y="0"/>
            <a:chExt cx="2954185" cy="927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4147" cy="927735"/>
            </a:xfrm>
            <a:custGeom>
              <a:avLst/>
              <a:gdLst/>
              <a:ahLst/>
              <a:cxnLst/>
              <a:rect l="l" t="t" r="r" b="b"/>
              <a:pathLst>
                <a:path w="2954147" h="927735">
                  <a:moveTo>
                    <a:pt x="0" y="463931"/>
                  </a:moveTo>
                  <a:cubicBezTo>
                    <a:pt x="0" y="207645"/>
                    <a:pt x="661289" y="0"/>
                    <a:pt x="1477137" y="0"/>
                  </a:cubicBezTo>
                  <a:cubicBezTo>
                    <a:pt x="2292985" y="0"/>
                    <a:pt x="2954147" y="207645"/>
                    <a:pt x="2954147" y="463931"/>
                  </a:cubicBezTo>
                  <a:cubicBezTo>
                    <a:pt x="2954147" y="720217"/>
                    <a:pt x="2292858" y="927735"/>
                    <a:pt x="1477137" y="927735"/>
                  </a:cubicBezTo>
                  <a:cubicBezTo>
                    <a:pt x="661416" y="927735"/>
                    <a:pt x="0" y="720090"/>
                    <a:pt x="0" y="463931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265424" y="3098086"/>
            <a:ext cx="2950610" cy="6365001"/>
          </a:xfrm>
          <a:custGeom>
            <a:avLst/>
            <a:gdLst/>
            <a:ahLst/>
            <a:cxnLst/>
            <a:rect l="l" t="t" r="r" b="b"/>
            <a:pathLst>
              <a:path w="2950610" h="6365001">
                <a:moveTo>
                  <a:pt x="0" y="0"/>
                </a:moveTo>
                <a:lnTo>
                  <a:pt x="2950609" y="0"/>
                </a:lnTo>
                <a:lnTo>
                  <a:pt x="2950609" y="6365002"/>
                </a:lnTo>
                <a:lnTo>
                  <a:pt x="0" y="636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7" r="-127"/>
            </a:stretch>
          </a:blipFill>
        </p:spPr>
      </p:sp>
      <p:sp>
        <p:nvSpPr>
          <p:cNvPr id="9" name="Freeform 9"/>
          <p:cNvSpPr/>
          <p:nvPr/>
        </p:nvSpPr>
        <p:spPr>
          <a:xfrm rot="-321296">
            <a:off x="3570739" y="3772166"/>
            <a:ext cx="2218028" cy="1574561"/>
          </a:xfrm>
          <a:custGeom>
            <a:avLst/>
            <a:gdLst/>
            <a:ahLst/>
            <a:cxnLst/>
            <a:rect l="l" t="t" r="r" b="b"/>
            <a:pathLst>
              <a:path w="2218028" h="1574561">
                <a:moveTo>
                  <a:pt x="0" y="0"/>
                </a:moveTo>
                <a:lnTo>
                  <a:pt x="2218027" y="0"/>
                </a:lnTo>
                <a:lnTo>
                  <a:pt x="2218027" y="1574561"/>
                </a:lnTo>
                <a:lnTo>
                  <a:pt x="0" y="157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362"/>
            </a:stretch>
          </a:blipFill>
        </p:spPr>
      </p:sp>
      <p:sp>
        <p:nvSpPr>
          <p:cNvPr id="10" name="Freeform 10"/>
          <p:cNvSpPr/>
          <p:nvPr/>
        </p:nvSpPr>
        <p:spPr>
          <a:xfrm rot="-321296">
            <a:off x="3570737" y="3772165"/>
            <a:ext cx="2218028" cy="1574561"/>
          </a:xfrm>
          <a:custGeom>
            <a:avLst/>
            <a:gdLst/>
            <a:ahLst/>
            <a:cxnLst/>
            <a:rect l="l" t="t" r="r" b="b"/>
            <a:pathLst>
              <a:path w="2218028" h="1574561">
                <a:moveTo>
                  <a:pt x="0" y="0"/>
                </a:moveTo>
                <a:lnTo>
                  <a:pt x="2218028" y="0"/>
                </a:lnTo>
                <a:lnTo>
                  <a:pt x="2218028" y="1574560"/>
                </a:lnTo>
                <a:lnTo>
                  <a:pt x="0" y="157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36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713433" y="8872443"/>
            <a:ext cx="2535819" cy="325316"/>
            <a:chOff x="0" y="0"/>
            <a:chExt cx="2404332" cy="3084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04364" cy="308356"/>
            </a:xfrm>
            <a:custGeom>
              <a:avLst/>
              <a:gdLst/>
              <a:ahLst/>
              <a:cxnLst/>
              <a:rect l="l" t="t" r="r" b="b"/>
              <a:pathLst>
                <a:path w="2404364" h="308356">
                  <a:moveTo>
                    <a:pt x="0" y="154178"/>
                  </a:moveTo>
                  <a:cubicBezTo>
                    <a:pt x="0" y="69088"/>
                    <a:pt x="538226" y="0"/>
                    <a:pt x="1202182" y="0"/>
                  </a:cubicBezTo>
                  <a:cubicBezTo>
                    <a:pt x="1866138" y="0"/>
                    <a:pt x="2404364" y="69088"/>
                    <a:pt x="2404364" y="154178"/>
                  </a:cubicBezTo>
                  <a:cubicBezTo>
                    <a:pt x="2404364" y="239268"/>
                    <a:pt x="1866138" y="308356"/>
                    <a:pt x="1202182" y="308356"/>
                  </a:cubicBezTo>
                  <a:cubicBezTo>
                    <a:pt x="538226" y="308356"/>
                    <a:pt x="0" y="239395"/>
                    <a:pt x="0" y="15417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971797" y="718342"/>
            <a:ext cx="12330112" cy="1491459"/>
            <a:chOff x="0" y="0"/>
            <a:chExt cx="11690773" cy="14141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O que é Pontilhismo?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538642" y="2563641"/>
            <a:ext cx="3963886" cy="6634118"/>
          </a:xfrm>
          <a:custGeom>
            <a:avLst/>
            <a:gdLst/>
            <a:ahLst/>
            <a:cxnLst/>
            <a:rect l="l" t="t" r="r" b="b"/>
            <a:pathLst>
              <a:path w="3963886" h="6634118">
                <a:moveTo>
                  <a:pt x="0" y="0"/>
                </a:moveTo>
                <a:lnTo>
                  <a:pt x="3963886" y="0"/>
                </a:lnTo>
                <a:lnTo>
                  <a:pt x="3963886" y="6634117"/>
                </a:lnTo>
                <a:lnTo>
                  <a:pt x="0" y="6634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1026" t="921" r="1364" b="118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610837" y="5595144"/>
            <a:ext cx="3975228" cy="4017963"/>
          </a:xfrm>
          <a:custGeom>
            <a:avLst/>
            <a:gdLst/>
            <a:ahLst/>
            <a:cxnLst/>
            <a:rect l="l" t="t" r="r" b="b"/>
            <a:pathLst>
              <a:path w="3975228" h="4017963">
                <a:moveTo>
                  <a:pt x="0" y="0"/>
                </a:moveTo>
                <a:lnTo>
                  <a:pt x="3975228" y="0"/>
                </a:lnTo>
                <a:lnTo>
                  <a:pt x="3975228" y="4017963"/>
                </a:lnTo>
                <a:lnTo>
                  <a:pt x="0" y="4017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6"/>
            </a:stretch>
          </a:blipFill>
        </p:spPr>
      </p:sp>
      <p:sp>
        <p:nvSpPr>
          <p:cNvPr id="18" name="Freeform 18"/>
          <p:cNvSpPr/>
          <p:nvPr/>
        </p:nvSpPr>
        <p:spPr>
          <a:xfrm flipV="1">
            <a:off x="9004978" y="1689942"/>
            <a:ext cx="6296932" cy="1747399"/>
          </a:xfrm>
          <a:custGeom>
            <a:avLst/>
            <a:gdLst/>
            <a:ahLst/>
            <a:cxnLst/>
            <a:rect l="l" t="t" r="r" b="b"/>
            <a:pathLst>
              <a:path w="6296932" h="1747399">
                <a:moveTo>
                  <a:pt x="0" y="1747398"/>
                </a:moveTo>
                <a:lnTo>
                  <a:pt x="6296931" y="1747398"/>
                </a:lnTo>
                <a:lnTo>
                  <a:pt x="6296931" y="0"/>
                </a:lnTo>
                <a:lnTo>
                  <a:pt x="0" y="0"/>
                </a:lnTo>
                <a:lnTo>
                  <a:pt x="0" y="174739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249252" y="3451306"/>
            <a:ext cx="6033641" cy="1674336"/>
          </a:xfrm>
          <a:custGeom>
            <a:avLst/>
            <a:gdLst/>
            <a:ahLst/>
            <a:cxnLst/>
            <a:rect l="l" t="t" r="r" b="b"/>
            <a:pathLst>
              <a:path w="6033641" h="1674336">
                <a:moveTo>
                  <a:pt x="0" y="0"/>
                </a:moveTo>
                <a:lnTo>
                  <a:pt x="6033641" y="0"/>
                </a:lnTo>
                <a:lnTo>
                  <a:pt x="6033641" y="1674336"/>
                </a:lnTo>
                <a:lnTo>
                  <a:pt x="0" y="1674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9" tooltip="http://www.movimentoescolar.com.br"/>
              </a:rPr>
              <a:t>www.movimentoescolar.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9" tooltip="http://www.movimentoescolar.com.br"/>
              </a:rPr>
              <a:t>com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9" tooltip="http://www.movimentoescolar.com.br"/>
              </a:rPr>
              <a:t>.br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34559" y="1857947"/>
            <a:ext cx="5486400" cy="16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3"/>
              </a:lnSpc>
              <a:spcBef>
                <a:spcPct val="0"/>
              </a:spcBef>
            </a:pPr>
            <a:r>
              <a:rPr lang="en-US" sz="2278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Pontilhismo é uma técnica de pintura que utiliza pequenos pontos. </a:t>
            </a:r>
          </a:p>
          <a:p>
            <a:pPr algn="ctr">
              <a:lnSpc>
                <a:spcPts val="2733"/>
              </a:lnSpc>
              <a:spcBef>
                <a:spcPct val="0"/>
              </a:spcBef>
            </a:pPr>
            <a:r>
              <a:rPr lang="en-US" sz="2278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Os pontos se acumulam para criar uma imagem.</a:t>
            </a:r>
          </a:p>
          <a:p>
            <a:pPr algn="ctr">
              <a:lnSpc>
                <a:spcPts val="2733"/>
              </a:lnSpc>
              <a:spcBef>
                <a:spcPct val="0"/>
              </a:spcBef>
            </a:pPr>
            <a:endParaRPr lang="en-US" sz="2278">
              <a:solidFill>
                <a:srgbClr val="000000"/>
              </a:solidFill>
              <a:latin typeface="Code Pro"/>
              <a:ea typeface="Code Pro"/>
              <a:cs typeface="Code Pro"/>
              <a:sym typeface="Code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062729" y="3532264"/>
            <a:ext cx="5071444" cy="141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856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Artistas como Georges Seurat perceberam que, em vez de misturar a tinta em uma paleta, eles poderiam aplicá-la em pontos. Os pontos se fundem para criar uma nova cor.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21368" y="3511296"/>
            <a:ext cx="4625809" cy="821669"/>
            <a:chOff x="0" y="0"/>
            <a:chExt cx="4385953" cy="779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5818" cy="779018"/>
            </a:xfrm>
            <a:custGeom>
              <a:avLst/>
              <a:gdLst/>
              <a:ahLst/>
              <a:cxnLst/>
              <a:rect l="l" t="t" r="r" b="b"/>
              <a:pathLst>
                <a:path w="4385818" h="779018">
                  <a:moveTo>
                    <a:pt x="0" y="129794"/>
                  </a:moveTo>
                  <a:cubicBezTo>
                    <a:pt x="0" y="58166"/>
                    <a:pt x="58166" y="0"/>
                    <a:pt x="129794" y="0"/>
                  </a:cubicBezTo>
                  <a:lnTo>
                    <a:pt x="4256024" y="0"/>
                  </a:lnTo>
                  <a:cubicBezTo>
                    <a:pt x="4327779" y="0"/>
                    <a:pt x="4385818" y="58166"/>
                    <a:pt x="4385818" y="129794"/>
                  </a:cubicBezTo>
                  <a:lnTo>
                    <a:pt x="4385818" y="649224"/>
                  </a:lnTo>
                  <a:cubicBezTo>
                    <a:pt x="4385818" y="720979"/>
                    <a:pt x="4327652" y="779018"/>
                    <a:pt x="4256024" y="779018"/>
                  </a:cubicBezTo>
                  <a:lnTo>
                    <a:pt x="129794" y="779018"/>
                  </a:lnTo>
                  <a:cubicBezTo>
                    <a:pt x="58166" y="779018"/>
                    <a:pt x="0" y="720979"/>
                    <a:pt x="0" y="649224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385953" cy="779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078"/>
                </a:lnSpc>
              </a:pPr>
              <a:r>
                <a:rPr lang="en-US" sz="2565">
                  <a:solidFill>
                    <a:srgbClr val="FFFFFF"/>
                  </a:solidFill>
                  <a:latin typeface="Code Pro"/>
                  <a:ea typeface="Code Pro"/>
                  <a:cs typeface="Code Pro"/>
                  <a:sym typeface="Code Pro"/>
                </a:rPr>
                <a:t>uma roda de cores;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04327" y="4645626"/>
            <a:ext cx="4625809" cy="821669"/>
            <a:chOff x="0" y="0"/>
            <a:chExt cx="4385953" cy="7790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85818" cy="779018"/>
            </a:xfrm>
            <a:custGeom>
              <a:avLst/>
              <a:gdLst/>
              <a:ahLst/>
              <a:cxnLst/>
              <a:rect l="l" t="t" r="r" b="b"/>
              <a:pathLst>
                <a:path w="4385818" h="779018">
                  <a:moveTo>
                    <a:pt x="0" y="129794"/>
                  </a:moveTo>
                  <a:cubicBezTo>
                    <a:pt x="0" y="58166"/>
                    <a:pt x="58166" y="0"/>
                    <a:pt x="129794" y="0"/>
                  </a:cubicBezTo>
                  <a:lnTo>
                    <a:pt x="4256024" y="0"/>
                  </a:lnTo>
                  <a:cubicBezTo>
                    <a:pt x="4327779" y="0"/>
                    <a:pt x="4385818" y="58166"/>
                    <a:pt x="4385818" y="129794"/>
                  </a:cubicBezTo>
                  <a:lnTo>
                    <a:pt x="4385818" y="649224"/>
                  </a:lnTo>
                  <a:cubicBezTo>
                    <a:pt x="4385818" y="720979"/>
                    <a:pt x="4327652" y="779018"/>
                    <a:pt x="4256024" y="779018"/>
                  </a:cubicBezTo>
                  <a:lnTo>
                    <a:pt x="129794" y="779018"/>
                  </a:lnTo>
                  <a:cubicBezTo>
                    <a:pt x="58166" y="779018"/>
                    <a:pt x="0" y="720979"/>
                    <a:pt x="0" y="649224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385953" cy="788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2870"/>
                </a:lnSpc>
              </a:pPr>
              <a:r>
                <a:rPr lang="en-US" sz="2392">
                  <a:solidFill>
                    <a:srgbClr val="FFFFFF"/>
                  </a:solidFill>
                  <a:latin typeface="Code Pro"/>
                  <a:ea typeface="Code Pro"/>
                  <a:cs typeface="Code Pro"/>
                  <a:sym typeface="Code Pro"/>
                </a:rPr>
                <a:t>as três cores primárias; 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71797" y="718342"/>
            <a:ext cx="12330112" cy="1491459"/>
            <a:chOff x="0" y="0"/>
            <a:chExt cx="11690773" cy="1414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Atividade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720590" y="2566252"/>
            <a:ext cx="3963886" cy="3296834"/>
          </a:xfrm>
          <a:custGeom>
            <a:avLst/>
            <a:gdLst/>
            <a:ahLst/>
            <a:cxnLst/>
            <a:rect l="l" t="t" r="r" b="b"/>
            <a:pathLst>
              <a:path w="3963886" h="3296834">
                <a:moveTo>
                  <a:pt x="0" y="0"/>
                </a:moveTo>
                <a:lnTo>
                  <a:pt x="3963886" y="0"/>
                </a:lnTo>
                <a:lnTo>
                  <a:pt x="3963886" y="3296834"/>
                </a:lnTo>
                <a:lnTo>
                  <a:pt x="0" y="3296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1026" t="1853" r="1433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372594" y="1914351"/>
            <a:ext cx="11495931" cy="553998"/>
            <a:chOff x="0" y="0"/>
            <a:chExt cx="10899846" cy="5252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899846" cy="525272"/>
            </a:xfrm>
            <a:custGeom>
              <a:avLst/>
              <a:gdLst/>
              <a:ahLst/>
              <a:cxnLst/>
              <a:rect l="l" t="t" r="r" b="b"/>
              <a:pathLst>
                <a:path w="10899846" h="525272">
                  <a:moveTo>
                    <a:pt x="0" y="0"/>
                  </a:moveTo>
                  <a:lnTo>
                    <a:pt x="10899846" y="0"/>
                  </a:lnTo>
                  <a:lnTo>
                    <a:pt x="10899846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0899846" cy="5252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72"/>
                </a:lnSpc>
              </a:pPr>
              <a:r>
                <a:rPr lang="en-US" sz="256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Hoje, você vai criar uma obra de arte inspirada no Pontilhismo.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366534" y="2822716"/>
            <a:ext cx="6858000" cy="553998"/>
            <a:chOff x="0" y="0"/>
            <a:chExt cx="6502400" cy="5252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502400" cy="525272"/>
            </a:xfrm>
            <a:custGeom>
              <a:avLst/>
              <a:gdLst/>
              <a:ahLst/>
              <a:cxnLst/>
              <a:rect l="l" t="t" r="r" b="b"/>
              <a:pathLst>
                <a:path w="6502400" h="525272">
                  <a:moveTo>
                    <a:pt x="0" y="0"/>
                  </a:moveTo>
                  <a:lnTo>
                    <a:pt x="6502400" y="0"/>
                  </a:lnTo>
                  <a:lnTo>
                    <a:pt x="6502400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6502400" cy="534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Você precisará de: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12256" y="5794688"/>
            <a:ext cx="5731744" cy="821669"/>
            <a:chOff x="0" y="0"/>
            <a:chExt cx="5434543" cy="7790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34457" cy="779018"/>
            </a:xfrm>
            <a:custGeom>
              <a:avLst/>
              <a:gdLst/>
              <a:ahLst/>
              <a:cxnLst/>
              <a:rect l="l" t="t" r="r" b="b"/>
              <a:pathLst>
                <a:path w="5434457" h="779018">
                  <a:moveTo>
                    <a:pt x="0" y="129794"/>
                  </a:moveTo>
                  <a:cubicBezTo>
                    <a:pt x="0" y="58166"/>
                    <a:pt x="58166" y="0"/>
                    <a:pt x="129794" y="0"/>
                  </a:cubicBezTo>
                  <a:lnTo>
                    <a:pt x="5304663" y="0"/>
                  </a:lnTo>
                  <a:cubicBezTo>
                    <a:pt x="5376418" y="0"/>
                    <a:pt x="5434457" y="58166"/>
                    <a:pt x="5434457" y="129794"/>
                  </a:cubicBezTo>
                  <a:lnTo>
                    <a:pt x="5434457" y="649224"/>
                  </a:lnTo>
                  <a:cubicBezTo>
                    <a:pt x="5434457" y="720979"/>
                    <a:pt x="5376291" y="779018"/>
                    <a:pt x="5304663" y="779018"/>
                  </a:cubicBezTo>
                  <a:lnTo>
                    <a:pt x="129794" y="779018"/>
                  </a:lnTo>
                  <a:cubicBezTo>
                    <a:pt x="58166" y="779018"/>
                    <a:pt x="0" y="720979"/>
                    <a:pt x="0" y="649224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5434543" cy="788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ode Pro"/>
                  <a:ea typeface="Code Pro"/>
                  <a:cs typeface="Code Pro"/>
                  <a:sym typeface="Code Pro"/>
                </a:rPr>
                <a:t>cotonetes;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419475" y="6922991"/>
            <a:ext cx="6805059" cy="821668"/>
            <a:chOff x="0" y="0"/>
            <a:chExt cx="6452204" cy="7790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452108" cy="779018"/>
            </a:xfrm>
            <a:custGeom>
              <a:avLst/>
              <a:gdLst/>
              <a:ahLst/>
              <a:cxnLst/>
              <a:rect l="l" t="t" r="r" b="b"/>
              <a:pathLst>
                <a:path w="6452108" h="779018">
                  <a:moveTo>
                    <a:pt x="0" y="129794"/>
                  </a:moveTo>
                  <a:cubicBezTo>
                    <a:pt x="0" y="58166"/>
                    <a:pt x="58166" y="0"/>
                    <a:pt x="129794" y="0"/>
                  </a:cubicBezTo>
                  <a:lnTo>
                    <a:pt x="6322314" y="0"/>
                  </a:lnTo>
                  <a:cubicBezTo>
                    <a:pt x="6394069" y="0"/>
                    <a:pt x="6452108" y="58166"/>
                    <a:pt x="6452108" y="129794"/>
                  </a:cubicBezTo>
                  <a:lnTo>
                    <a:pt x="6452108" y="649224"/>
                  </a:lnTo>
                  <a:cubicBezTo>
                    <a:pt x="6452108" y="720979"/>
                    <a:pt x="6393942" y="779018"/>
                    <a:pt x="6322314" y="779018"/>
                  </a:cubicBezTo>
                  <a:lnTo>
                    <a:pt x="129794" y="779018"/>
                  </a:lnTo>
                  <a:cubicBezTo>
                    <a:pt x="58166" y="779018"/>
                    <a:pt x="0" y="720979"/>
                    <a:pt x="0" y="649224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6452204" cy="788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ode Pro"/>
                  <a:ea typeface="Code Pro"/>
                  <a:cs typeface="Code Pro"/>
                  <a:sym typeface="Code Pro"/>
                </a:rPr>
                <a:t>uma folha de papel A4;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12254" y="8014308"/>
            <a:ext cx="7762426" cy="821668"/>
            <a:chOff x="0" y="0"/>
            <a:chExt cx="7359930" cy="77906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59903" cy="779018"/>
            </a:xfrm>
            <a:custGeom>
              <a:avLst/>
              <a:gdLst/>
              <a:ahLst/>
              <a:cxnLst/>
              <a:rect l="l" t="t" r="r" b="b"/>
              <a:pathLst>
                <a:path w="7359903" h="779018">
                  <a:moveTo>
                    <a:pt x="0" y="129794"/>
                  </a:moveTo>
                  <a:cubicBezTo>
                    <a:pt x="0" y="58166"/>
                    <a:pt x="58166" y="0"/>
                    <a:pt x="129794" y="0"/>
                  </a:cubicBezTo>
                  <a:lnTo>
                    <a:pt x="7230110" y="0"/>
                  </a:lnTo>
                  <a:cubicBezTo>
                    <a:pt x="7301865" y="0"/>
                    <a:pt x="7359903" y="58166"/>
                    <a:pt x="7359903" y="129794"/>
                  </a:cubicBezTo>
                  <a:lnTo>
                    <a:pt x="7359903" y="649224"/>
                  </a:lnTo>
                  <a:cubicBezTo>
                    <a:pt x="7359903" y="720979"/>
                    <a:pt x="7301738" y="779018"/>
                    <a:pt x="7230110" y="779018"/>
                  </a:cubicBezTo>
                  <a:lnTo>
                    <a:pt x="129794" y="779018"/>
                  </a:lnTo>
                  <a:cubicBezTo>
                    <a:pt x="58166" y="779018"/>
                    <a:pt x="0" y="720979"/>
                    <a:pt x="0" y="649224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7359930" cy="788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ode Pro"/>
                  <a:ea typeface="Code Pro"/>
                  <a:cs typeface="Code Pro"/>
                  <a:sym typeface="Code Pro"/>
                </a:rPr>
                <a:t>canetinhas.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6731238" y="3032727"/>
            <a:ext cx="1596518" cy="1596518"/>
          </a:xfrm>
          <a:custGeom>
            <a:avLst/>
            <a:gdLst/>
            <a:ahLst/>
            <a:cxnLst/>
            <a:rect l="l" t="t" r="r" b="b"/>
            <a:pathLst>
              <a:path w="1596518" h="1596518">
                <a:moveTo>
                  <a:pt x="0" y="0"/>
                </a:moveTo>
                <a:lnTo>
                  <a:pt x="1596518" y="0"/>
                </a:lnTo>
                <a:lnTo>
                  <a:pt x="1596518" y="1596517"/>
                </a:lnTo>
                <a:lnTo>
                  <a:pt x="0" y="1596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263651" y="5574592"/>
            <a:ext cx="2299025" cy="1506774"/>
          </a:xfrm>
          <a:custGeom>
            <a:avLst/>
            <a:gdLst/>
            <a:ahLst/>
            <a:cxnLst/>
            <a:rect l="l" t="t" r="r" b="b"/>
            <a:pathLst>
              <a:path w="2299025" h="1506774">
                <a:moveTo>
                  <a:pt x="0" y="0"/>
                </a:moveTo>
                <a:lnTo>
                  <a:pt x="2299025" y="0"/>
                </a:lnTo>
                <a:lnTo>
                  <a:pt x="2299025" y="1506774"/>
                </a:lnTo>
                <a:lnTo>
                  <a:pt x="0" y="1506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" b="-32"/>
            </a:stretch>
          </a:blipFill>
        </p:spPr>
      </p:sp>
      <p:grpSp>
        <p:nvGrpSpPr>
          <p:cNvPr id="33" name="Group 33"/>
          <p:cNvGrpSpPr/>
          <p:nvPr/>
        </p:nvGrpSpPr>
        <p:grpSpPr>
          <a:xfrm rot="-258994">
            <a:off x="9295340" y="6265318"/>
            <a:ext cx="1486224" cy="1829937"/>
            <a:chOff x="0" y="0"/>
            <a:chExt cx="1409161" cy="1735051"/>
          </a:xfrm>
        </p:grpSpPr>
        <p:sp>
          <p:nvSpPr>
            <p:cNvPr id="34" name="Freeform 34"/>
            <p:cNvSpPr/>
            <p:nvPr/>
          </p:nvSpPr>
          <p:spPr>
            <a:xfrm>
              <a:off x="9017" y="9017"/>
              <a:ext cx="1391158" cy="1717040"/>
            </a:xfrm>
            <a:custGeom>
              <a:avLst/>
              <a:gdLst/>
              <a:ahLst/>
              <a:cxnLst/>
              <a:rect l="l" t="t" r="r" b="b"/>
              <a:pathLst>
                <a:path w="1391158" h="1717040">
                  <a:moveTo>
                    <a:pt x="0" y="0"/>
                  </a:moveTo>
                  <a:lnTo>
                    <a:pt x="1391158" y="0"/>
                  </a:lnTo>
                  <a:lnTo>
                    <a:pt x="1391158" y="1717040"/>
                  </a:lnTo>
                  <a:lnTo>
                    <a:pt x="0" y="17170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409192" cy="1735074"/>
            </a:xfrm>
            <a:custGeom>
              <a:avLst/>
              <a:gdLst/>
              <a:ahLst/>
              <a:cxnLst/>
              <a:rect l="l" t="t" r="r" b="b"/>
              <a:pathLst>
                <a:path w="1409192" h="1735074">
                  <a:moveTo>
                    <a:pt x="9017" y="0"/>
                  </a:moveTo>
                  <a:lnTo>
                    <a:pt x="1400175" y="0"/>
                  </a:lnTo>
                  <a:cubicBezTo>
                    <a:pt x="1405128" y="0"/>
                    <a:pt x="1409192" y="4064"/>
                    <a:pt x="1409192" y="9017"/>
                  </a:cubicBezTo>
                  <a:lnTo>
                    <a:pt x="1409192" y="1726057"/>
                  </a:lnTo>
                  <a:cubicBezTo>
                    <a:pt x="1409192" y="1731010"/>
                    <a:pt x="1405128" y="1735074"/>
                    <a:pt x="1400175" y="1735074"/>
                  </a:cubicBezTo>
                  <a:lnTo>
                    <a:pt x="9017" y="1735074"/>
                  </a:lnTo>
                  <a:cubicBezTo>
                    <a:pt x="4064" y="1735074"/>
                    <a:pt x="0" y="1731010"/>
                    <a:pt x="0" y="1726057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726057"/>
                  </a:lnTo>
                  <a:lnTo>
                    <a:pt x="9017" y="1726057"/>
                  </a:lnTo>
                  <a:lnTo>
                    <a:pt x="9017" y="1717040"/>
                  </a:lnTo>
                  <a:lnTo>
                    <a:pt x="1400175" y="1717040"/>
                  </a:lnTo>
                  <a:lnTo>
                    <a:pt x="1400175" y="1726057"/>
                  </a:lnTo>
                  <a:lnTo>
                    <a:pt x="1391158" y="1726057"/>
                  </a:lnTo>
                  <a:lnTo>
                    <a:pt x="1391158" y="9017"/>
                  </a:lnTo>
                  <a:lnTo>
                    <a:pt x="1400175" y="9017"/>
                  </a:lnTo>
                  <a:lnTo>
                    <a:pt x="1400175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1C1C1C"/>
            </a:solidFill>
          </p:spPr>
        </p:sp>
      </p:grpSp>
      <p:sp>
        <p:nvSpPr>
          <p:cNvPr id="36" name="Freeform 36"/>
          <p:cNvSpPr/>
          <p:nvPr/>
        </p:nvSpPr>
        <p:spPr>
          <a:xfrm rot="261234">
            <a:off x="10660708" y="7319073"/>
            <a:ext cx="1467173" cy="1947263"/>
          </a:xfrm>
          <a:custGeom>
            <a:avLst/>
            <a:gdLst/>
            <a:ahLst/>
            <a:cxnLst/>
            <a:rect l="l" t="t" r="r" b="b"/>
            <a:pathLst>
              <a:path w="1467173" h="1947263">
                <a:moveTo>
                  <a:pt x="0" y="0"/>
                </a:moveTo>
                <a:lnTo>
                  <a:pt x="1467173" y="0"/>
                </a:lnTo>
                <a:lnTo>
                  <a:pt x="1467173" y="1947263"/>
                </a:lnTo>
                <a:lnTo>
                  <a:pt x="0" y="19472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" b="-16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368190" y="3843826"/>
            <a:ext cx="442938" cy="1886639"/>
          </a:xfrm>
          <a:custGeom>
            <a:avLst/>
            <a:gdLst/>
            <a:ahLst/>
            <a:cxnLst/>
            <a:rect l="l" t="t" r="r" b="b"/>
            <a:pathLst>
              <a:path w="442938" h="1886639">
                <a:moveTo>
                  <a:pt x="0" y="0"/>
                </a:moveTo>
                <a:lnTo>
                  <a:pt x="442938" y="0"/>
                </a:lnTo>
                <a:lnTo>
                  <a:pt x="442938" y="1886639"/>
                </a:lnTo>
                <a:lnTo>
                  <a:pt x="0" y="18866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6" b="-96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7865011" y="3832839"/>
            <a:ext cx="442938" cy="1886637"/>
          </a:xfrm>
          <a:custGeom>
            <a:avLst/>
            <a:gdLst/>
            <a:ahLst/>
            <a:cxnLst/>
            <a:rect l="l" t="t" r="r" b="b"/>
            <a:pathLst>
              <a:path w="442938" h="1886637">
                <a:moveTo>
                  <a:pt x="0" y="0"/>
                </a:moveTo>
                <a:lnTo>
                  <a:pt x="442938" y="0"/>
                </a:lnTo>
                <a:lnTo>
                  <a:pt x="442938" y="1886637"/>
                </a:lnTo>
                <a:lnTo>
                  <a:pt x="0" y="18866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6" b="-96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8887278" y="3830985"/>
            <a:ext cx="448635" cy="1910905"/>
          </a:xfrm>
          <a:custGeom>
            <a:avLst/>
            <a:gdLst/>
            <a:ahLst/>
            <a:cxnLst/>
            <a:rect l="l" t="t" r="r" b="b"/>
            <a:pathLst>
              <a:path w="448635" h="1910905">
                <a:moveTo>
                  <a:pt x="0" y="0"/>
                </a:moveTo>
                <a:lnTo>
                  <a:pt x="448635" y="0"/>
                </a:lnTo>
                <a:lnTo>
                  <a:pt x="448635" y="1910905"/>
                </a:lnTo>
                <a:lnTo>
                  <a:pt x="0" y="19109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52" b="-52"/>
            </a:stretch>
          </a:blipFill>
        </p:spPr>
      </p:sp>
      <p:sp>
        <p:nvSpPr>
          <p:cNvPr id="40" name="Freeform 40"/>
          <p:cNvSpPr/>
          <p:nvPr/>
        </p:nvSpPr>
        <p:spPr>
          <a:xfrm flipV="1">
            <a:off x="11032937" y="5263423"/>
            <a:ext cx="4044610" cy="1526840"/>
          </a:xfrm>
          <a:custGeom>
            <a:avLst/>
            <a:gdLst/>
            <a:ahLst/>
            <a:cxnLst/>
            <a:rect l="l" t="t" r="r" b="b"/>
            <a:pathLst>
              <a:path w="4044610" h="1526840">
                <a:moveTo>
                  <a:pt x="0" y="1526841"/>
                </a:moveTo>
                <a:lnTo>
                  <a:pt x="4044611" y="1526841"/>
                </a:lnTo>
                <a:lnTo>
                  <a:pt x="4044611" y="0"/>
                </a:lnTo>
                <a:lnTo>
                  <a:pt x="0" y="0"/>
                </a:lnTo>
                <a:lnTo>
                  <a:pt x="0" y="15268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1032937" y="5908981"/>
            <a:ext cx="4044610" cy="70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4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Você se lembra do círculo cromático?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2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2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12" tooltip="http://www.movimentoescolar.com.br"/>
              </a:rPr>
              <a:t>.com.br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428153" y="3213417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60850" y="282970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066236" y="8894379"/>
            <a:ext cx="2535819" cy="325316"/>
            <a:chOff x="0" y="0"/>
            <a:chExt cx="2404332" cy="3084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4364" cy="308356"/>
            </a:xfrm>
            <a:custGeom>
              <a:avLst/>
              <a:gdLst/>
              <a:ahLst/>
              <a:cxnLst/>
              <a:rect l="l" t="t" r="r" b="b"/>
              <a:pathLst>
                <a:path w="2404364" h="308356">
                  <a:moveTo>
                    <a:pt x="0" y="154178"/>
                  </a:moveTo>
                  <a:cubicBezTo>
                    <a:pt x="0" y="69088"/>
                    <a:pt x="538226" y="0"/>
                    <a:pt x="1202182" y="0"/>
                  </a:cubicBezTo>
                  <a:cubicBezTo>
                    <a:pt x="1866138" y="0"/>
                    <a:pt x="2404364" y="69088"/>
                    <a:pt x="2404364" y="154178"/>
                  </a:cubicBezTo>
                  <a:cubicBezTo>
                    <a:pt x="2404364" y="239268"/>
                    <a:pt x="1866138" y="308356"/>
                    <a:pt x="1202182" y="308356"/>
                  </a:cubicBezTo>
                  <a:cubicBezTo>
                    <a:pt x="538226" y="308356"/>
                    <a:pt x="0" y="239395"/>
                    <a:pt x="0" y="15417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0940122" y="2866416"/>
            <a:ext cx="3785898" cy="6353278"/>
          </a:xfrm>
          <a:custGeom>
            <a:avLst/>
            <a:gdLst/>
            <a:ahLst/>
            <a:cxnLst/>
            <a:rect l="l" t="t" r="r" b="b"/>
            <a:pathLst>
              <a:path w="3785898" h="6353278">
                <a:moveTo>
                  <a:pt x="0" y="0"/>
                </a:moveTo>
                <a:lnTo>
                  <a:pt x="3785898" y="0"/>
                </a:lnTo>
                <a:lnTo>
                  <a:pt x="3785898" y="6353278"/>
                </a:lnTo>
                <a:lnTo>
                  <a:pt x="0" y="6353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024" t="920" r="1574" b="1144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372594" y="2326888"/>
            <a:ext cx="11495931" cy="553998"/>
            <a:chOff x="0" y="0"/>
            <a:chExt cx="10899846" cy="5252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899846" cy="525272"/>
            </a:xfrm>
            <a:custGeom>
              <a:avLst/>
              <a:gdLst/>
              <a:ahLst/>
              <a:cxnLst/>
              <a:rect l="l" t="t" r="r" b="b"/>
              <a:pathLst>
                <a:path w="10899846" h="525272">
                  <a:moveTo>
                    <a:pt x="0" y="0"/>
                  </a:moveTo>
                  <a:lnTo>
                    <a:pt x="10899846" y="0"/>
                  </a:lnTo>
                  <a:lnTo>
                    <a:pt x="10899846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0899846" cy="5252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2555"/>
                </a:lnSpc>
              </a:pPr>
              <a:r>
                <a:rPr lang="en-US" sz="212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Primeiro, use um cotonete para pintar as cores primárias no círculo cromático.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4433066" y="3213416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428153" y="3213416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429071" y="3215847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.com.br</a:t>
            </a:r>
          </a:p>
        </p:txBody>
      </p:sp>
      <p:sp>
        <p:nvSpPr>
          <p:cNvPr id="23" name="Freeform 23"/>
          <p:cNvSpPr/>
          <p:nvPr/>
        </p:nvSpPr>
        <p:spPr>
          <a:xfrm flipV="1">
            <a:off x="10940122" y="5563810"/>
            <a:ext cx="4044610" cy="1526840"/>
          </a:xfrm>
          <a:custGeom>
            <a:avLst/>
            <a:gdLst/>
            <a:ahLst/>
            <a:cxnLst/>
            <a:rect l="l" t="t" r="r" b="b"/>
            <a:pathLst>
              <a:path w="4044610" h="1526840">
                <a:moveTo>
                  <a:pt x="0" y="1526840"/>
                </a:moveTo>
                <a:lnTo>
                  <a:pt x="4044611" y="1526840"/>
                </a:lnTo>
                <a:lnTo>
                  <a:pt x="4044611" y="0"/>
                </a:lnTo>
                <a:lnTo>
                  <a:pt x="0" y="0"/>
                </a:lnTo>
                <a:lnTo>
                  <a:pt x="0" y="152684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1209976" y="6165301"/>
            <a:ext cx="3658549" cy="81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Lembre-se de pintar 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em pontos.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191644" y="3213417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8" y="0"/>
                </a:lnTo>
                <a:lnTo>
                  <a:pt x="5922818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60850" y="384616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72594" y="2326888"/>
            <a:ext cx="11495931" cy="553998"/>
            <a:chOff x="0" y="0"/>
            <a:chExt cx="10899846" cy="5252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99846" cy="525272"/>
            </a:xfrm>
            <a:custGeom>
              <a:avLst/>
              <a:gdLst/>
              <a:ahLst/>
              <a:cxnLst/>
              <a:rect l="l" t="t" r="r" b="b"/>
              <a:pathLst>
                <a:path w="10899846" h="525272">
                  <a:moveTo>
                    <a:pt x="0" y="0"/>
                  </a:moveTo>
                  <a:lnTo>
                    <a:pt x="10899846" y="0"/>
                  </a:lnTo>
                  <a:lnTo>
                    <a:pt x="10899846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0899846" cy="534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ctr">
                <a:lnSpc>
                  <a:spcPts val="2386"/>
                </a:lnSpc>
              </a:pPr>
              <a:r>
                <a:rPr lang="en-US" sz="1988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 seguida, use um cotonete para pontilhar duas outras seções da roda de amarelo. 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196557" y="3213416"/>
            <a:ext cx="5922818" cy="5922817"/>
          </a:xfrm>
          <a:custGeom>
            <a:avLst/>
            <a:gdLst/>
            <a:ahLst/>
            <a:cxnLst/>
            <a:rect l="l" t="t" r="r" b="b"/>
            <a:pathLst>
              <a:path w="5922818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191644" y="3213416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8" y="0"/>
                </a:lnTo>
                <a:lnTo>
                  <a:pt x="5922818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www.movimentoescolar.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com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191644" y="3213417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8" y="0"/>
                </a:lnTo>
                <a:lnTo>
                  <a:pt x="5922818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13545" y="282970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72594" y="2326888"/>
            <a:ext cx="11495931" cy="553998"/>
            <a:chOff x="0" y="0"/>
            <a:chExt cx="10899846" cy="5252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99846" cy="525272"/>
            </a:xfrm>
            <a:custGeom>
              <a:avLst/>
              <a:gdLst/>
              <a:ahLst/>
              <a:cxnLst/>
              <a:rect l="l" t="t" r="r" b="b"/>
              <a:pathLst>
                <a:path w="10899846" h="525272">
                  <a:moveTo>
                    <a:pt x="0" y="0"/>
                  </a:moveTo>
                  <a:lnTo>
                    <a:pt x="10899846" y="0"/>
                  </a:lnTo>
                  <a:lnTo>
                    <a:pt x="10899846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0899846" cy="534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ctr">
                <a:lnSpc>
                  <a:spcPts val="2723"/>
                </a:lnSpc>
              </a:pPr>
              <a:r>
                <a:rPr lang="en-US" sz="226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 seguida, use um cotonete para pontilhar a seção restante de vermelho.  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196557" y="3213416"/>
            <a:ext cx="5922818" cy="5922817"/>
          </a:xfrm>
          <a:custGeom>
            <a:avLst/>
            <a:gdLst/>
            <a:ahLst/>
            <a:cxnLst/>
            <a:rect l="l" t="t" r="r" b="b"/>
            <a:pathLst>
              <a:path w="5922818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5" tooltip="http://www.movimentoescolar.com.br"/>
              </a:rPr>
              <a:t>.com.br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920478" y="3213416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13545" y="282970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14700" y="2243917"/>
            <a:ext cx="11658600" cy="969496"/>
            <a:chOff x="0" y="0"/>
            <a:chExt cx="11054080" cy="9192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054080" cy="919226"/>
            </a:xfrm>
            <a:custGeom>
              <a:avLst/>
              <a:gdLst/>
              <a:ahLst/>
              <a:cxnLst/>
              <a:rect l="l" t="t" r="r" b="b"/>
              <a:pathLst>
                <a:path w="11054080" h="919226">
                  <a:moveTo>
                    <a:pt x="0" y="0"/>
                  </a:moveTo>
                  <a:lnTo>
                    <a:pt x="11054080" y="0"/>
                  </a:lnTo>
                  <a:lnTo>
                    <a:pt x="11054080" y="919226"/>
                  </a:lnTo>
                  <a:lnTo>
                    <a:pt x="0" y="9192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1054080" cy="928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ctr">
                <a:lnSpc>
                  <a:spcPts val="2600"/>
                </a:lnSpc>
              </a:pPr>
              <a:r>
                <a:rPr lang="en-US" sz="2167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Agora, cuidadosamente, adicione alguns pontos vermelhos na seção entre o amarelo e o vermelho.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3925390" y="3213414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8" y="0"/>
                </a:lnTo>
                <a:lnTo>
                  <a:pt x="5922818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066236" y="8894379"/>
            <a:ext cx="2535819" cy="325316"/>
            <a:chOff x="0" y="0"/>
            <a:chExt cx="2404332" cy="3084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04364" cy="308356"/>
            </a:xfrm>
            <a:custGeom>
              <a:avLst/>
              <a:gdLst/>
              <a:ahLst/>
              <a:cxnLst/>
              <a:rect l="l" t="t" r="r" b="b"/>
              <a:pathLst>
                <a:path w="2404364" h="308356">
                  <a:moveTo>
                    <a:pt x="0" y="154178"/>
                  </a:moveTo>
                  <a:cubicBezTo>
                    <a:pt x="0" y="69088"/>
                    <a:pt x="538226" y="0"/>
                    <a:pt x="1202182" y="0"/>
                  </a:cubicBezTo>
                  <a:cubicBezTo>
                    <a:pt x="1866138" y="0"/>
                    <a:pt x="2404364" y="69088"/>
                    <a:pt x="2404364" y="154178"/>
                  </a:cubicBezTo>
                  <a:cubicBezTo>
                    <a:pt x="2404364" y="239268"/>
                    <a:pt x="1866138" y="308356"/>
                    <a:pt x="1202182" y="308356"/>
                  </a:cubicBezTo>
                  <a:cubicBezTo>
                    <a:pt x="538226" y="308356"/>
                    <a:pt x="0" y="239395"/>
                    <a:pt x="0" y="15417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0940122" y="2866416"/>
            <a:ext cx="3785898" cy="6353278"/>
          </a:xfrm>
          <a:custGeom>
            <a:avLst/>
            <a:gdLst/>
            <a:ahLst/>
            <a:cxnLst/>
            <a:rect l="l" t="t" r="r" b="b"/>
            <a:pathLst>
              <a:path w="3785898" h="6353278">
                <a:moveTo>
                  <a:pt x="0" y="0"/>
                </a:moveTo>
                <a:lnTo>
                  <a:pt x="3785898" y="0"/>
                </a:lnTo>
                <a:lnTo>
                  <a:pt x="3785898" y="6353278"/>
                </a:lnTo>
                <a:lnTo>
                  <a:pt x="0" y="6353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1024" t="920" r="1574" b="1144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6" tooltip="http://www.movimentoescolar.com.br"/>
              </a:rPr>
              <a:t>.com.br</a:t>
            </a:r>
          </a:p>
        </p:txBody>
      </p:sp>
      <p:sp>
        <p:nvSpPr>
          <p:cNvPr id="21" name="Freeform 21"/>
          <p:cNvSpPr/>
          <p:nvPr/>
        </p:nvSpPr>
        <p:spPr>
          <a:xfrm flipV="1">
            <a:off x="10059976" y="5752940"/>
            <a:ext cx="4913324" cy="1854780"/>
          </a:xfrm>
          <a:custGeom>
            <a:avLst/>
            <a:gdLst/>
            <a:ahLst/>
            <a:cxnLst/>
            <a:rect l="l" t="t" r="r" b="b"/>
            <a:pathLst>
              <a:path w="4913324" h="1854780">
                <a:moveTo>
                  <a:pt x="0" y="1854780"/>
                </a:moveTo>
                <a:lnTo>
                  <a:pt x="4913324" y="1854780"/>
                </a:lnTo>
                <a:lnTo>
                  <a:pt x="4913324" y="0"/>
                </a:lnTo>
                <a:lnTo>
                  <a:pt x="0" y="0"/>
                </a:lnTo>
                <a:lnTo>
                  <a:pt x="0" y="18547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157377" y="6513733"/>
            <a:ext cx="4718522" cy="92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575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Você só precisa de uma pequena quantidade de tinta vermelha. Molhe o cotonete em uma toalha de papel para remover o excesso de tinta.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862845" y="384616"/>
            <a:ext cx="12330112" cy="1491459"/>
            <a:chOff x="0" y="0"/>
            <a:chExt cx="11690773" cy="14141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4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327185" y="3069381"/>
            <a:ext cx="4992538" cy="6561622"/>
          </a:xfrm>
          <a:custGeom>
            <a:avLst/>
            <a:gdLst/>
            <a:ahLst/>
            <a:cxnLst/>
            <a:rect l="l" t="t" r="r" b="b"/>
            <a:pathLst>
              <a:path w="4992538" h="6561622">
                <a:moveTo>
                  <a:pt x="0" y="0"/>
                </a:moveTo>
                <a:lnTo>
                  <a:pt x="4992538" y="0"/>
                </a:lnTo>
                <a:lnTo>
                  <a:pt x="4992538" y="6561622"/>
                </a:lnTo>
                <a:lnTo>
                  <a:pt x="0" y="6561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832" r="-14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906347" y="8777631"/>
            <a:ext cx="2818703" cy="361606"/>
            <a:chOff x="0" y="0"/>
            <a:chExt cx="2672548" cy="3428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72588" cy="342900"/>
            </a:xfrm>
            <a:custGeom>
              <a:avLst/>
              <a:gdLst/>
              <a:ahLst/>
              <a:cxnLst/>
              <a:rect l="l" t="t" r="r" b="b"/>
              <a:pathLst>
                <a:path w="2672588" h="342900">
                  <a:moveTo>
                    <a:pt x="0" y="171450"/>
                  </a:moveTo>
                  <a:cubicBezTo>
                    <a:pt x="0" y="76708"/>
                    <a:pt x="598297" y="0"/>
                    <a:pt x="1336294" y="0"/>
                  </a:cubicBezTo>
                  <a:cubicBezTo>
                    <a:pt x="2074291" y="0"/>
                    <a:pt x="2672588" y="76708"/>
                    <a:pt x="2672588" y="171450"/>
                  </a:cubicBezTo>
                  <a:cubicBezTo>
                    <a:pt x="2672588" y="266192"/>
                    <a:pt x="2074291" y="342900"/>
                    <a:pt x="1336294" y="342900"/>
                  </a:cubicBezTo>
                  <a:cubicBezTo>
                    <a:pt x="598297" y="342900"/>
                    <a:pt x="0" y="266065"/>
                    <a:pt x="0" y="17145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3654610" y="2077216"/>
            <a:ext cx="4208235" cy="7062021"/>
          </a:xfrm>
          <a:custGeom>
            <a:avLst/>
            <a:gdLst/>
            <a:ahLst/>
            <a:cxnLst/>
            <a:rect l="l" t="t" r="r" b="b"/>
            <a:pathLst>
              <a:path w="4208235" h="7062021">
                <a:moveTo>
                  <a:pt x="0" y="0"/>
                </a:moveTo>
                <a:lnTo>
                  <a:pt x="4208235" y="0"/>
                </a:lnTo>
                <a:lnTo>
                  <a:pt x="4208235" y="7062021"/>
                </a:lnTo>
                <a:lnTo>
                  <a:pt x="0" y="7062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024" t="921" r="1574" b="1045"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4840785" y="5608227"/>
            <a:ext cx="5486400" cy="3911887"/>
          </a:xfrm>
          <a:custGeom>
            <a:avLst/>
            <a:gdLst/>
            <a:ahLst/>
            <a:cxnLst/>
            <a:rect l="l" t="t" r="r" b="b"/>
            <a:pathLst>
              <a:path w="5486400" h="3911887">
                <a:moveTo>
                  <a:pt x="0" y="3911887"/>
                </a:moveTo>
                <a:lnTo>
                  <a:pt x="5486400" y="3911887"/>
                </a:lnTo>
                <a:lnTo>
                  <a:pt x="5486400" y="0"/>
                </a:lnTo>
                <a:lnTo>
                  <a:pt x="0" y="0"/>
                </a:lnTo>
                <a:lnTo>
                  <a:pt x="0" y="391188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7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7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7" tooltip="http://www.movimentoescolar.com.br"/>
              </a:rPr>
              <a:t>.com.br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19826" y="6340667"/>
            <a:ext cx="5089225" cy="322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Olhe sua roda de cores. 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Que nova cor você consegue ver?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Code Pro"/>
              <a:ea typeface="Code Pro"/>
              <a:cs typeface="Code Pro"/>
              <a:sym typeface="Code Pro"/>
            </a:endParaRPr>
          </a:p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Aqui vai uma dica: que cor é criada quando o vermelho e o amarelo são misturados?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Code Pro"/>
              <a:ea typeface="Code Pro"/>
              <a:cs typeface="Code Pro"/>
              <a:sym typeface="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2747" y="638176"/>
            <a:ext cx="12368212" cy="8974930"/>
            <a:chOff x="0" y="0"/>
            <a:chExt cx="11726898" cy="8509564"/>
          </a:xfrm>
        </p:grpSpPr>
        <p:sp>
          <p:nvSpPr>
            <p:cNvPr id="4" name="Freeform 4"/>
            <p:cNvSpPr/>
            <p:nvPr/>
          </p:nvSpPr>
          <p:spPr>
            <a:xfrm>
              <a:off x="18034" y="18161"/>
              <a:ext cx="11690731" cy="8473313"/>
            </a:xfrm>
            <a:custGeom>
              <a:avLst/>
              <a:gdLst/>
              <a:ahLst/>
              <a:cxnLst/>
              <a:rect l="l" t="t" r="r" b="b"/>
              <a:pathLst>
                <a:path w="11690731" h="8473313">
                  <a:moveTo>
                    <a:pt x="0" y="224409"/>
                  </a:moveTo>
                  <a:cubicBezTo>
                    <a:pt x="0" y="100457"/>
                    <a:pt x="100584" y="0"/>
                    <a:pt x="224663" y="0"/>
                  </a:cubicBezTo>
                  <a:lnTo>
                    <a:pt x="11466068" y="0"/>
                  </a:lnTo>
                  <a:cubicBezTo>
                    <a:pt x="11590147" y="0"/>
                    <a:pt x="11690731" y="100457"/>
                    <a:pt x="11690731" y="224409"/>
                  </a:cubicBezTo>
                  <a:lnTo>
                    <a:pt x="11690731" y="8248904"/>
                  </a:lnTo>
                  <a:cubicBezTo>
                    <a:pt x="11690731" y="8372856"/>
                    <a:pt x="11590147" y="8473313"/>
                    <a:pt x="11466068" y="8473313"/>
                  </a:cubicBezTo>
                  <a:lnTo>
                    <a:pt x="224790" y="8473313"/>
                  </a:lnTo>
                  <a:cubicBezTo>
                    <a:pt x="100711" y="8473313"/>
                    <a:pt x="127" y="8372856"/>
                    <a:pt x="127" y="82489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726926" cy="8509635"/>
            </a:xfrm>
            <a:custGeom>
              <a:avLst/>
              <a:gdLst/>
              <a:ahLst/>
              <a:cxnLst/>
              <a:rect l="l" t="t" r="r" b="b"/>
              <a:pathLst>
                <a:path w="11726926" h="8509635">
                  <a:moveTo>
                    <a:pt x="0" y="242570"/>
                  </a:moveTo>
                  <a:cubicBezTo>
                    <a:pt x="0" y="108585"/>
                    <a:pt x="108712" y="0"/>
                    <a:pt x="242824" y="0"/>
                  </a:cubicBezTo>
                  <a:lnTo>
                    <a:pt x="11484102" y="0"/>
                  </a:lnTo>
                  <a:lnTo>
                    <a:pt x="11484102" y="18034"/>
                  </a:lnTo>
                  <a:lnTo>
                    <a:pt x="11484102" y="0"/>
                  </a:lnTo>
                  <a:cubicBezTo>
                    <a:pt x="11618214" y="0"/>
                    <a:pt x="11726926" y="108585"/>
                    <a:pt x="11726926" y="242570"/>
                  </a:cubicBezTo>
                  <a:lnTo>
                    <a:pt x="11708892" y="242570"/>
                  </a:lnTo>
                  <a:lnTo>
                    <a:pt x="11726926" y="242570"/>
                  </a:lnTo>
                  <a:lnTo>
                    <a:pt x="11726926" y="8267065"/>
                  </a:lnTo>
                  <a:lnTo>
                    <a:pt x="11708892" y="8267065"/>
                  </a:lnTo>
                  <a:lnTo>
                    <a:pt x="11726926" y="8267065"/>
                  </a:lnTo>
                  <a:cubicBezTo>
                    <a:pt x="11726926" y="8401050"/>
                    <a:pt x="11618214" y="8509635"/>
                    <a:pt x="11484102" y="8509635"/>
                  </a:cubicBezTo>
                  <a:lnTo>
                    <a:pt x="11484102" y="8491601"/>
                  </a:lnTo>
                  <a:lnTo>
                    <a:pt x="11484102" y="8509635"/>
                  </a:lnTo>
                  <a:lnTo>
                    <a:pt x="242824" y="8509635"/>
                  </a:lnTo>
                  <a:lnTo>
                    <a:pt x="242824" y="8491601"/>
                  </a:lnTo>
                  <a:lnTo>
                    <a:pt x="242824" y="8509635"/>
                  </a:lnTo>
                  <a:cubicBezTo>
                    <a:pt x="108712" y="8509508"/>
                    <a:pt x="0" y="8401050"/>
                    <a:pt x="0" y="8267065"/>
                  </a:cubicBezTo>
                  <a:lnTo>
                    <a:pt x="0" y="242570"/>
                  </a:lnTo>
                  <a:lnTo>
                    <a:pt x="18034" y="242570"/>
                  </a:lnTo>
                  <a:lnTo>
                    <a:pt x="0" y="242570"/>
                  </a:lnTo>
                  <a:moveTo>
                    <a:pt x="36068" y="242570"/>
                  </a:moveTo>
                  <a:lnTo>
                    <a:pt x="36068" y="8267065"/>
                  </a:lnTo>
                  <a:lnTo>
                    <a:pt x="18034" y="8267065"/>
                  </a:lnTo>
                  <a:lnTo>
                    <a:pt x="36068" y="8267065"/>
                  </a:lnTo>
                  <a:cubicBezTo>
                    <a:pt x="36068" y="8380984"/>
                    <a:pt x="128524" y="8473440"/>
                    <a:pt x="242697" y="8473440"/>
                  </a:cubicBezTo>
                  <a:lnTo>
                    <a:pt x="11484102" y="8473440"/>
                  </a:lnTo>
                  <a:cubicBezTo>
                    <a:pt x="11598275" y="8473440"/>
                    <a:pt x="11690731" y="8380984"/>
                    <a:pt x="11690731" y="8267065"/>
                  </a:cubicBezTo>
                  <a:lnTo>
                    <a:pt x="11690731" y="242570"/>
                  </a:lnTo>
                  <a:cubicBezTo>
                    <a:pt x="11690731" y="128651"/>
                    <a:pt x="11598275" y="36195"/>
                    <a:pt x="11484102" y="36195"/>
                  </a:cubicBezTo>
                  <a:lnTo>
                    <a:pt x="242824" y="36195"/>
                  </a:lnTo>
                  <a:lnTo>
                    <a:pt x="242824" y="18034"/>
                  </a:lnTo>
                  <a:lnTo>
                    <a:pt x="242824" y="36068"/>
                  </a:lnTo>
                  <a:cubicBezTo>
                    <a:pt x="128651" y="36068"/>
                    <a:pt x="36195" y="128524"/>
                    <a:pt x="36195" y="2424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4044253">
            <a:off x="7213327" y="-1546057"/>
            <a:ext cx="3861345" cy="3861345"/>
            <a:chOff x="0" y="0"/>
            <a:chExt cx="3661127" cy="3661127"/>
          </a:xfrm>
        </p:grpSpPr>
        <p:sp>
          <p:nvSpPr>
            <p:cNvPr id="7" name="Freeform 7"/>
            <p:cNvSpPr/>
            <p:nvPr/>
          </p:nvSpPr>
          <p:spPr>
            <a:xfrm>
              <a:off x="-130048" y="20320"/>
              <a:ext cx="3240659" cy="3787648"/>
            </a:xfrm>
            <a:custGeom>
              <a:avLst/>
              <a:gdLst/>
              <a:ahLst/>
              <a:cxnLst/>
              <a:rect l="l" t="t" r="r" b="b"/>
              <a:pathLst>
                <a:path w="3240659" h="3787648">
                  <a:moveTo>
                    <a:pt x="3240659" y="3090291"/>
                  </a:moveTo>
                  <a:cubicBezTo>
                    <a:pt x="2661285" y="3669665"/>
                    <a:pt x="1765046" y="3787648"/>
                    <a:pt x="1055497" y="3377946"/>
                  </a:cubicBezTo>
                  <a:cubicBezTo>
                    <a:pt x="345948" y="2968244"/>
                    <a:pt x="0" y="2133092"/>
                    <a:pt x="212090" y="1341755"/>
                  </a:cubicBezTo>
                  <a:cubicBezTo>
                    <a:pt x="424180" y="550418"/>
                    <a:pt x="1141222" y="0"/>
                    <a:pt x="1960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019" y="0"/>
              <a:ext cx="3284601" cy="3830193"/>
            </a:xfrm>
            <a:custGeom>
              <a:avLst/>
              <a:gdLst/>
              <a:ahLst/>
              <a:cxnLst/>
              <a:rect l="l" t="t" r="r" b="b"/>
              <a:pathLst>
                <a:path w="3284601" h="3830193">
                  <a:moveTo>
                    <a:pt x="3276981" y="3124962"/>
                  </a:moveTo>
                  <a:cubicBezTo>
                    <a:pt x="2691130" y="3710813"/>
                    <a:pt x="1784858" y="3830193"/>
                    <a:pt x="1067308" y="3415919"/>
                  </a:cubicBezTo>
                  <a:cubicBezTo>
                    <a:pt x="349758" y="3001645"/>
                    <a:pt x="0" y="2157095"/>
                    <a:pt x="214376" y="1356741"/>
                  </a:cubicBezTo>
                  <a:lnTo>
                    <a:pt x="234061" y="1361948"/>
                  </a:lnTo>
                  <a:lnTo>
                    <a:pt x="214376" y="1356741"/>
                  </a:lnTo>
                  <a:cubicBezTo>
                    <a:pt x="428879" y="556514"/>
                    <a:pt x="1154049" y="0"/>
                    <a:pt x="1982597" y="0"/>
                  </a:cubicBezTo>
                  <a:cubicBezTo>
                    <a:pt x="1990852" y="0"/>
                    <a:pt x="1998218" y="4953"/>
                    <a:pt x="2001393" y="12573"/>
                  </a:cubicBezTo>
                  <a:lnTo>
                    <a:pt x="3281426" y="3102864"/>
                  </a:lnTo>
                  <a:cubicBezTo>
                    <a:pt x="3284601" y="3110484"/>
                    <a:pt x="3282823" y="3119247"/>
                    <a:pt x="3276981" y="3124962"/>
                  </a:cubicBezTo>
                  <a:moveTo>
                    <a:pt x="3248279" y="3096260"/>
                  </a:moveTo>
                  <a:lnTo>
                    <a:pt x="3262630" y="3110611"/>
                  </a:lnTo>
                  <a:lnTo>
                    <a:pt x="3243834" y="3118358"/>
                  </a:lnTo>
                  <a:lnTo>
                    <a:pt x="1963801" y="28067"/>
                  </a:lnTo>
                  <a:lnTo>
                    <a:pt x="1982597" y="20320"/>
                  </a:lnTo>
                  <a:lnTo>
                    <a:pt x="1982597" y="40640"/>
                  </a:lnTo>
                  <a:cubicBezTo>
                    <a:pt x="1172464" y="40640"/>
                    <a:pt x="463296" y="584835"/>
                    <a:pt x="253619" y="1367282"/>
                  </a:cubicBezTo>
                  <a:cubicBezTo>
                    <a:pt x="43942" y="2149729"/>
                    <a:pt x="386080" y="2975610"/>
                    <a:pt x="1087628" y="3380740"/>
                  </a:cubicBezTo>
                  <a:lnTo>
                    <a:pt x="1077468" y="3398393"/>
                  </a:lnTo>
                  <a:lnTo>
                    <a:pt x="1087628" y="3380740"/>
                  </a:lnTo>
                  <a:cubicBezTo>
                    <a:pt x="1789176" y="3785743"/>
                    <a:pt x="2675382" y="3669157"/>
                    <a:pt x="3248279" y="3096260"/>
                  </a:cubicBezTo>
                  <a:close/>
                </a:path>
              </a:pathLst>
            </a:custGeom>
            <a:solidFill>
              <a:srgbClr val="00649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920478" y="3213416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7" y="0"/>
                </a:lnTo>
                <a:lnTo>
                  <a:pt x="5922817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60850" y="384616"/>
            <a:ext cx="12330112" cy="1491459"/>
            <a:chOff x="0" y="0"/>
            <a:chExt cx="11690773" cy="14141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90773" cy="1414124"/>
            </a:xfrm>
            <a:custGeom>
              <a:avLst/>
              <a:gdLst/>
              <a:ahLst/>
              <a:cxnLst/>
              <a:rect l="l" t="t" r="r" b="b"/>
              <a:pathLst>
                <a:path w="11690773" h="1414124">
                  <a:moveTo>
                    <a:pt x="0" y="0"/>
                  </a:moveTo>
                  <a:lnTo>
                    <a:pt x="11690773" y="0"/>
                  </a:lnTo>
                  <a:lnTo>
                    <a:pt x="11690773" y="1414124"/>
                  </a:lnTo>
                  <a:lnTo>
                    <a:pt x="0" y="14141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1690773" cy="13569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en-US" sz="5400" b="1">
                  <a:solidFill>
                    <a:srgbClr val="00649C"/>
                  </a:solidFill>
                  <a:latin typeface="Code Pro Bold"/>
                  <a:ea typeface="Code Pro Bold"/>
                  <a:cs typeface="Code Pro Bold"/>
                  <a:sym typeface="Code Pro Bold"/>
                </a:rPr>
                <a:t>Passo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57550" y="2256886"/>
            <a:ext cx="11772898" cy="553998"/>
            <a:chOff x="0" y="0"/>
            <a:chExt cx="11162452" cy="5252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162452" cy="525272"/>
            </a:xfrm>
            <a:custGeom>
              <a:avLst/>
              <a:gdLst/>
              <a:ahLst/>
              <a:cxnLst/>
              <a:rect l="l" t="t" r="r" b="b"/>
              <a:pathLst>
                <a:path w="11162452" h="525272">
                  <a:moveTo>
                    <a:pt x="0" y="0"/>
                  </a:moveTo>
                  <a:lnTo>
                    <a:pt x="11162452" y="0"/>
                  </a:lnTo>
                  <a:lnTo>
                    <a:pt x="11162452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1162452" cy="534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ctr">
                <a:lnSpc>
                  <a:spcPts val="2723"/>
                </a:lnSpc>
              </a:pPr>
              <a:r>
                <a:rPr lang="en-US" sz="2269">
                  <a:solidFill>
                    <a:srgbClr val="1C1C1C"/>
                  </a:solidFill>
                  <a:latin typeface="Code Pro"/>
                  <a:ea typeface="Code Pro"/>
                  <a:cs typeface="Code Pro"/>
                  <a:sym typeface="Code Pro"/>
                </a:rPr>
                <a:t>Em seguida, adicione alguns pontos azuis na seção entre o amarelo e o azul.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3925390" y="3213414"/>
            <a:ext cx="5922817" cy="5922817"/>
          </a:xfrm>
          <a:custGeom>
            <a:avLst/>
            <a:gdLst/>
            <a:ahLst/>
            <a:cxnLst/>
            <a:rect l="l" t="t" r="r" b="b"/>
            <a:pathLst>
              <a:path w="5922817" h="5922817">
                <a:moveTo>
                  <a:pt x="0" y="0"/>
                </a:moveTo>
                <a:lnTo>
                  <a:pt x="5922818" y="0"/>
                </a:lnTo>
                <a:lnTo>
                  <a:pt x="5922818" y="5922817"/>
                </a:lnTo>
                <a:lnTo>
                  <a:pt x="0" y="5922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066236" y="8894379"/>
            <a:ext cx="2535819" cy="325316"/>
            <a:chOff x="0" y="0"/>
            <a:chExt cx="2404332" cy="3084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04364" cy="308356"/>
            </a:xfrm>
            <a:custGeom>
              <a:avLst/>
              <a:gdLst/>
              <a:ahLst/>
              <a:cxnLst/>
              <a:rect l="l" t="t" r="r" b="b"/>
              <a:pathLst>
                <a:path w="2404364" h="308356">
                  <a:moveTo>
                    <a:pt x="0" y="154178"/>
                  </a:moveTo>
                  <a:cubicBezTo>
                    <a:pt x="0" y="69088"/>
                    <a:pt x="538226" y="0"/>
                    <a:pt x="1202182" y="0"/>
                  </a:cubicBezTo>
                  <a:cubicBezTo>
                    <a:pt x="1866138" y="0"/>
                    <a:pt x="2404364" y="69088"/>
                    <a:pt x="2404364" y="154178"/>
                  </a:cubicBezTo>
                  <a:cubicBezTo>
                    <a:pt x="2404364" y="239268"/>
                    <a:pt x="1866138" y="308356"/>
                    <a:pt x="1202182" y="308356"/>
                  </a:cubicBezTo>
                  <a:cubicBezTo>
                    <a:pt x="538226" y="308356"/>
                    <a:pt x="0" y="239395"/>
                    <a:pt x="0" y="15417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0940122" y="2866416"/>
            <a:ext cx="3785898" cy="6353278"/>
          </a:xfrm>
          <a:custGeom>
            <a:avLst/>
            <a:gdLst/>
            <a:ahLst/>
            <a:cxnLst/>
            <a:rect l="l" t="t" r="r" b="b"/>
            <a:pathLst>
              <a:path w="3785898" h="6353278">
                <a:moveTo>
                  <a:pt x="0" y="0"/>
                </a:moveTo>
                <a:lnTo>
                  <a:pt x="3785898" y="0"/>
                </a:lnTo>
                <a:lnTo>
                  <a:pt x="3785898" y="6353278"/>
                </a:lnTo>
                <a:lnTo>
                  <a:pt x="0" y="6353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1024" t="920" r="1574" b="114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105063" y="6043055"/>
            <a:ext cx="4023032" cy="2851324"/>
          </a:xfrm>
          <a:custGeom>
            <a:avLst/>
            <a:gdLst/>
            <a:ahLst/>
            <a:cxnLst/>
            <a:rect l="l" t="t" r="r" b="b"/>
            <a:pathLst>
              <a:path w="4023032" h="2851324">
                <a:moveTo>
                  <a:pt x="0" y="0"/>
                </a:moveTo>
                <a:lnTo>
                  <a:pt x="4023032" y="0"/>
                </a:lnTo>
                <a:lnTo>
                  <a:pt x="4023032" y="2851324"/>
                </a:lnTo>
                <a:lnTo>
                  <a:pt x="0" y="2851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277083" y="9894816"/>
            <a:ext cx="3497647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www.</a:t>
            </a:r>
            <a:r>
              <a:rPr lang="en-US" sz="1600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movimentoescolar</a:t>
            </a:r>
            <a:r>
              <a:rPr lang="en-US" sz="1715" u="sng" dirty="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  <a:hlinkClick r:id="rId8" tooltip="http://www.movimentoescolar.com.br"/>
              </a:rPr>
              <a:t>.com.br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65116" y="6705229"/>
            <a:ext cx="3002240" cy="152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  <a:spcBef>
                <a:spcPct val="0"/>
              </a:spcBef>
            </a:pPr>
            <a:r>
              <a:rPr lang="en-US" sz="1715">
                <a:solidFill>
                  <a:srgbClr val="000000"/>
                </a:solidFill>
                <a:latin typeface="Code Pro"/>
                <a:ea typeface="Code Pro"/>
                <a:cs typeface="Code Pro"/>
                <a:sym typeface="Code Pro"/>
              </a:rPr>
              <a:t>Lembre-se, você só precisa de uma pequena quantidade de tinta azul. Passe o cotonete no papel para remover o excesso de tinta.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688</Words>
  <Application>Microsoft Office PowerPoint</Application>
  <PresentationFormat>Personalizar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Code Pro</vt:lpstr>
      <vt:lpstr>Arial</vt:lpstr>
      <vt:lpstr>Code Pro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Pontilhismo - atividade passo a passo</dc:title>
  <cp:lastModifiedBy>Henrique Amaral Souza</cp:lastModifiedBy>
  <cp:revision>3</cp:revision>
  <dcterms:created xsi:type="dcterms:W3CDTF">2006-08-16T00:00:00Z</dcterms:created>
  <dcterms:modified xsi:type="dcterms:W3CDTF">2025-05-14T19:05:39Z</dcterms:modified>
  <dc:identifier>DAGncitSnWo</dc:identifier>
</cp:coreProperties>
</file>