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7041347A-3F39-1BF2-EB09-316A6BE9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23014" cy="6858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61F646F-44D7-06A2-321D-388D9F02B61C}"/>
              </a:ext>
            </a:extLst>
          </p:cNvPr>
          <p:cNvSpPr txBox="1"/>
          <p:nvPr/>
        </p:nvSpPr>
        <p:spPr>
          <a:xfrm>
            <a:off x="117834" y="8981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Aula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2A43F31-16EF-D39A-9E36-B9ED8EF3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50" y="6127422"/>
            <a:ext cx="901564" cy="730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0210577-8D9D-9F38-D46D-B4F8A0B0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7001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5D739B5-4701-4821-D5F5-430AA2FD159D}"/>
              </a:ext>
            </a:extLst>
          </p:cNvPr>
          <p:cNvSpPr txBox="1"/>
          <p:nvPr/>
        </p:nvSpPr>
        <p:spPr>
          <a:xfrm>
            <a:off x="117834" y="8981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Aula 1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268EEE-341A-68A1-1B5B-07E14EFE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50" y="6127422"/>
            <a:ext cx="901564" cy="7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67A52-AC8F-2E2E-0E20-D070471E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734722-04DD-61FF-23B3-6F3A0014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324425-88D4-CE5A-3DE7-6A9222F9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4341" cy="6858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C51E54-E1AB-C50B-4647-625811E5D61F}"/>
              </a:ext>
            </a:extLst>
          </p:cNvPr>
          <p:cNvSpPr txBox="1"/>
          <p:nvPr/>
        </p:nvSpPr>
        <p:spPr>
          <a:xfrm>
            <a:off x="117834" y="8981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Aula 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4923D4B-DC40-17BC-8D78-021C0CE5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50" y="6127422"/>
            <a:ext cx="901564" cy="7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4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92432-9C5E-ED7C-52AA-8AC14493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EA14D1-331E-CF70-5E2A-23AB480E7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AB1C5D-FAD8-0163-CD02-64AFFECA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95"/>
            <a:ext cx="9144000" cy="69616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A6F40A-CF80-25A8-C6AE-B3DCBDFE4EBE}"/>
              </a:ext>
            </a:extLst>
          </p:cNvPr>
          <p:cNvSpPr txBox="1"/>
          <p:nvPr/>
        </p:nvSpPr>
        <p:spPr>
          <a:xfrm>
            <a:off x="117834" y="8981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Aula 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F4C61A-6257-F96F-B116-B74BF962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50" y="6127422"/>
            <a:ext cx="901564" cy="7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6E29CEA-07CF-C070-D118-09AFFE79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734820B-DD4E-1A3E-3151-C884303B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8CAB2A-D87F-3A0F-0FF9-ED67FA91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24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57789B-5EF6-7288-FF8E-534159AC906F}"/>
              </a:ext>
            </a:extLst>
          </p:cNvPr>
          <p:cNvSpPr txBox="1"/>
          <p:nvPr/>
        </p:nvSpPr>
        <p:spPr>
          <a:xfrm>
            <a:off x="612742" y="1400145"/>
            <a:ext cx="8229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***Preencham o Passaporte de Criação – Folclore, Arte e Espiritualidade***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9E8D28-EF9F-72D7-EEBB-69DC5CC9147F}"/>
              </a:ext>
            </a:extLst>
          </p:cNvPr>
          <p:cNvSpPr txBox="1"/>
          <p:nvPr/>
        </p:nvSpPr>
        <p:spPr>
          <a:xfrm>
            <a:off x="117834" y="8981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Aula 1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0BCA46C-3A7D-DA37-42CA-68841D21E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50" y="6127422"/>
            <a:ext cx="901564" cy="7305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DF78DEB-A633-DB0F-F77F-D40A9444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22" y="0"/>
            <a:ext cx="9169622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98A802-859E-A409-D31D-361552EE1B17}"/>
              </a:ext>
            </a:extLst>
          </p:cNvPr>
          <p:cNvSpPr txBox="1"/>
          <p:nvPr/>
        </p:nvSpPr>
        <p:spPr>
          <a:xfrm>
            <a:off x="117834" y="8981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Aula 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A1B257-9AE8-6403-66CC-9FFBC8FC0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50" y="6127422"/>
            <a:ext cx="901564" cy="7305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</Words>
  <Application>Microsoft Office PowerPoint</Application>
  <PresentationFormat>Apresentação na tela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Henrique Amaral Souza</dc:creator>
  <cp:keywords/>
  <dc:description>generated using python-pptx</dc:description>
  <cp:lastModifiedBy>Ádila Pacheco</cp:lastModifiedBy>
  <cp:revision>2</cp:revision>
  <dcterms:created xsi:type="dcterms:W3CDTF">2013-01-27T09:14:16Z</dcterms:created>
  <dcterms:modified xsi:type="dcterms:W3CDTF">2025-08-18T00:49:36Z</dcterms:modified>
  <cp:category/>
</cp:coreProperties>
</file>