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341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dirty="0"/>
              <a:t>Sagrado e </a:t>
            </a:r>
            <a:r>
              <a:rPr dirty="0" err="1"/>
              <a:t>Profano</a:t>
            </a:r>
            <a:r>
              <a:rPr dirty="0"/>
              <a:t>: O que </a:t>
            </a:r>
            <a:r>
              <a:rPr dirty="0" err="1"/>
              <a:t>isso</a:t>
            </a:r>
            <a:r>
              <a:rPr dirty="0"/>
              <a:t> </a:t>
            </a:r>
            <a:r>
              <a:rPr dirty="0" err="1"/>
              <a:t>significa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2989"/>
            <a:ext cx="8229600" cy="452596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dirty="0"/>
              <a:t>Vamos </a:t>
            </a:r>
            <a:r>
              <a:rPr dirty="0" err="1"/>
              <a:t>descobrir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diferentes culturas e </a:t>
            </a:r>
            <a:r>
              <a:rPr dirty="0" err="1"/>
              <a:t>religiões</a:t>
            </a:r>
            <a:r>
              <a:rPr dirty="0"/>
              <a:t> </a:t>
            </a:r>
            <a:r>
              <a:rPr dirty="0" err="1"/>
              <a:t>enxergam</a:t>
            </a:r>
            <a:r>
              <a:rPr dirty="0"/>
              <a:t> o que é especial e o que é </a:t>
            </a:r>
            <a:r>
              <a:rPr dirty="0" err="1"/>
              <a:t>comum</a:t>
            </a:r>
            <a:r>
              <a:rPr dirty="0"/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3E961F3-9A09-7DF4-DCC4-FA8B0E3C9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20313"/>
            <a:ext cx="8229600" cy="362799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F1228DB-B3E4-6BA2-35EF-59C63FB05A64}"/>
              </a:ext>
            </a:extLst>
          </p:cNvPr>
          <p:cNvSpPr txBox="1"/>
          <p:nvPr/>
        </p:nvSpPr>
        <p:spPr>
          <a:xfrm>
            <a:off x="2286000" y="324433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E96C3346-8AEF-9429-1CBC-A84124DD8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9922" y="2224055"/>
            <a:ext cx="2812658" cy="203882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236FF73-CF0F-090F-8D25-CBAA07A400F6}"/>
              </a:ext>
            </a:extLst>
          </p:cNvPr>
          <p:cNvSpPr txBox="1"/>
          <p:nvPr/>
        </p:nvSpPr>
        <p:spPr>
          <a:xfrm>
            <a:off x="6124409" y="6555547"/>
            <a:ext cx="4010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/>
              <a:t>www.movimentoescolar.com.br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5512CE6D-87A0-1453-2920-F68018EE284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74973" y="0"/>
            <a:ext cx="16553837" cy="694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dirty="0"/>
              <a:t>Roda de conversa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O que </a:t>
            </a:r>
            <a:r>
              <a:rPr dirty="0" err="1"/>
              <a:t>você</a:t>
            </a:r>
            <a:r>
              <a:rPr dirty="0"/>
              <a:t> </a:t>
            </a:r>
            <a:r>
              <a:rPr dirty="0" err="1"/>
              <a:t>acha</a:t>
            </a:r>
            <a:r>
              <a:rPr dirty="0"/>
              <a:t> que </a:t>
            </a:r>
            <a:r>
              <a:rPr dirty="0" err="1"/>
              <a:t>significa</a:t>
            </a:r>
            <a:r>
              <a:rPr dirty="0"/>
              <a:t> “</a:t>
            </a:r>
            <a:r>
              <a:rPr dirty="0" err="1"/>
              <a:t>sagrado</a:t>
            </a:r>
            <a:r>
              <a:rPr dirty="0"/>
              <a:t>”?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dirty="0"/>
          </a:p>
          <a:p>
            <a:r>
              <a:rPr dirty="0"/>
              <a:t>E o que </a:t>
            </a:r>
            <a:r>
              <a:rPr dirty="0" err="1"/>
              <a:t>você</a:t>
            </a:r>
            <a:r>
              <a:rPr dirty="0"/>
              <a:t> </a:t>
            </a:r>
            <a:r>
              <a:rPr dirty="0" err="1"/>
              <a:t>entende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“</a:t>
            </a:r>
            <a:r>
              <a:rPr dirty="0" err="1"/>
              <a:t>profano</a:t>
            </a:r>
            <a:r>
              <a:rPr dirty="0"/>
              <a:t>”?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DCBA6E6-90C7-F5B3-481B-75295735640A}"/>
              </a:ext>
            </a:extLst>
          </p:cNvPr>
          <p:cNvSpPr txBox="1"/>
          <p:nvPr/>
        </p:nvSpPr>
        <p:spPr>
          <a:xfrm>
            <a:off x="6124409" y="6555547"/>
            <a:ext cx="4010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/>
              <a:t>www.movimentoescolar.com.br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FE74053D-D7F6-EDD9-0F15-5C11A058124B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74973" y="0"/>
            <a:ext cx="16553837" cy="694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dirty="0"/>
              <a:t>Explicação simples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dirty="0"/>
              <a:t>🕊️ SAGRADO:</a:t>
            </a:r>
          </a:p>
          <a:p>
            <a:r>
              <a:rPr dirty="0"/>
              <a:t>- </a:t>
            </a:r>
            <a:r>
              <a:rPr dirty="0" err="1"/>
              <a:t>Está</a:t>
            </a:r>
            <a:r>
              <a:rPr dirty="0"/>
              <a:t> </a:t>
            </a:r>
            <a:r>
              <a:rPr dirty="0" err="1"/>
              <a:t>ligado</a:t>
            </a:r>
            <a:r>
              <a:rPr dirty="0"/>
              <a:t> ao </a:t>
            </a:r>
            <a:r>
              <a:rPr dirty="0" err="1"/>
              <a:t>divino</a:t>
            </a:r>
            <a:r>
              <a:rPr dirty="0"/>
              <a:t>, </a:t>
            </a:r>
            <a:r>
              <a:rPr dirty="0" err="1"/>
              <a:t>espiritual</a:t>
            </a:r>
            <a:r>
              <a:rPr dirty="0"/>
              <a:t> ou religioso.</a:t>
            </a:r>
          </a:p>
          <a:p>
            <a:r>
              <a:rPr dirty="0"/>
              <a:t>- </a:t>
            </a:r>
            <a:r>
              <a:rPr dirty="0" err="1"/>
              <a:t>Exemplo</a:t>
            </a:r>
            <a:r>
              <a:rPr dirty="0"/>
              <a:t>: </a:t>
            </a:r>
            <a:r>
              <a:rPr dirty="0" err="1"/>
              <a:t>templo</a:t>
            </a:r>
            <a:r>
              <a:rPr dirty="0"/>
              <a:t>, </a:t>
            </a:r>
            <a:r>
              <a:rPr dirty="0" err="1"/>
              <a:t>oração</a:t>
            </a:r>
            <a:r>
              <a:rPr dirty="0"/>
              <a:t>, </a:t>
            </a:r>
            <a:r>
              <a:rPr dirty="0" err="1"/>
              <a:t>celebração</a:t>
            </a:r>
            <a:r>
              <a:rPr dirty="0"/>
              <a:t> religiosa.</a:t>
            </a:r>
          </a:p>
          <a:p>
            <a:endParaRPr dirty="0"/>
          </a:p>
          <a:p>
            <a:r>
              <a:rPr dirty="0"/>
              <a:t>🎭 PROFANO:</a:t>
            </a:r>
          </a:p>
          <a:p>
            <a:r>
              <a:rPr dirty="0"/>
              <a:t>- Refere-se ao </a:t>
            </a:r>
            <a:r>
              <a:rPr dirty="0" err="1"/>
              <a:t>cotidiano</a:t>
            </a:r>
            <a:r>
              <a:rPr dirty="0"/>
              <a:t>, </a:t>
            </a:r>
            <a:r>
              <a:rPr dirty="0" err="1"/>
              <a:t>comum</a:t>
            </a:r>
            <a:r>
              <a:rPr dirty="0"/>
              <a:t>, </a:t>
            </a:r>
            <a:r>
              <a:rPr dirty="0" err="1"/>
              <a:t>sem</a:t>
            </a:r>
            <a:r>
              <a:rPr dirty="0"/>
              <a:t> </a:t>
            </a:r>
            <a:r>
              <a:rPr dirty="0" err="1"/>
              <a:t>ligação</a:t>
            </a:r>
            <a:r>
              <a:rPr dirty="0"/>
              <a:t> com o </a:t>
            </a:r>
            <a:r>
              <a:rPr dirty="0" err="1"/>
              <a:t>sagrado</a:t>
            </a:r>
            <a:r>
              <a:rPr dirty="0"/>
              <a:t>.</a:t>
            </a:r>
          </a:p>
          <a:p>
            <a:r>
              <a:rPr dirty="0"/>
              <a:t>- </a:t>
            </a:r>
            <a:r>
              <a:rPr dirty="0" err="1"/>
              <a:t>Exemplo</a:t>
            </a:r>
            <a:r>
              <a:rPr dirty="0"/>
              <a:t>: festa de </a:t>
            </a:r>
            <a:r>
              <a:rPr dirty="0" err="1"/>
              <a:t>aniversário</a:t>
            </a:r>
            <a:r>
              <a:rPr dirty="0"/>
              <a:t>, </a:t>
            </a:r>
            <a:r>
              <a:rPr dirty="0" err="1"/>
              <a:t>praça</a:t>
            </a:r>
            <a:r>
              <a:rPr dirty="0"/>
              <a:t> </a:t>
            </a:r>
            <a:r>
              <a:rPr dirty="0" err="1"/>
              <a:t>pública</a:t>
            </a:r>
            <a:r>
              <a:rPr dirty="0"/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E598FD0-3521-10F8-A3E6-0052D2E9C031}"/>
              </a:ext>
            </a:extLst>
          </p:cNvPr>
          <p:cNvSpPr txBox="1"/>
          <p:nvPr/>
        </p:nvSpPr>
        <p:spPr>
          <a:xfrm>
            <a:off x="6124409" y="6555547"/>
            <a:ext cx="4010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/>
              <a:t>www.movimentoescolar.com.br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6C534C0-C75F-4C77-B3BE-C5B7BD837AB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74973" y="0"/>
            <a:ext cx="16553837" cy="694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dirty="0" err="1"/>
              <a:t>Exemplo</a:t>
            </a:r>
            <a:r>
              <a:rPr dirty="0"/>
              <a:t> </a:t>
            </a:r>
            <a:r>
              <a:rPr dirty="0" err="1"/>
              <a:t>ilustrado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93908"/>
            <a:ext cx="8229600" cy="2289454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endParaRPr dirty="0"/>
          </a:p>
          <a:p>
            <a:r>
              <a:rPr dirty="0"/>
              <a:t>- O que </a:t>
            </a:r>
            <a:r>
              <a:rPr dirty="0" err="1"/>
              <a:t>parece</a:t>
            </a:r>
            <a:r>
              <a:rPr dirty="0"/>
              <a:t> </a:t>
            </a:r>
            <a:r>
              <a:rPr dirty="0" err="1"/>
              <a:t>sagrado</a:t>
            </a:r>
            <a:r>
              <a:rPr dirty="0"/>
              <a:t> </a:t>
            </a:r>
            <a:r>
              <a:rPr dirty="0" err="1"/>
              <a:t>aqui</a:t>
            </a:r>
            <a:r>
              <a:rPr dirty="0"/>
              <a:t>?</a:t>
            </a:r>
          </a:p>
          <a:p>
            <a:r>
              <a:rPr dirty="0"/>
              <a:t>- O que </a:t>
            </a:r>
            <a:r>
              <a:rPr dirty="0" err="1"/>
              <a:t>parece</a:t>
            </a:r>
            <a:r>
              <a:rPr dirty="0"/>
              <a:t> </a:t>
            </a:r>
            <a:r>
              <a:rPr dirty="0" err="1"/>
              <a:t>profano</a:t>
            </a:r>
            <a:r>
              <a:rPr dirty="0"/>
              <a:t>?</a:t>
            </a:r>
          </a:p>
          <a:p>
            <a:r>
              <a:rPr dirty="0"/>
              <a:t>- Eles podem se </a:t>
            </a:r>
            <a:r>
              <a:rPr dirty="0" err="1"/>
              <a:t>misturar</a:t>
            </a:r>
            <a:r>
              <a:rPr dirty="0"/>
              <a:t>?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E338521-57D6-F579-800F-BCB0825D8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509856"/>
            <a:ext cx="4114800" cy="293016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47BA9B1-0079-169D-6C42-DEDC47754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953" y="1509857"/>
            <a:ext cx="3989846" cy="2926698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B21E20B-9343-B6FB-D4CA-70A07176AFEC}"/>
              </a:ext>
            </a:extLst>
          </p:cNvPr>
          <p:cNvSpPr txBox="1"/>
          <p:nvPr/>
        </p:nvSpPr>
        <p:spPr>
          <a:xfrm>
            <a:off x="6124409" y="6555547"/>
            <a:ext cx="4010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/>
              <a:t>www.movimentoescolar.com.br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DCFD106-8A51-A86B-A0B0-37C20248113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74973" y="0"/>
            <a:ext cx="16553837" cy="694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dirty="0"/>
              <a:t>Sagrado e </a:t>
            </a:r>
            <a:r>
              <a:rPr dirty="0" err="1"/>
              <a:t>Profano</a:t>
            </a:r>
            <a:r>
              <a:rPr dirty="0"/>
              <a:t> podem se </a:t>
            </a:r>
            <a:r>
              <a:rPr dirty="0" err="1"/>
              <a:t>misturar</a:t>
            </a:r>
            <a:r>
              <a:rPr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Sim! </a:t>
            </a:r>
            <a:r>
              <a:rPr dirty="0" err="1"/>
              <a:t>Muitas</a:t>
            </a:r>
            <a:r>
              <a:rPr dirty="0"/>
              <a:t> festas </a:t>
            </a:r>
            <a:r>
              <a:rPr dirty="0" err="1"/>
              <a:t>religiosas</a:t>
            </a:r>
            <a:r>
              <a:rPr dirty="0"/>
              <a:t> </a:t>
            </a:r>
            <a:r>
              <a:rPr dirty="0" err="1"/>
              <a:t>têm</a:t>
            </a:r>
            <a:r>
              <a:rPr dirty="0"/>
              <a:t> </a:t>
            </a:r>
            <a:r>
              <a:rPr dirty="0" err="1"/>
              <a:t>momentos</a:t>
            </a:r>
            <a:r>
              <a:rPr dirty="0"/>
              <a:t> </a:t>
            </a:r>
            <a:r>
              <a:rPr dirty="0" err="1"/>
              <a:t>sagrados</a:t>
            </a:r>
            <a:r>
              <a:rPr dirty="0"/>
              <a:t> (</a:t>
            </a:r>
            <a:r>
              <a:rPr dirty="0" err="1"/>
              <a:t>orações</a:t>
            </a:r>
            <a:r>
              <a:rPr dirty="0"/>
              <a:t>, rituais) e </a:t>
            </a:r>
            <a:r>
              <a:rPr dirty="0" err="1"/>
              <a:t>momentos</a:t>
            </a:r>
            <a:r>
              <a:rPr dirty="0"/>
              <a:t> </a:t>
            </a:r>
            <a:r>
              <a:rPr dirty="0" err="1"/>
              <a:t>profanos</a:t>
            </a:r>
            <a:r>
              <a:rPr dirty="0"/>
              <a:t> (dança, </a:t>
            </a:r>
            <a:r>
              <a:rPr dirty="0" err="1"/>
              <a:t>comidas</a:t>
            </a:r>
            <a:r>
              <a:rPr dirty="0"/>
              <a:t> </a:t>
            </a:r>
            <a:r>
              <a:rPr dirty="0" err="1"/>
              <a:t>típicas</a:t>
            </a:r>
            <a:r>
              <a:rPr dirty="0"/>
              <a:t>).</a:t>
            </a:r>
          </a:p>
          <a:p>
            <a:endParaRPr dirty="0"/>
          </a:p>
          <a:p>
            <a:r>
              <a:rPr dirty="0"/>
              <a:t>🎉 </a:t>
            </a:r>
            <a:r>
              <a:rPr dirty="0" err="1"/>
              <a:t>Exemplo</a:t>
            </a:r>
            <a:r>
              <a:rPr dirty="0"/>
              <a:t>: Festa de São João → missa (</a:t>
            </a:r>
            <a:r>
              <a:rPr dirty="0" err="1"/>
              <a:t>sagrado</a:t>
            </a:r>
            <a:r>
              <a:rPr dirty="0"/>
              <a:t>) e </a:t>
            </a:r>
            <a:r>
              <a:rPr dirty="0" err="1"/>
              <a:t>quadrilha</a:t>
            </a:r>
            <a:r>
              <a:rPr dirty="0"/>
              <a:t> (</a:t>
            </a:r>
            <a:r>
              <a:rPr dirty="0" err="1"/>
              <a:t>profano</a:t>
            </a:r>
            <a:r>
              <a:rPr dirty="0"/>
              <a:t>).</a:t>
            </a:r>
          </a:p>
          <a:p>
            <a:r>
              <a:rPr dirty="0"/>
              <a:t>💬 Isso </a:t>
            </a:r>
            <a:r>
              <a:rPr dirty="0" err="1"/>
              <a:t>mostra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as culturas são </a:t>
            </a:r>
            <a:r>
              <a:rPr dirty="0" err="1"/>
              <a:t>ricas</a:t>
            </a:r>
            <a:r>
              <a:rPr dirty="0"/>
              <a:t> e </a:t>
            </a:r>
            <a:r>
              <a:rPr dirty="0" err="1"/>
              <a:t>misturam</a:t>
            </a:r>
            <a:r>
              <a:rPr dirty="0"/>
              <a:t> o religioso com o popular.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24E6445-D343-D799-9B4C-51488EDFA6EA}"/>
              </a:ext>
            </a:extLst>
          </p:cNvPr>
          <p:cNvSpPr txBox="1"/>
          <p:nvPr/>
        </p:nvSpPr>
        <p:spPr>
          <a:xfrm>
            <a:off x="6124409" y="6555547"/>
            <a:ext cx="4010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/>
              <a:t>www.movimentoescolar.com.br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E1BF5F4-5701-0679-1D9E-3F788EB47FC9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74973" y="0"/>
            <a:ext cx="16553837" cy="694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dirty="0"/>
              <a:t>Atividade em </a:t>
            </a:r>
            <a:r>
              <a:rPr dirty="0" err="1"/>
              <a:t>duplas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dirty="0" err="1"/>
              <a:t>Missão</a:t>
            </a:r>
            <a:r>
              <a:rPr dirty="0"/>
              <a:t> do </a:t>
            </a:r>
            <a:r>
              <a:rPr dirty="0" err="1"/>
              <a:t>dia</a:t>
            </a:r>
            <a:r>
              <a:rPr dirty="0"/>
              <a:t>:</a:t>
            </a:r>
          </a:p>
          <a:p>
            <a:r>
              <a:rPr dirty="0"/>
              <a:t>1. </a:t>
            </a:r>
            <a:r>
              <a:rPr dirty="0" err="1"/>
              <a:t>Dê</a:t>
            </a:r>
            <a:r>
              <a:rPr dirty="0"/>
              <a:t> 2 </a:t>
            </a:r>
            <a:r>
              <a:rPr dirty="0" err="1"/>
              <a:t>exemplos</a:t>
            </a:r>
            <a:r>
              <a:rPr dirty="0"/>
              <a:t> de </a:t>
            </a:r>
            <a:r>
              <a:rPr dirty="0" err="1"/>
              <a:t>coisas</a:t>
            </a:r>
            <a:r>
              <a:rPr dirty="0"/>
              <a:t> </a:t>
            </a:r>
            <a:r>
              <a:rPr dirty="0" err="1"/>
              <a:t>sagradas</a:t>
            </a:r>
            <a:r>
              <a:rPr dirty="0"/>
              <a:t>.</a:t>
            </a:r>
          </a:p>
          <a:p>
            <a:r>
              <a:rPr dirty="0"/>
              <a:t>2. </a:t>
            </a:r>
            <a:r>
              <a:rPr dirty="0" err="1"/>
              <a:t>Dê</a:t>
            </a:r>
            <a:r>
              <a:rPr dirty="0"/>
              <a:t> 2 </a:t>
            </a:r>
            <a:r>
              <a:rPr dirty="0" err="1"/>
              <a:t>exemplos</a:t>
            </a:r>
            <a:r>
              <a:rPr dirty="0"/>
              <a:t> de </a:t>
            </a:r>
            <a:r>
              <a:rPr dirty="0" err="1"/>
              <a:t>coisas</a:t>
            </a:r>
            <a:r>
              <a:rPr dirty="0"/>
              <a:t> </a:t>
            </a:r>
            <a:r>
              <a:rPr dirty="0" err="1"/>
              <a:t>profanas</a:t>
            </a:r>
            <a:r>
              <a:rPr dirty="0"/>
              <a:t>.</a:t>
            </a:r>
          </a:p>
          <a:p>
            <a:r>
              <a:rPr dirty="0"/>
              <a:t>3. </a:t>
            </a:r>
            <a:r>
              <a:rPr dirty="0" err="1"/>
              <a:t>Alguma</a:t>
            </a:r>
            <a:r>
              <a:rPr dirty="0"/>
              <a:t> delas já </a:t>
            </a:r>
            <a:r>
              <a:rPr dirty="0" err="1"/>
              <a:t>apareceu</a:t>
            </a:r>
            <a:r>
              <a:rPr dirty="0"/>
              <a:t> juntas? Como </a:t>
            </a:r>
            <a:r>
              <a:rPr dirty="0" err="1"/>
              <a:t>foi</a:t>
            </a:r>
            <a:r>
              <a:rPr dirty="0"/>
              <a:t>?</a:t>
            </a:r>
          </a:p>
          <a:p>
            <a:endParaRPr dirty="0"/>
          </a:p>
          <a:p>
            <a:r>
              <a:rPr dirty="0"/>
              <a:t>Tempo: 10 a 15 </a:t>
            </a:r>
            <a:r>
              <a:rPr dirty="0" err="1"/>
              <a:t>minutos</a:t>
            </a:r>
            <a:endParaRPr dirty="0"/>
          </a:p>
          <a:p>
            <a:r>
              <a:rPr dirty="0" err="1"/>
              <a:t>Depois</a:t>
            </a:r>
            <a:r>
              <a:rPr dirty="0"/>
              <a:t>, </a:t>
            </a:r>
            <a:r>
              <a:rPr dirty="0" err="1"/>
              <a:t>algumas</a:t>
            </a:r>
            <a:r>
              <a:rPr dirty="0"/>
              <a:t> </a:t>
            </a:r>
            <a:r>
              <a:rPr dirty="0" err="1"/>
              <a:t>duplas</a:t>
            </a:r>
            <a:r>
              <a:rPr dirty="0"/>
              <a:t> </a:t>
            </a:r>
            <a:r>
              <a:rPr dirty="0" err="1"/>
              <a:t>compartilham</a:t>
            </a:r>
            <a:r>
              <a:rPr dirty="0"/>
              <a:t> com a </a:t>
            </a:r>
            <a:r>
              <a:rPr dirty="0" err="1"/>
              <a:t>turma</a:t>
            </a:r>
            <a:r>
              <a:rPr dirty="0"/>
              <a:t>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44C72ED-C1CB-37B3-3C46-AD3667BABD53}"/>
              </a:ext>
            </a:extLst>
          </p:cNvPr>
          <p:cNvSpPr txBox="1"/>
          <p:nvPr/>
        </p:nvSpPr>
        <p:spPr>
          <a:xfrm>
            <a:off x="6124409" y="6555547"/>
            <a:ext cx="4010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/>
              <a:t>www.movimentoescolar.com.br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1CB1180C-4937-1940-9F36-B6C559B2596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74973" y="0"/>
            <a:ext cx="16553837" cy="694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dirty="0" err="1"/>
              <a:t>Conclusão</a:t>
            </a:r>
            <a:r>
              <a:rPr dirty="0"/>
              <a:t> da aula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📌 Hoje </a:t>
            </a:r>
            <a:r>
              <a:rPr dirty="0" err="1"/>
              <a:t>aprendemos</a:t>
            </a:r>
            <a:r>
              <a:rPr dirty="0"/>
              <a:t>:</a:t>
            </a:r>
          </a:p>
          <a:p>
            <a:r>
              <a:rPr dirty="0"/>
              <a:t>✅ Sagrado = </a:t>
            </a:r>
            <a:r>
              <a:rPr dirty="0" err="1"/>
              <a:t>ligado</a:t>
            </a:r>
            <a:r>
              <a:rPr dirty="0"/>
              <a:t> ao </a:t>
            </a:r>
            <a:r>
              <a:rPr dirty="0" err="1"/>
              <a:t>espiritual</a:t>
            </a:r>
            <a:r>
              <a:rPr dirty="0"/>
              <a:t> e religioso</a:t>
            </a:r>
          </a:p>
          <a:p>
            <a:r>
              <a:rPr dirty="0"/>
              <a:t>✅ </a:t>
            </a:r>
            <a:r>
              <a:rPr dirty="0" err="1"/>
              <a:t>Profano</a:t>
            </a:r>
            <a:r>
              <a:rPr dirty="0"/>
              <a:t> = </a:t>
            </a:r>
            <a:r>
              <a:rPr dirty="0" err="1"/>
              <a:t>parte</a:t>
            </a:r>
            <a:r>
              <a:rPr dirty="0"/>
              <a:t> do </a:t>
            </a:r>
            <a:r>
              <a:rPr dirty="0" err="1"/>
              <a:t>dia</a:t>
            </a:r>
            <a:r>
              <a:rPr dirty="0"/>
              <a:t> a </a:t>
            </a:r>
            <a:r>
              <a:rPr dirty="0" err="1"/>
              <a:t>dia</a:t>
            </a:r>
            <a:r>
              <a:rPr dirty="0"/>
              <a:t> </a:t>
            </a:r>
            <a:r>
              <a:rPr dirty="0" err="1"/>
              <a:t>comum</a:t>
            </a:r>
            <a:endParaRPr dirty="0"/>
          </a:p>
          <a:p>
            <a:r>
              <a:rPr dirty="0"/>
              <a:t>✅ Os </a:t>
            </a:r>
            <a:r>
              <a:rPr dirty="0" err="1"/>
              <a:t>dois</a:t>
            </a:r>
            <a:r>
              <a:rPr dirty="0"/>
              <a:t> podem se </a:t>
            </a:r>
            <a:r>
              <a:rPr dirty="0" err="1"/>
              <a:t>misturar</a:t>
            </a:r>
            <a:r>
              <a:rPr dirty="0"/>
              <a:t> em festas e </a:t>
            </a:r>
            <a:r>
              <a:rPr dirty="0" err="1"/>
              <a:t>tradições</a:t>
            </a:r>
            <a:r>
              <a:rPr dirty="0"/>
              <a:t> culturais</a:t>
            </a:r>
          </a:p>
          <a:p>
            <a:endParaRPr dirty="0"/>
          </a:p>
          <a:p>
            <a:r>
              <a:rPr dirty="0"/>
              <a:t>💭 Na </a:t>
            </a:r>
            <a:r>
              <a:rPr dirty="0" err="1"/>
              <a:t>próxima</a:t>
            </a:r>
            <a:r>
              <a:rPr dirty="0"/>
              <a:t> aula: rituais, </a:t>
            </a:r>
            <a:r>
              <a:rPr dirty="0" err="1"/>
              <a:t>símbolos</a:t>
            </a:r>
            <a:r>
              <a:rPr dirty="0"/>
              <a:t> e festas das </a:t>
            </a:r>
            <a:r>
              <a:rPr dirty="0" err="1"/>
              <a:t>religiões</a:t>
            </a:r>
            <a:r>
              <a:rPr dirty="0"/>
              <a:t>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8F3485F-6BD7-4FC5-DFA5-C4380140BB31}"/>
              </a:ext>
            </a:extLst>
          </p:cNvPr>
          <p:cNvSpPr txBox="1"/>
          <p:nvPr/>
        </p:nvSpPr>
        <p:spPr>
          <a:xfrm>
            <a:off x="6124409" y="6555547"/>
            <a:ext cx="4010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/>
              <a:t>www.movimentoescolar.com.br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D2D919F-07B2-6367-37E5-2F371F9FA56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-74973" y="0"/>
            <a:ext cx="16553837" cy="69475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dirty="0" err="1"/>
              <a:t>Curiosidade</a:t>
            </a:r>
            <a:r>
              <a:rPr dirty="0"/>
              <a:t> para </a:t>
            </a:r>
            <a:r>
              <a:rPr dirty="0" err="1"/>
              <a:t>encerrar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dirty="0"/>
              <a:t>✨ </a:t>
            </a:r>
            <a:r>
              <a:rPr dirty="0" err="1"/>
              <a:t>Você</a:t>
            </a:r>
            <a:r>
              <a:rPr dirty="0"/>
              <a:t> sabia?</a:t>
            </a:r>
          </a:p>
          <a:p>
            <a:r>
              <a:rPr dirty="0"/>
              <a:t>A </a:t>
            </a:r>
            <a:r>
              <a:rPr dirty="0" err="1"/>
              <a:t>palavra</a:t>
            </a:r>
            <a:r>
              <a:rPr dirty="0"/>
              <a:t> “</a:t>
            </a:r>
            <a:r>
              <a:rPr dirty="0" err="1"/>
              <a:t>profano</a:t>
            </a:r>
            <a:r>
              <a:rPr dirty="0"/>
              <a:t>” </a:t>
            </a:r>
            <a:r>
              <a:rPr dirty="0" err="1"/>
              <a:t>vem</a:t>
            </a:r>
            <a:r>
              <a:rPr dirty="0"/>
              <a:t> do </a:t>
            </a:r>
            <a:r>
              <a:rPr dirty="0" err="1"/>
              <a:t>latim</a:t>
            </a:r>
            <a:r>
              <a:rPr dirty="0"/>
              <a:t> e </a:t>
            </a:r>
            <a:r>
              <a:rPr dirty="0" err="1"/>
              <a:t>significa</a:t>
            </a:r>
            <a:r>
              <a:rPr dirty="0"/>
              <a:t> 'fora do </a:t>
            </a:r>
            <a:r>
              <a:rPr dirty="0" err="1"/>
              <a:t>templo</a:t>
            </a:r>
            <a:r>
              <a:rPr dirty="0"/>
              <a:t>'.</a:t>
            </a:r>
          </a:p>
          <a:p>
            <a:r>
              <a:rPr dirty="0"/>
              <a:t>Ou </a:t>
            </a:r>
            <a:r>
              <a:rPr dirty="0" err="1"/>
              <a:t>seja</a:t>
            </a:r>
            <a:r>
              <a:rPr dirty="0"/>
              <a:t>, o que </a:t>
            </a:r>
            <a:r>
              <a:rPr dirty="0" err="1"/>
              <a:t>acontece</a:t>
            </a:r>
            <a:r>
              <a:rPr dirty="0"/>
              <a:t> fora dos </a:t>
            </a:r>
            <a:r>
              <a:rPr dirty="0" err="1"/>
              <a:t>lugares</a:t>
            </a:r>
            <a:r>
              <a:rPr dirty="0"/>
              <a:t> </a:t>
            </a:r>
            <a:r>
              <a:rPr dirty="0" err="1"/>
              <a:t>sagrados</a:t>
            </a:r>
            <a:r>
              <a:rPr dirty="0"/>
              <a:t>!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74B320A-D08F-6299-AE50-118748DA12B8}"/>
              </a:ext>
            </a:extLst>
          </p:cNvPr>
          <p:cNvSpPr txBox="1"/>
          <p:nvPr/>
        </p:nvSpPr>
        <p:spPr>
          <a:xfrm>
            <a:off x="6124409" y="6555547"/>
            <a:ext cx="401019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b="1" dirty="0"/>
              <a:t>www.movimentoescolar.com.br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369</Words>
  <Application>Microsoft Office PowerPoint</Application>
  <PresentationFormat>Apresentação na tela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Sagrado e Profano: O que isso significa?</vt:lpstr>
      <vt:lpstr>Roda de conversa</vt:lpstr>
      <vt:lpstr>Explicação simples</vt:lpstr>
      <vt:lpstr>Exemplo ilustrado</vt:lpstr>
      <vt:lpstr>Sagrado e Profano podem se misturar?</vt:lpstr>
      <vt:lpstr>Atividade em duplas</vt:lpstr>
      <vt:lpstr>Conclusão da aula</vt:lpstr>
      <vt:lpstr>Curiosidade para encerrar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Henrique Amaral Souza</dc:creator>
  <cp:keywords/>
  <dc:description>generated using python-pptx</dc:description>
  <cp:lastModifiedBy>Henrique Amaral Souza</cp:lastModifiedBy>
  <cp:revision>2</cp:revision>
  <dcterms:created xsi:type="dcterms:W3CDTF">2013-01-27T09:14:16Z</dcterms:created>
  <dcterms:modified xsi:type="dcterms:W3CDTF">2025-05-20T13:19:12Z</dcterms:modified>
  <cp:category/>
</cp:coreProperties>
</file>