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772400"/>
  <p:notesSz cx="6858000" cy="9144000"/>
  <p:embeddedFontLst>
    <p:embeddedFont>
      <p:font typeface="Horizon" panose="020B0604020202020204" charset="0"/>
      <p:regular r:id="rId24"/>
    </p:embeddedFont>
    <p:embeddedFont>
      <p:font typeface="IBM Plex Sans Condensed" panose="020B0506050203000203" pitchFamily="34" charset="0"/>
      <p:regular r:id="rId25"/>
    </p:embeddedFont>
    <p:embeddedFont>
      <p:font typeface="IBM Plex Sans Condensed Bold" panose="020B0604020202020204" charset="0"/>
      <p:regular r:id="rId26"/>
    </p:embeddedFont>
    <p:embeddedFont>
      <p:font typeface="Montserrat" panose="00000500000000000000" pitchFamily="2" charset="0"/>
      <p:regular r:id="rId27"/>
    </p:embeddedFont>
    <p:embeddedFont>
      <p:font typeface="Montserrat Bold" panose="020B0604020202020204" charset="0"/>
      <p:regular r:id="rId28"/>
    </p:embeddedFont>
    <p:embeddedFont>
      <p:font typeface="Open Sans" panose="020B0606030504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vimentoescolar.com.br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36.pn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hyperlink" Target="http://www.movimentoescolar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sv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24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99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hyperlink" Target="http://www.movimentoescolar.com.br" TargetMode="External"/><Relationship Id="rId10" Type="http://schemas.openxmlformats.org/officeDocument/2006/relationships/image" Target="../media/image90.png"/><Relationship Id="rId4" Type="http://schemas.openxmlformats.org/officeDocument/2006/relationships/image" Target="../media/image2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hyperlink" Target="http://www.movimentoescolar.com.br" TargetMode="External"/><Relationship Id="rId10" Type="http://schemas.openxmlformats.org/officeDocument/2006/relationships/image" Target="../media/image92.pn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02.pn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101.png"/><Relationship Id="rId16" Type="http://schemas.openxmlformats.org/officeDocument/2006/relationships/hyperlink" Target="http://www.movimentoescolar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2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9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10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103.png"/><Relationship Id="rId16" Type="http://schemas.openxmlformats.org/officeDocument/2006/relationships/hyperlink" Target="http://www.movimentoescolar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svg"/><Relationship Id="rId15" Type="http://schemas.openxmlformats.org/officeDocument/2006/relationships/image" Target="../media/image24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06.pn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105.png"/><Relationship Id="rId16" Type="http://schemas.openxmlformats.org/officeDocument/2006/relationships/hyperlink" Target="http://www.movimentoescolar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2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9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08.pn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107.png"/><Relationship Id="rId16" Type="http://schemas.openxmlformats.org/officeDocument/2006/relationships/hyperlink" Target="http://www.movimentoescolar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2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9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hyperlink" Target="http://www.movimentoescolar.com.br" TargetMode="External"/><Relationship Id="rId10" Type="http://schemas.openxmlformats.org/officeDocument/2006/relationships/image" Target="../media/image90.png"/><Relationship Id="rId4" Type="http://schemas.openxmlformats.org/officeDocument/2006/relationships/image" Target="../media/image2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hyperlink" Target="http://www.movimentoescolar.com.br" TargetMode="External"/><Relationship Id="rId10" Type="http://schemas.openxmlformats.org/officeDocument/2006/relationships/image" Target="../media/image90.png"/><Relationship Id="rId4" Type="http://schemas.openxmlformats.org/officeDocument/2006/relationships/image" Target="../media/image2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hyperlink" Target="http://www.movimentoescolar.com.br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12.pn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111.png"/><Relationship Id="rId16" Type="http://schemas.openxmlformats.org/officeDocument/2006/relationships/hyperlink" Target="http://www.movimentoescolar.com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2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9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114.png"/><Relationship Id="rId7" Type="http://schemas.openxmlformats.org/officeDocument/2006/relationships/image" Target="../media/image2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12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hyperlink" Target="http://www.movimentoescolar.com.b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vimentoescolar.com.br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3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sv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6.png"/><Relationship Id="rId3" Type="http://schemas.openxmlformats.org/officeDocument/2006/relationships/image" Target="../media/image55.sv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hyperlink" Target="http://www.movimentoescolar.com.br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12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24.png"/><Relationship Id="rId5" Type="http://schemas.openxmlformats.org/officeDocument/2006/relationships/image" Target="../media/image67.sv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7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3.jpe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10" Type="http://schemas.openxmlformats.org/officeDocument/2006/relationships/hyperlink" Target="http://www.movimentoescolar.com.br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LJKk7Bbg0" TargetMode="External"/><Relationship Id="rId7" Type="http://schemas.openxmlformats.org/officeDocument/2006/relationships/hyperlink" Target="http://www.movimentoescolar.com.br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7724" y="126883"/>
            <a:ext cx="9896561" cy="2706748"/>
            <a:chOff x="0" y="0"/>
            <a:chExt cx="9896564" cy="2706751"/>
          </a:xfrm>
        </p:grpSpPr>
        <p:sp>
          <p:nvSpPr>
            <p:cNvPr id="3" name="Freeform 3"/>
            <p:cNvSpPr/>
            <p:nvPr/>
          </p:nvSpPr>
          <p:spPr>
            <a:xfrm>
              <a:off x="92075" y="92075"/>
              <a:ext cx="9712456" cy="2522602"/>
            </a:xfrm>
            <a:custGeom>
              <a:avLst/>
              <a:gdLst/>
              <a:ahLst/>
              <a:cxnLst/>
              <a:rect l="l" t="t" r="r" b="b"/>
              <a:pathLst>
                <a:path w="9712456" h="2522602">
                  <a:moveTo>
                    <a:pt x="0" y="0"/>
                  </a:moveTo>
                  <a:lnTo>
                    <a:pt x="9712456" y="0"/>
                  </a:lnTo>
                  <a:lnTo>
                    <a:pt x="9712456" y="2522602"/>
                  </a:lnTo>
                  <a:lnTo>
                    <a:pt x="0" y="25226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9769606" cy="2579752"/>
            </a:xfrm>
            <a:custGeom>
              <a:avLst/>
              <a:gdLst/>
              <a:ahLst/>
              <a:cxnLst/>
              <a:rect l="l" t="t" r="r" b="b"/>
              <a:pathLst>
                <a:path w="9769606" h="2579752">
                  <a:moveTo>
                    <a:pt x="28575" y="0"/>
                  </a:moveTo>
                  <a:lnTo>
                    <a:pt x="9741031" y="0"/>
                  </a:lnTo>
                  <a:lnTo>
                    <a:pt x="9769606" y="0"/>
                  </a:lnTo>
                  <a:lnTo>
                    <a:pt x="9769606" y="28575"/>
                  </a:lnTo>
                  <a:lnTo>
                    <a:pt x="9769606" y="2551177"/>
                  </a:lnTo>
                  <a:lnTo>
                    <a:pt x="9769606" y="2579752"/>
                  </a:lnTo>
                  <a:lnTo>
                    <a:pt x="9741031" y="2579752"/>
                  </a:lnTo>
                  <a:lnTo>
                    <a:pt x="28575" y="2579752"/>
                  </a:lnTo>
                  <a:lnTo>
                    <a:pt x="0" y="2579752"/>
                  </a:lnTo>
                  <a:lnTo>
                    <a:pt x="0" y="2551177"/>
                  </a:lnTo>
                  <a:lnTo>
                    <a:pt x="0" y="28575"/>
                  </a:lnTo>
                  <a:lnTo>
                    <a:pt x="0" y="0"/>
                  </a:lnTo>
                  <a:lnTo>
                    <a:pt x="28575" y="0"/>
                  </a:lnTo>
                  <a:moveTo>
                    <a:pt x="28575" y="57150"/>
                  </a:moveTo>
                  <a:lnTo>
                    <a:pt x="28575" y="28575"/>
                  </a:lnTo>
                  <a:lnTo>
                    <a:pt x="57150" y="28575"/>
                  </a:lnTo>
                  <a:lnTo>
                    <a:pt x="57150" y="2551177"/>
                  </a:lnTo>
                  <a:lnTo>
                    <a:pt x="28575" y="2551177"/>
                  </a:lnTo>
                  <a:lnTo>
                    <a:pt x="28575" y="2522602"/>
                  </a:lnTo>
                  <a:lnTo>
                    <a:pt x="9741031" y="2522602"/>
                  </a:lnTo>
                  <a:lnTo>
                    <a:pt x="9741031" y="2551177"/>
                  </a:lnTo>
                  <a:lnTo>
                    <a:pt x="9712456" y="2551177"/>
                  </a:lnTo>
                  <a:lnTo>
                    <a:pt x="9712456" y="28575"/>
                  </a:lnTo>
                  <a:lnTo>
                    <a:pt x="9741031" y="28575"/>
                  </a:lnTo>
                  <a:lnTo>
                    <a:pt x="9741031" y="57150"/>
                  </a:lnTo>
                  <a:lnTo>
                    <a:pt x="28575" y="5715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02144" y="2822448"/>
            <a:ext cx="9887712" cy="4754880"/>
            <a:chOff x="0" y="0"/>
            <a:chExt cx="13183616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83615" cy="6339840"/>
            </a:xfrm>
            <a:custGeom>
              <a:avLst/>
              <a:gdLst/>
              <a:ahLst/>
              <a:cxnLst/>
              <a:rect l="l" t="t" r="r" b="b"/>
              <a:pathLst>
                <a:path w="13183615" h="6339840">
                  <a:moveTo>
                    <a:pt x="0" y="0"/>
                  </a:moveTo>
                  <a:lnTo>
                    <a:pt x="13183615" y="0"/>
                  </a:lnTo>
                  <a:lnTo>
                    <a:pt x="13183615" y="6339840"/>
                  </a:ln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86450" y="2907040"/>
            <a:ext cx="9720824" cy="4587688"/>
            <a:chOff x="0" y="0"/>
            <a:chExt cx="12961099" cy="61169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61112" cy="6116955"/>
            </a:xfrm>
            <a:custGeom>
              <a:avLst/>
              <a:gdLst/>
              <a:ahLst/>
              <a:cxnLst/>
              <a:rect l="l" t="t" r="r" b="b"/>
              <a:pathLst>
                <a:path w="12961112" h="6116955">
                  <a:moveTo>
                    <a:pt x="528193" y="0"/>
                  </a:moveTo>
                  <a:cubicBezTo>
                    <a:pt x="236474" y="254"/>
                    <a:pt x="0" y="236855"/>
                    <a:pt x="0" y="528701"/>
                  </a:cubicBezTo>
                  <a:lnTo>
                    <a:pt x="0" y="5588254"/>
                  </a:lnTo>
                  <a:cubicBezTo>
                    <a:pt x="0" y="5880227"/>
                    <a:pt x="236728" y="6116955"/>
                    <a:pt x="528701" y="6116955"/>
                  </a:cubicBezTo>
                  <a:lnTo>
                    <a:pt x="12432411" y="6116955"/>
                  </a:lnTo>
                  <a:cubicBezTo>
                    <a:pt x="12723876" y="6116955"/>
                    <a:pt x="12960223" y="5881116"/>
                    <a:pt x="12961112" y="5589905"/>
                  </a:cubicBezTo>
                  <a:lnTo>
                    <a:pt x="12961112" y="527050"/>
                  </a:lnTo>
                  <a:cubicBezTo>
                    <a:pt x="12960223" y="235966"/>
                    <a:pt x="12724130" y="254"/>
                    <a:pt x="1243291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67400" y="2887990"/>
            <a:ext cx="9758924" cy="4625788"/>
          </a:xfrm>
          <a:custGeom>
            <a:avLst/>
            <a:gdLst/>
            <a:ahLst/>
            <a:cxnLst/>
            <a:rect l="l" t="t" r="r" b="b"/>
            <a:pathLst>
              <a:path w="9758924" h="4625788">
                <a:moveTo>
                  <a:pt x="0" y="0"/>
                </a:moveTo>
                <a:lnTo>
                  <a:pt x="9758924" y="0"/>
                </a:lnTo>
                <a:lnTo>
                  <a:pt x="9758924" y="4625787"/>
                </a:lnTo>
                <a:lnTo>
                  <a:pt x="0" y="4625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355243" y="478288"/>
            <a:ext cx="341986" cy="112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8"/>
              </a:lnSpc>
            </a:pPr>
            <a:r>
              <a:rPr lang="en-US" sz="8627" spc="-16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55744" y="1504378"/>
            <a:ext cx="7142216" cy="110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85"/>
              </a:lnSpc>
            </a:pPr>
            <a:r>
              <a:rPr lang="en-US" sz="8411" spc="7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ESPERAR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0105" y="135388"/>
            <a:ext cx="9602953" cy="147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78"/>
              </a:lnSpc>
            </a:pPr>
            <a:r>
              <a:rPr lang="en-US" sz="8627" spc="3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INTERROMPER vs.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98368" y="7491603"/>
            <a:ext cx="2343731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chemeClr val="bg1"/>
                </a:solidFill>
                <a:latin typeface="Horizon"/>
                <a:ea typeface="Horizon"/>
                <a:cs typeface="Horizon"/>
                <a:sym typeface="Horizon"/>
                <a:hlinkClick r:id="rId6" tooltip="http://www.movimentoescolar.com.b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0552" y="2831592"/>
            <a:ext cx="4011168" cy="2731008"/>
            <a:chOff x="0" y="0"/>
            <a:chExt cx="5348224" cy="36413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48224" cy="3641344"/>
            </a:xfrm>
            <a:custGeom>
              <a:avLst/>
              <a:gdLst/>
              <a:ahLst/>
              <a:cxnLst/>
              <a:rect l="l" t="t" r="r" b="b"/>
              <a:pathLst>
                <a:path w="5348224" h="3641344">
                  <a:moveTo>
                    <a:pt x="0" y="0"/>
                  </a:moveTo>
                  <a:lnTo>
                    <a:pt x="5348224" y="0"/>
                  </a:lnTo>
                  <a:lnTo>
                    <a:pt x="5348224" y="3641344"/>
                  </a:lnTo>
                  <a:lnTo>
                    <a:pt x="0" y="3641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64515" y="2914555"/>
            <a:ext cx="3843833" cy="2564006"/>
            <a:chOff x="0" y="0"/>
            <a:chExt cx="5125110" cy="3418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25212" cy="3418713"/>
            </a:xfrm>
            <a:custGeom>
              <a:avLst/>
              <a:gdLst/>
              <a:ahLst/>
              <a:cxnLst/>
              <a:rect l="l" t="t" r="r" b="b"/>
              <a:pathLst>
                <a:path w="5125212" h="3418713">
                  <a:moveTo>
                    <a:pt x="295529" y="0"/>
                  </a:moveTo>
                  <a:cubicBezTo>
                    <a:pt x="132334" y="0"/>
                    <a:pt x="0" y="132334"/>
                    <a:pt x="0" y="295529"/>
                  </a:cubicBezTo>
                  <a:lnTo>
                    <a:pt x="0" y="3123184"/>
                  </a:lnTo>
                  <a:cubicBezTo>
                    <a:pt x="0" y="3286379"/>
                    <a:pt x="132334" y="3418713"/>
                    <a:pt x="295529" y="3418713"/>
                  </a:cubicBezTo>
                  <a:lnTo>
                    <a:pt x="4829683" y="3418713"/>
                  </a:lnTo>
                  <a:cubicBezTo>
                    <a:pt x="4992624" y="3418713"/>
                    <a:pt x="5124831" y="3286760"/>
                    <a:pt x="5125212" y="3123946"/>
                  </a:cubicBezTo>
                  <a:lnTo>
                    <a:pt x="5125212" y="294894"/>
                  </a:lnTo>
                  <a:cubicBezTo>
                    <a:pt x="5124704" y="131953"/>
                    <a:pt x="4992624" y="0"/>
                    <a:pt x="4829683" y="0"/>
                  </a:cubicBezTo>
                  <a:close/>
                </a:path>
              </a:pathLst>
            </a:custGeom>
            <a:blipFill>
              <a:blip r:embed="rId3"/>
              <a:stretch>
                <a:fillRect r="1" b="1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45465" y="2895505"/>
            <a:ext cx="3881933" cy="2602106"/>
          </a:xfrm>
          <a:custGeom>
            <a:avLst/>
            <a:gdLst/>
            <a:ahLst/>
            <a:cxnLst/>
            <a:rect l="l" t="t" r="r" b="b"/>
            <a:pathLst>
              <a:path w="3881933" h="2602106">
                <a:moveTo>
                  <a:pt x="0" y="0"/>
                </a:moveTo>
                <a:lnTo>
                  <a:pt x="3881933" y="0"/>
                </a:lnTo>
                <a:lnTo>
                  <a:pt x="3881933" y="2602106"/>
                </a:lnTo>
                <a:lnTo>
                  <a:pt x="0" y="2602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425248" y="2831592"/>
            <a:ext cx="4011168" cy="2731008"/>
            <a:chOff x="0" y="0"/>
            <a:chExt cx="5348224" cy="36413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48224" cy="3641344"/>
            </a:xfrm>
            <a:custGeom>
              <a:avLst/>
              <a:gdLst/>
              <a:ahLst/>
              <a:cxnLst/>
              <a:rect l="l" t="t" r="r" b="b"/>
              <a:pathLst>
                <a:path w="5348224" h="3641344">
                  <a:moveTo>
                    <a:pt x="0" y="0"/>
                  </a:moveTo>
                  <a:lnTo>
                    <a:pt x="5348224" y="0"/>
                  </a:lnTo>
                  <a:lnTo>
                    <a:pt x="5348224" y="3641344"/>
                  </a:lnTo>
                  <a:lnTo>
                    <a:pt x="0" y="3641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508906" y="2914555"/>
            <a:ext cx="3843833" cy="2564006"/>
            <a:chOff x="0" y="0"/>
            <a:chExt cx="5125110" cy="34186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25212" cy="3418713"/>
            </a:xfrm>
            <a:custGeom>
              <a:avLst/>
              <a:gdLst/>
              <a:ahLst/>
              <a:cxnLst/>
              <a:rect l="l" t="t" r="r" b="b"/>
              <a:pathLst>
                <a:path w="5125212" h="3418713">
                  <a:moveTo>
                    <a:pt x="295529" y="0"/>
                  </a:moveTo>
                  <a:cubicBezTo>
                    <a:pt x="132334" y="0"/>
                    <a:pt x="0" y="132334"/>
                    <a:pt x="0" y="295529"/>
                  </a:cubicBezTo>
                  <a:lnTo>
                    <a:pt x="0" y="3123184"/>
                  </a:lnTo>
                  <a:cubicBezTo>
                    <a:pt x="0" y="3286379"/>
                    <a:pt x="132334" y="3418713"/>
                    <a:pt x="295529" y="3418713"/>
                  </a:cubicBezTo>
                  <a:lnTo>
                    <a:pt x="4829683" y="3418713"/>
                  </a:lnTo>
                  <a:cubicBezTo>
                    <a:pt x="4992878" y="3418713"/>
                    <a:pt x="5125212" y="3286379"/>
                    <a:pt x="5125212" y="3123184"/>
                  </a:cubicBezTo>
                  <a:lnTo>
                    <a:pt x="5125212" y="295529"/>
                  </a:lnTo>
                  <a:cubicBezTo>
                    <a:pt x="5125085" y="132334"/>
                    <a:pt x="4992878" y="0"/>
                    <a:pt x="4829683" y="0"/>
                  </a:cubicBez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38060" y="2832002"/>
            <a:ext cx="9971713" cy="4875724"/>
          </a:xfrm>
          <a:custGeom>
            <a:avLst/>
            <a:gdLst/>
            <a:ahLst/>
            <a:cxnLst/>
            <a:rect l="l" t="t" r="r" b="b"/>
            <a:pathLst>
              <a:path w="9971713" h="4875724">
                <a:moveTo>
                  <a:pt x="0" y="0"/>
                </a:moveTo>
                <a:lnTo>
                  <a:pt x="9971713" y="0"/>
                </a:lnTo>
                <a:lnTo>
                  <a:pt x="9971713" y="4875723"/>
                </a:lnTo>
                <a:lnTo>
                  <a:pt x="0" y="4875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430005" y="1933762"/>
            <a:ext cx="9923431" cy="4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7"/>
              </a:lnSpc>
            </a:pPr>
            <a:r>
              <a:rPr lang="en-US" sz="2789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Quando começamos a sentir um pensamento borbulhando para vir...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01852" y="2301754"/>
            <a:ext cx="8794918" cy="54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4"/>
              </a:lnSpc>
            </a:pPr>
            <a:r>
              <a:rPr lang="en-US" sz="3600" spc="1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Podemos esperar a nossa vez de falar.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9860" y="1215874"/>
            <a:ext cx="10010775" cy="59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1"/>
              </a:lnSpc>
              <a:spcBef>
                <a:spcPct val="0"/>
              </a:spcBef>
            </a:pPr>
            <a:r>
              <a:rPr lang="en-US" sz="3236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COMO PODEMOS ESPERAR?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sp>
        <p:nvSpPr>
          <p:cNvPr id="40" name="Freeform 40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sp>
        <p:nvSpPr>
          <p:cNvPr id="43" name="TextBox 43"/>
          <p:cNvSpPr txBox="1"/>
          <p:nvPr/>
        </p:nvSpPr>
        <p:spPr>
          <a:xfrm>
            <a:off x="1380552" y="169185"/>
            <a:ext cx="8309548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334999" y="7558660"/>
            <a:ext cx="22669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20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12336" y="2998470"/>
            <a:ext cx="2694089" cy="3474520"/>
            <a:chOff x="0" y="0"/>
            <a:chExt cx="3592119" cy="46326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2068" cy="4632706"/>
            </a:xfrm>
            <a:custGeom>
              <a:avLst/>
              <a:gdLst/>
              <a:ahLst/>
              <a:cxnLst/>
              <a:rect l="l" t="t" r="r" b="b"/>
              <a:pathLst>
                <a:path w="3592068" h="4632706">
                  <a:moveTo>
                    <a:pt x="0" y="0"/>
                  </a:moveTo>
                  <a:lnTo>
                    <a:pt x="3592068" y="0"/>
                  </a:lnTo>
                  <a:lnTo>
                    <a:pt x="3592068" y="4632706"/>
                  </a:lnTo>
                  <a:lnTo>
                    <a:pt x="0" y="4632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294086" y="2976867"/>
            <a:ext cx="2119503" cy="3353933"/>
            <a:chOff x="0" y="0"/>
            <a:chExt cx="2826004" cy="4471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6004" cy="4471924"/>
            </a:xfrm>
            <a:custGeom>
              <a:avLst/>
              <a:gdLst/>
              <a:ahLst/>
              <a:cxnLst/>
              <a:rect l="l" t="t" r="r" b="b"/>
              <a:pathLst>
                <a:path w="2826004" h="4471924">
                  <a:moveTo>
                    <a:pt x="0" y="0"/>
                  </a:moveTo>
                  <a:lnTo>
                    <a:pt x="2826004" y="0"/>
                  </a:lnTo>
                  <a:lnTo>
                    <a:pt x="2826004" y="4471924"/>
                  </a:lnTo>
                  <a:lnTo>
                    <a:pt x="0" y="447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7944544" y="2875636"/>
            <a:ext cx="2308298" cy="3474520"/>
            <a:chOff x="0" y="0"/>
            <a:chExt cx="3077731" cy="46326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77718" cy="4632706"/>
            </a:xfrm>
            <a:custGeom>
              <a:avLst/>
              <a:gdLst/>
              <a:ahLst/>
              <a:cxnLst/>
              <a:rect l="l" t="t" r="r" b="b"/>
              <a:pathLst>
                <a:path w="3077718" h="4632706">
                  <a:moveTo>
                    <a:pt x="0" y="0"/>
                  </a:moveTo>
                  <a:lnTo>
                    <a:pt x="3077718" y="0"/>
                  </a:lnTo>
                  <a:lnTo>
                    <a:pt x="3077718" y="4632706"/>
                  </a:lnTo>
                  <a:lnTo>
                    <a:pt x="0" y="4632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5669498" y="2875636"/>
            <a:ext cx="2175691" cy="3474520"/>
            <a:chOff x="0" y="0"/>
            <a:chExt cx="2900921" cy="46326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00934" cy="4632706"/>
            </a:xfrm>
            <a:custGeom>
              <a:avLst/>
              <a:gdLst/>
              <a:ahLst/>
              <a:cxnLst/>
              <a:rect l="l" t="t" r="r" b="b"/>
              <a:pathLst>
                <a:path w="2900934" h="4632706">
                  <a:moveTo>
                    <a:pt x="0" y="0"/>
                  </a:moveTo>
                  <a:lnTo>
                    <a:pt x="2900934" y="0"/>
                  </a:lnTo>
                  <a:lnTo>
                    <a:pt x="2900934" y="4632706"/>
                  </a:lnTo>
                  <a:lnTo>
                    <a:pt x="0" y="4632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66484" y="2041608"/>
            <a:ext cx="8732196" cy="606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13"/>
              </a:lnSpc>
            </a:pPr>
            <a:r>
              <a:rPr lang="en-US" sz="3509" spc="1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Quando foi que você esperou a sua vez de falar?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0137" y="6726174"/>
            <a:ext cx="9982829" cy="4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8"/>
              </a:lnSpc>
            </a:pPr>
            <a:r>
              <a:rPr lang="en-US" sz="2820" spc="2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Quais alunos estão esperando pacientemente? Como você sabe?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4425" y="1031215"/>
            <a:ext cx="10010775" cy="116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1"/>
              </a:lnSpc>
              <a:spcBef>
                <a:spcPct val="0"/>
              </a:spcBef>
            </a:pPr>
            <a:r>
              <a:rPr lang="en-US" sz="3236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CONVERSANDO COM OS COLEGAS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5300" y="181377"/>
            <a:ext cx="75438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03700" y="7557287"/>
            <a:ext cx="21907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8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135902" y="2713196"/>
            <a:ext cx="4601004" cy="2404339"/>
            <a:chOff x="0" y="0"/>
            <a:chExt cx="6134672" cy="32057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34608" cy="3205734"/>
            </a:xfrm>
            <a:custGeom>
              <a:avLst/>
              <a:gdLst/>
              <a:ahLst/>
              <a:cxnLst/>
              <a:rect l="l" t="t" r="r" b="b"/>
              <a:pathLst>
                <a:path w="6134608" h="3205734">
                  <a:moveTo>
                    <a:pt x="0" y="0"/>
                  </a:moveTo>
                  <a:lnTo>
                    <a:pt x="6134608" y="0"/>
                  </a:lnTo>
                  <a:lnTo>
                    <a:pt x="6134608" y="3205734"/>
                  </a:lnTo>
                  <a:lnTo>
                    <a:pt x="0" y="3205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 b="-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13120" y="1235107"/>
            <a:ext cx="10096862" cy="45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73"/>
              </a:lnSpc>
            </a:pPr>
            <a:r>
              <a:rPr lang="en-US" sz="31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professor está trabalhando com outros alunos.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1120" y="1778279"/>
            <a:ext cx="6270936" cy="32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21"/>
              </a:lnSpc>
            </a:pPr>
            <a:r>
              <a:rPr lang="en-US" sz="2212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 você realmente precisa tomar água.</a:t>
            </a:r>
          </a:p>
        </p:txBody>
      </p:sp>
      <p:sp>
        <p:nvSpPr>
          <p:cNvPr id="8" name="Freeform 8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814822" y="243603"/>
            <a:ext cx="7318388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2" name="Freeform 12"/>
          <p:cNvSpPr/>
          <p:nvPr/>
        </p:nvSpPr>
        <p:spPr>
          <a:xfrm>
            <a:off x="338060" y="5591654"/>
            <a:ext cx="9971713" cy="2116071"/>
          </a:xfrm>
          <a:custGeom>
            <a:avLst/>
            <a:gdLst/>
            <a:ahLst/>
            <a:cxnLst/>
            <a:rect l="l" t="t" r="r" b="b"/>
            <a:pathLst>
              <a:path w="9971713" h="2116071">
                <a:moveTo>
                  <a:pt x="0" y="0"/>
                </a:moveTo>
                <a:lnTo>
                  <a:pt x="9971713" y="0"/>
                </a:lnTo>
                <a:lnTo>
                  <a:pt x="9971713" y="2116071"/>
                </a:lnTo>
                <a:lnTo>
                  <a:pt x="0" y="2116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30413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29" name="TextBox 29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84712" y="7557287"/>
            <a:ext cx="2209781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5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1581" y="2546823"/>
            <a:ext cx="3959362" cy="2838783"/>
            <a:chOff x="0" y="0"/>
            <a:chExt cx="5279149" cy="3785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9136" cy="3785108"/>
            </a:xfrm>
            <a:custGeom>
              <a:avLst/>
              <a:gdLst/>
              <a:ahLst/>
              <a:cxnLst/>
              <a:rect l="l" t="t" r="r" b="b"/>
              <a:pathLst>
                <a:path w="5279136" h="3785108">
                  <a:moveTo>
                    <a:pt x="0" y="0"/>
                  </a:moveTo>
                  <a:lnTo>
                    <a:pt x="5279136" y="0"/>
                  </a:lnTo>
                  <a:lnTo>
                    <a:pt x="5279136" y="3785108"/>
                  </a:lnTo>
                  <a:lnTo>
                    <a:pt x="0" y="3785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08179" y="1306220"/>
            <a:ext cx="9416324" cy="9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92"/>
              </a:lnSpc>
            </a:pPr>
            <a:r>
              <a:rPr lang="en-US" sz="32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sabe a resposta, mas outro aluno ainda está tentando descobrir.</a:t>
            </a:r>
          </a:p>
        </p:txBody>
      </p:sp>
      <p:sp>
        <p:nvSpPr>
          <p:cNvPr id="5" name="Freeform 5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35" name="TextBox 35"/>
          <p:cNvSpPr txBox="1"/>
          <p:nvPr/>
        </p:nvSpPr>
        <p:spPr>
          <a:xfrm>
            <a:off x="1633025" y="181377"/>
            <a:ext cx="8066215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297506" y="7557288"/>
            <a:ext cx="2392661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5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183" y="2458288"/>
            <a:ext cx="1479271" cy="2855814"/>
            <a:chOff x="0" y="0"/>
            <a:chExt cx="1972361" cy="3807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2310" cy="3807714"/>
            </a:xfrm>
            <a:custGeom>
              <a:avLst/>
              <a:gdLst/>
              <a:ahLst/>
              <a:cxnLst/>
              <a:rect l="l" t="t" r="r" b="b"/>
              <a:pathLst>
                <a:path w="1972310" h="3807714">
                  <a:moveTo>
                    <a:pt x="0" y="0"/>
                  </a:moveTo>
                  <a:lnTo>
                    <a:pt x="1972310" y="0"/>
                  </a:lnTo>
                  <a:lnTo>
                    <a:pt x="1972310" y="3807714"/>
                  </a:lnTo>
                  <a:lnTo>
                    <a:pt x="0" y="380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595896" y="2855147"/>
            <a:ext cx="1858566" cy="2481062"/>
            <a:chOff x="0" y="0"/>
            <a:chExt cx="2478088" cy="33080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8024" cy="3308096"/>
            </a:xfrm>
            <a:custGeom>
              <a:avLst/>
              <a:gdLst/>
              <a:ahLst/>
              <a:cxnLst/>
              <a:rect l="l" t="t" r="r" b="b"/>
              <a:pathLst>
                <a:path w="2478024" h="3308096">
                  <a:moveTo>
                    <a:pt x="0" y="0"/>
                  </a:moveTo>
                  <a:lnTo>
                    <a:pt x="2478024" y="0"/>
                  </a:lnTo>
                  <a:lnTo>
                    <a:pt x="2478024" y="3308096"/>
                  </a:lnTo>
                  <a:lnTo>
                    <a:pt x="0" y="3308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38345" y="1306220"/>
            <a:ext cx="9405823" cy="9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92"/>
              </a:lnSpc>
            </a:pPr>
            <a:r>
              <a:rPr lang="en-US" sz="32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se lembra de algo importante enquanto o professor está dando instruções.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765300" y="181377"/>
            <a:ext cx="76962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97507" y="7557287"/>
            <a:ext cx="2335692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639" y="2483815"/>
            <a:ext cx="3145736" cy="2846918"/>
            <a:chOff x="0" y="0"/>
            <a:chExt cx="4194315" cy="3795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94302" cy="3795903"/>
            </a:xfrm>
            <a:custGeom>
              <a:avLst/>
              <a:gdLst/>
              <a:ahLst/>
              <a:cxnLst/>
              <a:rect l="l" t="t" r="r" b="b"/>
              <a:pathLst>
                <a:path w="4194302" h="3795903">
                  <a:moveTo>
                    <a:pt x="0" y="0"/>
                  </a:moveTo>
                  <a:lnTo>
                    <a:pt x="4194302" y="0"/>
                  </a:lnTo>
                  <a:lnTo>
                    <a:pt x="4194302" y="3795903"/>
                  </a:lnTo>
                  <a:lnTo>
                    <a:pt x="0" y="3795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6678180">
            <a:off x="3784043" y="4744288"/>
            <a:ext cx="514017" cy="156553"/>
            <a:chOff x="0" y="0"/>
            <a:chExt cx="685356" cy="2087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419" cy="208788"/>
            </a:xfrm>
            <a:custGeom>
              <a:avLst/>
              <a:gdLst/>
              <a:ahLst/>
              <a:cxnLst/>
              <a:rect l="l" t="t" r="r" b="b"/>
              <a:pathLst>
                <a:path w="685419" h="208788">
                  <a:moveTo>
                    <a:pt x="685419" y="208788"/>
                  </a:moveTo>
                  <a:lnTo>
                    <a:pt x="685419" y="0"/>
                  </a:lnTo>
                  <a:lnTo>
                    <a:pt x="0" y="0"/>
                  </a:lnTo>
                  <a:lnTo>
                    <a:pt x="0" y="208788"/>
                  </a:lnTo>
                  <a:lnTo>
                    <a:pt x="685419" y="208788"/>
                  </a:lnTo>
                  <a:close/>
                </a:path>
              </a:pathLst>
            </a:custGeom>
            <a:blipFill>
              <a:blip r:embed="rId3"/>
              <a:stretch>
                <a:fillRect l="-10029" r="-10022" b="2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84440" y="1306220"/>
            <a:ext cx="9635040" cy="9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92"/>
              </a:lnSpc>
            </a:pPr>
            <a:r>
              <a:rPr lang="en-US" sz="32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Seu lápis quebra durante o trabalho individual e você não consegue escrever.</a:t>
            </a:r>
          </a:p>
        </p:txBody>
      </p:sp>
      <p:sp>
        <p:nvSpPr>
          <p:cNvPr id="7" name="Freeform 7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1696639" y="181377"/>
            <a:ext cx="8069661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97506" y="7557287"/>
            <a:ext cx="22683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88749" y="2660142"/>
            <a:ext cx="2697766" cy="2844327"/>
            <a:chOff x="0" y="0"/>
            <a:chExt cx="3597021" cy="37924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97021" cy="3792474"/>
            </a:xfrm>
            <a:custGeom>
              <a:avLst/>
              <a:gdLst/>
              <a:ahLst/>
              <a:cxnLst/>
              <a:rect l="l" t="t" r="r" b="b"/>
              <a:pathLst>
                <a:path w="3597021" h="3792474">
                  <a:moveTo>
                    <a:pt x="0" y="0"/>
                  </a:moveTo>
                  <a:lnTo>
                    <a:pt x="3597021" y="0"/>
                  </a:lnTo>
                  <a:lnTo>
                    <a:pt x="3597021" y="3792474"/>
                  </a:lnTo>
                  <a:lnTo>
                    <a:pt x="0" y="379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415841" y="2432790"/>
            <a:ext cx="2697070" cy="3129515"/>
            <a:chOff x="0" y="0"/>
            <a:chExt cx="3596094" cy="41726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96132" cy="4172712"/>
            </a:xfrm>
            <a:custGeom>
              <a:avLst/>
              <a:gdLst/>
              <a:ahLst/>
              <a:cxnLst/>
              <a:rect l="l" t="t" r="r" b="b"/>
              <a:pathLst>
                <a:path w="3596132" h="4172712">
                  <a:moveTo>
                    <a:pt x="0" y="0"/>
                  </a:moveTo>
                  <a:lnTo>
                    <a:pt x="3596132" y="0"/>
                  </a:lnTo>
                  <a:lnTo>
                    <a:pt x="3596132" y="4172712"/>
                  </a:lnTo>
                  <a:lnTo>
                    <a:pt x="0" y="417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08709" y="1306220"/>
            <a:ext cx="9400289" cy="47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2"/>
              </a:lnSpc>
            </a:pPr>
            <a:r>
              <a:rPr lang="en-US" sz="32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quer contar a um amigo sobre o seu dia,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0659" y="1787804"/>
            <a:ext cx="8516560" cy="47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2"/>
              </a:lnSpc>
            </a:pPr>
            <a:r>
              <a:rPr lang="en-US" sz="32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 eles estão falando com outra pessoa.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765300" y="181377"/>
            <a:ext cx="76200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4" name="Freeform 14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297507" y="7557287"/>
            <a:ext cx="2335692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9640" y="2472299"/>
            <a:ext cx="1468117" cy="3063897"/>
            <a:chOff x="0" y="0"/>
            <a:chExt cx="1957489" cy="40851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7451" cy="4085209"/>
            </a:xfrm>
            <a:custGeom>
              <a:avLst/>
              <a:gdLst/>
              <a:ahLst/>
              <a:cxnLst/>
              <a:rect l="l" t="t" r="r" b="b"/>
              <a:pathLst>
                <a:path w="1957451" h="4085209">
                  <a:moveTo>
                    <a:pt x="0" y="0"/>
                  </a:moveTo>
                  <a:lnTo>
                    <a:pt x="1957451" y="0"/>
                  </a:lnTo>
                  <a:lnTo>
                    <a:pt x="1957451" y="4085209"/>
                  </a:lnTo>
                  <a:lnTo>
                    <a:pt x="0" y="4085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149887" y="2519563"/>
            <a:ext cx="1726959" cy="3016644"/>
            <a:chOff x="0" y="0"/>
            <a:chExt cx="2302612" cy="40221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02637" cy="4022217"/>
            </a:xfrm>
            <a:custGeom>
              <a:avLst/>
              <a:gdLst/>
              <a:ahLst/>
              <a:cxnLst/>
              <a:rect l="l" t="t" r="r" b="b"/>
              <a:pathLst>
                <a:path w="2302637" h="4022217">
                  <a:moveTo>
                    <a:pt x="0" y="0"/>
                  </a:moveTo>
                  <a:lnTo>
                    <a:pt x="2302637" y="0"/>
                  </a:lnTo>
                  <a:lnTo>
                    <a:pt x="2302637" y="4022217"/>
                  </a:lnTo>
                  <a:lnTo>
                    <a:pt x="0" y="4022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32940" y="1314440"/>
            <a:ext cx="9517561" cy="834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18"/>
              </a:lnSpc>
            </a:pPr>
            <a:r>
              <a:rPr lang="en-US" sz="2800" spc="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professora faz uma pergunta, você quer responder, mas ela pede para outro colega responder...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703640" y="181377"/>
            <a:ext cx="783406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84712" y="7557287"/>
            <a:ext cx="2209781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9335" y="2461784"/>
            <a:ext cx="3431838" cy="3062259"/>
            <a:chOff x="0" y="0"/>
            <a:chExt cx="4575785" cy="40830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5810" cy="4083050"/>
            </a:xfrm>
            <a:custGeom>
              <a:avLst/>
              <a:gdLst/>
              <a:ahLst/>
              <a:cxnLst/>
              <a:rect l="l" t="t" r="r" b="b"/>
              <a:pathLst>
                <a:path w="4575810" h="4083050">
                  <a:moveTo>
                    <a:pt x="0" y="0"/>
                  </a:moveTo>
                  <a:lnTo>
                    <a:pt x="4575810" y="0"/>
                  </a:lnTo>
                  <a:lnTo>
                    <a:pt x="4575810" y="4083050"/>
                  </a:lnTo>
                  <a:lnTo>
                    <a:pt x="0" y="4083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15996" y="1173356"/>
            <a:ext cx="9151449" cy="131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60"/>
              </a:lnSpc>
            </a:pPr>
            <a:r>
              <a:rPr lang="en-US" sz="2920" spc="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precisa de ajuda com sua atividade, mas sua professora está conversando com outro adulto.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812669" y="171593"/>
            <a:ext cx="7322693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1" name="Freeform 11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297506" y="7557287"/>
            <a:ext cx="2392661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5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2225" y="2446677"/>
            <a:ext cx="2483615" cy="3073327"/>
            <a:chOff x="0" y="0"/>
            <a:chExt cx="3311487" cy="4097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525" cy="4097782"/>
            </a:xfrm>
            <a:custGeom>
              <a:avLst/>
              <a:gdLst/>
              <a:ahLst/>
              <a:cxnLst/>
              <a:rect l="l" t="t" r="r" b="b"/>
              <a:pathLst>
                <a:path w="3311525" h="4097782">
                  <a:moveTo>
                    <a:pt x="0" y="0"/>
                  </a:moveTo>
                  <a:lnTo>
                    <a:pt x="3311525" y="0"/>
                  </a:lnTo>
                  <a:lnTo>
                    <a:pt x="3311525" y="4097782"/>
                  </a:lnTo>
                  <a:lnTo>
                    <a:pt x="0" y="4097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94040" y="1307106"/>
            <a:ext cx="8706202" cy="9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92"/>
              </a:lnSpc>
            </a:pPr>
            <a:r>
              <a:rPr lang="en-US" sz="32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vê algo interessante lá fora da janela durante a aula.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973731" y="169037"/>
            <a:ext cx="7318388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1" name="Freeform 11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297506" y="7557287"/>
            <a:ext cx="2268393" cy="168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5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97" y="20584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7" y="0"/>
                </a:lnTo>
                <a:lnTo>
                  <a:pt x="10185397" y="1135989"/>
                </a:lnTo>
                <a:lnTo>
                  <a:pt x="0" y="1135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5944" y="0"/>
            <a:ext cx="1228344" cy="1191768"/>
            <a:chOff x="0" y="0"/>
            <a:chExt cx="1637792" cy="1589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7792" cy="1589024"/>
            </a:xfrm>
            <a:custGeom>
              <a:avLst/>
              <a:gdLst/>
              <a:ahLst/>
              <a:cxnLst/>
              <a:rect l="l" t="t" r="r" b="b"/>
              <a:pathLst>
                <a:path w="1637792" h="1589024">
                  <a:moveTo>
                    <a:pt x="0" y="0"/>
                  </a:moveTo>
                  <a:lnTo>
                    <a:pt x="1637792" y="0"/>
                  </a:lnTo>
                  <a:lnTo>
                    <a:pt x="1637792" y="1589024"/>
                  </a:lnTo>
                  <a:lnTo>
                    <a:pt x="0" y="158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401888" y="2389632"/>
            <a:ext cx="3910584" cy="2667000"/>
            <a:chOff x="0" y="0"/>
            <a:chExt cx="5214112" cy="355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14112" cy="3556000"/>
            </a:xfrm>
            <a:custGeom>
              <a:avLst/>
              <a:gdLst/>
              <a:ahLst/>
              <a:cxnLst/>
              <a:rect l="l" t="t" r="r" b="b"/>
              <a:pathLst>
                <a:path w="5214112" h="3556000">
                  <a:moveTo>
                    <a:pt x="0" y="0"/>
                  </a:moveTo>
                  <a:lnTo>
                    <a:pt x="5214112" y="0"/>
                  </a:lnTo>
                  <a:lnTo>
                    <a:pt x="5214112" y="3556000"/>
                  </a:lnTo>
                  <a:lnTo>
                    <a:pt x="0" y="355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484651" y="2472176"/>
            <a:ext cx="3744544" cy="2499284"/>
            <a:chOff x="0" y="0"/>
            <a:chExt cx="4992726" cy="33323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2751" cy="3332353"/>
            </a:xfrm>
            <a:custGeom>
              <a:avLst/>
              <a:gdLst/>
              <a:ahLst/>
              <a:cxnLst/>
              <a:rect l="l" t="t" r="r" b="b"/>
              <a:pathLst>
                <a:path w="4992751" h="3332353">
                  <a:moveTo>
                    <a:pt x="286893" y="0"/>
                  </a:moveTo>
                  <a:cubicBezTo>
                    <a:pt x="128397" y="635"/>
                    <a:pt x="0" y="129286"/>
                    <a:pt x="0" y="288036"/>
                  </a:cubicBezTo>
                  <a:lnTo>
                    <a:pt x="0" y="3044317"/>
                  </a:lnTo>
                  <a:cubicBezTo>
                    <a:pt x="0" y="3203448"/>
                    <a:pt x="128905" y="3332353"/>
                    <a:pt x="288036" y="3332353"/>
                  </a:cubicBezTo>
                  <a:lnTo>
                    <a:pt x="4704715" y="3332353"/>
                  </a:lnTo>
                  <a:cubicBezTo>
                    <a:pt x="4863846" y="3332353"/>
                    <a:pt x="4992751" y="3203448"/>
                    <a:pt x="4992751" y="3044317"/>
                  </a:cubicBezTo>
                  <a:lnTo>
                    <a:pt x="4992751" y="288036"/>
                  </a:lnTo>
                  <a:cubicBezTo>
                    <a:pt x="4992751" y="129286"/>
                    <a:pt x="4864354" y="635"/>
                    <a:pt x="4705858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465601" y="2453116"/>
            <a:ext cx="3782644" cy="2537384"/>
          </a:xfrm>
          <a:custGeom>
            <a:avLst/>
            <a:gdLst/>
            <a:ahLst/>
            <a:cxnLst/>
            <a:rect l="l" t="t" r="r" b="b"/>
            <a:pathLst>
              <a:path w="3782644" h="2537384">
                <a:moveTo>
                  <a:pt x="0" y="0"/>
                </a:moveTo>
                <a:lnTo>
                  <a:pt x="3782644" y="0"/>
                </a:lnTo>
                <a:lnTo>
                  <a:pt x="3782644" y="2537384"/>
                </a:lnTo>
                <a:lnTo>
                  <a:pt x="0" y="25373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71408" y="5026152"/>
            <a:ext cx="3941064" cy="2685288"/>
            <a:chOff x="0" y="0"/>
            <a:chExt cx="5254752" cy="35803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54752" cy="3580384"/>
            </a:xfrm>
            <a:custGeom>
              <a:avLst/>
              <a:gdLst/>
              <a:ahLst/>
              <a:cxnLst/>
              <a:rect l="l" t="t" r="r" b="b"/>
              <a:pathLst>
                <a:path w="5254752" h="3580384">
                  <a:moveTo>
                    <a:pt x="0" y="0"/>
                  </a:moveTo>
                  <a:lnTo>
                    <a:pt x="5254752" y="0"/>
                  </a:lnTo>
                  <a:lnTo>
                    <a:pt x="5254752" y="3580384"/>
                  </a:lnTo>
                  <a:lnTo>
                    <a:pt x="0" y="3580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455076" y="5110553"/>
            <a:ext cx="3774119" cy="2517505"/>
            <a:chOff x="0" y="0"/>
            <a:chExt cx="5032159" cy="33566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32248" cy="3356610"/>
            </a:xfrm>
            <a:custGeom>
              <a:avLst/>
              <a:gdLst/>
              <a:ahLst/>
              <a:cxnLst/>
              <a:rect l="l" t="t" r="r" b="b"/>
              <a:pathLst>
                <a:path w="5032248" h="3356610">
                  <a:moveTo>
                    <a:pt x="289560" y="0"/>
                  </a:moveTo>
                  <a:cubicBezTo>
                    <a:pt x="129540" y="254"/>
                    <a:pt x="0" y="130048"/>
                    <a:pt x="0" y="290068"/>
                  </a:cubicBezTo>
                  <a:lnTo>
                    <a:pt x="0" y="3066542"/>
                  </a:lnTo>
                  <a:cubicBezTo>
                    <a:pt x="0" y="3226689"/>
                    <a:pt x="129667" y="3356483"/>
                    <a:pt x="289814" y="3356610"/>
                  </a:cubicBezTo>
                  <a:lnTo>
                    <a:pt x="4742434" y="3356610"/>
                  </a:lnTo>
                  <a:cubicBezTo>
                    <a:pt x="4902454" y="3356483"/>
                    <a:pt x="5032248" y="3226562"/>
                    <a:pt x="5032248" y="3066542"/>
                  </a:cubicBezTo>
                  <a:lnTo>
                    <a:pt x="5032248" y="290068"/>
                  </a:lnTo>
                  <a:cubicBezTo>
                    <a:pt x="5032248" y="130048"/>
                    <a:pt x="4902708" y="254"/>
                    <a:pt x="4742688" y="0"/>
                  </a:cubicBezTo>
                  <a:close/>
                </a:path>
              </a:pathLst>
            </a:custGeom>
            <a:blipFill>
              <a:blip r:embed="rId9"/>
              <a:stretch>
                <a:fillRect r="1" b="-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436026" y="5091503"/>
            <a:ext cx="3812219" cy="2555605"/>
          </a:xfrm>
          <a:custGeom>
            <a:avLst/>
            <a:gdLst/>
            <a:ahLst/>
            <a:cxnLst/>
            <a:rect l="l" t="t" r="r" b="b"/>
            <a:pathLst>
              <a:path w="3812219" h="2555605">
                <a:moveTo>
                  <a:pt x="0" y="0"/>
                </a:moveTo>
                <a:lnTo>
                  <a:pt x="3812219" y="0"/>
                </a:lnTo>
                <a:lnTo>
                  <a:pt x="3812219" y="2555605"/>
                </a:lnTo>
                <a:lnTo>
                  <a:pt x="0" y="2555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5349048" y="2404872"/>
            <a:ext cx="3910584" cy="2663952"/>
            <a:chOff x="0" y="0"/>
            <a:chExt cx="5214112" cy="35519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14112" cy="3551936"/>
            </a:xfrm>
            <a:custGeom>
              <a:avLst/>
              <a:gdLst/>
              <a:ahLst/>
              <a:cxnLst/>
              <a:rect l="l" t="t" r="r" b="b"/>
              <a:pathLst>
                <a:path w="5214112" h="3551936">
                  <a:moveTo>
                    <a:pt x="0" y="0"/>
                  </a:moveTo>
                  <a:lnTo>
                    <a:pt x="5214112" y="0"/>
                  </a:lnTo>
                  <a:lnTo>
                    <a:pt x="5214112" y="3551936"/>
                  </a:lnTo>
                  <a:lnTo>
                    <a:pt x="0" y="3551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5431811" y="2488692"/>
            <a:ext cx="3744544" cy="2495455"/>
            <a:chOff x="0" y="0"/>
            <a:chExt cx="4992726" cy="33272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92624" cy="3327146"/>
            </a:xfrm>
            <a:custGeom>
              <a:avLst/>
              <a:gdLst/>
              <a:ahLst/>
              <a:cxnLst/>
              <a:rect l="l" t="t" r="r" b="b"/>
              <a:pathLst>
                <a:path w="4992624" h="3327146">
                  <a:moveTo>
                    <a:pt x="287147" y="0"/>
                  </a:moveTo>
                  <a:cubicBezTo>
                    <a:pt x="128524" y="254"/>
                    <a:pt x="0" y="128905"/>
                    <a:pt x="0" y="287528"/>
                  </a:cubicBezTo>
                  <a:lnTo>
                    <a:pt x="0" y="3039618"/>
                  </a:lnTo>
                  <a:cubicBezTo>
                    <a:pt x="0" y="3198495"/>
                    <a:pt x="128778" y="3327146"/>
                    <a:pt x="287528" y="3327146"/>
                  </a:cubicBezTo>
                  <a:lnTo>
                    <a:pt x="4705096" y="3327146"/>
                  </a:lnTo>
                  <a:cubicBezTo>
                    <a:pt x="4863973" y="3327146"/>
                    <a:pt x="4992624" y="3198368"/>
                    <a:pt x="4992624" y="3039618"/>
                  </a:cubicBezTo>
                  <a:lnTo>
                    <a:pt x="4992624" y="287528"/>
                  </a:lnTo>
                  <a:cubicBezTo>
                    <a:pt x="4992624" y="128778"/>
                    <a:pt x="4864100" y="127"/>
                    <a:pt x="4705477" y="0"/>
                  </a:cubicBezTo>
                  <a:close/>
                </a:path>
              </a:pathLst>
            </a:custGeom>
            <a:blipFill>
              <a:blip r:embed="rId13"/>
              <a:stretch>
                <a:fillRect r="-2" b="-3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5412761" y="2469642"/>
            <a:ext cx="3782644" cy="2533555"/>
          </a:xfrm>
          <a:custGeom>
            <a:avLst/>
            <a:gdLst/>
            <a:ahLst/>
            <a:cxnLst/>
            <a:rect l="l" t="t" r="r" b="b"/>
            <a:pathLst>
              <a:path w="3782644" h="2533555">
                <a:moveTo>
                  <a:pt x="0" y="0"/>
                </a:moveTo>
                <a:lnTo>
                  <a:pt x="3782644" y="0"/>
                </a:lnTo>
                <a:lnTo>
                  <a:pt x="3782644" y="2533555"/>
                </a:lnTo>
                <a:lnTo>
                  <a:pt x="0" y="25335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5349048" y="5047488"/>
            <a:ext cx="3910584" cy="2663952"/>
            <a:chOff x="0" y="0"/>
            <a:chExt cx="5214112" cy="35519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14112" cy="3551936"/>
            </a:xfrm>
            <a:custGeom>
              <a:avLst/>
              <a:gdLst/>
              <a:ahLst/>
              <a:cxnLst/>
              <a:rect l="l" t="t" r="r" b="b"/>
              <a:pathLst>
                <a:path w="5214112" h="3551936">
                  <a:moveTo>
                    <a:pt x="0" y="0"/>
                  </a:moveTo>
                  <a:lnTo>
                    <a:pt x="5214112" y="0"/>
                  </a:lnTo>
                  <a:lnTo>
                    <a:pt x="5214112" y="3551936"/>
                  </a:lnTo>
                  <a:lnTo>
                    <a:pt x="0" y="3551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431811" y="5132603"/>
            <a:ext cx="3744544" cy="2495455"/>
            <a:chOff x="0" y="0"/>
            <a:chExt cx="4992726" cy="33272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92624" cy="3327146"/>
            </a:xfrm>
            <a:custGeom>
              <a:avLst/>
              <a:gdLst/>
              <a:ahLst/>
              <a:cxnLst/>
              <a:rect l="l" t="t" r="r" b="b"/>
              <a:pathLst>
                <a:path w="4992624" h="3327146">
                  <a:moveTo>
                    <a:pt x="287528" y="0"/>
                  </a:moveTo>
                  <a:cubicBezTo>
                    <a:pt x="128778" y="0"/>
                    <a:pt x="0" y="128778"/>
                    <a:pt x="0" y="287528"/>
                  </a:cubicBezTo>
                  <a:lnTo>
                    <a:pt x="0" y="3039618"/>
                  </a:lnTo>
                  <a:cubicBezTo>
                    <a:pt x="0" y="3198495"/>
                    <a:pt x="128778" y="3327146"/>
                    <a:pt x="287528" y="3327146"/>
                  </a:cubicBezTo>
                  <a:lnTo>
                    <a:pt x="4705096" y="3327146"/>
                  </a:lnTo>
                  <a:cubicBezTo>
                    <a:pt x="4863973" y="3327146"/>
                    <a:pt x="4992624" y="3198368"/>
                    <a:pt x="4992624" y="3039618"/>
                  </a:cubicBezTo>
                  <a:lnTo>
                    <a:pt x="4992624" y="287528"/>
                  </a:lnTo>
                  <a:cubicBezTo>
                    <a:pt x="4992751" y="128778"/>
                    <a:pt x="4863973" y="0"/>
                    <a:pt x="4705096" y="0"/>
                  </a:cubicBezTo>
                  <a:close/>
                </a:path>
              </a:pathLst>
            </a:custGeom>
            <a:blipFill>
              <a:blip r:embed="rId17"/>
              <a:stretch>
                <a:fillRect r="-2" b="-3"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5412761" y="5113553"/>
            <a:ext cx="3782644" cy="2533555"/>
          </a:xfrm>
          <a:custGeom>
            <a:avLst/>
            <a:gdLst/>
            <a:ahLst/>
            <a:cxnLst/>
            <a:rect l="l" t="t" r="r" b="b"/>
            <a:pathLst>
              <a:path w="3782644" h="2533555">
                <a:moveTo>
                  <a:pt x="0" y="0"/>
                </a:moveTo>
                <a:lnTo>
                  <a:pt x="3782644" y="0"/>
                </a:lnTo>
                <a:lnTo>
                  <a:pt x="3782644" y="2533555"/>
                </a:lnTo>
                <a:lnTo>
                  <a:pt x="0" y="25335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9024069" y="5276707"/>
            <a:ext cx="1275493" cy="2482044"/>
            <a:chOff x="0" y="0"/>
            <a:chExt cx="1700657" cy="33093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00657" cy="3309366"/>
            </a:xfrm>
            <a:custGeom>
              <a:avLst/>
              <a:gdLst/>
              <a:ahLst/>
              <a:cxnLst/>
              <a:rect l="l" t="t" r="r" b="b"/>
              <a:pathLst>
                <a:path w="1700657" h="3309366">
                  <a:moveTo>
                    <a:pt x="0" y="0"/>
                  </a:moveTo>
                  <a:lnTo>
                    <a:pt x="1700657" y="0"/>
                  </a:lnTo>
                  <a:lnTo>
                    <a:pt x="1700657" y="3309366"/>
                  </a:lnTo>
                  <a:lnTo>
                    <a:pt x="0" y="3309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336040" y="5049888"/>
            <a:ext cx="1374400" cy="2638844"/>
            <a:chOff x="0" y="0"/>
            <a:chExt cx="1832534" cy="35184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832483" cy="3518408"/>
            </a:xfrm>
            <a:custGeom>
              <a:avLst/>
              <a:gdLst/>
              <a:ahLst/>
              <a:cxnLst/>
              <a:rect l="l" t="t" r="r" b="b"/>
              <a:pathLst>
                <a:path w="1832483" h="3518408">
                  <a:moveTo>
                    <a:pt x="0" y="0"/>
                  </a:moveTo>
                  <a:lnTo>
                    <a:pt x="1832483" y="0"/>
                  </a:lnTo>
                  <a:lnTo>
                    <a:pt x="1832483" y="3518408"/>
                  </a:lnTo>
                  <a:lnTo>
                    <a:pt x="0" y="3518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r="-2" b="-1"/>
              </a:stretch>
            </a:blipFill>
          </p:spPr>
        </p:sp>
      </p:grpSp>
      <p:sp>
        <p:nvSpPr>
          <p:cNvPr id="29" name="TextBox 29"/>
          <p:cNvSpPr txBox="1"/>
          <p:nvPr/>
        </p:nvSpPr>
        <p:spPr>
          <a:xfrm>
            <a:off x="554643" y="1191768"/>
            <a:ext cx="9450602" cy="10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6"/>
              </a:lnSpc>
            </a:pPr>
            <a:r>
              <a:rPr lang="en-US" sz="3400" spc="20">
                <a:solidFill>
                  <a:srgbClr val="030712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Aprender a esperar minha vez de falar e demonstrar respeito quando os outros estiverem falando.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05784" y="104488"/>
            <a:ext cx="7770003" cy="90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31"/>
              </a:lnSpc>
            </a:pPr>
            <a:r>
              <a:rPr lang="en-US" sz="5236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OBJETIVOS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297506" y="7557287"/>
            <a:ext cx="21921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21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7934" y="2627871"/>
            <a:ext cx="2312232" cy="2797988"/>
            <a:chOff x="0" y="0"/>
            <a:chExt cx="3082976" cy="3730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2925" cy="3730625"/>
            </a:xfrm>
            <a:custGeom>
              <a:avLst/>
              <a:gdLst/>
              <a:ahLst/>
              <a:cxnLst/>
              <a:rect l="l" t="t" r="r" b="b"/>
              <a:pathLst>
                <a:path w="3082925" h="3730625">
                  <a:moveTo>
                    <a:pt x="0" y="0"/>
                  </a:moveTo>
                  <a:lnTo>
                    <a:pt x="3082925" y="0"/>
                  </a:lnTo>
                  <a:lnTo>
                    <a:pt x="3082925" y="3730625"/>
                  </a:lnTo>
                  <a:lnTo>
                    <a:pt x="0" y="3730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855346" y="3459718"/>
            <a:ext cx="2749277" cy="1808988"/>
            <a:chOff x="0" y="0"/>
            <a:chExt cx="3665703" cy="24119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65728" cy="2411984"/>
            </a:xfrm>
            <a:custGeom>
              <a:avLst/>
              <a:gdLst/>
              <a:ahLst/>
              <a:cxnLst/>
              <a:rect l="l" t="t" r="r" b="b"/>
              <a:pathLst>
                <a:path w="3665728" h="2411984">
                  <a:moveTo>
                    <a:pt x="0" y="0"/>
                  </a:moveTo>
                  <a:lnTo>
                    <a:pt x="3665728" y="0"/>
                  </a:lnTo>
                  <a:lnTo>
                    <a:pt x="3665728" y="2411984"/>
                  </a:lnTo>
                  <a:lnTo>
                    <a:pt x="0" y="24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90120" y="1221676"/>
            <a:ext cx="9511760" cy="140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4"/>
              </a:lnSpc>
            </a:pPr>
            <a:r>
              <a:rPr lang="en-US" sz="316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deixa cair seus lápis de cor durante uma atividade, e eles rolam por todo lado. </a:t>
            </a:r>
          </a:p>
          <a:p>
            <a:pPr marL="0" lvl="0" indent="0" algn="ctr">
              <a:lnSpc>
                <a:spcPts val="3744"/>
              </a:lnSpc>
            </a:pPr>
            <a:r>
              <a:rPr lang="en-US" sz="316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quer ajuda.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945448" y="189277"/>
            <a:ext cx="7318388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PRATICAR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8060" y="5566295"/>
            <a:ext cx="9971713" cy="2141430"/>
          </a:xfrm>
          <a:custGeom>
            <a:avLst/>
            <a:gdLst/>
            <a:ahLst/>
            <a:cxnLst/>
            <a:rect l="l" t="t" r="r" b="b"/>
            <a:pathLst>
              <a:path w="9971713" h="2141430">
                <a:moveTo>
                  <a:pt x="0" y="0"/>
                </a:moveTo>
                <a:lnTo>
                  <a:pt x="9971713" y="0"/>
                </a:lnTo>
                <a:lnTo>
                  <a:pt x="9971713" y="2141430"/>
                </a:lnTo>
                <a:lnTo>
                  <a:pt x="0" y="2141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27685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023680" y="6065520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2736912" y="5708904"/>
            <a:ext cx="917448" cy="917448"/>
            <a:chOff x="0" y="0"/>
            <a:chExt cx="1223264" cy="12232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7071168" y="5617464"/>
            <a:ext cx="1335024" cy="1335024"/>
            <a:chOff x="0" y="0"/>
            <a:chExt cx="1780032" cy="17800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80032" cy="1780032"/>
            </a:xfrm>
            <a:custGeom>
              <a:avLst/>
              <a:gdLst/>
              <a:ahLst/>
              <a:cxnLst/>
              <a:rect l="l" t="t" r="r" b="b"/>
              <a:pathLst>
                <a:path w="1780032" h="1780032">
                  <a:moveTo>
                    <a:pt x="0" y="0"/>
                  </a:moveTo>
                  <a:lnTo>
                    <a:pt x="1780032" y="0"/>
                  </a:lnTo>
                  <a:lnTo>
                    <a:pt x="1780032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8948736" y="5757672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786192" y="5827776"/>
            <a:ext cx="917448" cy="917448"/>
            <a:chOff x="0" y="0"/>
            <a:chExt cx="1223264" cy="12232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5474016" y="5769864"/>
            <a:ext cx="1216152" cy="1213104"/>
            <a:chOff x="0" y="0"/>
            <a:chExt cx="1621536" cy="16174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21536" cy="1617472"/>
            </a:xfrm>
            <a:custGeom>
              <a:avLst/>
              <a:gdLst/>
              <a:ahLst/>
              <a:cxnLst/>
              <a:rect l="l" t="t" r="r" b="b"/>
              <a:pathLst>
                <a:path w="1621536" h="1617472">
                  <a:moveTo>
                    <a:pt x="0" y="0"/>
                  </a:moveTo>
                  <a:lnTo>
                    <a:pt x="1621536" y="0"/>
                  </a:lnTo>
                  <a:lnTo>
                    <a:pt x="1621536" y="1617472"/>
                  </a:lnTo>
                  <a:lnTo>
                    <a:pt x="0" y="161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4184712" y="6041136"/>
            <a:ext cx="646176" cy="646176"/>
            <a:chOff x="0" y="0"/>
            <a:chExt cx="861568" cy="8615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1568" cy="861568"/>
            </a:xfrm>
            <a:custGeom>
              <a:avLst/>
              <a:gdLst/>
              <a:ahLst/>
              <a:cxnLst/>
              <a:rect l="l" t="t" r="r" b="b"/>
              <a:pathLst>
                <a:path w="861568" h="861568">
                  <a:moveTo>
                    <a:pt x="0" y="0"/>
                  </a:moveTo>
                  <a:lnTo>
                    <a:pt x="861568" y="0"/>
                  </a:lnTo>
                  <a:lnTo>
                    <a:pt x="861568" y="861568"/>
                  </a:lnTo>
                  <a:lnTo>
                    <a:pt x="0" y="861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3831144" y="5617464"/>
            <a:ext cx="1331976" cy="1335024"/>
            <a:chOff x="0" y="0"/>
            <a:chExt cx="1775968" cy="17800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75968" cy="1780032"/>
            </a:xfrm>
            <a:custGeom>
              <a:avLst/>
              <a:gdLst/>
              <a:ahLst/>
              <a:cxnLst/>
              <a:rect l="l" t="t" r="r" b="b"/>
              <a:pathLst>
                <a:path w="1775968" h="1780032">
                  <a:moveTo>
                    <a:pt x="0" y="0"/>
                  </a:moveTo>
                  <a:lnTo>
                    <a:pt x="1775968" y="0"/>
                  </a:lnTo>
                  <a:lnTo>
                    <a:pt x="1775968" y="1780032"/>
                  </a:lnTo>
                  <a:lnTo>
                    <a:pt x="0" y="1780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476682" y="6916341"/>
            <a:ext cx="15334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</a:pPr>
            <a:r>
              <a:rPr lang="en-US" sz="2000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PAUSE E ESPERE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75823" y="6911578"/>
            <a:ext cx="13409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0"/>
              </a:lnSpc>
            </a:pPr>
            <a:r>
              <a:rPr lang="en-US" sz="157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MÃO PARA SINALIZAR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19522" y="6835378"/>
            <a:ext cx="11765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0"/>
              </a:lnSpc>
            </a:pPr>
            <a:r>
              <a:rPr lang="en-US" sz="1700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OUÇA AO INVÉS DE FALAR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391720" y="7268766"/>
            <a:ext cx="1482684" cy="17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"/>
              </a:lnSpc>
            </a:pPr>
            <a:r>
              <a:rPr lang="en-US" sz="11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PROFUNDAMENTE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46641" y="6952488"/>
            <a:ext cx="147756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0"/>
              </a:lnSpc>
            </a:pPr>
            <a:r>
              <a:rPr lang="en-US" sz="1725" spc="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GUARDE-O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36329" y="7278291"/>
            <a:ext cx="1639094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9"/>
              </a:lnSpc>
            </a:pPr>
            <a:r>
              <a:rPr lang="en-US" sz="1257" spc="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MAIS TARDE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98270" y="7081075"/>
            <a:ext cx="139938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59"/>
              </a:lnSpc>
            </a:pPr>
            <a:r>
              <a:rPr lang="en-US" sz="2299" spc="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32925" y="6916341"/>
            <a:ext cx="1000274" cy="3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2199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INSPIRE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133062" y="3353035"/>
            <a:ext cx="3566179" cy="8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0"/>
              </a:lnSpc>
            </a:pPr>
            <a:r>
              <a:rPr lang="en-US" sz="2879" spc="2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que você pode fazer para não interromper?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97507" y="7557287"/>
            <a:ext cx="2335692" cy="168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6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70207" y="2900934"/>
            <a:ext cx="1100719" cy="486708"/>
            <a:chOff x="0" y="0"/>
            <a:chExt cx="1467625" cy="6489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7612" cy="648970"/>
            </a:xfrm>
            <a:custGeom>
              <a:avLst/>
              <a:gdLst/>
              <a:ahLst/>
              <a:cxnLst/>
              <a:rect l="l" t="t" r="r" b="b"/>
              <a:pathLst>
                <a:path w="1467612" h="648970">
                  <a:moveTo>
                    <a:pt x="0" y="0"/>
                  </a:moveTo>
                  <a:lnTo>
                    <a:pt x="1467612" y="0"/>
                  </a:lnTo>
                  <a:lnTo>
                    <a:pt x="1467612" y="648970"/>
                  </a:lnTo>
                  <a:lnTo>
                    <a:pt x="0" y="648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895802" y="2414216"/>
            <a:ext cx="1100719" cy="486708"/>
            <a:chOff x="0" y="0"/>
            <a:chExt cx="1467625" cy="6489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7612" cy="648970"/>
            </a:xfrm>
            <a:custGeom>
              <a:avLst/>
              <a:gdLst/>
              <a:ahLst/>
              <a:cxnLst/>
              <a:rect l="l" t="t" r="r" b="b"/>
              <a:pathLst>
                <a:path w="1467612" h="648970">
                  <a:moveTo>
                    <a:pt x="0" y="0"/>
                  </a:moveTo>
                  <a:lnTo>
                    <a:pt x="1467612" y="0"/>
                  </a:lnTo>
                  <a:lnTo>
                    <a:pt x="1467612" y="648970"/>
                  </a:lnTo>
                  <a:lnTo>
                    <a:pt x="0" y="648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3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3808322" y="1636414"/>
            <a:ext cx="1161107" cy="1166079"/>
            <a:chOff x="0" y="0"/>
            <a:chExt cx="1548143" cy="15547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8130" cy="1554734"/>
            </a:xfrm>
            <a:custGeom>
              <a:avLst/>
              <a:gdLst/>
              <a:ahLst/>
              <a:cxnLst/>
              <a:rect l="l" t="t" r="r" b="b"/>
              <a:pathLst>
                <a:path w="1548130" h="1554734">
                  <a:moveTo>
                    <a:pt x="0" y="0"/>
                  </a:moveTo>
                  <a:lnTo>
                    <a:pt x="1548130" y="0"/>
                  </a:lnTo>
                  <a:lnTo>
                    <a:pt x="1548130" y="1554734"/>
                  </a:lnTo>
                  <a:lnTo>
                    <a:pt x="0" y="1554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47381" y="2102339"/>
            <a:ext cx="2490311" cy="1379344"/>
            <a:chOff x="0" y="0"/>
            <a:chExt cx="3320415" cy="1839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20415" cy="1839087"/>
            </a:xfrm>
            <a:custGeom>
              <a:avLst/>
              <a:gdLst/>
              <a:ahLst/>
              <a:cxnLst/>
              <a:rect l="l" t="t" r="r" b="b"/>
              <a:pathLst>
                <a:path w="3320415" h="1839087">
                  <a:moveTo>
                    <a:pt x="0" y="0"/>
                  </a:moveTo>
                  <a:lnTo>
                    <a:pt x="3320415" y="0"/>
                  </a:lnTo>
                  <a:lnTo>
                    <a:pt x="3320415" y="1839087"/>
                  </a:lnTo>
                  <a:lnTo>
                    <a:pt x="0" y="1839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576680" y="3672811"/>
            <a:ext cx="1976828" cy="29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</a:pPr>
            <a:r>
              <a:rPr lang="en-US" sz="1725" spc="28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INSTRUÇÕES: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680" y="1180690"/>
            <a:ext cx="3812196" cy="32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28"/>
              </a:lnSpc>
            </a:pPr>
            <a:r>
              <a:rPr lang="en-US" sz="1644" spc="2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VOCÊ VAI PRECISAR DE: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5855" y="1601067"/>
            <a:ext cx="75086" cy="36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</a:pPr>
            <a:r>
              <a:rPr lang="en-US" sz="1800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730" y="6210870"/>
            <a:ext cx="218875" cy="63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41"/>
              </a:lnSpc>
            </a:pPr>
            <a:r>
              <a:rPr lang="en-US" sz="2100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4. 5.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0730" y="4057621"/>
            <a:ext cx="249650" cy="181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4"/>
              </a:lnSpc>
            </a:pPr>
            <a:r>
              <a:rPr lang="en-US" sz="2400" spc="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1. 2.</a:t>
            </a:r>
          </a:p>
          <a:p>
            <a:pPr marL="0" lvl="0" indent="0" algn="l">
              <a:lnSpc>
                <a:spcPts val="2904"/>
              </a:lnSpc>
            </a:pPr>
            <a:endParaRPr lang="en-US" sz="2400" spc="7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>
              <a:lnSpc>
                <a:spcPts val="2904"/>
              </a:lnSpc>
            </a:pPr>
            <a:r>
              <a:rPr lang="en-US" sz="2400" spc="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3.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864" y="4067146"/>
            <a:ext cx="8891934" cy="350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77"/>
              </a:lnSpc>
            </a:pPr>
            <a:r>
              <a:rPr lang="en-US" sz="2400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Todos colocam seus marcadores no lado amarelo. </a:t>
            </a:r>
          </a:p>
          <a:p>
            <a:pPr marL="0" lvl="0" indent="0" algn="just">
              <a:lnSpc>
                <a:spcPts val="2877"/>
              </a:lnSpc>
            </a:pPr>
            <a:r>
              <a:rPr lang="en-US" sz="2400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professor faz uma pergunta, como "Qual é a sua comida favorita?". O professor passa a bola para um aluno. Esse aluno responde à pergunta. </a:t>
            </a:r>
          </a:p>
          <a:p>
            <a:pPr marL="0" lvl="0" indent="0" algn="just">
              <a:lnSpc>
                <a:spcPts val="2757"/>
              </a:lnSpc>
            </a:pPr>
            <a:r>
              <a:rPr lang="en-US" sz="2300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Esse aluno, então, passa a bola para outro aluno para que ele responda à mesma pergunta. </a:t>
            </a:r>
          </a:p>
          <a:p>
            <a:pPr marL="0" lvl="0" indent="0" algn="just">
              <a:lnSpc>
                <a:spcPts val="2757"/>
              </a:lnSpc>
            </a:pPr>
            <a:r>
              <a:rPr lang="en-US" sz="2300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Continue com o máximo de alunos que conseguir, sem interrupções! </a:t>
            </a:r>
          </a:p>
          <a:p>
            <a:pPr marL="0" lvl="0" indent="0" algn="just">
              <a:lnSpc>
                <a:spcPts val="2757"/>
              </a:lnSpc>
            </a:pPr>
            <a:r>
              <a:rPr lang="en-US" sz="2300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 sentir vontade de interromper, vire seu marcador para o lado vermelho e respire fundo. Vire seu marcador de volta para o lado amarelo quando estiver calmo novamente e aguardando sua vez.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381" y="1658217"/>
            <a:ext cx="2793180" cy="26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2"/>
              </a:lnSpc>
            </a:pPr>
            <a:r>
              <a:rPr lang="en-US" sz="1594" spc="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TODOS SENTADOS EM CÍRCULO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03251" y="2871416"/>
            <a:ext cx="1532992" cy="27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11"/>
              </a:lnSpc>
            </a:pPr>
            <a:r>
              <a:rPr lang="en-US" sz="1800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UMA BOLA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31564" y="1740845"/>
            <a:ext cx="2982311" cy="45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0"/>
              </a:lnSpc>
            </a:pPr>
            <a:r>
              <a:rPr lang="en-US" sz="1594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UM MARCADOR  DE DOIS LADOS PARA CADA ALUNO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484440" y="152400"/>
            <a:ext cx="917448" cy="917448"/>
            <a:chOff x="0" y="0"/>
            <a:chExt cx="1223264" cy="12232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553398" y="265042"/>
            <a:ext cx="8196072" cy="593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11"/>
              </a:lnSpc>
              <a:spcBef>
                <a:spcPct val="0"/>
              </a:spcBef>
            </a:pPr>
            <a:r>
              <a:rPr lang="en-US" sz="34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JOGAR: ESPERA!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97506" y="7557287"/>
            <a:ext cx="23445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8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5944" y="0"/>
            <a:ext cx="1228344" cy="1191768"/>
            <a:chOff x="0" y="0"/>
            <a:chExt cx="1637792" cy="15890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7792" cy="1589024"/>
            </a:xfrm>
            <a:custGeom>
              <a:avLst/>
              <a:gdLst/>
              <a:ahLst/>
              <a:cxnLst/>
              <a:rect l="l" t="t" r="r" b="b"/>
              <a:pathLst>
                <a:path w="1637792" h="1589024">
                  <a:moveTo>
                    <a:pt x="0" y="0"/>
                  </a:moveTo>
                  <a:lnTo>
                    <a:pt x="1637792" y="0"/>
                  </a:lnTo>
                  <a:lnTo>
                    <a:pt x="1637792" y="1589024"/>
                  </a:lnTo>
                  <a:lnTo>
                    <a:pt x="0" y="158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7333980">
            <a:off x="191337" y="2275656"/>
            <a:ext cx="1837973" cy="381419"/>
            <a:chOff x="0" y="0"/>
            <a:chExt cx="2450630" cy="508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0592" cy="508508"/>
            </a:xfrm>
            <a:custGeom>
              <a:avLst/>
              <a:gdLst/>
              <a:ahLst/>
              <a:cxnLst/>
              <a:rect l="l" t="t" r="r" b="b"/>
              <a:pathLst>
                <a:path w="2450592" h="508508">
                  <a:moveTo>
                    <a:pt x="0" y="508508"/>
                  </a:moveTo>
                  <a:lnTo>
                    <a:pt x="2450592" y="508508"/>
                  </a:lnTo>
                  <a:lnTo>
                    <a:pt x="2450592" y="0"/>
                  </a:lnTo>
                  <a:lnTo>
                    <a:pt x="1410716" y="0"/>
                  </a:lnTo>
                  <a:lnTo>
                    <a:pt x="0" y="0"/>
                  </a:lnTo>
                  <a:lnTo>
                    <a:pt x="0" y="508508"/>
                  </a:lnTo>
                  <a:close/>
                </a:path>
              </a:pathLst>
            </a:custGeom>
            <a:blipFill>
              <a:blip r:embed="rId4"/>
              <a:stretch>
                <a:fillRect l="-9313" r="-9315" b="-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7333980">
            <a:off x="30021" y="2364638"/>
            <a:ext cx="1837963" cy="10"/>
            <a:chOff x="0" y="0"/>
            <a:chExt cx="2450617" cy="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50592" cy="0"/>
            </a:xfrm>
            <a:custGeom>
              <a:avLst/>
              <a:gdLst/>
              <a:ahLst/>
              <a:cxnLst/>
              <a:rect l="l" t="t" r="r" b="b"/>
              <a:pathLst>
                <a:path w="2450592">
                  <a:moveTo>
                    <a:pt x="0" y="0"/>
                  </a:moveTo>
                  <a:lnTo>
                    <a:pt x="2450592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313" t="-2147483648" r="-9315" b="-2147483648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7333980">
            <a:off x="352643" y="2568064"/>
            <a:ext cx="1837963" cy="10"/>
            <a:chOff x="0" y="0"/>
            <a:chExt cx="2450617" cy="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592" cy="0"/>
            </a:xfrm>
            <a:custGeom>
              <a:avLst/>
              <a:gdLst/>
              <a:ahLst/>
              <a:cxnLst/>
              <a:rect l="l" t="t" r="r" b="b"/>
              <a:pathLst>
                <a:path w="2450592">
                  <a:moveTo>
                    <a:pt x="0" y="0"/>
                  </a:moveTo>
                  <a:lnTo>
                    <a:pt x="2450592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314" t="-2147483648" r="-9314" b="-2147483648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458856" y="4189286"/>
            <a:ext cx="791013" cy="1018537"/>
            <a:chOff x="0" y="0"/>
            <a:chExt cx="1054684" cy="13580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4735" cy="1358011"/>
            </a:xfrm>
            <a:custGeom>
              <a:avLst/>
              <a:gdLst/>
              <a:ahLst/>
              <a:cxnLst/>
              <a:rect l="l" t="t" r="r" b="b"/>
              <a:pathLst>
                <a:path w="1054735" h="1358011">
                  <a:moveTo>
                    <a:pt x="0" y="0"/>
                  </a:moveTo>
                  <a:lnTo>
                    <a:pt x="1054735" y="0"/>
                  </a:lnTo>
                  <a:lnTo>
                    <a:pt x="1054735" y="1358011"/>
                  </a:lnTo>
                  <a:lnTo>
                    <a:pt x="0" y="1358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4" b="-2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275896" y="1252728"/>
            <a:ext cx="4965192" cy="6403848"/>
            <a:chOff x="0" y="0"/>
            <a:chExt cx="6620256" cy="85384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20256" cy="8538464"/>
            </a:xfrm>
            <a:custGeom>
              <a:avLst/>
              <a:gdLst/>
              <a:ahLst/>
              <a:cxnLst/>
              <a:rect l="l" t="t" r="r" b="b"/>
              <a:pathLst>
                <a:path w="6620256" h="8538464">
                  <a:moveTo>
                    <a:pt x="0" y="0"/>
                  </a:moveTo>
                  <a:lnTo>
                    <a:pt x="6620256" y="0"/>
                  </a:lnTo>
                  <a:lnTo>
                    <a:pt x="6620256" y="8538464"/>
                  </a:lnTo>
                  <a:lnTo>
                    <a:pt x="0" y="8538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5300556" y="1277741"/>
            <a:ext cx="4861741" cy="6300892"/>
            <a:chOff x="0" y="0"/>
            <a:chExt cx="6482321" cy="8401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82334" cy="8401177"/>
            </a:xfrm>
            <a:custGeom>
              <a:avLst/>
              <a:gdLst/>
              <a:ahLst/>
              <a:cxnLst/>
              <a:rect l="l" t="t" r="r" b="b"/>
              <a:pathLst>
                <a:path w="6482334" h="8401177">
                  <a:moveTo>
                    <a:pt x="0" y="0"/>
                  </a:moveTo>
                  <a:lnTo>
                    <a:pt x="6482334" y="0"/>
                  </a:lnTo>
                  <a:lnTo>
                    <a:pt x="6482334" y="8401177"/>
                  </a:lnTo>
                  <a:lnTo>
                    <a:pt x="0" y="8401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4" r="-144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458856" y="5434203"/>
            <a:ext cx="772344" cy="994505"/>
            <a:chOff x="0" y="0"/>
            <a:chExt cx="1029792" cy="13260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29843" cy="1326007"/>
            </a:xfrm>
            <a:custGeom>
              <a:avLst/>
              <a:gdLst/>
              <a:ahLst/>
              <a:cxnLst/>
              <a:rect l="l" t="t" r="r" b="b"/>
              <a:pathLst>
                <a:path w="1029843" h="1326007">
                  <a:moveTo>
                    <a:pt x="0" y="0"/>
                  </a:moveTo>
                  <a:lnTo>
                    <a:pt x="1029843" y="0"/>
                  </a:lnTo>
                  <a:lnTo>
                    <a:pt x="1029843" y="1326007"/>
                  </a:lnTo>
                  <a:lnTo>
                    <a:pt x="0" y="1326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4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2191977" y="2164061"/>
            <a:ext cx="1124436" cy="1072353"/>
            <a:chOff x="0" y="0"/>
            <a:chExt cx="1499248" cy="14298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99235" cy="1429766"/>
            </a:xfrm>
            <a:custGeom>
              <a:avLst/>
              <a:gdLst/>
              <a:ahLst/>
              <a:cxnLst/>
              <a:rect l="l" t="t" r="r" b="b"/>
              <a:pathLst>
                <a:path w="1499235" h="1429766">
                  <a:moveTo>
                    <a:pt x="0" y="0"/>
                  </a:moveTo>
                  <a:lnTo>
                    <a:pt x="1499235" y="0"/>
                  </a:lnTo>
                  <a:lnTo>
                    <a:pt x="1499235" y="1429766"/>
                  </a:lnTo>
                  <a:lnTo>
                    <a:pt x="0" y="1429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b="-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3059743" y="5733164"/>
            <a:ext cx="2301059" cy="1976904"/>
            <a:chOff x="0" y="0"/>
            <a:chExt cx="3068079" cy="26358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68066" cy="2635885"/>
            </a:xfrm>
            <a:custGeom>
              <a:avLst/>
              <a:gdLst/>
              <a:ahLst/>
              <a:cxnLst/>
              <a:rect l="l" t="t" r="r" b="b"/>
              <a:pathLst>
                <a:path w="3068066" h="2635885">
                  <a:moveTo>
                    <a:pt x="0" y="0"/>
                  </a:moveTo>
                  <a:lnTo>
                    <a:pt x="3068066" y="0"/>
                  </a:lnTo>
                  <a:lnTo>
                    <a:pt x="3068066" y="2635885"/>
                  </a:lnTo>
                  <a:lnTo>
                    <a:pt x="0" y="2635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440387" y="3727675"/>
            <a:ext cx="1976828" cy="29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</a:pPr>
            <a:r>
              <a:rPr lang="en-US" sz="1725" spc="28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INSTRUÇÕES: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7358" y="1257696"/>
            <a:ext cx="3234980" cy="265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2"/>
              </a:lnSpc>
            </a:pPr>
            <a:r>
              <a:rPr lang="en-US" sz="1544" b="1" spc="25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VOCÊ VAI PRECISAR DE: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1624" y="4102960"/>
            <a:ext cx="2407358" cy="327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46"/>
              </a:lnSpc>
            </a:pPr>
            <a:r>
              <a:rPr lang="en-US" sz="2040" spc="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RESPONDA ÀS PERGUNTAS DO </a:t>
            </a:r>
          </a:p>
          <a:p>
            <a:pPr marL="0" lvl="0" indent="0" algn="l">
              <a:lnSpc>
                <a:spcPts val="2497"/>
              </a:lnSpc>
            </a:pPr>
            <a:r>
              <a:rPr lang="en-US" sz="2171" spc="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LIVRO, MINHA BOCA É UM VULCÃO.</a:t>
            </a:r>
          </a:p>
          <a:p>
            <a:pPr marL="0" lvl="0" indent="0" algn="l">
              <a:lnSpc>
                <a:spcPts val="2497"/>
              </a:lnSpc>
            </a:pPr>
            <a:endParaRPr lang="en-US" sz="2171" spc="6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>
              <a:lnSpc>
                <a:spcPts val="2815"/>
              </a:lnSpc>
            </a:pPr>
            <a:r>
              <a:rPr lang="en-US" sz="2040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ESCREVA SOBRE COMO VOCÊ CONTROLA SUAS PALAVRAS VULCÂNICAS.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4040" y="2799177"/>
            <a:ext cx="1333576" cy="43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4"/>
              </a:lnSpc>
            </a:pPr>
            <a:r>
              <a:rPr lang="en-US" sz="2574" b="1" spc="10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LÁPIS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84994" y="1757527"/>
            <a:ext cx="1797344" cy="33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2"/>
              </a:lnSpc>
            </a:pPr>
            <a:r>
              <a:rPr lang="en-US" sz="1994" b="1" spc="5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GIZ DE CERA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6469" y="192540"/>
            <a:ext cx="8765828" cy="63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11"/>
              </a:lnSpc>
              <a:spcBef>
                <a:spcPct val="0"/>
              </a:spcBef>
            </a:pPr>
            <a:r>
              <a:rPr lang="en-US" sz="3436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MOSTRE O QUE APRENDEU!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03700" y="7557287"/>
            <a:ext cx="21907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2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97" y="20584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7" y="0"/>
                </a:lnTo>
                <a:lnTo>
                  <a:pt x="10185397" y="1135989"/>
                </a:lnTo>
                <a:lnTo>
                  <a:pt x="0" y="1135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5944" y="70104"/>
            <a:ext cx="1036320" cy="1036320"/>
            <a:chOff x="0" y="0"/>
            <a:chExt cx="1381760" cy="13817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760" cy="1381760"/>
            </a:xfrm>
            <a:custGeom>
              <a:avLst/>
              <a:gdLst/>
              <a:ahLst/>
              <a:cxnLst/>
              <a:rect l="l" t="t" r="r" b="b"/>
              <a:pathLst>
                <a:path w="1381760" h="1381760">
                  <a:moveTo>
                    <a:pt x="0" y="0"/>
                  </a:moveTo>
                  <a:lnTo>
                    <a:pt x="1381760" y="0"/>
                  </a:lnTo>
                  <a:lnTo>
                    <a:pt x="1381760" y="1381760"/>
                  </a:lnTo>
                  <a:lnTo>
                    <a:pt x="0" y="1381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499680" y="2898648"/>
            <a:ext cx="4852416" cy="3291840"/>
            <a:chOff x="0" y="0"/>
            <a:chExt cx="6469888" cy="4389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9888" cy="4389120"/>
            </a:xfrm>
            <a:custGeom>
              <a:avLst/>
              <a:gdLst/>
              <a:ahLst/>
              <a:cxnLst/>
              <a:rect l="l" t="t" r="r" b="b"/>
              <a:pathLst>
                <a:path w="6469888" h="4389120">
                  <a:moveTo>
                    <a:pt x="0" y="0"/>
                  </a:moveTo>
                  <a:lnTo>
                    <a:pt x="6469888" y="0"/>
                  </a:lnTo>
                  <a:lnTo>
                    <a:pt x="6469888" y="4389120"/>
                  </a:lnTo>
                  <a:lnTo>
                    <a:pt x="0" y="438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84433" y="2982954"/>
            <a:ext cx="4683509" cy="3122343"/>
            <a:chOff x="0" y="0"/>
            <a:chExt cx="6244679" cy="41631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44717" cy="4163060"/>
            </a:xfrm>
            <a:custGeom>
              <a:avLst/>
              <a:gdLst/>
              <a:ahLst/>
              <a:cxnLst/>
              <a:rect l="l" t="t" r="r" b="b"/>
              <a:pathLst>
                <a:path w="6244717" h="4163060">
                  <a:moveTo>
                    <a:pt x="359791" y="0"/>
                  </a:moveTo>
                  <a:cubicBezTo>
                    <a:pt x="161036" y="0"/>
                    <a:pt x="0" y="161036"/>
                    <a:pt x="0" y="359791"/>
                  </a:cubicBezTo>
                  <a:lnTo>
                    <a:pt x="0" y="3803269"/>
                  </a:lnTo>
                  <a:cubicBezTo>
                    <a:pt x="0" y="4002024"/>
                    <a:pt x="161036" y="4163060"/>
                    <a:pt x="359791" y="4163060"/>
                  </a:cubicBezTo>
                  <a:lnTo>
                    <a:pt x="5884926" y="4163060"/>
                  </a:lnTo>
                  <a:cubicBezTo>
                    <a:pt x="6083681" y="4163060"/>
                    <a:pt x="6244717" y="4002024"/>
                    <a:pt x="6244717" y="3803269"/>
                  </a:cubicBezTo>
                  <a:lnTo>
                    <a:pt x="6244717" y="359791"/>
                  </a:lnTo>
                  <a:cubicBezTo>
                    <a:pt x="6244717" y="161036"/>
                    <a:pt x="6083554" y="0"/>
                    <a:pt x="5884926" y="0"/>
                  </a:cubicBez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65383" y="2963904"/>
            <a:ext cx="4721609" cy="3160443"/>
          </a:xfrm>
          <a:custGeom>
            <a:avLst/>
            <a:gdLst/>
            <a:ahLst/>
            <a:cxnLst/>
            <a:rect l="l" t="t" r="r" b="b"/>
            <a:pathLst>
              <a:path w="4721609" h="3160443">
                <a:moveTo>
                  <a:pt x="0" y="0"/>
                </a:moveTo>
                <a:lnTo>
                  <a:pt x="4721610" y="0"/>
                </a:lnTo>
                <a:lnTo>
                  <a:pt x="4721610" y="3160442"/>
                </a:lnTo>
                <a:lnTo>
                  <a:pt x="0" y="3160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361240" y="2898648"/>
            <a:ext cx="4852416" cy="3288792"/>
            <a:chOff x="0" y="0"/>
            <a:chExt cx="6469888" cy="43850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69888" cy="4385056"/>
            </a:xfrm>
            <a:custGeom>
              <a:avLst/>
              <a:gdLst/>
              <a:ahLst/>
              <a:cxnLst/>
              <a:rect l="l" t="t" r="r" b="b"/>
              <a:pathLst>
                <a:path w="6469888" h="4385056">
                  <a:moveTo>
                    <a:pt x="0" y="0"/>
                  </a:moveTo>
                  <a:lnTo>
                    <a:pt x="6469888" y="0"/>
                  </a:lnTo>
                  <a:lnTo>
                    <a:pt x="6469888" y="4385056"/>
                  </a:lnTo>
                  <a:lnTo>
                    <a:pt x="0" y="438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446365" y="2983544"/>
            <a:ext cx="4683509" cy="3121209"/>
            <a:chOff x="0" y="0"/>
            <a:chExt cx="6244679" cy="41616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44717" cy="4161536"/>
            </a:xfrm>
            <a:custGeom>
              <a:avLst/>
              <a:gdLst/>
              <a:ahLst/>
              <a:cxnLst/>
              <a:rect l="l" t="t" r="r" b="b"/>
              <a:pathLst>
                <a:path w="6244717" h="4161536">
                  <a:moveTo>
                    <a:pt x="358648" y="0"/>
                  </a:moveTo>
                  <a:cubicBezTo>
                    <a:pt x="160401" y="635"/>
                    <a:pt x="0" y="161417"/>
                    <a:pt x="0" y="359664"/>
                  </a:cubicBezTo>
                  <a:lnTo>
                    <a:pt x="0" y="3801872"/>
                  </a:lnTo>
                  <a:cubicBezTo>
                    <a:pt x="0" y="4000500"/>
                    <a:pt x="161036" y="4161536"/>
                    <a:pt x="359664" y="4161536"/>
                  </a:cubicBezTo>
                  <a:lnTo>
                    <a:pt x="5885053" y="4161536"/>
                  </a:lnTo>
                  <a:cubicBezTo>
                    <a:pt x="6083300" y="4161536"/>
                    <a:pt x="6244082" y="4001135"/>
                    <a:pt x="6244717" y="3803015"/>
                  </a:cubicBezTo>
                  <a:lnTo>
                    <a:pt x="6244717" y="358521"/>
                  </a:lnTo>
                  <a:cubicBezTo>
                    <a:pt x="6244082" y="160782"/>
                    <a:pt x="6083808" y="635"/>
                    <a:pt x="5886069" y="0"/>
                  </a:cubicBezTo>
                  <a:close/>
                </a:path>
              </a:pathLst>
            </a:custGeom>
            <a:blipFill>
              <a:blip r:embed="rId9"/>
              <a:stretch>
                <a:fillRect b="-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5427315" y="2964494"/>
            <a:ext cx="4721609" cy="3159309"/>
          </a:xfrm>
          <a:custGeom>
            <a:avLst/>
            <a:gdLst/>
            <a:ahLst/>
            <a:cxnLst/>
            <a:rect l="l" t="t" r="r" b="b"/>
            <a:pathLst>
              <a:path w="4721609" h="3159309">
                <a:moveTo>
                  <a:pt x="0" y="0"/>
                </a:moveTo>
                <a:lnTo>
                  <a:pt x="4721609" y="0"/>
                </a:lnTo>
                <a:lnTo>
                  <a:pt x="4721609" y="3159309"/>
                </a:lnTo>
                <a:lnTo>
                  <a:pt x="0" y="3159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557135" y="6162065"/>
            <a:ext cx="633127" cy="1577731"/>
            <a:chOff x="0" y="0"/>
            <a:chExt cx="844169" cy="21036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4169" cy="2103628"/>
            </a:xfrm>
            <a:custGeom>
              <a:avLst/>
              <a:gdLst/>
              <a:ahLst/>
              <a:cxnLst/>
              <a:rect l="l" t="t" r="r" b="b"/>
              <a:pathLst>
                <a:path w="844169" h="2103628">
                  <a:moveTo>
                    <a:pt x="0" y="0"/>
                  </a:moveTo>
                  <a:lnTo>
                    <a:pt x="844169" y="0"/>
                  </a:lnTo>
                  <a:lnTo>
                    <a:pt x="844169" y="2103628"/>
                  </a:lnTo>
                  <a:lnTo>
                    <a:pt x="0" y="2103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5562903" y="6161389"/>
            <a:ext cx="772554" cy="1526934"/>
            <a:chOff x="0" y="0"/>
            <a:chExt cx="1030072" cy="20359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0097" cy="2035937"/>
            </a:xfrm>
            <a:custGeom>
              <a:avLst/>
              <a:gdLst/>
              <a:ahLst/>
              <a:cxnLst/>
              <a:rect l="l" t="t" r="r" b="b"/>
              <a:pathLst>
                <a:path w="1030097" h="2035937">
                  <a:moveTo>
                    <a:pt x="0" y="0"/>
                  </a:moveTo>
                  <a:lnTo>
                    <a:pt x="1030097" y="0"/>
                  </a:lnTo>
                  <a:lnTo>
                    <a:pt x="1030097" y="2035937"/>
                  </a:lnTo>
                  <a:lnTo>
                    <a:pt x="0" y="203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2" b="1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816559" y="1421444"/>
            <a:ext cx="720677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</a:pPr>
            <a:r>
              <a:rPr lang="en-US" sz="3849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Como você se sente quando alguém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27700" y="2031044"/>
            <a:ext cx="334669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</a:pPr>
            <a:r>
              <a:rPr lang="en-US" sz="3999" spc="5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te interrompe?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10310" y="6571802"/>
            <a:ext cx="2768965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</a:pPr>
            <a:r>
              <a:rPr lang="en-US" sz="3300" spc="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FRUSTRADO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67161" y="6571802"/>
            <a:ext cx="213730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3600" spc="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TRISTE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97506" y="7557287"/>
            <a:ext cx="23445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4" tooltip="http://www.movimentoescolar.com.br"/>
              </a:rPr>
              <a:t>www.movimentoescolar.com.br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4433" y="281704"/>
            <a:ext cx="10007463" cy="51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1"/>
              </a:lnSpc>
              <a:spcBef>
                <a:spcPct val="0"/>
              </a:spcBef>
            </a:pPr>
            <a:r>
              <a:rPr lang="en-US" sz="2836" b="1" u="none" strike="noStrike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PERGUNTA DE AQUECIMENTO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804224" y="2831592"/>
            <a:ext cx="7083552" cy="4776216"/>
            <a:chOff x="0" y="0"/>
            <a:chExt cx="9444736" cy="63682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444736" cy="6368288"/>
            </a:xfrm>
            <a:custGeom>
              <a:avLst/>
              <a:gdLst/>
              <a:ahLst/>
              <a:cxnLst/>
              <a:rect l="l" t="t" r="r" b="b"/>
              <a:pathLst>
                <a:path w="9444736" h="6368288">
                  <a:moveTo>
                    <a:pt x="0" y="0"/>
                  </a:moveTo>
                  <a:lnTo>
                    <a:pt x="9444736" y="0"/>
                  </a:lnTo>
                  <a:lnTo>
                    <a:pt x="9444736" y="6368288"/>
                  </a:lnTo>
                  <a:lnTo>
                    <a:pt x="0" y="6368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888806" y="2914555"/>
            <a:ext cx="6914388" cy="4607928"/>
            <a:chOff x="0" y="0"/>
            <a:chExt cx="9219184" cy="61439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19185" cy="6143879"/>
            </a:xfrm>
            <a:custGeom>
              <a:avLst/>
              <a:gdLst/>
              <a:ahLst/>
              <a:cxnLst/>
              <a:rect l="l" t="t" r="r" b="b"/>
              <a:pathLst>
                <a:path w="9219185" h="6143879">
                  <a:moveTo>
                    <a:pt x="530987" y="0"/>
                  </a:moveTo>
                  <a:cubicBezTo>
                    <a:pt x="237744" y="0"/>
                    <a:pt x="0" y="237744"/>
                    <a:pt x="0" y="530987"/>
                  </a:cubicBezTo>
                  <a:lnTo>
                    <a:pt x="0" y="5612892"/>
                  </a:lnTo>
                  <a:cubicBezTo>
                    <a:pt x="0" y="5906008"/>
                    <a:pt x="237490" y="6143625"/>
                    <a:pt x="530606" y="6143879"/>
                  </a:cubicBezTo>
                  <a:lnTo>
                    <a:pt x="8688578" y="6143879"/>
                  </a:lnTo>
                  <a:cubicBezTo>
                    <a:pt x="8981313" y="6143625"/>
                    <a:pt x="9218549" y="5906643"/>
                    <a:pt x="9219185" y="5614035"/>
                  </a:cubicBezTo>
                  <a:lnTo>
                    <a:pt x="9219185" y="529971"/>
                  </a:lnTo>
                  <a:cubicBezTo>
                    <a:pt x="9218676" y="237109"/>
                    <a:pt x="8981059" y="0"/>
                    <a:pt x="8688197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869756" y="2895505"/>
            <a:ext cx="6952488" cy="4646028"/>
          </a:xfrm>
          <a:custGeom>
            <a:avLst/>
            <a:gdLst/>
            <a:ahLst/>
            <a:cxnLst/>
            <a:rect l="l" t="t" r="r" b="b"/>
            <a:pathLst>
              <a:path w="6952488" h="4646028">
                <a:moveTo>
                  <a:pt x="0" y="0"/>
                </a:moveTo>
                <a:lnTo>
                  <a:pt x="6952488" y="0"/>
                </a:lnTo>
                <a:lnTo>
                  <a:pt x="6952488" y="4646028"/>
                </a:lnTo>
                <a:lnTo>
                  <a:pt x="0" y="4646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1982" y="1764621"/>
            <a:ext cx="9484595" cy="44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79"/>
              </a:lnSpc>
            </a:pPr>
            <a:r>
              <a:rPr lang="en-US" sz="3000" spc="3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Interromper é quando começamos a falar ou fazer barulho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69151" y="2214963"/>
            <a:ext cx="8445770" cy="44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79"/>
              </a:lnSpc>
            </a:pPr>
            <a:r>
              <a:rPr lang="en-US" sz="3000" spc="2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quando é a vez de outra pessoa falar.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7122" y="168607"/>
            <a:ext cx="9401577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22903" y="1138505"/>
            <a:ext cx="6446193" cy="51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1"/>
              </a:lnSpc>
              <a:spcBef>
                <a:spcPct val="0"/>
              </a:spcBef>
            </a:pPr>
            <a:r>
              <a:rPr lang="en-US" sz="2836" b="1" u="none" strike="noStrike" dirty="0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O QUE É INTERROMPER?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97506" y="7557287"/>
            <a:ext cx="23445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8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25464" y="4099741"/>
            <a:ext cx="2917441" cy="599999"/>
          </a:xfrm>
          <a:custGeom>
            <a:avLst/>
            <a:gdLst/>
            <a:ahLst/>
            <a:cxnLst/>
            <a:rect l="l" t="t" r="r" b="b"/>
            <a:pathLst>
              <a:path w="2917441" h="599999">
                <a:moveTo>
                  <a:pt x="0" y="0"/>
                </a:moveTo>
                <a:lnTo>
                  <a:pt x="2917441" y="0"/>
                </a:lnTo>
                <a:lnTo>
                  <a:pt x="2917441" y="599999"/>
                </a:lnTo>
                <a:lnTo>
                  <a:pt x="0" y="599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295" y="6771608"/>
            <a:ext cx="2917441" cy="890397"/>
          </a:xfrm>
          <a:custGeom>
            <a:avLst/>
            <a:gdLst/>
            <a:ahLst/>
            <a:cxnLst/>
            <a:rect l="l" t="t" r="r" b="b"/>
            <a:pathLst>
              <a:path w="2917441" h="890397">
                <a:moveTo>
                  <a:pt x="0" y="0"/>
                </a:moveTo>
                <a:lnTo>
                  <a:pt x="2917441" y="0"/>
                </a:lnTo>
                <a:lnTo>
                  <a:pt x="2917441" y="890397"/>
                </a:lnTo>
                <a:lnTo>
                  <a:pt x="0" y="89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76369" y="4094483"/>
            <a:ext cx="2920013" cy="599999"/>
          </a:xfrm>
          <a:custGeom>
            <a:avLst/>
            <a:gdLst/>
            <a:ahLst/>
            <a:cxnLst/>
            <a:rect l="l" t="t" r="r" b="b"/>
            <a:pathLst>
              <a:path w="2920013" h="599999">
                <a:moveTo>
                  <a:pt x="0" y="0"/>
                </a:moveTo>
                <a:lnTo>
                  <a:pt x="2920012" y="0"/>
                </a:lnTo>
                <a:lnTo>
                  <a:pt x="2920012" y="599999"/>
                </a:lnTo>
                <a:lnTo>
                  <a:pt x="0" y="599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77655" y="6791944"/>
            <a:ext cx="2917441" cy="890397"/>
          </a:xfrm>
          <a:custGeom>
            <a:avLst/>
            <a:gdLst/>
            <a:ahLst/>
            <a:cxnLst/>
            <a:rect l="l" t="t" r="r" b="b"/>
            <a:pathLst>
              <a:path w="2917441" h="890397">
                <a:moveTo>
                  <a:pt x="0" y="0"/>
                </a:moveTo>
                <a:lnTo>
                  <a:pt x="2917440" y="0"/>
                </a:lnTo>
                <a:lnTo>
                  <a:pt x="2917440" y="890397"/>
                </a:lnTo>
                <a:lnTo>
                  <a:pt x="0" y="89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29845" y="4099741"/>
            <a:ext cx="2917441" cy="599999"/>
          </a:xfrm>
          <a:custGeom>
            <a:avLst/>
            <a:gdLst/>
            <a:ahLst/>
            <a:cxnLst/>
            <a:rect l="l" t="t" r="r" b="b"/>
            <a:pathLst>
              <a:path w="2917441" h="599999">
                <a:moveTo>
                  <a:pt x="0" y="0"/>
                </a:moveTo>
                <a:lnTo>
                  <a:pt x="2917441" y="0"/>
                </a:lnTo>
                <a:lnTo>
                  <a:pt x="2917441" y="599999"/>
                </a:lnTo>
                <a:lnTo>
                  <a:pt x="0" y="599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29845" y="6788515"/>
            <a:ext cx="2917441" cy="890397"/>
          </a:xfrm>
          <a:custGeom>
            <a:avLst/>
            <a:gdLst/>
            <a:ahLst/>
            <a:cxnLst/>
            <a:rect l="l" t="t" r="r" b="b"/>
            <a:pathLst>
              <a:path w="2917441" h="890397">
                <a:moveTo>
                  <a:pt x="0" y="0"/>
                </a:moveTo>
                <a:lnTo>
                  <a:pt x="2917441" y="0"/>
                </a:lnTo>
                <a:lnTo>
                  <a:pt x="2917441" y="890397"/>
                </a:lnTo>
                <a:lnTo>
                  <a:pt x="0" y="89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70047" y="4775911"/>
            <a:ext cx="2394452" cy="2095148"/>
            <a:chOff x="0" y="0"/>
            <a:chExt cx="3192602" cy="27935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2653" cy="2793492"/>
            </a:xfrm>
            <a:custGeom>
              <a:avLst/>
              <a:gdLst/>
              <a:ahLst/>
              <a:cxnLst/>
              <a:rect l="l" t="t" r="r" b="b"/>
              <a:pathLst>
                <a:path w="3192653" h="2793492">
                  <a:moveTo>
                    <a:pt x="0" y="0"/>
                  </a:moveTo>
                  <a:lnTo>
                    <a:pt x="3192653" y="0"/>
                  </a:lnTo>
                  <a:lnTo>
                    <a:pt x="3192653" y="2793492"/>
                  </a:lnTo>
                  <a:lnTo>
                    <a:pt x="0" y="2793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1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669662" y="2229669"/>
            <a:ext cx="2037807" cy="1981200"/>
            <a:chOff x="0" y="0"/>
            <a:chExt cx="2717076" cy="2641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17038" cy="2641600"/>
            </a:xfrm>
            <a:custGeom>
              <a:avLst/>
              <a:gdLst/>
              <a:ahLst/>
              <a:cxnLst/>
              <a:rect l="l" t="t" r="r" b="b"/>
              <a:pathLst>
                <a:path w="2717038" h="2641600">
                  <a:moveTo>
                    <a:pt x="0" y="0"/>
                  </a:moveTo>
                  <a:lnTo>
                    <a:pt x="2717038" y="0"/>
                  </a:lnTo>
                  <a:lnTo>
                    <a:pt x="2717038" y="2641600"/>
                  </a:lnTo>
                  <a:lnTo>
                    <a:pt x="0" y="264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1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3969828" y="2516591"/>
            <a:ext cx="2752344" cy="1618278"/>
            <a:chOff x="0" y="0"/>
            <a:chExt cx="3669792" cy="21577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69792" cy="2157730"/>
            </a:xfrm>
            <a:custGeom>
              <a:avLst/>
              <a:gdLst/>
              <a:ahLst/>
              <a:cxnLst/>
              <a:rect l="l" t="t" r="r" b="b"/>
              <a:pathLst>
                <a:path w="3669792" h="2157730">
                  <a:moveTo>
                    <a:pt x="0" y="0"/>
                  </a:moveTo>
                  <a:lnTo>
                    <a:pt x="3669792" y="0"/>
                  </a:lnTo>
                  <a:lnTo>
                    <a:pt x="3669792" y="2157730"/>
                  </a:lnTo>
                  <a:lnTo>
                    <a:pt x="0" y="2157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4518458" y="4775911"/>
            <a:ext cx="1626213" cy="2097300"/>
            <a:chOff x="0" y="0"/>
            <a:chExt cx="2168284" cy="279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68271" cy="2796413"/>
            </a:xfrm>
            <a:custGeom>
              <a:avLst/>
              <a:gdLst/>
              <a:ahLst/>
              <a:cxnLst/>
              <a:rect l="l" t="t" r="r" b="b"/>
              <a:pathLst>
                <a:path w="2168271" h="2796413">
                  <a:moveTo>
                    <a:pt x="0" y="0"/>
                  </a:moveTo>
                  <a:lnTo>
                    <a:pt x="2168271" y="0"/>
                  </a:lnTo>
                  <a:lnTo>
                    <a:pt x="2168271" y="2796413"/>
                  </a:lnTo>
                  <a:lnTo>
                    <a:pt x="0" y="2796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73536" y="2310079"/>
            <a:ext cx="2238708" cy="1891503"/>
            <a:chOff x="0" y="0"/>
            <a:chExt cx="2984944" cy="25220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85008" cy="2521966"/>
            </a:xfrm>
            <a:custGeom>
              <a:avLst/>
              <a:gdLst/>
              <a:ahLst/>
              <a:cxnLst/>
              <a:rect l="l" t="t" r="r" b="b"/>
              <a:pathLst>
                <a:path w="2985008" h="2521966">
                  <a:moveTo>
                    <a:pt x="0" y="0"/>
                  </a:moveTo>
                  <a:lnTo>
                    <a:pt x="2985008" y="0"/>
                  </a:lnTo>
                  <a:lnTo>
                    <a:pt x="2985008" y="2521966"/>
                  </a:lnTo>
                  <a:lnTo>
                    <a:pt x="0" y="2521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2" b="-1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7893261" y="4775206"/>
            <a:ext cx="1527886" cy="2013880"/>
            <a:chOff x="0" y="0"/>
            <a:chExt cx="2037182" cy="26851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37207" cy="2685161"/>
            </a:xfrm>
            <a:custGeom>
              <a:avLst/>
              <a:gdLst/>
              <a:ahLst/>
              <a:cxnLst/>
              <a:rect l="l" t="t" r="r" b="b"/>
              <a:pathLst>
                <a:path w="2037207" h="2685161">
                  <a:moveTo>
                    <a:pt x="0" y="0"/>
                  </a:moveTo>
                  <a:lnTo>
                    <a:pt x="2037207" y="0"/>
                  </a:lnTo>
                  <a:lnTo>
                    <a:pt x="2037207" y="2685161"/>
                  </a:lnTo>
                  <a:lnTo>
                    <a:pt x="0" y="2685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970296" y="6978682"/>
            <a:ext cx="206343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93"/>
              </a:lnSpc>
            </a:pPr>
            <a:r>
              <a:rPr lang="en-US" sz="1660" b="1" spc="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APRENDER COM OS OUTROS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44724" y="4289433"/>
            <a:ext cx="2844862" cy="21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33"/>
              </a:lnSpc>
            </a:pPr>
            <a:r>
              <a:rPr lang="en-US" sz="1238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DEMONSTRAR RESPEITO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97377" y="4265279"/>
            <a:ext cx="1897247" cy="24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7"/>
              </a:lnSpc>
            </a:pPr>
            <a:r>
              <a:rPr lang="en-US" sz="1412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OUVIR IDEIAS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61541" y="6985635"/>
            <a:ext cx="253484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</a:pPr>
            <a:r>
              <a:rPr lang="en-US" sz="1500" b="1" spc="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AJUDAR TODOS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63106" y="7235619"/>
            <a:ext cx="304770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60"/>
              </a:lnSpc>
            </a:pPr>
            <a:r>
              <a:rPr lang="en-US" sz="1300" b="1" spc="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SENTIREM-SE VALORIZADOS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93261" y="4201344"/>
            <a:ext cx="200229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</a:pPr>
            <a:r>
              <a:rPr lang="en-US" sz="2000" b="1" spc="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 AMIGO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28184" y="7109460"/>
            <a:ext cx="2826458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73"/>
              </a:lnSpc>
            </a:pPr>
            <a:r>
              <a:rPr lang="en-US" sz="1560" b="1" spc="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CONTINUAR EVOLUINDO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2941" y="1739370"/>
            <a:ext cx="9651702" cy="46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5"/>
              </a:lnSpc>
            </a:pPr>
            <a:r>
              <a:rPr lang="en-US" sz="2746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Existem muitas razões pelas quais precisamos esperar a nossa vez.</a:t>
            </a:r>
          </a:p>
        </p:txBody>
      </p:sp>
      <p:sp>
        <p:nvSpPr>
          <p:cNvPr id="30" name="Freeform 30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1070274" y="232653"/>
            <a:ext cx="9541544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61158" y="1192401"/>
            <a:ext cx="9651702" cy="42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11"/>
              </a:lnSpc>
              <a:spcBef>
                <a:spcPct val="0"/>
              </a:spcBef>
            </a:pPr>
            <a:r>
              <a:rPr lang="en-US" sz="2436" dirty="0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POR QUÊ NÃO DEVEMOS INTERROMPER?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97506" y="7557287"/>
            <a:ext cx="261662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7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464" y="3523412"/>
            <a:ext cx="2917441" cy="1295362"/>
          </a:xfrm>
          <a:custGeom>
            <a:avLst/>
            <a:gdLst/>
            <a:ahLst/>
            <a:cxnLst/>
            <a:rect l="l" t="t" r="r" b="b"/>
            <a:pathLst>
              <a:path w="2917441" h="1295362">
                <a:moveTo>
                  <a:pt x="0" y="0"/>
                </a:moveTo>
                <a:lnTo>
                  <a:pt x="2917441" y="0"/>
                </a:lnTo>
                <a:lnTo>
                  <a:pt x="2917441" y="1295362"/>
                </a:lnTo>
                <a:lnTo>
                  <a:pt x="0" y="129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295" y="6366643"/>
            <a:ext cx="2917441" cy="1295362"/>
          </a:xfrm>
          <a:custGeom>
            <a:avLst/>
            <a:gdLst/>
            <a:ahLst/>
            <a:cxnLst/>
            <a:rect l="l" t="t" r="r" b="b"/>
            <a:pathLst>
              <a:path w="2917441" h="1295362">
                <a:moveTo>
                  <a:pt x="0" y="0"/>
                </a:moveTo>
                <a:lnTo>
                  <a:pt x="2917441" y="0"/>
                </a:lnTo>
                <a:lnTo>
                  <a:pt x="2917441" y="1295362"/>
                </a:lnTo>
                <a:lnTo>
                  <a:pt x="0" y="129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76369" y="3518154"/>
            <a:ext cx="2920013" cy="1295362"/>
          </a:xfrm>
          <a:custGeom>
            <a:avLst/>
            <a:gdLst/>
            <a:ahLst/>
            <a:cxnLst/>
            <a:rect l="l" t="t" r="r" b="b"/>
            <a:pathLst>
              <a:path w="2920013" h="1295362">
                <a:moveTo>
                  <a:pt x="0" y="0"/>
                </a:moveTo>
                <a:lnTo>
                  <a:pt x="2920012" y="0"/>
                </a:lnTo>
                <a:lnTo>
                  <a:pt x="2920012" y="1295362"/>
                </a:lnTo>
                <a:lnTo>
                  <a:pt x="0" y="1295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77655" y="6386979"/>
            <a:ext cx="2917441" cy="1295362"/>
          </a:xfrm>
          <a:custGeom>
            <a:avLst/>
            <a:gdLst/>
            <a:ahLst/>
            <a:cxnLst/>
            <a:rect l="l" t="t" r="r" b="b"/>
            <a:pathLst>
              <a:path w="2917441" h="1295362">
                <a:moveTo>
                  <a:pt x="0" y="0"/>
                </a:moveTo>
                <a:lnTo>
                  <a:pt x="2917440" y="0"/>
                </a:lnTo>
                <a:lnTo>
                  <a:pt x="2917440" y="1295362"/>
                </a:lnTo>
                <a:lnTo>
                  <a:pt x="0" y="129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29845" y="3523412"/>
            <a:ext cx="2917441" cy="1295362"/>
          </a:xfrm>
          <a:custGeom>
            <a:avLst/>
            <a:gdLst/>
            <a:ahLst/>
            <a:cxnLst/>
            <a:rect l="l" t="t" r="r" b="b"/>
            <a:pathLst>
              <a:path w="2917441" h="1295362">
                <a:moveTo>
                  <a:pt x="0" y="0"/>
                </a:moveTo>
                <a:lnTo>
                  <a:pt x="2917441" y="0"/>
                </a:lnTo>
                <a:lnTo>
                  <a:pt x="2917441" y="1295362"/>
                </a:lnTo>
                <a:lnTo>
                  <a:pt x="0" y="129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29845" y="6383550"/>
            <a:ext cx="2917441" cy="1295362"/>
          </a:xfrm>
          <a:custGeom>
            <a:avLst/>
            <a:gdLst/>
            <a:ahLst/>
            <a:cxnLst/>
            <a:rect l="l" t="t" r="r" b="b"/>
            <a:pathLst>
              <a:path w="2917441" h="1295362">
                <a:moveTo>
                  <a:pt x="0" y="0"/>
                </a:moveTo>
                <a:lnTo>
                  <a:pt x="2917441" y="0"/>
                </a:lnTo>
                <a:lnTo>
                  <a:pt x="2917441" y="1295362"/>
                </a:lnTo>
                <a:lnTo>
                  <a:pt x="0" y="129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95802" y="2367801"/>
            <a:ext cx="1148077" cy="1148077"/>
            <a:chOff x="0" y="0"/>
            <a:chExt cx="1530769" cy="15307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30731" cy="1530731"/>
            </a:xfrm>
            <a:custGeom>
              <a:avLst/>
              <a:gdLst/>
              <a:ahLst/>
              <a:cxnLst/>
              <a:rect l="l" t="t" r="r" b="b"/>
              <a:pathLst>
                <a:path w="1530731" h="1530731">
                  <a:moveTo>
                    <a:pt x="0" y="0"/>
                  </a:moveTo>
                  <a:lnTo>
                    <a:pt x="1530731" y="0"/>
                  </a:lnTo>
                  <a:lnTo>
                    <a:pt x="1530731" y="1530731"/>
                  </a:lnTo>
                  <a:lnTo>
                    <a:pt x="0" y="1530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" b="-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95802" y="5233187"/>
            <a:ext cx="1152144" cy="1152144"/>
            <a:chOff x="0" y="0"/>
            <a:chExt cx="1536192" cy="15361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36192" cy="1536192"/>
            </a:xfrm>
            <a:custGeom>
              <a:avLst/>
              <a:gdLst/>
              <a:ahLst/>
              <a:cxnLst/>
              <a:rect l="l" t="t" r="r" b="b"/>
              <a:pathLst>
                <a:path w="1536192" h="1536192">
                  <a:moveTo>
                    <a:pt x="0" y="0"/>
                  </a:moveTo>
                  <a:lnTo>
                    <a:pt x="1536192" y="0"/>
                  </a:lnTo>
                  <a:lnTo>
                    <a:pt x="1536192" y="1536192"/>
                  </a:lnTo>
                  <a:lnTo>
                    <a:pt x="0" y="153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099430" y="2367801"/>
            <a:ext cx="1152144" cy="1152144"/>
            <a:chOff x="0" y="0"/>
            <a:chExt cx="1536192" cy="1536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6192" cy="1536192"/>
            </a:xfrm>
            <a:custGeom>
              <a:avLst/>
              <a:gdLst/>
              <a:ahLst/>
              <a:cxnLst/>
              <a:rect l="l" t="t" r="r" b="b"/>
              <a:pathLst>
                <a:path w="1536192" h="1536192">
                  <a:moveTo>
                    <a:pt x="0" y="0"/>
                  </a:moveTo>
                  <a:lnTo>
                    <a:pt x="1536192" y="0"/>
                  </a:lnTo>
                  <a:lnTo>
                    <a:pt x="1536192" y="1536192"/>
                  </a:lnTo>
                  <a:lnTo>
                    <a:pt x="0" y="153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4769423" y="5233187"/>
            <a:ext cx="1152144" cy="1152144"/>
            <a:chOff x="0" y="0"/>
            <a:chExt cx="1536192" cy="15361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36192" cy="1536192"/>
            </a:xfrm>
            <a:custGeom>
              <a:avLst/>
              <a:gdLst/>
              <a:ahLst/>
              <a:cxnLst/>
              <a:rect l="l" t="t" r="r" b="b"/>
              <a:pathLst>
                <a:path w="1536192" h="1536192">
                  <a:moveTo>
                    <a:pt x="0" y="0"/>
                  </a:moveTo>
                  <a:lnTo>
                    <a:pt x="1536192" y="0"/>
                  </a:lnTo>
                  <a:lnTo>
                    <a:pt x="1536192" y="1536192"/>
                  </a:lnTo>
                  <a:lnTo>
                    <a:pt x="0" y="153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8143035" y="5233187"/>
            <a:ext cx="1152144" cy="1152144"/>
            <a:chOff x="0" y="0"/>
            <a:chExt cx="1536192" cy="15361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36192" cy="1536192"/>
            </a:xfrm>
            <a:custGeom>
              <a:avLst/>
              <a:gdLst/>
              <a:ahLst/>
              <a:cxnLst/>
              <a:rect l="l" t="t" r="r" b="b"/>
              <a:pathLst>
                <a:path w="1536192" h="1536192">
                  <a:moveTo>
                    <a:pt x="0" y="0"/>
                  </a:moveTo>
                  <a:lnTo>
                    <a:pt x="1536192" y="0"/>
                  </a:lnTo>
                  <a:lnTo>
                    <a:pt x="1536192" y="1536192"/>
                  </a:lnTo>
                  <a:lnTo>
                    <a:pt x="0" y="1536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745582" y="2367801"/>
            <a:ext cx="1152144" cy="1209218"/>
            <a:chOff x="0" y="0"/>
            <a:chExt cx="1536192" cy="16122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36192" cy="1612265"/>
            </a:xfrm>
            <a:custGeom>
              <a:avLst/>
              <a:gdLst/>
              <a:ahLst/>
              <a:cxnLst/>
              <a:rect l="l" t="t" r="r" b="b"/>
              <a:pathLst>
                <a:path w="1536192" h="1612265">
                  <a:moveTo>
                    <a:pt x="0" y="0"/>
                  </a:moveTo>
                  <a:lnTo>
                    <a:pt x="1536192" y="0"/>
                  </a:lnTo>
                  <a:lnTo>
                    <a:pt x="1536192" y="1612265"/>
                  </a:lnTo>
                  <a:lnTo>
                    <a:pt x="0" y="1612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-1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4162500" y="3712702"/>
            <a:ext cx="2367601" cy="90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9"/>
              </a:lnSpc>
            </a:pPr>
            <a:r>
              <a:rPr lang="en-US" sz="1899" b="1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FRUSTRADOS</a:t>
            </a:r>
          </a:p>
          <a:p>
            <a:pPr marL="0" lvl="0" indent="0" algn="ctr">
              <a:lnSpc>
                <a:spcPts val="2298"/>
              </a:lnSpc>
            </a:pPr>
            <a:r>
              <a:rPr lang="en-US" sz="1899" b="1" spc="5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PORQUE PERDERAM O RACIOCÍNIO DELES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52111" y="6465618"/>
            <a:ext cx="2311451" cy="10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9"/>
              </a:lnSpc>
            </a:pPr>
            <a:r>
              <a:rPr lang="en-US" sz="1950" b="1" spc="3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DESVALORIZADOS </a:t>
            </a:r>
          </a:p>
          <a:p>
            <a:pPr marL="0" lvl="0" indent="0" algn="ctr">
              <a:lnSpc>
                <a:spcPts val="2808"/>
              </a:lnSpc>
            </a:pPr>
            <a:r>
              <a:rPr lang="en-US" sz="2340" b="1" spc="7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QUANDO FORAM IGNORADOS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7030" y="3733698"/>
            <a:ext cx="2429970" cy="84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2"/>
              </a:lnSpc>
            </a:pPr>
            <a:r>
              <a:rPr lang="en-US" sz="1870" b="1" spc="5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TRISTES PORQUE NÃO FORAM OUVIDOS DURANTE A VEZ DELES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6045" y="6581971"/>
            <a:ext cx="2310956" cy="82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89"/>
              </a:lnSpc>
            </a:pPr>
            <a:r>
              <a:rPr lang="en-US" sz="1809" b="1" spc="12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CONFUSOS PORQUE</a:t>
            </a:r>
          </a:p>
          <a:p>
            <a:pPr marL="0" lvl="0" indent="0" algn="ctr">
              <a:lnSpc>
                <a:spcPts val="2189"/>
              </a:lnSpc>
            </a:pPr>
            <a:r>
              <a:rPr lang="en-US" sz="1809" b="1" spc="10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PERDERAM  </a:t>
            </a:r>
          </a:p>
          <a:p>
            <a:pPr marL="0" lvl="0" indent="0" algn="ctr">
              <a:lnSpc>
                <a:spcPts val="2189"/>
              </a:lnSpc>
            </a:pPr>
            <a:r>
              <a:rPr lang="en-US" sz="1809" b="1" spc="10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“O FIO DA MEADA”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74337" y="3643770"/>
            <a:ext cx="2428456" cy="99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2"/>
              </a:lnSpc>
            </a:pPr>
            <a:r>
              <a:rPr lang="en-US" sz="2200" b="1" spc="6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CHATEADOS  PORQUE FORAM DESRESPEITADOS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06406" y="6632320"/>
            <a:ext cx="2425402" cy="79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"/>
              </a:lnSpc>
            </a:pPr>
            <a:r>
              <a:rPr lang="en-US" sz="1793" b="1" spc="14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DECEPCIONADOS</a:t>
            </a:r>
          </a:p>
          <a:p>
            <a:pPr marL="0" lvl="0" indent="0" algn="ctr">
              <a:lnSpc>
                <a:spcPts val="2169"/>
              </a:lnSpc>
            </a:pPr>
            <a:r>
              <a:rPr lang="en-US" sz="1793" b="1" spc="14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PORQUE ESTAVAM ESPERANDO A SUA VEZ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1177" y="1844186"/>
            <a:ext cx="9790395" cy="43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9"/>
              </a:lnSpc>
            </a:pPr>
            <a:r>
              <a:rPr lang="en-US" sz="2635" spc="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Queremos e precisamos ser atenciosos com os sentimentos dos outros.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612900" y="169185"/>
            <a:ext cx="80772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3840" y="1001203"/>
            <a:ext cx="9811360" cy="88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1"/>
              </a:lnSpc>
              <a:spcBef>
                <a:spcPct val="0"/>
              </a:spcBef>
            </a:pPr>
            <a:r>
              <a:rPr lang="en-US" sz="2436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COMO OS OUTROS SE SENTEM QUANDO NÓS INTERROMPEMOS?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97507" y="7557287"/>
            <a:ext cx="2311450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5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488" y="2444496"/>
            <a:ext cx="4852416" cy="3291840"/>
            <a:chOff x="0" y="0"/>
            <a:chExt cx="6469888" cy="4389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9888" cy="4389120"/>
            </a:xfrm>
            <a:custGeom>
              <a:avLst/>
              <a:gdLst/>
              <a:ahLst/>
              <a:cxnLst/>
              <a:rect l="l" t="t" r="r" b="b"/>
              <a:pathLst>
                <a:path w="6469888" h="4389120">
                  <a:moveTo>
                    <a:pt x="0" y="0"/>
                  </a:moveTo>
                  <a:lnTo>
                    <a:pt x="6469888" y="0"/>
                  </a:lnTo>
                  <a:lnTo>
                    <a:pt x="6469888" y="4389120"/>
                  </a:lnTo>
                  <a:lnTo>
                    <a:pt x="0" y="438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72394" y="2528564"/>
            <a:ext cx="4683509" cy="3122343"/>
            <a:chOff x="0" y="0"/>
            <a:chExt cx="6244679" cy="41631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44717" cy="4163060"/>
            </a:xfrm>
            <a:custGeom>
              <a:avLst/>
              <a:gdLst/>
              <a:ahLst/>
              <a:cxnLst/>
              <a:rect l="l" t="t" r="r" b="b"/>
              <a:pathLst>
                <a:path w="6244717" h="4163060">
                  <a:moveTo>
                    <a:pt x="359791" y="0"/>
                  </a:moveTo>
                  <a:cubicBezTo>
                    <a:pt x="161036" y="0"/>
                    <a:pt x="0" y="161036"/>
                    <a:pt x="0" y="359791"/>
                  </a:cubicBezTo>
                  <a:lnTo>
                    <a:pt x="0" y="3803269"/>
                  </a:lnTo>
                  <a:cubicBezTo>
                    <a:pt x="0" y="4002024"/>
                    <a:pt x="161036" y="4163060"/>
                    <a:pt x="359791" y="4163060"/>
                  </a:cubicBezTo>
                  <a:lnTo>
                    <a:pt x="5884926" y="4163060"/>
                  </a:lnTo>
                  <a:cubicBezTo>
                    <a:pt x="6083681" y="4163060"/>
                    <a:pt x="6244717" y="4002024"/>
                    <a:pt x="6244717" y="3803269"/>
                  </a:cubicBezTo>
                  <a:lnTo>
                    <a:pt x="6244717" y="359791"/>
                  </a:lnTo>
                  <a:cubicBezTo>
                    <a:pt x="6244717" y="161036"/>
                    <a:pt x="6083554" y="0"/>
                    <a:pt x="5884926" y="0"/>
                  </a:cubicBezTo>
                  <a:close/>
                </a:path>
              </a:pathLst>
            </a:custGeom>
            <a:blipFill>
              <a:blip r:embed="rId3"/>
              <a:stretch>
                <a:fillRect b="-1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553344" y="2509514"/>
            <a:ext cx="4721609" cy="3160443"/>
          </a:xfrm>
          <a:custGeom>
            <a:avLst/>
            <a:gdLst/>
            <a:ahLst/>
            <a:cxnLst/>
            <a:rect l="l" t="t" r="r" b="b"/>
            <a:pathLst>
              <a:path w="4721609" h="3160443">
                <a:moveTo>
                  <a:pt x="0" y="0"/>
                </a:moveTo>
                <a:lnTo>
                  <a:pt x="4721609" y="0"/>
                </a:lnTo>
                <a:lnTo>
                  <a:pt x="4721609" y="3160442"/>
                </a:lnTo>
                <a:lnTo>
                  <a:pt x="0" y="316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49048" y="2444496"/>
            <a:ext cx="4852416" cy="3288792"/>
            <a:chOff x="0" y="0"/>
            <a:chExt cx="6469888" cy="43850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69888" cy="4385056"/>
            </a:xfrm>
            <a:custGeom>
              <a:avLst/>
              <a:gdLst/>
              <a:ahLst/>
              <a:cxnLst/>
              <a:rect l="l" t="t" r="r" b="b"/>
              <a:pathLst>
                <a:path w="6469888" h="4385056">
                  <a:moveTo>
                    <a:pt x="0" y="0"/>
                  </a:moveTo>
                  <a:lnTo>
                    <a:pt x="6469888" y="0"/>
                  </a:lnTo>
                  <a:lnTo>
                    <a:pt x="6469888" y="4385056"/>
                  </a:lnTo>
                  <a:lnTo>
                    <a:pt x="0" y="438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434335" y="2529164"/>
            <a:ext cx="4683509" cy="3121209"/>
            <a:chOff x="0" y="0"/>
            <a:chExt cx="6244679" cy="41616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4717" cy="4161536"/>
            </a:xfrm>
            <a:custGeom>
              <a:avLst/>
              <a:gdLst/>
              <a:ahLst/>
              <a:cxnLst/>
              <a:rect l="l" t="t" r="r" b="b"/>
              <a:pathLst>
                <a:path w="6244717" h="4161536">
                  <a:moveTo>
                    <a:pt x="359664" y="0"/>
                  </a:moveTo>
                  <a:cubicBezTo>
                    <a:pt x="161036" y="0"/>
                    <a:pt x="0" y="161036"/>
                    <a:pt x="0" y="359664"/>
                  </a:cubicBezTo>
                  <a:lnTo>
                    <a:pt x="0" y="3801872"/>
                  </a:lnTo>
                  <a:cubicBezTo>
                    <a:pt x="0" y="4000500"/>
                    <a:pt x="161036" y="4161536"/>
                    <a:pt x="359664" y="4161536"/>
                  </a:cubicBezTo>
                  <a:lnTo>
                    <a:pt x="5885053" y="4161536"/>
                  </a:lnTo>
                  <a:cubicBezTo>
                    <a:pt x="6083554" y="4161536"/>
                    <a:pt x="6244463" y="4000881"/>
                    <a:pt x="6244717" y="3802507"/>
                  </a:cubicBezTo>
                  <a:lnTo>
                    <a:pt x="6244717" y="359029"/>
                  </a:lnTo>
                  <a:cubicBezTo>
                    <a:pt x="6244336" y="160655"/>
                    <a:pt x="6083427" y="0"/>
                    <a:pt x="5885053" y="0"/>
                  </a:cubicBezTo>
                  <a:close/>
                </a:path>
              </a:pathLst>
            </a:custGeom>
            <a:blipFill>
              <a:blip r:embed="rId7"/>
              <a:stretch>
                <a:fillRect b="-1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5415285" y="2510114"/>
            <a:ext cx="4721609" cy="3159309"/>
          </a:xfrm>
          <a:custGeom>
            <a:avLst/>
            <a:gdLst/>
            <a:ahLst/>
            <a:cxnLst/>
            <a:rect l="l" t="t" r="r" b="b"/>
            <a:pathLst>
              <a:path w="4721609" h="3159309">
                <a:moveTo>
                  <a:pt x="0" y="0"/>
                </a:moveTo>
                <a:lnTo>
                  <a:pt x="4721609" y="0"/>
                </a:lnTo>
                <a:lnTo>
                  <a:pt x="4721609" y="3159309"/>
                </a:lnTo>
                <a:lnTo>
                  <a:pt x="0" y="3159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40621" y="5736336"/>
            <a:ext cx="3946150" cy="186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85"/>
              </a:lnSpc>
            </a:pPr>
            <a:r>
              <a:rPr lang="en-US" sz="3089" spc="4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Quando a professora está ajudando os outros, nós precisamos esperar.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74288" y="5552313"/>
            <a:ext cx="4531471" cy="83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19"/>
              </a:lnSpc>
            </a:pPr>
            <a:r>
              <a:rPr lang="en-US" sz="3150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Quando outra pessoa está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2290" y="6507702"/>
            <a:ext cx="4432438" cy="82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75"/>
              </a:lnSpc>
            </a:pPr>
            <a:r>
              <a:rPr lang="en-US" sz="3089" spc="3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nós precisamos esperar.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0113" y="1874630"/>
            <a:ext cx="8610343" cy="45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5"/>
              </a:lnSpc>
            </a:pPr>
            <a:r>
              <a:rPr lang="en-US" sz="2689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Aguardamos nossa vez de falar em determinados momentos.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84258" y="6424546"/>
            <a:ext cx="4621501" cy="43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7"/>
              </a:lnSpc>
            </a:pPr>
            <a:r>
              <a:rPr lang="en-US" sz="2889" spc="2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respondendo a uma pergunta,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612900" y="169185"/>
            <a:ext cx="80010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3368" y="1050265"/>
            <a:ext cx="9811360" cy="88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1"/>
              </a:lnSpc>
              <a:spcBef>
                <a:spcPct val="0"/>
              </a:spcBef>
            </a:pPr>
            <a:r>
              <a:rPr lang="en-US" sz="2436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QUANDO PRECISAMOS ESPERAR PARA FALAR?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97506" y="7557288"/>
            <a:ext cx="22683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2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04224" y="2865120"/>
            <a:ext cx="7083552" cy="4773168"/>
            <a:chOff x="0" y="0"/>
            <a:chExt cx="9444736" cy="6364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44736" cy="6364224"/>
            </a:xfrm>
            <a:custGeom>
              <a:avLst/>
              <a:gdLst/>
              <a:ahLst/>
              <a:cxnLst/>
              <a:rect l="l" t="t" r="r" b="b"/>
              <a:pathLst>
                <a:path w="9444736" h="6364224">
                  <a:moveTo>
                    <a:pt x="0" y="0"/>
                  </a:moveTo>
                  <a:lnTo>
                    <a:pt x="9444736" y="0"/>
                  </a:lnTo>
                  <a:lnTo>
                    <a:pt x="9444736" y="6364224"/>
                  </a:lnTo>
                  <a:lnTo>
                    <a:pt x="0" y="6364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888806" y="2947606"/>
            <a:ext cx="6914388" cy="4607928"/>
            <a:chOff x="0" y="0"/>
            <a:chExt cx="9219184" cy="61439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19184" cy="6143879"/>
            </a:xfrm>
            <a:custGeom>
              <a:avLst/>
              <a:gdLst/>
              <a:ahLst/>
              <a:cxnLst/>
              <a:rect l="l" t="t" r="r" b="b"/>
              <a:pathLst>
                <a:path w="9219184" h="6143879">
                  <a:moveTo>
                    <a:pt x="530352" y="0"/>
                  </a:moveTo>
                  <a:cubicBezTo>
                    <a:pt x="237363" y="381"/>
                    <a:pt x="0" y="237998"/>
                    <a:pt x="0" y="530987"/>
                  </a:cubicBezTo>
                  <a:lnTo>
                    <a:pt x="0" y="5612892"/>
                  </a:lnTo>
                  <a:cubicBezTo>
                    <a:pt x="0" y="5906008"/>
                    <a:pt x="237363" y="6143625"/>
                    <a:pt x="530352" y="6143879"/>
                  </a:cubicBezTo>
                  <a:lnTo>
                    <a:pt x="8688832" y="6143879"/>
                  </a:lnTo>
                  <a:cubicBezTo>
                    <a:pt x="8981439" y="6143498"/>
                    <a:pt x="9218676" y="5906516"/>
                    <a:pt x="9219184" y="5614035"/>
                  </a:cubicBezTo>
                  <a:lnTo>
                    <a:pt x="9219184" y="529971"/>
                  </a:lnTo>
                  <a:cubicBezTo>
                    <a:pt x="9218676" y="237363"/>
                    <a:pt x="8981440" y="381"/>
                    <a:pt x="8688832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869756" y="2928556"/>
            <a:ext cx="6952488" cy="4646028"/>
          </a:xfrm>
          <a:custGeom>
            <a:avLst/>
            <a:gdLst/>
            <a:ahLst/>
            <a:cxnLst/>
            <a:rect l="l" t="t" r="r" b="b"/>
            <a:pathLst>
              <a:path w="6952488" h="4646028">
                <a:moveTo>
                  <a:pt x="0" y="0"/>
                </a:moveTo>
                <a:lnTo>
                  <a:pt x="6952488" y="0"/>
                </a:lnTo>
                <a:lnTo>
                  <a:pt x="6952488" y="4646029"/>
                </a:lnTo>
                <a:lnTo>
                  <a:pt x="0" y="4646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59472" y="5288099"/>
            <a:ext cx="1643129" cy="2473290"/>
            <a:chOff x="0" y="0"/>
            <a:chExt cx="2190839" cy="3297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0877" cy="3297682"/>
            </a:xfrm>
            <a:custGeom>
              <a:avLst/>
              <a:gdLst/>
              <a:ahLst/>
              <a:cxnLst/>
              <a:rect l="l" t="t" r="r" b="b"/>
              <a:pathLst>
                <a:path w="2190877" h="3297682">
                  <a:moveTo>
                    <a:pt x="0" y="0"/>
                  </a:moveTo>
                  <a:lnTo>
                    <a:pt x="2190877" y="0"/>
                  </a:lnTo>
                  <a:lnTo>
                    <a:pt x="2190877" y="3297682"/>
                  </a:lnTo>
                  <a:lnTo>
                    <a:pt x="0" y="329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-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718021" y="5288099"/>
            <a:ext cx="1614507" cy="2473290"/>
            <a:chOff x="0" y="0"/>
            <a:chExt cx="2152675" cy="32977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2650" cy="3297682"/>
            </a:xfrm>
            <a:custGeom>
              <a:avLst/>
              <a:gdLst/>
              <a:ahLst/>
              <a:cxnLst/>
              <a:rect l="l" t="t" r="r" b="b"/>
              <a:pathLst>
                <a:path w="2152650" h="3297682">
                  <a:moveTo>
                    <a:pt x="0" y="0"/>
                  </a:moveTo>
                  <a:lnTo>
                    <a:pt x="2152650" y="0"/>
                  </a:lnTo>
                  <a:lnTo>
                    <a:pt x="2152650" y="3297682"/>
                  </a:lnTo>
                  <a:lnTo>
                    <a:pt x="0" y="3297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1" b="-1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47027" y="1861776"/>
            <a:ext cx="939794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5"/>
              </a:lnSpc>
            </a:pPr>
            <a:r>
              <a:rPr lang="en-US" sz="3062" spc="27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Mesmo não sendo nossa vez de falar, às vezes nossa boca quer falar. Parece que um vulcão vai entrar em erupção!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5472" y="1284858"/>
            <a:ext cx="10010775" cy="36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1"/>
              </a:lnSpc>
              <a:spcBef>
                <a:spcPct val="0"/>
              </a:spcBef>
            </a:pPr>
            <a:r>
              <a:rPr lang="en-US" sz="2036" b="1" u="none" strike="noStrike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E se sentirmos que precisamos conversar?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612900" y="169185"/>
            <a:ext cx="80010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97506" y="7557287"/>
            <a:ext cx="28017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10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153" y="2870483"/>
            <a:ext cx="9606715" cy="4652000"/>
            <a:chOff x="0" y="0"/>
            <a:chExt cx="9606712" cy="46519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06660" cy="4652010"/>
            </a:xfrm>
            <a:custGeom>
              <a:avLst/>
              <a:gdLst/>
              <a:ahLst/>
              <a:cxnLst/>
              <a:rect l="l" t="t" r="r" b="b"/>
              <a:pathLst>
                <a:path w="9606660" h="4652010">
                  <a:moveTo>
                    <a:pt x="0" y="0"/>
                  </a:moveTo>
                  <a:lnTo>
                    <a:pt x="9606660" y="0"/>
                  </a:lnTo>
                  <a:lnTo>
                    <a:pt x="9606660" y="4652010"/>
                  </a:lnTo>
                  <a:lnTo>
                    <a:pt x="0" y="4652010"/>
                  </a:lnTo>
                  <a:close/>
                </a:path>
              </a:pathLst>
            </a:custGeom>
            <a:solidFill>
              <a:srgbClr val="FFF3A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77028" y="2896514"/>
            <a:ext cx="7701077" cy="4584602"/>
            <a:chOff x="0" y="0"/>
            <a:chExt cx="10268102" cy="6112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68077" cy="6112764"/>
            </a:xfrm>
            <a:custGeom>
              <a:avLst/>
              <a:gdLst/>
              <a:ahLst/>
              <a:cxnLst/>
              <a:rect l="l" t="t" r="r" b="b"/>
              <a:pathLst>
                <a:path w="10268077" h="6112764">
                  <a:moveTo>
                    <a:pt x="0" y="0"/>
                  </a:moveTo>
                  <a:lnTo>
                    <a:pt x="10268077" y="0"/>
                  </a:lnTo>
                  <a:lnTo>
                    <a:pt x="10268077" y="6112764"/>
                  </a:lnTo>
                  <a:lnTo>
                    <a:pt x="0" y="6112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002" b="-900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4642979" y="4211193"/>
            <a:ext cx="1346711" cy="1446400"/>
            <a:chOff x="0" y="0"/>
            <a:chExt cx="1795615" cy="1928533"/>
          </a:xfrm>
        </p:grpSpPr>
        <p:sp>
          <p:nvSpPr>
            <p:cNvPr id="7" name="Freeform 7">
              <a:hlinkClick r:id="rId3" tooltip="https://www.youtube.com/watch?v=utLJKk7Bbg0"/>
            </p:cNvPr>
            <p:cNvSpPr/>
            <p:nvPr/>
          </p:nvSpPr>
          <p:spPr>
            <a:xfrm>
              <a:off x="0" y="0"/>
              <a:ext cx="1795653" cy="1928495"/>
            </a:xfrm>
            <a:custGeom>
              <a:avLst/>
              <a:gdLst/>
              <a:ahLst/>
              <a:cxnLst/>
              <a:rect l="l" t="t" r="r" b="b"/>
              <a:pathLst>
                <a:path w="1795653" h="1928495">
                  <a:moveTo>
                    <a:pt x="0" y="0"/>
                  </a:moveTo>
                  <a:lnTo>
                    <a:pt x="1795653" y="0"/>
                  </a:lnTo>
                  <a:lnTo>
                    <a:pt x="1795653" y="1928495"/>
                  </a:lnTo>
                  <a:lnTo>
                    <a:pt x="0" y="1928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2" b="-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48153" y="1800816"/>
            <a:ext cx="950425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87"/>
              </a:lnSpc>
            </a:pPr>
            <a:r>
              <a:rPr lang="en-US" sz="3239" spc="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Vamos ler uma história sobre um menino que tinha um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7367" y="2277066"/>
            <a:ext cx="784693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</a:pPr>
            <a:r>
              <a:rPr lang="en-US" sz="3500" spc="3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problema de interrupção. O que ele fez?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7923" y="1078840"/>
            <a:ext cx="10010775" cy="72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1"/>
              </a:lnSpc>
              <a:spcBef>
                <a:spcPct val="0"/>
              </a:spcBef>
            </a:pPr>
            <a:r>
              <a:rPr lang="en-US" sz="2036">
                <a:solidFill>
                  <a:srgbClr val="004AAD"/>
                </a:solidFill>
                <a:latin typeface="Horizon"/>
                <a:ea typeface="Horizon"/>
                <a:cs typeface="Horizon"/>
                <a:sym typeface="Horizon"/>
              </a:rPr>
              <a:t>O QUE PODEMOS FAZER QUANDO QUISERMOS FALAR?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53302" y="0"/>
            <a:ext cx="10185397" cy="1135990"/>
          </a:xfrm>
          <a:custGeom>
            <a:avLst/>
            <a:gdLst/>
            <a:ahLst/>
            <a:cxnLst/>
            <a:rect l="l" t="t" r="r" b="b"/>
            <a:pathLst>
              <a:path w="10185397" h="1135990">
                <a:moveTo>
                  <a:pt x="0" y="0"/>
                </a:moveTo>
                <a:lnTo>
                  <a:pt x="10185396" y="0"/>
                </a:lnTo>
                <a:lnTo>
                  <a:pt x="10185396" y="1135990"/>
                </a:lnTo>
                <a:lnTo>
                  <a:pt x="0" y="1135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25944" y="140208"/>
            <a:ext cx="917448" cy="917448"/>
            <a:chOff x="0" y="0"/>
            <a:chExt cx="1223264" cy="1223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3264" cy="1223264"/>
            </a:xfrm>
            <a:custGeom>
              <a:avLst/>
              <a:gdLst/>
              <a:ahLst/>
              <a:cxnLst/>
              <a:rect l="l" t="t" r="r" b="b"/>
              <a:pathLst>
                <a:path w="1223264" h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23264"/>
                  </a:lnTo>
                  <a:lnTo>
                    <a:pt x="0" y="1223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689100" y="169185"/>
            <a:ext cx="7848600" cy="70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651"/>
              </a:lnSpc>
              <a:spcBef>
                <a:spcPct val="0"/>
              </a:spcBef>
            </a:pPr>
            <a:r>
              <a:rPr lang="en-US" sz="4036" b="1" u="none" strike="noStrike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VAMOS APRENDER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97506" y="7557287"/>
            <a:ext cx="280179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</a:pPr>
            <a:r>
              <a:rPr lang="en-US" sz="600" b="1" u="sng" spc="-3" dirty="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  <a:hlinkClick r:id="rId7" tooltip="http://www.movimentoescolar.com.br"/>
              </a:rPr>
              <a:t>www.movimentoescolar.com.br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1101</Words>
  <Application>Microsoft Office PowerPoint</Application>
  <PresentationFormat>Personalizar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Horizon</vt:lpstr>
      <vt:lpstr>IBM Plex Sans Condensed</vt:lpstr>
      <vt:lpstr>Arial</vt:lpstr>
      <vt:lpstr>Montserrat Bold</vt:lpstr>
      <vt:lpstr>Calibri</vt:lpstr>
      <vt:lpstr>IBM Plex Sans Condensed Bold</vt:lpstr>
      <vt:lpstr>Open Sans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- HABILIDADES SOCIOEMOCIONAIS - INTERROMPER VS. ESPERAR</dc:title>
  <cp:lastModifiedBy>Ádila Pacheco</cp:lastModifiedBy>
  <cp:revision>3</cp:revision>
  <dcterms:created xsi:type="dcterms:W3CDTF">2006-08-16T00:00:00Z</dcterms:created>
  <dcterms:modified xsi:type="dcterms:W3CDTF">2026-02-19T01:30:00Z</dcterms:modified>
  <dc:identifier>DAHBtzD3nh8</dc:identifier>
</cp:coreProperties>
</file>