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"/>
      <p:regular r:id="rId17"/>
    </p:embeddedFont>
    <p:embeddedFont>
      <p:font typeface="Montserrat"/>
      <p:regular r:id="rId18"/>
    </p:embeddedFont>
    <p:embeddedFont>
      <p:font typeface="Montserrat"/>
      <p:regular r:id="rId19"/>
    </p:embeddedFont>
    <p:embeddedFont>
      <p:font typeface="Montserrat"/>
      <p:regular r:id="rId20"/>
    </p:embeddedFont>
    <p:embeddedFont>
      <p:font typeface="Heebo Light"/>
      <p:regular r:id="rId21"/>
    </p:embeddedFont>
    <p:embeddedFont>
      <p:font typeface="Heebo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sv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12.svg"/><Relationship Id="rId13" Type="http://schemas.openxmlformats.org/officeDocument/2006/relationships/slideLayout" Target="../slideLayouts/slideLayout4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image" Target="../media/image-4-10.png"/><Relationship Id="rId11" Type="http://schemas.openxmlformats.org/officeDocument/2006/relationships/image" Target="../media/image-4-11.png"/><Relationship Id="rId12" Type="http://schemas.openxmlformats.org/officeDocument/2006/relationships/image" Target="../media/image-4-12.png"/><Relationship Id="rId13" Type="http://schemas.openxmlformats.org/officeDocument/2006/relationships/image" Target="../media/image-4-13.png"/><Relationship Id="rId14" Type="http://schemas.openxmlformats.org/officeDocument/2006/relationships/image" Target="../media/image-4-14.png"/><Relationship Id="rId15" Type="http://schemas.openxmlformats.org/officeDocument/2006/relationships/image" Target="../media/image-4-15.png"/><Relationship Id="rId16" Type="http://schemas.openxmlformats.org/officeDocument/2006/relationships/image" Target="../media/image-4-16.png"/><Relationship Id="rId17" Type="http://schemas.openxmlformats.org/officeDocument/2006/relationships/image" Target="../media/image-4-17.png"/><Relationship Id="rId18" Type="http://schemas.openxmlformats.org/officeDocument/2006/relationships/image" Target="../media/image-4-18.png"/><Relationship Id="rId19" Type="http://schemas.openxmlformats.org/officeDocument/2006/relationships/image" Target="../media/image-4-19.png"/><Relationship Id="rId20" Type="http://schemas.openxmlformats.org/officeDocument/2006/relationships/image" Target="../media/image-4-20.png"/><Relationship Id="rId21" Type="http://schemas.openxmlformats.org/officeDocument/2006/relationships/slideLayout" Target="../slideLayouts/slideLayout5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57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SAI Digital Training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Crafts you can bank on!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393" y="587097"/>
            <a:ext cx="5291495" cy="705540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68628" y="807482"/>
            <a:ext cx="7711440" cy="609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Ready to Transform Your Career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6168628" y="1667828"/>
            <a:ext cx="7779544" cy="3654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9550"/>
              </a:lnSpc>
              <a:buNone/>
            </a:pPr>
            <a:r>
              <a:rPr lang="en-US" sz="76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Book Your Free Demo Class Today</a:t>
            </a:r>
            <a:endParaRPr lang="en-US" sz="7650" dirty="0"/>
          </a:p>
        </p:txBody>
      </p:sp>
      <p:sp>
        <p:nvSpPr>
          <p:cNvPr id="6" name="Text 3"/>
          <p:cNvSpPr/>
          <p:nvPr/>
        </p:nvSpPr>
        <p:spPr>
          <a:xfrm>
            <a:off x="6168628" y="5741194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Call Us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168628" y="6213158"/>
            <a:ext cx="36520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+91 83092 64432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0303788" y="5741194"/>
            <a:ext cx="2436614" cy="3045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Visit Us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03788" y="6213158"/>
            <a:ext cx="3652004" cy="289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www.saidigitaltraining.com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168628" y="6842165"/>
            <a:ext cx="7779544" cy="5798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Start your journey to becoming a certified digital marketing expert with AI skills that employers demand.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Complete Digital Marketing + AI Programme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803696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Become a certified digital marketing expert in just 45 days. Master 10 essential modules with industry-leading trainers, live projects, and guaranteed placement assistance. Limited seats available.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09293"/>
            <a:ext cx="68502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SAI Digital Training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1700"/>
            <a:ext cx="6407944" cy="2592348"/>
          </a:xfrm>
          <a:prstGeom prst="roundRect">
            <a:avLst>
              <a:gd name="adj" fmla="val 367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2406134"/>
            <a:ext cx="680442" cy="680442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2593181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8224" y="33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Expert Trainers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028224" y="3803809"/>
            <a:ext cx="593907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Learn from certified professionals with real-world experience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8548" y="2171700"/>
            <a:ext cx="6408063" cy="2592348"/>
          </a:xfrm>
          <a:prstGeom prst="roundRect">
            <a:avLst>
              <a:gd name="adj" fmla="val 367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982" y="2406134"/>
            <a:ext cx="680442" cy="680442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2593181"/>
            <a:ext cx="306110" cy="30611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62982" y="33133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Live Projects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62982" y="3803809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Hands-on case studies that mirror actual industry scenarios</a:t>
            </a:r>
            <a:endParaRPr lang="en-US" sz="1750" dirty="0"/>
          </a:p>
        </p:txBody>
      </p:sp>
      <p:sp>
        <p:nvSpPr>
          <p:cNvPr id="13" name="Shape 7"/>
          <p:cNvSpPr/>
          <p:nvPr/>
        </p:nvSpPr>
        <p:spPr>
          <a:xfrm>
            <a:off x="793790" y="4990862"/>
            <a:ext cx="6407944" cy="2229445"/>
          </a:xfrm>
          <a:prstGeom prst="roundRect">
            <a:avLst>
              <a:gd name="adj" fmla="val 427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224" y="5225296"/>
            <a:ext cx="680442" cy="680442"/>
          </a:xfrm>
          <a:prstGeom prst="rect">
            <a:avLst/>
          </a:prstGeom>
        </p:spPr>
      </p:pic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5390" y="5412343"/>
            <a:ext cx="306110" cy="30611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028224" y="6132552"/>
            <a:ext cx="31168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Placement Assistance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1028224" y="6622971"/>
            <a:ext cx="5939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100% job placement support with internship opportunities</a:t>
            </a:r>
            <a:endParaRPr lang="en-US" sz="1750" dirty="0"/>
          </a:p>
        </p:txBody>
      </p:sp>
      <p:sp>
        <p:nvSpPr>
          <p:cNvPr id="18" name="Shape 10"/>
          <p:cNvSpPr/>
          <p:nvPr/>
        </p:nvSpPr>
        <p:spPr>
          <a:xfrm>
            <a:off x="7428548" y="4990862"/>
            <a:ext cx="6408063" cy="2229445"/>
          </a:xfrm>
          <a:prstGeom prst="roundRect">
            <a:avLst>
              <a:gd name="adj" fmla="val 427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pic>
        <p:nvPicPr>
          <p:cNvPr id="19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982" y="5225296"/>
            <a:ext cx="680442" cy="680442"/>
          </a:xfrm>
          <a:prstGeom prst="rect">
            <a:avLst/>
          </a:prstGeom>
        </p:spPr>
      </p:pic>
      <p:pic>
        <p:nvPicPr>
          <p:cNvPr id="20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50148" y="5412343"/>
            <a:ext cx="306110" cy="306110"/>
          </a:xfrm>
          <a:prstGeom prst="rect">
            <a:avLst/>
          </a:prstGeom>
        </p:spPr>
      </p:pic>
      <p:sp>
        <p:nvSpPr>
          <p:cNvPr id="21" name="Text 11"/>
          <p:cNvSpPr/>
          <p:nvPr/>
        </p:nvSpPr>
        <p:spPr>
          <a:xfrm>
            <a:off x="7662982" y="61325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Certification</a:t>
            </a:r>
            <a:endParaRPr lang="en-US" sz="2200" dirty="0"/>
          </a:p>
        </p:txBody>
      </p:sp>
      <p:sp>
        <p:nvSpPr>
          <p:cNvPr id="22" name="Text 12"/>
          <p:cNvSpPr/>
          <p:nvPr/>
        </p:nvSpPr>
        <p:spPr>
          <a:xfrm>
            <a:off x="7662982" y="6622971"/>
            <a:ext cx="59391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Industry-recognised credentials to boost your career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79677" y="470178"/>
            <a:ext cx="5200888" cy="465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650"/>
              </a:lnSpc>
              <a:buNone/>
            </a:pPr>
            <a:r>
              <a:rPr lang="en-US" sz="2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Master 10 Essential Modules</a:t>
            </a:r>
            <a:endParaRPr lang="en-US" sz="2900" dirty="0"/>
          </a:p>
        </p:txBody>
      </p:sp>
      <p:sp>
        <p:nvSpPr>
          <p:cNvPr id="3" name="Shape 1"/>
          <p:cNvSpPr/>
          <p:nvPr/>
        </p:nvSpPr>
        <p:spPr>
          <a:xfrm>
            <a:off x="2179677" y="1353860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9677" y="1338620"/>
            <a:ext cx="5086707" cy="6096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729" y="1130618"/>
            <a:ext cx="446484" cy="4464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633674" y="1242179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400" dirty="0"/>
          </a:p>
        </p:txBody>
      </p:sp>
      <p:sp>
        <p:nvSpPr>
          <p:cNvPr id="7" name="Text 3"/>
          <p:cNvSpPr/>
          <p:nvPr/>
        </p:nvSpPr>
        <p:spPr>
          <a:xfrm>
            <a:off x="2343745" y="1725930"/>
            <a:ext cx="2647236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 Marketing Basics + AI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2343745" y="2017038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Foundational principles enhanced with artificial intelligence tools</a:t>
            </a:r>
            <a:endParaRPr lang="en-US" sz="1150" dirty="0"/>
          </a:p>
        </p:txBody>
      </p:sp>
      <p:sp>
        <p:nvSpPr>
          <p:cNvPr id="9" name="Shape 5"/>
          <p:cNvSpPr/>
          <p:nvPr/>
        </p:nvSpPr>
        <p:spPr>
          <a:xfrm>
            <a:off x="7364016" y="1353860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16" y="1338620"/>
            <a:ext cx="5086707" cy="60960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4068" y="1130618"/>
            <a:ext cx="446484" cy="4464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18013" y="1242179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7528084" y="1725930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SEO + AI</a:t>
            </a:r>
            <a:endParaRPr lang="en-US" sz="1450" dirty="0"/>
          </a:p>
        </p:txBody>
      </p:sp>
      <p:sp>
        <p:nvSpPr>
          <p:cNvPr id="14" name="Text 8"/>
          <p:cNvSpPr/>
          <p:nvPr/>
        </p:nvSpPr>
        <p:spPr>
          <a:xfrm>
            <a:off x="7528084" y="2017038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Search engine optimisation techniques powered by AI insights</a:t>
            </a:r>
            <a:endParaRPr lang="en-US" sz="1150" dirty="0"/>
          </a:p>
        </p:txBody>
      </p:sp>
      <p:sp>
        <p:nvSpPr>
          <p:cNvPr id="15" name="Shape 9"/>
          <p:cNvSpPr/>
          <p:nvPr/>
        </p:nvSpPr>
        <p:spPr>
          <a:xfrm>
            <a:off x="2179677" y="2699147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1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77" y="2683907"/>
            <a:ext cx="5086707" cy="60960"/>
          </a:xfrm>
          <a:prstGeom prst="rect">
            <a:avLst/>
          </a:prstGeom>
        </p:spPr>
      </p:pic>
      <p:pic>
        <p:nvPicPr>
          <p:cNvPr id="1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729" y="2475905"/>
            <a:ext cx="446484" cy="446484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4633674" y="2587466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400" dirty="0"/>
          </a:p>
        </p:txBody>
      </p:sp>
      <p:sp>
        <p:nvSpPr>
          <p:cNvPr id="19" name="Text 11"/>
          <p:cNvSpPr/>
          <p:nvPr/>
        </p:nvSpPr>
        <p:spPr>
          <a:xfrm>
            <a:off x="2343745" y="307121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Ads</a:t>
            </a:r>
            <a:endParaRPr lang="en-US" sz="1450" dirty="0"/>
          </a:p>
        </p:txBody>
      </p:sp>
      <p:sp>
        <p:nvSpPr>
          <p:cNvPr id="20" name="Text 12"/>
          <p:cNvSpPr/>
          <p:nvPr/>
        </p:nvSpPr>
        <p:spPr>
          <a:xfrm>
            <a:off x="2343745" y="3362325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Paid advertising campaigns across the Google ecosystem</a:t>
            </a:r>
            <a:endParaRPr lang="en-US" sz="1150" dirty="0"/>
          </a:p>
        </p:txBody>
      </p:sp>
      <p:sp>
        <p:nvSpPr>
          <p:cNvPr id="21" name="Shape 13"/>
          <p:cNvSpPr/>
          <p:nvPr/>
        </p:nvSpPr>
        <p:spPr>
          <a:xfrm>
            <a:off x="7364016" y="2699147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22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4016" y="2683907"/>
            <a:ext cx="5086707" cy="60960"/>
          </a:xfrm>
          <a:prstGeom prst="rect">
            <a:avLst/>
          </a:prstGeom>
        </p:spPr>
      </p:pic>
      <p:pic>
        <p:nvPicPr>
          <p:cNvPr id="23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068" y="2475905"/>
            <a:ext cx="446484" cy="446484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9818013" y="2587466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400" dirty="0"/>
          </a:p>
        </p:txBody>
      </p:sp>
      <p:sp>
        <p:nvSpPr>
          <p:cNvPr id="25" name="Text 15"/>
          <p:cNvSpPr/>
          <p:nvPr/>
        </p:nvSpPr>
        <p:spPr>
          <a:xfrm>
            <a:off x="7528084" y="3071217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Meta Ads</a:t>
            </a:r>
            <a:endParaRPr lang="en-US" sz="1450" dirty="0"/>
          </a:p>
        </p:txBody>
      </p:sp>
      <p:sp>
        <p:nvSpPr>
          <p:cNvPr id="26" name="Text 16"/>
          <p:cNvSpPr/>
          <p:nvPr/>
        </p:nvSpPr>
        <p:spPr>
          <a:xfrm>
            <a:off x="7528084" y="3362325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Facebook and Instagram advertising strategies for maximum reach</a:t>
            </a:r>
            <a:endParaRPr lang="en-US" sz="1150" dirty="0"/>
          </a:p>
        </p:txBody>
      </p:sp>
      <p:sp>
        <p:nvSpPr>
          <p:cNvPr id="27" name="Shape 17"/>
          <p:cNvSpPr/>
          <p:nvPr/>
        </p:nvSpPr>
        <p:spPr>
          <a:xfrm>
            <a:off x="2179677" y="4044434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28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677" y="4029194"/>
            <a:ext cx="5086707" cy="60960"/>
          </a:xfrm>
          <a:prstGeom prst="rect">
            <a:avLst/>
          </a:prstGeom>
        </p:spPr>
      </p:pic>
      <p:pic>
        <p:nvPicPr>
          <p:cNvPr id="29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729" y="3821192"/>
            <a:ext cx="446484" cy="446484"/>
          </a:xfrm>
          <a:prstGeom prst="rect">
            <a:avLst/>
          </a:prstGeom>
        </p:spPr>
      </p:pic>
      <p:sp>
        <p:nvSpPr>
          <p:cNvPr id="30" name="Text 18"/>
          <p:cNvSpPr/>
          <p:nvPr/>
        </p:nvSpPr>
        <p:spPr>
          <a:xfrm>
            <a:off x="4633674" y="3932753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1400" dirty="0"/>
          </a:p>
        </p:txBody>
      </p:sp>
      <p:sp>
        <p:nvSpPr>
          <p:cNvPr id="31" name="Text 19"/>
          <p:cNvSpPr/>
          <p:nvPr/>
        </p:nvSpPr>
        <p:spPr>
          <a:xfrm>
            <a:off x="2343745" y="4416504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WordPress + Canva</a:t>
            </a:r>
            <a:endParaRPr lang="en-US" sz="1450" dirty="0"/>
          </a:p>
        </p:txBody>
      </p:sp>
      <p:sp>
        <p:nvSpPr>
          <p:cNvPr id="32" name="Text 20"/>
          <p:cNvSpPr/>
          <p:nvPr/>
        </p:nvSpPr>
        <p:spPr>
          <a:xfrm>
            <a:off x="2343745" y="4707612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Content creation and website management platforms</a:t>
            </a:r>
            <a:endParaRPr lang="en-US" sz="1150" dirty="0"/>
          </a:p>
        </p:txBody>
      </p:sp>
      <p:sp>
        <p:nvSpPr>
          <p:cNvPr id="33" name="Shape 21"/>
          <p:cNvSpPr/>
          <p:nvPr/>
        </p:nvSpPr>
        <p:spPr>
          <a:xfrm>
            <a:off x="7364016" y="4044434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34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64016" y="4029194"/>
            <a:ext cx="5086707" cy="60960"/>
          </a:xfrm>
          <a:prstGeom prst="rect">
            <a:avLst/>
          </a:prstGeom>
        </p:spPr>
      </p:pic>
      <p:pic>
        <p:nvPicPr>
          <p:cNvPr id="35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4068" y="3821192"/>
            <a:ext cx="446484" cy="446484"/>
          </a:xfrm>
          <a:prstGeom prst="rect">
            <a:avLst/>
          </a:prstGeom>
        </p:spPr>
      </p:pic>
      <p:sp>
        <p:nvSpPr>
          <p:cNvPr id="36" name="Text 22"/>
          <p:cNvSpPr/>
          <p:nvPr/>
        </p:nvSpPr>
        <p:spPr>
          <a:xfrm>
            <a:off x="9818013" y="3932753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</a:t>
            </a:r>
            <a:endParaRPr lang="en-US" sz="1400" dirty="0"/>
          </a:p>
        </p:txBody>
      </p:sp>
      <p:sp>
        <p:nvSpPr>
          <p:cNvPr id="37" name="Text 23"/>
          <p:cNvSpPr/>
          <p:nvPr/>
        </p:nvSpPr>
        <p:spPr>
          <a:xfrm>
            <a:off x="7528084" y="4416504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Email Automation</a:t>
            </a:r>
            <a:endParaRPr lang="en-US" sz="1450" dirty="0"/>
          </a:p>
        </p:txBody>
      </p:sp>
      <p:sp>
        <p:nvSpPr>
          <p:cNvPr id="38" name="Text 24"/>
          <p:cNvSpPr/>
          <p:nvPr/>
        </p:nvSpPr>
        <p:spPr>
          <a:xfrm>
            <a:off x="7528084" y="4707612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Automated email campaigns that drive engagement and conversions</a:t>
            </a:r>
            <a:endParaRPr lang="en-US" sz="1150" dirty="0"/>
          </a:p>
        </p:txBody>
      </p:sp>
      <p:sp>
        <p:nvSpPr>
          <p:cNvPr id="39" name="Shape 25"/>
          <p:cNvSpPr/>
          <p:nvPr/>
        </p:nvSpPr>
        <p:spPr>
          <a:xfrm>
            <a:off x="2179677" y="5389721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0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9677" y="5374481"/>
            <a:ext cx="5086707" cy="60960"/>
          </a:xfrm>
          <a:prstGeom prst="rect">
            <a:avLst/>
          </a:prstGeom>
        </p:spPr>
      </p:pic>
      <p:pic>
        <p:nvPicPr>
          <p:cNvPr id="41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9729" y="5166479"/>
            <a:ext cx="446484" cy="446484"/>
          </a:xfrm>
          <a:prstGeom prst="rect">
            <a:avLst/>
          </a:prstGeom>
        </p:spPr>
      </p:pic>
      <p:sp>
        <p:nvSpPr>
          <p:cNvPr id="42" name="Text 26"/>
          <p:cNvSpPr/>
          <p:nvPr/>
        </p:nvSpPr>
        <p:spPr>
          <a:xfrm>
            <a:off x="4633674" y="5278041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7</a:t>
            </a:r>
            <a:endParaRPr lang="en-US" sz="1400" dirty="0"/>
          </a:p>
        </p:txBody>
      </p:sp>
      <p:sp>
        <p:nvSpPr>
          <p:cNvPr id="43" name="Text 27"/>
          <p:cNvSpPr/>
          <p:nvPr/>
        </p:nvSpPr>
        <p:spPr>
          <a:xfrm>
            <a:off x="2343745" y="576179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YouTube</a:t>
            </a:r>
            <a:endParaRPr lang="en-US" sz="1450" dirty="0"/>
          </a:p>
        </p:txBody>
      </p:sp>
      <p:sp>
        <p:nvSpPr>
          <p:cNvPr id="44" name="Text 28"/>
          <p:cNvSpPr/>
          <p:nvPr/>
        </p:nvSpPr>
        <p:spPr>
          <a:xfrm>
            <a:off x="2343745" y="6052899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Video marketing and channel optimisation techniques</a:t>
            </a:r>
            <a:endParaRPr lang="en-US" sz="1150" dirty="0"/>
          </a:p>
        </p:txBody>
      </p:sp>
      <p:sp>
        <p:nvSpPr>
          <p:cNvPr id="45" name="Shape 29"/>
          <p:cNvSpPr/>
          <p:nvPr/>
        </p:nvSpPr>
        <p:spPr>
          <a:xfrm>
            <a:off x="7364016" y="5389721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64016" y="5374481"/>
            <a:ext cx="5086707" cy="60960"/>
          </a:xfrm>
          <a:prstGeom prst="rect">
            <a:avLst/>
          </a:prstGeom>
        </p:spPr>
      </p:pic>
      <p:pic>
        <p:nvPicPr>
          <p:cNvPr id="4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4068" y="5166479"/>
            <a:ext cx="446484" cy="446484"/>
          </a:xfrm>
          <a:prstGeom prst="rect">
            <a:avLst/>
          </a:prstGeom>
        </p:spPr>
      </p:pic>
      <p:sp>
        <p:nvSpPr>
          <p:cNvPr id="48" name="Text 30"/>
          <p:cNvSpPr/>
          <p:nvPr/>
        </p:nvSpPr>
        <p:spPr>
          <a:xfrm>
            <a:off x="9818013" y="5278041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</a:t>
            </a:r>
            <a:endParaRPr lang="en-US" sz="1400" dirty="0"/>
          </a:p>
        </p:txBody>
      </p:sp>
      <p:sp>
        <p:nvSpPr>
          <p:cNvPr id="49" name="Text 31"/>
          <p:cNvSpPr/>
          <p:nvPr/>
        </p:nvSpPr>
        <p:spPr>
          <a:xfrm>
            <a:off x="7528084" y="5761792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 Content Creation</a:t>
            </a:r>
            <a:endParaRPr lang="en-US" sz="1450" dirty="0"/>
          </a:p>
        </p:txBody>
      </p:sp>
      <p:sp>
        <p:nvSpPr>
          <p:cNvPr id="50" name="Text 32"/>
          <p:cNvSpPr/>
          <p:nvPr/>
        </p:nvSpPr>
        <p:spPr>
          <a:xfrm>
            <a:off x="7528084" y="6052899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Generate compelling content using cutting-edge AI tools</a:t>
            </a:r>
            <a:endParaRPr lang="en-US" sz="1150" dirty="0"/>
          </a:p>
        </p:txBody>
      </p:sp>
      <p:sp>
        <p:nvSpPr>
          <p:cNvPr id="51" name="Shape 33"/>
          <p:cNvSpPr/>
          <p:nvPr/>
        </p:nvSpPr>
        <p:spPr>
          <a:xfrm>
            <a:off x="2179677" y="6735008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52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9677" y="6719768"/>
            <a:ext cx="5086707" cy="60960"/>
          </a:xfrm>
          <a:prstGeom prst="rect">
            <a:avLst/>
          </a:prstGeom>
        </p:spPr>
      </p:pic>
      <p:pic>
        <p:nvPicPr>
          <p:cNvPr id="53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99729" y="6511766"/>
            <a:ext cx="446484" cy="446484"/>
          </a:xfrm>
          <a:prstGeom prst="rect">
            <a:avLst/>
          </a:prstGeom>
        </p:spPr>
      </p:pic>
      <p:sp>
        <p:nvSpPr>
          <p:cNvPr id="54" name="Text 34"/>
          <p:cNvSpPr/>
          <p:nvPr/>
        </p:nvSpPr>
        <p:spPr>
          <a:xfrm>
            <a:off x="4633674" y="6623328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</a:t>
            </a:r>
            <a:endParaRPr lang="en-US" sz="1400" dirty="0"/>
          </a:p>
        </p:txBody>
      </p:sp>
      <p:sp>
        <p:nvSpPr>
          <p:cNvPr id="55" name="Text 35"/>
          <p:cNvSpPr/>
          <p:nvPr/>
        </p:nvSpPr>
        <p:spPr>
          <a:xfrm>
            <a:off x="2343745" y="7107079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Analytics</a:t>
            </a:r>
            <a:endParaRPr lang="en-US" sz="1450" dirty="0"/>
          </a:p>
        </p:txBody>
      </p:sp>
      <p:sp>
        <p:nvSpPr>
          <p:cNvPr id="56" name="Text 36"/>
          <p:cNvSpPr/>
          <p:nvPr/>
        </p:nvSpPr>
        <p:spPr>
          <a:xfrm>
            <a:off x="2343745" y="7398187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Data-driven decision making with comprehensive analytics platforms</a:t>
            </a:r>
            <a:endParaRPr lang="en-US" sz="1150" dirty="0"/>
          </a:p>
        </p:txBody>
      </p:sp>
      <p:sp>
        <p:nvSpPr>
          <p:cNvPr id="57" name="Shape 37"/>
          <p:cNvSpPr/>
          <p:nvPr/>
        </p:nvSpPr>
        <p:spPr>
          <a:xfrm>
            <a:off x="7364016" y="6735008"/>
            <a:ext cx="5086707" cy="1024414"/>
          </a:xfrm>
          <a:prstGeom prst="roundRect">
            <a:avLst>
              <a:gd name="adj" fmla="val 7141"/>
            </a:avLst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58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64016" y="6719768"/>
            <a:ext cx="5086707" cy="60960"/>
          </a:xfrm>
          <a:prstGeom prst="rect">
            <a:avLst/>
          </a:prstGeom>
        </p:spPr>
      </p:pic>
      <p:pic>
        <p:nvPicPr>
          <p:cNvPr id="59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84068" y="6511766"/>
            <a:ext cx="446484" cy="446484"/>
          </a:xfrm>
          <a:prstGeom prst="rect">
            <a:avLst/>
          </a:prstGeom>
        </p:spPr>
      </p:pic>
      <p:sp>
        <p:nvSpPr>
          <p:cNvPr id="60" name="Text 38"/>
          <p:cNvSpPr/>
          <p:nvPr/>
        </p:nvSpPr>
        <p:spPr>
          <a:xfrm>
            <a:off x="9818013" y="6623328"/>
            <a:ext cx="178594" cy="223242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18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</a:t>
            </a:r>
            <a:endParaRPr lang="en-US" sz="1400" dirty="0"/>
          </a:p>
        </p:txBody>
      </p:sp>
      <p:sp>
        <p:nvSpPr>
          <p:cNvPr id="61" name="Text 39"/>
          <p:cNvSpPr/>
          <p:nvPr/>
        </p:nvSpPr>
        <p:spPr>
          <a:xfrm>
            <a:off x="7528084" y="7107079"/>
            <a:ext cx="1860590" cy="23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Career Support</a:t>
            </a:r>
            <a:endParaRPr lang="en-US" sz="1450" dirty="0"/>
          </a:p>
        </p:txBody>
      </p:sp>
      <p:sp>
        <p:nvSpPr>
          <p:cNvPr id="62" name="Text 40"/>
          <p:cNvSpPr/>
          <p:nvPr/>
        </p:nvSpPr>
        <p:spPr>
          <a:xfrm>
            <a:off x="7528084" y="7398187"/>
            <a:ext cx="4758571" cy="1971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Resume building, interview preparation, and ongoing career guidance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82260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45 Days to Career Transformation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Fast-Track Learning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388287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Accelerated 45-day intensive programme designed for aspiring digital marketers and career-switchers seeking practical, fast-track training with AI emphasis.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342721" y="38071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Job Ready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342721" y="4388287"/>
            <a:ext cx="350150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100% practical training with live projects, industry certifications, and placement assistance. Start earning in digital marketing within 45 days.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549003"/>
            <a:ext cx="648283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100% Practical Training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410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Hands-On Projects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641074" y="3315176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Work on real campaigns and case studies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41074" y="4185642"/>
            <a:ext cx="312539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Industry Certifications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641074" y="4676061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Earn recognised credentials</a:t>
            </a:r>
            <a:endParaRPr lang="en-US" sz="1750" dirty="0"/>
          </a:p>
        </p:txBody>
      </p:sp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410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Job Ready Skills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641074" y="603694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Master tools employers demand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31136C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047512"/>
            <a:ext cx="62362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Placement Assistance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535341" y="2096453"/>
            <a:ext cx="30480" cy="5085636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760012" y="233636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7" name="Shape 4"/>
          <p:cNvSpPr/>
          <p:nvPr/>
        </p:nvSpPr>
        <p:spPr>
          <a:xfrm>
            <a:off x="6280190" y="20964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365260" y="213895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650" dirty="0"/>
          </a:p>
        </p:txBody>
      </p:sp>
      <p:sp>
        <p:nvSpPr>
          <p:cNvPr id="9" name="Text 6"/>
          <p:cNvSpPr/>
          <p:nvPr/>
        </p:nvSpPr>
        <p:spPr>
          <a:xfrm>
            <a:off x="7669411" y="2174319"/>
            <a:ext cx="30868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Internship Placement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669411" y="266473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Hands-on experience with real clients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6760012" y="372117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2" name="Shape 9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5260" y="35237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669411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Career Guidance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669411" y="404955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Personalised job search support</a:t>
            </a:r>
            <a:endParaRPr lang="en-US" sz="1750" dirty="0"/>
          </a:p>
        </p:txBody>
      </p:sp>
      <p:sp>
        <p:nvSpPr>
          <p:cNvPr id="16" name="Shape 13"/>
          <p:cNvSpPr/>
          <p:nvPr/>
        </p:nvSpPr>
        <p:spPr>
          <a:xfrm>
            <a:off x="6760012" y="510599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17" name="Shape 14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6365260" y="490859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650" dirty="0"/>
          </a:p>
        </p:txBody>
      </p:sp>
      <p:sp>
        <p:nvSpPr>
          <p:cNvPr id="19" name="Text 16"/>
          <p:cNvSpPr/>
          <p:nvPr/>
        </p:nvSpPr>
        <p:spPr>
          <a:xfrm>
            <a:off x="7669411" y="4943951"/>
            <a:ext cx="30635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Interview Preparation</a:t>
            </a:r>
            <a:endParaRPr lang="en-US" sz="2200" dirty="0"/>
          </a:p>
        </p:txBody>
      </p:sp>
      <p:sp>
        <p:nvSpPr>
          <p:cNvPr id="20" name="Text 17"/>
          <p:cNvSpPr/>
          <p:nvPr/>
        </p:nvSpPr>
        <p:spPr>
          <a:xfrm>
            <a:off x="7669411" y="543437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Resume building and mock interviews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6760012" y="649081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4A2C85"/>
          </a:solidFill>
          <a:ln/>
        </p:spPr>
      </p:sp>
      <p:sp>
        <p:nvSpPr>
          <p:cNvPr id="22" name="Shape 19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6365260" y="629340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650" dirty="0"/>
          </a:p>
        </p:txBody>
      </p:sp>
      <p:sp>
        <p:nvSpPr>
          <p:cNvPr id="24" name="Text 21"/>
          <p:cNvSpPr/>
          <p:nvPr/>
        </p:nvSpPr>
        <p:spPr>
          <a:xfrm>
            <a:off x="7669411" y="6328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Job Connect</a:t>
            </a:r>
            <a:endParaRPr lang="en-US" sz="2200" dirty="0"/>
          </a:p>
        </p:txBody>
      </p:sp>
      <p:sp>
        <p:nvSpPr>
          <p:cNvPr id="25" name="Text 22"/>
          <p:cNvSpPr/>
          <p:nvPr/>
        </p:nvSpPr>
        <p:spPr>
          <a:xfrm>
            <a:off x="7669411" y="681918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Direct access to hiring partners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556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Who Should Enrol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1887974"/>
            <a:ext cx="3048000" cy="38100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9247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Career Switchers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6415207"/>
            <a:ext cx="304800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Transition into digital marketing from any background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278" y="1887974"/>
            <a:ext cx="3048119" cy="381011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5924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Recent Graduates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6415326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Launch your career with in-demand skills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84" y="1887974"/>
            <a:ext cx="3048119" cy="38101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5924907"/>
            <a:ext cx="304811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Aspiring Entrepreneurs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6769656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Master digital tools to grow your business</a:t>
            </a:r>
            <a:endParaRPr lang="en-US" sz="17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491" y="1887974"/>
            <a:ext cx="3048119" cy="381011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592490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Freelancers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6415326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Expand your service offerings and client base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30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Enrolment Details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25428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659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415028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45 Days Intensive Programme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425428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3659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Format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415028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Live Classes + Practical Projects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425428"/>
            <a:ext cx="4196358" cy="1322189"/>
          </a:xfrm>
          <a:prstGeom prst="roundRect">
            <a:avLst>
              <a:gd name="adj" fmla="val 720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36598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Certification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4150281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Industry-Recognised Certificate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3790" y="5002768"/>
            <a:ext cx="13042821" cy="963811"/>
          </a:xfrm>
          <a:prstGeom prst="roundRect">
            <a:avLst>
              <a:gd name="adj" fmla="val 9884"/>
            </a:avLst>
          </a:prstGeom>
          <a:solidFill>
            <a:srgbClr val="4B3F02"/>
          </a:solidFill>
          <a:ln/>
        </p:spPr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0604" y="5331619"/>
            <a:ext cx="283488" cy="226814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1530906" y="5286256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Limited Seats Only!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Book your free demo class today and secure your spot in the next batch.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2026-05-03T15:35:41Z</dcterms:created>
  <dcterms:modified xsi:type="dcterms:W3CDTF">2026-05-03T15:35:41Z</dcterms:modified>
</cp:coreProperties>
</file>