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ontserrat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Heebo Light"/>
      <p:regular r:id="rId21"/>
    </p:embeddedFont>
    <p:embeddedFont>
      <p:font typeface="Heebo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idigitaltraining.com" TargetMode="External"/><Relationship Id="rId1" Type="http://schemas.openxmlformats.org/officeDocument/2006/relationships/image" Target="../media/image-10-1.png"/><Relationship Id="rId3" Type="http://schemas.openxmlformats.org/officeDocument/2006/relationships/image" Target="../media/image-10-2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svg"/><Relationship Id="rId10" Type="http://schemas.openxmlformats.org/officeDocument/2006/relationships/slideLayout" Target="../slideLayouts/slideLayout4.xml"/><Relationship Id="rId11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31136C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6121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SAI Digital Training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3661053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Crafts You Can Bank On</a:t>
            </a:r>
            <a:endParaRPr lang="en-US" sz="61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03659"/>
            <a:ext cx="99380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Ready to Transform Your Business?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6606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Stop depending on referrals. Build a predictable lead generation system that works day in, day out.</a:t>
            </a:r>
            <a:endParaRPr lang="en-US" sz="1750" dirty="0"/>
          </a:p>
        </p:txBody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4384119"/>
            <a:ext cx="3928824" cy="623768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62" y="4384119"/>
            <a:ext cx="2242899" cy="62376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52630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Connect on WhatsApp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|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http://www.saidigitaltraining.com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04899"/>
            <a:ext cx="69874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Business Owners Course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04404"/>
            <a:ext cx="36506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 Month Practical Training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49889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Transform your business with digital marketing and AI in just 30 days. No fluff, no theory—just actionable strategies that generate leads and increase sales from day one.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8297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Grow Your Business with Digital Marketing + AI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754160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224" y="3988594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4175641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4895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Grow Your Business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538626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Scale your operations with proven digital strategies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3754160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396" y="3988594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562" y="4175641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51396" y="4895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Get More Leads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51396" y="538626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Generate consistent high-quality leads daily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3754160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568" y="3988594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61734" y="4175641"/>
            <a:ext cx="306110" cy="30611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74568" y="4895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Increase Your Sales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74568" y="538626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Convert prospects into paying customers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9378"/>
            <a:ext cx="116416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Expert-Led Training That Delivers Results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51785"/>
            <a:ext cx="6407944" cy="1730812"/>
          </a:xfrm>
          <a:prstGeom prst="roundRect">
            <a:avLst>
              <a:gd name="adj" fmla="val 8453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310" y="2851785"/>
            <a:ext cx="121920" cy="173081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42524" y="31090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Expert Trainers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42524" y="3599497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Learn from industry professionals with proven track records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28548" y="2851785"/>
            <a:ext cx="6408063" cy="1730812"/>
          </a:xfrm>
          <a:prstGeom prst="roundRect">
            <a:avLst>
              <a:gd name="adj" fmla="val 8453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067" y="2851785"/>
            <a:ext cx="121920" cy="173081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777282" y="3109079"/>
            <a:ext cx="32621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Lead Generation Focus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777282" y="3599497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Strategies designed specifically to attract qualified prospects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793790" y="4809411"/>
            <a:ext cx="6407944" cy="1730812"/>
          </a:xfrm>
          <a:prstGeom prst="roundRect">
            <a:avLst>
              <a:gd name="adj" fmla="val 8453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4809411"/>
            <a:ext cx="121920" cy="173081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42524" y="5066705"/>
            <a:ext cx="31213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Sales Growth Strategy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142524" y="5557123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Turn leads into revenue with proven conversion techniques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7428548" y="4809411"/>
            <a:ext cx="6408063" cy="1730812"/>
          </a:xfrm>
          <a:prstGeom prst="roundRect">
            <a:avLst>
              <a:gd name="adj" fmla="val 8453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067" y="4809411"/>
            <a:ext cx="121920" cy="173081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777282" y="5066705"/>
            <a:ext cx="36221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Practical Implementation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777282" y="5557123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Hands-on exercises you can apply immediately to your business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8655"/>
            <a:ext cx="7548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 Comprehensive Modules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83106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Master every aspect of digital marketing that drives business growth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449116"/>
            <a:ext cx="45362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04160"/>
            <a:ext cx="6407944" cy="304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2978468"/>
            <a:ext cx="31182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Business Strategy + AI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3468886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Build a digital-first business model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428548" y="2449116"/>
            <a:ext cx="45362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548" y="2804160"/>
            <a:ext cx="6408063" cy="304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28548" y="2978468"/>
            <a:ext cx="33843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Website / Landing Page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7428548" y="3468886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Create conversion-optimised pages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793790" y="4228624"/>
            <a:ext cx="45362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561046"/>
            <a:ext cx="6407944" cy="3048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3790" y="4757976"/>
            <a:ext cx="32055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Meta Ads (Main Focus)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93790" y="5248394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Master Facebook &amp; Instagram advertising</a:t>
            </a:r>
            <a:endParaRPr lang="en-US" sz="1750" dirty="0"/>
          </a:p>
        </p:txBody>
      </p:sp>
      <p:sp>
        <p:nvSpPr>
          <p:cNvPr id="16" name="Text 11"/>
          <p:cNvSpPr/>
          <p:nvPr/>
        </p:nvSpPr>
        <p:spPr>
          <a:xfrm>
            <a:off x="7428548" y="4228624"/>
            <a:ext cx="45362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7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4561046"/>
            <a:ext cx="6408063" cy="3048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428548" y="47579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Google Ads Basic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428548" y="5248394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Reach customers searching for your services</a:t>
            </a:r>
            <a:endParaRPr lang="en-US" sz="1750" dirty="0"/>
          </a:p>
        </p:txBody>
      </p:sp>
      <p:sp>
        <p:nvSpPr>
          <p:cNvPr id="20" name="Text 14"/>
          <p:cNvSpPr/>
          <p:nvPr/>
        </p:nvSpPr>
        <p:spPr>
          <a:xfrm>
            <a:off x="793790" y="6008132"/>
            <a:ext cx="45362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05</a:t>
            </a:r>
            <a:endParaRPr lang="en-US" sz="175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317813"/>
            <a:ext cx="6407944" cy="3048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93790" y="6537484"/>
            <a:ext cx="30443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WhatsApp Marketing</a:t>
            </a:r>
            <a:endParaRPr lang="en-US" sz="2200" dirty="0"/>
          </a:p>
        </p:txBody>
      </p:sp>
      <p:sp>
        <p:nvSpPr>
          <p:cNvPr id="23" name="Text 16"/>
          <p:cNvSpPr/>
          <p:nvPr/>
        </p:nvSpPr>
        <p:spPr>
          <a:xfrm>
            <a:off x="793790" y="7027902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Convert leads through messaging platforms</a:t>
            </a:r>
            <a:endParaRPr lang="en-US" sz="1750" dirty="0"/>
          </a:p>
        </p:txBody>
      </p:sp>
      <p:sp>
        <p:nvSpPr>
          <p:cNvPr id="24" name="Text 17"/>
          <p:cNvSpPr/>
          <p:nvPr/>
        </p:nvSpPr>
        <p:spPr>
          <a:xfrm>
            <a:off x="7428548" y="6008132"/>
            <a:ext cx="45362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06</a:t>
            </a:r>
            <a:endParaRPr lang="en-US" sz="1750" dirty="0"/>
          </a:p>
        </p:txBody>
      </p:sp>
      <p:pic>
        <p:nvPicPr>
          <p:cNvPr id="2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548" y="6317813"/>
            <a:ext cx="6408063" cy="3048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7428548" y="6537484"/>
            <a:ext cx="33786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Canva Designing Basics</a:t>
            </a:r>
            <a:endParaRPr lang="en-US" sz="2200" dirty="0"/>
          </a:p>
        </p:txBody>
      </p:sp>
      <p:sp>
        <p:nvSpPr>
          <p:cNvPr id="27" name="Text 19"/>
          <p:cNvSpPr/>
          <p:nvPr/>
        </p:nvSpPr>
        <p:spPr>
          <a:xfrm>
            <a:off x="7428548" y="7027902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Create professional graphics for campaigns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25727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 This Course Works for Business Owners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407331"/>
            <a:ext cx="113348" cy="1133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3951" y="32868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ROI-Driven Content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133951" y="3867983"/>
            <a:ext cx="332017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Every module focuses on generating measurable returns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616" y="3407331"/>
            <a:ext cx="113348" cy="1133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077778" y="32868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Zero Fluff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077778" y="3867983"/>
            <a:ext cx="33202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Only practical, implementable strategies covered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167908"/>
            <a:ext cx="113348" cy="11334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33951" y="5047417"/>
            <a:ext cx="29944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 Implementation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33951" y="5628561"/>
            <a:ext cx="7264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Apply what you learn immediately to your business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7697"/>
            <a:ext cx="97900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Premium B2B Training Experience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40104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35560"/>
            <a:ext cx="36546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Professional Environment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Premium B2B training designed for serious business owners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740104"/>
            <a:ext cx="2411968" cy="2411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435560"/>
            <a:ext cx="32327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Personalised Attention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Expert trainers provide implementation support throughout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740104"/>
            <a:ext cx="2411968" cy="24119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435560"/>
            <a:ext cx="34712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Ready-to-Use Templates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Professional templates you can deploy immediately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91026"/>
            <a:ext cx="65440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Limited Seats Available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653433"/>
            <a:ext cx="4196358" cy="2085142"/>
          </a:xfrm>
          <a:prstGeom prst="roundRect">
            <a:avLst>
              <a:gd name="adj" fmla="val 7017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310" y="3653433"/>
            <a:ext cx="121920" cy="20851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42524" y="3910727"/>
            <a:ext cx="29652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 Month = More Sales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42524" y="4401145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Meta Ads, Landing Page, WhatsApp Automation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3653433"/>
            <a:ext cx="4196358" cy="2085142"/>
          </a:xfrm>
          <a:prstGeom prst="roundRect">
            <a:avLst>
              <a:gd name="adj" fmla="val 7017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482" y="3653433"/>
            <a:ext cx="121920" cy="208514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65696" y="39107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Free Demo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565696" y="4401145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See the course before you commit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9640133" y="3653433"/>
            <a:ext cx="4196358" cy="2085142"/>
          </a:xfrm>
          <a:prstGeom prst="roundRect">
            <a:avLst>
              <a:gd name="adj" fmla="val 7017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653" y="3653433"/>
            <a:ext cx="121920" cy="208514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88868" y="3910727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Stop Depending on Referrals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988868" y="4755475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Build a predictable lead generation system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31136C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Bonus: AI Tools + Templates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Implementation Support Included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2026-05-04T08:13:14Z</dcterms:created>
  <dcterms:modified xsi:type="dcterms:W3CDTF">2026-05-04T08:13:14Z</dcterms:modified>
</cp:coreProperties>
</file>