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Bricolage Grotesque Extra Bold"/>
      <p:regular r:id="rId17"/>
    </p:embeddedFont>
    <p:embeddedFont>
      <p:font typeface="Montserrat"/>
      <p:regular r:id="rId18"/>
    </p:embeddedFont>
    <p:embeddedFont>
      <p:font typeface="Montserrat"/>
      <p:regular r:id="rId19"/>
    </p:embeddedFont>
    <p:embeddedFont>
      <p:font typeface="Montserrat"/>
      <p:regular r:id="rId20"/>
    </p:embeddedFont>
    <p:embeddedFont>
      <p:font typeface="Montserrat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idigitaltraining.com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digitaltraining.com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image" Target="../media/image-2-3.png"/><Relationship Id="rId4" Type="http://schemas.openxmlformats.org/officeDocument/2006/relationships/image" Target="../media/image-2-4.svg"/><Relationship Id="rId5" Type="http://schemas.openxmlformats.org/officeDocument/2006/relationships/image" Target="../media/image-2-5.png"/><Relationship Id="rId6" Type="http://schemas.openxmlformats.org/officeDocument/2006/relationships/image" Target="../media/image-2-6.svg"/><Relationship Id="rId7" Type="http://schemas.openxmlformats.org/officeDocument/2006/relationships/image" Target="../media/image-2-7.png"/><Relationship Id="rId8" Type="http://schemas.openxmlformats.org/officeDocument/2006/relationships/image" Target="../media/image-2-8.svg"/><Relationship Id="rId9" Type="http://schemas.openxmlformats.org/officeDocument/2006/relationships/slideLayout" Target="../slideLayouts/slideLayout3.xml"/><Relationship Id="rId10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svg"/><Relationship Id="rId4" Type="http://schemas.openxmlformats.org/officeDocument/2006/relationships/image" Target="../media/image-5-4.png"/><Relationship Id="rId5" Type="http://schemas.openxmlformats.org/officeDocument/2006/relationships/image" Target="../media/image-5-5.svg"/><Relationship Id="rId6" Type="http://schemas.openxmlformats.org/officeDocument/2006/relationships/image" Target="../media/image-5-6.png"/><Relationship Id="rId7" Type="http://schemas.openxmlformats.org/officeDocument/2006/relationships/image" Target="../media/image-5-7.svg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image" Target="../media/image-7-3.png"/><Relationship Id="rId4" Type="http://schemas.openxmlformats.org/officeDocument/2006/relationships/image" Target="../media/image-7-4.svg"/><Relationship Id="rId5" Type="http://schemas.openxmlformats.org/officeDocument/2006/relationships/image" Target="../media/image-7-5.png"/><Relationship Id="rId6" Type="http://schemas.openxmlformats.org/officeDocument/2006/relationships/image" Target="../media/image-7-6.svg"/><Relationship Id="rId7" Type="http://schemas.openxmlformats.org/officeDocument/2006/relationships/image" Target="../media/image-7-7.png"/><Relationship Id="rId8" Type="http://schemas.openxmlformats.org/officeDocument/2006/relationships/image" Target="../media/image-7-8.svg"/><Relationship Id="rId9" Type="http://schemas.openxmlformats.org/officeDocument/2006/relationships/slideLayout" Target="../slideLayouts/slideLayout8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aidigitaltraining.com" TargetMode="External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1407" y="688300"/>
            <a:ext cx="5582007" cy="697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SAI Digital Training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781407" y="1715691"/>
            <a:ext cx="13067586" cy="2791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950"/>
              </a:lnSpc>
              <a:buNone/>
            </a:pPr>
            <a:r>
              <a:rPr lang="en-US" sz="87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Crafts You Can Bank On!</a:t>
            </a:r>
            <a:endParaRPr lang="en-US" sz="8750" dirty="0"/>
          </a:p>
        </p:txBody>
      </p:sp>
      <p:sp>
        <p:nvSpPr>
          <p:cNvPr id="4" name="Text 2"/>
          <p:cNvSpPr/>
          <p:nvPr/>
        </p:nvSpPr>
        <p:spPr>
          <a:xfrm>
            <a:off x="781407" y="4836438"/>
            <a:ext cx="6160651" cy="558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Kids Digital Creation Course</a:t>
            </a:r>
            <a:endParaRPr lang="en-US" sz="3500" dirty="0"/>
          </a:p>
        </p:txBody>
      </p:sp>
      <p:sp>
        <p:nvSpPr>
          <p:cNvPr id="5" name="Text 3"/>
          <p:cNvSpPr/>
          <p:nvPr/>
        </p:nvSpPr>
        <p:spPr>
          <a:xfrm>
            <a:off x="781407" y="5724287"/>
            <a:ext cx="130675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Learn • Create • Grow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81407" y="6325791"/>
            <a:ext cx="130675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3-week course for kids ages 10–16</a:t>
            </a:r>
            <a:endParaRPr lang="en-US" sz="1750" dirty="0"/>
          </a:p>
        </p:txBody>
      </p:sp>
      <p:pic>
        <p:nvPicPr>
          <p:cNvPr id="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407" y="6927294"/>
            <a:ext cx="3032998" cy="6140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760720" cy="8229600"/>
          </a:xfrm>
          <a:prstGeom prst="rect">
            <a:avLst/>
          </a:prstGeom>
          <a:solidFill>
            <a:srgbClr val="282D5E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8" y="789980"/>
            <a:ext cx="4987171" cy="664964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118979" y="1005721"/>
            <a:ext cx="7878842" cy="5083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300"/>
              </a:lnSpc>
              <a:buNone/>
            </a:pPr>
            <a:r>
              <a:rPr lang="en-US" sz="106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Learn Today, Lead Tomorrow!</a:t>
            </a:r>
            <a:endParaRPr lang="en-US" sz="10650" dirty="0"/>
          </a:p>
        </p:txBody>
      </p:sp>
      <p:pic>
        <p:nvPicPr>
          <p:cNvPr id="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979" y="6305193"/>
            <a:ext cx="2455545" cy="49696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18979" y="6964085"/>
            <a:ext cx="7878842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Give your child the digital skills they need for the future. Enrol today!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5984"/>
            <a:ext cx="74427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Smart Kids = Better Future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368391"/>
            <a:ext cx="6407944" cy="2214205"/>
          </a:xfrm>
          <a:prstGeom prst="roundRect">
            <a:avLst>
              <a:gd name="adj" fmla="val 4303"/>
            </a:avLst>
          </a:prstGeom>
          <a:solidFill>
            <a:srgbClr val="282D5E"/>
          </a:solidFill>
          <a:ln/>
        </p:spPr>
      </p:sp>
      <p:sp>
        <p:nvSpPr>
          <p:cNvPr id="4" name="Shape 2"/>
          <p:cNvSpPr/>
          <p:nvPr/>
        </p:nvSpPr>
        <p:spPr>
          <a:xfrm>
            <a:off x="1020604" y="259520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EEAEF6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07770" y="2782253"/>
            <a:ext cx="306110" cy="3061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0604" y="3502462"/>
            <a:ext cx="29145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Learn Practical Skills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3992880"/>
            <a:ext cx="59543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 digital tools and techniques, not just theory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548" y="2368391"/>
            <a:ext cx="6408063" cy="2214205"/>
          </a:xfrm>
          <a:prstGeom prst="roundRect">
            <a:avLst>
              <a:gd name="adj" fmla="val 4303"/>
            </a:avLst>
          </a:prstGeom>
          <a:solidFill>
            <a:srgbClr val="282D5E"/>
          </a:solidFill>
          <a:ln/>
        </p:spPr>
      </p:sp>
      <p:sp>
        <p:nvSpPr>
          <p:cNvPr id="9" name="Shape 6"/>
          <p:cNvSpPr/>
          <p:nvPr/>
        </p:nvSpPr>
        <p:spPr>
          <a:xfrm>
            <a:off x="7655362" y="259520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EEAEF6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2528" y="2782253"/>
            <a:ext cx="306110" cy="306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55362" y="3502462"/>
            <a:ext cx="34211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Be Creative &amp; Innovative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7655362" y="3992880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Design posters, create AI art, edit videos, and more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793790" y="4809411"/>
            <a:ext cx="6407944" cy="2214205"/>
          </a:xfrm>
          <a:prstGeom prst="roundRect">
            <a:avLst>
              <a:gd name="adj" fmla="val 4303"/>
            </a:avLst>
          </a:prstGeom>
          <a:solidFill>
            <a:srgbClr val="282D5E"/>
          </a:solidFill>
          <a:ln/>
        </p:spPr>
      </p:sp>
      <p:sp>
        <p:nvSpPr>
          <p:cNvPr id="14" name="Shape 10"/>
          <p:cNvSpPr/>
          <p:nvPr/>
        </p:nvSpPr>
        <p:spPr>
          <a:xfrm>
            <a:off x="1020604" y="503622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EEAEF6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7770" y="5223272"/>
            <a:ext cx="306110" cy="30611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20604" y="5943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Build Confidence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1020604" y="6433899"/>
            <a:ext cx="59543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Showcase your work and learn through doing</a:t>
            </a:r>
            <a:endParaRPr lang="en-US" sz="1750" dirty="0"/>
          </a:p>
        </p:txBody>
      </p:sp>
      <p:sp>
        <p:nvSpPr>
          <p:cNvPr id="18" name="Shape 13"/>
          <p:cNvSpPr/>
          <p:nvPr/>
        </p:nvSpPr>
        <p:spPr>
          <a:xfrm>
            <a:off x="7428548" y="4809411"/>
            <a:ext cx="6408063" cy="2214205"/>
          </a:xfrm>
          <a:prstGeom prst="roundRect">
            <a:avLst>
              <a:gd name="adj" fmla="val 4303"/>
            </a:avLst>
          </a:prstGeom>
          <a:solidFill>
            <a:srgbClr val="282D5E"/>
          </a:solidFill>
          <a:ln/>
        </p:spPr>
      </p:sp>
      <p:sp>
        <p:nvSpPr>
          <p:cNvPr id="19" name="Shape 14"/>
          <p:cNvSpPr/>
          <p:nvPr/>
        </p:nvSpPr>
        <p:spPr>
          <a:xfrm>
            <a:off x="7655362" y="503622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EEAEF6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42528" y="5223272"/>
            <a:ext cx="306110" cy="30611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55362" y="5943481"/>
            <a:ext cx="31262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Prepare for the Future</a:t>
            </a:r>
            <a:endParaRPr lang="en-US" sz="2200" dirty="0"/>
          </a:p>
        </p:txBody>
      </p:sp>
      <p:sp>
        <p:nvSpPr>
          <p:cNvPr id="22" name="Text 16"/>
          <p:cNvSpPr/>
          <p:nvPr/>
        </p:nvSpPr>
        <p:spPr>
          <a:xfrm>
            <a:off x="7655362" y="6433899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Safe AI and digital awareness for tomorrow's world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6044"/>
            <a:ext cx="80374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Designed for Young Creators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48451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Bricolage Grotesque Light" pitchFamily="34" charset="0"/>
                <a:ea typeface="Bricolage Grotesque Light" pitchFamily="34" charset="-122"/>
                <a:cs typeface="Bricolage Grotesque Light" pitchFamily="34" charset="-120"/>
              </a:rPr>
              <a:t>01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203496"/>
            <a:ext cx="4196358" cy="30480"/>
          </a:xfrm>
          <a:prstGeom prst="rect">
            <a:avLst/>
          </a:prstGeom>
          <a:solidFill>
            <a:srgbClr val="EEAEF6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3377803"/>
            <a:ext cx="38153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Beginner-Friendly Learning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3868222"/>
            <a:ext cx="41963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 prior experience needed – start from scratch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216962" y="2848451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Bricolage Grotesque Light" pitchFamily="34" charset="0"/>
                <a:ea typeface="Bricolage Grotesque Light" pitchFamily="34" charset="-122"/>
                <a:cs typeface="Bricolage Grotesque Light" pitchFamily="34" charset="-120"/>
              </a:rPr>
              <a:t>02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3203496"/>
            <a:ext cx="4196358" cy="30480"/>
          </a:xfrm>
          <a:prstGeom prst="rect">
            <a:avLst/>
          </a:prstGeom>
          <a:solidFill>
            <a:srgbClr val="EEAEF6"/>
          </a:solidFill>
          <a:ln/>
        </p:spPr>
      </p:sp>
      <p:sp>
        <p:nvSpPr>
          <p:cNvPr id="9" name="Text 7"/>
          <p:cNvSpPr/>
          <p:nvPr/>
        </p:nvSpPr>
        <p:spPr>
          <a:xfrm>
            <a:off x="5216962" y="3377803"/>
            <a:ext cx="40893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Creative &amp; Practical Sessions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216962" y="3868222"/>
            <a:ext cx="41963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Hands-on learning in every single class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640133" y="2848451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Bricolage Grotesque Light" pitchFamily="34" charset="0"/>
                <a:ea typeface="Bricolage Grotesque Light" pitchFamily="34" charset="-122"/>
                <a:cs typeface="Bricolage Grotesque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3203496"/>
            <a:ext cx="4196358" cy="30480"/>
          </a:xfrm>
          <a:prstGeom prst="rect">
            <a:avLst/>
          </a:prstGeom>
          <a:solidFill>
            <a:srgbClr val="EEAEF6"/>
          </a:solidFill>
          <a:ln/>
        </p:spPr>
      </p:sp>
      <p:sp>
        <p:nvSpPr>
          <p:cNvPr id="13" name="Text 11"/>
          <p:cNvSpPr/>
          <p:nvPr/>
        </p:nvSpPr>
        <p:spPr>
          <a:xfrm>
            <a:off x="9640133" y="3377803"/>
            <a:ext cx="29017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AI Tools Introduction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640133" y="3868222"/>
            <a:ext cx="41963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Safe, age-appropriate AI basics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93790" y="4990862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Bricolage Grotesque Light" pitchFamily="34" charset="0"/>
                <a:ea typeface="Bricolage Grotesque Light" pitchFamily="34" charset="-122"/>
                <a:cs typeface="Bricolage Grotesque Light" pitchFamily="34" charset="-120"/>
              </a:rPr>
              <a:t>04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93790" y="5345906"/>
            <a:ext cx="6407944" cy="30480"/>
          </a:xfrm>
          <a:prstGeom prst="rect">
            <a:avLst/>
          </a:prstGeom>
          <a:solidFill>
            <a:srgbClr val="EEAEF6"/>
          </a:solidFill>
          <a:ln/>
        </p:spPr>
      </p:sp>
      <p:sp>
        <p:nvSpPr>
          <p:cNvPr id="17" name="Text 15"/>
          <p:cNvSpPr/>
          <p:nvPr/>
        </p:nvSpPr>
        <p:spPr>
          <a:xfrm>
            <a:off x="793790" y="5520214"/>
            <a:ext cx="34209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Fun Projects &amp; Activities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93790" y="6010632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Quizzes, challenges, and interactive games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7428548" y="4990862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Bricolage Grotesque Light" pitchFamily="34" charset="0"/>
                <a:ea typeface="Bricolage Grotesque Light" pitchFamily="34" charset="-122"/>
                <a:cs typeface="Bricolage Grotesque Light" pitchFamily="34" charset="-120"/>
              </a:rPr>
              <a:t>05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7428548" y="5345906"/>
            <a:ext cx="6407944" cy="30480"/>
          </a:xfrm>
          <a:prstGeom prst="rect">
            <a:avLst/>
          </a:prstGeom>
          <a:solidFill>
            <a:srgbClr val="EEAEF6"/>
          </a:solidFill>
          <a:ln/>
        </p:spPr>
      </p:sp>
      <p:sp>
        <p:nvSpPr>
          <p:cNvPr id="21" name="Text 19"/>
          <p:cNvSpPr/>
          <p:nvPr/>
        </p:nvSpPr>
        <p:spPr>
          <a:xfrm>
            <a:off x="7428548" y="5520214"/>
            <a:ext cx="42106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Boost Creativity &amp; Confidence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7428548" y="6010632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Watch your skills grow with every lesson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8190"/>
            <a:ext cx="59737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7 Modules in 3 Weeks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07694"/>
            <a:ext cx="455783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Week 1: Foundations</a:t>
            </a:r>
            <a:endParaRPr lang="en-US" sz="3550" dirty="0"/>
          </a:p>
        </p:txBody>
      </p:sp>
      <p:sp>
        <p:nvSpPr>
          <p:cNvPr id="4" name="Shape 2"/>
          <p:cNvSpPr/>
          <p:nvPr/>
        </p:nvSpPr>
        <p:spPr>
          <a:xfrm>
            <a:off x="793790" y="3754993"/>
            <a:ext cx="4196358" cy="2766298"/>
          </a:xfrm>
          <a:prstGeom prst="roundRect">
            <a:avLst>
              <a:gd name="adj" fmla="val 5289"/>
            </a:avLst>
          </a:prstGeom>
          <a:solidFill>
            <a:srgbClr val="090E3F"/>
          </a:solidFill>
          <a:ln/>
        </p:spPr>
      </p:sp>
      <p:sp>
        <p:nvSpPr>
          <p:cNvPr id="5" name="Shape 3"/>
          <p:cNvSpPr/>
          <p:nvPr/>
        </p:nvSpPr>
        <p:spPr>
          <a:xfrm>
            <a:off x="793790" y="3724513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EEAEF6"/>
          </a:solidFill>
          <a:ln/>
        </p:spPr>
      </p:sp>
      <p:sp>
        <p:nvSpPr>
          <p:cNvPr id="6" name="Shape 4"/>
          <p:cNvSpPr/>
          <p:nvPr/>
        </p:nvSpPr>
        <p:spPr>
          <a:xfrm>
            <a:off x="2551688" y="3414832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EEAEF6"/>
          </a:solidFill>
          <a:ln/>
        </p:spPr>
      </p:sp>
      <p:sp>
        <p:nvSpPr>
          <p:cNvPr id="7" name="Text 5"/>
          <p:cNvSpPr/>
          <p:nvPr/>
        </p:nvSpPr>
        <p:spPr>
          <a:xfrm>
            <a:off x="2755761" y="3584972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1051084" y="4321969"/>
            <a:ext cx="36817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Basics of Internet &amp; Digital World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051084" y="5166717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Learn safe browsing practices, explore essential digital tools, and understand online safety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5216962" y="3754993"/>
            <a:ext cx="4196358" cy="2766298"/>
          </a:xfrm>
          <a:prstGeom prst="roundRect">
            <a:avLst>
              <a:gd name="adj" fmla="val 5289"/>
            </a:avLst>
          </a:prstGeom>
          <a:solidFill>
            <a:srgbClr val="090E3F"/>
          </a:solidFill>
          <a:ln/>
        </p:spPr>
      </p:sp>
      <p:sp>
        <p:nvSpPr>
          <p:cNvPr id="11" name="Shape 9"/>
          <p:cNvSpPr/>
          <p:nvPr/>
        </p:nvSpPr>
        <p:spPr>
          <a:xfrm>
            <a:off x="5216962" y="3724513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EEAEF6"/>
          </a:solidFill>
          <a:ln/>
        </p:spPr>
      </p:sp>
      <p:sp>
        <p:nvSpPr>
          <p:cNvPr id="12" name="Shape 10"/>
          <p:cNvSpPr/>
          <p:nvPr/>
        </p:nvSpPr>
        <p:spPr>
          <a:xfrm>
            <a:off x="6974860" y="3414832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EEAEF6"/>
          </a:solidFill>
          <a:ln/>
        </p:spPr>
      </p:sp>
      <p:sp>
        <p:nvSpPr>
          <p:cNvPr id="13" name="Text 11"/>
          <p:cNvSpPr/>
          <p:nvPr/>
        </p:nvSpPr>
        <p:spPr>
          <a:xfrm>
            <a:off x="7178933" y="3584972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2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5474256" y="4321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Canva Designing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5474256" y="4812387"/>
            <a:ext cx="368177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Create eye-catching posters, invitations, and social media graphics with professional templates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9640133" y="3754993"/>
            <a:ext cx="4196358" cy="2766298"/>
          </a:xfrm>
          <a:prstGeom prst="roundRect">
            <a:avLst>
              <a:gd name="adj" fmla="val 5289"/>
            </a:avLst>
          </a:prstGeom>
          <a:solidFill>
            <a:srgbClr val="090E3F"/>
          </a:solidFill>
          <a:ln/>
        </p:spPr>
      </p:sp>
      <p:sp>
        <p:nvSpPr>
          <p:cNvPr id="17" name="Shape 15"/>
          <p:cNvSpPr/>
          <p:nvPr/>
        </p:nvSpPr>
        <p:spPr>
          <a:xfrm>
            <a:off x="9640133" y="3724513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EEAEF6"/>
          </a:solidFill>
          <a:ln/>
        </p:spPr>
      </p:sp>
      <p:sp>
        <p:nvSpPr>
          <p:cNvPr id="18" name="Shape 16"/>
          <p:cNvSpPr/>
          <p:nvPr/>
        </p:nvSpPr>
        <p:spPr>
          <a:xfrm>
            <a:off x="11398032" y="3414832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EEAEF6"/>
          </a:solidFill>
          <a:ln/>
        </p:spPr>
      </p:sp>
      <p:sp>
        <p:nvSpPr>
          <p:cNvPr id="19" name="Text 17"/>
          <p:cNvSpPr/>
          <p:nvPr/>
        </p:nvSpPr>
        <p:spPr>
          <a:xfrm>
            <a:off x="11602105" y="3584972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3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9897427" y="4321969"/>
            <a:ext cx="36817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AI Image Generation Basics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9897427" y="5166717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Generate and edit stunning images safely using beginner-friendly AI tools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0"/>
            <a:ext cx="5760720" cy="8229600"/>
          </a:xfrm>
          <a:prstGeom prst="rect">
            <a:avLst/>
          </a:prstGeom>
          <a:solidFill>
            <a:srgbClr val="282D5E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2982" y="818793"/>
            <a:ext cx="4943951" cy="659201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858679"/>
            <a:ext cx="62753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Week 2: Building Skills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1020604" y="2247781"/>
            <a:ext cx="226814" cy="1329571"/>
          </a:xfrm>
          <a:prstGeom prst="roundRect">
            <a:avLst>
              <a:gd name="adj" fmla="val 42003"/>
            </a:avLst>
          </a:prstGeom>
          <a:solidFill>
            <a:srgbClr val="EEAEF6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2098953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EEAEF6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930" y="2269093"/>
            <a:ext cx="340162" cy="3401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01046" y="2134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YouTube Basics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1701046" y="2624852"/>
            <a:ext cx="664916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Explore kid-friendly content ideas, learn video planning, and understand platform safety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360765" y="4144447"/>
            <a:ext cx="226814" cy="1329571"/>
          </a:xfrm>
          <a:prstGeom prst="roundRect">
            <a:avLst>
              <a:gd name="adj" fmla="val 42003"/>
            </a:avLst>
          </a:prstGeom>
          <a:solidFill>
            <a:srgbClr val="EEAEF6"/>
          </a:solidFill>
          <a:ln/>
        </p:spPr>
      </p:sp>
      <p:sp>
        <p:nvSpPr>
          <p:cNvPr id="11" name="Shape 7"/>
          <p:cNvSpPr/>
          <p:nvPr/>
        </p:nvSpPr>
        <p:spPr>
          <a:xfrm>
            <a:off x="1133951" y="3995618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EEAEF6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092" y="4165759"/>
            <a:ext cx="340162" cy="34016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041208" y="4031099"/>
            <a:ext cx="39352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Creative Storytelling with AI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041208" y="4521517"/>
            <a:ext cx="630900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Write engaging stories, develop characters, and generate ideas with AI assistance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701046" y="6041112"/>
            <a:ext cx="226814" cy="1329571"/>
          </a:xfrm>
          <a:prstGeom prst="roundRect">
            <a:avLst>
              <a:gd name="adj" fmla="val 42003"/>
            </a:avLst>
          </a:prstGeom>
          <a:solidFill>
            <a:srgbClr val="EEAEF6"/>
          </a:solidFill>
          <a:ln/>
        </p:spPr>
      </p:sp>
      <p:sp>
        <p:nvSpPr>
          <p:cNvPr id="16" name="Shape 11"/>
          <p:cNvSpPr/>
          <p:nvPr/>
        </p:nvSpPr>
        <p:spPr>
          <a:xfrm>
            <a:off x="1474232" y="5892284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EEAEF6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44372" y="6062424"/>
            <a:ext cx="340162" cy="34016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3814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Basic Video Editing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3814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Cut, trim, add music and effects to create professional-looking videos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2612"/>
            <a:ext cx="86152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Week 3: Showcase &amp; Celebrate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15176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Fun Digital Projects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793790" y="3967282"/>
            <a:ext cx="760428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Put everything you've learned into action! Create mini projects that showcase your new skills. Build a portfolio of work you can be proud of and share with family and friends.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60062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EAEF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Bonus: Certificate of Completion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– Recognise your achievement with an official certificate</a:t>
            </a:r>
            <a:endParaRPr lang="en-US" sz="17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9096" y="2196703"/>
            <a:ext cx="4885015" cy="4885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02938"/>
            <a:ext cx="94470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Everything Parents Need to Know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3790" y="2765346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6158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Duration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106228"/>
            <a:ext cx="63796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3-week intensive course with consistent progress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6884" y="2765346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56884" y="36158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Mode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56884" y="4106228"/>
            <a:ext cx="63797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Online &amp; offline training options available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492275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Outcome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93790" y="6263640"/>
            <a:ext cx="63796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Creative digital skills for life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6884" y="4922758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56884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Support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7456884" y="6263640"/>
            <a:ext cx="63797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Parental guidance and regular updates included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0"/>
            <a:ext cx="5760720" cy="8229600"/>
          </a:xfrm>
          <a:prstGeom prst="rect">
            <a:avLst/>
          </a:prstGeom>
          <a:solidFill>
            <a:srgbClr val="282D5E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6791" y="809982"/>
            <a:ext cx="4957167" cy="66096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4260" y="664488"/>
            <a:ext cx="6254710" cy="664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Why Parents Choose Us</a:t>
            </a:r>
            <a:endParaRPr lang="en-US" sz="4150" dirty="0"/>
          </a:p>
        </p:txBody>
      </p:sp>
      <p:sp>
        <p:nvSpPr>
          <p:cNvPr id="5" name="Shape 2"/>
          <p:cNvSpPr/>
          <p:nvPr/>
        </p:nvSpPr>
        <p:spPr>
          <a:xfrm>
            <a:off x="744260" y="1627942"/>
            <a:ext cx="7655481" cy="1581983"/>
          </a:xfrm>
          <a:prstGeom prst="roundRect">
            <a:avLst>
              <a:gd name="adj" fmla="val 6936"/>
            </a:avLst>
          </a:prstGeom>
          <a:solidFill>
            <a:srgbClr val="090E3F"/>
          </a:solidFill>
          <a:ln w="22860">
            <a:solidFill>
              <a:srgbClr val="EEAEF6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721400" y="1627942"/>
            <a:ext cx="91440" cy="1581983"/>
          </a:xfrm>
          <a:prstGeom prst="roundRect">
            <a:avLst>
              <a:gd name="adj" fmla="val 97674"/>
            </a:avLst>
          </a:prstGeom>
          <a:solidFill>
            <a:srgbClr val="EEAEF6"/>
          </a:solidFill>
          <a:ln/>
        </p:spPr>
      </p:sp>
      <p:sp>
        <p:nvSpPr>
          <p:cNvPr id="7" name="Text 4"/>
          <p:cNvSpPr/>
          <p:nvPr/>
        </p:nvSpPr>
        <p:spPr>
          <a:xfrm>
            <a:off x="1048345" y="1863447"/>
            <a:ext cx="360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Safe &amp; Secure Environment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1048345" y="2315289"/>
            <a:ext cx="7115889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All activities are age-appropriate with proper online safety measures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744260" y="3409236"/>
            <a:ext cx="7655481" cy="1252418"/>
          </a:xfrm>
          <a:prstGeom prst="roundRect">
            <a:avLst>
              <a:gd name="adj" fmla="val 8761"/>
            </a:avLst>
          </a:prstGeom>
          <a:solidFill>
            <a:srgbClr val="090E3F"/>
          </a:solidFill>
          <a:ln w="22860">
            <a:solidFill>
              <a:srgbClr val="EEAEF6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21400" y="3409236"/>
            <a:ext cx="91440" cy="1252418"/>
          </a:xfrm>
          <a:prstGeom prst="roundRect">
            <a:avLst>
              <a:gd name="adj" fmla="val 97674"/>
            </a:avLst>
          </a:prstGeom>
          <a:solidFill>
            <a:srgbClr val="EEAEF6"/>
          </a:solidFill>
          <a:ln/>
        </p:spPr>
      </p:sp>
      <p:sp>
        <p:nvSpPr>
          <p:cNvPr id="11" name="Text 8"/>
          <p:cNvSpPr/>
          <p:nvPr/>
        </p:nvSpPr>
        <p:spPr>
          <a:xfrm>
            <a:off x="1048345" y="3644741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Expert Instructors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1048345" y="4096583"/>
            <a:ext cx="7115889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Trained teachers who understand how to engage young learners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4260" y="4860965"/>
            <a:ext cx="7655481" cy="1252418"/>
          </a:xfrm>
          <a:prstGeom prst="roundRect">
            <a:avLst>
              <a:gd name="adj" fmla="val 8761"/>
            </a:avLst>
          </a:prstGeom>
          <a:solidFill>
            <a:srgbClr val="090E3F"/>
          </a:solidFill>
          <a:ln w="22860">
            <a:solidFill>
              <a:srgbClr val="EEAEF6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721400" y="4860965"/>
            <a:ext cx="91440" cy="1252418"/>
          </a:xfrm>
          <a:prstGeom prst="roundRect">
            <a:avLst>
              <a:gd name="adj" fmla="val 97674"/>
            </a:avLst>
          </a:prstGeom>
          <a:solidFill>
            <a:srgbClr val="EEAEF6"/>
          </a:solidFill>
          <a:ln/>
        </p:spPr>
      </p:sp>
      <p:sp>
        <p:nvSpPr>
          <p:cNvPr id="15" name="Text 12"/>
          <p:cNvSpPr/>
          <p:nvPr/>
        </p:nvSpPr>
        <p:spPr>
          <a:xfrm>
            <a:off x="1048345" y="5096470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Interactive Learning</a:t>
            </a:r>
            <a:endParaRPr lang="en-US" sz="2050" dirty="0"/>
          </a:p>
        </p:txBody>
      </p:sp>
      <p:sp>
        <p:nvSpPr>
          <p:cNvPr id="16" name="Text 13"/>
          <p:cNvSpPr/>
          <p:nvPr/>
        </p:nvSpPr>
        <p:spPr>
          <a:xfrm>
            <a:off x="1048345" y="5548313"/>
            <a:ext cx="7115889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Quizzes, challenges, and games keep kids engaged throughout</a:t>
            </a:r>
            <a:endParaRPr lang="en-US" sz="1650" dirty="0"/>
          </a:p>
        </p:txBody>
      </p:sp>
      <p:sp>
        <p:nvSpPr>
          <p:cNvPr id="17" name="Shape 14"/>
          <p:cNvSpPr/>
          <p:nvPr/>
        </p:nvSpPr>
        <p:spPr>
          <a:xfrm>
            <a:off x="744260" y="6312694"/>
            <a:ext cx="7655481" cy="1252418"/>
          </a:xfrm>
          <a:prstGeom prst="roundRect">
            <a:avLst>
              <a:gd name="adj" fmla="val 8761"/>
            </a:avLst>
          </a:prstGeom>
          <a:solidFill>
            <a:srgbClr val="090E3F"/>
          </a:solidFill>
          <a:ln w="22860">
            <a:solidFill>
              <a:srgbClr val="EEAEF6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721400" y="6312694"/>
            <a:ext cx="91440" cy="1252418"/>
          </a:xfrm>
          <a:prstGeom prst="roundRect">
            <a:avLst>
              <a:gd name="adj" fmla="val 97674"/>
            </a:avLst>
          </a:prstGeom>
          <a:solidFill>
            <a:srgbClr val="EEAEF6"/>
          </a:solidFill>
          <a:ln/>
        </p:spPr>
      </p:sp>
      <p:sp>
        <p:nvSpPr>
          <p:cNvPr id="19" name="Text 16"/>
          <p:cNvSpPr/>
          <p:nvPr/>
        </p:nvSpPr>
        <p:spPr>
          <a:xfrm>
            <a:off x="1048345" y="6548199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Future Ready Skills</a:t>
            </a:r>
            <a:endParaRPr lang="en-US" sz="2050" dirty="0"/>
          </a:p>
        </p:txBody>
      </p:sp>
      <p:sp>
        <p:nvSpPr>
          <p:cNvPr id="20" name="Text 17"/>
          <p:cNvSpPr/>
          <p:nvPr/>
        </p:nvSpPr>
        <p:spPr>
          <a:xfrm>
            <a:off x="1048345" y="7000042"/>
            <a:ext cx="7115889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Prepare your child for tomorrow's digital world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21487"/>
            <a:ext cx="64318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Enrolment Information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583894"/>
            <a:ext cx="4196358" cy="1377910"/>
          </a:xfrm>
          <a:prstGeom prst="roundRect">
            <a:avLst>
              <a:gd name="adj" fmla="val 6914"/>
            </a:avLst>
          </a:prstGeom>
          <a:solidFill>
            <a:srgbClr val="EEAEF6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810708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Limited Seats!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020604" y="3372088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Hurry up – classes fill quickly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2583894"/>
            <a:ext cx="4196358" cy="1377910"/>
          </a:xfrm>
          <a:prstGeom prst="roundRect">
            <a:avLst>
              <a:gd name="adj" fmla="val 6914"/>
            </a:avLst>
          </a:prstGeom>
          <a:solidFill>
            <a:srgbClr val="EEAEF6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2810708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Flexible Options</a:t>
            </a:r>
            <a:endParaRPr lang="en-US" sz="2650" dirty="0"/>
          </a:p>
        </p:txBody>
      </p:sp>
      <p:sp>
        <p:nvSpPr>
          <p:cNvPr id="8" name="Text 6"/>
          <p:cNvSpPr/>
          <p:nvPr/>
        </p:nvSpPr>
        <p:spPr>
          <a:xfrm>
            <a:off x="5443776" y="3372088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Choose online or offline training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583894"/>
            <a:ext cx="4196358" cy="1377910"/>
          </a:xfrm>
          <a:prstGeom prst="roundRect">
            <a:avLst>
              <a:gd name="adj" fmla="val 6914"/>
            </a:avLst>
          </a:prstGeom>
          <a:solidFill>
            <a:srgbClr val="EEAEF6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2810708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Certificate Included</a:t>
            </a:r>
            <a:endParaRPr lang="en-US" sz="2650" dirty="0"/>
          </a:p>
        </p:txBody>
      </p:sp>
      <p:sp>
        <p:nvSpPr>
          <p:cNvPr id="11" name="Text 9"/>
          <p:cNvSpPr/>
          <p:nvPr/>
        </p:nvSpPr>
        <p:spPr>
          <a:xfrm>
            <a:off x="9866948" y="3372088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Official completion certificate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93790" y="4301966"/>
            <a:ext cx="456188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Contact Information</a:t>
            </a:r>
            <a:endParaRPr lang="en-US" sz="3550" dirty="0"/>
          </a:p>
        </p:txBody>
      </p:sp>
      <p:sp>
        <p:nvSpPr>
          <p:cNvPr id="13" name="Text 11"/>
          <p:cNvSpPr/>
          <p:nvPr/>
        </p:nvSpPr>
        <p:spPr>
          <a:xfrm>
            <a:off x="793790" y="520910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📞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+91 83092 64432 / 6301676233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93790" y="582715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🌐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pPr algn="l" indent="0" marL="0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EEAEF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www.saidigitaltraining.com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93790" y="644521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💬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Connect on WhatsApp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2026-05-03T15:30:08Z</dcterms:created>
  <dcterms:modified xsi:type="dcterms:W3CDTF">2026-05-03T15:30:08Z</dcterms:modified>
</cp:coreProperties>
</file>