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consolata"/>
      <p:regular r:id="rId17"/>
    </p:embeddedFont>
    <p:embeddedFont>
      <p:font typeface="Inconsolata"/>
      <p:regular r:id="rId18"/>
    </p:embeddedFont>
    <p:embeddedFont>
      <p:font typeface="Fira Sans"/>
      <p:regular r:id="rId19"/>
    </p:embeddedFont>
    <p:embeddedFont>
      <p:font typeface="Fira Sans"/>
      <p:regular r:id="rId20"/>
    </p:embeddedFont>
    <p:embeddedFont>
      <p:font typeface="Fira Sans"/>
      <p:regular r:id="rId21"/>
    </p:embeddedFont>
    <p:embeddedFont>
      <p:font typeface="Fira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svg"/><Relationship Id="rId13" Type="http://schemas.openxmlformats.org/officeDocument/2006/relationships/image" Target="../media/image-4-13.png"/><Relationship Id="rId14" Type="http://schemas.openxmlformats.org/officeDocument/2006/relationships/image" Target="../media/image-4-14.png"/><Relationship Id="rId15" Type="http://schemas.openxmlformats.org/officeDocument/2006/relationships/image" Target="../media/image-4-15.svg"/><Relationship Id="rId16" Type="http://schemas.openxmlformats.org/officeDocument/2006/relationships/image" Target="../media/image-4-16.png"/><Relationship Id="rId17" Type="http://schemas.openxmlformats.org/officeDocument/2006/relationships/image" Target="../media/image-4-17.png"/><Relationship Id="rId18" Type="http://schemas.openxmlformats.org/officeDocument/2006/relationships/image" Target="../media/image-4-18.svg"/><Relationship Id="rId19" Type="http://schemas.openxmlformats.org/officeDocument/2006/relationships/slideLayout" Target="../slideLayouts/slideLayout5.xml"/><Relationship Id="rId2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43355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045976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Business Owners Course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Grow your business with digital marketing + AI. One month of practical, hands-on training designed specifically for small business owners and marketing managers.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43355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0323" y="599003"/>
            <a:ext cx="5273635" cy="70315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4260" y="597218"/>
            <a:ext cx="7655481" cy="3986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450"/>
              </a:lnSpc>
              <a:buNone/>
            </a:pPr>
            <a:r>
              <a:rPr lang="en-US" sz="83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Book Your FREE Demo Class Today!</a:t>
            </a:r>
            <a:endParaRPr lang="en-US" sz="8350" dirty="0"/>
          </a:p>
        </p:txBody>
      </p:sp>
      <p:sp>
        <p:nvSpPr>
          <p:cNvPr id="5" name="Shape 2"/>
          <p:cNvSpPr/>
          <p:nvPr/>
        </p:nvSpPr>
        <p:spPr>
          <a:xfrm>
            <a:off x="744260" y="4883110"/>
            <a:ext cx="7655481" cy="1536263"/>
          </a:xfrm>
          <a:prstGeom prst="roundRect">
            <a:avLst>
              <a:gd name="adj" fmla="val 2076"/>
            </a:avLst>
          </a:prstGeom>
          <a:solidFill>
            <a:srgbClr val="F94CAF"/>
          </a:solidFill>
          <a:ln/>
        </p:spPr>
      </p:sp>
      <p:sp>
        <p:nvSpPr>
          <p:cNvPr id="6" name="Text 3"/>
          <p:cNvSpPr/>
          <p:nvPr/>
        </p:nvSpPr>
        <p:spPr>
          <a:xfrm>
            <a:off x="956905" y="509575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Limited Seats Only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56905" y="5547598"/>
            <a:ext cx="723018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Enrol Now! Don't miss this opportunity to transform your business with digital marketing and AI.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4260" y="6643568"/>
            <a:ext cx="7655481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Experience our training methodology firsthand with a complimentary demo class. See how our practical approach can help you achieve your business goals faster.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4480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 Month Practical Training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8023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Online &amp; Offline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43234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Flexible learning options that fit your schedule. Learn at your own pace with expert guidance every step of the way.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780234"/>
            <a:ext cx="391191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Limited Seats Available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99521" y="443234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Small class sizes ensure personalised attention and practical implementation support throughout your learning journey.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43355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8645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Expert Trainers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91346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Learn from industry experts with proven track records in digital marketing and AI implementation. Our trainers bring real-world experience and practical insights that you can apply immediately to your business.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53164"/>
            <a:ext cx="4607362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Course Highlights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956905" y="1428512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095" y="1612702"/>
            <a:ext cx="552807" cy="552807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3138" y="1764625"/>
            <a:ext cx="248722" cy="2487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1095" y="2315170"/>
            <a:ext cx="2533055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Business Strategy + AI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141095" y="2692837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Develop a comprehensive digital strategy powered by artificial intelligence to transform your business operations.</a:t>
            </a:r>
            <a:endParaRPr lang="en-US" sz="1450" dirty="0"/>
          </a:p>
        </p:txBody>
      </p:sp>
      <p:sp>
        <p:nvSpPr>
          <p:cNvPr id="8" name="Shape 4"/>
          <p:cNvSpPr/>
          <p:nvPr/>
        </p:nvSpPr>
        <p:spPr>
          <a:xfrm>
            <a:off x="7389971" y="1428512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61" y="1612702"/>
            <a:ext cx="552807" cy="552807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6204" y="1764625"/>
            <a:ext cx="248722" cy="2487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74161" y="2315170"/>
            <a:ext cx="2533055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Website &amp; Landing Page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574161" y="2692837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Build professional, conversion-focused websites and landing pages that capture attention and drive results.</a:t>
            </a:r>
            <a:endParaRPr lang="en-US" sz="1450" dirty="0"/>
          </a:p>
        </p:txBody>
      </p:sp>
      <p:sp>
        <p:nvSpPr>
          <p:cNvPr id="13" name="Shape 7"/>
          <p:cNvSpPr/>
          <p:nvPr/>
        </p:nvSpPr>
        <p:spPr>
          <a:xfrm>
            <a:off x="956905" y="3561040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095" y="3745230"/>
            <a:ext cx="552807" cy="552807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3138" y="3897154"/>
            <a:ext cx="248722" cy="24872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141095" y="4447699"/>
            <a:ext cx="24179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Meta Ads (Main Focus)</a:t>
            </a:r>
            <a:endParaRPr lang="en-US" sz="1800" dirty="0"/>
          </a:p>
        </p:txBody>
      </p:sp>
      <p:sp>
        <p:nvSpPr>
          <p:cNvPr id="17" name="Text 9"/>
          <p:cNvSpPr/>
          <p:nvPr/>
        </p:nvSpPr>
        <p:spPr>
          <a:xfrm>
            <a:off x="1141095" y="4825365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Master Facebook and Instagram advertising with advanced targeting and optimisation techniques for maximum ROI.</a:t>
            </a:r>
            <a:endParaRPr lang="en-US" sz="1450" dirty="0"/>
          </a:p>
        </p:txBody>
      </p:sp>
      <p:sp>
        <p:nvSpPr>
          <p:cNvPr id="18" name="Shape 10"/>
          <p:cNvSpPr/>
          <p:nvPr/>
        </p:nvSpPr>
        <p:spPr>
          <a:xfrm>
            <a:off x="7389971" y="3561040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4161" y="3745230"/>
            <a:ext cx="552807" cy="552807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26204" y="3897154"/>
            <a:ext cx="248722" cy="248722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574161" y="444769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Google Ads (Basic)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7574161" y="4825365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Get started with Google Ads campaigns to expand your reach across the world's most powerful search platform.</a:t>
            </a:r>
            <a:endParaRPr lang="en-US" sz="1450" dirty="0"/>
          </a:p>
        </p:txBody>
      </p:sp>
      <p:sp>
        <p:nvSpPr>
          <p:cNvPr id="23" name="Shape 13"/>
          <p:cNvSpPr/>
          <p:nvPr/>
        </p:nvSpPr>
        <p:spPr>
          <a:xfrm>
            <a:off x="956905" y="5693569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24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1095" y="5877758"/>
            <a:ext cx="552807" cy="552807"/>
          </a:xfrm>
          <a:prstGeom prst="rect">
            <a:avLst/>
          </a:prstGeom>
        </p:spPr>
      </p:pic>
      <p:pic>
        <p:nvPicPr>
          <p:cNvPr id="25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93138" y="6029682"/>
            <a:ext cx="248722" cy="248722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1141095" y="6580227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WhatsApp Marketing</a:t>
            </a:r>
            <a:endParaRPr lang="en-US" sz="1800" dirty="0"/>
          </a:p>
        </p:txBody>
      </p:sp>
      <p:sp>
        <p:nvSpPr>
          <p:cNvPr id="27" name="Text 15"/>
          <p:cNvSpPr/>
          <p:nvPr/>
        </p:nvSpPr>
        <p:spPr>
          <a:xfrm>
            <a:off x="1141095" y="6957893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Leverage WhatsApp Business to engage customers directly and drive sales through personal, targeted messaging.</a:t>
            </a:r>
            <a:endParaRPr lang="en-US" sz="1450" dirty="0"/>
          </a:p>
        </p:txBody>
      </p:sp>
      <p:sp>
        <p:nvSpPr>
          <p:cNvPr id="28" name="Shape 16"/>
          <p:cNvSpPr/>
          <p:nvPr/>
        </p:nvSpPr>
        <p:spPr>
          <a:xfrm>
            <a:off x="7389971" y="5693569"/>
            <a:ext cx="6283404" cy="1982867"/>
          </a:xfrm>
          <a:prstGeom prst="roundRect">
            <a:avLst>
              <a:gd name="adj" fmla="val 1394"/>
            </a:avLst>
          </a:prstGeom>
          <a:solidFill>
            <a:srgbClr val="433550"/>
          </a:solidFill>
          <a:ln/>
        </p:spPr>
      </p:sp>
      <p:pic>
        <p:nvPicPr>
          <p:cNvPr id="29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4161" y="5877758"/>
            <a:ext cx="552807" cy="552807"/>
          </a:xfrm>
          <a:prstGeom prst="rect">
            <a:avLst/>
          </a:prstGeom>
        </p:spPr>
      </p:pic>
      <p:pic>
        <p:nvPicPr>
          <p:cNvPr id="30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26204" y="6029682"/>
            <a:ext cx="248722" cy="248722"/>
          </a:xfrm>
          <a:prstGeom prst="rect">
            <a:avLst/>
          </a:prstGeom>
        </p:spPr>
      </p:pic>
      <p:sp>
        <p:nvSpPr>
          <p:cNvPr id="31" name="Text 17"/>
          <p:cNvSpPr/>
          <p:nvPr/>
        </p:nvSpPr>
        <p:spPr>
          <a:xfrm>
            <a:off x="7574161" y="6580227"/>
            <a:ext cx="2533055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Canva Designing Basics</a:t>
            </a:r>
            <a:endParaRPr lang="en-US" sz="1800" dirty="0"/>
          </a:p>
        </p:txBody>
      </p:sp>
      <p:sp>
        <p:nvSpPr>
          <p:cNvPr id="32" name="Text 18"/>
          <p:cNvSpPr/>
          <p:nvPr/>
        </p:nvSpPr>
        <p:spPr>
          <a:xfrm>
            <a:off x="7574161" y="6957893"/>
            <a:ext cx="5915025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Create professional graphics and visual content using Canva, the easy-to-use design platform trusted by millions.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22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What You'll Learn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54617"/>
            <a:ext cx="1134070" cy="13608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54674" y="2881432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Lead Generation Focus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154674" y="3371850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Discover proven strategies to attract high-quality leads consistently through targeted digital campaigns.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015502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4242316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Sales Growth Strategy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4732734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Transform leads into customers with systematic sales funnel optimisation and conversion techniques.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376386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5603200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Practical Implementation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6093619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Apply everything you learn immediately with hands-on exercises and real business scenarios.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43355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76723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Course Benefits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181617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710" y="1816179"/>
            <a:ext cx="121920" cy="17308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28924" y="20734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Grow Your Business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628924" y="256389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Scale your operations with digital marketing strategies that deliver measurable results and sustainable growth.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6280190" y="3773805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10" y="3773805"/>
            <a:ext cx="121920" cy="173081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28924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Get More Leads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6628924" y="4521517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Generate consistent lead flow through optimised campaigns across multiple digital channels.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6280190" y="573143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5731431"/>
            <a:ext cx="121920" cy="173081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628924" y="5988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Increase Sales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6628924" y="647914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Convert prospects into paying customers with proven sales techniques and funnel optimisation.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479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Bonus Materials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77202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72658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 Tools for Business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56307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Access cutting-edge AI tools that streamline operations, enhance productivity, and give you a competitive edge.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377202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072658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Templates &amp; Resources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56307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Download ready-made templates for ads, landing pages, and campaigns that you can customise and deploy immediately.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377202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072658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Implementation Support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56307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Get ongoing support as you implement your strategies, ensuring you achieve your business goals with confidence.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28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Who Should Enrol?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426262"/>
            <a:ext cx="226814" cy="22681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730347"/>
            <a:ext cx="4196358" cy="30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904655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Small Business Owners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39507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Running your own business and ready to leverage digital marketing to grow your customer base and revenue.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6962" y="3426262"/>
            <a:ext cx="226814" cy="226814"/>
          </a:xfrm>
          <a:prstGeom prst="rect">
            <a:avLst/>
          </a:prstGeom>
        </p:spPr>
      </p:pic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962" y="3730347"/>
            <a:ext cx="4196358" cy="3048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216962" y="39046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Marketing Managers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5216962" y="4395073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Managing marketing efforts for your organisation and seeking hands-on training in the latest digital tools and techniques.</a:t>
            </a:r>
            <a:endParaRPr lang="en-US" sz="17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0133" y="3426262"/>
            <a:ext cx="226814" cy="226814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133" y="3752969"/>
            <a:ext cx="4196358" cy="3048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640133" y="39046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Entrepreneurs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9640133" y="439507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Starting or scaling a business with digital-first strategies that deliver results without breaking the bank.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43355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195507"/>
            <a:ext cx="70871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Why Sai Digital Training?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2444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6" name="Text 3"/>
          <p:cNvSpPr/>
          <p:nvPr/>
        </p:nvSpPr>
        <p:spPr>
          <a:xfrm>
            <a:off x="1530906" y="2322314"/>
            <a:ext cx="36839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Practical, Not Theoretical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281273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Every lesson includes actionable exercises you can apply to your business immediately.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39921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9" name="Text 6"/>
          <p:cNvSpPr/>
          <p:nvPr/>
        </p:nvSpPr>
        <p:spPr>
          <a:xfrm>
            <a:off x="1530906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Expert-Led Classes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530906" y="456045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Learn from trainers with real-world experience who've helped businesses achieve measurable results.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7398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2" name="Text 9"/>
          <p:cNvSpPr/>
          <p:nvPr/>
        </p:nvSpPr>
        <p:spPr>
          <a:xfrm>
            <a:off x="1530906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Flexible Learning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530906" y="63081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Choose online or offline sessions that fit your schedule without disrupting your business operations.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2026-05-03T14:30:28Z</dcterms:created>
  <dcterms:modified xsi:type="dcterms:W3CDTF">2026-05-03T14:30:28Z</dcterms:modified>
</cp:coreProperties>
</file>