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5199975"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30" d="100"/>
          <a:sy n="30" d="100"/>
        </p:scale>
        <p:origin x="140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302386"/>
            <a:ext cx="21419979" cy="11279752"/>
          </a:xfrm>
        </p:spPr>
        <p:txBody>
          <a:bodyPr anchor="b"/>
          <a:lstStyle>
            <a:lvl1pPr algn="ctr">
              <a:defRPr sz="16535"/>
            </a:lvl1pPr>
          </a:lstStyle>
          <a:p>
            <a:r>
              <a:rPr lang="en-US"/>
              <a:t>Click to edit Master title style</a:t>
            </a:r>
            <a:endParaRPr lang="en-US" dirty="0"/>
          </a:p>
        </p:txBody>
      </p:sp>
      <p:sp>
        <p:nvSpPr>
          <p:cNvPr id="3" name="Subtitle 2"/>
          <p:cNvSpPr>
            <a:spLocks noGrp="1"/>
          </p:cNvSpPr>
          <p:nvPr>
            <p:ph type="subTitle" idx="1"/>
          </p:nvPr>
        </p:nvSpPr>
        <p:spPr>
          <a:xfrm>
            <a:off x="3149997" y="17017128"/>
            <a:ext cx="18899981" cy="7822326"/>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28F747-66A6-424B-B849-755961A3DD32}"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1406877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8F747-66A6-424B-B849-755961A3DD32}"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2869521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724962"/>
            <a:ext cx="5433745" cy="27456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732500" y="1724962"/>
            <a:ext cx="15986234" cy="274568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8F747-66A6-424B-B849-755961A3DD32}"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439757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28F747-66A6-424B-B849-755961A3DD32}"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3826042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19375" y="8077332"/>
            <a:ext cx="21734978" cy="13477201"/>
          </a:xfrm>
        </p:spPr>
        <p:txBody>
          <a:bodyPr anchor="b"/>
          <a:lstStyle>
            <a:lvl1pPr>
              <a:defRPr sz="16535"/>
            </a:lvl1pPr>
          </a:lstStyle>
          <a:p>
            <a:r>
              <a:rPr lang="en-US"/>
              <a:t>Click to edit Master title style</a:t>
            </a:r>
            <a:endParaRPr lang="en-US" dirty="0"/>
          </a:p>
        </p:txBody>
      </p:sp>
      <p:sp>
        <p:nvSpPr>
          <p:cNvPr id="3" name="Text Placeholder 2"/>
          <p:cNvSpPr>
            <a:spLocks noGrp="1"/>
          </p:cNvSpPr>
          <p:nvPr>
            <p:ph type="body" idx="1"/>
          </p:nvPr>
        </p:nvSpPr>
        <p:spPr>
          <a:xfrm>
            <a:off x="1719375" y="21682033"/>
            <a:ext cx="21734978" cy="7087342"/>
          </a:xfrm>
        </p:spPr>
        <p:txBody>
          <a:bodyPr/>
          <a:lstStyle>
            <a:lvl1pPr marL="0" indent="0">
              <a:buNone/>
              <a:defRPr sz="6614">
                <a:solidFill>
                  <a:schemeClr val="tx1">
                    <a:tint val="82000"/>
                  </a:schemeClr>
                </a:solidFill>
              </a:defRPr>
            </a:lvl1pPr>
            <a:lvl2pPr marL="1259997" indent="0">
              <a:buNone/>
              <a:defRPr sz="5512">
                <a:solidFill>
                  <a:schemeClr val="tx1">
                    <a:tint val="82000"/>
                  </a:schemeClr>
                </a:solidFill>
              </a:defRPr>
            </a:lvl2pPr>
            <a:lvl3pPr marL="2519995" indent="0">
              <a:buNone/>
              <a:defRPr sz="4961">
                <a:solidFill>
                  <a:schemeClr val="tx1">
                    <a:tint val="82000"/>
                  </a:schemeClr>
                </a:solidFill>
              </a:defRPr>
            </a:lvl3pPr>
            <a:lvl4pPr marL="3779992" indent="0">
              <a:buNone/>
              <a:defRPr sz="4409">
                <a:solidFill>
                  <a:schemeClr val="tx1">
                    <a:tint val="82000"/>
                  </a:schemeClr>
                </a:solidFill>
              </a:defRPr>
            </a:lvl4pPr>
            <a:lvl5pPr marL="5039990" indent="0">
              <a:buNone/>
              <a:defRPr sz="4409">
                <a:solidFill>
                  <a:schemeClr val="tx1">
                    <a:tint val="82000"/>
                  </a:schemeClr>
                </a:solidFill>
              </a:defRPr>
            </a:lvl5pPr>
            <a:lvl6pPr marL="6299987" indent="0">
              <a:buNone/>
              <a:defRPr sz="4409">
                <a:solidFill>
                  <a:schemeClr val="tx1">
                    <a:tint val="82000"/>
                  </a:schemeClr>
                </a:solidFill>
              </a:defRPr>
            </a:lvl6pPr>
            <a:lvl7pPr marL="7559985" indent="0">
              <a:buNone/>
              <a:defRPr sz="4409">
                <a:solidFill>
                  <a:schemeClr val="tx1">
                    <a:tint val="82000"/>
                  </a:schemeClr>
                </a:solidFill>
              </a:defRPr>
            </a:lvl7pPr>
            <a:lvl8pPr marL="8819982" indent="0">
              <a:buNone/>
              <a:defRPr sz="4409">
                <a:solidFill>
                  <a:schemeClr val="tx1">
                    <a:tint val="82000"/>
                  </a:schemeClr>
                </a:solidFill>
              </a:defRPr>
            </a:lvl8pPr>
            <a:lvl9pPr marL="10079980" indent="0">
              <a:buNone/>
              <a:defRPr sz="4409">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828F747-66A6-424B-B849-755961A3DD32}" type="datetimeFigureOut">
              <a:rPr lang="ru-RU" smtClean="0"/>
              <a:t>07.10.2025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2248303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732498" y="8624810"/>
            <a:ext cx="10709989" cy="205570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2757488" y="8624810"/>
            <a:ext cx="10709989" cy="205570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28F747-66A6-424B-B849-755961A3DD32}" type="datetimeFigureOut">
              <a:rPr lang="ru-RU" smtClean="0"/>
              <a:t>07.10.2025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1289761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735781" y="1724969"/>
            <a:ext cx="21734978" cy="626236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735783" y="7942328"/>
            <a:ext cx="10660769" cy="3892412"/>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4" name="Content Placeholder 3"/>
          <p:cNvSpPr>
            <a:spLocks noGrp="1"/>
          </p:cNvSpPr>
          <p:nvPr>
            <p:ph sz="half" idx="2"/>
          </p:nvPr>
        </p:nvSpPr>
        <p:spPr>
          <a:xfrm>
            <a:off x="1735783" y="11834740"/>
            <a:ext cx="10660769" cy="17407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2757489" y="7942328"/>
            <a:ext cx="10713272" cy="3892412"/>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en-US"/>
              <a:t>Click to edit Master text styles</a:t>
            </a:r>
          </a:p>
        </p:txBody>
      </p:sp>
      <p:sp>
        <p:nvSpPr>
          <p:cNvPr id="6" name="Content Placeholder 5"/>
          <p:cNvSpPr>
            <a:spLocks noGrp="1"/>
          </p:cNvSpPr>
          <p:nvPr>
            <p:ph sz="quarter" idx="4"/>
          </p:nvPr>
        </p:nvSpPr>
        <p:spPr>
          <a:xfrm>
            <a:off x="12757489" y="11834740"/>
            <a:ext cx="10713272" cy="17407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28F747-66A6-424B-B849-755961A3DD32}" type="datetimeFigureOut">
              <a:rPr lang="ru-RU" smtClean="0"/>
              <a:t>07.10.2025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522659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28F747-66A6-424B-B849-755961A3DD32}" type="datetimeFigureOut">
              <a:rPr lang="ru-RU" smtClean="0"/>
              <a:t>07.10.2025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1823000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28F747-66A6-424B-B849-755961A3DD32}" type="datetimeFigureOut">
              <a:rPr lang="ru-RU" smtClean="0"/>
              <a:t>07.10.2025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484829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159952"/>
            <a:ext cx="8127648" cy="7559834"/>
          </a:xfrm>
        </p:spPr>
        <p:txBody>
          <a:bodyPr anchor="b"/>
          <a:lstStyle>
            <a:lvl1pPr>
              <a:defRPr sz="8819"/>
            </a:lvl1pPr>
          </a:lstStyle>
          <a:p>
            <a:r>
              <a:rPr lang="en-US"/>
              <a:t>Click to edit Master title style</a:t>
            </a:r>
            <a:endParaRPr lang="en-US" dirty="0"/>
          </a:p>
        </p:txBody>
      </p:sp>
      <p:sp>
        <p:nvSpPr>
          <p:cNvPr id="3" name="Content Placeholder 2"/>
          <p:cNvSpPr>
            <a:spLocks noGrp="1"/>
          </p:cNvSpPr>
          <p:nvPr>
            <p:ph idx="1"/>
          </p:nvPr>
        </p:nvSpPr>
        <p:spPr>
          <a:xfrm>
            <a:off x="10713272" y="4664905"/>
            <a:ext cx="12757487" cy="23024494"/>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735780" y="9719786"/>
            <a:ext cx="8127648" cy="18007107"/>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6828F747-66A6-424B-B849-755961A3DD32}" type="datetimeFigureOut">
              <a:rPr lang="ru-RU" smtClean="0"/>
              <a:t>07.10.2025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654700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35780" y="2159952"/>
            <a:ext cx="8127648" cy="7559834"/>
          </a:xfrm>
        </p:spPr>
        <p:txBody>
          <a:bodyPr anchor="b"/>
          <a:lstStyle>
            <a:lvl1pPr>
              <a:defRPr sz="8819"/>
            </a:lvl1pPr>
          </a:lstStyle>
          <a:p>
            <a:r>
              <a:rPr lang="en-US"/>
              <a:t>Click to edit Master title style</a:t>
            </a:r>
            <a:endParaRPr lang="en-US" dirty="0"/>
          </a:p>
        </p:txBody>
      </p:sp>
      <p:sp>
        <p:nvSpPr>
          <p:cNvPr id="3" name="Picture Placeholder 2"/>
          <p:cNvSpPr>
            <a:spLocks noGrp="1" noChangeAspect="1"/>
          </p:cNvSpPr>
          <p:nvPr>
            <p:ph type="pic" idx="1"/>
          </p:nvPr>
        </p:nvSpPr>
        <p:spPr>
          <a:xfrm>
            <a:off x="10713272" y="4664905"/>
            <a:ext cx="12757487" cy="23024494"/>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en-US"/>
              <a:t>Click icon to add picture</a:t>
            </a:r>
            <a:endParaRPr lang="en-US" dirty="0"/>
          </a:p>
        </p:txBody>
      </p:sp>
      <p:sp>
        <p:nvSpPr>
          <p:cNvPr id="4" name="Text Placeholder 3"/>
          <p:cNvSpPr>
            <a:spLocks noGrp="1"/>
          </p:cNvSpPr>
          <p:nvPr>
            <p:ph type="body" sz="half" idx="2"/>
          </p:nvPr>
        </p:nvSpPr>
        <p:spPr>
          <a:xfrm>
            <a:off x="1735780" y="9719786"/>
            <a:ext cx="8127648" cy="18007107"/>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en-US"/>
              <a:t>Click to edit Master text styles</a:t>
            </a:r>
          </a:p>
        </p:txBody>
      </p:sp>
      <p:sp>
        <p:nvSpPr>
          <p:cNvPr id="5" name="Date Placeholder 4"/>
          <p:cNvSpPr>
            <a:spLocks noGrp="1"/>
          </p:cNvSpPr>
          <p:nvPr>
            <p:ph type="dt" sz="half" idx="10"/>
          </p:nvPr>
        </p:nvSpPr>
        <p:spPr/>
        <p:txBody>
          <a:bodyPr/>
          <a:lstStyle/>
          <a:p>
            <a:fld id="{6828F747-66A6-424B-B849-755961A3DD32}" type="datetimeFigureOut">
              <a:rPr lang="ru-RU" smtClean="0"/>
              <a:t>07.10.2025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B1A2E78-1BC7-4A5D-8A42-88EB28512DF0}" type="slidenum">
              <a:rPr lang="ru-RU" smtClean="0"/>
              <a:t>‹#›</a:t>
            </a:fld>
            <a:endParaRPr lang="ru-RU"/>
          </a:p>
        </p:txBody>
      </p:sp>
    </p:spTree>
    <p:extLst>
      <p:ext uri="{BB962C8B-B14F-4D97-AF65-F5344CB8AC3E}">
        <p14:creationId xmlns:p14="http://schemas.microsoft.com/office/powerpoint/2010/main" val="324479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724969"/>
            <a:ext cx="21734978" cy="626236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732499" y="8624810"/>
            <a:ext cx="21734978" cy="2055705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732498" y="30029347"/>
            <a:ext cx="5669994" cy="1724962"/>
          </a:xfrm>
          <a:prstGeom prst="rect">
            <a:avLst/>
          </a:prstGeom>
        </p:spPr>
        <p:txBody>
          <a:bodyPr vert="horz" lIns="91440" tIns="45720" rIns="91440" bIns="45720" rtlCol="0" anchor="ctr"/>
          <a:lstStyle>
            <a:lvl1pPr algn="l">
              <a:defRPr sz="3307">
                <a:solidFill>
                  <a:schemeClr val="tx1">
                    <a:tint val="82000"/>
                  </a:schemeClr>
                </a:solidFill>
              </a:defRPr>
            </a:lvl1pPr>
          </a:lstStyle>
          <a:p>
            <a:fld id="{6828F747-66A6-424B-B849-755961A3DD32}" type="datetimeFigureOut">
              <a:rPr lang="ru-RU" smtClean="0"/>
              <a:t>07.10.2025</a:t>
            </a:fld>
            <a:endParaRPr lang="ru-RU"/>
          </a:p>
        </p:txBody>
      </p:sp>
      <p:sp>
        <p:nvSpPr>
          <p:cNvPr id="5" name="Footer Placeholder 4"/>
          <p:cNvSpPr>
            <a:spLocks noGrp="1"/>
          </p:cNvSpPr>
          <p:nvPr>
            <p:ph type="ftr" sz="quarter" idx="3"/>
          </p:nvPr>
        </p:nvSpPr>
        <p:spPr>
          <a:xfrm>
            <a:off x="8347492" y="30029347"/>
            <a:ext cx="8504992" cy="1724962"/>
          </a:xfrm>
          <a:prstGeom prst="rect">
            <a:avLst/>
          </a:prstGeom>
        </p:spPr>
        <p:txBody>
          <a:bodyPr vert="horz" lIns="91440" tIns="45720" rIns="91440" bIns="45720" rtlCol="0" anchor="ctr"/>
          <a:lstStyle>
            <a:lvl1pPr algn="ctr">
              <a:defRPr sz="3307">
                <a:solidFill>
                  <a:schemeClr val="tx1">
                    <a:tint val="82000"/>
                  </a:schemeClr>
                </a:solidFill>
              </a:defRPr>
            </a:lvl1pPr>
          </a:lstStyle>
          <a:p>
            <a:endParaRPr lang="ru-RU"/>
          </a:p>
        </p:txBody>
      </p:sp>
      <p:sp>
        <p:nvSpPr>
          <p:cNvPr id="6" name="Slide Number Placeholder 5"/>
          <p:cNvSpPr>
            <a:spLocks noGrp="1"/>
          </p:cNvSpPr>
          <p:nvPr>
            <p:ph type="sldNum" sz="quarter" idx="4"/>
          </p:nvPr>
        </p:nvSpPr>
        <p:spPr>
          <a:xfrm>
            <a:off x="17797483" y="30029347"/>
            <a:ext cx="5669994" cy="1724962"/>
          </a:xfrm>
          <a:prstGeom prst="rect">
            <a:avLst/>
          </a:prstGeom>
        </p:spPr>
        <p:txBody>
          <a:bodyPr vert="horz" lIns="91440" tIns="45720" rIns="91440" bIns="45720" rtlCol="0" anchor="ctr"/>
          <a:lstStyle>
            <a:lvl1pPr algn="r">
              <a:defRPr sz="3307">
                <a:solidFill>
                  <a:schemeClr val="tx1">
                    <a:tint val="82000"/>
                  </a:schemeClr>
                </a:solidFill>
              </a:defRPr>
            </a:lvl1pPr>
          </a:lstStyle>
          <a:p>
            <a:fld id="{1B1A2E78-1BC7-4A5D-8A42-88EB28512DF0}" type="slidenum">
              <a:rPr lang="ru-RU" smtClean="0"/>
              <a:t>‹#›</a:t>
            </a:fld>
            <a:endParaRPr lang="ru-RU"/>
          </a:p>
        </p:txBody>
      </p:sp>
    </p:spTree>
    <p:extLst>
      <p:ext uri="{BB962C8B-B14F-4D97-AF65-F5344CB8AC3E}">
        <p14:creationId xmlns:p14="http://schemas.microsoft.com/office/powerpoint/2010/main" val="126964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F5B83D-CDE3-7445-C2FF-5AC5047E9238}"/>
              </a:ext>
            </a:extLst>
          </p:cNvPr>
          <p:cNvSpPr/>
          <p:nvPr/>
        </p:nvSpPr>
        <p:spPr>
          <a:xfrm>
            <a:off x="8311586" y="2446019"/>
            <a:ext cx="8647216" cy="2308323"/>
          </a:xfrm>
          <a:prstGeom prst="rect">
            <a:avLst/>
          </a:prstGeom>
          <a:no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z-Latn-AZ" noProof="0" dirty="0"/>
          </a:p>
        </p:txBody>
      </p:sp>
      <p:sp>
        <p:nvSpPr>
          <p:cNvPr id="9" name="Rectangle 8">
            <a:extLst>
              <a:ext uri="{FF2B5EF4-FFF2-40B4-BE49-F238E27FC236}">
                <a16:creationId xmlns:a16="http://schemas.microsoft.com/office/drawing/2014/main" id="{4C21817A-46CC-960C-50D4-F032C9801B71}"/>
              </a:ext>
            </a:extLst>
          </p:cNvPr>
          <p:cNvSpPr/>
          <p:nvPr/>
        </p:nvSpPr>
        <p:spPr>
          <a:xfrm>
            <a:off x="2882900" y="5193030"/>
            <a:ext cx="19644360" cy="1066800"/>
          </a:xfrm>
          <a:prstGeom prst="rect">
            <a:avLst/>
          </a:prstGeom>
          <a:no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z-Latn-AZ" noProof="0" dirty="0"/>
          </a:p>
        </p:txBody>
      </p:sp>
      <p:sp>
        <p:nvSpPr>
          <p:cNvPr id="10" name="Rectangle 9">
            <a:extLst>
              <a:ext uri="{FF2B5EF4-FFF2-40B4-BE49-F238E27FC236}">
                <a16:creationId xmlns:a16="http://schemas.microsoft.com/office/drawing/2014/main" id="{A8CDFE97-0AB3-A46D-F6CA-80EF2A155A10}"/>
              </a:ext>
            </a:extLst>
          </p:cNvPr>
          <p:cNvSpPr/>
          <p:nvPr/>
        </p:nvSpPr>
        <p:spPr>
          <a:xfrm>
            <a:off x="2867660" y="6362380"/>
            <a:ext cx="19644360" cy="2131872"/>
          </a:xfrm>
          <a:prstGeom prst="rect">
            <a:avLst/>
          </a:prstGeom>
          <a:noFill/>
          <a:ln w="381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z-Latn-AZ" b="1" noProof="0" dirty="0"/>
          </a:p>
        </p:txBody>
      </p:sp>
      <p:sp>
        <p:nvSpPr>
          <p:cNvPr id="12" name="Rectangle 11">
            <a:extLst>
              <a:ext uri="{FF2B5EF4-FFF2-40B4-BE49-F238E27FC236}">
                <a16:creationId xmlns:a16="http://schemas.microsoft.com/office/drawing/2014/main" id="{9FF51E9F-A677-17F5-F3C0-169F9A0B61A5}"/>
              </a:ext>
            </a:extLst>
          </p:cNvPr>
          <p:cNvSpPr/>
          <p:nvPr/>
        </p:nvSpPr>
        <p:spPr>
          <a:xfrm>
            <a:off x="2439670" y="8794750"/>
            <a:ext cx="9966960" cy="4599290"/>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z-Latn-AZ" noProof="0" dirty="0"/>
          </a:p>
        </p:txBody>
      </p:sp>
      <p:sp>
        <p:nvSpPr>
          <p:cNvPr id="13" name="Rectangle 12">
            <a:extLst>
              <a:ext uri="{FF2B5EF4-FFF2-40B4-BE49-F238E27FC236}">
                <a16:creationId xmlns:a16="http://schemas.microsoft.com/office/drawing/2014/main" id="{84ADD2B9-D101-FAB2-4F1C-1C1BA13358A1}"/>
              </a:ext>
            </a:extLst>
          </p:cNvPr>
          <p:cNvSpPr/>
          <p:nvPr/>
        </p:nvSpPr>
        <p:spPr>
          <a:xfrm>
            <a:off x="12725400" y="8789670"/>
            <a:ext cx="9966960" cy="6358724"/>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z-Latn-AZ" noProof="0" dirty="0"/>
          </a:p>
        </p:txBody>
      </p:sp>
      <p:sp>
        <p:nvSpPr>
          <p:cNvPr id="14" name="Rectangle 13">
            <a:extLst>
              <a:ext uri="{FF2B5EF4-FFF2-40B4-BE49-F238E27FC236}">
                <a16:creationId xmlns:a16="http://schemas.microsoft.com/office/drawing/2014/main" id="{5E080CE5-21DF-BB59-8A2D-3B77A8A22EC6}"/>
              </a:ext>
            </a:extLst>
          </p:cNvPr>
          <p:cNvSpPr/>
          <p:nvPr/>
        </p:nvSpPr>
        <p:spPr>
          <a:xfrm>
            <a:off x="12731750" y="15335198"/>
            <a:ext cx="9966960" cy="9366301"/>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z-Latn-AZ" noProof="0" dirty="0"/>
          </a:p>
        </p:txBody>
      </p:sp>
      <p:sp>
        <p:nvSpPr>
          <p:cNvPr id="15" name="Rectangle 14">
            <a:extLst>
              <a:ext uri="{FF2B5EF4-FFF2-40B4-BE49-F238E27FC236}">
                <a16:creationId xmlns:a16="http://schemas.microsoft.com/office/drawing/2014/main" id="{74CB069C-B382-8E85-F660-D44C0025157B}"/>
              </a:ext>
            </a:extLst>
          </p:cNvPr>
          <p:cNvSpPr/>
          <p:nvPr/>
        </p:nvSpPr>
        <p:spPr>
          <a:xfrm>
            <a:off x="2439670" y="13645500"/>
            <a:ext cx="9966960" cy="9785269"/>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z-Latn-AZ" noProof="0" dirty="0"/>
          </a:p>
        </p:txBody>
      </p:sp>
      <p:sp>
        <p:nvSpPr>
          <p:cNvPr id="17" name="Rectangle 16">
            <a:extLst>
              <a:ext uri="{FF2B5EF4-FFF2-40B4-BE49-F238E27FC236}">
                <a16:creationId xmlns:a16="http://schemas.microsoft.com/office/drawing/2014/main" id="{22423AB8-CC46-3D64-A868-E25591596A67}"/>
              </a:ext>
            </a:extLst>
          </p:cNvPr>
          <p:cNvSpPr/>
          <p:nvPr/>
        </p:nvSpPr>
        <p:spPr>
          <a:xfrm>
            <a:off x="12731750" y="24920716"/>
            <a:ext cx="9966960" cy="4895392"/>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z-Latn-AZ" noProof="0" dirty="0"/>
          </a:p>
        </p:txBody>
      </p:sp>
      <p:sp>
        <p:nvSpPr>
          <p:cNvPr id="18" name="Rectangle 17">
            <a:extLst>
              <a:ext uri="{FF2B5EF4-FFF2-40B4-BE49-F238E27FC236}">
                <a16:creationId xmlns:a16="http://schemas.microsoft.com/office/drawing/2014/main" id="{DF74BA7E-FEDF-3BE1-E274-8DE3E16FA801}"/>
              </a:ext>
            </a:extLst>
          </p:cNvPr>
          <p:cNvSpPr/>
          <p:nvPr/>
        </p:nvSpPr>
        <p:spPr>
          <a:xfrm>
            <a:off x="2439670" y="23636398"/>
            <a:ext cx="9966960" cy="6179710"/>
          </a:xfrm>
          <a:prstGeom prst="rect">
            <a:avLst/>
          </a:prstGeom>
          <a:no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z-Latn-AZ" noProof="0" dirty="0"/>
          </a:p>
        </p:txBody>
      </p:sp>
      <p:sp>
        <p:nvSpPr>
          <p:cNvPr id="19" name="TextBox 18">
            <a:extLst>
              <a:ext uri="{FF2B5EF4-FFF2-40B4-BE49-F238E27FC236}">
                <a16:creationId xmlns:a16="http://schemas.microsoft.com/office/drawing/2014/main" id="{29AA80D6-4D6A-10F0-A8DC-C09EF574B85F}"/>
              </a:ext>
            </a:extLst>
          </p:cNvPr>
          <p:cNvSpPr txBox="1"/>
          <p:nvPr/>
        </p:nvSpPr>
        <p:spPr>
          <a:xfrm>
            <a:off x="8345305" y="2535057"/>
            <a:ext cx="8661765" cy="2308324"/>
          </a:xfrm>
          <a:prstGeom prst="rect">
            <a:avLst/>
          </a:prstGeom>
          <a:noFill/>
          <a:ln>
            <a:noFill/>
          </a:ln>
        </p:spPr>
        <p:txBody>
          <a:bodyPr wrap="square" rtlCol="0">
            <a:spAutoFit/>
          </a:bodyPr>
          <a:lstStyle/>
          <a:p>
            <a:pPr algn="ctr"/>
            <a:r>
              <a:rPr lang="en-US" sz="4800" dirty="0">
                <a:latin typeface="Times New Roman" panose="02020603050405020304" pitchFamily="18" charset="0"/>
                <a:cs typeface="Times New Roman" panose="02020603050405020304" pitchFamily="18" charset="0"/>
              </a:rPr>
              <a:t>1st International Conference "Yusuf Mammadaliyev:</a:t>
            </a:r>
            <a:r>
              <a:rPr lang="az-Latn-AZ" sz="4800" dirty="0">
                <a:latin typeface="Times New Roman" panose="02020603050405020304" pitchFamily="18" charset="0"/>
                <a:cs typeface="Times New Roman" panose="02020603050405020304" pitchFamily="18" charset="0"/>
              </a:rPr>
              <a:t> </a:t>
            </a:r>
            <a:r>
              <a:rPr lang="en-US" sz="4800" dirty="0">
                <a:latin typeface="Times New Roman" panose="02020603050405020304" pitchFamily="18" charset="0"/>
                <a:cs typeface="Times New Roman" panose="02020603050405020304" pitchFamily="18" charset="0"/>
              </a:rPr>
              <a:t>Science. Heritage. Innovations"</a:t>
            </a:r>
          </a:p>
        </p:txBody>
      </p:sp>
      <p:sp>
        <p:nvSpPr>
          <p:cNvPr id="20" name="TextBox 19">
            <a:extLst>
              <a:ext uri="{FF2B5EF4-FFF2-40B4-BE49-F238E27FC236}">
                <a16:creationId xmlns:a16="http://schemas.microsoft.com/office/drawing/2014/main" id="{30FA1E90-E9DE-B8D1-BF4E-6743E26EB0D8}"/>
              </a:ext>
            </a:extLst>
          </p:cNvPr>
          <p:cNvSpPr txBox="1"/>
          <p:nvPr/>
        </p:nvSpPr>
        <p:spPr>
          <a:xfrm>
            <a:off x="11868584" y="5341021"/>
            <a:ext cx="2064989" cy="830997"/>
          </a:xfrm>
          <a:prstGeom prst="rect">
            <a:avLst/>
          </a:prstGeom>
          <a:noFill/>
        </p:spPr>
        <p:txBody>
          <a:bodyPr wrap="none" rtlCol="0">
            <a:spAutoFit/>
          </a:bodyPr>
          <a:lstStyle/>
          <a:p>
            <a:r>
              <a:rPr lang="en-US" sz="4800" b="1" noProof="0" dirty="0">
                <a:latin typeface="Times New Roman" panose="02020603050405020304" pitchFamily="18" charset="0"/>
                <a:cs typeface="Times New Roman" panose="02020603050405020304" pitchFamily="18" charset="0"/>
              </a:rPr>
              <a:t>TITLE</a:t>
            </a:r>
            <a:endParaRPr lang="az-Latn-AZ" sz="4800" b="1" noProof="0"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AD6A2C37-7E9E-07C6-7A9F-DFB745830DB2}"/>
              </a:ext>
            </a:extLst>
          </p:cNvPr>
          <p:cNvSpPr txBox="1"/>
          <p:nvPr/>
        </p:nvSpPr>
        <p:spPr>
          <a:xfrm>
            <a:off x="5895841" y="13840969"/>
            <a:ext cx="2730235" cy="461665"/>
          </a:xfrm>
          <a:prstGeom prst="rect">
            <a:avLst/>
          </a:prstGeom>
          <a:noFill/>
        </p:spPr>
        <p:txBody>
          <a:bodyPr wrap="none" rtlCol="0">
            <a:spAutoFit/>
          </a:bodyPr>
          <a:lstStyle/>
          <a:p>
            <a:r>
              <a:rPr lang="az-Latn-AZ" sz="2400" b="1" noProof="0" dirty="0">
                <a:latin typeface="Times New Roman" panose="02020603050405020304" pitchFamily="18" charset="0"/>
                <a:cs typeface="Times New Roman" panose="02020603050405020304" pitchFamily="18" charset="0"/>
              </a:rPr>
              <a:t>MET</a:t>
            </a:r>
            <a:r>
              <a:rPr lang="en-US" sz="2400" b="1" noProof="0" dirty="0">
                <a:latin typeface="Times New Roman" panose="02020603050405020304" pitchFamily="18" charset="0"/>
                <a:cs typeface="Times New Roman" panose="02020603050405020304" pitchFamily="18" charset="0"/>
              </a:rPr>
              <a:t>HODOLOGY</a:t>
            </a:r>
            <a:endParaRPr lang="az-Latn-AZ" sz="2400" b="1" noProof="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1A98F4DB-D1DA-EF36-F6C8-7160785F3D72}"/>
              </a:ext>
            </a:extLst>
          </p:cNvPr>
          <p:cNvSpPr txBox="1"/>
          <p:nvPr/>
        </p:nvSpPr>
        <p:spPr>
          <a:xfrm>
            <a:off x="16893309" y="11766232"/>
            <a:ext cx="1836721" cy="461665"/>
          </a:xfrm>
          <a:prstGeom prst="rect">
            <a:avLst/>
          </a:prstGeom>
          <a:noFill/>
        </p:spPr>
        <p:txBody>
          <a:bodyPr wrap="none" rtlCol="0">
            <a:spAutoFit/>
          </a:bodyPr>
          <a:lstStyle/>
          <a:p>
            <a:r>
              <a:rPr lang="az-Latn-AZ" sz="2400" dirty="0">
                <a:latin typeface="Times New Roman" panose="02020603050405020304" pitchFamily="18" charset="0"/>
                <a:cs typeface="Times New Roman" panose="02020603050405020304" pitchFamily="18" charset="0"/>
              </a:rPr>
              <a:t>Table</a:t>
            </a:r>
            <a:r>
              <a:rPr lang="en-US" sz="2400" dirty="0">
                <a:latin typeface="Times New Roman" panose="02020603050405020304" pitchFamily="18" charset="0"/>
                <a:cs typeface="Times New Roman" panose="02020603050405020304" pitchFamily="18" charset="0"/>
              </a:rPr>
              <a:t>/Graphs</a:t>
            </a:r>
            <a:endParaRPr lang="az-Latn-AZ" sz="2400" noProof="0" dirty="0">
              <a:latin typeface="Times New Roman" panose="020206030504050203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78CE2E05-9DAD-BCD8-A19C-4807BF72E9EA}"/>
              </a:ext>
            </a:extLst>
          </p:cNvPr>
          <p:cNvSpPr txBox="1"/>
          <p:nvPr/>
        </p:nvSpPr>
        <p:spPr>
          <a:xfrm>
            <a:off x="16901652" y="15716464"/>
            <a:ext cx="1560620" cy="461665"/>
          </a:xfrm>
          <a:prstGeom prst="rect">
            <a:avLst/>
          </a:prstGeom>
          <a:noFill/>
        </p:spPr>
        <p:txBody>
          <a:bodyPr wrap="none" rtlCol="0">
            <a:spAutoFit/>
          </a:bodyPr>
          <a:lstStyle/>
          <a:p>
            <a:r>
              <a:rPr lang="en-US" sz="2400" b="1" noProof="0" dirty="0">
                <a:latin typeface="Times New Roman" panose="02020603050405020304" pitchFamily="18" charset="0"/>
                <a:cs typeface="Times New Roman" panose="02020603050405020304" pitchFamily="18" charset="0"/>
              </a:rPr>
              <a:t>RESULTS</a:t>
            </a:r>
            <a:endParaRPr lang="az-Latn-AZ" sz="2400" b="1" noProof="0" dirty="0">
              <a:latin typeface="Times New Roman" panose="02020603050405020304" pitchFamily="18" charset="0"/>
              <a:cs typeface="Times New Roman" panose="02020603050405020304" pitchFamily="18" charset="0"/>
            </a:endParaRPr>
          </a:p>
        </p:txBody>
      </p:sp>
      <p:sp>
        <p:nvSpPr>
          <p:cNvPr id="26" name="TextBox 25">
            <a:extLst>
              <a:ext uri="{FF2B5EF4-FFF2-40B4-BE49-F238E27FC236}">
                <a16:creationId xmlns:a16="http://schemas.microsoft.com/office/drawing/2014/main" id="{5F5EBE1E-B4C4-BDAF-8951-A017B426C9F3}"/>
              </a:ext>
            </a:extLst>
          </p:cNvPr>
          <p:cNvSpPr txBox="1"/>
          <p:nvPr/>
        </p:nvSpPr>
        <p:spPr>
          <a:xfrm>
            <a:off x="6055360" y="9080931"/>
            <a:ext cx="2650084" cy="461665"/>
          </a:xfrm>
          <a:prstGeom prst="rect">
            <a:avLst/>
          </a:prstGeom>
          <a:noFill/>
        </p:spPr>
        <p:txBody>
          <a:bodyPr wrap="none" rtlCol="0">
            <a:spAutoFit/>
          </a:bodyPr>
          <a:lstStyle/>
          <a:p>
            <a:r>
              <a:rPr lang="en-US" sz="2400" b="1" dirty="0">
                <a:latin typeface="Times New Roman" panose="02020603050405020304" pitchFamily="18" charset="0"/>
                <a:cs typeface="Times New Roman" panose="02020603050405020304" pitchFamily="18" charset="0"/>
              </a:rPr>
              <a:t>INTRODUCTION</a:t>
            </a:r>
            <a:endParaRPr lang="az-Latn-AZ" sz="2400" b="1" noProof="0" dirty="0">
              <a:latin typeface="Times New Roman" panose="02020603050405020304" pitchFamily="18" charset="0"/>
              <a:cs typeface="Times New Roman" panose="02020603050405020304" pitchFamily="18" charset="0"/>
            </a:endParaRPr>
          </a:p>
        </p:txBody>
      </p:sp>
      <p:sp>
        <p:nvSpPr>
          <p:cNvPr id="27" name="TextBox 26">
            <a:extLst>
              <a:ext uri="{FF2B5EF4-FFF2-40B4-BE49-F238E27FC236}">
                <a16:creationId xmlns:a16="http://schemas.microsoft.com/office/drawing/2014/main" id="{C9701729-9562-FEE8-4C70-A13BEC719B7F}"/>
              </a:ext>
            </a:extLst>
          </p:cNvPr>
          <p:cNvSpPr txBox="1"/>
          <p:nvPr/>
        </p:nvSpPr>
        <p:spPr>
          <a:xfrm>
            <a:off x="16683797" y="25463194"/>
            <a:ext cx="2255746" cy="461665"/>
          </a:xfrm>
          <a:prstGeom prst="rect">
            <a:avLst/>
          </a:prstGeom>
          <a:noFill/>
        </p:spPr>
        <p:txBody>
          <a:bodyPr wrap="none" rtlCol="0">
            <a:spAutoFit/>
          </a:bodyPr>
          <a:lstStyle/>
          <a:p>
            <a:r>
              <a:rPr lang="en-US" sz="2400" b="1" noProof="0" dirty="0">
                <a:latin typeface="Times New Roman" panose="02020603050405020304" pitchFamily="18" charset="0"/>
                <a:cs typeface="Times New Roman" panose="02020603050405020304" pitchFamily="18" charset="0"/>
              </a:rPr>
              <a:t>REFERENCES</a:t>
            </a:r>
            <a:endParaRPr lang="az-Latn-AZ" sz="2400" b="1" noProof="0" dirty="0">
              <a:latin typeface="Times New Roman" panose="02020603050405020304" pitchFamily="18" charset="0"/>
              <a:cs typeface="Times New Roman" panose="02020603050405020304" pitchFamily="18" charset="0"/>
            </a:endParaRPr>
          </a:p>
        </p:txBody>
      </p:sp>
      <p:sp>
        <p:nvSpPr>
          <p:cNvPr id="35" name="TextBox 34">
            <a:extLst>
              <a:ext uri="{FF2B5EF4-FFF2-40B4-BE49-F238E27FC236}">
                <a16:creationId xmlns:a16="http://schemas.microsoft.com/office/drawing/2014/main" id="{AD18B3FB-2E98-1C10-FE27-1EB6F8FD5134}"/>
              </a:ext>
            </a:extLst>
          </p:cNvPr>
          <p:cNvSpPr txBox="1"/>
          <p:nvPr/>
        </p:nvSpPr>
        <p:spPr>
          <a:xfrm>
            <a:off x="13248433" y="26401008"/>
            <a:ext cx="1954381" cy="1200329"/>
          </a:xfrm>
          <a:prstGeom prst="rect">
            <a:avLst/>
          </a:prstGeom>
          <a:noFill/>
        </p:spPr>
        <p:txBody>
          <a:bodyPr wrap="none" rtlCol="0">
            <a:spAutoFit/>
          </a:bodyPr>
          <a:lstStyle/>
          <a:p>
            <a:pPr marL="914400" indent="-914400">
              <a:buAutoNum type="arabicPeriod"/>
            </a:pPr>
            <a:r>
              <a:rPr lang="az-Latn-AZ" sz="2400" noProof="0" dirty="0">
                <a:latin typeface="Times New Roman" panose="02020603050405020304" pitchFamily="18" charset="0"/>
                <a:cs typeface="Times New Roman" panose="02020603050405020304" pitchFamily="18" charset="0"/>
              </a:rPr>
              <a:t>...........</a:t>
            </a:r>
          </a:p>
          <a:p>
            <a:pPr marL="914400" indent="-914400">
              <a:buAutoNum type="arabicPeriod"/>
            </a:pPr>
            <a:r>
              <a:rPr lang="az-Latn-AZ" sz="2400" noProof="0" dirty="0">
                <a:latin typeface="Times New Roman" panose="02020603050405020304" pitchFamily="18" charset="0"/>
                <a:cs typeface="Times New Roman" panose="02020603050405020304" pitchFamily="18" charset="0"/>
              </a:rPr>
              <a:t>...........</a:t>
            </a:r>
          </a:p>
          <a:p>
            <a:pPr marL="914400" indent="-914400">
              <a:buAutoNum type="arabicPeriod"/>
            </a:pPr>
            <a:r>
              <a:rPr lang="az-Latn-AZ" sz="2400" noProof="0" dirty="0">
                <a:latin typeface="Times New Roman" panose="02020603050405020304" pitchFamily="18" charset="0"/>
                <a:cs typeface="Times New Roman" panose="02020603050405020304" pitchFamily="18" charset="0"/>
              </a:rPr>
              <a:t>...........</a:t>
            </a:r>
          </a:p>
        </p:txBody>
      </p:sp>
      <p:sp>
        <p:nvSpPr>
          <p:cNvPr id="36" name="TextBox 35">
            <a:extLst>
              <a:ext uri="{FF2B5EF4-FFF2-40B4-BE49-F238E27FC236}">
                <a16:creationId xmlns:a16="http://schemas.microsoft.com/office/drawing/2014/main" id="{92E4256E-0BD8-41D2-D119-E90675AB70AD}"/>
              </a:ext>
            </a:extLst>
          </p:cNvPr>
          <p:cNvSpPr txBox="1"/>
          <p:nvPr/>
        </p:nvSpPr>
        <p:spPr>
          <a:xfrm>
            <a:off x="2653204" y="9799751"/>
            <a:ext cx="9557846" cy="3156057"/>
          </a:xfrm>
          <a:prstGeom prst="rect">
            <a:avLst/>
          </a:prstGeom>
          <a:noFill/>
        </p:spPr>
        <p:txBody>
          <a:bodyPr wrap="square" rtlCol="0">
            <a:spAutoFit/>
          </a:bodyPr>
          <a:lstStyle/>
          <a:p>
            <a:pPr algn="just">
              <a:lnSpc>
                <a:spcPct val="120000"/>
              </a:lnSpc>
            </a:pPr>
            <a:r>
              <a:rPr lang="az-Latn-AZ" sz="2400" noProof="0" dirty="0">
                <a:latin typeface="Times New Roman" panose="02020603050405020304" pitchFamily="18" charset="0"/>
                <a:cs typeface="Times New Roman" panose="02020603050405020304" pitchFamily="18" charset="0"/>
              </a:rPr>
              <a:t>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a:t>
            </a:r>
            <a:r>
              <a:rPr lang="az-Latn-AZ" sz="2400" dirty="0">
                <a:latin typeface="Times New Roman" panose="02020603050405020304" pitchFamily="18" charset="0"/>
                <a:cs typeface="Times New Roman" panose="02020603050405020304" pitchFamily="18" charset="0"/>
              </a:rPr>
              <a:t>Lorem ipsum dolor sit amet, consectetur adipiscing elit. Lorem ipsum dolor sit amet, consectetur adipiscing elit. </a:t>
            </a:r>
            <a:endParaRPr lang="az-Latn-AZ" sz="2400" noProof="0" dirty="0">
              <a:latin typeface="Times New Roman" panose="02020603050405020304" pitchFamily="18" charset="0"/>
              <a:cs typeface="Times New Roman" panose="02020603050405020304" pitchFamily="18" charset="0"/>
            </a:endParaRPr>
          </a:p>
        </p:txBody>
      </p:sp>
      <p:sp>
        <p:nvSpPr>
          <p:cNvPr id="37" name="TextBox 36">
            <a:extLst>
              <a:ext uri="{FF2B5EF4-FFF2-40B4-BE49-F238E27FC236}">
                <a16:creationId xmlns:a16="http://schemas.microsoft.com/office/drawing/2014/main" id="{4506A9A3-463E-B284-6768-569BEB4EA5D0}"/>
              </a:ext>
            </a:extLst>
          </p:cNvPr>
          <p:cNvSpPr txBox="1"/>
          <p:nvPr/>
        </p:nvSpPr>
        <p:spPr>
          <a:xfrm>
            <a:off x="2653204" y="14672741"/>
            <a:ext cx="9557846" cy="8474436"/>
          </a:xfrm>
          <a:prstGeom prst="rect">
            <a:avLst/>
          </a:prstGeom>
          <a:noFill/>
        </p:spPr>
        <p:txBody>
          <a:bodyPr wrap="square" rtlCol="0">
            <a:spAutoFit/>
          </a:bodyPr>
          <a:lstStyle/>
          <a:p>
            <a:pPr algn="just">
              <a:lnSpc>
                <a:spcPct val="120000"/>
              </a:lnSpc>
            </a:pPr>
            <a:r>
              <a:rPr lang="az-Latn-AZ" sz="2400" noProof="0" dirty="0">
                <a:latin typeface="Times New Roman" panose="02020603050405020304" pitchFamily="18" charset="0"/>
                <a:cs typeface="Times New Roman" panose="02020603050405020304" pitchFamily="18" charset="0"/>
              </a:rPr>
              <a:t>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a:t>
            </a:r>
          </a:p>
          <a:p>
            <a:pPr algn="just">
              <a:lnSpc>
                <a:spcPct val="120000"/>
              </a:lnSpc>
            </a:pPr>
            <a:endParaRPr lang="az-Latn-AZ" sz="2400" noProof="0" dirty="0">
              <a:latin typeface="Times New Roman" panose="02020603050405020304" pitchFamily="18" charset="0"/>
              <a:cs typeface="Times New Roman" panose="02020603050405020304" pitchFamily="18" charset="0"/>
            </a:endParaRPr>
          </a:p>
          <a:p>
            <a:pPr algn="just">
              <a:lnSpc>
                <a:spcPct val="120000"/>
              </a:lnSpc>
            </a:pPr>
            <a:r>
              <a:rPr lang="az-Latn-AZ" sz="2400" noProof="0" dirty="0">
                <a:latin typeface="Times New Roman" panose="02020603050405020304" pitchFamily="18" charset="0"/>
                <a:cs typeface="Times New Roman" panose="02020603050405020304" pitchFamily="18" charset="0"/>
              </a:rPr>
              <a:t>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a:t>
            </a:r>
          </a:p>
          <a:p>
            <a:pPr algn="just">
              <a:lnSpc>
                <a:spcPct val="120000"/>
              </a:lnSpc>
            </a:pPr>
            <a:endParaRPr lang="az-Latn-AZ" sz="2400" noProof="0" dirty="0">
              <a:latin typeface="Times New Roman" panose="02020603050405020304" pitchFamily="18" charset="0"/>
              <a:cs typeface="Times New Roman" panose="02020603050405020304" pitchFamily="18" charset="0"/>
            </a:endParaRPr>
          </a:p>
          <a:p>
            <a:pPr algn="just">
              <a:lnSpc>
                <a:spcPct val="120000"/>
              </a:lnSpc>
            </a:pPr>
            <a:r>
              <a:rPr lang="az-Latn-AZ" sz="2400" noProof="0" dirty="0">
                <a:latin typeface="Times New Roman" panose="02020603050405020304" pitchFamily="18" charset="0"/>
                <a:cs typeface="Times New Roman" panose="02020603050405020304" pitchFamily="18" charset="0"/>
              </a:rPr>
              <a:t>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a:t>
            </a:r>
          </a:p>
        </p:txBody>
      </p:sp>
      <p:sp>
        <p:nvSpPr>
          <p:cNvPr id="38" name="TextBox 37">
            <a:extLst>
              <a:ext uri="{FF2B5EF4-FFF2-40B4-BE49-F238E27FC236}">
                <a16:creationId xmlns:a16="http://schemas.microsoft.com/office/drawing/2014/main" id="{35134866-EF48-4954-4DE4-03E6E05A7F15}"/>
              </a:ext>
            </a:extLst>
          </p:cNvPr>
          <p:cNvSpPr txBox="1"/>
          <p:nvPr/>
        </p:nvSpPr>
        <p:spPr>
          <a:xfrm>
            <a:off x="13019435" y="16454494"/>
            <a:ext cx="9340820" cy="8031238"/>
          </a:xfrm>
          <a:prstGeom prst="rect">
            <a:avLst/>
          </a:prstGeom>
          <a:noFill/>
        </p:spPr>
        <p:txBody>
          <a:bodyPr wrap="square" rtlCol="0">
            <a:spAutoFit/>
          </a:bodyPr>
          <a:lstStyle/>
          <a:p>
            <a:pPr algn="just">
              <a:lnSpc>
                <a:spcPct val="120000"/>
              </a:lnSpc>
            </a:pPr>
            <a:r>
              <a:rPr lang="az-Latn-AZ" sz="2400" noProof="0" dirty="0">
                <a:latin typeface="Times New Roman" panose="02020603050405020304" pitchFamily="18" charset="0"/>
                <a:cs typeface="Times New Roman" panose="02020603050405020304" pitchFamily="18" charset="0"/>
              </a:rPr>
              <a:t>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a:t>
            </a:r>
            <a:r>
              <a:rPr lang="az-Latn-AZ" sz="2400" dirty="0">
                <a:latin typeface="Times New Roman" panose="02020603050405020304" pitchFamily="18" charset="0"/>
                <a:cs typeface="Times New Roman" panose="02020603050405020304" pitchFamily="18" charset="0"/>
              </a:rPr>
              <a:t>Lorem ipsum dolor sit amet, consectetur adipiscing elit. Lorem ipsum dolor sit amet, consectetur adipiscing elit. Lorem ipsum dolor sit amet, consectetur adipiscing elit. Lorem ipsum dolor sit amet, consectetur adipiscing elit. Lorem ipsum dolor sit amet, consectetur adipiscing elit. </a:t>
            </a:r>
          </a:p>
          <a:p>
            <a:pPr algn="just">
              <a:lnSpc>
                <a:spcPct val="120000"/>
              </a:lnSpc>
            </a:pPr>
            <a:endParaRPr lang="az-Latn-AZ" sz="2400" dirty="0">
              <a:latin typeface="Times New Roman" panose="02020603050405020304" pitchFamily="18" charset="0"/>
              <a:cs typeface="Times New Roman" panose="02020603050405020304" pitchFamily="18" charset="0"/>
            </a:endParaRPr>
          </a:p>
          <a:p>
            <a:pPr algn="just">
              <a:lnSpc>
                <a:spcPct val="120000"/>
              </a:lnSpc>
            </a:pPr>
            <a:r>
              <a:rPr lang="az-Latn-AZ" sz="2400" dirty="0">
                <a:latin typeface="Times New Roman" panose="02020603050405020304" pitchFamily="18" charset="0"/>
                <a:cs typeface="Times New Roman" panose="02020603050405020304" pitchFamily="18" charset="0"/>
              </a:rPr>
              <a:t>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Lorem ipsum dolor sit amet, consectetur adipiscing elit. </a:t>
            </a:r>
            <a:endParaRPr lang="az-Latn-AZ" sz="2400" noProof="0" dirty="0">
              <a:latin typeface="Times New Roman" panose="02020603050405020304" pitchFamily="18" charset="0"/>
              <a:cs typeface="Times New Roman" panose="02020603050405020304" pitchFamily="18" charset="0"/>
            </a:endParaRPr>
          </a:p>
        </p:txBody>
      </p:sp>
      <p:sp>
        <p:nvSpPr>
          <p:cNvPr id="29" name="TextBox 28">
            <a:extLst>
              <a:ext uri="{FF2B5EF4-FFF2-40B4-BE49-F238E27FC236}">
                <a16:creationId xmlns:a16="http://schemas.microsoft.com/office/drawing/2014/main" id="{22E0F341-64D8-A23F-4D68-046DFF13D30A}"/>
              </a:ext>
            </a:extLst>
          </p:cNvPr>
          <p:cNvSpPr txBox="1"/>
          <p:nvPr/>
        </p:nvSpPr>
        <p:spPr>
          <a:xfrm>
            <a:off x="10823146" y="6509421"/>
            <a:ext cx="4267130" cy="646331"/>
          </a:xfrm>
          <a:prstGeom prst="rect">
            <a:avLst/>
          </a:prstGeom>
          <a:noFill/>
        </p:spPr>
        <p:txBody>
          <a:bodyPr wrap="none" rtlCol="0">
            <a:spAutoFit/>
          </a:bodyPr>
          <a:lstStyle/>
          <a:p>
            <a:r>
              <a:rPr lang="az-Latn-AZ" sz="3600" b="1" i="1" u="sng" dirty="0">
                <a:latin typeface="Times New Roman" panose="02020603050405020304" pitchFamily="18" charset="0"/>
                <a:cs typeface="Times New Roman" panose="02020603050405020304" pitchFamily="18" charset="0"/>
              </a:rPr>
              <a:t>Author</a:t>
            </a:r>
            <a:r>
              <a:rPr lang="az-Latn-AZ" sz="3600" b="1" i="1" u="sng" noProof="0" dirty="0">
                <a:latin typeface="Times New Roman" panose="02020603050405020304" pitchFamily="18" charset="0"/>
                <a:cs typeface="Times New Roman" panose="02020603050405020304" pitchFamily="18" charset="0"/>
              </a:rPr>
              <a:t> A  ,</a:t>
            </a:r>
            <a:r>
              <a:rPr lang="az-Latn-AZ" sz="3600" b="1" i="1" noProof="0" dirty="0">
                <a:latin typeface="Times New Roman" panose="02020603050405020304" pitchFamily="18" charset="0"/>
                <a:cs typeface="Times New Roman" panose="02020603050405020304" pitchFamily="18" charset="0"/>
              </a:rPr>
              <a:t>  </a:t>
            </a:r>
            <a:r>
              <a:rPr lang="az-Latn-AZ" sz="3600" b="1" i="1" dirty="0">
                <a:latin typeface="Times New Roman" panose="02020603050405020304" pitchFamily="18" charset="0"/>
                <a:cs typeface="Times New Roman" panose="02020603050405020304" pitchFamily="18" charset="0"/>
              </a:rPr>
              <a:t>Author</a:t>
            </a:r>
            <a:r>
              <a:rPr lang="az-Latn-AZ" sz="3600" b="1" i="1" noProof="0" dirty="0">
                <a:latin typeface="Times New Roman" panose="02020603050405020304" pitchFamily="18" charset="0"/>
                <a:cs typeface="Times New Roman" panose="02020603050405020304" pitchFamily="18" charset="0"/>
              </a:rPr>
              <a:t> B</a:t>
            </a:r>
          </a:p>
        </p:txBody>
      </p:sp>
      <p:sp>
        <p:nvSpPr>
          <p:cNvPr id="58" name="TextBox 57">
            <a:extLst>
              <a:ext uri="{FF2B5EF4-FFF2-40B4-BE49-F238E27FC236}">
                <a16:creationId xmlns:a16="http://schemas.microsoft.com/office/drawing/2014/main" id="{216ECC41-1DF3-660B-151C-9BD6AEC371A7}"/>
              </a:ext>
            </a:extLst>
          </p:cNvPr>
          <p:cNvSpPr txBox="1"/>
          <p:nvPr/>
        </p:nvSpPr>
        <p:spPr>
          <a:xfrm>
            <a:off x="14919715" y="6284127"/>
            <a:ext cx="704590" cy="646331"/>
          </a:xfrm>
          <a:prstGeom prst="rect">
            <a:avLst/>
          </a:prstGeom>
          <a:noFill/>
        </p:spPr>
        <p:txBody>
          <a:bodyPr wrap="square" rtlCol="0">
            <a:spAutoFit/>
          </a:bodyPr>
          <a:lstStyle/>
          <a:p>
            <a:r>
              <a:rPr lang="az-Latn-AZ" sz="3600" i="1" noProof="0" dirty="0">
                <a:latin typeface="Times New Roman" panose="02020603050405020304" pitchFamily="18" charset="0"/>
                <a:cs typeface="Times New Roman" panose="02020603050405020304" pitchFamily="18" charset="0"/>
              </a:rPr>
              <a:t>2</a:t>
            </a:r>
          </a:p>
        </p:txBody>
      </p:sp>
      <p:sp>
        <p:nvSpPr>
          <p:cNvPr id="59" name="TextBox 58">
            <a:extLst>
              <a:ext uri="{FF2B5EF4-FFF2-40B4-BE49-F238E27FC236}">
                <a16:creationId xmlns:a16="http://schemas.microsoft.com/office/drawing/2014/main" id="{F8E95529-617E-D837-DEBD-3C49EAB937DA}"/>
              </a:ext>
            </a:extLst>
          </p:cNvPr>
          <p:cNvSpPr txBox="1"/>
          <p:nvPr/>
        </p:nvSpPr>
        <p:spPr>
          <a:xfrm>
            <a:off x="12608607" y="6355234"/>
            <a:ext cx="704590" cy="646331"/>
          </a:xfrm>
          <a:prstGeom prst="rect">
            <a:avLst/>
          </a:prstGeom>
          <a:noFill/>
        </p:spPr>
        <p:txBody>
          <a:bodyPr wrap="square" rtlCol="0">
            <a:spAutoFit/>
          </a:bodyPr>
          <a:lstStyle/>
          <a:p>
            <a:r>
              <a:rPr lang="az-Latn-AZ" sz="3600" i="1" noProof="0" dirty="0">
                <a:latin typeface="Times New Roman" panose="02020603050405020304" pitchFamily="18" charset="0"/>
                <a:cs typeface="Times New Roman" panose="02020603050405020304" pitchFamily="18" charset="0"/>
              </a:rPr>
              <a:t>1</a:t>
            </a:r>
          </a:p>
        </p:txBody>
      </p:sp>
      <p:sp>
        <p:nvSpPr>
          <p:cNvPr id="61" name="TextBox 60">
            <a:extLst>
              <a:ext uri="{FF2B5EF4-FFF2-40B4-BE49-F238E27FC236}">
                <a16:creationId xmlns:a16="http://schemas.microsoft.com/office/drawing/2014/main" id="{D5B1DEAE-DC9B-EEE5-B070-F309F0F696C7}"/>
              </a:ext>
            </a:extLst>
          </p:cNvPr>
          <p:cNvSpPr txBox="1"/>
          <p:nvPr/>
        </p:nvSpPr>
        <p:spPr>
          <a:xfrm>
            <a:off x="9445873" y="7559336"/>
            <a:ext cx="704590" cy="646331"/>
          </a:xfrm>
          <a:prstGeom prst="rect">
            <a:avLst/>
          </a:prstGeom>
          <a:noFill/>
        </p:spPr>
        <p:txBody>
          <a:bodyPr wrap="square" rtlCol="0">
            <a:spAutoFit/>
          </a:bodyPr>
          <a:lstStyle/>
          <a:p>
            <a:r>
              <a:rPr lang="az-Latn-AZ" sz="3600" b="1" noProof="0" dirty="0">
                <a:latin typeface="Times New Roman" panose="02020603050405020304" pitchFamily="18" charset="0"/>
                <a:cs typeface="Times New Roman" panose="02020603050405020304" pitchFamily="18" charset="0"/>
              </a:rPr>
              <a:t>2</a:t>
            </a:r>
          </a:p>
        </p:txBody>
      </p:sp>
      <p:sp>
        <p:nvSpPr>
          <p:cNvPr id="62" name="TextBox 61">
            <a:extLst>
              <a:ext uri="{FF2B5EF4-FFF2-40B4-BE49-F238E27FC236}">
                <a16:creationId xmlns:a16="http://schemas.microsoft.com/office/drawing/2014/main" id="{00451D8B-4A7F-3559-B1B9-E503D9A0E11F}"/>
              </a:ext>
            </a:extLst>
          </p:cNvPr>
          <p:cNvSpPr txBox="1"/>
          <p:nvPr/>
        </p:nvSpPr>
        <p:spPr>
          <a:xfrm>
            <a:off x="9445873" y="6975136"/>
            <a:ext cx="704590" cy="646331"/>
          </a:xfrm>
          <a:prstGeom prst="rect">
            <a:avLst/>
          </a:prstGeom>
          <a:noFill/>
        </p:spPr>
        <p:txBody>
          <a:bodyPr wrap="square" rtlCol="0">
            <a:spAutoFit/>
          </a:bodyPr>
          <a:lstStyle/>
          <a:p>
            <a:r>
              <a:rPr lang="az-Latn-AZ" sz="3600" b="1" noProof="0" dirty="0">
                <a:latin typeface="Times New Roman" panose="02020603050405020304" pitchFamily="18" charset="0"/>
                <a:cs typeface="Times New Roman" panose="02020603050405020304" pitchFamily="18" charset="0"/>
              </a:rPr>
              <a:t>1</a:t>
            </a:r>
          </a:p>
        </p:txBody>
      </p:sp>
      <p:sp>
        <p:nvSpPr>
          <p:cNvPr id="66" name="TextBox 65">
            <a:extLst>
              <a:ext uri="{FF2B5EF4-FFF2-40B4-BE49-F238E27FC236}">
                <a16:creationId xmlns:a16="http://schemas.microsoft.com/office/drawing/2014/main" id="{B358C940-DE4E-939C-A95A-6A1601D51E74}"/>
              </a:ext>
            </a:extLst>
          </p:cNvPr>
          <p:cNvSpPr txBox="1"/>
          <p:nvPr/>
        </p:nvSpPr>
        <p:spPr>
          <a:xfrm>
            <a:off x="9736026" y="7188516"/>
            <a:ext cx="6616494" cy="1200329"/>
          </a:xfrm>
          <a:prstGeom prst="rect">
            <a:avLst/>
          </a:prstGeom>
          <a:noFill/>
        </p:spPr>
        <p:txBody>
          <a:bodyPr wrap="square">
            <a:spAutoFit/>
          </a:bodyPr>
          <a:lstStyle/>
          <a:p>
            <a:r>
              <a:rPr lang="en-US" sz="3600" b="1" dirty="0">
                <a:latin typeface="Times New Roman" panose="02020603050405020304" pitchFamily="18" charset="0"/>
                <a:cs typeface="Times New Roman" panose="02020603050405020304" pitchFamily="18" charset="0"/>
              </a:rPr>
              <a:t>Organization</a:t>
            </a:r>
            <a:r>
              <a:rPr lang="az-Latn-AZ" sz="3600"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department</a:t>
            </a:r>
            <a:r>
              <a:rPr lang="az-Latn-AZ" sz="3600"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city</a:t>
            </a:r>
            <a:endParaRPr lang="az-Latn-AZ" sz="3600" b="1" dirty="0">
              <a:latin typeface="Times New Roman" panose="02020603050405020304" pitchFamily="18" charset="0"/>
              <a:cs typeface="Times New Roman" panose="02020603050405020304" pitchFamily="18" charset="0"/>
            </a:endParaRPr>
          </a:p>
          <a:p>
            <a:r>
              <a:rPr lang="en-US" sz="3600" b="1" dirty="0">
                <a:latin typeface="Times New Roman" panose="02020603050405020304" pitchFamily="18" charset="0"/>
                <a:cs typeface="Times New Roman" panose="02020603050405020304" pitchFamily="18" charset="0"/>
              </a:rPr>
              <a:t>Organization</a:t>
            </a:r>
            <a:r>
              <a:rPr lang="az-Latn-AZ" sz="3600"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department</a:t>
            </a:r>
            <a:r>
              <a:rPr lang="az-Latn-AZ" sz="3600" b="1" dirty="0">
                <a:latin typeface="Times New Roman" panose="02020603050405020304" pitchFamily="18" charset="0"/>
                <a:cs typeface="Times New Roman" panose="02020603050405020304" pitchFamily="18" charset="0"/>
              </a:rPr>
              <a:t>, </a:t>
            </a:r>
            <a:r>
              <a:rPr lang="en-US" sz="3600" b="1" dirty="0">
                <a:latin typeface="Times New Roman" panose="02020603050405020304" pitchFamily="18" charset="0"/>
                <a:cs typeface="Times New Roman" panose="02020603050405020304" pitchFamily="18" charset="0"/>
              </a:rPr>
              <a:t>city</a:t>
            </a:r>
            <a:r>
              <a:rPr lang="az-Latn-AZ" sz="3600" b="1" dirty="0">
                <a:latin typeface="Times New Roman" panose="02020603050405020304" pitchFamily="18" charset="0"/>
                <a:cs typeface="Times New Roman" panose="02020603050405020304" pitchFamily="18" charset="0"/>
              </a:rPr>
              <a:t> </a:t>
            </a:r>
          </a:p>
        </p:txBody>
      </p:sp>
      <p:sp>
        <p:nvSpPr>
          <p:cNvPr id="67" name="Rectangle 66">
            <a:extLst>
              <a:ext uri="{FF2B5EF4-FFF2-40B4-BE49-F238E27FC236}">
                <a16:creationId xmlns:a16="http://schemas.microsoft.com/office/drawing/2014/main" id="{6F30A681-84B1-B0FC-49C0-1D3899B96F34}"/>
              </a:ext>
            </a:extLst>
          </p:cNvPr>
          <p:cNvSpPr/>
          <p:nvPr/>
        </p:nvSpPr>
        <p:spPr>
          <a:xfrm>
            <a:off x="2188210" y="2303780"/>
            <a:ext cx="20756880" cy="629875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1" name="Rectangle 70">
            <a:extLst>
              <a:ext uri="{FF2B5EF4-FFF2-40B4-BE49-F238E27FC236}">
                <a16:creationId xmlns:a16="http://schemas.microsoft.com/office/drawing/2014/main" id="{B4A70223-7F39-852E-3F0B-BFE16D329B6A}"/>
              </a:ext>
            </a:extLst>
          </p:cNvPr>
          <p:cNvSpPr/>
          <p:nvPr/>
        </p:nvSpPr>
        <p:spPr>
          <a:xfrm>
            <a:off x="2188210" y="8713137"/>
            <a:ext cx="20756880" cy="2138236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TextBox 1">
            <a:extLst>
              <a:ext uri="{FF2B5EF4-FFF2-40B4-BE49-F238E27FC236}">
                <a16:creationId xmlns:a16="http://schemas.microsoft.com/office/drawing/2014/main" id="{BA7270A4-3617-D7F4-FE27-46FA8C6204CD}"/>
              </a:ext>
            </a:extLst>
          </p:cNvPr>
          <p:cNvSpPr txBox="1"/>
          <p:nvPr/>
        </p:nvSpPr>
        <p:spPr>
          <a:xfrm>
            <a:off x="6474865" y="26264588"/>
            <a:ext cx="1836721" cy="461665"/>
          </a:xfrm>
          <a:prstGeom prst="rect">
            <a:avLst/>
          </a:prstGeom>
          <a:noFill/>
        </p:spPr>
        <p:txBody>
          <a:bodyPr wrap="none" rtlCol="0">
            <a:spAutoFit/>
          </a:bodyPr>
          <a:lstStyle/>
          <a:p>
            <a:r>
              <a:rPr lang="az-Latn-AZ" sz="2400" dirty="0">
                <a:latin typeface="Times New Roman" panose="02020603050405020304" pitchFamily="18" charset="0"/>
                <a:cs typeface="Times New Roman" panose="02020603050405020304" pitchFamily="18" charset="0"/>
              </a:rPr>
              <a:t>Table</a:t>
            </a:r>
            <a:r>
              <a:rPr lang="en-US" sz="2400" dirty="0">
                <a:latin typeface="Times New Roman" panose="02020603050405020304" pitchFamily="18" charset="0"/>
                <a:cs typeface="Times New Roman" panose="02020603050405020304" pitchFamily="18" charset="0"/>
              </a:rPr>
              <a:t>/Graphs</a:t>
            </a:r>
            <a:endParaRPr lang="az-Latn-AZ" sz="2400" noProof="0" dirty="0">
              <a:latin typeface="Times New Roman" panose="02020603050405020304" pitchFamily="18" charset="0"/>
              <a:cs typeface="Times New Roman" panose="02020603050405020304" pitchFamily="18" charset="0"/>
            </a:endParaRPr>
          </a:p>
        </p:txBody>
      </p:sp>
      <p:pic>
        <p:nvPicPr>
          <p:cNvPr id="30" name="Picture 29" descr="A blue atom with a book and text&#10;&#10;AI-generated content may be incorrect.">
            <a:extLst>
              <a:ext uri="{FF2B5EF4-FFF2-40B4-BE49-F238E27FC236}">
                <a16:creationId xmlns:a16="http://schemas.microsoft.com/office/drawing/2014/main" id="{8A7D8580-95B7-BAFD-5A59-E1ED4064F7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95304" y="2640777"/>
            <a:ext cx="2564797" cy="1590799"/>
          </a:xfrm>
          <a:prstGeom prst="rect">
            <a:avLst/>
          </a:prstGeom>
        </p:spPr>
      </p:pic>
      <p:pic>
        <p:nvPicPr>
          <p:cNvPr id="32" name="Picture 31" descr="A logo with text on it&#10;&#10;AI-generated content may be incorrect.">
            <a:extLst>
              <a:ext uri="{FF2B5EF4-FFF2-40B4-BE49-F238E27FC236}">
                <a16:creationId xmlns:a16="http://schemas.microsoft.com/office/drawing/2014/main" id="{4754EE72-B693-D916-167E-7F400FB2E7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3004" y="2790077"/>
            <a:ext cx="4215754" cy="1509240"/>
          </a:xfrm>
          <a:prstGeom prst="rect">
            <a:avLst/>
          </a:prstGeom>
        </p:spPr>
      </p:pic>
      <p:pic>
        <p:nvPicPr>
          <p:cNvPr id="42" name="Picture 41" descr="A logo of a building&#10;&#10;AI-generated content may be incorrect.">
            <a:extLst>
              <a:ext uri="{FF2B5EF4-FFF2-40B4-BE49-F238E27FC236}">
                <a16:creationId xmlns:a16="http://schemas.microsoft.com/office/drawing/2014/main" id="{A6B30BC4-6F68-5F53-87C4-334E7B6561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10208" y="2766708"/>
            <a:ext cx="1532609" cy="1532609"/>
          </a:xfrm>
          <a:prstGeom prst="rect">
            <a:avLst/>
          </a:prstGeom>
        </p:spPr>
      </p:pic>
      <p:pic>
        <p:nvPicPr>
          <p:cNvPr id="44" name="Picture 43" descr="A white star with black background&#10;&#10;AI-generated content may be incorrect.">
            <a:extLst>
              <a:ext uri="{FF2B5EF4-FFF2-40B4-BE49-F238E27FC236}">
                <a16:creationId xmlns:a16="http://schemas.microsoft.com/office/drawing/2014/main" id="{DF3B1477-74E8-19AB-8DF8-90C0CBA521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915573" y="2453181"/>
            <a:ext cx="2796492" cy="1965990"/>
          </a:xfrm>
          <a:prstGeom prst="rect">
            <a:avLst/>
          </a:prstGeom>
        </p:spPr>
      </p:pic>
    </p:spTree>
    <p:extLst>
      <p:ext uri="{BB962C8B-B14F-4D97-AF65-F5344CB8AC3E}">
        <p14:creationId xmlns:p14="http://schemas.microsoft.com/office/powerpoint/2010/main" val="4093507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168</TotalTime>
  <Words>557</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Ulviyya Gozali</dc:creator>
  <cp:lastModifiedBy>Ulviyya Gozali</cp:lastModifiedBy>
  <cp:revision>2</cp:revision>
  <dcterms:created xsi:type="dcterms:W3CDTF">2025-08-18T12:38:05Z</dcterms:created>
  <dcterms:modified xsi:type="dcterms:W3CDTF">2025-10-07T11:45:04Z</dcterms:modified>
</cp:coreProperties>
</file>