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ashbagla.com/" TargetMode="External"/><Relationship Id="rId2" Type="http://schemas.openxmlformats.org/officeDocument/2006/relationships/hyperlink" Target="https://theconnectworld.com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582561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/>
              <a:t>CONNECT: The Global Collaboration Hub</a:t>
            </a:r>
          </a:p>
          <a:p>
            <a:endParaRPr dirty="0"/>
          </a:p>
          <a:p>
            <a:r>
              <a:rPr dirty="0"/>
              <a:t>Our Mission: To connect businesses, individuals, organizations, and governments worldwide, enabling them to collaborate, innovate, and grow together.</a:t>
            </a:r>
          </a:p>
          <a:p>
            <a:endParaRPr dirty="0"/>
          </a:p>
          <a:p>
            <a:r>
              <a:rPr dirty="0"/>
              <a:t>Tagline: Collaboration | Innovation | Growth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962244" cy="230832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dirty="0"/>
              <a:t>Global collaboration is fragmented:</a:t>
            </a:r>
          </a:p>
          <a:p>
            <a:endParaRPr dirty="0"/>
          </a:p>
          <a:p>
            <a:r>
              <a:rPr dirty="0"/>
              <a:t>- Businesses struggle to find the right partners and opportunities</a:t>
            </a:r>
            <a:r>
              <a:rPr lang="en-IN" dirty="0"/>
              <a:t> and</a:t>
            </a:r>
            <a:endParaRPr dirty="0"/>
          </a:p>
          <a:p>
            <a:r>
              <a:rPr dirty="0"/>
              <a:t>- Individuals lack platforms to showcase their skills and connect with opportunities.</a:t>
            </a:r>
          </a:p>
          <a:p>
            <a:r>
              <a:rPr dirty="0"/>
              <a:t>- Organizations face barriers in scaling their initiatives globally.</a:t>
            </a:r>
          </a:p>
          <a:p>
            <a:r>
              <a:rPr dirty="0"/>
              <a:t>- Governments need better tools for fostering cross-border partnerships.</a:t>
            </a:r>
            <a:endParaRPr lang="en-IN" dirty="0"/>
          </a:p>
          <a:p>
            <a:r>
              <a:rPr lang="en-IN" dirty="0"/>
              <a:t>Business and individual require fund to grow </a:t>
            </a:r>
          </a:p>
          <a:p>
            <a:r>
              <a:rPr lang="en-IN" dirty="0"/>
              <a:t>Lack of entrepreneurship in the World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Solution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564700" cy="2031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dirty="0"/>
              <a:t>CONNECT: A Universal Collaboration Ecosystem</a:t>
            </a:r>
          </a:p>
          <a:p>
            <a:endParaRPr dirty="0"/>
          </a:p>
          <a:p>
            <a:r>
              <a:rPr dirty="0"/>
              <a:t>- A single platform for businesses, individuals, organizations, and governments.</a:t>
            </a:r>
          </a:p>
          <a:p>
            <a:r>
              <a:rPr dirty="0"/>
              <a:t>- AI-powered matchmaking to find the perfect collaborators.</a:t>
            </a:r>
          </a:p>
          <a:p>
            <a:r>
              <a:rPr dirty="0"/>
              <a:t>- Transparent revenue-sharing for all participants.</a:t>
            </a:r>
          </a:p>
          <a:p>
            <a:r>
              <a:rPr dirty="0"/>
              <a:t>- Tools for managing and scaling collaborations seamlessly.</a:t>
            </a:r>
            <a:endParaRPr lang="en-IN" dirty="0"/>
          </a:p>
          <a:p>
            <a:r>
              <a:rPr lang="en-IN" b="1" dirty="0"/>
              <a:t>We have Investment fund network  for startups  of individuals and business </a:t>
            </a:r>
            <a:endParaRPr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Revenue Model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315200" cy="228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- Collaboration Fees: 2%-5% of successful deals.</a:t>
            </a:r>
          </a:p>
          <a:p>
            <a:r>
              <a:t>- Premium Subscriptions: Exclusive features like advanced analytics and priority matchmaking.</a:t>
            </a:r>
          </a:p>
          <a:p>
            <a:r>
              <a:t>- Sponsorships: Governments and brands can sponsor initiatives.</a:t>
            </a:r>
          </a:p>
          <a:p>
            <a:r>
              <a:t>- Escrow Services: Secure payment handling with automated fee deductions.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 Opportunity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315200" cy="228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- Total Addressable Market: Collaboration across all industries.</a:t>
            </a:r>
          </a:p>
          <a:p>
            <a:r>
              <a:t>- Businesses: Demand for global partnerships and innovation hubs.</a:t>
            </a:r>
          </a:p>
          <a:p>
            <a:r>
              <a:t>- Individuals: Increasing need for earning through referrals and skills.</a:t>
            </a:r>
          </a:p>
          <a:p>
            <a:r>
              <a:t>- Governments: Growing emphasis on international trade and partnerships.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636638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/>
              <a:t>- Comprehensive multi-entity platform: Businesses, individuals, organizations, and governments.</a:t>
            </a:r>
          </a:p>
          <a:p>
            <a:r>
              <a:rPr dirty="0"/>
              <a:t>- AI-driven matchmaking for effective collaboration.</a:t>
            </a:r>
          </a:p>
          <a:p>
            <a:r>
              <a:rPr dirty="0"/>
              <a:t>- Transparent and automated revenue-sharing system.</a:t>
            </a:r>
          </a:p>
          <a:p>
            <a:r>
              <a:rPr dirty="0"/>
              <a:t>- Scalable tools for managing and expanding collaborations.</a:t>
            </a:r>
            <a:endParaRPr lang="en-IN" dirty="0"/>
          </a:p>
          <a:p>
            <a:r>
              <a:rPr lang="en-IN" dirty="0"/>
              <a:t>Network of investors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Call to Action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103309" cy="2031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dirty="0"/>
              <a:t>Join us in revolutionizing global collaboration.</a:t>
            </a:r>
          </a:p>
          <a:p>
            <a:endParaRPr dirty="0"/>
          </a:p>
          <a:p>
            <a:r>
              <a:rPr dirty="0"/>
              <a:t>- Seeking partners, businesses, and individuals to build the largest collaboration hub.</a:t>
            </a:r>
          </a:p>
          <a:p>
            <a:r>
              <a:rPr dirty="0"/>
              <a:t>- Together, let’s redefine how the world connects and grows.</a:t>
            </a:r>
            <a:endParaRPr lang="en-IN" dirty="0"/>
          </a:p>
          <a:p>
            <a:endParaRPr lang="en-IN"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E0386-B052-A7E3-A489-3A617AFD7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Legal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03E032-BAE1-4C5C-4E08-43497DC6F4C8}"/>
              </a:ext>
            </a:extLst>
          </p:cNvPr>
          <p:cNvSpPr txBox="1"/>
          <p:nvPr/>
        </p:nvSpPr>
        <p:spPr>
          <a:xfrm>
            <a:off x="457200" y="1371600"/>
            <a:ext cx="5174686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IN" dirty="0"/>
              <a:t>Copyright @2025 The connect world </a:t>
            </a:r>
          </a:p>
          <a:p>
            <a:r>
              <a:rPr lang="en-IN" dirty="0">
                <a:hlinkClick r:id="rId2"/>
              </a:rPr>
              <a:t>https://theconnectworld.com/</a:t>
            </a:r>
            <a:endParaRPr lang="en-IN" dirty="0"/>
          </a:p>
          <a:p>
            <a:endParaRPr lang="en-IN" dirty="0"/>
          </a:p>
          <a:p>
            <a:r>
              <a:rPr lang="en-IN" dirty="0"/>
              <a:t>By yash Bagla (Founder ) </a:t>
            </a:r>
          </a:p>
          <a:p>
            <a:r>
              <a:rPr lang="en-IN" dirty="0">
                <a:hlinkClick r:id="rId3"/>
              </a:rPr>
              <a:t>https://yashbagla.com/</a:t>
            </a:r>
            <a:r>
              <a:rPr lang="en-IN" dirty="0"/>
              <a:t> </a:t>
            </a:r>
          </a:p>
          <a:p>
            <a:endParaRPr lang="en-IN" dirty="0"/>
          </a:p>
          <a:p>
            <a:r>
              <a:rPr lang="en-IN" dirty="0"/>
              <a:t>Disclaimer – Copying of idea will lead to legal action</a:t>
            </a:r>
          </a:p>
          <a:p>
            <a:endParaRPr lang="en-IN" dirty="0"/>
          </a:p>
          <a:p>
            <a:r>
              <a:rPr lang="en-IN" dirty="0"/>
              <a:t>Lets be a part of it and make a </a:t>
            </a:r>
            <a:r>
              <a:rPr lang="en-IN" dirty="0" err="1"/>
              <a:t>a</a:t>
            </a:r>
            <a:r>
              <a:rPr lang="en-IN" dirty="0"/>
              <a:t> world a better place </a:t>
            </a:r>
          </a:p>
          <a:p>
            <a:endParaRPr lang="en-IN" dirty="0"/>
          </a:p>
          <a:p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255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383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Vision</vt:lpstr>
      <vt:lpstr>Problem</vt:lpstr>
      <vt:lpstr>Solution</vt:lpstr>
      <vt:lpstr>Revenue Model</vt:lpstr>
      <vt:lpstr>Market Opportunity</vt:lpstr>
      <vt:lpstr>Competitive Advantage</vt:lpstr>
      <vt:lpstr>Call to Action</vt:lpstr>
      <vt:lpstr>Legal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yash bagla</cp:lastModifiedBy>
  <cp:revision>3</cp:revision>
  <dcterms:created xsi:type="dcterms:W3CDTF">2013-01-27T09:14:16Z</dcterms:created>
  <dcterms:modified xsi:type="dcterms:W3CDTF">2025-04-22T04:17:24Z</dcterms:modified>
  <cp:category/>
</cp:coreProperties>
</file>