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mp" ContentType="image/bmp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</p:sldIdLst>
  <p:sldSz cx="7560000" cy="10692000" type="custom"/>
  <p:notesSz cx="6858000" cy="9144000"/>
  <p:defaultTextStyle>
    <a:defPPr>
      <a:defRPr lang="en-US"/>
    </a:defPPr>
    <a:lvl1pPr marL="0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1pPr>
    <a:lvl2pPr marL="449532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2pPr>
    <a:lvl3pPr marL="899064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3pPr>
    <a:lvl4pPr marL="1348595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4pPr>
    <a:lvl5pPr marL="1798127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5pPr>
    <a:lvl6pPr marL="2247659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6pPr>
    <a:lvl7pPr marL="2697191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7pPr>
    <a:lvl8pPr marL="3146722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8pPr>
    <a:lvl9pPr marL="3596254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8F9BD-D946-45E1-BE1F-BDE9A3CEB28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BE4B6-F856-409B-BDAE-C175325628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3728ED-A1AF-4CE1-B9F1-87530B0A6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945000" y="1749825"/>
            <a:ext cx="5670000" cy="3722400"/>
          </a:xfrm>
        </p:spPr>
        <p:txBody>
          <a:bodyPr anchor="b"/>
          <a:lstStyle>
            <a:lvl1pPr algn="ctr" defTabSz="899064">
              <a:defRPr sz="5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45000" y="5615775"/>
            <a:ext cx="5670000" cy="2581425"/>
          </a:xfrm>
        </p:spPr>
        <p:txBody>
          <a:bodyPr/>
          <a:lstStyle>
            <a:lvl1pPr marL="0" indent="0" algn="ctr" defTabSz="899064">
              <a:buNone/>
              <a:defRPr sz="2360"/>
            </a:lvl1pPr>
            <a:lvl2pPr marL="449532" indent="0" algn="ctr" defTabSz="899064">
              <a:buNone/>
              <a:defRPr sz="1966"/>
            </a:lvl2pPr>
            <a:lvl3pPr marL="899064" indent="0" algn="ctr" defTabSz="899064">
              <a:buNone/>
              <a:defRPr sz="1770"/>
            </a:lvl3pPr>
            <a:lvl4pPr marL="1348595" indent="0" algn="ctr" defTabSz="899064">
              <a:buNone/>
              <a:defRPr sz="1573"/>
            </a:lvl4pPr>
            <a:lvl5pPr marL="1798127" indent="0" algn="ctr" defTabSz="899064">
              <a:buNone/>
              <a:defRPr sz="1573"/>
            </a:lvl5pPr>
            <a:lvl6pPr marL="2247659" indent="0" algn="ctr" defTabSz="899064">
              <a:buNone/>
              <a:defRPr sz="1573"/>
            </a:lvl6pPr>
            <a:lvl7pPr marL="2697191" indent="0" algn="ctr" defTabSz="899064">
              <a:buNone/>
              <a:defRPr sz="1573"/>
            </a:lvl7pPr>
            <a:lvl8pPr marL="3146722" indent="0" algn="ctr" defTabSz="899064">
              <a:buNone/>
              <a:defRPr sz="1573"/>
            </a:lvl8pPr>
            <a:lvl9pPr marL="3596254" indent="0" algn="ctr" defTabSz="899064">
              <a:buNone/>
              <a:defRPr sz="1573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 orient="vert"/>
          </p:nvPr>
        </p:nvSpPr>
        <p:spPr>
          <a:xfrm>
            <a:off x="5410125" y="569250"/>
            <a:ext cx="1630125" cy="90609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519750" y="569250"/>
            <a:ext cx="4795875" cy="90609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15812" y="2665575"/>
            <a:ext cx="6520500" cy="4447575"/>
          </a:xfrm>
        </p:spPr>
        <p:txBody>
          <a:bodyPr anchor="b"/>
          <a:lstStyle>
            <a:lvl1pPr defTabSz="899064">
              <a:defRPr sz="5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5812" y="7155225"/>
            <a:ext cx="6520500" cy="2338875"/>
          </a:xfrm>
        </p:spPr>
        <p:txBody>
          <a:bodyPr/>
          <a:lstStyle>
            <a:lvl1pPr marL="0" indent="0" defTabSz="899064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1pPr>
            <a:lvl2pPr marL="449532" indent="0" defTabSz="899064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2pPr>
            <a:lvl3pPr marL="899064" indent="0" defTabSz="899064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48595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798127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47659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697191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46722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596254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519750" y="2846250"/>
            <a:ext cx="3213000" cy="6783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827250" y="2846250"/>
            <a:ext cx="3213000" cy="6783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569250"/>
            <a:ext cx="6520500" cy="206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20734" y="2621025"/>
            <a:ext cx="3198234" cy="1284525"/>
          </a:xfrm>
        </p:spPr>
        <p:txBody>
          <a:bodyPr anchor="b"/>
          <a:lstStyle>
            <a:lvl1pPr marL="0" indent="0" defTabSz="899064">
              <a:buNone/>
              <a:defRPr sz="2360" b="1"/>
            </a:lvl1pPr>
            <a:lvl2pPr marL="449532" indent="0" defTabSz="899064">
              <a:buNone/>
              <a:defRPr sz="1966" b="1"/>
            </a:lvl2pPr>
            <a:lvl3pPr marL="899064" indent="0" defTabSz="899064">
              <a:buNone/>
              <a:defRPr sz="1770" b="1"/>
            </a:lvl3pPr>
            <a:lvl4pPr marL="1348595" indent="0" defTabSz="899064">
              <a:buNone/>
              <a:defRPr sz="1573" b="1"/>
            </a:lvl4pPr>
            <a:lvl5pPr marL="1798127" indent="0" defTabSz="899064">
              <a:buNone/>
              <a:defRPr sz="1573" b="1"/>
            </a:lvl5pPr>
            <a:lvl6pPr marL="2247659" indent="0" defTabSz="899064">
              <a:buNone/>
              <a:defRPr sz="1573" b="1"/>
            </a:lvl6pPr>
            <a:lvl7pPr marL="2697191" indent="0" defTabSz="899064">
              <a:buNone/>
              <a:defRPr sz="1573" b="1"/>
            </a:lvl7pPr>
            <a:lvl8pPr marL="3146722" indent="0" defTabSz="899064">
              <a:buNone/>
              <a:defRPr sz="1573" b="1"/>
            </a:lvl8pPr>
            <a:lvl9pPr marL="3596254" indent="0" defTabSz="899064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20734" y="3905550"/>
            <a:ext cx="3198234" cy="5744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27250" y="2621025"/>
            <a:ext cx="3213984" cy="1284525"/>
          </a:xfrm>
        </p:spPr>
        <p:txBody>
          <a:bodyPr anchor="b"/>
          <a:lstStyle>
            <a:lvl1pPr marL="0" indent="0" defTabSz="899064">
              <a:buNone/>
              <a:defRPr sz="2360" b="1"/>
            </a:lvl1pPr>
            <a:lvl2pPr marL="449532" indent="0" defTabSz="899064">
              <a:buNone/>
              <a:defRPr sz="1966" b="1"/>
            </a:lvl2pPr>
            <a:lvl3pPr marL="899064" indent="0" defTabSz="899064">
              <a:buNone/>
              <a:defRPr sz="1770" b="1"/>
            </a:lvl3pPr>
            <a:lvl4pPr marL="1348595" indent="0" defTabSz="899064">
              <a:buNone/>
              <a:defRPr sz="1573" b="1"/>
            </a:lvl4pPr>
            <a:lvl5pPr marL="1798127" indent="0" defTabSz="899064">
              <a:buNone/>
              <a:defRPr sz="1573" b="1"/>
            </a:lvl5pPr>
            <a:lvl6pPr marL="2247659" indent="0" defTabSz="899064">
              <a:buNone/>
              <a:defRPr sz="1573" b="1"/>
            </a:lvl6pPr>
            <a:lvl7pPr marL="2697191" indent="0" defTabSz="899064">
              <a:buNone/>
              <a:defRPr sz="1573" b="1"/>
            </a:lvl7pPr>
            <a:lvl8pPr marL="3146722" indent="0" defTabSz="899064">
              <a:buNone/>
              <a:defRPr sz="1573" b="1"/>
            </a:lvl8pPr>
            <a:lvl9pPr marL="3596254" indent="0" defTabSz="899064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827250" y="3905550"/>
            <a:ext cx="3213984" cy="5744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712800"/>
            <a:ext cx="2438297" cy="2494800"/>
          </a:xfrm>
        </p:spPr>
        <p:txBody>
          <a:bodyPr anchor="b"/>
          <a:lstStyle>
            <a:lvl1pPr defTabSz="899064">
              <a:defRPr sz="31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213984" y="1539450"/>
            <a:ext cx="3827250" cy="7598250"/>
          </a:xfrm>
        </p:spPr>
        <p:txBody>
          <a:bodyPr/>
          <a:lstStyle>
            <a:lvl1pPr defTabSz="899064">
              <a:defRPr sz="3146"/>
            </a:lvl1pPr>
            <a:lvl2pPr defTabSz="899064">
              <a:defRPr sz="2753"/>
            </a:lvl2pPr>
            <a:lvl3pPr defTabSz="899064">
              <a:defRPr sz="2360"/>
            </a:lvl3pPr>
            <a:lvl4pPr defTabSz="899064">
              <a:defRPr sz="1966"/>
            </a:lvl4pPr>
            <a:lvl5pPr defTabSz="899064">
              <a:defRPr sz="1966"/>
            </a:lvl5pPr>
            <a:lvl6pPr defTabSz="899064">
              <a:defRPr sz="1966"/>
            </a:lvl6pPr>
            <a:lvl7pPr defTabSz="899064">
              <a:defRPr sz="1966"/>
            </a:lvl7pPr>
            <a:lvl8pPr defTabSz="899064">
              <a:defRPr sz="1966"/>
            </a:lvl8pPr>
            <a:lvl9pPr defTabSz="899064">
              <a:defRPr sz="19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4" y="3207600"/>
            <a:ext cx="2438297" cy="5942476"/>
          </a:xfrm>
        </p:spPr>
        <p:txBody>
          <a:bodyPr/>
          <a:lstStyle>
            <a:lvl1pPr marL="0" indent="0" defTabSz="899064">
              <a:buNone/>
              <a:defRPr sz="1573"/>
            </a:lvl1pPr>
            <a:lvl2pPr marL="449532" indent="0" defTabSz="899064">
              <a:buNone/>
              <a:defRPr sz="1377"/>
            </a:lvl2pPr>
            <a:lvl3pPr marL="899064" indent="0" defTabSz="899064">
              <a:buNone/>
              <a:defRPr sz="1180"/>
            </a:lvl3pPr>
            <a:lvl4pPr marL="1348595" indent="0" defTabSz="899064">
              <a:buNone/>
              <a:defRPr sz="983"/>
            </a:lvl4pPr>
            <a:lvl5pPr marL="1798127" indent="0" defTabSz="899064">
              <a:buNone/>
              <a:defRPr sz="983"/>
            </a:lvl5pPr>
            <a:lvl6pPr marL="2247659" indent="0" defTabSz="899064">
              <a:buNone/>
              <a:defRPr sz="983"/>
            </a:lvl6pPr>
            <a:lvl7pPr marL="2697191" indent="0" defTabSz="899064">
              <a:buNone/>
              <a:defRPr sz="983"/>
            </a:lvl7pPr>
            <a:lvl8pPr marL="3146722" indent="0" defTabSz="899064">
              <a:buNone/>
              <a:defRPr sz="983"/>
            </a:lvl8pPr>
            <a:lvl9pPr marL="3596254" indent="0" defTabSz="899064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712800"/>
            <a:ext cx="2438297" cy="2494800"/>
          </a:xfrm>
        </p:spPr>
        <p:txBody>
          <a:bodyPr anchor="b"/>
          <a:lstStyle>
            <a:lvl1pPr defTabSz="899064">
              <a:defRPr sz="31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213984" y="1539450"/>
            <a:ext cx="3827250" cy="7598250"/>
          </a:xfrm>
        </p:spPr>
        <p:txBody>
          <a:bodyPr/>
          <a:lstStyle>
            <a:lvl1pPr marL="0" indent="0" defTabSz="899064">
              <a:buNone/>
              <a:defRPr sz="3146"/>
            </a:lvl1pPr>
            <a:lvl2pPr marL="449532" indent="0" defTabSz="899064">
              <a:buNone/>
              <a:defRPr sz="2753"/>
            </a:lvl2pPr>
            <a:lvl3pPr marL="899064" indent="0" defTabSz="899064">
              <a:buNone/>
              <a:defRPr sz="2360"/>
            </a:lvl3pPr>
            <a:lvl4pPr marL="1348595" indent="0" defTabSz="899064">
              <a:buNone/>
              <a:defRPr sz="1966"/>
            </a:lvl4pPr>
            <a:lvl5pPr marL="1798127" indent="0" defTabSz="899064">
              <a:buNone/>
              <a:defRPr sz="1966"/>
            </a:lvl5pPr>
            <a:lvl6pPr marL="2247659" indent="0" defTabSz="899064">
              <a:buNone/>
              <a:defRPr sz="1966"/>
            </a:lvl6pPr>
            <a:lvl7pPr marL="2697191" indent="0" defTabSz="899064">
              <a:buNone/>
              <a:defRPr sz="1966"/>
            </a:lvl7pPr>
            <a:lvl8pPr marL="3146722" indent="0" defTabSz="899064">
              <a:buNone/>
              <a:defRPr sz="1966"/>
            </a:lvl8pPr>
            <a:lvl9pPr marL="3596254" indent="0" defTabSz="899064">
              <a:buNone/>
              <a:defRPr sz="1966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4" y="3207600"/>
            <a:ext cx="2438297" cy="5942476"/>
          </a:xfrm>
        </p:spPr>
        <p:txBody>
          <a:bodyPr/>
          <a:lstStyle>
            <a:lvl1pPr marL="0" indent="0" defTabSz="899064">
              <a:buNone/>
              <a:defRPr sz="1573"/>
            </a:lvl1pPr>
            <a:lvl2pPr marL="449532" indent="0" defTabSz="899064">
              <a:buNone/>
              <a:defRPr sz="1377"/>
            </a:lvl2pPr>
            <a:lvl3pPr marL="899064" indent="0" defTabSz="899064">
              <a:buNone/>
              <a:defRPr sz="1180"/>
            </a:lvl3pPr>
            <a:lvl4pPr marL="1348595" indent="0" defTabSz="899064">
              <a:buNone/>
              <a:defRPr sz="983"/>
            </a:lvl4pPr>
            <a:lvl5pPr marL="1798127" indent="0" defTabSz="899064">
              <a:buNone/>
              <a:defRPr sz="983"/>
            </a:lvl5pPr>
            <a:lvl6pPr marL="2247659" indent="0" defTabSz="899064">
              <a:buNone/>
              <a:defRPr sz="983"/>
            </a:lvl6pPr>
            <a:lvl7pPr marL="2697191" indent="0" defTabSz="899064">
              <a:buNone/>
              <a:defRPr sz="983"/>
            </a:lvl7pPr>
            <a:lvl8pPr marL="3146722" indent="0" defTabSz="899064">
              <a:buNone/>
              <a:defRPr sz="983"/>
            </a:lvl8pPr>
            <a:lvl9pPr marL="3596254" indent="0" defTabSz="899064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19750" y="569250"/>
            <a:ext cx="6520500" cy="206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9750" y="2846250"/>
            <a:ext cx="6520500" cy="678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97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04250" y="9909900"/>
            <a:ext cx="25515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3392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10" Type="http://schemas.openxmlformats.org/officeDocument/2006/relationships/hyperlink" Target="https://www.shutterstock.com/image-vector/computer-mouse-curser-hyperlink-arrow-hand-2111254142" TargetMode="External"/><Relationship Id="rId100" Type="http://schemas.openxmlformats.org/officeDocument/2006/relationships/hyperlink" Target="https://www.shutterstock.com/image-vector/computer-mouse-curser-hyperlink-arrow-hand-2111254142" TargetMode="External"/><Relationship Id="rId101" Type="http://schemas.openxmlformats.org/officeDocument/2006/relationships/image" Target="../media/image52.png"/><Relationship Id="rId102" Type="http://schemas.openxmlformats.org/officeDocument/2006/relationships/hyperlink" Target="https://www.shutterstock.com/image-vector/computer-mouse-curser-hyperlink-arrow-hand-2111254142" TargetMode="External"/><Relationship Id="rId103" Type="http://schemas.openxmlformats.org/officeDocument/2006/relationships/image" Target="../media/image53.png"/><Relationship Id="rId104" Type="http://schemas.openxmlformats.org/officeDocument/2006/relationships/hyperlink" Target="https://www.shutterstock.com/image-vector/computer-mouse-curser-hyperlink-arrow-hand-2111254142" TargetMode="External"/><Relationship Id="rId105" Type="http://schemas.openxmlformats.org/officeDocument/2006/relationships/image" Target="../media/image54.png"/><Relationship Id="rId106" Type="http://schemas.openxmlformats.org/officeDocument/2006/relationships/hyperlink" Target="https://www.shutterstock.com/image-vector/computer-mouse-curser-hyperlink-arrow-hand-2111254142" TargetMode="External"/><Relationship Id="rId107" Type="http://schemas.openxmlformats.org/officeDocument/2006/relationships/image" Target="../media/image55.png"/><Relationship Id="rId108" Type="http://schemas.openxmlformats.org/officeDocument/2006/relationships/hyperlink" Target="https://www.shutterstock.com/image-vector/computer-mouse-curser-hyperlink-arrow-hand-2111254142" TargetMode="External"/><Relationship Id="rId109" Type="http://schemas.openxmlformats.org/officeDocument/2006/relationships/image" Target="../media/image56.png"/><Relationship Id="rId11" Type="http://schemas.openxmlformats.org/officeDocument/2006/relationships/image" Target="../media/image7.png"/><Relationship Id="rId110" Type="http://schemas.openxmlformats.org/officeDocument/2006/relationships/hyperlink" Target="https://www.shutterstock.com/image-vector/computer-mouse-curser-hyperlink-arrow-hand-2111254142" TargetMode="External"/><Relationship Id="rId111" Type="http://schemas.openxmlformats.org/officeDocument/2006/relationships/image" Target="../media/image57.png"/><Relationship Id="rId112" Type="http://schemas.openxmlformats.org/officeDocument/2006/relationships/hyperlink" Target="https://www.shutterstock.com/image-vector/computer-mouse-curser-hyperlink-arrow-hand-2111254142" TargetMode="External"/><Relationship Id="rId113" Type="http://schemas.openxmlformats.org/officeDocument/2006/relationships/image" Target="../media/image58.png"/><Relationship Id="rId114" Type="http://schemas.openxmlformats.org/officeDocument/2006/relationships/hyperlink" Target="https://www.shutterstock.com/image-vector/computer-mouse-curser-hyperlink-arrow-hand-2111254142" TargetMode="External"/><Relationship Id="rId115" Type="http://schemas.openxmlformats.org/officeDocument/2006/relationships/image" Target="../media/image59.png"/><Relationship Id="rId116" Type="http://schemas.openxmlformats.org/officeDocument/2006/relationships/hyperlink" Target="https://www.shutterstock.com/image-vector/computer-mouse-curser-hyperlink-arrow-hand-2111254142" TargetMode="External"/><Relationship Id="rId117" Type="http://schemas.openxmlformats.org/officeDocument/2006/relationships/image" Target="../media/image60.png"/><Relationship Id="rId118" Type="http://schemas.openxmlformats.org/officeDocument/2006/relationships/hyperlink" Target="https://www.shutterstock.com/image-vector/computer-mouse-curser-hyperlink-arrow-hand-2111254142" TargetMode="External"/><Relationship Id="rId119" Type="http://schemas.openxmlformats.org/officeDocument/2006/relationships/image" Target="../media/image61.png"/><Relationship Id="rId12" Type="http://schemas.openxmlformats.org/officeDocument/2006/relationships/hyperlink" Target="https://www.shutterstock.com/image-vector/computer-mouse-curser-hyperlink-arrow-hand-2111254142" TargetMode="External"/><Relationship Id="rId120" Type="http://schemas.openxmlformats.org/officeDocument/2006/relationships/hyperlink" Target="https://www.shutterstock.com/image-vector/computer-mouse-curser-hyperlink-arrow-hand-2111254142" TargetMode="External"/><Relationship Id="rId121" Type="http://schemas.openxmlformats.org/officeDocument/2006/relationships/image" Target="../media/image62.png"/><Relationship Id="rId122" Type="http://schemas.openxmlformats.org/officeDocument/2006/relationships/hyperlink" Target="https://www.shutterstock.com/image-vector/computer-mouse-curser-hyperlink-arrow-hand-2111254142" TargetMode="External"/><Relationship Id="rId123" Type="http://schemas.openxmlformats.org/officeDocument/2006/relationships/image" Target="../media/image63.png"/><Relationship Id="rId124" Type="http://schemas.openxmlformats.org/officeDocument/2006/relationships/hyperlink" Target="https://www.shutterstock.com/image-vector/computer-mouse-curser-hyperlink-arrow-hand-2111254142" TargetMode="External"/><Relationship Id="rId125" Type="http://schemas.openxmlformats.org/officeDocument/2006/relationships/image" Target="../media/image64.png"/><Relationship Id="rId126" Type="http://schemas.openxmlformats.org/officeDocument/2006/relationships/hyperlink" Target="https://www.shutterstock.com/image-vector/computer-mouse-curser-hyperlink-arrow-hand-2111254142" TargetMode="External"/><Relationship Id="rId127" Type="http://schemas.openxmlformats.org/officeDocument/2006/relationships/image" Target="../media/image65.png"/><Relationship Id="rId128" Type="http://schemas.openxmlformats.org/officeDocument/2006/relationships/hyperlink" Target="https://www.shutterstock.com/image-vector/computer-mouse-curser-hyperlink-arrow-hand-2111254142" TargetMode="External"/><Relationship Id="rId129" Type="http://schemas.openxmlformats.org/officeDocument/2006/relationships/image" Target="../media/image66.png"/><Relationship Id="rId13" Type="http://schemas.openxmlformats.org/officeDocument/2006/relationships/image" Target="../media/image8.png"/><Relationship Id="rId130" Type="http://schemas.openxmlformats.org/officeDocument/2006/relationships/hyperlink" Target="https://www.shutterstock.com/image-vector/computer-mouse-curser-hyperlink-arrow-hand-2111254142" TargetMode="External"/><Relationship Id="rId131" Type="http://schemas.openxmlformats.org/officeDocument/2006/relationships/image" Target="../media/image67.png"/><Relationship Id="rId132" Type="http://schemas.openxmlformats.org/officeDocument/2006/relationships/hyperlink" Target="https://www.shutterstock.com/image-vector/computer-mouse-curser-hyperlink-arrow-hand-2111254142" TargetMode="External"/><Relationship Id="rId133" Type="http://schemas.openxmlformats.org/officeDocument/2006/relationships/image" Target="../media/image68.png"/><Relationship Id="rId134" Type="http://schemas.openxmlformats.org/officeDocument/2006/relationships/hyperlink" Target="https://www.shutterstock.com/image-vector/computer-mouse-curser-hyperlink-arrow-hand-2111254142" TargetMode="External"/><Relationship Id="rId135" Type="http://schemas.openxmlformats.org/officeDocument/2006/relationships/image" Target="../media/image69.png"/><Relationship Id="rId136" Type="http://schemas.openxmlformats.org/officeDocument/2006/relationships/hyperlink" Target="https://www.shutterstock.com/image-vector/computer-mouse-curser-hyperlink-arrow-hand-2111254142" TargetMode="External"/><Relationship Id="rId137" Type="http://schemas.openxmlformats.org/officeDocument/2006/relationships/image" Target="../media/image70.png"/><Relationship Id="rId138" Type="http://schemas.openxmlformats.org/officeDocument/2006/relationships/hyperlink" Target="https://www.shutterstock.com/image-vector/computer-mouse-curser-hyperlink-arrow-hand-2111254142" TargetMode="External"/><Relationship Id="rId139" Type="http://schemas.openxmlformats.org/officeDocument/2006/relationships/image" Target="../media/image71.png"/><Relationship Id="rId14" Type="http://schemas.openxmlformats.org/officeDocument/2006/relationships/hyperlink" Target="https://www.shutterstock.com/image-vector/computer-mouse-curser-hyperlink-arrow-hand-2111254142" TargetMode="External"/><Relationship Id="rId140" Type="http://schemas.openxmlformats.org/officeDocument/2006/relationships/hyperlink" Target="https://www.shutterstock.com/image-vector/computer-mouse-curser-hyperlink-arrow-hand-2111254142" TargetMode="External"/><Relationship Id="rId141" Type="http://schemas.openxmlformats.org/officeDocument/2006/relationships/image" Target="../media/image72.png"/><Relationship Id="rId142" Type="http://schemas.openxmlformats.org/officeDocument/2006/relationships/hyperlink" Target="https://www.shutterstock.com/image-vector/computer-mouse-curser-hyperlink-arrow-hand-2111254142" TargetMode="External"/><Relationship Id="rId143" Type="http://schemas.openxmlformats.org/officeDocument/2006/relationships/image" Target="../media/image73.png"/><Relationship Id="rId144" Type="http://schemas.openxmlformats.org/officeDocument/2006/relationships/hyperlink" Target="https://www.shutterstock.com/image-vector/computer-mouse-curser-hyperlink-arrow-hand-2111254142" TargetMode="External"/><Relationship Id="rId145" Type="http://schemas.openxmlformats.org/officeDocument/2006/relationships/image" Target="../media/image74.png"/><Relationship Id="rId146" Type="http://schemas.openxmlformats.org/officeDocument/2006/relationships/hyperlink" Target="https://www.shutterstock.com/image-vector/computer-mouse-curser-hyperlink-arrow-hand-2111254142" TargetMode="External"/><Relationship Id="rId147" Type="http://schemas.openxmlformats.org/officeDocument/2006/relationships/image" Target="../media/image75.png"/><Relationship Id="rId148" Type="http://schemas.openxmlformats.org/officeDocument/2006/relationships/hyperlink" Target="https://www.shutterstock.com/image-vector/computer-mouse-curser-hyperlink-arrow-hand-2111254142" TargetMode="External"/><Relationship Id="rId149" Type="http://schemas.openxmlformats.org/officeDocument/2006/relationships/image" Target="../media/image76.png"/><Relationship Id="rId15" Type="http://schemas.openxmlformats.org/officeDocument/2006/relationships/image" Target="../media/image9.png"/><Relationship Id="rId150" Type="http://schemas.openxmlformats.org/officeDocument/2006/relationships/hyperlink" Target="https://www.shutterstock.com/image-vector/computer-mouse-curser-hyperlink-arrow-hand-2111254142" TargetMode="External"/><Relationship Id="rId151" Type="http://schemas.openxmlformats.org/officeDocument/2006/relationships/image" Target="../media/image77.png"/><Relationship Id="rId152" Type="http://schemas.openxmlformats.org/officeDocument/2006/relationships/hyperlink" Target="https://www.shutterstock.com/image-vector/computer-mouse-curser-hyperlink-arrow-hand-2111254142" TargetMode="External"/><Relationship Id="rId153" Type="http://schemas.openxmlformats.org/officeDocument/2006/relationships/image" Target="../media/image78.png"/><Relationship Id="rId154" Type="http://schemas.openxmlformats.org/officeDocument/2006/relationships/hyperlink" Target="https://www.shutterstock.com/image-vector/computer-mouse-curser-hyperlink-arrow-hand-2111254142" TargetMode="External"/><Relationship Id="rId155" Type="http://schemas.openxmlformats.org/officeDocument/2006/relationships/image" Target="../media/image79.png"/><Relationship Id="rId156" Type="http://schemas.openxmlformats.org/officeDocument/2006/relationships/hyperlink" Target="https://www.shutterstock.com/image-vector/computer-mouse-curser-hyperlink-arrow-hand-2111254142" TargetMode="External"/><Relationship Id="rId157" Type="http://schemas.openxmlformats.org/officeDocument/2006/relationships/image" Target="../media/image80.png"/><Relationship Id="rId158" Type="http://schemas.openxmlformats.org/officeDocument/2006/relationships/hyperlink" Target="https://www.shutterstock.com/image-vector/computer-mouse-curser-hyperlink-arrow-hand-2111254142" TargetMode="External"/><Relationship Id="rId159" Type="http://schemas.openxmlformats.org/officeDocument/2006/relationships/image" Target="../media/image81.png"/><Relationship Id="rId16" Type="http://schemas.openxmlformats.org/officeDocument/2006/relationships/hyperlink" Target="https://www.shutterstock.com/image-vector/computer-mouse-curser-hyperlink-arrow-hand-2111254142" TargetMode="External"/><Relationship Id="rId160" Type="http://schemas.openxmlformats.org/officeDocument/2006/relationships/hyperlink" Target="https://www.shutterstock.com/image-vector/computer-mouse-curser-hyperlink-arrow-hand-2111254142" TargetMode="External"/><Relationship Id="rId161" Type="http://schemas.openxmlformats.org/officeDocument/2006/relationships/image" Target="../media/image82.png"/><Relationship Id="rId162" Type="http://schemas.openxmlformats.org/officeDocument/2006/relationships/hyperlink" Target="https://www.shutterstock.com/image-vector/computer-mouse-curser-hyperlink-arrow-hand-2111254142" TargetMode="External"/><Relationship Id="rId163" Type="http://schemas.openxmlformats.org/officeDocument/2006/relationships/image" Target="../media/image83.png"/><Relationship Id="rId164" Type="http://schemas.openxmlformats.org/officeDocument/2006/relationships/hyperlink" Target="https://www.shutterstock.com/image-vector/computer-mouse-curser-hyperlink-arrow-hand-2111254142" TargetMode="External"/><Relationship Id="rId165" Type="http://schemas.openxmlformats.org/officeDocument/2006/relationships/image" Target="../media/image84.png"/><Relationship Id="rId166" Type="http://schemas.openxmlformats.org/officeDocument/2006/relationships/hyperlink" Target="https://www.shutterstock.com/image-vector/computer-mouse-curser-hyperlink-arrow-hand-2111254142" TargetMode="External"/><Relationship Id="rId167" Type="http://schemas.openxmlformats.org/officeDocument/2006/relationships/image" Target="../media/image85.png"/><Relationship Id="rId168" Type="http://schemas.openxmlformats.org/officeDocument/2006/relationships/hyperlink" Target="https://www.shutterstock.com/image-vector/computer-mouse-curser-hyperlink-arrow-hand-2111254142" TargetMode="External"/><Relationship Id="rId169" Type="http://schemas.openxmlformats.org/officeDocument/2006/relationships/image" Target="../media/image86.png"/><Relationship Id="rId17" Type="http://schemas.openxmlformats.org/officeDocument/2006/relationships/image" Target="../media/image10.png"/><Relationship Id="rId170" Type="http://schemas.openxmlformats.org/officeDocument/2006/relationships/hyperlink" Target="https://www.shutterstock.com/image-vector/computer-mouse-curser-hyperlink-arrow-hand-2111254142" TargetMode="External"/><Relationship Id="rId171" Type="http://schemas.openxmlformats.org/officeDocument/2006/relationships/image" Target="../media/image87.png"/><Relationship Id="rId172" Type="http://schemas.openxmlformats.org/officeDocument/2006/relationships/hyperlink" Target="https://www.shutterstock.com/image-vector/computer-mouse-curser-hyperlink-arrow-hand-2111254142" TargetMode="External"/><Relationship Id="rId173" Type="http://schemas.openxmlformats.org/officeDocument/2006/relationships/image" Target="../media/image88.png"/><Relationship Id="rId174" Type="http://schemas.openxmlformats.org/officeDocument/2006/relationships/hyperlink" Target="https://www.shutterstock.com/image-vector/computer-mouse-curser-hyperlink-arrow-hand-2111254142" TargetMode="External"/><Relationship Id="rId175" Type="http://schemas.openxmlformats.org/officeDocument/2006/relationships/image" Target="../media/image89.png"/><Relationship Id="rId176" Type="http://schemas.openxmlformats.org/officeDocument/2006/relationships/hyperlink" Target="https://www.shutterstock.com/image-vector/computer-mouse-curser-hyperlink-arrow-hand-2111254142" TargetMode="External"/><Relationship Id="rId177" Type="http://schemas.openxmlformats.org/officeDocument/2006/relationships/hyperlink" Target="https://www.shutterstock.com/image-vector/computer-mouse-curser-hyperlink-arrow-hand-2111254142" TargetMode="External"/><Relationship Id="rId178" Type="http://schemas.openxmlformats.org/officeDocument/2006/relationships/image" Target="../media/image90.png"/><Relationship Id="rId179" Type="http://schemas.openxmlformats.org/officeDocument/2006/relationships/hyperlink" Target="https://www.shutterstock.com/image-vector/computer-mouse-curser-hyperlink-arrow-hand-2111254142" TargetMode="External"/><Relationship Id="rId18" Type="http://schemas.openxmlformats.org/officeDocument/2006/relationships/hyperlink" Target="https://www.shutterstock.com/image-vector/computer-mouse-curser-hyperlink-arrow-hand-2111254142" TargetMode="External"/><Relationship Id="rId180" Type="http://schemas.openxmlformats.org/officeDocument/2006/relationships/image" Target="../media/image91.png"/><Relationship Id="rId181" Type="http://schemas.openxmlformats.org/officeDocument/2006/relationships/hyperlink" Target="https://www.shutterstock.com/image-vector/computer-mouse-curser-hyperlink-arrow-hand-2111254142" TargetMode="External"/><Relationship Id="rId182" Type="http://schemas.openxmlformats.org/officeDocument/2006/relationships/image" Target="../media/image92.png"/><Relationship Id="rId183" Type="http://schemas.openxmlformats.org/officeDocument/2006/relationships/hyperlink" Target="https://www.shutterstock.com/image-vector/computer-mouse-curser-hyperlink-arrow-hand-2111254142" TargetMode="External"/><Relationship Id="rId184" Type="http://schemas.openxmlformats.org/officeDocument/2006/relationships/image" Target="../media/image93.png"/><Relationship Id="rId185" Type="http://schemas.openxmlformats.org/officeDocument/2006/relationships/hyperlink" Target="https://www.shutterstock.com/image-vector/computer-mouse-curser-hyperlink-arrow-hand-2111254142" TargetMode="External"/><Relationship Id="rId186" Type="http://schemas.openxmlformats.org/officeDocument/2006/relationships/image" Target="../media/image94.png"/><Relationship Id="rId187" Type="http://schemas.openxmlformats.org/officeDocument/2006/relationships/hyperlink" Target="https://www.shutterstock.com/image-vector/computer-mouse-curser-hyperlink-arrow-hand-2111254142" TargetMode="External"/><Relationship Id="rId188" Type="http://schemas.openxmlformats.org/officeDocument/2006/relationships/image" Target="../media/image95.png"/><Relationship Id="rId189" Type="http://schemas.openxmlformats.org/officeDocument/2006/relationships/hyperlink" Target="https://www.shutterstock.com/image-vector/computer-mouse-curser-hyperlink-arrow-hand-2111254142" TargetMode="External"/><Relationship Id="rId19" Type="http://schemas.openxmlformats.org/officeDocument/2006/relationships/image" Target="../media/image11.png"/><Relationship Id="rId190" Type="http://schemas.openxmlformats.org/officeDocument/2006/relationships/image" Target="../media/image96.png"/><Relationship Id="rId191" Type="http://schemas.openxmlformats.org/officeDocument/2006/relationships/hyperlink" Target="https://www.shutterstock.com/image-vector/computer-mouse-curser-hyperlink-arrow-hand-2111254142" TargetMode="External"/><Relationship Id="rId192" Type="http://schemas.openxmlformats.org/officeDocument/2006/relationships/image" Target="../media/image97.png"/><Relationship Id="rId193" Type="http://schemas.openxmlformats.org/officeDocument/2006/relationships/hyperlink" Target="https://www.shutterstock.com/image-vector/computer-mouse-curser-hyperlink-arrow-hand-2111254142" TargetMode="External"/><Relationship Id="rId194" Type="http://schemas.openxmlformats.org/officeDocument/2006/relationships/image" Target="../media/image98.png"/><Relationship Id="rId195" Type="http://schemas.openxmlformats.org/officeDocument/2006/relationships/hyperlink" Target="https://www.shutterstock.com/image-vector/computer-mouse-curser-hyperlink-arrow-hand-2111254142" TargetMode="External"/><Relationship Id="rId196" Type="http://schemas.openxmlformats.org/officeDocument/2006/relationships/image" Target="../media/image99.png"/><Relationship Id="rId197" Type="http://schemas.openxmlformats.org/officeDocument/2006/relationships/hyperlink" Target="https://www.shutterstock.com/image-vector/computer-mouse-curser-hyperlink-arrow-hand-2111254142" TargetMode="External"/><Relationship Id="rId198" Type="http://schemas.openxmlformats.org/officeDocument/2006/relationships/image" Target="../media/image100.png"/><Relationship Id="rId199" Type="http://schemas.openxmlformats.org/officeDocument/2006/relationships/hyperlink" Target="https://www.shutterstock.com/image-vector/computer-mouse-curser-hyperlink-arrow-hand-2111254142" TargetMode="External"/><Relationship Id="rId2" Type="http://schemas.openxmlformats.org/officeDocument/2006/relationships/hyperlink" Target="https://en.wikipedia.org/wiki/Union_Jack" TargetMode="External"/><Relationship Id="rId20" Type="http://schemas.openxmlformats.org/officeDocument/2006/relationships/hyperlink" Target="https://www.shutterstock.com/image-vector/computer-mouse-curser-hyperlink-arrow-hand-2111254142" TargetMode="External"/><Relationship Id="rId200" Type="http://schemas.openxmlformats.org/officeDocument/2006/relationships/image" Target="../media/image101.png"/><Relationship Id="rId201" Type="http://schemas.openxmlformats.org/officeDocument/2006/relationships/hyperlink" Target="https://www.shutterstock.com/image-vector/computer-mouse-curser-hyperlink-arrow-hand-2111254142" TargetMode="External"/><Relationship Id="rId202" Type="http://schemas.openxmlformats.org/officeDocument/2006/relationships/image" Target="../media/image102.png"/><Relationship Id="rId203" Type="http://schemas.openxmlformats.org/officeDocument/2006/relationships/hyperlink" Target="https://www.shutterstock.com/image-vector/computer-mouse-curser-hyperlink-arrow-hand-2111254142" TargetMode="External"/><Relationship Id="rId204" Type="http://schemas.openxmlformats.org/officeDocument/2006/relationships/image" Target="../media/image103.png"/><Relationship Id="rId205" Type="http://schemas.openxmlformats.org/officeDocument/2006/relationships/hyperlink" Target="https://www.shutterstock.com/image-vector/computer-mouse-curser-hyperlink-arrow-hand-2111254142" TargetMode="External"/><Relationship Id="rId206" Type="http://schemas.openxmlformats.org/officeDocument/2006/relationships/image" Target="../media/image104.png"/><Relationship Id="rId207" Type="http://schemas.openxmlformats.org/officeDocument/2006/relationships/hyperlink" Target="https://www.shutterstock.com/image-vector/computer-mouse-curser-hyperlink-arrow-hand-2111254142" TargetMode="External"/><Relationship Id="rId208" Type="http://schemas.openxmlformats.org/officeDocument/2006/relationships/image" Target="../media/image105.png"/><Relationship Id="rId209" Type="http://schemas.openxmlformats.org/officeDocument/2006/relationships/hyperlink" Target="https://www.shutterstock.com/image-vector/computer-mouse-curser-hyperlink-arrow-hand-2111254142" TargetMode="External"/><Relationship Id="rId21" Type="http://schemas.openxmlformats.org/officeDocument/2006/relationships/image" Target="../media/image12.png"/><Relationship Id="rId210" Type="http://schemas.openxmlformats.org/officeDocument/2006/relationships/image" Target="../media/image106.png"/><Relationship Id="rId211" Type="http://schemas.openxmlformats.org/officeDocument/2006/relationships/hyperlink" Target="https://www.shutterstock.com/image-vector/computer-mouse-curser-hyperlink-arrow-hand-2111254142" TargetMode="External"/><Relationship Id="rId212" Type="http://schemas.openxmlformats.org/officeDocument/2006/relationships/image" Target="../media/image107.png"/><Relationship Id="rId213" Type="http://schemas.openxmlformats.org/officeDocument/2006/relationships/hyperlink" Target="https://www.shutterstock.com/image-vector/computer-mouse-curser-hyperlink-arrow-hand-2111254142" TargetMode="External"/><Relationship Id="rId214" Type="http://schemas.openxmlformats.org/officeDocument/2006/relationships/image" Target="../media/image108.png"/><Relationship Id="rId215" Type="http://schemas.openxmlformats.org/officeDocument/2006/relationships/hyperlink" Target="https://www.shutterstock.com/image-vector/computer-mouse-curser-hyperlink-arrow-hand-2111254142" TargetMode="External"/><Relationship Id="rId216" Type="http://schemas.openxmlformats.org/officeDocument/2006/relationships/image" Target="../media/image109.png"/><Relationship Id="rId217" Type="http://schemas.openxmlformats.org/officeDocument/2006/relationships/hyperlink" Target="https://www.shutterstock.com/image-vector/computer-mouse-curser-hyperlink-arrow-hand-2111254142" TargetMode="External"/><Relationship Id="rId218" Type="http://schemas.openxmlformats.org/officeDocument/2006/relationships/image" Target="../media/image110.png"/><Relationship Id="rId219" Type="http://schemas.openxmlformats.org/officeDocument/2006/relationships/hyperlink" Target="https://www.shutterstock.com/image-vector/computer-mouse-curser-hyperlink-arrow-hand-2111254142" TargetMode="External"/><Relationship Id="rId22" Type="http://schemas.openxmlformats.org/officeDocument/2006/relationships/hyperlink" Target="https://www.shutterstock.com/image-vector/computer-mouse-curser-hyperlink-arrow-hand-2111254142" TargetMode="External"/><Relationship Id="rId220" Type="http://schemas.openxmlformats.org/officeDocument/2006/relationships/image" Target="../media/image111.png"/><Relationship Id="rId221" Type="http://schemas.openxmlformats.org/officeDocument/2006/relationships/hyperlink" Target="https://www.shutterstock.com/image-vector/computer-mouse-curser-hyperlink-arrow-hand-2111254142" TargetMode="External"/><Relationship Id="rId222" Type="http://schemas.openxmlformats.org/officeDocument/2006/relationships/image" Target="../media/image112.png"/><Relationship Id="rId223" Type="http://schemas.openxmlformats.org/officeDocument/2006/relationships/hyperlink" Target="https://www.shutterstock.com/image-vector/computer-mouse-curser-hyperlink-arrow-hand-2111254142" TargetMode="External"/><Relationship Id="rId224" Type="http://schemas.openxmlformats.org/officeDocument/2006/relationships/image" Target="../media/image113.png"/><Relationship Id="rId225" Type="http://schemas.openxmlformats.org/officeDocument/2006/relationships/hyperlink" Target="https://www.shutterstock.com/image-vector/computer-mouse-curser-hyperlink-arrow-hand-2111254142" TargetMode="External"/><Relationship Id="rId226" Type="http://schemas.openxmlformats.org/officeDocument/2006/relationships/image" Target="../media/image114.png"/><Relationship Id="rId227" Type="http://schemas.openxmlformats.org/officeDocument/2006/relationships/hyperlink" Target="https://www.shutterstock.com/image-vector/computer-mouse-curser-hyperlink-arrow-hand-2111254142" TargetMode="External"/><Relationship Id="rId228" Type="http://schemas.openxmlformats.org/officeDocument/2006/relationships/image" Target="../media/image115.png"/><Relationship Id="rId229" Type="http://schemas.openxmlformats.org/officeDocument/2006/relationships/hyperlink" Target="https://www.shutterstock.com/image-vector/computer-mouse-curser-hyperlink-arrow-hand-2111254142" TargetMode="External"/><Relationship Id="rId23" Type="http://schemas.openxmlformats.org/officeDocument/2006/relationships/image" Target="../media/image13.png"/><Relationship Id="rId230" Type="http://schemas.openxmlformats.org/officeDocument/2006/relationships/image" Target="../media/image116.png"/><Relationship Id="rId231" Type="http://schemas.openxmlformats.org/officeDocument/2006/relationships/hyperlink" Target="https://www.shutterstock.com/image-vector/computer-mouse-curser-hyperlink-arrow-hand-2111254142" TargetMode="External"/><Relationship Id="rId232" Type="http://schemas.openxmlformats.org/officeDocument/2006/relationships/image" Target="../media/image117.png"/><Relationship Id="rId233" Type="http://schemas.openxmlformats.org/officeDocument/2006/relationships/hyperlink" Target="https://www.shutterstock.com/image-vector/computer-mouse-curser-hyperlink-arrow-hand-2111254142" TargetMode="External"/><Relationship Id="rId234" Type="http://schemas.openxmlformats.org/officeDocument/2006/relationships/image" Target="../media/image118.png"/><Relationship Id="rId235" Type="http://schemas.openxmlformats.org/officeDocument/2006/relationships/hyperlink" Target="https://www.shutterstock.com/image-vector/computer-mouse-curser-hyperlink-arrow-hand-2111254142" TargetMode="External"/><Relationship Id="rId236" Type="http://schemas.openxmlformats.org/officeDocument/2006/relationships/image" Target="../media/image119.png"/><Relationship Id="rId237" Type="http://schemas.openxmlformats.org/officeDocument/2006/relationships/hyperlink" Target="https://www.shutterstock.com/image-vector/computer-mouse-curser-hyperlink-arrow-hand-2111254142" TargetMode="External"/><Relationship Id="rId238" Type="http://schemas.openxmlformats.org/officeDocument/2006/relationships/image" Target="../media/image120.png"/><Relationship Id="rId239" Type="http://schemas.openxmlformats.org/officeDocument/2006/relationships/hyperlink" Target="https://www.shutterstock.com/image-vector/computer-mouse-curser-hyperlink-arrow-hand-2111254142" TargetMode="External"/><Relationship Id="rId24" Type="http://schemas.openxmlformats.org/officeDocument/2006/relationships/hyperlink" Target="https://www.shutterstock.com/image-vector/computer-mouse-curser-hyperlink-arrow-hand-2111254142" TargetMode="External"/><Relationship Id="rId240" Type="http://schemas.openxmlformats.org/officeDocument/2006/relationships/image" Target="../media/image121.png"/><Relationship Id="rId241" Type="http://schemas.openxmlformats.org/officeDocument/2006/relationships/hyperlink" Target="https://www.shutterstock.com/image-vector/computer-mouse-curser-hyperlink-arrow-hand-2111254142" TargetMode="External"/><Relationship Id="rId242" Type="http://schemas.openxmlformats.org/officeDocument/2006/relationships/image" Target="../media/image122.png"/><Relationship Id="rId243" Type="http://schemas.openxmlformats.org/officeDocument/2006/relationships/hyperlink" Target="https://www.shutterstock.com/image-vector/computer-mouse-curser-hyperlink-arrow-hand-2111254142" TargetMode="External"/><Relationship Id="rId244" Type="http://schemas.openxmlformats.org/officeDocument/2006/relationships/image" Target="../media/image123.png"/><Relationship Id="rId245" Type="http://schemas.openxmlformats.org/officeDocument/2006/relationships/hyperlink" Target="https://www.shutterstock.com/image-vector/computer-mouse-curser-hyperlink-arrow-hand-2111254142" TargetMode="External"/><Relationship Id="rId246" Type="http://schemas.openxmlformats.org/officeDocument/2006/relationships/image" Target="../media/image124.png"/><Relationship Id="rId247" Type="http://schemas.openxmlformats.org/officeDocument/2006/relationships/hyperlink" Target="https://www.shutterstock.com/image-vector/computer-mouse-curser-hyperlink-arrow-hand-2111254142" TargetMode="External"/><Relationship Id="rId248" Type="http://schemas.openxmlformats.org/officeDocument/2006/relationships/image" Target="../media/image125.png"/><Relationship Id="rId249" Type="http://schemas.openxmlformats.org/officeDocument/2006/relationships/hyperlink" Target="https://www.shutterstock.com/image-vector/computer-mouse-curser-hyperlink-arrow-hand-2111254142" TargetMode="External"/><Relationship Id="rId25" Type="http://schemas.openxmlformats.org/officeDocument/2006/relationships/image" Target="../media/image14.png"/><Relationship Id="rId250" Type="http://schemas.openxmlformats.org/officeDocument/2006/relationships/image" Target="../media/image126.png"/><Relationship Id="rId251" Type="http://schemas.openxmlformats.org/officeDocument/2006/relationships/hyperlink" Target="https://www.shutterstock.com/image-vector/computer-mouse-curser-hyperlink-arrow-hand-2111254142" TargetMode="External"/><Relationship Id="rId252" Type="http://schemas.openxmlformats.org/officeDocument/2006/relationships/image" Target="../media/image127.png"/><Relationship Id="rId253" Type="http://schemas.openxmlformats.org/officeDocument/2006/relationships/hyperlink" Target="https://www.shutterstock.com/image-vector/computer-mouse-curser-hyperlink-arrow-hand-2111254142" TargetMode="External"/><Relationship Id="rId254" Type="http://schemas.openxmlformats.org/officeDocument/2006/relationships/image" Target="../media/image128.png"/><Relationship Id="rId255" Type="http://schemas.openxmlformats.org/officeDocument/2006/relationships/hyperlink" Target="https://www.shutterstock.com/image-vector/computer-mouse-curser-hyperlink-arrow-hand-2111254142" TargetMode="External"/><Relationship Id="rId256" Type="http://schemas.openxmlformats.org/officeDocument/2006/relationships/image" Target="../media/image129.png"/><Relationship Id="rId257" Type="http://schemas.openxmlformats.org/officeDocument/2006/relationships/hyperlink" Target="https://www.shutterstock.com/image-vector/computer-mouse-curser-hyperlink-arrow-hand-2111254142" TargetMode="External"/><Relationship Id="rId258" Type="http://schemas.openxmlformats.org/officeDocument/2006/relationships/image" Target="../media/image130.png"/><Relationship Id="rId259" Type="http://schemas.openxmlformats.org/officeDocument/2006/relationships/hyperlink" Target="https://www.shutterstock.com/image-vector/computer-mouse-curser-hyperlink-arrow-hand-2111254142" TargetMode="External"/><Relationship Id="rId26" Type="http://schemas.openxmlformats.org/officeDocument/2006/relationships/hyperlink" Target="https://www.shutterstock.com/image-vector/computer-mouse-curser-hyperlink-arrow-hand-2111254142" TargetMode="External"/><Relationship Id="rId260" Type="http://schemas.openxmlformats.org/officeDocument/2006/relationships/image" Target="../media/image131.png"/><Relationship Id="rId261" Type="http://schemas.openxmlformats.org/officeDocument/2006/relationships/hyperlink" Target="https://www.shutterstock.com/image-vector/computer-mouse-curser-hyperlink-arrow-hand-2111254142" TargetMode="External"/><Relationship Id="rId262" Type="http://schemas.openxmlformats.org/officeDocument/2006/relationships/image" Target="../media/image132.png"/><Relationship Id="rId263" Type="http://schemas.openxmlformats.org/officeDocument/2006/relationships/hyperlink" Target="https://www.shutterstock.com/image-vector/computer-mouse-curser-hyperlink-arrow-hand-2111254142" TargetMode="External"/><Relationship Id="rId264" Type="http://schemas.openxmlformats.org/officeDocument/2006/relationships/image" Target="../media/image133.png"/><Relationship Id="rId265" Type="http://schemas.openxmlformats.org/officeDocument/2006/relationships/hyperlink" Target="https://www.shutterstock.com/image-vector/computer-mouse-curser-hyperlink-arrow-hand-2111254142" TargetMode="External"/><Relationship Id="rId266" Type="http://schemas.openxmlformats.org/officeDocument/2006/relationships/image" Target="../media/image134.png"/><Relationship Id="rId267" Type="http://schemas.openxmlformats.org/officeDocument/2006/relationships/hyperlink" Target="https://www.shutterstock.com/image-vector/computer-mouse-curser-hyperlink-arrow-hand-2111254142" TargetMode="External"/><Relationship Id="rId268" Type="http://schemas.openxmlformats.org/officeDocument/2006/relationships/image" Target="../media/image135.png"/><Relationship Id="rId269" Type="http://schemas.openxmlformats.org/officeDocument/2006/relationships/hyperlink" Target="https://www.shutterstock.com/image-vector/computer-mouse-curser-hyperlink-arrow-hand-2111254142" TargetMode="External"/><Relationship Id="rId27" Type="http://schemas.openxmlformats.org/officeDocument/2006/relationships/image" Target="../media/image15.png"/><Relationship Id="rId270" Type="http://schemas.openxmlformats.org/officeDocument/2006/relationships/image" Target="../media/image136.png"/><Relationship Id="rId271" Type="http://schemas.openxmlformats.org/officeDocument/2006/relationships/hyperlink" Target="https://www.shutterstock.com/image-vector/computer-mouse-curser-hyperlink-arrow-hand-2111254142" TargetMode="External"/><Relationship Id="rId272" Type="http://schemas.openxmlformats.org/officeDocument/2006/relationships/image" Target="../media/image137.png"/><Relationship Id="rId273" Type="http://schemas.openxmlformats.org/officeDocument/2006/relationships/hyperlink" Target="https://www.shutterstock.com/image-vector/computer-mouse-curser-hyperlink-arrow-hand-2111254142" TargetMode="External"/><Relationship Id="rId274" Type="http://schemas.openxmlformats.org/officeDocument/2006/relationships/image" Target="../media/image138.png"/><Relationship Id="rId275" Type="http://schemas.openxmlformats.org/officeDocument/2006/relationships/hyperlink" Target="https://www.shutterstock.com/image-vector/computer-mouse-curser-hyperlink-arrow-hand-2111254142" TargetMode="External"/><Relationship Id="rId276" Type="http://schemas.openxmlformats.org/officeDocument/2006/relationships/image" Target="../media/image139.png"/><Relationship Id="rId277" Type="http://schemas.openxmlformats.org/officeDocument/2006/relationships/hyperlink" Target="https://www.shutterstock.com/image-vector/computer-mouse-curser-hyperlink-arrow-hand-2111254142" TargetMode="External"/><Relationship Id="rId278" Type="http://schemas.openxmlformats.org/officeDocument/2006/relationships/image" Target="../media/image140.png"/><Relationship Id="rId279" Type="http://schemas.openxmlformats.org/officeDocument/2006/relationships/hyperlink" Target="https://www.shutterstock.com/image-vector/computer-mouse-curser-hyperlink-arrow-hand-2111254142" TargetMode="External"/><Relationship Id="rId28" Type="http://schemas.openxmlformats.org/officeDocument/2006/relationships/hyperlink" Target="https://www.shutterstock.com/image-vector/computer-mouse-curser-hyperlink-arrow-hand-2111254142" TargetMode="External"/><Relationship Id="rId280" Type="http://schemas.openxmlformats.org/officeDocument/2006/relationships/image" Target="../media/image141.png"/><Relationship Id="rId281" Type="http://schemas.openxmlformats.org/officeDocument/2006/relationships/hyperlink" Target="https://www.shutterstock.com/image-vector/computer-mouse-curser-hyperlink-arrow-hand-2111254142" TargetMode="External"/><Relationship Id="rId282" Type="http://schemas.openxmlformats.org/officeDocument/2006/relationships/image" Target="../media/image142.png"/><Relationship Id="rId283" Type="http://schemas.openxmlformats.org/officeDocument/2006/relationships/hyperlink" Target="https://www.shutterstock.com/image-vector/computer-mouse-curser-hyperlink-arrow-hand-2111254142" TargetMode="External"/><Relationship Id="rId284" Type="http://schemas.openxmlformats.org/officeDocument/2006/relationships/image" Target="../media/image143.png"/><Relationship Id="rId285" Type="http://schemas.openxmlformats.org/officeDocument/2006/relationships/hyperlink" Target="https://www.shutterstock.com/image-vector/computer-mouse-curser-hyperlink-arrow-hand-2111254142" TargetMode="External"/><Relationship Id="rId286" Type="http://schemas.openxmlformats.org/officeDocument/2006/relationships/image" Target="../media/image144.png"/><Relationship Id="rId287" Type="http://schemas.openxmlformats.org/officeDocument/2006/relationships/hyperlink" Target="https://www.shutterstock.com/image-vector/computer-mouse-curser-hyperlink-arrow-hand-2111254142" TargetMode="External"/><Relationship Id="rId288" Type="http://schemas.openxmlformats.org/officeDocument/2006/relationships/image" Target="../media/image145.png"/><Relationship Id="rId289" Type="http://schemas.openxmlformats.org/officeDocument/2006/relationships/hyperlink" Target="https://www.shutterstock.com/image-vector/computer-mouse-curser-hyperlink-arrow-hand-2111254142" TargetMode="External"/><Relationship Id="rId29" Type="http://schemas.openxmlformats.org/officeDocument/2006/relationships/image" Target="../media/image16.png"/><Relationship Id="rId290" Type="http://schemas.openxmlformats.org/officeDocument/2006/relationships/image" Target="../media/image146.png"/><Relationship Id="rId291" Type="http://schemas.openxmlformats.org/officeDocument/2006/relationships/hyperlink" Target="https://www.shutterstock.com/image-vector/computer-mouse-curser-hyperlink-arrow-hand-2111254142" TargetMode="External"/><Relationship Id="rId292" Type="http://schemas.openxmlformats.org/officeDocument/2006/relationships/image" Target="../media/image147.png"/><Relationship Id="rId293" Type="http://schemas.openxmlformats.org/officeDocument/2006/relationships/hyperlink" Target="https://www.shutterstock.com/image-vector/computer-mouse-curser-hyperlink-arrow-hand-2111254142" TargetMode="External"/><Relationship Id="rId294" Type="http://schemas.openxmlformats.org/officeDocument/2006/relationships/image" Target="../media/image148.png"/><Relationship Id="rId295" Type="http://schemas.openxmlformats.org/officeDocument/2006/relationships/hyperlink" Target="https://www.shutterstock.com/image-vector/computer-mouse-curser-hyperlink-arrow-hand-2111254142" TargetMode="External"/><Relationship Id="rId296" Type="http://schemas.openxmlformats.org/officeDocument/2006/relationships/image" Target="../media/image149.png"/><Relationship Id="rId297" Type="http://schemas.openxmlformats.org/officeDocument/2006/relationships/hyperlink" Target="https://www.shutterstock.com/image-vector/computer-mouse-curser-hyperlink-arrow-hand-2111254142" TargetMode="External"/><Relationship Id="rId298" Type="http://schemas.openxmlformats.org/officeDocument/2006/relationships/image" Target="../media/image150.png"/><Relationship Id="rId299" Type="http://schemas.openxmlformats.org/officeDocument/2006/relationships/hyperlink" Target="https://www.shutterstock.com/image-vector/computer-mouse-curser-hyperlink-arrow-hand-2111254142" TargetMode="External"/><Relationship Id="rId3" Type="http://schemas.openxmlformats.org/officeDocument/2006/relationships/image" Target="../media/image3.png"/><Relationship Id="rId30" Type="http://schemas.openxmlformats.org/officeDocument/2006/relationships/hyperlink" Target="https://www.shutterstock.com/image-vector/computer-mouse-curser-hyperlink-arrow-hand-2111254142" TargetMode="External"/><Relationship Id="rId300" Type="http://schemas.openxmlformats.org/officeDocument/2006/relationships/image" Target="../media/image151.png"/><Relationship Id="rId301" Type="http://schemas.openxmlformats.org/officeDocument/2006/relationships/hyperlink" Target="https://www.shutterstock.com/image-vector/computer-mouse-curser-hyperlink-arrow-hand-2111254142" TargetMode="External"/><Relationship Id="rId302" Type="http://schemas.openxmlformats.org/officeDocument/2006/relationships/image" Target="../media/image152.png"/><Relationship Id="rId303" Type="http://schemas.openxmlformats.org/officeDocument/2006/relationships/hyperlink" Target="https://www.shutterstock.com/image-vector/computer-mouse-curser-hyperlink-arrow-hand-2111254142" TargetMode="External"/><Relationship Id="rId304" Type="http://schemas.openxmlformats.org/officeDocument/2006/relationships/image" Target="../media/image153.png"/><Relationship Id="rId305" Type="http://schemas.openxmlformats.org/officeDocument/2006/relationships/hyperlink" Target="https://www.shutterstock.com/image-vector/computer-mouse-curser-hyperlink-arrow-hand-2111254142" TargetMode="External"/><Relationship Id="rId306" Type="http://schemas.openxmlformats.org/officeDocument/2006/relationships/image" Target="../media/image154.png"/><Relationship Id="rId307" Type="http://schemas.openxmlformats.org/officeDocument/2006/relationships/hyperlink" Target="https://www.shutterstock.com/image-vector/computer-mouse-curser-hyperlink-arrow-hand-2111254142" TargetMode="External"/><Relationship Id="rId308" Type="http://schemas.openxmlformats.org/officeDocument/2006/relationships/image" Target="../media/image155.png"/><Relationship Id="rId309" Type="http://schemas.openxmlformats.org/officeDocument/2006/relationships/hyperlink" Target="https://www.shutterstock.com/image-vector/computer-mouse-curser-hyperlink-arrow-hand-2111254142" TargetMode="External"/><Relationship Id="rId31" Type="http://schemas.openxmlformats.org/officeDocument/2006/relationships/image" Target="../media/image17.png"/><Relationship Id="rId310" Type="http://schemas.openxmlformats.org/officeDocument/2006/relationships/image" Target="../media/image156.png"/><Relationship Id="rId311" Type="http://schemas.openxmlformats.org/officeDocument/2006/relationships/hyperlink" Target="https://www.shutterstock.com/image-vector/computer-mouse-curser-hyperlink-arrow-hand-2111254142" TargetMode="External"/><Relationship Id="rId312" Type="http://schemas.openxmlformats.org/officeDocument/2006/relationships/image" Target="../media/image157.png"/><Relationship Id="rId313" Type="http://schemas.openxmlformats.org/officeDocument/2006/relationships/hyperlink" Target="https://www.shutterstock.com/image-vector/computer-mouse-curser-hyperlink-arrow-hand-2111254142" TargetMode="External"/><Relationship Id="rId314" Type="http://schemas.openxmlformats.org/officeDocument/2006/relationships/image" Target="../media/image158.png"/><Relationship Id="rId315" Type="http://schemas.openxmlformats.org/officeDocument/2006/relationships/hyperlink" Target="https://www.shutterstock.com/image-vector/computer-mouse-curser-hyperlink-arrow-hand-2111254142" TargetMode="External"/><Relationship Id="rId316" Type="http://schemas.openxmlformats.org/officeDocument/2006/relationships/image" Target="../media/image159.png"/><Relationship Id="rId317" Type="http://schemas.openxmlformats.org/officeDocument/2006/relationships/hyperlink" Target="https://www.shutterstock.com/image-vector/computer-mouse-curser-hyperlink-arrow-hand-2111254142" TargetMode="External"/><Relationship Id="rId318" Type="http://schemas.openxmlformats.org/officeDocument/2006/relationships/image" Target="../media/image160.png"/><Relationship Id="rId319" Type="http://schemas.openxmlformats.org/officeDocument/2006/relationships/hyperlink" Target="https://www.shutterstock.com/image-vector/computer-mouse-curser-hyperlink-arrow-hand-2111254142" TargetMode="External"/><Relationship Id="rId32" Type="http://schemas.openxmlformats.org/officeDocument/2006/relationships/hyperlink" Target="https://www.shutterstock.com/image-vector/computer-mouse-curser-hyperlink-arrow-hand-2111254142" TargetMode="External"/><Relationship Id="rId320" Type="http://schemas.openxmlformats.org/officeDocument/2006/relationships/image" Target="../media/image161.png"/><Relationship Id="rId321" Type="http://schemas.openxmlformats.org/officeDocument/2006/relationships/hyperlink" Target="https://www.shutterstock.com/image-vector/computer-mouse-curser-hyperlink-arrow-hand-2111254142" TargetMode="External"/><Relationship Id="rId322" Type="http://schemas.openxmlformats.org/officeDocument/2006/relationships/image" Target="../media/image162.png"/><Relationship Id="rId323" Type="http://schemas.openxmlformats.org/officeDocument/2006/relationships/hyperlink" Target="https://www.shutterstock.com/image-vector/computer-mouse-curser-hyperlink-arrow-hand-2111254142" TargetMode="External"/><Relationship Id="rId324" Type="http://schemas.openxmlformats.org/officeDocument/2006/relationships/image" Target="../media/image163.png"/><Relationship Id="rId325" Type="http://schemas.openxmlformats.org/officeDocument/2006/relationships/hyperlink" Target="https://www.shutterstock.com/image-vector/computer-mouse-curser-hyperlink-arrow-hand-2111254142" TargetMode="External"/><Relationship Id="rId326" Type="http://schemas.openxmlformats.org/officeDocument/2006/relationships/image" Target="../media/image164.png"/><Relationship Id="rId327" Type="http://schemas.openxmlformats.org/officeDocument/2006/relationships/hyperlink" Target="https://www.shutterstock.com/image-vector/computer-mouse-curser-hyperlink-arrow-hand-2111254142" TargetMode="External"/><Relationship Id="rId328" Type="http://schemas.openxmlformats.org/officeDocument/2006/relationships/image" Target="../media/image165.png"/><Relationship Id="rId329" Type="http://schemas.openxmlformats.org/officeDocument/2006/relationships/hyperlink" Target="https://www.shutterstock.com/image-vector/computer-mouse-curser-hyperlink-arrow-hand-2111254142" TargetMode="External"/><Relationship Id="rId33" Type="http://schemas.openxmlformats.org/officeDocument/2006/relationships/image" Target="../media/image18.png"/><Relationship Id="rId330" Type="http://schemas.openxmlformats.org/officeDocument/2006/relationships/image" Target="../media/image166.png"/><Relationship Id="rId331" Type="http://schemas.openxmlformats.org/officeDocument/2006/relationships/hyperlink" Target="https://www.shutterstock.com/image-vector/computer-mouse-curser-hyperlink-arrow-hand-2111254142" TargetMode="External"/><Relationship Id="rId332" Type="http://schemas.openxmlformats.org/officeDocument/2006/relationships/image" Target="../media/image167.png"/><Relationship Id="rId333" Type="http://schemas.openxmlformats.org/officeDocument/2006/relationships/hyperlink" Target="https://www.shutterstock.com/image-vector/computer-mouse-curser-hyperlink-arrow-hand-2111254142" TargetMode="External"/><Relationship Id="rId334" Type="http://schemas.openxmlformats.org/officeDocument/2006/relationships/image" Target="../media/image168.png"/><Relationship Id="rId335" Type="http://schemas.openxmlformats.org/officeDocument/2006/relationships/hyperlink" Target="https://www.shutterstock.com/image-vector/computer-mouse-curser-hyperlink-arrow-hand-2111254142" TargetMode="External"/><Relationship Id="rId336" Type="http://schemas.openxmlformats.org/officeDocument/2006/relationships/image" Target="../media/image169.png"/><Relationship Id="rId337" Type="http://schemas.openxmlformats.org/officeDocument/2006/relationships/hyperlink" Target="https://www.shutterstock.com/image-vector/computer-mouse-curser-hyperlink-arrow-hand-2111254142" TargetMode="External"/><Relationship Id="rId338" Type="http://schemas.openxmlformats.org/officeDocument/2006/relationships/image" Target="../media/image170.png"/><Relationship Id="rId339" Type="http://schemas.openxmlformats.org/officeDocument/2006/relationships/hyperlink" Target="https://www.shutterstock.com/image-vector/computer-mouse-curser-hyperlink-arrow-hand-2111254142" TargetMode="External"/><Relationship Id="rId34" Type="http://schemas.openxmlformats.org/officeDocument/2006/relationships/hyperlink" Target="https://www.shutterstock.com/image-vector/computer-mouse-curser-hyperlink-arrow-hand-2111254142" TargetMode="External"/><Relationship Id="rId340" Type="http://schemas.openxmlformats.org/officeDocument/2006/relationships/image" Target="../media/image171.png"/><Relationship Id="rId341" Type="http://schemas.openxmlformats.org/officeDocument/2006/relationships/hyperlink" Target="https://www.shutterstock.com/image-vector/computer-mouse-curser-hyperlink-arrow-hand-2111254142" TargetMode="External"/><Relationship Id="rId342" Type="http://schemas.openxmlformats.org/officeDocument/2006/relationships/image" Target="../media/image172.png"/><Relationship Id="rId343" Type="http://schemas.openxmlformats.org/officeDocument/2006/relationships/hyperlink" Target="https://www.shutterstock.com/image-vector/computer-mouse-curser-hyperlink-arrow-hand-2111254142" TargetMode="External"/><Relationship Id="rId344" Type="http://schemas.openxmlformats.org/officeDocument/2006/relationships/image" Target="../media/image173.png"/><Relationship Id="rId345" Type="http://schemas.openxmlformats.org/officeDocument/2006/relationships/hyperlink" Target="https://www.shutterstock.com/image-vector/computer-mouse-curser-hyperlink-arrow-hand-2111254142" TargetMode="External"/><Relationship Id="rId346" Type="http://schemas.openxmlformats.org/officeDocument/2006/relationships/image" Target="../media/image174.png"/><Relationship Id="rId347" Type="http://schemas.openxmlformats.org/officeDocument/2006/relationships/hyperlink" Target="https://www.shutterstock.com/image-vector/computer-mouse-curser-hyperlink-arrow-hand-2111254142" TargetMode="External"/><Relationship Id="rId348" Type="http://schemas.openxmlformats.org/officeDocument/2006/relationships/image" Target="../media/image175.png"/><Relationship Id="rId349" Type="http://schemas.openxmlformats.org/officeDocument/2006/relationships/hyperlink" Target="https://www.shutterstock.com/image-vector/computer-mouse-curser-hyperlink-arrow-hand-2111254142" TargetMode="External"/><Relationship Id="rId35" Type="http://schemas.openxmlformats.org/officeDocument/2006/relationships/image" Target="../media/image19.png"/><Relationship Id="rId350" Type="http://schemas.openxmlformats.org/officeDocument/2006/relationships/image" Target="../media/image176.png"/><Relationship Id="rId351" Type="http://schemas.openxmlformats.org/officeDocument/2006/relationships/hyperlink" Target="https://www.shutterstock.com/image-vector/computer-mouse-curser-hyperlink-arrow-hand-2111254142" TargetMode="External"/><Relationship Id="rId352" Type="http://schemas.openxmlformats.org/officeDocument/2006/relationships/image" Target="../media/image177.png"/><Relationship Id="rId353" Type="http://schemas.openxmlformats.org/officeDocument/2006/relationships/hyperlink" Target="https://www.shutterstock.com/image-vector/computer-mouse-curser-hyperlink-arrow-hand-2111254142" TargetMode="External"/><Relationship Id="rId354" Type="http://schemas.openxmlformats.org/officeDocument/2006/relationships/image" Target="../media/image178.png"/><Relationship Id="rId355" Type="http://schemas.openxmlformats.org/officeDocument/2006/relationships/hyperlink" Target="https://www.shutterstock.com/image-vector/computer-mouse-curser-hyperlink-arrow-hand-2111254142" TargetMode="External"/><Relationship Id="rId356" Type="http://schemas.openxmlformats.org/officeDocument/2006/relationships/image" Target="../media/image179.png"/><Relationship Id="rId357" Type="http://schemas.openxmlformats.org/officeDocument/2006/relationships/hyperlink" Target="https://www.shutterstock.com/image-vector/computer-mouse-curser-hyperlink-arrow-hand-2111254142" TargetMode="External"/><Relationship Id="rId358" Type="http://schemas.openxmlformats.org/officeDocument/2006/relationships/image" Target="../media/image180.png"/><Relationship Id="rId359" Type="http://schemas.openxmlformats.org/officeDocument/2006/relationships/hyperlink" Target="https://www.shutterstock.com/image-vector/computer-mouse-curser-hyperlink-arrow-hand-2111254142" TargetMode="External"/><Relationship Id="rId36" Type="http://schemas.openxmlformats.org/officeDocument/2006/relationships/hyperlink" Target="https://www.shutterstock.com/image-vector/computer-mouse-curser-hyperlink-arrow-hand-2111254142" TargetMode="External"/><Relationship Id="rId360" Type="http://schemas.openxmlformats.org/officeDocument/2006/relationships/image" Target="../media/image181.png"/><Relationship Id="rId361" Type="http://schemas.openxmlformats.org/officeDocument/2006/relationships/hyperlink" Target="https://www.shutterstock.com/image-vector/computer-mouse-curser-hyperlink-arrow-hand-2111254142" TargetMode="External"/><Relationship Id="rId362" Type="http://schemas.openxmlformats.org/officeDocument/2006/relationships/image" Target="../media/image182.png"/><Relationship Id="rId363" Type="http://schemas.openxmlformats.org/officeDocument/2006/relationships/hyperlink" Target="https://www.shutterstock.com/image-vector/computer-mouse-curser-hyperlink-arrow-hand-2111254142" TargetMode="External"/><Relationship Id="rId364" Type="http://schemas.openxmlformats.org/officeDocument/2006/relationships/image" Target="../media/image183.png"/><Relationship Id="rId365" Type="http://schemas.openxmlformats.org/officeDocument/2006/relationships/hyperlink" Target="https://www.shutterstock.com/image-vector/computer-mouse-curser-hyperlink-arrow-hand-2111254142" TargetMode="External"/><Relationship Id="rId366" Type="http://schemas.openxmlformats.org/officeDocument/2006/relationships/image" Target="../media/image184.png"/><Relationship Id="rId367" Type="http://schemas.openxmlformats.org/officeDocument/2006/relationships/hyperlink" Target="https://www.shutterstock.com/image-vector/computer-mouse-curser-hyperlink-arrow-hand-2111254142" TargetMode="External"/><Relationship Id="rId368" Type="http://schemas.openxmlformats.org/officeDocument/2006/relationships/image" Target="../media/image185.png"/><Relationship Id="rId369" Type="http://schemas.openxmlformats.org/officeDocument/2006/relationships/hyperlink" Target="https://www.shutterstock.com/image-vector/computer-mouse-curser-hyperlink-arrow-hand-2111254142" TargetMode="External"/><Relationship Id="rId37" Type="http://schemas.openxmlformats.org/officeDocument/2006/relationships/image" Target="../media/image20.png"/><Relationship Id="rId370" Type="http://schemas.openxmlformats.org/officeDocument/2006/relationships/image" Target="../media/image186.png"/><Relationship Id="rId371" Type="http://schemas.openxmlformats.org/officeDocument/2006/relationships/hyperlink" Target="https://www.shutterstock.com/image-vector/computer-mouse-curser-hyperlink-arrow-hand-2111254142" TargetMode="External"/><Relationship Id="rId372" Type="http://schemas.openxmlformats.org/officeDocument/2006/relationships/image" Target="../media/image187.png"/><Relationship Id="rId373" Type="http://schemas.openxmlformats.org/officeDocument/2006/relationships/hyperlink" Target="https://www.shutterstock.com/image-vector/computer-mouse-curser-hyperlink-arrow-hand-2111254142" TargetMode="External"/><Relationship Id="rId374" Type="http://schemas.openxmlformats.org/officeDocument/2006/relationships/image" Target="../media/image188.png"/><Relationship Id="rId375" Type="http://schemas.openxmlformats.org/officeDocument/2006/relationships/hyperlink" Target="https://www.shutterstock.com/image-vector/computer-mouse-curser-hyperlink-arrow-hand-2111254142" TargetMode="External"/><Relationship Id="rId376" Type="http://schemas.openxmlformats.org/officeDocument/2006/relationships/image" Target="../media/image189.png"/><Relationship Id="rId377" Type="http://schemas.openxmlformats.org/officeDocument/2006/relationships/hyperlink" Target="https://www.shutterstock.com/image-vector/computer-mouse-curser-hyperlink-arrow-hand-2111254142" TargetMode="External"/><Relationship Id="rId378" Type="http://schemas.openxmlformats.org/officeDocument/2006/relationships/image" Target="../media/image4.png"/><Relationship Id="rId379" Type="http://schemas.openxmlformats.org/officeDocument/2006/relationships/hyperlink" Target="https://www.shutterstock.com/image-vector/computer-mouse-curser-hyperlink-arrow-hand-2111254142" TargetMode="External"/><Relationship Id="rId38" Type="http://schemas.openxmlformats.org/officeDocument/2006/relationships/hyperlink" Target="https://www.shutterstock.com/image-vector/computer-mouse-curser-hyperlink-arrow-hand-2111254142" TargetMode="External"/><Relationship Id="rId380" Type="http://schemas.openxmlformats.org/officeDocument/2006/relationships/slideLayout" Target="../slideLayouts/slideLayout7.xml"/><Relationship Id="rId381" Type="http://schemas.openxmlformats.org/officeDocument/2006/relationships/notesSlide" Target="../notesSlides/notesSlide1.xml"/><Relationship Id="rId39" Type="http://schemas.openxmlformats.org/officeDocument/2006/relationships/image" Target="../media/image21.png"/><Relationship Id="rId4" Type="http://schemas.openxmlformats.org/officeDocument/2006/relationships/hyperlink" Target="https://en.wikipedia.org/wiki/Union_Jack" TargetMode="External"/><Relationship Id="rId40" Type="http://schemas.openxmlformats.org/officeDocument/2006/relationships/hyperlink" Target="https://www.shutterstock.com/image-vector/computer-mouse-curser-hyperlink-arrow-hand-2111254142" TargetMode="External"/><Relationship Id="rId41" Type="http://schemas.openxmlformats.org/officeDocument/2006/relationships/image" Target="../media/image22.png"/><Relationship Id="rId42" Type="http://schemas.openxmlformats.org/officeDocument/2006/relationships/hyperlink" Target="https://www.shutterstock.com/image-vector/computer-mouse-curser-hyperlink-arrow-hand-2111254142" TargetMode="External"/><Relationship Id="rId43" Type="http://schemas.openxmlformats.org/officeDocument/2006/relationships/image" Target="../media/image23.png"/><Relationship Id="rId44" Type="http://schemas.openxmlformats.org/officeDocument/2006/relationships/hyperlink" Target="https://www.shutterstock.com/image-vector/computer-mouse-curser-hyperlink-arrow-hand-2111254142" TargetMode="External"/><Relationship Id="rId45" Type="http://schemas.openxmlformats.org/officeDocument/2006/relationships/image" Target="../media/image24.png"/><Relationship Id="rId46" Type="http://schemas.openxmlformats.org/officeDocument/2006/relationships/hyperlink" Target="https://www.shutterstock.com/image-vector/computer-mouse-curser-hyperlink-arrow-hand-2111254142" TargetMode="External"/><Relationship Id="rId47" Type="http://schemas.openxmlformats.org/officeDocument/2006/relationships/image" Target="../media/image25.png"/><Relationship Id="rId48" Type="http://schemas.openxmlformats.org/officeDocument/2006/relationships/hyperlink" Target="https://www.shutterstock.com/image-vector/computer-mouse-curser-hyperlink-arrow-hand-2111254142" TargetMode="External"/><Relationship Id="rId49" Type="http://schemas.openxmlformats.org/officeDocument/2006/relationships/image" Target="../media/image26.png"/><Relationship Id="rId5" Type="http://schemas.openxmlformats.org/officeDocument/2006/relationships/image" Target="../media/image4.bmp"/><Relationship Id="rId50" Type="http://schemas.openxmlformats.org/officeDocument/2006/relationships/hyperlink" Target="https://www.shutterstock.com/image-vector/computer-mouse-curser-hyperlink-arrow-hand-2111254142" TargetMode="External"/><Relationship Id="rId51" Type="http://schemas.openxmlformats.org/officeDocument/2006/relationships/image" Target="../media/image27.png"/><Relationship Id="rId52" Type="http://schemas.openxmlformats.org/officeDocument/2006/relationships/hyperlink" Target="https://www.shutterstock.com/image-vector/computer-mouse-curser-hyperlink-arrow-hand-2111254142" TargetMode="External"/><Relationship Id="rId53" Type="http://schemas.openxmlformats.org/officeDocument/2006/relationships/image" Target="../media/image28.png"/><Relationship Id="rId54" Type="http://schemas.openxmlformats.org/officeDocument/2006/relationships/hyperlink" Target="https://www.shutterstock.com/image-vector/computer-mouse-curser-hyperlink-arrow-hand-2111254142" TargetMode="External"/><Relationship Id="rId55" Type="http://schemas.openxmlformats.org/officeDocument/2006/relationships/image" Target="../media/image29.png"/><Relationship Id="rId56" Type="http://schemas.openxmlformats.org/officeDocument/2006/relationships/hyperlink" Target="https://www.shutterstock.com/image-vector/computer-mouse-curser-hyperlink-arrow-hand-2111254142" TargetMode="External"/><Relationship Id="rId57" Type="http://schemas.openxmlformats.org/officeDocument/2006/relationships/image" Target="../media/image30.png"/><Relationship Id="rId58" Type="http://schemas.openxmlformats.org/officeDocument/2006/relationships/hyperlink" Target="https://www.shutterstock.com/image-vector/computer-mouse-curser-hyperlink-arrow-hand-2111254142" TargetMode="External"/><Relationship Id="rId59" Type="http://schemas.openxmlformats.org/officeDocument/2006/relationships/image" Target="../media/image31.png"/><Relationship Id="rId6" Type="http://schemas.openxmlformats.org/officeDocument/2006/relationships/hyperlink" Target="https://www.shutterstock.com/image-vector/computer-mouse-curser-hyperlink-arrow-hand-2111254142" TargetMode="External"/><Relationship Id="rId60" Type="http://schemas.openxmlformats.org/officeDocument/2006/relationships/hyperlink" Target="https://www.shutterstock.com/image-vector/computer-mouse-curser-hyperlink-arrow-hand-2111254142" TargetMode="External"/><Relationship Id="rId61" Type="http://schemas.openxmlformats.org/officeDocument/2006/relationships/image" Target="../media/image32.png"/><Relationship Id="rId62" Type="http://schemas.openxmlformats.org/officeDocument/2006/relationships/hyperlink" Target="https://www.shutterstock.com/image-vector/computer-mouse-curser-hyperlink-arrow-hand-2111254142" TargetMode="External"/><Relationship Id="rId63" Type="http://schemas.openxmlformats.org/officeDocument/2006/relationships/image" Target="../media/image33.png"/><Relationship Id="rId64" Type="http://schemas.openxmlformats.org/officeDocument/2006/relationships/hyperlink" Target="https://www.shutterstock.com/image-vector/computer-mouse-curser-hyperlink-arrow-hand-2111254142" TargetMode="External"/><Relationship Id="rId65" Type="http://schemas.openxmlformats.org/officeDocument/2006/relationships/image" Target="../media/image34.png"/><Relationship Id="rId66" Type="http://schemas.openxmlformats.org/officeDocument/2006/relationships/hyperlink" Target="https://www.shutterstock.com/image-vector/computer-mouse-curser-hyperlink-arrow-hand-2111254142" TargetMode="External"/><Relationship Id="rId67" Type="http://schemas.openxmlformats.org/officeDocument/2006/relationships/image" Target="../media/image35.png"/><Relationship Id="rId68" Type="http://schemas.openxmlformats.org/officeDocument/2006/relationships/hyperlink" Target="https://www.shutterstock.com/image-vector/computer-mouse-curser-hyperlink-arrow-hand-2111254142" TargetMode="External"/><Relationship Id="rId69" Type="http://schemas.openxmlformats.org/officeDocument/2006/relationships/image" Target="../media/image36.png"/><Relationship Id="rId7" Type="http://schemas.openxmlformats.org/officeDocument/2006/relationships/image" Target="../media/image5.png"/><Relationship Id="rId70" Type="http://schemas.openxmlformats.org/officeDocument/2006/relationships/hyperlink" Target="https://www.shutterstock.com/image-vector/computer-mouse-curser-hyperlink-arrow-hand-2111254142" TargetMode="External"/><Relationship Id="rId71" Type="http://schemas.openxmlformats.org/officeDocument/2006/relationships/image" Target="../media/image37.png"/><Relationship Id="rId72" Type="http://schemas.openxmlformats.org/officeDocument/2006/relationships/hyperlink" Target="https://www.shutterstock.com/image-vector/computer-mouse-curser-hyperlink-arrow-hand-2111254142" TargetMode="External"/><Relationship Id="rId73" Type="http://schemas.openxmlformats.org/officeDocument/2006/relationships/image" Target="../media/image38.png"/><Relationship Id="rId74" Type="http://schemas.openxmlformats.org/officeDocument/2006/relationships/hyperlink" Target="https://www.shutterstock.com/image-vector/computer-mouse-curser-hyperlink-arrow-hand-2111254142" TargetMode="External"/><Relationship Id="rId75" Type="http://schemas.openxmlformats.org/officeDocument/2006/relationships/image" Target="../media/image39.png"/><Relationship Id="rId76" Type="http://schemas.openxmlformats.org/officeDocument/2006/relationships/hyperlink" Target="https://www.shutterstock.com/image-vector/computer-mouse-curser-hyperlink-arrow-hand-2111254142" TargetMode="External"/><Relationship Id="rId77" Type="http://schemas.openxmlformats.org/officeDocument/2006/relationships/image" Target="../media/image40.png"/><Relationship Id="rId78" Type="http://schemas.openxmlformats.org/officeDocument/2006/relationships/hyperlink" Target="https://www.shutterstock.com/image-vector/computer-mouse-curser-hyperlink-arrow-hand-2111254142" TargetMode="External"/><Relationship Id="rId79" Type="http://schemas.openxmlformats.org/officeDocument/2006/relationships/image" Target="../media/image41.png"/><Relationship Id="rId8" Type="http://schemas.openxmlformats.org/officeDocument/2006/relationships/hyperlink" Target="https://www.shutterstock.com/image-vector/computer-mouse-curser-hyperlink-arrow-hand-2111254142" TargetMode="External"/><Relationship Id="rId80" Type="http://schemas.openxmlformats.org/officeDocument/2006/relationships/hyperlink" Target="https://www.shutterstock.com/image-vector/computer-mouse-curser-hyperlink-arrow-hand-2111254142" TargetMode="External"/><Relationship Id="rId81" Type="http://schemas.openxmlformats.org/officeDocument/2006/relationships/image" Target="../media/image42.png"/><Relationship Id="rId82" Type="http://schemas.openxmlformats.org/officeDocument/2006/relationships/hyperlink" Target="https://www.shutterstock.com/image-vector/computer-mouse-curser-hyperlink-arrow-hand-2111254142" TargetMode="External"/><Relationship Id="rId83" Type="http://schemas.openxmlformats.org/officeDocument/2006/relationships/image" Target="../media/image43.png"/><Relationship Id="rId84" Type="http://schemas.openxmlformats.org/officeDocument/2006/relationships/hyperlink" Target="https://www.shutterstock.com/image-vector/computer-mouse-curser-hyperlink-arrow-hand-2111254142" TargetMode="External"/><Relationship Id="rId85" Type="http://schemas.openxmlformats.org/officeDocument/2006/relationships/image" Target="../media/image44.png"/><Relationship Id="rId86" Type="http://schemas.openxmlformats.org/officeDocument/2006/relationships/hyperlink" Target="https://www.shutterstock.com/image-vector/computer-mouse-curser-hyperlink-arrow-hand-2111254142" TargetMode="External"/><Relationship Id="rId87" Type="http://schemas.openxmlformats.org/officeDocument/2006/relationships/image" Target="../media/image45.png"/><Relationship Id="rId88" Type="http://schemas.openxmlformats.org/officeDocument/2006/relationships/hyperlink" Target="https://www.shutterstock.com/image-vector/computer-mouse-curser-hyperlink-arrow-hand-2111254142" TargetMode="External"/><Relationship Id="rId89" Type="http://schemas.openxmlformats.org/officeDocument/2006/relationships/image" Target="../media/image46.png"/><Relationship Id="rId9" Type="http://schemas.openxmlformats.org/officeDocument/2006/relationships/image" Target="../media/image6.png"/><Relationship Id="rId90" Type="http://schemas.openxmlformats.org/officeDocument/2006/relationships/hyperlink" Target="https://www.shutterstock.com/image-vector/computer-mouse-curser-hyperlink-arrow-hand-2111254142" TargetMode="External"/><Relationship Id="rId91" Type="http://schemas.openxmlformats.org/officeDocument/2006/relationships/image" Target="../media/image47.png"/><Relationship Id="rId92" Type="http://schemas.openxmlformats.org/officeDocument/2006/relationships/hyperlink" Target="https://www.shutterstock.com/image-vector/computer-mouse-curser-hyperlink-arrow-hand-2111254142" TargetMode="External"/><Relationship Id="rId93" Type="http://schemas.openxmlformats.org/officeDocument/2006/relationships/image" Target="../media/image48.png"/><Relationship Id="rId94" Type="http://schemas.openxmlformats.org/officeDocument/2006/relationships/hyperlink" Target="https://www.shutterstock.com/image-vector/computer-mouse-curser-hyperlink-arrow-hand-2111254142" TargetMode="External"/><Relationship Id="rId95" Type="http://schemas.openxmlformats.org/officeDocument/2006/relationships/image" Target="../media/image49.png"/><Relationship Id="rId96" Type="http://schemas.openxmlformats.org/officeDocument/2006/relationships/hyperlink" Target="https://www.shutterstock.com/image-vector/computer-mouse-curser-hyperlink-arrow-hand-2111254142" TargetMode="External"/><Relationship Id="rId97" Type="http://schemas.openxmlformats.org/officeDocument/2006/relationships/image" Target="../media/image50.png"/><Relationship Id="rId98" Type="http://schemas.openxmlformats.org/officeDocument/2006/relationships/hyperlink" Target="https://www.shutterstock.com/image-vector/computer-mouse-curser-hyperlink-arrow-hand-2111254142" TargetMode="External"/><Relationship Id="rId9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/>
          <p:cNvSpPr/>
          <p:nvPr/>
        </p:nvSpPr>
        <p:spPr>
          <a:xfrm>
            <a:off x="0" y="0"/>
            <a:ext cx="7550323" cy="129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6884" y="10337823"/>
            <a:ext cx="7560000" cy="3541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opperplate Gothic Bold" pitchFamily="34" charset="0"/>
                <a:ea typeface="Copperplate Gothic Bold" pitchFamily="34" charset="0"/>
                <a:cs typeface="Copperplate Gothic Bold" pitchFamily="34" charset="0"/>
              </a:rPr>
              <a:t>PEOPLE POWER DEMOCRACY</a:t>
            </a:r>
            <a:endParaRPr lang="en-US">
              <a:solidFill>
                <a:schemeClr val="bg1"/>
              </a:solidFill>
              <a:latin typeface="Copperplate Gothic Bold" pitchFamily="34" charset="0"/>
              <a:ea typeface="Copperplate Gothic Bold" pitchFamily="34" charset="0"/>
              <a:cs typeface="Copperplate Gothic Bold" pitchFamily="34" charset="0"/>
            </a:endParaRPr>
          </a:p>
        </p:txBody>
      </p:sp>
      <p:pic>
        <p:nvPicPr>
          <p:cNvPr id="33" name="Picture 35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6080585" y="80904"/>
            <a:ext cx="1252754" cy="1125984"/>
          </a:xfrm>
          <a:prstGeom prst="rect">
            <a:avLst/>
          </a:prstGeom>
        </p:spPr>
      </p:pic>
      <p:pic>
        <p:nvPicPr>
          <p:cNvPr id="34" name="Picture 36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257725" y="80904"/>
            <a:ext cx="937362" cy="1125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7" name="TextBox 9"/>
          <p:cNvSpPr txBox="1"/>
          <p:nvPr/>
        </p:nvSpPr>
        <p:spPr>
          <a:xfrm>
            <a:off x="1135411" y="0"/>
            <a:ext cx="4957775" cy="37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FF0000"/>
                </a:solidFill>
                <a:latin typeface="Goudy Stout" pitchFamily="18" charset="0"/>
                <a:ea typeface="Goudy Stout" pitchFamily="18" charset="0"/>
                <a:cs typeface="Goudy Stout" pitchFamily="18" charset="0"/>
              </a:rPr>
              <a:t>DUMP </a:t>
            </a:r>
            <a:r>
              <a:rPr lang="en-GB" sz="1800" b="1">
                <a:solidFill>
                  <a:srgbClr val="FF0000"/>
                </a:solidFill>
                <a:latin typeface="Goudy Stout" pitchFamily="18" charset="0"/>
                <a:ea typeface="Goudy Stout" pitchFamily="18" charset="0"/>
                <a:cs typeface="Goudy Stout" pitchFamily="18" charset="0"/>
              </a:rPr>
              <a:t>TRUMP</a:t>
            </a:r>
            <a:r>
              <a:rPr lang="en-GB" sz="1600" b="1">
                <a:solidFill>
                  <a:srgbClr val="FF0000"/>
                </a:solidFill>
                <a:latin typeface="Goudy Stout" pitchFamily="18" charset="0"/>
                <a:ea typeface="Goudy Stout" pitchFamily="18" charset="0"/>
                <a:cs typeface="Goudy Stout" pitchFamily="18" charset="0"/>
              </a:rPr>
              <a:t> &amp; MUSK</a:t>
            </a:r>
            <a:endParaRPr lang="en-GB" sz="1600" b="1" u="none">
              <a:solidFill>
                <a:srgbClr val="FF0000"/>
              </a:solidFill>
              <a:latin typeface="Goudy Stout" pitchFamily="18" charset="0"/>
              <a:ea typeface="Goudy Stout" pitchFamily="18" charset="0"/>
              <a:cs typeface="Goudy Stout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1149" y="247554"/>
            <a:ext cx="4174019" cy="79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9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Rejoignez une communauté internationale qui veut empêcher Trump et Musk de détruire la démocratie américaine et les relations internationales ; cessez d'acheter des produits et services américains et</a:t>
            </a:r>
          </a:p>
          <a:p>
            <a:pPr algn="ctr">
              <a:lnSpc>
                <a:spcPct val="115000"/>
              </a:lnSpc>
            </a:pPr>
            <a:r>
              <a:rPr lang="en-GB" sz="1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DEVENEZ UN DÉFENSEUR DE LA DÉMOCRATIE.</a:t>
            </a:r>
          </a:p>
        </p:txBody>
      </p:sp>
      <p:pic>
        <p:nvPicPr>
          <p:cNvPr id="57" name="Picture 185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p:blipFill>
        <p:spPr>
          <a:xfrm>
            <a:off x="3156694" y="8958253"/>
            <a:ext cx="1081674" cy="1085329"/>
          </a:xfrm>
          <a:prstGeom prst="rect">
            <a:avLst/>
          </a:prstGeom>
        </p:spPr>
      </p:pic>
      <p:sp>
        <p:nvSpPr>
          <p:cNvPr id="59" name="TextBox 23"/>
          <p:cNvSpPr txBox="1"/>
          <p:nvPr/>
        </p:nvSpPr>
        <p:spPr>
          <a:xfrm>
            <a:off x="2698" y="10062809"/>
            <a:ext cx="7560001" cy="27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en savoir plus, aider la cause, soutenir, visiter; peoplepowerdemocracy.world</a:t>
            </a:r>
          </a:p>
        </p:txBody>
      </p:sp>
      <p:grpSp>
        <p:nvGrpSpPr>
          <p:cNvPr id="210" name="Group 15"/>
          <p:cNvGrpSpPr/>
          <p:nvPr/>
        </p:nvGrpSpPr>
        <p:grpSpPr>
          <a:xfrm>
            <a:off x="6" y="1542326"/>
            <a:ext cx="1527283" cy="3868216"/>
            <a:chOff x="209387" y="1942765"/>
            <a:chExt cx="1403147" cy="3900671"/>
          </a:xfrm>
        </p:grpSpPr>
        <p:pic>
          <p:nvPicPr>
            <p:cNvPr id="211" name="Picture 7"/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t="37496" b="37497"/>
            <a:stretch/>
          </p:blipFill>
          <p:spPr>
            <a:xfrm>
              <a:off x="303011" y="5351891"/>
              <a:ext cx="717075" cy="225850"/>
            </a:xfrm>
            <a:prstGeom prst="rect">
              <a:avLst/>
            </a:prstGeom>
          </p:spPr>
        </p:pic>
        <p:pic>
          <p:nvPicPr>
            <p:cNvPr id="212" name="Picture 54"/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p:blipFill>
          <p:spPr>
            <a:xfrm>
              <a:off x="448251" y="3148256"/>
              <a:ext cx="480166" cy="543816"/>
            </a:xfrm>
            <a:prstGeom prst="rect">
              <a:avLst/>
            </a:prstGeom>
          </p:spPr>
        </p:pic>
        <p:pic>
          <p:nvPicPr>
            <p:cNvPr id="213" name="Picture 1"/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p:blipFill>
          <p:spPr>
            <a:xfrm>
              <a:off x="522957" y="1942765"/>
              <a:ext cx="330744" cy="364247"/>
            </a:xfrm>
            <a:prstGeom prst="rect">
              <a:avLst/>
            </a:prstGeom>
          </p:spPr>
        </p:pic>
        <p:pic>
          <p:nvPicPr>
            <p:cNvPr id="214" name="Picture 1"/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t="20563" b="17717"/>
            <a:stretch/>
          </p:blipFill>
          <p:spPr>
            <a:xfrm>
              <a:off x="406160" y="4061512"/>
              <a:ext cx="555210" cy="377347"/>
            </a:xfrm>
            <a:prstGeom prst="rect">
              <a:avLst/>
            </a:prstGeom>
          </p:spPr>
        </p:pic>
        <p:pic>
          <p:nvPicPr>
            <p:cNvPr id="215" name="Picture 11"/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1806" t="36630" r="-1806" b="36377"/>
            <a:stretch/>
          </p:blipFill>
          <p:spPr>
            <a:xfrm>
              <a:off x="209387" y="5021106"/>
              <a:ext cx="1103952" cy="307543"/>
            </a:xfrm>
            <a:prstGeom prst="rect">
              <a:avLst/>
            </a:prstGeom>
          </p:spPr>
        </p:pic>
        <p:pic>
          <p:nvPicPr>
            <p:cNvPr id="216" name="Picture 18"/>
            <p:cNvPicPr>
              <a:picLocks noChangeAspect="1"/>
            </p:cNvPicPr>
            <p:nvPr/>
          </p:nvPicPr>
          <p:blipFill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t="4505" b="2297"/>
            <a:stretch/>
          </p:blipFill>
          <p:spPr>
            <a:xfrm>
              <a:off x="438655" y="4465170"/>
              <a:ext cx="499369" cy="503996"/>
            </a:xfrm>
            <a:prstGeom prst="rect">
              <a:avLst/>
            </a:prstGeom>
          </p:spPr>
        </p:pic>
        <p:pic>
          <p:nvPicPr>
            <p:cNvPr id="217" name="Picture 21"/>
            <p:cNvPicPr>
              <a:picLocks noChangeAspect="1"/>
            </p:cNvPicPr>
            <p:nvPr/>
          </p:nvPicPr>
          <p:blipFill>
            <a:blip r:embed="rId19">
              <a:extLs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p:blipFill>
          <p:spPr>
            <a:xfrm>
              <a:off x="323433" y="2388712"/>
              <a:ext cx="1289101" cy="182118"/>
            </a:xfrm>
            <a:prstGeom prst="rect">
              <a:avLst/>
            </a:prstGeom>
          </p:spPr>
        </p:pic>
        <p:pic>
          <p:nvPicPr>
            <p:cNvPr id="218" name="Picture 23"/>
            <p:cNvPicPr>
              <a:picLocks noChangeAspect="1"/>
            </p:cNvPicPr>
            <p:nvPr/>
          </p:nvPicPr>
          <p:blipFill>
            <a:blip r:embed="rId21">
              <a:extLs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rcRect/>
            <a:stretch>
              <a:fillRect/>
            </a:stretch>
          </p:blipFill>
          <p:spPr>
            <a:xfrm>
              <a:off x="508398" y="2570952"/>
              <a:ext cx="359862" cy="364247"/>
            </a:xfrm>
            <a:prstGeom prst="rect">
              <a:avLst/>
            </a:prstGeom>
          </p:spPr>
        </p:pic>
        <p:pic>
          <p:nvPicPr>
            <p:cNvPr id="219" name="Picture 25"/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rcRect t="34099" b="35590"/>
            <a:stretch/>
          </p:blipFill>
          <p:spPr>
            <a:xfrm>
              <a:off x="306758" y="5607445"/>
              <a:ext cx="763152" cy="235991"/>
            </a:xfrm>
            <a:prstGeom prst="rect">
              <a:avLst/>
            </a:prstGeom>
          </p:spPr>
        </p:pic>
        <p:pic>
          <p:nvPicPr>
            <p:cNvPr id="220" name="Picture 12"/>
            <p:cNvPicPr>
              <a:picLocks noChangeAspect="1"/>
            </p:cNvPicPr>
            <p:nvPr/>
          </p:nvPicPr>
          <p:blipFill>
            <a:blip r:embed="rId25">
              <a:extLs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rcRect/>
            <a:stretch>
              <a:fillRect/>
            </a:stretch>
          </p:blipFill>
          <p:spPr>
            <a:xfrm>
              <a:off x="293124" y="2935199"/>
              <a:ext cx="790410" cy="182129"/>
            </a:xfrm>
            <a:prstGeom prst="rect">
              <a:avLst/>
            </a:prstGeom>
          </p:spPr>
        </p:pic>
        <p:pic>
          <p:nvPicPr>
            <p:cNvPr id="221" name="Picture 26"/>
            <p:cNvPicPr>
              <a:picLocks noChangeAspect="1"/>
            </p:cNvPicPr>
            <p:nvPr/>
          </p:nvPicPr>
          <p:blipFill>
            <a:blip r:embed="rId27">
              <a:extLst>
                <a:ext uri="{837473B0-CC2E-450A-ABE3-18F120FF3D39}">
                  <a1611:picAttrSrcUrl xmlns:a1611="http://schemas.microsoft.com/office/drawing/2016/11/main" r:id="rId28"/>
                </a:ext>
              </a:extLst>
            </a:blip>
            <a:srcRect/>
            <a:stretch>
              <a:fillRect/>
            </a:stretch>
          </p:blipFill>
          <p:spPr>
            <a:xfrm>
              <a:off x="316356" y="3704055"/>
              <a:ext cx="707782" cy="316468"/>
            </a:xfrm>
            <a:prstGeom prst="rect">
              <a:avLst/>
            </a:prstGeom>
          </p:spPr>
        </p:pic>
      </p:grpSp>
      <p:grpSp>
        <p:nvGrpSpPr>
          <p:cNvPr id="432" name="Group 15"/>
          <p:cNvGrpSpPr/>
          <p:nvPr/>
        </p:nvGrpSpPr>
        <p:grpSpPr>
          <a:xfrm>
            <a:off x="56513" y="5432904"/>
            <a:ext cx="983930" cy="4145398"/>
            <a:chOff x="974071" y="1850692"/>
            <a:chExt cx="1262964" cy="4243401"/>
          </a:xfrm>
        </p:grpSpPr>
        <p:pic>
          <p:nvPicPr>
            <p:cNvPr id="433" name="Picture 2"/>
            <p:cNvPicPr>
              <a:picLocks noChangeAspect="1"/>
            </p:cNvPicPr>
            <p:nvPr/>
          </p:nvPicPr>
          <p:blipFill>
            <a:blip r:embed="rId29">
              <a:extLst>
                <a:ext uri="{837473B0-CC2E-450A-ABE3-18F120FF3D39}">
                  <a1611:picAttrSrcUrl xmlns:a1611="http://schemas.microsoft.com/office/drawing/2016/11/main" r:id="rId30"/>
                </a:ext>
              </a:extLst>
            </a:blip>
            <a:srcRect t="29723" b="33123"/>
            <a:stretch/>
          </p:blipFill>
          <p:spPr>
            <a:xfrm>
              <a:off x="1020320" y="2741723"/>
              <a:ext cx="1012827" cy="297174"/>
            </a:xfrm>
            <a:prstGeom prst="rect">
              <a:avLst/>
            </a:prstGeom>
          </p:spPr>
        </p:pic>
        <p:pic>
          <p:nvPicPr>
            <p:cNvPr id="434" name="Picture 4"/>
            <p:cNvPicPr>
              <a:picLocks noChangeAspect="1"/>
            </p:cNvPicPr>
            <p:nvPr/>
          </p:nvPicPr>
          <p:blipFill>
            <a:blip r:embed="rId31">
              <a:extLst>
                <a:ext uri="{837473B0-CC2E-450A-ABE3-18F120FF3D39}">
                  <a1611:picAttrSrcUrl xmlns:a1611="http://schemas.microsoft.com/office/drawing/2016/11/main" r:id="rId32"/>
                </a:ext>
              </a:extLst>
            </a:blip>
            <a:srcRect/>
            <a:stretch>
              <a:fillRect/>
            </a:stretch>
          </p:blipFill>
          <p:spPr>
            <a:xfrm>
              <a:off x="1209272" y="3686074"/>
              <a:ext cx="634923" cy="373385"/>
            </a:xfrm>
            <a:prstGeom prst="rect">
              <a:avLst/>
            </a:prstGeom>
          </p:spPr>
        </p:pic>
        <p:pic>
          <p:nvPicPr>
            <p:cNvPr id="435" name="Picture 4"/>
            <p:cNvPicPr>
              <a:picLocks noChangeAspect="1"/>
            </p:cNvPicPr>
            <p:nvPr/>
          </p:nvPicPr>
          <p:blipFill>
            <a:blip r:embed="rId33">
              <a:extLst>
                <a:ext uri="{837473B0-CC2E-450A-ABE3-18F120FF3D39}">
                  <a1611:picAttrSrcUrl xmlns:a1611="http://schemas.microsoft.com/office/drawing/2016/11/main" r:id="rId34"/>
                </a:ext>
              </a:extLst>
            </a:blip>
            <a:srcRect/>
            <a:stretch>
              <a:fillRect/>
            </a:stretch>
          </p:blipFill>
          <p:spPr>
            <a:xfrm>
              <a:off x="1114194" y="4059459"/>
              <a:ext cx="889986" cy="336998"/>
            </a:xfrm>
            <a:prstGeom prst="rect">
              <a:avLst/>
            </a:prstGeom>
          </p:spPr>
        </p:pic>
        <p:pic>
          <p:nvPicPr>
            <p:cNvPr id="436" name="Picture 7"/>
            <p:cNvPicPr>
              <a:picLocks noChangeAspect="1"/>
            </p:cNvPicPr>
            <p:nvPr/>
          </p:nvPicPr>
          <p:blipFill>
            <a:blip r:embed="rId35">
              <a:extLst>
                <a:ext uri="{837473B0-CC2E-450A-ABE3-18F120FF3D39}">
                  <a1611:picAttrSrcUrl xmlns:a1611="http://schemas.microsoft.com/office/drawing/2016/11/main" r:id="rId36"/>
                </a:ext>
              </a:extLst>
            </a:blip>
            <a:srcRect/>
            <a:stretch>
              <a:fillRect/>
            </a:stretch>
          </p:blipFill>
          <p:spPr>
            <a:xfrm>
              <a:off x="1083303" y="1850692"/>
              <a:ext cx="886858" cy="262675"/>
            </a:xfrm>
            <a:prstGeom prst="rect">
              <a:avLst/>
            </a:prstGeom>
          </p:spPr>
        </p:pic>
        <p:pic>
          <p:nvPicPr>
            <p:cNvPr id="437" name="Picture 11"/>
            <p:cNvPicPr>
              <a:picLocks noChangeAspect="1"/>
            </p:cNvPicPr>
            <p:nvPr/>
          </p:nvPicPr>
          <p:blipFill>
            <a:blip r:embed="rId37">
              <a:extLst>
                <a:ext uri="{837473B0-CC2E-450A-ABE3-18F120FF3D39}">
                  <a1611:picAttrSrcUrl xmlns:a1611="http://schemas.microsoft.com/office/drawing/2016/11/main" r:id="rId38"/>
                </a:ext>
              </a:extLst>
            </a:blip>
            <a:srcRect t="14212" b="14711"/>
            <a:stretch/>
          </p:blipFill>
          <p:spPr>
            <a:xfrm>
              <a:off x="1056372" y="4396457"/>
              <a:ext cx="1019665" cy="369755"/>
            </a:xfrm>
            <a:prstGeom prst="rect">
              <a:avLst/>
            </a:prstGeom>
          </p:spPr>
        </p:pic>
        <p:pic>
          <p:nvPicPr>
            <p:cNvPr id="438" name="Picture 12"/>
            <p:cNvPicPr>
              <a:picLocks noChangeAspect="1"/>
            </p:cNvPicPr>
            <p:nvPr/>
          </p:nvPicPr>
          <p:blipFill>
            <a:blip r:embed="rId39">
              <a:extLst>
                <a:ext uri="{837473B0-CC2E-450A-ABE3-18F120FF3D39}">
                  <a1611:picAttrSrcUrl xmlns:a1611="http://schemas.microsoft.com/office/drawing/2016/11/main" r:id="rId40"/>
                </a:ext>
              </a:extLst>
            </a:blip>
            <a:srcRect/>
            <a:stretch>
              <a:fillRect/>
            </a:stretch>
          </p:blipFill>
          <p:spPr>
            <a:xfrm>
              <a:off x="1045860" y="4766212"/>
              <a:ext cx="987287" cy="388404"/>
            </a:xfrm>
            <a:prstGeom prst="rect">
              <a:avLst/>
            </a:prstGeom>
          </p:spPr>
        </p:pic>
        <p:pic>
          <p:nvPicPr>
            <p:cNvPr id="439" name="Picture 14"/>
            <p:cNvPicPr>
              <a:picLocks noChangeAspect="1"/>
            </p:cNvPicPr>
            <p:nvPr/>
          </p:nvPicPr>
          <p:blipFill>
            <a:blip r:embed="rId41">
              <a:extLs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rcRect/>
            <a:stretch>
              <a:fillRect/>
            </a:stretch>
          </p:blipFill>
          <p:spPr>
            <a:xfrm>
              <a:off x="1177758" y="5154616"/>
              <a:ext cx="726579" cy="551210"/>
            </a:xfrm>
            <a:prstGeom prst="rect">
              <a:avLst/>
            </a:prstGeom>
          </p:spPr>
        </p:pic>
        <p:pic>
          <p:nvPicPr>
            <p:cNvPr id="440" name="Picture 16"/>
            <p:cNvPicPr>
              <a:picLocks noChangeAspect="1"/>
            </p:cNvPicPr>
            <p:nvPr/>
          </p:nvPicPr>
          <p:blipFill>
            <a:blip r:embed="rId43">
              <a:extLst>
                <a:ext uri="{837473B0-CC2E-450A-ABE3-18F120FF3D39}">
                  <a1611:picAttrSrcUrl xmlns:a1611="http://schemas.microsoft.com/office/drawing/2016/11/main" r:id="rId44"/>
                </a:ext>
              </a:extLst>
            </a:blip>
            <a:srcRect t="28568" b="24677"/>
            <a:stretch/>
          </p:blipFill>
          <p:spPr>
            <a:xfrm>
              <a:off x="987491" y="2452679"/>
              <a:ext cx="1078484" cy="289044"/>
            </a:xfrm>
            <a:prstGeom prst="rect">
              <a:avLst/>
            </a:prstGeom>
          </p:spPr>
        </p:pic>
        <p:pic>
          <p:nvPicPr>
            <p:cNvPr id="441" name="Picture 17"/>
            <p:cNvPicPr>
              <a:picLocks noChangeAspect="1"/>
            </p:cNvPicPr>
            <p:nvPr/>
          </p:nvPicPr>
          <p:blipFill>
            <a:blip r:embed="rId45">
              <a:extLst>
                <a:ext uri="{837473B0-CC2E-450A-ABE3-18F120FF3D39}">
                  <a1611:picAttrSrcUrl xmlns:a1611="http://schemas.microsoft.com/office/drawing/2016/11/main" r:id="rId46"/>
                </a:ext>
              </a:extLst>
            </a:blip>
            <a:srcRect/>
            <a:stretch>
              <a:fillRect/>
            </a:stretch>
          </p:blipFill>
          <p:spPr>
            <a:xfrm>
              <a:off x="1035465" y="3038897"/>
              <a:ext cx="961627" cy="408290"/>
            </a:xfrm>
            <a:prstGeom prst="rect">
              <a:avLst/>
            </a:prstGeom>
          </p:spPr>
        </p:pic>
        <p:pic>
          <p:nvPicPr>
            <p:cNvPr id="442" name="Picture 6"/>
            <p:cNvPicPr>
              <a:picLocks noChangeAspect="1"/>
            </p:cNvPicPr>
            <p:nvPr/>
          </p:nvPicPr>
          <p:blipFill>
            <a:blip r:embed="rId47">
              <a:extLst>
                <a:ext uri="{837473B0-CC2E-450A-ABE3-18F120FF3D39}">
                  <a1611:picAttrSrcUrl xmlns:a1611="http://schemas.microsoft.com/office/drawing/2016/11/main" r:id="rId48"/>
                </a:ext>
              </a:extLst>
            </a:blip>
            <a:srcRect/>
            <a:stretch>
              <a:fillRect/>
            </a:stretch>
          </p:blipFill>
          <p:spPr>
            <a:xfrm>
              <a:off x="1327683" y="5705391"/>
              <a:ext cx="462997" cy="388702"/>
            </a:xfrm>
            <a:prstGeom prst="rect">
              <a:avLst/>
            </a:prstGeom>
          </p:spPr>
        </p:pic>
        <p:pic>
          <p:nvPicPr>
            <p:cNvPr id="443" name="Picture 12"/>
            <p:cNvPicPr>
              <a:picLocks noChangeAspect="1"/>
            </p:cNvPicPr>
            <p:nvPr/>
          </p:nvPicPr>
          <p:blipFill>
            <a:blip r:embed="rId49">
              <a:extLst>
                <a:ext uri="{837473B0-CC2E-450A-ABE3-18F120FF3D39}">
                  <a1611:picAttrSrcUrl xmlns:a1611="http://schemas.microsoft.com/office/drawing/2016/11/main" r:id="rId50"/>
                </a:ext>
              </a:extLst>
            </a:blip>
            <a:srcRect/>
            <a:stretch>
              <a:fillRect/>
            </a:stretch>
          </p:blipFill>
          <p:spPr>
            <a:xfrm>
              <a:off x="1056372" y="2190005"/>
              <a:ext cx="940720" cy="252598"/>
            </a:xfrm>
            <a:prstGeom prst="rect">
              <a:avLst/>
            </a:prstGeom>
          </p:spPr>
        </p:pic>
        <p:pic>
          <p:nvPicPr>
            <p:cNvPr id="444" name="Picture 13"/>
            <p:cNvPicPr>
              <a:picLocks noChangeAspect="1"/>
            </p:cNvPicPr>
            <p:nvPr/>
          </p:nvPicPr>
          <p:blipFill>
            <a:blip r:embed="rId51">
              <a:extLst>
                <a:ext uri="{837473B0-CC2E-450A-ABE3-18F120FF3D39}">
                  <a1611:picAttrSrcUrl xmlns:a1611="http://schemas.microsoft.com/office/drawing/2016/11/main" r:id="rId52"/>
                </a:ext>
              </a:extLst>
            </a:blip>
            <a:srcRect/>
            <a:stretch>
              <a:fillRect/>
            </a:stretch>
          </p:blipFill>
          <p:spPr>
            <a:xfrm>
              <a:off x="974071" y="3521470"/>
              <a:ext cx="1262964" cy="161199"/>
            </a:xfrm>
            <a:prstGeom prst="rect">
              <a:avLst/>
            </a:prstGeom>
          </p:spPr>
        </p:pic>
      </p:grpSp>
      <p:grpSp>
        <p:nvGrpSpPr>
          <p:cNvPr id="460" name="Group 251"/>
          <p:cNvGrpSpPr/>
          <p:nvPr/>
        </p:nvGrpSpPr>
        <p:grpSpPr>
          <a:xfrm>
            <a:off x="1012283" y="6417896"/>
            <a:ext cx="892496" cy="2618930"/>
            <a:chOff x="2409555" y="1965959"/>
            <a:chExt cx="892496" cy="2610112"/>
          </a:xfrm>
        </p:grpSpPr>
        <p:pic>
          <p:nvPicPr>
            <p:cNvPr id="461" name="Picture 6"/>
            <p:cNvPicPr>
              <a:picLocks noChangeAspect="1"/>
            </p:cNvPicPr>
            <p:nvPr/>
          </p:nvPicPr>
          <p:blipFill>
            <a:blip r:embed="rId53">
              <a:extLst>
                <a:ext uri="{837473B0-CC2E-450A-ABE3-18F120FF3D39}">
                  <a1611:picAttrSrcUrl xmlns:a1611="http://schemas.microsoft.com/office/drawing/2016/11/main" r:id="rId54"/>
                </a:ext>
              </a:extLst>
            </a:blip>
            <a:srcRect/>
            <a:stretch>
              <a:fillRect/>
            </a:stretch>
          </p:blipFill>
          <p:spPr>
            <a:xfrm>
              <a:off x="2409555" y="1965959"/>
              <a:ext cx="822019" cy="243133"/>
            </a:xfrm>
            <a:prstGeom prst="rect">
              <a:avLst/>
            </a:prstGeom>
          </p:spPr>
        </p:pic>
        <p:pic>
          <p:nvPicPr>
            <p:cNvPr id="462" name="Picture 12"/>
            <p:cNvPicPr>
              <a:picLocks noChangeAspect="1"/>
            </p:cNvPicPr>
            <p:nvPr/>
          </p:nvPicPr>
          <p:blipFill>
            <a:blip r:embed="rId55">
              <a:extLst>
                <a:ext uri="{837473B0-CC2E-450A-ABE3-18F120FF3D39}">
                  <a1611:picAttrSrcUrl xmlns:a1611="http://schemas.microsoft.com/office/drawing/2016/11/main" r:id="rId56"/>
                </a:ext>
              </a:extLst>
            </a:blip>
            <a:srcRect t="16617" b="16885"/>
            <a:stretch/>
          </p:blipFill>
          <p:spPr>
            <a:xfrm rot="21600000">
              <a:off x="2592359" y="3260264"/>
              <a:ext cx="427435" cy="288793"/>
            </a:xfrm>
            <a:prstGeom prst="rect">
              <a:avLst/>
            </a:prstGeom>
          </p:spPr>
        </p:pic>
        <p:pic>
          <p:nvPicPr>
            <p:cNvPr id="463" name="Picture 1"/>
            <p:cNvPicPr>
              <a:picLocks noChangeAspect="1"/>
            </p:cNvPicPr>
            <p:nvPr/>
          </p:nvPicPr>
          <p:blipFill>
            <a:blip r:embed="rId57">
              <a:extLst>
                <a:ext uri="{837473B0-CC2E-450A-ABE3-18F120FF3D39}">
                  <a1611:picAttrSrcUrl xmlns:a1611="http://schemas.microsoft.com/office/drawing/2016/11/main" r:id="rId58"/>
                </a:ext>
              </a:extLst>
            </a:blip>
            <a:srcRect t="14656" b="12043"/>
            <a:stretch/>
          </p:blipFill>
          <p:spPr>
            <a:xfrm rot="21600000">
              <a:off x="2409555" y="3928071"/>
              <a:ext cx="892496" cy="288000"/>
            </a:xfrm>
            <a:prstGeom prst="rect">
              <a:avLst/>
            </a:prstGeom>
          </p:spPr>
        </p:pic>
        <p:pic>
          <p:nvPicPr>
            <p:cNvPr id="464" name="Picture 4"/>
            <p:cNvPicPr>
              <a:picLocks noChangeAspect="1"/>
            </p:cNvPicPr>
            <p:nvPr/>
          </p:nvPicPr>
          <p:blipFill>
            <a:blip r:embed="rId59">
              <a:extLst>
                <a:ext uri="{837473B0-CC2E-450A-ABE3-18F120FF3D39}">
                  <a1611:picAttrSrcUrl xmlns:a1611="http://schemas.microsoft.com/office/drawing/2016/11/main" r:id="rId60"/>
                </a:ext>
              </a:extLst>
            </a:blip>
            <a:srcRect/>
            <a:stretch>
              <a:fillRect/>
            </a:stretch>
          </p:blipFill>
          <p:spPr>
            <a:xfrm rot="21600000">
              <a:off x="2431956" y="4216071"/>
              <a:ext cx="799998" cy="360000"/>
            </a:xfrm>
            <a:prstGeom prst="rect">
              <a:avLst/>
            </a:prstGeom>
          </p:spPr>
        </p:pic>
        <p:pic>
          <p:nvPicPr>
            <p:cNvPr id="465" name="Picture 3"/>
            <p:cNvPicPr>
              <a:picLocks noChangeAspect="1"/>
            </p:cNvPicPr>
            <p:nvPr/>
          </p:nvPicPr>
          <p:blipFill>
            <a:blip r:embed="rId61">
              <a:extLst>
                <a:ext uri="{837473B0-CC2E-450A-ABE3-18F120FF3D39}">
                  <a1611:picAttrSrcUrl xmlns:a1611="http://schemas.microsoft.com/office/drawing/2016/11/main" r:id="rId62"/>
                </a:ext>
              </a:extLst>
            </a:blip>
            <a:srcRect/>
            <a:stretch>
              <a:fillRect/>
            </a:stretch>
          </p:blipFill>
          <p:spPr>
            <a:xfrm>
              <a:off x="2502187" y="2208551"/>
              <a:ext cx="626711" cy="248161"/>
            </a:xfrm>
            <a:prstGeom prst="rect">
              <a:avLst/>
            </a:prstGeom>
          </p:spPr>
        </p:pic>
        <p:pic>
          <p:nvPicPr>
            <p:cNvPr id="466" name="Picture 4"/>
            <p:cNvPicPr>
              <a:picLocks noChangeAspect="1"/>
            </p:cNvPicPr>
            <p:nvPr/>
          </p:nvPicPr>
          <p:blipFill>
            <a:blip r:embed="rId63">
              <a:extLst>
                <a:ext uri="{837473B0-CC2E-450A-ABE3-18F120FF3D39}">
                  <a1611:picAttrSrcUrl xmlns:a1611="http://schemas.microsoft.com/office/drawing/2016/11/main" r:id="rId64"/>
                </a:ext>
              </a:extLst>
            </a:blip>
            <a:srcRect/>
            <a:stretch>
              <a:fillRect/>
            </a:stretch>
          </p:blipFill>
          <p:spPr>
            <a:xfrm>
              <a:off x="2458703" y="3020629"/>
              <a:ext cx="651181" cy="193319"/>
            </a:xfrm>
            <a:prstGeom prst="rect">
              <a:avLst/>
            </a:prstGeom>
          </p:spPr>
        </p:pic>
        <p:pic>
          <p:nvPicPr>
            <p:cNvPr id="467" name="Picture 5"/>
            <p:cNvPicPr>
              <a:picLocks noChangeAspect="1"/>
            </p:cNvPicPr>
            <p:nvPr/>
          </p:nvPicPr>
          <p:blipFill>
            <a:blip r:embed="rId65">
              <a:extLst>
                <a:ext uri="{837473B0-CC2E-450A-ABE3-18F120FF3D39}">
                  <a1611:picAttrSrcUrl xmlns:a1611="http://schemas.microsoft.com/office/drawing/2016/11/main" r:id="rId66"/>
                </a:ext>
              </a:extLst>
            </a:blip>
            <a:srcRect t="-10988" b="1077"/>
            <a:stretch/>
          </p:blipFill>
          <p:spPr>
            <a:xfrm>
              <a:off x="2609411" y="3549057"/>
              <a:ext cx="423067" cy="360000"/>
            </a:xfrm>
            <a:prstGeom prst="rect">
              <a:avLst/>
            </a:prstGeom>
          </p:spPr>
        </p:pic>
        <p:pic>
          <p:nvPicPr>
            <p:cNvPr id="468" name="Picture 47"/>
            <p:cNvPicPr>
              <a:picLocks noChangeAspect="1"/>
            </p:cNvPicPr>
            <p:nvPr/>
          </p:nvPicPr>
          <p:blipFill>
            <a:blip r:embed="rId67">
              <a:extLst>
                <a:ext uri="{837473B0-CC2E-450A-ABE3-18F120FF3D39}">
                  <a1611:picAttrSrcUrl xmlns:a1611="http://schemas.microsoft.com/office/drawing/2016/11/main" r:id="rId68"/>
                </a:ext>
              </a:extLst>
            </a:blip>
            <a:srcRect/>
            <a:stretch>
              <a:fillRect/>
            </a:stretch>
          </p:blipFill>
          <p:spPr>
            <a:xfrm>
              <a:off x="2509729" y="2471705"/>
              <a:ext cx="607614" cy="512233"/>
            </a:xfrm>
            <a:prstGeom prst="rect">
              <a:avLst/>
            </a:prstGeom>
          </p:spPr>
        </p:pic>
      </p:grpSp>
      <p:grpSp>
        <p:nvGrpSpPr>
          <p:cNvPr id="469" name="Group 252"/>
          <p:cNvGrpSpPr/>
          <p:nvPr/>
        </p:nvGrpSpPr>
        <p:grpSpPr>
          <a:xfrm>
            <a:off x="925408" y="1709929"/>
            <a:ext cx="1032603" cy="4699940"/>
            <a:chOff x="906629" y="2301457"/>
            <a:chExt cx="1115619" cy="4973887"/>
          </a:xfrm>
        </p:grpSpPr>
        <p:pic>
          <p:nvPicPr>
            <p:cNvPr id="470" name="Picture 14"/>
            <p:cNvPicPr>
              <a:picLocks noChangeAspect="1"/>
            </p:cNvPicPr>
            <p:nvPr/>
          </p:nvPicPr>
          <p:blipFill>
            <a:blip r:embed="rId69">
              <a:extLst>
                <a:ext uri="{837473B0-CC2E-450A-ABE3-18F120FF3D39}">
                  <a1611:picAttrSrcUrl xmlns:a1611="http://schemas.microsoft.com/office/drawing/2016/11/main" r:id="rId70"/>
                </a:ext>
              </a:extLst>
            </a:blip>
            <a:srcRect t="17275" b="2091"/>
            <a:stretch/>
          </p:blipFill>
          <p:spPr>
            <a:xfrm>
              <a:off x="1030912" y="4699741"/>
              <a:ext cx="895272" cy="427597"/>
            </a:xfrm>
            <a:prstGeom prst="rect">
              <a:avLst/>
            </a:prstGeom>
          </p:spPr>
        </p:pic>
        <p:pic>
          <p:nvPicPr>
            <p:cNvPr id="471" name="Picture 15"/>
            <p:cNvPicPr>
              <a:picLocks noChangeAspect="1"/>
            </p:cNvPicPr>
            <p:nvPr/>
          </p:nvPicPr>
          <p:blipFill>
            <a:blip r:embed="rId71">
              <a:extLst>
                <a:ext uri="{837473B0-CC2E-450A-ABE3-18F120FF3D39}">
                  <a1611:picAttrSrcUrl xmlns:a1611="http://schemas.microsoft.com/office/drawing/2016/11/main" r:id="rId72"/>
                </a:ext>
              </a:extLst>
            </a:blip>
            <a:srcRect/>
            <a:stretch>
              <a:fillRect/>
            </a:stretch>
          </p:blipFill>
          <p:spPr>
            <a:xfrm>
              <a:off x="1090244" y="5140227"/>
              <a:ext cx="715618" cy="551268"/>
            </a:xfrm>
            <a:prstGeom prst="rect">
              <a:avLst/>
            </a:prstGeom>
          </p:spPr>
        </p:pic>
        <p:pic>
          <p:nvPicPr>
            <p:cNvPr id="472" name="Picture 20"/>
            <p:cNvPicPr>
              <a:picLocks noChangeAspect="1"/>
            </p:cNvPicPr>
            <p:nvPr/>
          </p:nvPicPr>
          <p:blipFill>
            <a:blip r:embed="rId73">
              <a:extLst>
                <a:ext uri="{837473B0-CC2E-450A-ABE3-18F120FF3D39}">
                  <a1611:picAttrSrcUrl xmlns:a1611="http://schemas.microsoft.com/office/drawing/2016/11/main" r:id="rId74"/>
                </a:ext>
              </a:extLst>
            </a:blip>
            <a:srcRect t="31165" b="22081"/>
            <a:stretch/>
          </p:blipFill>
          <p:spPr>
            <a:xfrm>
              <a:off x="967484" y="3388111"/>
              <a:ext cx="983811" cy="252304"/>
            </a:xfrm>
            <a:prstGeom prst="rect">
              <a:avLst/>
            </a:prstGeom>
          </p:spPr>
        </p:pic>
        <p:pic>
          <p:nvPicPr>
            <p:cNvPr id="473" name="Picture 21"/>
            <p:cNvPicPr>
              <a:picLocks noChangeAspect="1"/>
            </p:cNvPicPr>
            <p:nvPr/>
          </p:nvPicPr>
          <p:blipFill>
            <a:blip r:embed="rId75">
              <a:extLst>
                <a:ext uri="{837473B0-CC2E-450A-ABE3-18F120FF3D39}">
                  <a1611:picAttrSrcUrl xmlns:a1611="http://schemas.microsoft.com/office/drawing/2016/11/main" r:id="rId76"/>
                </a:ext>
              </a:extLst>
            </a:blip>
            <a:srcRect t="17804" b="18076"/>
            <a:stretch/>
          </p:blipFill>
          <p:spPr>
            <a:xfrm>
              <a:off x="1076746" y="6810088"/>
              <a:ext cx="731268" cy="465256"/>
            </a:xfrm>
            <a:prstGeom prst="rect">
              <a:avLst/>
            </a:prstGeom>
          </p:spPr>
        </p:pic>
        <p:pic>
          <p:nvPicPr>
            <p:cNvPr id="474" name="Picture 4"/>
            <p:cNvPicPr>
              <a:picLocks noChangeAspect="1"/>
            </p:cNvPicPr>
            <p:nvPr/>
          </p:nvPicPr>
          <p:blipFill>
            <a:blip r:embed="rId77">
              <a:extLst>
                <a:ext uri="{837473B0-CC2E-450A-ABE3-18F120FF3D39}">
                  <a1611:picAttrSrcUrl xmlns:a1611="http://schemas.microsoft.com/office/drawing/2016/11/main" r:id="rId78"/>
                </a:ext>
              </a:extLst>
            </a:blip>
            <a:srcRect t="22088" b="16796"/>
            <a:stretch/>
          </p:blipFill>
          <p:spPr>
            <a:xfrm>
              <a:off x="1131089" y="6180789"/>
              <a:ext cx="694763" cy="382270"/>
            </a:xfrm>
            <a:prstGeom prst="rect">
              <a:avLst/>
            </a:prstGeom>
          </p:spPr>
        </p:pic>
        <p:pic>
          <p:nvPicPr>
            <p:cNvPr id="475" name="Picture 10"/>
            <p:cNvPicPr>
              <a:picLocks noChangeAspect="1"/>
            </p:cNvPicPr>
            <p:nvPr/>
          </p:nvPicPr>
          <p:blipFill>
            <a:blip r:embed="rId79">
              <a:extLst>
                <a:ext uri="{837473B0-CC2E-450A-ABE3-18F120FF3D39}">
                  <a1611:picAttrSrcUrl xmlns:a1611="http://schemas.microsoft.com/office/drawing/2016/11/main" r:id="rId80"/>
                </a:ext>
              </a:extLst>
            </a:blip>
            <a:srcRect t="13894" b="27027"/>
            <a:stretch/>
          </p:blipFill>
          <p:spPr>
            <a:xfrm>
              <a:off x="1084014" y="3907118"/>
              <a:ext cx="759013" cy="440682"/>
            </a:xfrm>
            <a:prstGeom prst="rect">
              <a:avLst/>
            </a:prstGeom>
          </p:spPr>
        </p:pic>
        <p:pic>
          <p:nvPicPr>
            <p:cNvPr id="476" name="Picture 11"/>
            <p:cNvPicPr>
              <a:picLocks noChangeAspect="1"/>
            </p:cNvPicPr>
            <p:nvPr/>
          </p:nvPicPr>
          <p:blipFill>
            <a:blip r:embed="rId81">
              <a:extLst>
                <a:ext uri="{837473B0-CC2E-450A-ABE3-18F120FF3D39}">
                  <a1611:picAttrSrcUrl xmlns:a1611="http://schemas.microsoft.com/office/drawing/2016/11/main" r:id="rId82"/>
                </a:ext>
              </a:extLst>
            </a:blip>
            <a:srcRect t="30472" b="27966"/>
            <a:stretch/>
          </p:blipFill>
          <p:spPr>
            <a:xfrm>
              <a:off x="1041025" y="4351134"/>
              <a:ext cx="867879" cy="348786"/>
            </a:xfrm>
            <a:prstGeom prst="rect">
              <a:avLst/>
            </a:prstGeom>
          </p:spPr>
        </p:pic>
        <p:pic>
          <p:nvPicPr>
            <p:cNvPr id="477" name="Picture 13"/>
            <p:cNvPicPr>
              <a:picLocks noChangeAspect="1"/>
            </p:cNvPicPr>
            <p:nvPr/>
          </p:nvPicPr>
          <p:blipFill>
            <a:blip r:embed="rId83">
              <a:extLst>
                <a:ext uri="{837473B0-CC2E-450A-ABE3-18F120FF3D39}">
                  <a1611:picAttrSrcUrl xmlns:a1611="http://schemas.microsoft.com/office/drawing/2016/11/main" r:id="rId84"/>
                </a:ext>
              </a:extLst>
            </a:blip>
            <a:srcRect/>
            <a:stretch>
              <a:fillRect/>
            </a:stretch>
          </p:blipFill>
          <p:spPr>
            <a:xfrm>
              <a:off x="1106322" y="2947429"/>
              <a:ext cx="778596" cy="440682"/>
            </a:xfrm>
            <a:prstGeom prst="rect">
              <a:avLst/>
            </a:prstGeom>
          </p:spPr>
        </p:pic>
        <p:pic>
          <p:nvPicPr>
            <p:cNvPr id="479" name="Picture 3"/>
            <p:cNvPicPr>
              <a:picLocks noChangeAspect="1"/>
            </p:cNvPicPr>
            <p:nvPr/>
          </p:nvPicPr>
          <p:blipFill>
            <a:blip r:embed="rId85">
              <a:extLst>
                <a:ext uri="{837473B0-CC2E-450A-ABE3-18F120FF3D39}">
                  <a1611:picAttrSrcUrl xmlns:a1611="http://schemas.microsoft.com/office/drawing/2016/11/main" r:id="rId86"/>
                </a:ext>
              </a:extLst>
            </a:blip>
            <a:srcRect/>
            <a:stretch>
              <a:fillRect/>
            </a:stretch>
          </p:blipFill>
          <p:spPr>
            <a:xfrm>
              <a:off x="958811" y="6560981"/>
              <a:ext cx="967295" cy="246937"/>
            </a:xfrm>
            <a:prstGeom prst="rect">
              <a:avLst/>
            </a:prstGeom>
          </p:spPr>
        </p:pic>
        <p:pic>
          <p:nvPicPr>
            <p:cNvPr id="480" name="Picture 4"/>
            <p:cNvPicPr>
              <a:picLocks noChangeAspect="1"/>
            </p:cNvPicPr>
            <p:nvPr/>
          </p:nvPicPr>
          <p:blipFill>
            <a:blip r:embed="rId87">
              <a:extLst>
                <a:ext uri="{837473B0-CC2E-450A-ABE3-18F120FF3D39}">
                  <a1611:picAttrSrcUrl xmlns:a1611="http://schemas.microsoft.com/office/drawing/2016/11/main" r:id="rId88"/>
                </a:ext>
              </a:extLst>
            </a:blip>
            <a:srcRect/>
            <a:stretch>
              <a:fillRect/>
            </a:stretch>
          </p:blipFill>
          <p:spPr>
            <a:xfrm>
              <a:off x="927688" y="3650513"/>
              <a:ext cx="1094560" cy="243853"/>
            </a:xfrm>
            <a:prstGeom prst="rect">
              <a:avLst/>
            </a:prstGeom>
          </p:spPr>
        </p:pic>
        <p:pic>
          <p:nvPicPr>
            <p:cNvPr id="481" name="Picture 5"/>
            <p:cNvPicPr>
              <a:picLocks noChangeAspect="1"/>
            </p:cNvPicPr>
            <p:nvPr/>
          </p:nvPicPr>
          <p:blipFill>
            <a:blip r:embed="rId89">
              <a:extLst>
                <a:ext uri="{837473B0-CC2E-450A-ABE3-18F120FF3D39}">
                  <a1611:picAttrSrcUrl xmlns:a1611="http://schemas.microsoft.com/office/drawing/2016/11/main" r:id="rId90"/>
                </a:ext>
              </a:extLst>
            </a:blip>
            <a:srcRect t="15244" b="8528"/>
            <a:stretch/>
          </p:blipFill>
          <p:spPr>
            <a:xfrm>
              <a:off x="906629" y="2733275"/>
              <a:ext cx="1105522" cy="191136"/>
            </a:xfrm>
            <a:prstGeom prst="rect">
              <a:avLst/>
            </a:prstGeom>
          </p:spPr>
        </p:pic>
        <p:pic>
          <p:nvPicPr>
            <p:cNvPr id="482" name="Picture 2"/>
            <p:cNvPicPr>
              <a:picLocks noChangeAspect="1"/>
            </p:cNvPicPr>
            <p:nvPr/>
          </p:nvPicPr>
          <p:blipFill>
            <a:blip r:embed="rId91">
              <a:extLst>
                <a:ext uri="{837473B0-CC2E-450A-ABE3-18F120FF3D39}">
                  <a1611:picAttrSrcUrl xmlns:a1611="http://schemas.microsoft.com/office/drawing/2016/11/main" r:id="rId92"/>
                </a:ext>
              </a:extLst>
            </a:blip>
            <a:srcRect/>
            <a:stretch>
              <a:fillRect/>
            </a:stretch>
          </p:blipFill>
          <p:spPr>
            <a:xfrm>
              <a:off x="1203045" y="5687354"/>
              <a:ext cx="559136" cy="455546"/>
            </a:xfrm>
            <a:prstGeom prst="rect">
              <a:avLst/>
            </a:prstGeom>
          </p:spPr>
        </p:pic>
      </p:grpSp>
      <p:grpSp>
        <p:nvGrpSpPr>
          <p:cNvPr id="679" name="Group 678"/>
          <p:cNvGrpSpPr/>
          <p:nvPr/>
        </p:nvGrpSpPr>
        <p:grpSpPr>
          <a:xfrm>
            <a:off x="1863968" y="1535348"/>
            <a:ext cx="1061320" cy="1753492"/>
            <a:chOff x="1825567" y="1974731"/>
            <a:chExt cx="1061320" cy="3071509"/>
          </a:xfrm>
        </p:grpSpPr>
        <p:pic>
          <p:nvPicPr>
            <p:cNvPr id="484" name="Picture 6"/>
            <p:cNvPicPr>
              <a:picLocks noChangeAspect="1"/>
            </p:cNvPicPr>
            <p:nvPr/>
          </p:nvPicPr>
          <p:blipFill>
            <a:blip r:embed="rId93">
              <a:extLst>
                <a:ext uri="{837473B0-CC2E-450A-ABE3-18F120FF3D39}">
                  <a1611:picAttrSrcUrl xmlns:a1611="http://schemas.microsoft.com/office/drawing/2016/11/main" r:id="rId94"/>
                </a:ext>
              </a:extLst>
            </a:blip>
            <a:srcRect/>
            <a:stretch>
              <a:fillRect/>
            </a:stretch>
          </p:blipFill>
          <p:spPr>
            <a:xfrm>
              <a:off x="2142206" y="1974731"/>
              <a:ext cx="428333" cy="661019"/>
            </a:xfrm>
            <a:prstGeom prst="rect">
              <a:avLst/>
            </a:prstGeom>
          </p:spPr>
        </p:pic>
        <p:pic>
          <p:nvPicPr>
            <p:cNvPr id="489" name="Picture 18"/>
            <p:cNvPicPr>
              <a:picLocks noChangeAspect="1"/>
            </p:cNvPicPr>
            <p:nvPr/>
          </p:nvPicPr>
          <p:blipFill>
            <a:blip r:embed="rId95">
              <a:extLst>
                <a:ext uri="{837473B0-CC2E-450A-ABE3-18F120FF3D39}">
                  <a1611:picAttrSrcUrl xmlns:a1611="http://schemas.microsoft.com/office/drawing/2016/11/main" r:id="rId96"/>
                </a:ext>
              </a:extLst>
            </a:blip>
            <a:srcRect t="28301" b="27219"/>
            <a:stretch/>
          </p:blipFill>
          <p:spPr>
            <a:xfrm>
              <a:off x="1825567" y="4675498"/>
              <a:ext cx="1061320" cy="370742"/>
            </a:xfrm>
            <a:prstGeom prst="rect">
              <a:avLst/>
            </a:prstGeom>
          </p:spPr>
        </p:pic>
        <p:pic>
          <p:nvPicPr>
            <p:cNvPr id="490" name="Picture 2"/>
            <p:cNvPicPr>
              <a:picLocks noChangeAspect="1"/>
            </p:cNvPicPr>
            <p:nvPr/>
          </p:nvPicPr>
          <p:blipFill>
            <a:blip r:embed="rId97">
              <a:extLst>
                <a:ext uri="{837473B0-CC2E-450A-ABE3-18F120FF3D39}">
                  <a1611:picAttrSrcUrl xmlns:a1611="http://schemas.microsoft.com/office/drawing/2016/11/main" r:id="rId98"/>
                </a:ext>
              </a:extLst>
            </a:blip>
            <a:srcRect t="7994" b="4062"/>
            <a:stretch/>
          </p:blipFill>
          <p:spPr>
            <a:xfrm>
              <a:off x="2005866" y="2716804"/>
              <a:ext cx="701012" cy="456223"/>
            </a:xfrm>
            <a:prstGeom prst="rect">
              <a:avLst/>
            </a:prstGeom>
          </p:spPr>
        </p:pic>
        <p:pic>
          <p:nvPicPr>
            <p:cNvPr id="493" name="Picture 3"/>
            <p:cNvPicPr>
              <a:picLocks noChangeAspect="1"/>
            </p:cNvPicPr>
            <p:nvPr/>
          </p:nvPicPr>
          <p:blipFill>
            <a:blip r:embed="rId99">
              <a:extLst>
                <a:ext uri="{837473B0-CC2E-450A-ABE3-18F120FF3D39}">
                  <a1611:picAttrSrcUrl xmlns:a1611="http://schemas.microsoft.com/office/drawing/2016/11/main" r:id="rId100"/>
                </a:ext>
              </a:extLst>
            </a:blip>
            <a:srcRect/>
            <a:stretch>
              <a:fillRect/>
            </a:stretch>
          </p:blipFill>
          <p:spPr>
            <a:xfrm>
              <a:off x="1979797" y="3230819"/>
              <a:ext cx="784977" cy="467127"/>
            </a:xfrm>
            <a:prstGeom prst="rect">
              <a:avLst/>
            </a:prstGeom>
          </p:spPr>
        </p:pic>
        <p:pic>
          <p:nvPicPr>
            <p:cNvPr id="494" name="Picture 6"/>
            <p:cNvPicPr>
              <a:picLocks noChangeAspect="1"/>
            </p:cNvPicPr>
            <p:nvPr/>
          </p:nvPicPr>
          <p:blipFill>
            <a:blip r:embed="rId101">
              <a:extLst>
                <a:ext uri="{837473B0-CC2E-450A-ABE3-18F120FF3D39}">
                  <a1611:picAttrSrcUrl xmlns:a1611="http://schemas.microsoft.com/office/drawing/2016/11/main" r:id="rId102"/>
                </a:ext>
              </a:extLst>
            </a:blip>
            <a:srcRect/>
            <a:stretch>
              <a:fillRect/>
            </a:stretch>
          </p:blipFill>
          <p:spPr>
            <a:xfrm>
              <a:off x="2067846" y="3767709"/>
              <a:ext cx="577053" cy="880763"/>
            </a:xfrm>
            <a:prstGeom prst="rect">
              <a:avLst/>
            </a:prstGeom>
          </p:spPr>
        </p:pic>
      </p:grpSp>
      <p:grpSp>
        <p:nvGrpSpPr>
          <p:cNvPr id="495" name="Group 56"/>
          <p:cNvGrpSpPr/>
          <p:nvPr/>
        </p:nvGrpSpPr>
        <p:grpSpPr>
          <a:xfrm>
            <a:off x="1866115" y="3318843"/>
            <a:ext cx="1088232" cy="2927387"/>
            <a:chOff x="2273882" y="1945263"/>
            <a:chExt cx="1123447" cy="3785150"/>
          </a:xfrm>
        </p:grpSpPr>
        <p:pic>
          <p:nvPicPr>
            <p:cNvPr id="496" name="Picture 4"/>
            <p:cNvPicPr>
              <a:picLocks noChangeAspect="1"/>
            </p:cNvPicPr>
            <p:nvPr/>
          </p:nvPicPr>
          <p:blipFill>
            <a:blip r:embed="rId103">
              <a:extLst>
                <a:ext uri="{837473B0-CC2E-450A-ABE3-18F120FF3D39}">
                  <a1611:picAttrSrcUrl xmlns:a1611="http://schemas.microsoft.com/office/drawing/2016/11/main" r:id="rId104"/>
                </a:ext>
              </a:extLst>
            </a:blip>
            <a:srcRect t="25998" b="25998"/>
            <a:stretch/>
          </p:blipFill>
          <p:spPr>
            <a:xfrm>
              <a:off x="2417571" y="2695862"/>
              <a:ext cx="737963" cy="414168"/>
            </a:xfrm>
            <a:prstGeom prst="rect">
              <a:avLst/>
            </a:prstGeom>
          </p:spPr>
        </p:pic>
        <p:pic>
          <p:nvPicPr>
            <p:cNvPr id="498" name="Picture 6"/>
            <p:cNvPicPr>
              <a:picLocks noChangeAspect="1"/>
            </p:cNvPicPr>
            <p:nvPr/>
          </p:nvPicPr>
          <p:blipFill>
            <a:blip r:embed="rId105">
              <a:extLst>
                <a:ext uri="{837473B0-CC2E-450A-ABE3-18F120FF3D39}">
                  <a1611:picAttrSrcUrl xmlns:a1611="http://schemas.microsoft.com/office/drawing/2016/11/main" r:id="rId106"/>
                </a:ext>
              </a:extLst>
            </a:blip>
            <a:srcRect t="28956" b="27609"/>
            <a:stretch/>
          </p:blipFill>
          <p:spPr>
            <a:xfrm>
              <a:off x="2441275" y="3849918"/>
              <a:ext cx="700441" cy="338632"/>
            </a:xfrm>
            <a:prstGeom prst="rect">
              <a:avLst/>
            </a:prstGeom>
          </p:spPr>
        </p:pic>
        <p:pic>
          <p:nvPicPr>
            <p:cNvPr id="499" name="Picture 7"/>
            <p:cNvPicPr>
              <a:picLocks noChangeAspect="1"/>
            </p:cNvPicPr>
            <p:nvPr/>
          </p:nvPicPr>
          <p:blipFill>
            <a:blip r:embed="rId107">
              <a:extLst>
                <a:ext uri="{837473B0-CC2E-450A-ABE3-18F120FF3D39}">
                  <a1611:picAttrSrcUrl xmlns:a1611="http://schemas.microsoft.com/office/drawing/2016/11/main" r:id="rId108"/>
                </a:ext>
              </a:extLst>
            </a:blip>
            <a:srcRect t="37220" b="32573"/>
            <a:stretch/>
          </p:blipFill>
          <p:spPr>
            <a:xfrm>
              <a:off x="2273882" y="4798421"/>
              <a:ext cx="1098050" cy="414169"/>
            </a:xfrm>
            <a:prstGeom prst="rect">
              <a:avLst/>
            </a:prstGeom>
          </p:spPr>
        </p:pic>
        <p:pic>
          <p:nvPicPr>
            <p:cNvPr id="500" name="Picture 5"/>
            <p:cNvPicPr>
              <a:picLocks noChangeAspect="1"/>
            </p:cNvPicPr>
            <p:nvPr/>
          </p:nvPicPr>
          <p:blipFill>
            <a:blip r:embed="rId109">
              <a:extLst>
                <a:ext uri="{837473B0-CC2E-450A-ABE3-18F120FF3D39}">
                  <a1611:picAttrSrcUrl xmlns:a1611="http://schemas.microsoft.com/office/drawing/2016/11/main" r:id="rId110"/>
                </a:ext>
              </a:extLst>
            </a:blip>
            <a:srcRect/>
            <a:stretch>
              <a:fillRect/>
            </a:stretch>
          </p:blipFill>
          <p:spPr>
            <a:xfrm>
              <a:off x="2569916" y="3110030"/>
              <a:ext cx="547201" cy="414173"/>
            </a:xfrm>
            <a:prstGeom prst="rect">
              <a:avLst/>
            </a:prstGeom>
          </p:spPr>
        </p:pic>
        <p:pic>
          <p:nvPicPr>
            <p:cNvPr id="501" name="Picture 9"/>
            <p:cNvPicPr>
              <a:picLocks noChangeAspect="1"/>
            </p:cNvPicPr>
            <p:nvPr/>
          </p:nvPicPr>
          <p:blipFill>
            <a:blip r:embed="rId111">
              <a:extLst>
                <a:ext uri="{837473B0-CC2E-450A-ABE3-18F120FF3D39}">
                  <a1611:picAttrSrcUrl xmlns:a1611="http://schemas.microsoft.com/office/drawing/2016/11/main" r:id="rId112"/>
                </a:ext>
              </a:extLst>
            </a:blip>
            <a:srcRect/>
            <a:stretch>
              <a:fillRect/>
            </a:stretch>
          </p:blipFill>
          <p:spPr>
            <a:xfrm>
              <a:off x="2556834" y="5169298"/>
              <a:ext cx="544246" cy="561115"/>
            </a:xfrm>
            <a:prstGeom prst="rect">
              <a:avLst/>
            </a:prstGeom>
          </p:spPr>
        </p:pic>
        <p:pic>
          <p:nvPicPr>
            <p:cNvPr id="502" name="Picture 12"/>
            <p:cNvPicPr>
              <a:picLocks noChangeAspect="1"/>
            </p:cNvPicPr>
            <p:nvPr/>
          </p:nvPicPr>
          <p:blipFill>
            <a:blip r:embed="rId113">
              <a:extLst>
                <a:ext uri="{837473B0-CC2E-450A-ABE3-18F120FF3D39}">
                  <a1611:picAttrSrcUrl xmlns:a1611="http://schemas.microsoft.com/office/drawing/2016/11/main" r:id="rId114"/>
                </a:ext>
              </a:extLst>
            </a:blip>
            <a:srcRect t="34863" b="30266"/>
            <a:stretch/>
          </p:blipFill>
          <p:spPr>
            <a:xfrm>
              <a:off x="2368604" y="3536145"/>
              <a:ext cx="878582" cy="267211"/>
            </a:xfrm>
            <a:prstGeom prst="rect">
              <a:avLst/>
            </a:prstGeom>
          </p:spPr>
        </p:pic>
        <p:pic>
          <p:nvPicPr>
            <p:cNvPr id="503" name="Picture 13"/>
            <p:cNvPicPr>
              <a:picLocks noChangeAspect="1"/>
            </p:cNvPicPr>
            <p:nvPr/>
          </p:nvPicPr>
          <p:blipFill>
            <a:blip r:embed="rId115">
              <a:extLst>
                <a:ext uri="{837473B0-CC2E-450A-ABE3-18F120FF3D39}">
                  <a1611:picAttrSrcUrl xmlns:a1611="http://schemas.microsoft.com/office/drawing/2016/11/main" r:id="rId116"/>
                </a:ext>
              </a:extLst>
            </a:blip>
            <a:srcRect t="32652" b="31726"/>
            <a:stretch/>
          </p:blipFill>
          <p:spPr>
            <a:xfrm>
              <a:off x="2289700" y="2421850"/>
              <a:ext cx="1107629" cy="274012"/>
            </a:xfrm>
            <a:prstGeom prst="rect">
              <a:avLst/>
            </a:prstGeom>
          </p:spPr>
        </p:pic>
        <p:pic>
          <p:nvPicPr>
            <p:cNvPr id="504" name="Picture 1"/>
            <p:cNvPicPr>
              <a:picLocks noChangeAspect="1"/>
            </p:cNvPicPr>
            <p:nvPr/>
          </p:nvPicPr>
          <p:blipFill>
            <a:blip r:embed="rId117">
              <a:extLst>
                <a:ext uri="{837473B0-CC2E-450A-ABE3-18F120FF3D39}">
                  <a1611:picAttrSrcUrl xmlns:a1611="http://schemas.microsoft.com/office/drawing/2016/11/main" r:id="rId118"/>
                </a:ext>
              </a:extLst>
            </a:blip>
            <a:srcRect/>
            <a:stretch>
              <a:fillRect/>
            </a:stretch>
          </p:blipFill>
          <p:spPr>
            <a:xfrm>
              <a:off x="2396291" y="4197575"/>
              <a:ext cx="819819" cy="585840"/>
            </a:xfrm>
            <a:prstGeom prst="rect">
              <a:avLst/>
            </a:prstGeom>
          </p:spPr>
        </p:pic>
        <p:pic>
          <p:nvPicPr>
            <p:cNvPr id="505" name="Picture 1"/>
            <p:cNvPicPr>
              <a:picLocks noChangeAspect="1"/>
            </p:cNvPicPr>
            <p:nvPr/>
          </p:nvPicPr>
          <p:blipFill>
            <a:blip r:embed="rId119">
              <a:extLst>
                <a:ext uri="{837473B0-CC2E-450A-ABE3-18F120FF3D39}">
                  <a1611:picAttrSrcUrl xmlns:a1611="http://schemas.microsoft.com/office/drawing/2016/11/main" r:id="rId120"/>
                </a:ext>
              </a:extLst>
            </a:blip>
            <a:srcRect/>
            <a:stretch>
              <a:fillRect/>
            </a:stretch>
          </p:blipFill>
          <p:spPr>
            <a:xfrm>
              <a:off x="2508992" y="1945263"/>
              <a:ext cx="640233" cy="473733"/>
            </a:xfrm>
            <a:prstGeom prst="rect">
              <a:avLst/>
            </a:prstGeom>
          </p:spPr>
        </p:pic>
      </p:grpSp>
      <p:pic>
        <p:nvPicPr>
          <p:cNvPr id="506" name="Picture 10"/>
          <p:cNvPicPr>
            <a:picLocks noChangeAspect="1"/>
          </p:cNvPicPr>
          <p:nvPr/>
        </p:nvPicPr>
        <p:blipFill>
          <a:blip r:embed="rId121">
            <a:extLst>
              <a:ext uri="{837473B0-CC2E-450A-ABE3-18F120FF3D39}">
                <a1611:picAttrSrcUrl xmlns:a1611="http://schemas.microsoft.com/office/drawing/2016/11/main" r:id="rId122"/>
              </a:ext>
            </a:extLst>
          </a:blip>
          <a:srcRect/>
          <a:stretch>
            <a:fillRect/>
          </a:stretch>
        </p:blipFill>
        <p:spPr>
          <a:xfrm>
            <a:off x="1925070" y="6264714"/>
            <a:ext cx="871058" cy="675556"/>
          </a:xfrm>
          <a:prstGeom prst="rect">
            <a:avLst/>
          </a:prstGeom>
        </p:spPr>
      </p:pic>
      <p:grpSp>
        <p:nvGrpSpPr>
          <p:cNvPr id="681" name="Group 680"/>
          <p:cNvGrpSpPr/>
          <p:nvPr/>
        </p:nvGrpSpPr>
        <p:grpSpPr>
          <a:xfrm>
            <a:off x="1991737" y="7009480"/>
            <a:ext cx="751534" cy="1177470"/>
            <a:chOff x="2013008" y="8716272"/>
            <a:chExt cx="751534" cy="1173506"/>
          </a:xfrm>
        </p:grpSpPr>
        <p:pic>
          <p:nvPicPr>
            <p:cNvPr id="512" name="Picture 7"/>
            <p:cNvPicPr>
              <a:picLocks noChangeAspect="1"/>
            </p:cNvPicPr>
            <p:nvPr/>
          </p:nvPicPr>
          <p:blipFill>
            <a:blip r:embed="rId123">
              <a:extLst>
                <a:ext uri="{837473B0-CC2E-450A-ABE3-18F120FF3D39}">
                  <a1611:picAttrSrcUrl xmlns:a1611="http://schemas.microsoft.com/office/drawing/2016/11/main" r:id="rId124"/>
                </a:ext>
              </a:extLst>
            </a:blip>
            <a:srcRect/>
            <a:stretch>
              <a:fillRect/>
            </a:stretch>
          </p:blipFill>
          <p:spPr>
            <a:xfrm>
              <a:off x="2036960" y="9270851"/>
              <a:ext cx="639332" cy="618927"/>
            </a:xfrm>
            <a:prstGeom prst="rect">
              <a:avLst/>
            </a:prstGeom>
          </p:spPr>
        </p:pic>
        <p:pic>
          <p:nvPicPr>
            <p:cNvPr id="513" name="Picture 8"/>
            <p:cNvPicPr>
              <a:picLocks noChangeAspect="1"/>
            </p:cNvPicPr>
            <p:nvPr/>
          </p:nvPicPr>
          <p:blipFill>
            <a:blip r:embed="rId125">
              <a:extLst>
                <a:ext uri="{837473B0-CC2E-450A-ABE3-18F120FF3D39}">
                  <a1611:picAttrSrcUrl xmlns:a1611="http://schemas.microsoft.com/office/drawing/2016/11/main" r:id="rId126"/>
                </a:ext>
              </a:extLst>
            </a:blip>
            <a:srcRect/>
            <a:stretch>
              <a:fillRect/>
            </a:stretch>
          </p:blipFill>
          <p:spPr>
            <a:xfrm>
              <a:off x="2013008" y="8716272"/>
              <a:ext cx="751534" cy="554579"/>
            </a:xfrm>
            <a:prstGeom prst="rect">
              <a:avLst/>
            </a:prstGeom>
          </p:spPr>
        </p:pic>
      </p:grpSp>
      <p:grpSp>
        <p:nvGrpSpPr>
          <p:cNvPr id="682" name="Group 681"/>
          <p:cNvGrpSpPr/>
          <p:nvPr/>
        </p:nvGrpSpPr>
        <p:grpSpPr>
          <a:xfrm>
            <a:off x="2109566" y="9182370"/>
            <a:ext cx="547646" cy="582877"/>
            <a:chOff x="2948791" y="2702144"/>
            <a:chExt cx="698513" cy="1465703"/>
          </a:xfrm>
        </p:grpSpPr>
        <p:pic>
          <p:nvPicPr>
            <p:cNvPr id="509" name="Picture 4"/>
            <p:cNvPicPr>
              <a:picLocks noChangeAspect="1"/>
            </p:cNvPicPr>
            <p:nvPr/>
          </p:nvPicPr>
          <p:blipFill>
            <a:blip r:embed="rId127">
              <a:extLst>
                <a:ext uri="{837473B0-CC2E-450A-ABE3-18F120FF3D39}">
                  <a1611:picAttrSrcUrl xmlns:a1611="http://schemas.microsoft.com/office/drawing/2016/11/main" r:id="rId128"/>
                </a:ext>
              </a:extLst>
            </a:blip>
            <a:srcRect l="11561" t="28953" r="11317" b="25195"/>
            <a:stretch/>
          </p:blipFill>
          <p:spPr>
            <a:xfrm>
              <a:off x="2956078" y="3518356"/>
              <a:ext cx="691226" cy="649491"/>
            </a:xfrm>
            <a:prstGeom prst="rect">
              <a:avLst/>
            </a:prstGeom>
          </p:spPr>
        </p:pic>
        <p:pic>
          <p:nvPicPr>
            <p:cNvPr id="510" name="Picture 5"/>
            <p:cNvPicPr>
              <a:picLocks noChangeAspect="1"/>
            </p:cNvPicPr>
            <p:nvPr/>
          </p:nvPicPr>
          <p:blipFill>
            <a:blip r:embed="rId129">
              <a:extLst>
                <a:ext uri="{837473B0-CC2E-450A-ABE3-18F120FF3D39}">
                  <a1611:picAttrSrcUrl xmlns:a1611="http://schemas.microsoft.com/office/drawing/2016/11/main" r:id="rId130"/>
                </a:ext>
              </a:extLst>
            </a:blip>
            <a:srcRect t="22181" b="20758"/>
            <a:stretch/>
          </p:blipFill>
          <p:spPr>
            <a:xfrm>
              <a:off x="2948791" y="2702144"/>
              <a:ext cx="678126" cy="746355"/>
            </a:xfrm>
            <a:prstGeom prst="rect">
              <a:avLst/>
            </a:prstGeom>
          </p:spPr>
        </p:pic>
      </p:grpSp>
      <p:grpSp>
        <p:nvGrpSpPr>
          <p:cNvPr id="515" name="Group 62"/>
          <p:cNvGrpSpPr/>
          <p:nvPr/>
        </p:nvGrpSpPr>
        <p:grpSpPr>
          <a:xfrm>
            <a:off x="2806159" y="1535348"/>
            <a:ext cx="966957" cy="3462914"/>
            <a:chOff x="2220739" y="1945263"/>
            <a:chExt cx="966957" cy="4181153"/>
          </a:xfrm>
        </p:grpSpPr>
        <p:pic>
          <p:nvPicPr>
            <p:cNvPr id="516" name="Picture 1"/>
            <p:cNvPicPr>
              <a:picLocks noChangeAspect="1"/>
            </p:cNvPicPr>
            <p:nvPr/>
          </p:nvPicPr>
          <p:blipFill>
            <a:blip r:embed="rId131">
              <a:extLst>
                <a:ext uri="{837473B0-CC2E-450A-ABE3-18F120FF3D39}">
                  <a1611:picAttrSrcUrl xmlns:a1611="http://schemas.microsoft.com/office/drawing/2016/11/main" r:id="rId132"/>
                </a:ext>
              </a:extLst>
            </a:blip>
            <a:srcRect/>
            <a:stretch>
              <a:fillRect/>
            </a:stretch>
          </p:blipFill>
          <p:spPr>
            <a:xfrm>
              <a:off x="2386691" y="2319441"/>
              <a:ext cx="635053" cy="709255"/>
            </a:xfrm>
            <a:prstGeom prst="rect">
              <a:avLst/>
            </a:prstGeom>
          </p:spPr>
        </p:pic>
        <p:pic>
          <p:nvPicPr>
            <p:cNvPr id="517" name="Picture 4"/>
            <p:cNvPicPr>
              <a:picLocks noChangeAspect="1"/>
            </p:cNvPicPr>
            <p:nvPr/>
          </p:nvPicPr>
          <p:blipFill>
            <a:blip r:embed="rId133">
              <a:extLst>
                <a:ext uri="{837473B0-CC2E-450A-ABE3-18F120FF3D39}">
                  <a1611:picAttrSrcUrl xmlns:a1611="http://schemas.microsoft.com/office/drawing/2016/11/main" r:id="rId134"/>
                </a:ext>
              </a:extLst>
            </a:blip>
            <a:srcRect t="28768" b="31997"/>
            <a:stretch/>
          </p:blipFill>
          <p:spPr>
            <a:xfrm>
              <a:off x="2283066" y="1945263"/>
              <a:ext cx="842303" cy="374178"/>
            </a:xfrm>
            <a:prstGeom prst="rect">
              <a:avLst/>
            </a:prstGeom>
          </p:spPr>
        </p:pic>
        <p:pic>
          <p:nvPicPr>
            <p:cNvPr id="518" name="Picture 5"/>
            <p:cNvPicPr>
              <a:picLocks noChangeAspect="1"/>
            </p:cNvPicPr>
            <p:nvPr/>
          </p:nvPicPr>
          <p:blipFill>
            <a:blip r:embed="rId135">
              <a:extLst>
                <a:ext uri="{837473B0-CC2E-450A-ABE3-18F120FF3D39}">
                  <a1611:picAttrSrcUrl xmlns:a1611="http://schemas.microsoft.com/office/drawing/2016/11/main" r:id="rId136"/>
                </a:ext>
              </a:extLst>
            </a:blip>
            <a:srcRect t="24284" b="19851"/>
            <a:stretch/>
          </p:blipFill>
          <p:spPr>
            <a:xfrm>
              <a:off x="2365909" y="3323099"/>
              <a:ext cx="676616" cy="412368"/>
            </a:xfrm>
            <a:prstGeom prst="rect">
              <a:avLst/>
            </a:prstGeom>
          </p:spPr>
        </p:pic>
        <p:pic>
          <p:nvPicPr>
            <p:cNvPr id="519" name="Picture 1"/>
            <p:cNvPicPr>
              <a:picLocks noChangeAspect="1"/>
            </p:cNvPicPr>
            <p:nvPr/>
          </p:nvPicPr>
          <p:blipFill>
            <a:blip r:embed="rId137">
              <a:extLst>
                <a:ext uri="{837473B0-CC2E-450A-ABE3-18F120FF3D39}">
                  <a1611:picAttrSrcUrl xmlns:a1611="http://schemas.microsoft.com/office/drawing/2016/11/main" r:id="rId138"/>
                </a:ext>
              </a:extLst>
            </a:blip>
            <a:srcRect/>
            <a:stretch>
              <a:fillRect/>
            </a:stretch>
          </p:blipFill>
          <p:spPr>
            <a:xfrm>
              <a:off x="2436068" y="3028696"/>
              <a:ext cx="536299" cy="294403"/>
            </a:xfrm>
            <a:prstGeom prst="rect">
              <a:avLst/>
            </a:prstGeom>
          </p:spPr>
        </p:pic>
        <p:pic>
          <p:nvPicPr>
            <p:cNvPr id="520" name="Picture 2"/>
            <p:cNvPicPr>
              <a:picLocks noChangeAspect="1"/>
            </p:cNvPicPr>
            <p:nvPr/>
          </p:nvPicPr>
          <p:blipFill>
            <a:blip r:embed="rId139">
              <a:extLst>
                <a:ext uri="{837473B0-CC2E-450A-ABE3-18F120FF3D39}">
                  <a1611:picAttrSrcUrl xmlns:a1611="http://schemas.microsoft.com/office/drawing/2016/11/main" r:id="rId140"/>
                </a:ext>
              </a:extLst>
            </a:blip>
            <a:srcRect/>
            <a:stretch>
              <a:fillRect/>
            </a:stretch>
          </p:blipFill>
          <p:spPr>
            <a:xfrm>
              <a:off x="2365909" y="3735467"/>
              <a:ext cx="640513" cy="404855"/>
            </a:xfrm>
            <a:prstGeom prst="rect">
              <a:avLst/>
            </a:prstGeom>
          </p:spPr>
        </p:pic>
        <p:pic>
          <p:nvPicPr>
            <p:cNvPr id="521" name="Picture 3"/>
            <p:cNvPicPr>
              <a:picLocks noChangeAspect="1"/>
            </p:cNvPicPr>
            <p:nvPr/>
          </p:nvPicPr>
          <p:blipFill>
            <a:blip r:embed="rId141">
              <a:extLst>
                <a:ext uri="{837473B0-CC2E-450A-ABE3-18F120FF3D39}">
                  <a1611:picAttrSrcUrl xmlns:a1611="http://schemas.microsoft.com/office/drawing/2016/11/main" r:id="rId142"/>
                </a:ext>
              </a:extLst>
            </a:blip>
            <a:srcRect/>
            <a:stretch>
              <a:fillRect/>
            </a:stretch>
          </p:blipFill>
          <p:spPr>
            <a:xfrm>
              <a:off x="2411788" y="4398852"/>
              <a:ext cx="584859" cy="374177"/>
            </a:xfrm>
            <a:prstGeom prst="rect">
              <a:avLst/>
            </a:prstGeom>
          </p:spPr>
        </p:pic>
        <p:pic>
          <p:nvPicPr>
            <p:cNvPr id="522" name="Picture 5"/>
            <p:cNvPicPr>
              <a:picLocks noChangeAspect="1"/>
            </p:cNvPicPr>
            <p:nvPr/>
          </p:nvPicPr>
          <p:blipFill>
            <a:blip r:embed="rId143">
              <a:extLst>
                <a:ext uri="{837473B0-CC2E-450A-ABE3-18F120FF3D39}">
                  <a1611:picAttrSrcUrl xmlns:a1611="http://schemas.microsoft.com/office/drawing/2016/11/main" r:id="rId144"/>
                </a:ext>
              </a:extLst>
            </a:blip>
            <a:srcRect/>
            <a:stretch>
              <a:fillRect/>
            </a:stretch>
          </p:blipFill>
          <p:spPr>
            <a:xfrm>
              <a:off x="2220739" y="4140322"/>
              <a:ext cx="966957" cy="258530"/>
            </a:xfrm>
            <a:prstGeom prst="rect">
              <a:avLst/>
            </a:prstGeom>
          </p:spPr>
        </p:pic>
        <p:pic>
          <p:nvPicPr>
            <p:cNvPr id="524" name="Picture 16"/>
            <p:cNvPicPr>
              <a:picLocks noChangeAspect="1"/>
            </p:cNvPicPr>
            <p:nvPr/>
          </p:nvPicPr>
          <p:blipFill>
            <a:blip r:embed="rId145">
              <a:extLst>
                <a:ext uri="{837473B0-CC2E-450A-ABE3-18F120FF3D39}">
                  <a1611:picAttrSrcUrl xmlns:a1611="http://schemas.microsoft.com/office/drawing/2016/11/main" r:id="rId146"/>
                </a:ext>
              </a:extLst>
            </a:blip>
            <a:srcRect t="34481" b="31032"/>
            <a:stretch/>
          </p:blipFill>
          <p:spPr>
            <a:xfrm>
              <a:off x="2283066" y="5345323"/>
              <a:ext cx="789673" cy="294403"/>
            </a:xfrm>
            <a:prstGeom prst="rect">
              <a:avLst/>
            </a:prstGeom>
          </p:spPr>
        </p:pic>
        <p:pic>
          <p:nvPicPr>
            <p:cNvPr id="525" name="Picture 5"/>
            <p:cNvPicPr>
              <a:picLocks noChangeAspect="1"/>
            </p:cNvPicPr>
            <p:nvPr/>
          </p:nvPicPr>
          <p:blipFill>
            <a:blip r:embed="rId147">
              <a:extLst>
                <a:ext uri="{837473B0-CC2E-450A-ABE3-18F120FF3D39}">
                  <a1611:picAttrSrcUrl xmlns:a1611="http://schemas.microsoft.com/office/drawing/2016/11/main" r:id="rId148"/>
                </a:ext>
              </a:extLst>
            </a:blip>
            <a:srcRect t="17804" r="51789" b="22821"/>
            <a:stretch/>
          </p:blipFill>
          <p:spPr>
            <a:xfrm>
              <a:off x="2394602" y="5639578"/>
              <a:ext cx="582685" cy="486838"/>
            </a:xfrm>
            <a:prstGeom prst="rect">
              <a:avLst/>
            </a:prstGeom>
          </p:spPr>
        </p:pic>
        <p:pic>
          <p:nvPicPr>
            <p:cNvPr id="526" name="Picture 18"/>
            <p:cNvPicPr>
              <a:picLocks noChangeAspect="1"/>
            </p:cNvPicPr>
            <p:nvPr/>
          </p:nvPicPr>
          <p:blipFill>
            <a:blip r:embed="rId149">
              <a:extLst>
                <a:ext uri="{837473B0-CC2E-450A-ABE3-18F120FF3D39}">
                  <a1611:picAttrSrcUrl xmlns:a1611="http://schemas.microsoft.com/office/drawing/2016/11/main" r:id="rId150"/>
                </a:ext>
              </a:extLst>
            </a:blip>
            <a:srcRect/>
            <a:stretch>
              <a:fillRect/>
            </a:stretch>
          </p:blipFill>
          <p:spPr>
            <a:xfrm>
              <a:off x="2387508" y="4773029"/>
              <a:ext cx="584859" cy="572294"/>
            </a:xfrm>
            <a:prstGeom prst="rect">
              <a:avLst/>
            </a:prstGeom>
          </p:spPr>
        </p:pic>
      </p:grpSp>
      <p:pic>
        <p:nvPicPr>
          <p:cNvPr id="527" name="Picture 14"/>
          <p:cNvPicPr>
            <a:picLocks noChangeAspect="1"/>
          </p:cNvPicPr>
          <p:nvPr/>
        </p:nvPicPr>
        <p:blipFill>
          <a:blip r:embed="rId151">
            <a:extLst>
              <a:ext uri="{837473B0-CC2E-450A-ABE3-18F120FF3D39}">
                <a1611:picAttrSrcUrl xmlns:a1611="http://schemas.microsoft.com/office/drawing/2016/11/main" r:id="rId152"/>
              </a:ext>
            </a:extLst>
          </a:blip>
          <a:srcRect t="32724" b="34547"/>
          <a:stretch/>
        </p:blipFill>
        <p:spPr>
          <a:xfrm>
            <a:off x="2907198" y="5008513"/>
            <a:ext cx="769961" cy="222270"/>
          </a:xfrm>
          <a:prstGeom prst="rect">
            <a:avLst/>
          </a:prstGeom>
        </p:spPr>
      </p:pic>
      <p:pic>
        <p:nvPicPr>
          <p:cNvPr id="530" name="Picture 17"/>
          <p:cNvPicPr>
            <a:picLocks noChangeAspect="1"/>
          </p:cNvPicPr>
          <p:nvPr/>
        </p:nvPicPr>
        <p:blipFill>
          <a:blip r:embed="rId153">
            <a:extLst>
              <a:ext uri="{837473B0-CC2E-450A-ABE3-18F120FF3D39}">
                <a1611:picAttrSrcUrl xmlns:a1611="http://schemas.microsoft.com/office/drawing/2016/11/main" r:id="rId154"/>
              </a:ext>
            </a:extLst>
          </a:blip>
          <a:srcRect t="14936" b="25288"/>
          <a:stretch/>
        </p:blipFill>
        <p:spPr>
          <a:xfrm>
            <a:off x="2827326" y="5239432"/>
            <a:ext cx="929704" cy="486305"/>
          </a:xfrm>
          <a:prstGeom prst="rect">
            <a:avLst/>
          </a:prstGeom>
        </p:spPr>
      </p:pic>
      <p:grpSp>
        <p:nvGrpSpPr>
          <p:cNvPr id="552" name="Group 64"/>
          <p:cNvGrpSpPr/>
          <p:nvPr/>
        </p:nvGrpSpPr>
        <p:grpSpPr>
          <a:xfrm>
            <a:off x="3823007" y="1535348"/>
            <a:ext cx="806248" cy="2379123"/>
            <a:chOff x="2474098" y="1945263"/>
            <a:chExt cx="806248" cy="2608654"/>
          </a:xfrm>
        </p:grpSpPr>
        <p:pic>
          <p:nvPicPr>
            <p:cNvPr id="553" name="Picture 2"/>
            <p:cNvPicPr>
              <a:picLocks noChangeAspect="1"/>
            </p:cNvPicPr>
            <p:nvPr/>
          </p:nvPicPr>
          <p:blipFill>
            <a:blip r:embed="rId155">
              <a:extLst>
                <a:ext uri="{837473B0-CC2E-450A-ABE3-18F120FF3D39}">
                  <a1611:picAttrSrcUrl xmlns:a1611="http://schemas.microsoft.com/office/drawing/2016/11/main" r:id="rId156"/>
                </a:ext>
              </a:extLst>
            </a:blip>
            <a:srcRect t="17798" b="24345"/>
            <a:stretch/>
          </p:blipFill>
          <p:spPr>
            <a:xfrm>
              <a:off x="2554418" y="2430811"/>
              <a:ext cx="645608" cy="410931"/>
            </a:xfrm>
            <a:prstGeom prst="rect">
              <a:avLst/>
            </a:prstGeom>
          </p:spPr>
        </p:pic>
        <p:pic>
          <p:nvPicPr>
            <p:cNvPr id="554" name="Picture 3"/>
            <p:cNvPicPr>
              <a:picLocks noChangeAspect="1"/>
            </p:cNvPicPr>
            <p:nvPr/>
          </p:nvPicPr>
          <p:blipFill>
            <a:blip r:embed="rId157">
              <a:extLst>
                <a:ext uri="{837473B0-CC2E-450A-ABE3-18F120FF3D39}">
                  <a1611:picAttrSrcUrl xmlns:a1611="http://schemas.microsoft.com/office/drawing/2016/11/main" r:id="rId158"/>
                </a:ext>
              </a:extLst>
            </a:blip>
            <a:srcRect/>
            <a:stretch>
              <a:fillRect/>
            </a:stretch>
          </p:blipFill>
          <p:spPr>
            <a:xfrm>
              <a:off x="2645192" y="3582973"/>
              <a:ext cx="464060" cy="510550"/>
            </a:xfrm>
            <a:prstGeom prst="rect">
              <a:avLst/>
            </a:prstGeom>
          </p:spPr>
        </p:pic>
        <p:pic>
          <p:nvPicPr>
            <p:cNvPr id="555" name="Picture 7"/>
            <p:cNvPicPr>
              <a:picLocks noChangeAspect="1"/>
            </p:cNvPicPr>
            <p:nvPr/>
          </p:nvPicPr>
          <p:blipFill>
            <a:blip r:embed="rId159">
              <a:extLst>
                <a:ext uri="{837473B0-CC2E-450A-ABE3-18F120FF3D39}">
                  <a1611:picAttrSrcUrl xmlns:a1611="http://schemas.microsoft.com/office/drawing/2016/11/main" r:id="rId160"/>
                </a:ext>
              </a:extLst>
            </a:blip>
            <a:srcRect t="11964" b="10243"/>
            <a:stretch/>
          </p:blipFill>
          <p:spPr>
            <a:xfrm>
              <a:off x="2528629" y="2841742"/>
              <a:ext cx="697186" cy="398657"/>
            </a:xfrm>
            <a:prstGeom prst="rect">
              <a:avLst/>
            </a:prstGeom>
          </p:spPr>
        </p:pic>
        <p:pic>
          <p:nvPicPr>
            <p:cNvPr id="557" name="Picture 9"/>
            <p:cNvPicPr>
              <a:picLocks noChangeAspect="1"/>
            </p:cNvPicPr>
            <p:nvPr/>
          </p:nvPicPr>
          <p:blipFill>
            <a:blip r:embed="rId161">
              <a:extLst>
                <a:ext uri="{837473B0-CC2E-450A-ABE3-18F120FF3D39}">
                  <a1611:picAttrSrcUrl xmlns:a1611="http://schemas.microsoft.com/office/drawing/2016/11/main" r:id="rId162"/>
                </a:ext>
              </a:extLst>
            </a:blip>
            <a:srcRect/>
            <a:stretch>
              <a:fillRect/>
            </a:stretch>
          </p:blipFill>
          <p:spPr>
            <a:xfrm>
              <a:off x="2503810" y="4103998"/>
              <a:ext cx="733968" cy="449920"/>
            </a:xfrm>
            <a:prstGeom prst="rect">
              <a:avLst/>
            </a:prstGeom>
          </p:spPr>
        </p:pic>
        <p:pic>
          <p:nvPicPr>
            <p:cNvPr id="558" name="Picture 19"/>
            <p:cNvPicPr>
              <a:picLocks noChangeAspect="1"/>
            </p:cNvPicPr>
            <p:nvPr/>
          </p:nvPicPr>
          <p:blipFill>
            <a:blip r:embed="rId163">
              <a:extLst>
                <a:ext uri="{837473B0-CC2E-450A-ABE3-18F120FF3D39}">
                  <a1611:picAttrSrcUrl xmlns:a1611="http://schemas.microsoft.com/office/drawing/2016/11/main" r:id="rId164"/>
                </a:ext>
              </a:extLst>
            </a:blip>
            <a:srcRect/>
            <a:stretch>
              <a:fillRect/>
            </a:stretch>
          </p:blipFill>
          <p:spPr>
            <a:xfrm>
              <a:off x="2597010" y="1945263"/>
              <a:ext cx="560425" cy="485548"/>
            </a:xfrm>
            <a:prstGeom prst="rect">
              <a:avLst/>
            </a:prstGeom>
          </p:spPr>
        </p:pic>
        <p:pic>
          <p:nvPicPr>
            <p:cNvPr id="559" name="Picture 1"/>
            <p:cNvPicPr>
              <a:picLocks noChangeAspect="1"/>
            </p:cNvPicPr>
            <p:nvPr/>
          </p:nvPicPr>
          <p:blipFill>
            <a:blip r:embed="rId165">
              <a:extLst>
                <a:ext uri="{837473B0-CC2E-450A-ABE3-18F120FF3D39}">
                  <a1611:picAttrSrcUrl xmlns:a1611="http://schemas.microsoft.com/office/drawing/2016/11/main" r:id="rId166"/>
                </a:ext>
              </a:extLst>
            </a:blip>
            <a:srcRect/>
            <a:stretch>
              <a:fillRect/>
            </a:stretch>
          </p:blipFill>
          <p:spPr>
            <a:xfrm>
              <a:off x="2474098" y="3240399"/>
              <a:ext cx="806248" cy="342574"/>
            </a:xfrm>
            <a:prstGeom prst="rect">
              <a:avLst/>
            </a:prstGeom>
          </p:spPr>
        </p:pic>
      </p:grpSp>
      <p:pic>
        <p:nvPicPr>
          <p:cNvPr id="562" name="Picture 10"/>
          <p:cNvPicPr>
            <a:picLocks noChangeAspect="1"/>
          </p:cNvPicPr>
          <p:nvPr/>
        </p:nvPicPr>
        <p:blipFill>
          <a:blip r:embed="rId167">
            <a:extLst>
              <a:ext uri="{837473B0-CC2E-450A-ABE3-18F120FF3D39}">
                <a1611:picAttrSrcUrl xmlns:a1611="http://schemas.microsoft.com/office/drawing/2016/11/main" r:id="rId168"/>
              </a:ext>
            </a:extLst>
          </a:blip>
          <a:srcRect t="24323" b="17897"/>
          <a:stretch/>
        </p:blipFill>
        <p:spPr>
          <a:xfrm>
            <a:off x="3837014" y="3915442"/>
            <a:ext cx="765378" cy="263640"/>
          </a:xfrm>
          <a:prstGeom prst="rect">
            <a:avLst/>
          </a:prstGeom>
        </p:spPr>
      </p:pic>
      <p:grpSp>
        <p:nvGrpSpPr>
          <p:cNvPr id="715" name="Group 714"/>
          <p:cNvGrpSpPr/>
          <p:nvPr/>
        </p:nvGrpSpPr>
        <p:grpSpPr>
          <a:xfrm>
            <a:off x="3764485" y="4241089"/>
            <a:ext cx="864769" cy="681998"/>
            <a:chOff x="3802751" y="6175186"/>
            <a:chExt cx="864769" cy="679702"/>
          </a:xfrm>
        </p:grpSpPr>
        <p:pic>
          <p:nvPicPr>
            <p:cNvPr id="564" name="Picture 5"/>
            <p:cNvPicPr>
              <a:picLocks noChangeAspect="1"/>
            </p:cNvPicPr>
            <p:nvPr/>
          </p:nvPicPr>
          <p:blipFill>
            <a:blip r:embed="rId169">
              <a:extLst>
                <a:ext uri="{837473B0-CC2E-450A-ABE3-18F120FF3D39}">
                  <a1611:picAttrSrcUrl xmlns:a1611="http://schemas.microsoft.com/office/drawing/2016/11/main" r:id="rId170"/>
                </a:ext>
              </a:extLst>
            </a:blip>
            <a:srcRect t="28404" b="33718"/>
            <a:stretch/>
          </p:blipFill>
          <p:spPr>
            <a:xfrm>
              <a:off x="3802751" y="6175186"/>
              <a:ext cx="864769" cy="308035"/>
            </a:xfrm>
            <a:prstGeom prst="rect">
              <a:avLst/>
            </a:prstGeom>
          </p:spPr>
        </p:pic>
        <p:pic>
          <p:nvPicPr>
            <p:cNvPr id="567" name="Picture 7"/>
            <p:cNvPicPr>
              <a:picLocks noChangeAspect="1"/>
            </p:cNvPicPr>
            <p:nvPr/>
          </p:nvPicPr>
          <p:blipFill>
            <a:blip r:embed="rId171">
              <a:extLst>
                <a:ext uri="{837473B0-CC2E-450A-ABE3-18F120FF3D39}">
                  <a1611:picAttrSrcUrl xmlns:a1611="http://schemas.microsoft.com/office/drawing/2016/11/main" r:id="rId172"/>
                </a:ext>
              </a:extLst>
            </a:blip>
            <a:srcRect/>
            <a:stretch>
              <a:fillRect/>
            </a:stretch>
          </p:blipFill>
          <p:spPr>
            <a:xfrm>
              <a:off x="3897577" y="6627736"/>
              <a:ext cx="655935" cy="227152"/>
            </a:xfrm>
            <a:prstGeom prst="rect">
              <a:avLst/>
            </a:prstGeom>
          </p:spPr>
        </p:pic>
        <p:pic>
          <p:nvPicPr>
            <p:cNvPr id="568" name="Picture 8"/>
            <p:cNvPicPr>
              <a:picLocks noChangeAspect="1"/>
            </p:cNvPicPr>
            <p:nvPr/>
          </p:nvPicPr>
          <p:blipFill>
            <a:blip r:embed="rId173">
              <a:extLst>
                <a:ext uri="{837473B0-CC2E-450A-ABE3-18F120FF3D39}">
                  <a1611:picAttrSrcUrl xmlns:a1611="http://schemas.microsoft.com/office/drawing/2016/11/main" r:id="rId174"/>
                </a:ext>
              </a:extLst>
            </a:blip>
            <a:srcRect t="34979" b="35421"/>
            <a:stretch/>
          </p:blipFill>
          <p:spPr>
            <a:xfrm>
              <a:off x="3861103" y="6470733"/>
              <a:ext cx="728883" cy="157003"/>
            </a:xfrm>
            <a:prstGeom prst="rect">
              <a:avLst/>
            </a:prstGeom>
          </p:spPr>
        </p:pic>
      </p:grpSp>
      <p:grpSp>
        <p:nvGrpSpPr>
          <p:cNvPr id="597" name="Group 61"/>
          <p:cNvGrpSpPr/>
          <p:nvPr/>
        </p:nvGrpSpPr>
        <p:grpSpPr>
          <a:xfrm>
            <a:off x="3768666" y="4955958"/>
            <a:ext cx="932939" cy="1474161"/>
            <a:chOff x="2295562" y="1945263"/>
            <a:chExt cx="932939" cy="1469198"/>
          </a:xfrm>
        </p:grpSpPr>
        <p:pic>
          <p:nvPicPr>
            <p:cNvPr id="598" name="Picture 6"/>
            <p:cNvPicPr>
              <a:picLocks noChangeAspect="1"/>
            </p:cNvPicPr>
            <p:nvPr/>
          </p:nvPicPr>
          <p:blipFill>
            <a:blip r:embed="rId175">
              <a:extLst>
                <a:ext uri="{837473B0-CC2E-450A-ABE3-18F120FF3D39}">
                  <a1611:picAttrSrcUrl xmlns:a1611="http://schemas.microsoft.com/office/drawing/2016/11/main" r:id="rId176"/>
                </a:ext>
              </a:extLst>
            </a:blip>
            <a:srcRect l="7403" t="4920" r="9272" b="6495"/>
            <a:stretch/>
          </p:blipFill>
          <p:spPr>
            <a:xfrm rot="21600000">
              <a:off x="2326361" y="3053604"/>
              <a:ext cx="902140" cy="360857"/>
            </a:xfrm>
            <a:prstGeom prst="rect">
              <a:avLst/>
            </a:prstGeom>
          </p:spPr>
        </p:pic>
        <p:pic>
          <p:nvPicPr>
            <p:cNvPr id="599" name="Picture 5"/>
            <p:cNvPicPr>
              <a:picLocks noChangeAspect="1"/>
            </p:cNvPicPr>
            <p:nvPr/>
          </p:nvPicPr>
          <p:blipFill>
            <a:blip r:embed="rId147">
              <a:extLst>
                <a:ext uri="{837473B0-CC2E-450A-ABE3-18F120FF3D39}">
                  <a1611:picAttrSrcUrl xmlns:a1611="http://schemas.microsoft.com/office/drawing/2016/11/main" r:id="rId177"/>
                </a:ext>
              </a:extLst>
            </a:blip>
            <a:srcRect l="51528" t="23745" r="-1396" b="16885"/>
            <a:stretch/>
          </p:blipFill>
          <p:spPr>
            <a:xfrm rot="21600000">
              <a:off x="2444085" y="2219163"/>
              <a:ext cx="605093" cy="403395"/>
            </a:xfrm>
            <a:prstGeom prst="rect">
              <a:avLst/>
            </a:prstGeom>
          </p:spPr>
        </p:pic>
        <p:pic>
          <p:nvPicPr>
            <p:cNvPr id="600" name="Picture 16"/>
            <p:cNvPicPr>
              <a:picLocks noChangeAspect="1"/>
            </p:cNvPicPr>
            <p:nvPr/>
          </p:nvPicPr>
          <p:blipFill>
            <a:blip r:embed="rId178">
              <a:extLst>
                <a:ext uri="{837473B0-CC2E-450A-ABE3-18F120FF3D39}">
                  <a1611:picAttrSrcUrl xmlns:a1611="http://schemas.microsoft.com/office/drawing/2016/11/main" r:id="rId179"/>
                </a:ext>
              </a:extLst>
            </a:blip>
            <a:srcRect/>
            <a:stretch>
              <a:fillRect/>
            </a:stretch>
          </p:blipFill>
          <p:spPr>
            <a:xfrm>
              <a:off x="2295562" y="1945263"/>
              <a:ext cx="902140" cy="350833"/>
            </a:xfrm>
            <a:prstGeom prst="rect">
              <a:avLst/>
            </a:prstGeom>
          </p:spPr>
        </p:pic>
        <p:pic>
          <p:nvPicPr>
            <p:cNvPr id="601" name="Picture 18"/>
            <p:cNvPicPr>
              <a:picLocks noChangeAspect="1"/>
            </p:cNvPicPr>
            <p:nvPr/>
          </p:nvPicPr>
          <p:blipFill>
            <a:blip r:embed="rId180">
              <a:extLst>
                <a:ext uri="{837473B0-CC2E-450A-ABE3-18F120FF3D39}">
                  <a1611:picAttrSrcUrl xmlns:a1611="http://schemas.microsoft.com/office/drawing/2016/11/main" r:id="rId181"/>
                </a:ext>
              </a:extLst>
            </a:blip>
            <a:srcRect/>
            <a:stretch>
              <a:fillRect/>
            </a:stretch>
          </p:blipFill>
          <p:spPr>
            <a:xfrm rot="21600000">
              <a:off x="2505685" y="2622558"/>
              <a:ext cx="543493" cy="431046"/>
            </a:xfrm>
            <a:prstGeom prst="rect">
              <a:avLst/>
            </a:prstGeom>
          </p:spPr>
        </p:pic>
      </p:grpSp>
      <p:pic>
        <p:nvPicPr>
          <p:cNvPr id="606" name="Picture 8"/>
          <p:cNvPicPr>
            <a:picLocks noChangeAspect="1"/>
          </p:cNvPicPr>
          <p:nvPr/>
        </p:nvPicPr>
        <p:blipFill>
          <a:blip r:embed="rId182">
            <a:extLst>
              <a:ext uri="{837473B0-CC2E-450A-ABE3-18F120FF3D39}">
                <a1611:picAttrSrcUrl xmlns:a1611="http://schemas.microsoft.com/office/drawing/2016/11/main" r:id="rId183"/>
              </a:ext>
            </a:extLst>
          </a:blip>
          <a:srcRect/>
          <a:stretch>
            <a:fillRect/>
          </a:stretch>
        </p:blipFill>
        <p:spPr>
          <a:xfrm>
            <a:off x="3840024" y="6445429"/>
            <a:ext cx="830782" cy="333041"/>
          </a:xfrm>
          <a:prstGeom prst="rect">
            <a:avLst/>
          </a:prstGeom>
        </p:spPr>
      </p:pic>
      <p:grpSp>
        <p:nvGrpSpPr>
          <p:cNvPr id="753" name="Group 752"/>
          <p:cNvGrpSpPr/>
          <p:nvPr/>
        </p:nvGrpSpPr>
        <p:grpSpPr>
          <a:xfrm>
            <a:off x="4780907" y="1535348"/>
            <a:ext cx="766136" cy="1908937"/>
            <a:chOff x="4798486" y="1961625"/>
            <a:chExt cx="737942" cy="1966182"/>
          </a:xfrm>
        </p:grpSpPr>
        <p:pic>
          <p:nvPicPr>
            <p:cNvPr id="611" name="Picture 7"/>
            <p:cNvPicPr>
              <a:picLocks noChangeAspect="1"/>
            </p:cNvPicPr>
            <p:nvPr/>
          </p:nvPicPr>
          <p:blipFill>
            <a:blip r:embed="rId184">
              <a:extLst>
                <a:ext uri="{837473B0-CC2E-450A-ABE3-18F120FF3D39}">
                  <a1611:picAttrSrcUrl xmlns:a1611="http://schemas.microsoft.com/office/drawing/2016/11/main" r:id="rId185"/>
                </a:ext>
              </a:extLst>
            </a:blip>
            <a:srcRect/>
            <a:stretch>
              <a:fillRect/>
            </a:stretch>
          </p:blipFill>
          <p:spPr>
            <a:xfrm>
              <a:off x="4945762" y="2254173"/>
              <a:ext cx="504408" cy="402888"/>
            </a:xfrm>
            <a:prstGeom prst="rect">
              <a:avLst/>
            </a:prstGeom>
          </p:spPr>
        </p:pic>
        <p:pic>
          <p:nvPicPr>
            <p:cNvPr id="613" name="Picture 7"/>
            <p:cNvPicPr>
              <a:picLocks noChangeAspect="1"/>
            </p:cNvPicPr>
            <p:nvPr/>
          </p:nvPicPr>
          <p:blipFill>
            <a:blip r:embed="rId186">
              <a:extLst>
                <a:ext uri="{837473B0-CC2E-450A-ABE3-18F120FF3D39}">
                  <a1611:picAttrSrcUrl xmlns:a1611="http://schemas.microsoft.com/office/drawing/2016/11/main" r:id="rId187"/>
                </a:ext>
              </a:extLst>
            </a:blip>
            <a:srcRect/>
            <a:stretch>
              <a:fillRect/>
            </a:stretch>
          </p:blipFill>
          <p:spPr>
            <a:xfrm>
              <a:off x="4798486" y="3493105"/>
              <a:ext cx="415038" cy="434702"/>
            </a:xfrm>
            <a:prstGeom prst="rect">
              <a:avLst/>
            </a:prstGeom>
          </p:spPr>
        </p:pic>
        <p:pic>
          <p:nvPicPr>
            <p:cNvPr id="614" name="Picture 12"/>
            <p:cNvPicPr>
              <a:picLocks noChangeAspect="1"/>
            </p:cNvPicPr>
            <p:nvPr/>
          </p:nvPicPr>
          <p:blipFill>
            <a:blip r:embed="rId188">
              <a:extLst>
                <a:ext uri="{837473B0-CC2E-450A-ABE3-18F120FF3D39}">
                  <a1611:picAttrSrcUrl xmlns:a1611="http://schemas.microsoft.com/office/drawing/2016/11/main" r:id="rId189"/>
                </a:ext>
              </a:extLst>
            </a:blip>
            <a:srcRect t="19533" b="7897"/>
            <a:stretch/>
          </p:blipFill>
          <p:spPr>
            <a:xfrm>
              <a:off x="4936539" y="2659692"/>
              <a:ext cx="524313" cy="471602"/>
            </a:xfrm>
            <a:prstGeom prst="rect">
              <a:avLst/>
            </a:prstGeom>
          </p:spPr>
        </p:pic>
        <p:pic>
          <p:nvPicPr>
            <p:cNvPr id="615" name="Picture 1"/>
            <p:cNvPicPr>
              <a:picLocks noChangeAspect="1"/>
            </p:cNvPicPr>
            <p:nvPr/>
          </p:nvPicPr>
          <p:blipFill>
            <a:blip r:embed="rId190">
              <a:extLst>
                <a:ext uri="{837473B0-CC2E-450A-ABE3-18F120FF3D39}">
                  <a1611:picAttrSrcUrl xmlns:a1611="http://schemas.microsoft.com/office/drawing/2016/11/main" r:id="rId191"/>
                </a:ext>
              </a:extLst>
            </a:blip>
            <a:srcRect/>
            <a:stretch>
              <a:fillRect/>
            </a:stretch>
          </p:blipFill>
          <p:spPr>
            <a:xfrm>
              <a:off x="4877522" y="3131135"/>
              <a:ext cx="658906" cy="306002"/>
            </a:xfrm>
            <a:prstGeom prst="rect">
              <a:avLst/>
            </a:prstGeom>
          </p:spPr>
        </p:pic>
        <p:pic>
          <p:nvPicPr>
            <p:cNvPr id="616" name="Picture 23"/>
            <p:cNvPicPr>
              <a:picLocks noChangeAspect="1"/>
            </p:cNvPicPr>
            <p:nvPr/>
          </p:nvPicPr>
          <p:blipFill>
            <a:blip r:embed="rId192">
              <a:extLst>
                <a:ext uri="{837473B0-CC2E-450A-ABE3-18F120FF3D39}">
                  <a1611:picAttrSrcUrl xmlns:a1611="http://schemas.microsoft.com/office/drawing/2016/11/main" r:id="rId193"/>
                </a:ext>
              </a:extLst>
            </a:blip>
            <a:srcRect/>
            <a:stretch>
              <a:fillRect/>
            </a:stretch>
          </p:blipFill>
          <p:spPr>
            <a:xfrm>
              <a:off x="4817724" y="1961625"/>
              <a:ext cx="693716" cy="315451"/>
            </a:xfrm>
            <a:prstGeom prst="rect">
              <a:avLst/>
            </a:prstGeom>
          </p:spPr>
        </p:pic>
      </p:grpSp>
      <p:grpSp>
        <p:nvGrpSpPr>
          <p:cNvPr id="628" name="Group 627"/>
          <p:cNvGrpSpPr/>
          <p:nvPr/>
        </p:nvGrpSpPr>
        <p:grpSpPr>
          <a:xfrm>
            <a:off x="6695537" y="8958253"/>
            <a:ext cx="663105" cy="989079"/>
            <a:chOff x="6685163" y="6419516"/>
            <a:chExt cx="663105" cy="985749"/>
          </a:xfrm>
        </p:grpSpPr>
        <p:pic>
          <p:nvPicPr>
            <p:cNvPr id="625" name="Picture 4"/>
            <p:cNvPicPr>
              <a:picLocks noChangeAspect="1"/>
            </p:cNvPicPr>
            <p:nvPr/>
          </p:nvPicPr>
          <p:blipFill>
            <a:blip r:embed="rId194">
              <a:extLst>
                <a:ext uri="{837473B0-CC2E-450A-ABE3-18F120FF3D39}">
                  <a1611:picAttrSrcUrl xmlns:a1611="http://schemas.microsoft.com/office/drawing/2016/11/main" r:id="rId195"/>
                </a:ext>
              </a:extLst>
            </a:blip>
            <a:srcRect t="25540" b="25930"/>
            <a:stretch/>
          </p:blipFill>
          <p:spPr>
            <a:xfrm>
              <a:off x="6713487" y="6773089"/>
              <a:ext cx="606457" cy="277953"/>
            </a:xfrm>
            <a:prstGeom prst="rect">
              <a:avLst/>
            </a:prstGeom>
          </p:spPr>
        </p:pic>
        <p:pic>
          <p:nvPicPr>
            <p:cNvPr id="626" name="Picture 5"/>
            <p:cNvPicPr>
              <a:picLocks noChangeAspect="1"/>
            </p:cNvPicPr>
            <p:nvPr/>
          </p:nvPicPr>
          <p:blipFill>
            <a:blip r:embed="rId196">
              <a:extLst>
                <a:ext uri="{837473B0-CC2E-450A-ABE3-18F120FF3D39}">
                  <a1611:picAttrSrcUrl xmlns:a1611="http://schemas.microsoft.com/office/drawing/2016/11/main" r:id="rId197"/>
                </a:ext>
              </a:extLst>
            </a:blip>
            <a:srcRect t="32052" b="19854"/>
            <a:stretch/>
          </p:blipFill>
          <p:spPr>
            <a:xfrm>
              <a:off x="6685163" y="7042321"/>
              <a:ext cx="663105" cy="362944"/>
            </a:xfrm>
            <a:prstGeom prst="rect">
              <a:avLst/>
            </a:prstGeom>
          </p:spPr>
        </p:pic>
        <p:pic>
          <p:nvPicPr>
            <p:cNvPr id="627" name="Picture 6"/>
            <p:cNvPicPr>
              <a:picLocks noChangeAspect="1"/>
            </p:cNvPicPr>
            <p:nvPr/>
          </p:nvPicPr>
          <p:blipFill>
            <a:blip r:embed="rId198">
              <a:extLst>
                <a:ext uri="{837473B0-CC2E-450A-ABE3-18F120FF3D39}">
                  <a1611:picAttrSrcUrl xmlns:a1611="http://schemas.microsoft.com/office/drawing/2016/11/main" r:id="rId199"/>
                </a:ext>
              </a:extLst>
            </a:blip>
            <a:srcRect t="15845" b="14418"/>
            <a:stretch/>
          </p:blipFill>
          <p:spPr>
            <a:xfrm>
              <a:off x="6696588" y="6419516"/>
              <a:ext cx="640255" cy="353573"/>
            </a:xfrm>
            <a:prstGeom prst="rect">
              <a:avLst/>
            </a:prstGeom>
          </p:spPr>
        </p:pic>
      </p:grpSp>
      <p:pic>
        <p:nvPicPr>
          <p:cNvPr id="629" name="Picture 4"/>
          <p:cNvPicPr>
            <a:picLocks noChangeAspect="1"/>
          </p:cNvPicPr>
          <p:nvPr/>
        </p:nvPicPr>
        <p:blipFill>
          <a:blip r:embed="rId200">
            <a:extLst>
              <a:ext uri="{837473B0-CC2E-450A-ABE3-18F120FF3D39}">
                <a1611:picAttrSrcUrl xmlns:a1611="http://schemas.microsoft.com/office/drawing/2016/11/main" r:id="rId201"/>
              </a:ext>
            </a:extLst>
          </a:blip>
          <a:srcRect/>
          <a:stretch>
            <a:fillRect/>
          </a:stretch>
        </p:blipFill>
        <p:spPr>
          <a:xfrm>
            <a:off x="6680014" y="8418629"/>
            <a:ext cx="678628" cy="513963"/>
          </a:xfrm>
          <a:prstGeom prst="rect">
            <a:avLst/>
          </a:prstGeom>
        </p:spPr>
      </p:pic>
      <p:grpSp>
        <p:nvGrpSpPr>
          <p:cNvPr id="630" name="Group 54"/>
          <p:cNvGrpSpPr/>
          <p:nvPr/>
        </p:nvGrpSpPr>
        <p:grpSpPr>
          <a:xfrm>
            <a:off x="6515732" y="7485246"/>
            <a:ext cx="964749" cy="861529"/>
            <a:chOff x="2238216" y="1945263"/>
            <a:chExt cx="964749" cy="858629"/>
          </a:xfrm>
        </p:grpSpPr>
        <p:pic>
          <p:nvPicPr>
            <p:cNvPr id="631" name="Picture 6"/>
            <p:cNvPicPr>
              <a:picLocks noChangeAspect="1"/>
            </p:cNvPicPr>
            <p:nvPr/>
          </p:nvPicPr>
          <p:blipFill>
            <a:blip r:embed="rId202">
              <a:extLst>
                <a:ext uri="{837473B0-CC2E-450A-ABE3-18F120FF3D39}">
                  <a1611:picAttrSrcUrl xmlns:a1611="http://schemas.microsoft.com/office/drawing/2016/11/main" r:id="rId203"/>
                </a:ext>
              </a:extLst>
            </a:blip>
            <a:srcRect t="32319" b="32120"/>
            <a:stretch/>
          </p:blipFill>
          <p:spPr>
            <a:xfrm>
              <a:off x="2311518" y="1945263"/>
              <a:ext cx="818147" cy="290901"/>
            </a:xfrm>
            <a:prstGeom prst="rect">
              <a:avLst/>
            </a:prstGeom>
          </p:spPr>
        </p:pic>
        <p:pic>
          <p:nvPicPr>
            <p:cNvPr id="632" name="Picture 7"/>
            <p:cNvPicPr>
              <a:picLocks noChangeAspect="1"/>
            </p:cNvPicPr>
            <p:nvPr/>
          </p:nvPicPr>
          <p:blipFill>
            <a:blip r:embed="rId204">
              <a:extLst>
                <a:ext uri="{837473B0-CC2E-450A-ABE3-18F120FF3D39}">
                  <a1611:picAttrSrcUrl xmlns:a1611="http://schemas.microsoft.com/office/drawing/2016/11/main" r:id="rId205"/>
                </a:ext>
              </a:extLst>
            </a:blip>
            <a:srcRect t="8819" b="20622"/>
            <a:stretch/>
          </p:blipFill>
          <p:spPr>
            <a:xfrm>
              <a:off x="2238216" y="2236165"/>
              <a:ext cx="964749" cy="191957"/>
            </a:xfrm>
            <a:prstGeom prst="rect">
              <a:avLst/>
            </a:prstGeom>
          </p:spPr>
        </p:pic>
        <p:pic>
          <p:nvPicPr>
            <p:cNvPr id="633" name="Picture 8"/>
            <p:cNvPicPr>
              <a:picLocks noChangeAspect="1"/>
            </p:cNvPicPr>
            <p:nvPr/>
          </p:nvPicPr>
          <p:blipFill>
            <a:blip r:embed="rId206">
              <a:extLst>
                <a:ext uri="{837473B0-CC2E-450A-ABE3-18F120FF3D39}">
                  <a1611:picAttrSrcUrl xmlns:a1611="http://schemas.microsoft.com/office/drawing/2016/11/main" r:id="rId207"/>
                </a:ext>
              </a:extLst>
            </a:blip>
            <a:srcRect/>
            <a:stretch>
              <a:fillRect/>
            </a:stretch>
          </p:blipFill>
          <p:spPr>
            <a:xfrm>
              <a:off x="2454421" y="2428122"/>
              <a:ext cx="532340" cy="375770"/>
            </a:xfrm>
            <a:prstGeom prst="rect">
              <a:avLst/>
            </a:prstGeom>
          </p:spPr>
        </p:pic>
      </p:grpSp>
      <p:grpSp>
        <p:nvGrpSpPr>
          <p:cNvPr id="634" name="Group 51"/>
          <p:cNvGrpSpPr/>
          <p:nvPr/>
        </p:nvGrpSpPr>
        <p:grpSpPr>
          <a:xfrm>
            <a:off x="6533511" y="5517471"/>
            <a:ext cx="1044228" cy="1988134"/>
            <a:chOff x="2753669" y="1945263"/>
            <a:chExt cx="1044228" cy="1981440"/>
          </a:xfrm>
        </p:grpSpPr>
        <p:pic>
          <p:nvPicPr>
            <p:cNvPr id="635" name="Picture 4"/>
            <p:cNvPicPr>
              <a:picLocks noChangeAspect="1"/>
            </p:cNvPicPr>
            <p:nvPr/>
          </p:nvPicPr>
          <p:blipFill>
            <a:blip r:embed="rId208">
              <a:extLst>
                <a:ext uri="{837473B0-CC2E-450A-ABE3-18F120FF3D39}">
                  <a1611:picAttrSrcUrl xmlns:a1611="http://schemas.microsoft.com/office/drawing/2016/11/main" r:id="rId209"/>
                </a:ext>
              </a:extLst>
            </a:blip>
            <a:srcRect t="39834" b="40245"/>
            <a:stretch/>
          </p:blipFill>
          <p:spPr>
            <a:xfrm>
              <a:off x="2753669" y="3736702"/>
              <a:ext cx="1044228" cy="190001"/>
            </a:xfrm>
            <a:prstGeom prst="rect">
              <a:avLst/>
            </a:prstGeom>
          </p:spPr>
        </p:pic>
        <p:pic>
          <p:nvPicPr>
            <p:cNvPr id="636" name="Picture 4"/>
            <p:cNvPicPr>
              <a:picLocks noChangeAspect="1"/>
            </p:cNvPicPr>
            <p:nvPr/>
          </p:nvPicPr>
          <p:blipFill>
            <a:blip r:embed="rId210">
              <a:extLst>
                <a:ext uri="{837473B0-CC2E-450A-ABE3-18F120FF3D39}">
                  <a1611:picAttrSrcUrl xmlns:a1611="http://schemas.microsoft.com/office/drawing/2016/11/main" r:id="rId211"/>
                </a:ext>
              </a:extLst>
            </a:blip>
            <a:srcRect/>
            <a:stretch>
              <a:fillRect/>
            </a:stretch>
          </p:blipFill>
          <p:spPr>
            <a:xfrm>
              <a:off x="2997076" y="2552908"/>
              <a:ext cx="560883" cy="425731"/>
            </a:xfrm>
            <a:prstGeom prst="rect">
              <a:avLst/>
            </a:prstGeom>
          </p:spPr>
        </p:pic>
        <p:pic>
          <p:nvPicPr>
            <p:cNvPr id="637" name="Picture 14"/>
            <p:cNvPicPr>
              <a:picLocks noChangeAspect="1"/>
            </p:cNvPicPr>
            <p:nvPr/>
          </p:nvPicPr>
          <p:blipFill>
            <a:blip r:embed="rId212">
              <a:extLst>
                <a:ext uri="{837473B0-CC2E-450A-ABE3-18F120FF3D39}">
                  <a1611:picAttrSrcUrl xmlns:a1611="http://schemas.microsoft.com/office/drawing/2016/11/main" r:id="rId213"/>
                </a:ext>
              </a:extLst>
            </a:blip>
            <a:srcRect t="27984" b="26212"/>
            <a:stretch/>
          </p:blipFill>
          <p:spPr>
            <a:xfrm>
              <a:off x="2943668" y="2278814"/>
              <a:ext cx="667699" cy="274094"/>
            </a:xfrm>
            <a:prstGeom prst="rect">
              <a:avLst/>
            </a:prstGeom>
          </p:spPr>
        </p:pic>
        <p:pic>
          <p:nvPicPr>
            <p:cNvPr id="638" name="Picture 16"/>
            <p:cNvPicPr>
              <a:picLocks noChangeAspect="1"/>
            </p:cNvPicPr>
            <p:nvPr/>
          </p:nvPicPr>
          <p:blipFill>
            <a:blip r:embed="rId214">
              <a:extLst>
                <a:ext uri="{837473B0-CC2E-450A-ABE3-18F120FF3D39}">
                  <a1611:picAttrSrcUrl xmlns:a1611="http://schemas.microsoft.com/office/drawing/2016/11/main" r:id="rId215"/>
                </a:ext>
              </a:extLst>
            </a:blip>
            <a:srcRect t="34836" b="32309"/>
            <a:stretch/>
          </p:blipFill>
          <p:spPr>
            <a:xfrm>
              <a:off x="2771567" y="1945263"/>
              <a:ext cx="1008433" cy="333551"/>
            </a:xfrm>
            <a:prstGeom prst="rect">
              <a:avLst/>
            </a:prstGeom>
          </p:spPr>
        </p:pic>
        <p:pic>
          <p:nvPicPr>
            <p:cNvPr id="639" name="Picture 17"/>
            <p:cNvPicPr>
              <a:picLocks noChangeAspect="1"/>
            </p:cNvPicPr>
            <p:nvPr/>
          </p:nvPicPr>
          <p:blipFill>
            <a:blip r:embed="rId216">
              <a:extLst>
                <a:ext uri="{837473B0-CC2E-450A-ABE3-18F120FF3D39}">
                  <a1611:picAttrSrcUrl xmlns:a1611="http://schemas.microsoft.com/office/drawing/2016/11/main" r:id="rId217"/>
                </a:ext>
              </a:extLst>
            </a:blip>
            <a:srcRect t="24384" b="22758"/>
            <a:stretch/>
          </p:blipFill>
          <p:spPr>
            <a:xfrm>
              <a:off x="2894185" y="3462608"/>
              <a:ext cx="766666" cy="274094"/>
            </a:xfrm>
            <a:prstGeom prst="rect">
              <a:avLst/>
            </a:prstGeom>
          </p:spPr>
        </p:pic>
        <p:pic>
          <p:nvPicPr>
            <p:cNvPr id="640" name="Picture 18"/>
            <p:cNvPicPr>
              <a:picLocks noChangeAspect="1"/>
            </p:cNvPicPr>
            <p:nvPr/>
          </p:nvPicPr>
          <p:blipFill>
            <a:blip r:embed="rId218">
              <a:extLst>
                <a:ext uri="{837473B0-CC2E-450A-ABE3-18F120FF3D39}">
                  <a1611:picAttrSrcUrl xmlns:a1611="http://schemas.microsoft.com/office/drawing/2016/11/main" r:id="rId219"/>
                </a:ext>
              </a:extLst>
            </a:blip>
            <a:srcRect/>
            <a:stretch>
              <a:fillRect/>
            </a:stretch>
          </p:blipFill>
          <p:spPr>
            <a:xfrm>
              <a:off x="2996209" y="2978639"/>
              <a:ext cx="559149" cy="483969"/>
            </a:xfrm>
            <a:prstGeom prst="rect">
              <a:avLst/>
            </a:prstGeom>
          </p:spPr>
        </p:pic>
      </p:grpSp>
      <p:grpSp>
        <p:nvGrpSpPr>
          <p:cNvPr id="641" name="Group 46"/>
          <p:cNvGrpSpPr/>
          <p:nvPr/>
        </p:nvGrpSpPr>
        <p:grpSpPr>
          <a:xfrm>
            <a:off x="6796128" y="4849278"/>
            <a:ext cx="531567" cy="654474"/>
            <a:chOff x="2360709" y="1945263"/>
            <a:chExt cx="531567" cy="652270"/>
          </a:xfrm>
        </p:grpSpPr>
        <p:pic>
          <p:nvPicPr>
            <p:cNvPr id="642" name="Picture 44"/>
            <p:cNvPicPr>
              <a:picLocks noChangeAspect="1"/>
            </p:cNvPicPr>
            <p:nvPr/>
          </p:nvPicPr>
          <p:blipFill>
            <a:blip r:embed="rId220">
              <a:extLst>
                <a:ext uri="{837473B0-CC2E-450A-ABE3-18F120FF3D39}">
                  <a1611:picAttrSrcUrl xmlns:a1611="http://schemas.microsoft.com/office/drawing/2016/11/main" r:id="rId221"/>
                </a:ext>
              </a:extLst>
            </a:blip>
            <a:srcRect/>
            <a:stretch>
              <a:fillRect/>
            </a:stretch>
          </p:blipFill>
          <p:spPr>
            <a:xfrm>
              <a:off x="2409555" y="1945263"/>
              <a:ext cx="433874" cy="325406"/>
            </a:xfrm>
            <a:prstGeom prst="rect">
              <a:avLst/>
            </a:prstGeom>
          </p:spPr>
        </p:pic>
        <p:pic>
          <p:nvPicPr>
            <p:cNvPr id="643" name="Picture 45"/>
            <p:cNvPicPr>
              <a:picLocks noChangeAspect="1"/>
            </p:cNvPicPr>
            <p:nvPr/>
          </p:nvPicPr>
          <p:blipFill>
            <a:blip r:embed="rId222">
              <a:extLst>
                <a:ext uri="{837473B0-CC2E-450A-ABE3-18F120FF3D39}">
                  <a1611:picAttrSrcUrl xmlns:a1611="http://schemas.microsoft.com/office/drawing/2016/11/main" r:id="rId223"/>
                </a:ext>
              </a:extLst>
            </a:blip>
            <a:srcRect/>
            <a:stretch>
              <a:fillRect/>
            </a:stretch>
          </p:blipFill>
          <p:spPr>
            <a:xfrm>
              <a:off x="2360709" y="2270669"/>
              <a:ext cx="531567" cy="326864"/>
            </a:xfrm>
            <a:prstGeom prst="rect">
              <a:avLst/>
            </a:prstGeom>
          </p:spPr>
        </p:pic>
      </p:grpSp>
      <p:pic>
        <p:nvPicPr>
          <p:cNvPr id="646" name="Picture 2"/>
          <p:cNvPicPr>
            <a:picLocks noChangeAspect="1"/>
          </p:cNvPicPr>
          <p:nvPr/>
        </p:nvPicPr>
        <p:blipFill>
          <a:blip r:embed="rId224">
            <a:extLst>
              <a:ext uri="{837473B0-CC2E-450A-ABE3-18F120FF3D39}">
                <a1611:picAttrSrcUrl xmlns:a1611="http://schemas.microsoft.com/office/drawing/2016/11/main" r:id="rId225"/>
              </a:ext>
            </a:extLst>
          </a:blip>
          <a:srcRect t="31108" r="-444" b="31108"/>
          <a:stretch/>
        </p:blipFill>
        <p:spPr>
          <a:xfrm>
            <a:off x="5680278" y="9633400"/>
            <a:ext cx="787813" cy="292769"/>
          </a:xfrm>
          <a:prstGeom prst="rect">
            <a:avLst/>
          </a:prstGeom>
        </p:spPr>
      </p:pic>
      <p:grpSp>
        <p:nvGrpSpPr>
          <p:cNvPr id="657" name="Group 656"/>
          <p:cNvGrpSpPr/>
          <p:nvPr/>
        </p:nvGrpSpPr>
        <p:grpSpPr>
          <a:xfrm>
            <a:off x="6533511" y="1535348"/>
            <a:ext cx="998404" cy="3230686"/>
            <a:chOff x="6522339" y="1653484"/>
            <a:chExt cx="998404" cy="3220079"/>
          </a:xfrm>
        </p:grpSpPr>
        <p:pic>
          <p:nvPicPr>
            <p:cNvPr id="645" name="Picture 4"/>
            <p:cNvPicPr>
              <a:picLocks noChangeAspect="1"/>
            </p:cNvPicPr>
            <p:nvPr/>
          </p:nvPicPr>
          <p:blipFill>
            <a:blip r:embed="rId226">
              <a:extLst>
                <a:ext uri="{837473B0-CC2E-450A-ABE3-18F120FF3D39}">
                  <a1611:picAttrSrcUrl xmlns:a1611="http://schemas.microsoft.com/office/drawing/2016/11/main" r:id="rId227"/>
                </a:ext>
              </a:extLst>
            </a:blip>
            <a:srcRect t="35853" b="28289"/>
            <a:stretch/>
          </p:blipFill>
          <p:spPr>
            <a:xfrm>
              <a:off x="6583648" y="3725728"/>
              <a:ext cx="856649" cy="252969"/>
            </a:xfrm>
            <a:prstGeom prst="rect">
              <a:avLst/>
            </a:prstGeom>
          </p:spPr>
        </p:pic>
        <p:pic>
          <p:nvPicPr>
            <p:cNvPr id="647" name="Picture 7"/>
            <p:cNvPicPr>
              <a:picLocks noChangeAspect="1"/>
            </p:cNvPicPr>
            <p:nvPr/>
          </p:nvPicPr>
          <p:blipFill>
            <a:blip r:embed="rId228">
              <a:extLst>
                <a:ext uri="{837473B0-CC2E-450A-ABE3-18F120FF3D39}">
                  <a1611:picAttrSrcUrl xmlns:a1611="http://schemas.microsoft.com/office/drawing/2016/11/main" r:id="rId229"/>
                </a:ext>
              </a:extLst>
            </a:blip>
            <a:srcRect t="33191" b="33616"/>
            <a:stretch/>
          </p:blipFill>
          <p:spPr>
            <a:xfrm>
              <a:off x="6592878" y="3298173"/>
              <a:ext cx="838190" cy="267574"/>
            </a:xfrm>
            <a:prstGeom prst="rect">
              <a:avLst/>
            </a:prstGeom>
          </p:spPr>
        </p:pic>
        <p:pic>
          <p:nvPicPr>
            <p:cNvPr id="648" name="Picture 8"/>
            <p:cNvPicPr>
              <a:picLocks noChangeAspect="1"/>
            </p:cNvPicPr>
            <p:nvPr/>
          </p:nvPicPr>
          <p:blipFill>
            <a:blip r:embed="rId230">
              <a:extLst>
                <a:ext uri="{837473B0-CC2E-450A-ABE3-18F120FF3D39}">
                  <a1611:picAttrSrcUrl xmlns:a1611="http://schemas.microsoft.com/office/drawing/2016/11/main" r:id="rId231"/>
                </a:ext>
              </a:extLst>
            </a:blip>
            <a:srcRect t="26611" b="26816"/>
            <a:stretch/>
          </p:blipFill>
          <p:spPr>
            <a:xfrm>
              <a:off x="6657347" y="4316185"/>
              <a:ext cx="659177" cy="312377"/>
            </a:xfrm>
            <a:prstGeom prst="rect">
              <a:avLst/>
            </a:prstGeom>
          </p:spPr>
        </p:pic>
        <p:pic>
          <p:nvPicPr>
            <p:cNvPr id="649" name="Picture 9"/>
            <p:cNvPicPr>
              <a:picLocks noChangeAspect="1"/>
            </p:cNvPicPr>
            <p:nvPr/>
          </p:nvPicPr>
          <p:blipFill>
            <a:blip r:embed="rId232">
              <a:extLst>
                <a:ext uri="{837473B0-CC2E-450A-ABE3-18F120FF3D39}">
                  <a1611:picAttrSrcUrl xmlns:a1611="http://schemas.microsoft.com/office/drawing/2016/11/main" r:id="rId233"/>
                </a:ext>
              </a:extLst>
            </a:blip>
            <a:srcRect/>
            <a:stretch>
              <a:fillRect/>
            </a:stretch>
          </p:blipFill>
          <p:spPr>
            <a:xfrm>
              <a:off x="6696854" y="1983939"/>
              <a:ext cx="579860" cy="254838"/>
            </a:xfrm>
            <a:prstGeom prst="rect">
              <a:avLst/>
            </a:prstGeom>
          </p:spPr>
        </p:pic>
        <p:pic>
          <p:nvPicPr>
            <p:cNvPr id="650" name="Picture 10"/>
            <p:cNvPicPr>
              <a:picLocks noChangeAspect="1"/>
            </p:cNvPicPr>
            <p:nvPr/>
          </p:nvPicPr>
          <p:blipFill>
            <a:blip r:embed="rId234">
              <a:extLst>
                <a:ext uri="{837473B0-CC2E-450A-ABE3-18F120FF3D39}">
                  <a1611:picAttrSrcUrl xmlns:a1611="http://schemas.microsoft.com/office/drawing/2016/11/main" r:id="rId235"/>
                </a:ext>
              </a:extLst>
            </a:blip>
            <a:srcRect t="13435" b="5943"/>
            <a:stretch/>
          </p:blipFill>
          <p:spPr>
            <a:xfrm>
              <a:off x="6567840" y="3978697"/>
              <a:ext cx="905246" cy="330455"/>
            </a:xfrm>
            <a:prstGeom prst="rect">
              <a:avLst/>
            </a:prstGeom>
          </p:spPr>
        </p:pic>
        <p:pic>
          <p:nvPicPr>
            <p:cNvPr id="651" name="Picture 13"/>
            <p:cNvPicPr>
              <a:picLocks noChangeAspect="1"/>
            </p:cNvPicPr>
            <p:nvPr/>
          </p:nvPicPr>
          <p:blipFill>
            <a:blip r:embed="rId236">
              <a:extLst>
                <a:ext uri="{837473B0-CC2E-450A-ABE3-18F120FF3D39}">
                  <a1611:picAttrSrcUrl xmlns:a1611="http://schemas.microsoft.com/office/drawing/2016/11/main" r:id="rId237"/>
                </a:ext>
              </a:extLst>
            </a:blip>
            <a:srcRect t="29626" b="29630"/>
            <a:stretch/>
          </p:blipFill>
          <p:spPr>
            <a:xfrm>
              <a:off x="6522339" y="4628291"/>
              <a:ext cx="998404" cy="245272"/>
            </a:xfrm>
            <a:prstGeom prst="rect">
              <a:avLst/>
            </a:prstGeom>
          </p:spPr>
        </p:pic>
        <p:pic>
          <p:nvPicPr>
            <p:cNvPr id="652" name="Picture 14"/>
            <p:cNvPicPr>
              <a:picLocks noChangeAspect="1"/>
            </p:cNvPicPr>
            <p:nvPr/>
          </p:nvPicPr>
          <p:blipFill>
            <a:blip r:embed="rId238">
              <a:extLst>
                <a:ext uri="{837473B0-CC2E-450A-ABE3-18F120FF3D39}">
                  <a1611:picAttrSrcUrl xmlns:a1611="http://schemas.microsoft.com/office/drawing/2016/11/main" r:id="rId239"/>
                </a:ext>
              </a:extLst>
            </a:blip>
            <a:srcRect t="33013" b="30299"/>
            <a:stretch/>
          </p:blipFill>
          <p:spPr>
            <a:xfrm>
              <a:off x="6604865" y="2937498"/>
              <a:ext cx="881271" cy="308838"/>
            </a:xfrm>
            <a:prstGeom prst="rect">
              <a:avLst/>
            </a:prstGeom>
          </p:spPr>
        </p:pic>
        <p:pic>
          <p:nvPicPr>
            <p:cNvPr id="653" name="Picture 23"/>
            <p:cNvPicPr>
              <a:picLocks noChangeAspect="1"/>
            </p:cNvPicPr>
            <p:nvPr/>
          </p:nvPicPr>
          <p:blipFill>
            <a:blip r:embed="rId240">
              <a:extLst>
                <a:ext uri="{837473B0-CC2E-450A-ABE3-18F120FF3D39}">
                  <a1611:picAttrSrcUrl xmlns:a1611="http://schemas.microsoft.com/office/drawing/2016/11/main" r:id="rId241"/>
                </a:ext>
              </a:extLst>
            </a:blip>
            <a:srcRect/>
            <a:stretch>
              <a:fillRect/>
            </a:stretch>
          </p:blipFill>
          <p:spPr>
            <a:xfrm>
              <a:off x="6736779" y="2238777"/>
              <a:ext cx="500010" cy="373174"/>
            </a:xfrm>
            <a:prstGeom prst="rect">
              <a:avLst/>
            </a:prstGeom>
          </p:spPr>
        </p:pic>
        <p:pic>
          <p:nvPicPr>
            <p:cNvPr id="654" name="Picture 25"/>
            <p:cNvPicPr>
              <a:picLocks noChangeAspect="1"/>
            </p:cNvPicPr>
            <p:nvPr/>
          </p:nvPicPr>
          <p:blipFill>
            <a:blip r:embed="rId242">
              <a:extLst>
                <a:ext uri="{837473B0-CC2E-450A-ABE3-18F120FF3D39}">
                  <a1611:picAttrSrcUrl xmlns:a1611="http://schemas.microsoft.com/office/drawing/2016/11/main" r:id="rId243"/>
                </a:ext>
              </a:extLst>
            </a:blip>
            <a:srcRect/>
            <a:stretch>
              <a:fillRect/>
            </a:stretch>
          </p:blipFill>
          <p:spPr>
            <a:xfrm>
              <a:off x="6604865" y="3565747"/>
              <a:ext cx="879820" cy="159981"/>
            </a:xfrm>
            <a:prstGeom prst="rect">
              <a:avLst/>
            </a:prstGeom>
          </p:spPr>
        </p:pic>
        <p:pic>
          <p:nvPicPr>
            <p:cNvPr id="655" name="Picture 26"/>
            <p:cNvPicPr>
              <a:picLocks noChangeAspect="1"/>
            </p:cNvPicPr>
            <p:nvPr/>
          </p:nvPicPr>
          <p:blipFill>
            <a:blip r:embed="rId244">
              <a:extLst>
                <a:ext uri="{837473B0-CC2E-450A-ABE3-18F120FF3D39}">
                  <a1611:picAttrSrcUrl xmlns:a1611="http://schemas.microsoft.com/office/drawing/2016/11/main" r:id="rId245"/>
                </a:ext>
              </a:extLst>
            </a:blip>
            <a:srcRect l="7839" t="29416" r="3905" b="31358"/>
            <a:stretch/>
          </p:blipFill>
          <p:spPr>
            <a:xfrm>
              <a:off x="6620574" y="2611951"/>
              <a:ext cx="732421" cy="325547"/>
            </a:xfrm>
            <a:prstGeom prst="rect">
              <a:avLst/>
            </a:prstGeom>
          </p:spPr>
        </p:pic>
        <p:pic>
          <p:nvPicPr>
            <p:cNvPr id="656" name="Picture 27"/>
            <p:cNvPicPr>
              <a:picLocks noChangeAspect="1"/>
            </p:cNvPicPr>
            <p:nvPr/>
          </p:nvPicPr>
          <p:blipFill>
            <a:blip r:embed="rId246">
              <a:extLst>
                <a:ext uri="{837473B0-CC2E-450A-ABE3-18F120FF3D39}">
                  <a1611:picAttrSrcUrl xmlns:a1611="http://schemas.microsoft.com/office/drawing/2016/11/main" r:id="rId247"/>
                </a:ext>
              </a:extLst>
            </a:blip>
            <a:srcRect t="4107" b="4107"/>
            <a:stretch/>
          </p:blipFill>
          <p:spPr>
            <a:xfrm>
              <a:off x="6592879" y="1653484"/>
              <a:ext cx="786508" cy="330455"/>
            </a:xfrm>
            <a:prstGeom prst="rect">
              <a:avLst/>
            </a:prstGeom>
          </p:spPr>
        </p:pic>
      </p:grpSp>
      <p:grpSp>
        <p:nvGrpSpPr>
          <p:cNvPr id="658" name="Group 77"/>
          <p:cNvGrpSpPr/>
          <p:nvPr/>
        </p:nvGrpSpPr>
        <p:grpSpPr>
          <a:xfrm>
            <a:off x="5676203" y="5053773"/>
            <a:ext cx="912831" cy="4576850"/>
            <a:chOff x="2258267" y="1945264"/>
            <a:chExt cx="936193" cy="5304726"/>
          </a:xfrm>
        </p:grpSpPr>
        <p:pic>
          <p:nvPicPr>
            <p:cNvPr id="659" name="Picture 6"/>
            <p:cNvPicPr>
              <a:picLocks noChangeAspect="1"/>
            </p:cNvPicPr>
            <p:nvPr/>
          </p:nvPicPr>
          <p:blipFill>
            <a:blip r:embed="rId248">
              <a:extLst>
                <a:ext uri="{837473B0-CC2E-450A-ABE3-18F120FF3D39}">
                  <a1611:picAttrSrcUrl xmlns:a1611="http://schemas.microsoft.com/office/drawing/2016/11/main" r:id="rId249"/>
                </a:ext>
              </a:extLst>
            </a:blip>
            <a:srcRect t="38608" b="39674"/>
            <a:stretch/>
          </p:blipFill>
          <p:spPr>
            <a:xfrm rot="21600000">
              <a:off x="2258414" y="5520300"/>
              <a:ext cx="936046" cy="187058"/>
            </a:xfrm>
            <a:prstGeom prst="rect">
              <a:avLst/>
            </a:prstGeom>
          </p:spPr>
        </p:pic>
        <p:pic>
          <p:nvPicPr>
            <p:cNvPr id="660" name="Picture 7"/>
            <p:cNvPicPr>
              <a:picLocks noChangeAspect="1"/>
            </p:cNvPicPr>
            <p:nvPr/>
          </p:nvPicPr>
          <p:blipFill>
            <a:blip r:embed="rId250">
              <a:extLst>
                <a:ext uri="{837473B0-CC2E-450A-ABE3-18F120FF3D39}">
                  <a1611:picAttrSrcUrl xmlns:a1611="http://schemas.microsoft.com/office/drawing/2016/11/main" r:id="rId251"/>
                </a:ext>
              </a:extLst>
            </a:blip>
            <a:srcRect t="29991" b="23657"/>
            <a:stretch/>
          </p:blipFill>
          <p:spPr>
            <a:xfrm>
              <a:off x="2258267" y="5707821"/>
              <a:ext cx="814921" cy="381461"/>
            </a:xfrm>
            <a:prstGeom prst="rect">
              <a:avLst/>
            </a:prstGeom>
          </p:spPr>
        </p:pic>
        <p:pic>
          <p:nvPicPr>
            <p:cNvPr id="663" name="Picture 4"/>
            <p:cNvPicPr>
              <a:picLocks noChangeAspect="1"/>
            </p:cNvPicPr>
            <p:nvPr/>
          </p:nvPicPr>
          <p:blipFill>
            <a:blip r:embed="rId252">
              <a:extLst>
                <a:ext uri="{837473B0-CC2E-450A-ABE3-18F120FF3D39}">
                  <a1611:picAttrSrcUrl xmlns:a1611="http://schemas.microsoft.com/office/drawing/2016/11/main" r:id="rId253"/>
                </a:ext>
              </a:extLst>
            </a:blip>
            <a:srcRect t="14020" b="8834"/>
            <a:stretch/>
          </p:blipFill>
          <p:spPr>
            <a:xfrm>
              <a:off x="2354113" y="3910510"/>
              <a:ext cx="743734" cy="615911"/>
            </a:xfrm>
            <a:prstGeom prst="rect">
              <a:avLst/>
            </a:prstGeom>
          </p:spPr>
        </p:pic>
        <p:pic>
          <p:nvPicPr>
            <p:cNvPr id="664" name="Picture 5"/>
            <p:cNvPicPr>
              <a:picLocks noChangeAspect="1"/>
            </p:cNvPicPr>
            <p:nvPr/>
          </p:nvPicPr>
          <p:blipFill>
            <a:blip r:embed="rId254">
              <a:extLst>
                <a:ext uri="{837473B0-CC2E-450A-ABE3-18F120FF3D39}">
                  <a1611:picAttrSrcUrl xmlns:a1611="http://schemas.microsoft.com/office/drawing/2016/11/main" r:id="rId255"/>
                </a:ext>
              </a:extLst>
            </a:blip>
            <a:srcRect t="20294" b="7225"/>
            <a:stretch/>
          </p:blipFill>
          <p:spPr>
            <a:xfrm>
              <a:off x="2360396" y="4834706"/>
              <a:ext cx="673928" cy="403703"/>
            </a:xfrm>
            <a:prstGeom prst="rect">
              <a:avLst/>
            </a:prstGeom>
          </p:spPr>
        </p:pic>
        <p:pic>
          <p:nvPicPr>
            <p:cNvPr id="665" name="Picture 5"/>
            <p:cNvPicPr>
              <a:picLocks noChangeAspect="1"/>
            </p:cNvPicPr>
            <p:nvPr/>
          </p:nvPicPr>
          <p:blipFill>
            <a:blip r:embed="rId256">
              <a:extLst>
                <a:ext uri="{837473B0-CC2E-450A-ABE3-18F120FF3D39}">
                  <a1611:picAttrSrcUrl xmlns:a1611="http://schemas.microsoft.com/office/drawing/2016/11/main" r:id="rId257"/>
                </a:ext>
              </a:extLst>
            </a:blip>
            <a:srcRect/>
            <a:stretch>
              <a:fillRect/>
            </a:stretch>
          </p:blipFill>
          <p:spPr>
            <a:xfrm>
              <a:off x="2396898" y="5221038"/>
              <a:ext cx="569695" cy="306292"/>
            </a:xfrm>
            <a:prstGeom prst="rect">
              <a:avLst/>
            </a:prstGeom>
          </p:spPr>
        </p:pic>
        <p:pic>
          <p:nvPicPr>
            <p:cNvPr id="666" name="Picture 21"/>
            <p:cNvPicPr>
              <a:picLocks noChangeAspect="1"/>
            </p:cNvPicPr>
            <p:nvPr/>
          </p:nvPicPr>
          <p:blipFill>
            <a:blip r:embed="rId258">
              <a:extLst>
                <a:ext uri="{837473B0-CC2E-450A-ABE3-18F120FF3D39}">
                  <a1611:picAttrSrcUrl xmlns:a1611="http://schemas.microsoft.com/office/drawing/2016/11/main" r:id="rId259"/>
                </a:ext>
              </a:extLst>
            </a:blip>
            <a:srcRect/>
            <a:stretch>
              <a:fillRect/>
            </a:stretch>
          </p:blipFill>
          <p:spPr>
            <a:xfrm>
              <a:off x="2383890" y="6084436"/>
              <a:ext cx="569705" cy="619707"/>
            </a:xfrm>
            <a:prstGeom prst="rect">
              <a:avLst/>
            </a:prstGeom>
          </p:spPr>
        </p:pic>
        <p:pic>
          <p:nvPicPr>
            <p:cNvPr id="668" name="Picture 2"/>
            <p:cNvPicPr>
              <a:picLocks noChangeAspect="1"/>
            </p:cNvPicPr>
            <p:nvPr/>
          </p:nvPicPr>
          <p:blipFill>
            <a:blip r:embed="rId260">
              <a:extLst>
                <a:ext uri="{837473B0-CC2E-450A-ABE3-18F120FF3D39}">
                  <a1611:picAttrSrcUrl xmlns:a1611="http://schemas.microsoft.com/office/drawing/2016/11/main" r:id="rId261"/>
                </a:ext>
              </a:extLst>
            </a:blip>
            <a:srcRect/>
            <a:stretch>
              <a:fillRect/>
            </a:stretch>
          </p:blipFill>
          <p:spPr>
            <a:xfrm>
              <a:off x="2425439" y="4487882"/>
              <a:ext cx="584914" cy="346366"/>
            </a:xfrm>
            <a:prstGeom prst="rect">
              <a:avLst/>
            </a:prstGeom>
          </p:spPr>
        </p:pic>
        <p:pic>
          <p:nvPicPr>
            <p:cNvPr id="670" name="Picture 24"/>
            <p:cNvPicPr>
              <a:picLocks noChangeAspect="1"/>
            </p:cNvPicPr>
            <p:nvPr/>
          </p:nvPicPr>
          <p:blipFill>
            <a:blip r:embed="rId262">
              <a:extLst>
                <a:ext uri="{837473B0-CC2E-450A-ABE3-18F120FF3D39}">
                  <a1611:picAttrSrcUrl xmlns:a1611="http://schemas.microsoft.com/office/drawing/2016/11/main" r:id="rId263"/>
                </a:ext>
              </a:extLst>
            </a:blip>
            <a:srcRect/>
            <a:stretch>
              <a:fillRect/>
            </a:stretch>
          </p:blipFill>
          <p:spPr>
            <a:xfrm>
              <a:off x="2339287" y="6704143"/>
              <a:ext cx="658910" cy="545847"/>
            </a:xfrm>
            <a:prstGeom prst="rect">
              <a:avLst/>
            </a:prstGeom>
          </p:spPr>
        </p:pic>
      </p:grpSp>
      <p:pic>
        <p:nvPicPr>
          <p:cNvPr id="673" name="Picture 1"/>
          <p:cNvPicPr>
            <a:picLocks noChangeAspect="1"/>
          </p:cNvPicPr>
          <p:nvPr/>
        </p:nvPicPr>
        <p:blipFill>
          <a:blip r:embed="rId264">
            <a:extLst>
              <a:ext uri="{837473B0-CC2E-450A-ABE3-18F120FF3D39}">
                <a1611:picAttrSrcUrl xmlns:a1611="http://schemas.microsoft.com/office/drawing/2016/11/main" r:id="rId265"/>
              </a:ext>
            </a:extLst>
          </a:blip>
          <a:srcRect/>
          <a:stretch>
            <a:fillRect/>
          </a:stretch>
        </p:blipFill>
        <p:spPr>
          <a:xfrm>
            <a:off x="96534" y="9647974"/>
            <a:ext cx="948842" cy="278196"/>
          </a:xfrm>
          <a:prstGeom prst="rect">
            <a:avLst/>
          </a:prstGeom>
        </p:spPr>
      </p:pic>
      <p:pic>
        <p:nvPicPr>
          <p:cNvPr id="674" name="Picture 19"/>
          <p:cNvPicPr>
            <a:picLocks noChangeAspect="1"/>
          </p:cNvPicPr>
          <p:nvPr/>
        </p:nvPicPr>
        <p:blipFill>
          <a:blip r:embed="rId266">
            <a:extLst>
              <a:ext uri="{837473B0-CC2E-450A-ABE3-18F120FF3D39}">
                <a1611:picAttrSrcUrl xmlns:a1611="http://schemas.microsoft.com/office/drawing/2016/11/main" r:id="rId267"/>
              </a:ext>
            </a:extLst>
          </a:blip>
          <a:srcRect t="26243" b="14697"/>
          <a:stretch/>
        </p:blipFill>
        <p:spPr>
          <a:xfrm>
            <a:off x="1013753" y="1537051"/>
            <a:ext cx="792281" cy="396437"/>
          </a:xfrm>
          <a:prstGeom prst="rect">
            <a:avLst/>
          </a:prstGeom>
        </p:spPr>
      </p:pic>
      <p:pic>
        <p:nvPicPr>
          <p:cNvPr id="675" name="Picture 1"/>
          <p:cNvPicPr>
            <a:picLocks noChangeAspect="1"/>
          </p:cNvPicPr>
          <p:nvPr/>
        </p:nvPicPr>
        <p:blipFill>
          <a:blip r:embed="rId268">
            <a:extLst>
              <a:ext uri="{837473B0-CC2E-450A-ABE3-18F120FF3D39}">
                <a1611:picAttrSrcUrl xmlns:a1611="http://schemas.microsoft.com/office/drawing/2016/11/main" r:id="rId269"/>
              </a:ext>
            </a:extLst>
          </a:blip>
          <a:srcRect/>
          <a:stretch>
            <a:fillRect/>
          </a:stretch>
        </p:blipFill>
        <p:spPr>
          <a:xfrm>
            <a:off x="960679" y="9071047"/>
            <a:ext cx="896250" cy="269784"/>
          </a:xfrm>
          <a:prstGeom prst="rect">
            <a:avLst/>
          </a:prstGeom>
        </p:spPr>
      </p:pic>
      <p:pic>
        <p:nvPicPr>
          <p:cNvPr id="676" name="Picture 2"/>
          <p:cNvPicPr>
            <a:picLocks noChangeAspect="1"/>
          </p:cNvPicPr>
          <p:nvPr/>
        </p:nvPicPr>
        <p:blipFill>
          <a:blip r:embed="rId270">
            <a:extLst>
              <a:ext uri="{837473B0-CC2E-450A-ABE3-18F120FF3D39}">
                <a1611:picAttrSrcUrl xmlns:a1611="http://schemas.microsoft.com/office/drawing/2016/11/main" r:id="rId271"/>
              </a:ext>
            </a:extLst>
          </a:blip>
          <a:srcRect t="13997" b="16010"/>
          <a:stretch/>
        </p:blipFill>
        <p:spPr>
          <a:xfrm>
            <a:off x="885591" y="9373264"/>
            <a:ext cx="1119440" cy="158405"/>
          </a:xfrm>
          <a:prstGeom prst="rect">
            <a:avLst/>
          </a:prstGeom>
        </p:spPr>
      </p:pic>
      <p:pic>
        <p:nvPicPr>
          <p:cNvPr id="678" name="Picture 8"/>
          <p:cNvPicPr>
            <a:picLocks noChangeAspect="1"/>
          </p:cNvPicPr>
          <p:nvPr/>
        </p:nvPicPr>
        <p:blipFill>
          <a:blip r:embed="rId272">
            <a:extLst>
              <a:ext uri="{837473B0-CC2E-450A-ABE3-18F120FF3D39}">
                <a1611:picAttrSrcUrl xmlns:a1611="http://schemas.microsoft.com/office/drawing/2016/11/main" r:id="rId273"/>
              </a:ext>
            </a:extLst>
          </a:blip>
          <a:srcRect/>
          <a:stretch>
            <a:fillRect/>
          </a:stretch>
        </p:blipFill>
        <p:spPr>
          <a:xfrm>
            <a:off x="1190459" y="9546859"/>
            <a:ext cx="455624" cy="400356"/>
          </a:xfrm>
          <a:prstGeom prst="rect">
            <a:avLst/>
          </a:prstGeom>
        </p:spPr>
      </p:pic>
      <p:grpSp>
        <p:nvGrpSpPr>
          <p:cNvPr id="738" name="Group 737"/>
          <p:cNvGrpSpPr/>
          <p:nvPr/>
        </p:nvGrpSpPr>
        <p:grpSpPr>
          <a:xfrm>
            <a:off x="4736349" y="7777130"/>
            <a:ext cx="863961" cy="1655405"/>
            <a:chOff x="5666034" y="2395657"/>
            <a:chExt cx="863961" cy="1787349"/>
          </a:xfrm>
        </p:grpSpPr>
        <p:pic>
          <p:nvPicPr>
            <p:cNvPr id="688" name="Picture 28"/>
            <p:cNvPicPr>
              <a:picLocks noChangeAspect="1"/>
            </p:cNvPicPr>
            <p:nvPr/>
          </p:nvPicPr>
          <p:blipFill>
            <a:blip r:embed="rId274">
              <a:extLst>
                <a:ext uri="{837473B0-CC2E-450A-ABE3-18F120FF3D39}">
                  <a1611:picAttrSrcUrl xmlns:a1611="http://schemas.microsoft.com/office/drawing/2016/11/main" r:id="rId275"/>
                </a:ext>
              </a:extLst>
            </a:blip>
            <a:srcRect/>
            <a:stretch>
              <a:fillRect/>
            </a:stretch>
          </p:blipFill>
          <p:spPr>
            <a:xfrm>
              <a:off x="5751641" y="3461163"/>
              <a:ext cx="729278" cy="425421"/>
            </a:xfrm>
            <a:prstGeom prst="rect">
              <a:avLst/>
            </a:prstGeom>
          </p:spPr>
        </p:pic>
        <p:pic>
          <p:nvPicPr>
            <p:cNvPr id="690" name="Picture 32"/>
            <p:cNvPicPr>
              <a:picLocks noChangeAspect="1"/>
            </p:cNvPicPr>
            <p:nvPr/>
          </p:nvPicPr>
          <p:blipFill>
            <a:blip r:embed="rId276">
              <a:extLst>
                <a:ext uri="{837473B0-CC2E-450A-ABE3-18F120FF3D39}">
                  <a1611:picAttrSrcUrl xmlns:a1611="http://schemas.microsoft.com/office/drawing/2016/11/main" r:id="rId277"/>
                </a:ext>
              </a:extLst>
            </a:blip>
            <a:srcRect t="16533" b="17317"/>
            <a:stretch/>
          </p:blipFill>
          <p:spPr>
            <a:xfrm>
              <a:off x="5777375" y="3848731"/>
              <a:ext cx="714941" cy="334276"/>
            </a:xfrm>
            <a:prstGeom prst="rect">
              <a:avLst/>
            </a:prstGeom>
          </p:spPr>
        </p:pic>
        <p:pic>
          <p:nvPicPr>
            <p:cNvPr id="691" name="Picture 1"/>
            <p:cNvPicPr>
              <a:picLocks noChangeAspect="1"/>
            </p:cNvPicPr>
            <p:nvPr/>
          </p:nvPicPr>
          <p:blipFill>
            <a:blip r:embed="rId278">
              <a:extLst>
                <a:ext uri="{837473B0-CC2E-450A-ABE3-18F120FF3D39}">
                  <a1611:picAttrSrcUrl xmlns:a1611="http://schemas.microsoft.com/office/drawing/2016/11/main" r:id="rId279"/>
                </a:ext>
              </a:extLst>
            </a:blip>
            <a:srcRect/>
            <a:stretch>
              <a:fillRect/>
            </a:stretch>
          </p:blipFill>
          <p:spPr>
            <a:xfrm>
              <a:off x="5728490" y="2395657"/>
              <a:ext cx="757240" cy="252037"/>
            </a:xfrm>
            <a:prstGeom prst="rect">
              <a:avLst/>
            </a:prstGeom>
          </p:spPr>
        </p:pic>
        <p:pic>
          <p:nvPicPr>
            <p:cNvPr id="692" name="Picture 2"/>
            <p:cNvPicPr>
              <a:picLocks noChangeAspect="1"/>
            </p:cNvPicPr>
            <p:nvPr/>
          </p:nvPicPr>
          <p:blipFill>
            <a:blip r:embed="rId280">
              <a:extLst>
                <a:ext uri="{837473B0-CC2E-450A-ABE3-18F120FF3D39}">
                  <a1611:picAttrSrcUrl xmlns:a1611="http://schemas.microsoft.com/office/drawing/2016/11/main" r:id="rId281"/>
                </a:ext>
              </a:extLst>
            </a:blip>
            <a:srcRect/>
            <a:stretch>
              <a:fillRect/>
            </a:stretch>
          </p:blipFill>
          <p:spPr>
            <a:xfrm>
              <a:off x="5739197" y="3271920"/>
              <a:ext cx="764142" cy="224317"/>
            </a:xfrm>
            <a:prstGeom prst="rect">
              <a:avLst/>
            </a:prstGeom>
          </p:spPr>
        </p:pic>
        <p:pic>
          <p:nvPicPr>
            <p:cNvPr id="695" name="Picture 1"/>
            <p:cNvPicPr>
              <a:picLocks noChangeAspect="1"/>
            </p:cNvPicPr>
            <p:nvPr/>
          </p:nvPicPr>
          <p:blipFill>
            <a:blip r:embed="rId282">
              <a:extLst>
                <a:ext uri="{837473B0-CC2E-450A-ABE3-18F120FF3D39}">
                  <a1611:picAttrSrcUrl xmlns:a1611="http://schemas.microsoft.com/office/drawing/2016/11/main" r:id="rId283"/>
                </a:ext>
              </a:extLst>
            </a:blip>
            <a:srcRect/>
            <a:stretch>
              <a:fillRect/>
            </a:stretch>
          </p:blipFill>
          <p:spPr>
            <a:xfrm>
              <a:off x="5666034" y="2647694"/>
              <a:ext cx="863961" cy="284586"/>
            </a:xfrm>
            <a:prstGeom prst="rect">
              <a:avLst/>
            </a:prstGeom>
          </p:spPr>
        </p:pic>
        <p:pic>
          <p:nvPicPr>
            <p:cNvPr id="696" name="Picture 26"/>
            <p:cNvPicPr>
              <a:picLocks noChangeAspect="1"/>
            </p:cNvPicPr>
            <p:nvPr/>
          </p:nvPicPr>
          <p:blipFill>
            <a:blip r:embed="rId284">
              <a:extLst>
                <a:ext uri="{837473B0-CC2E-450A-ABE3-18F120FF3D39}">
                  <a1611:picAttrSrcUrl xmlns:a1611="http://schemas.microsoft.com/office/drawing/2016/11/main" r:id="rId285"/>
                </a:ext>
              </a:extLst>
            </a:blip>
            <a:srcRect/>
            <a:stretch>
              <a:fillRect/>
            </a:stretch>
          </p:blipFill>
          <p:spPr>
            <a:xfrm>
              <a:off x="5840772" y="2941542"/>
              <a:ext cx="514493" cy="318136"/>
            </a:xfrm>
            <a:prstGeom prst="rect">
              <a:avLst/>
            </a:prstGeom>
          </p:spPr>
        </p:pic>
      </p:grpSp>
      <p:grpSp>
        <p:nvGrpSpPr>
          <p:cNvPr id="716" name="Group 715"/>
          <p:cNvGrpSpPr/>
          <p:nvPr/>
        </p:nvGrpSpPr>
        <p:grpSpPr>
          <a:xfrm>
            <a:off x="3903327" y="6793941"/>
            <a:ext cx="689336" cy="1557491"/>
            <a:chOff x="4826292" y="1958291"/>
            <a:chExt cx="689336" cy="1587333"/>
          </a:xfrm>
        </p:grpSpPr>
        <p:pic>
          <p:nvPicPr>
            <p:cNvPr id="603" name="Picture 5"/>
            <p:cNvPicPr>
              <a:picLocks noChangeAspect="1"/>
            </p:cNvPicPr>
            <p:nvPr/>
          </p:nvPicPr>
          <p:blipFill>
            <a:blip r:embed="rId286">
              <a:extLst>
                <a:ext uri="{837473B0-CC2E-450A-ABE3-18F120FF3D39}">
                  <a1611:picAttrSrcUrl xmlns:a1611="http://schemas.microsoft.com/office/drawing/2016/11/main" r:id="rId287"/>
                </a:ext>
              </a:extLst>
            </a:blip>
            <a:srcRect/>
            <a:stretch>
              <a:fillRect/>
            </a:stretch>
          </p:blipFill>
          <p:spPr>
            <a:xfrm>
              <a:off x="4872452" y="1958291"/>
              <a:ext cx="597015" cy="217948"/>
            </a:xfrm>
            <a:prstGeom prst="rect">
              <a:avLst/>
            </a:prstGeom>
          </p:spPr>
        </p:pic>
        <p:pic>
          <p:nvPicPr>
            <p:cNvPr id="605" name="Picture 7"/>
            <p:cNvPicPr>
              <a:picLocks noChangeAspect="1"/>
            </p:cNvPicPr>
            <p:nvPr/>
          </p:nvPicPr>
          <p:blipFill>
            <a:blip r:embed="rId288">
              <a:extLst>
                <a:ext uri="{837473B0-CC2E-450A-ABE3-18F120FF3D39}">
                  <a1611:picAttrSrcUrl xmlns:a1611="http://schemas.microsoft.com/office/drawing/2016/11/main" r:id="rId289"/>
                </a:ext>
              </a:extLst>
            </a:blip>
            <a:srcRect t="8207" b="12415"/>
            <a:stretch/>
          </p:blipFill>
          <p:spPr>
            <a:xfrm>
              <a:off x="4893144" y="3122405"/>
              <a:ext cx="581234" cy="423219"/>
            </a:xfrm>
            <a:prstGeom prst="rect">
              <a:avLst/>
            </a:prstGeom>
          </p:spPr>
        </p:pic>
        <p:pic>
          <p:nvPicPr>
            <p:cNvPr id="607" name="Picture 9"/>
            <p:cNvPicPr>
              <a:picLocks noChangeAspect="1"/>
            </p:cNvPicPr>
            <p:nvPr/>
          </p:nvPicPr>
          <p:blipFill>
            <a:blip r:embed="rId290">
              <a:extLst>
                <a:ext uri="{837473B0-CC2E-450A-ABE3-18F120FF3D39}">
                  <a1611:picAttrSrcUrl xmlns:a1611="http://schemas.microsoft.com/office/drawing/2016/11/main" r:id="rId291"/>
                </a:ext>
              </a:extLst>
            </a:blip>
            <a:srcRect/>
            <a:stretch>
              <a:fillRect/>
            </a:stretch>
          </p:blipFill>
          <p:spPr>
            <a:xfrm>
              <a:off x="4856408" y="2452974"/>
              <a:ext cx="629104" cy="339421"/>
            </a:xfrm>
            <a:prstGeom prst="rect">
              <a:avLst/>
            </a:prstGeom>
          </p:spPr>
        </p:pic>
        <p:pic>
          <p:nvPicPr>
            <p:cNvPr id="608" name="Picture 17"/>
            <p:cNvPicPr>
              <a:picLocks noChangeAspect="1"/>
            </p:cNvPicPr>
            <p:nvPr/>
          </p:nvPicPr>
          <p:blipFill>
            <a:blip r:embed="rId292">
              <a:extLst>
                <a:ext uri="{837473B0-CC2E-450A-ABE3-18F120FF3D39}">
                  <a1611:picAttrSrcUrl xmlns:a1611="http://schemas.microsoft.com/office/drawing/2016/11/main" r:id="rId293"/>
                </a:ext>
              </a:extLst>
            </a:blip>
            <a:srcRect/>
            <a:stretch>
              <a:fillRect/>
            </a:stretch>
          </p:blipFill>
          <p:spPr>
            <a:xfrm>
              <a:off x="4826292" y="2792395"/>
              <a:ext cx="689336" cy="334536"/>
            </a:xfrm>
            <a:prstGeom prst="rect">
              <a:avLst/>
            </a:prstGeom>
          </p:spPr>
        </p:pic>
        <p:pic>
          <p:nvPicPr>
            <p:cNvPr id="697" name="Picture 61"/>
            <p:cNvPicPr>
              <a:picLocks noChangeAspect="1"/>
            </p:cNvPicPr>
            <p:nvPr/>
          </p:nvPicPr>
          <p:blipFill>
            <a:blip r:embed="rId294">
              <a:extLst>
                <a:ext uri="{837473B0-CC2E-450A-ABE3-18F120FF3D39}">
                  <a1611:picAttrSrcUrl xmlns:a1611="http://schemas.microsoft.com/office/drawing/2016/11/main" r:id="rId295"/>
                </a:ext>
              </a:extLst>
            </a:blip>
            <a:srcRect/>
            <a:stretch>
              <a:fillRect/>
            </a:stretch>
          </p:blipFill>
          <p:spPr>
            <a:xfrm>
              <a:off x="4826292" y="2191167"/>
              <a:ext cx="689336" cy="258704"/>
            </a:xfrm>
            <a:prstGeom prst="rect">
              <a:avLst/>
            </a:prstGeom>
          </p:spPr>
        </p:pic>
      </p:grpSp>
      <p:grpSp>
        <p:nvGrpSpPr>
          <p:cNvPr id="745" name="Group 744"/>
          <p:cNvGrpSpPr/>
          <p:nvPr/>
        </p:nvGrpSpPr>
        <p:grpSpPr>
          <a:xfrm>
            <a:off x="2011342" y="8240126"/>
            <a:ext cx="698513" cy="895510"/>
            <a:chOff x="1968871" y="8707003"/>
            <a:chExt cx="698513" cy="892494"/>
          </a:xfrm>
        </p:grpSpPr>
        <p:pic>
          <p:nvPicPr>
            <p:cNvPr id="701" name="Picture 6"/>
            <p:cNvPicPr>
              <a:picLocks noChangeAspect="1"/>
            </p:cNvPicPr>
            <p:nvPr/>
          </p:nvPicPr>
          <p:blipFill>
            <a:blip r:embed="rId296">
              <a:extLst>
                <a:ext uri="{837473B0-CC2E-450A-ABE3-18F120FF3D39}">
                  <a1611:picAttrSrcUrl xmlns:a1611="http://schemas.microsoft.com/office/drawing/2016/11/main" r:id="rId297"/>
                </a:ext>
              </a:extLst>
            </a:blip>
            <a:srcRect/>
            <a:stretch>
              <a:fillRect/>
            </a:stretch>
          </p:blipFill>
          <p:spPr>
            <a:xfrm>
              <a:off x="2012622" y="9020621"/>
              <a:ext cx="621756" cy="578876"/>
            </a:xfrm>
            <a:prstGeom prst="rect">
              <a:avLst/>
            </a:prstGeom>
          </p:spPr>
        </p:pic>
        <p:pic>
          <p:nvPicPr>
            <p:cNvPr id="703" name="Picture 9"/>
            <p:cNvPicPr>
              <a:picLocks noChangeAspect="1"/>
            </p:cNvPicPr>
            <p:nvPr/>
          </p:nvPicPr>
          <p:blipFill>
            <a:blip r:embed="rId298">
              <a:extLst>
                <a:ext uri="{837473B0-CC2E-450A-ABE3-18F120FF3D39}">
                  <a1611:picAttrSrcUrl xmlns:a1611="http://schemas.microsoft.com/office/drawing/2016/11/main" r:id="rId299"/>
                </a:ext>
              </a:extLst>
            </a:blip>
            <a:srcRect/>
            <a:stretch>
              <a:fillRect/>
            </a:stretch>
          </p:blipFill>
          <p:spPr>
            <a:xfrm>
              <a:off x="1968871" y="8707003"/>
              <a:ext cx="698513" cy="313618"/>
            </a:xfrm>
            <a:prstGeom prst="rect">
              <a:avLst/>
            </a:prstGeom>
          </p:spPr>
        </p:pic>
      </p:grpSp>
      <p:grpSp>
        <p:nvGrpSpPr>
          <p:cNvPr id="704" name="Group 56"/>
          <p:cNvGrpSpPr/>
          <p:nvPr/>
        </p:nvGrpSpPr>
        <p:grpSpPr>
          <a:xfrm>
            <a:off x="2892915" y="5742056"/>
            <a:ext cx="793445" cy="1660126"/>
            <a:chOff x="2867299" y="1945263"/>
            <a:chExt cx="828351" cy="3382737"/>
          </a:xfrm>
        </p:grpSpPr>
        <p:pic>
          <p:nvPicPr>
            <p:cNvPr id="706" name="Picture 5"/>
            <p:cNvPicPr>
              <a:picLocks noChangeAspect="1"/>
            </p:cNvPicPr>
            <p:nvPr/>
          </p:nvPicPr>
          <p:blipFill>
            <a:blip r:embed="rId300">
              <a:extLst>
                <a:ext uri="{837473B0-CC2E-450A-ABE3-18F120FF3D39}">
                  <a1611:picAttrSrcUrl xmlns:a1611="http://schemas.microsoft.com/office/drawing/2016/11/main" r:id="rId301"/>
                </a:ext>
              </a:extLst>
            </a:blip>
            <a:srcRect/>
            <a:stretch>
              <a:fillRect/>
            </a:stretch>
          </p:blipFill>
          <p:spPr>
            <a:xfrm>
              <a:off x="2908998" y="4255867"/>
              <a:ext cx="767058" cy="391873"/>
            </a:xfrm>
            <a:prstGeom prst="rect">
              <a:avLst/>
            </a:prstGeom>
          </p:spPr>
        </p:pic>
        <p:pic>
          <p:nvPicPr>
            <p:cNvPr id="708" name="Picture 8"/>
            <p:cNvPicPr>
              <a:picLocks noChangeAspect="1"/>
            </p:cNvPicPr>
            <p:nvPr/>
          </p:nvPicPr>
          <p:blipFill>
            <a:blip r:embed="rId302">
              <a:extLst>
                <a:ext uri="{837473B0-CC2E-450A-ABE3-18F120FF3D39}">
                  <a1611:picAttrSrcUrl xmlns:a1611="http://schemas.microsoft.com/office/drawing/2016/11/main" r:id="rId303"/>
                </a:ext>
              </a:extLst>
            </a:blip>
            <a:srcRect/>
            <a:stretch>
              <a:fillRect/>
            </a:stretch>
          </p:blipFill>
          <p:spPr>
            <a:xfrm>
              <a:off x="3049754" y="2530140"/>
              <a:ext cx="511996" cy="964602"/>
            </a:xfrm>
            <a:prstGeom prst="rect">
              <a:avLst/>
            </a:prstGeom>
          </p:spPr>
        </p:pic>
        <p:pic>
          <p:nvPicPr>
            <p:cNvPr id="709" name="Picture 9"/>
            <p:cNvPicPr>
              <a:picLocks noChangeAspect="1"/>
            </p:cNvPicPr>
            <p:nvPr/>
          </p:nvPicPr>
          <p:blipFill>
            <a:blip r:embed="rId304">
              <a:extLst>
                <a:ext uri="{837473B0-CC2E-450A-ABE3-18F120FF3D39}">
                  <a1611:picAttrSrcUrl xmlns:a1611="http://schemas.microsoft.com/office/drawing/2016/11/main" r:id="rId305"/>
                </a:ext>
              </a:extLst>
            </a:blip>
            <a:srcRect/>
            <a:stretch>
              <a:fillRect/>
            </a:stretch>
          </p:blipFill>
          <p:spPr>
            <a:xfrm>
              <a:off x="3142682" y="1945263"/>
              <a:ext cx="326139" cy="584877"/>
            </a:xfrm>
            <a:prstGeom prst="rect">
              <a:avLst/>
            </a:prstGeom>
          </p:spPr>
        </p:pic>
        <p:pic>
          <p:nvPicPr>
            <p:cNvPr id="710" name="Picture 10"/>
            <p:cNvPicPr>
              <a:picLocks noChangeAspect="1"/>
            </p:cNvPicPr>
            <p:nvPr/>
          </p:nvPicPr>
          <p:blipFill>
            <a:blip r:embed="rId306">
              <a:extLst>
                <a:ext uri="{837473B0-CC2E-450A-ABE3-18F120FF3D39}">
                  <a1611:picAttrSrcUrl xmlns:a1611="http://schemas.microsoft.com/office/drawing/2016/11/main" r:id="rId307"/>
                </a:ext>
              </a:extLst>
            </a:blip>
            <a:srcRect t="26443" b="9331"/>
            <a:stretch/>
          </p:blipFill>
          <p:spPr>
            <a:xfrm>
              <a:off x="2928593" y="4707786"/>
              <a:ext cx="767057" cy="620214"/>
            </a:xfrm>
            <a:prstGeom prst="rect">
              <a:avLst/>
            </a:prstGeom>
          </p:spPr>
        </p:pic>
        <p:pic>
          <p:nvPicPr>
            <p:cNvPr id="711" name="Picture 1"/>
            <p:cNvPicPr>
              <a:picLocks noChangeAspect="1"/>
            </p:cNvPicPr>
            <p:nvPr/>
          </p:nvPicPr>
          <p:blipFill>
            <a:blip r:embed="rId308">
              <a:extLst>
                <a:ext uri="{837473B0-CC2E-450A-ABE3-18F120FF3D39}">
                  <a1611:picAttrSrcUrl xmlns:a1611="http://schemas.microsoft.com/office/drawing/2016/11/main" r:id="rId309"/>
                </a:ext>
              </a:extLst>
            </a:blip>
            <a:srcRect/>
            <a:stretch>
              <a:fillRect/>
            </a:stretch>
          </p:blipFill>
          <p:spPr>
            <a:xfrm>
              <a:off x="3049754" y="3494742"/>
              <a:ext cx="511996" cy="773805"/>
            </a:xfrm>
            <a:prstGeom prst="rect">
              <a:avLst/>
            </a:prstGeom>
          </p:spPr>
        </p:pic>
      </p:grpSp>
      <p:grpSp>
        <p:nvGrpSpPr>
          <p:cNvPr id="717" name="Group 82"/>
          <p:cNvGrpSpPr/>
          <p:nvPr/>
        </p:nvGrpSpPr>
        <p:grpSpPr>
          <a:xfrm>
            <a:off x="4672743" y="3453910"/>
            <a:ext cx="958830" cy="2986656"/>
            <a:chOff x="3451224" y="2061040"/>
            <a:chExt cx="958830" cy="2976600"/>
          </a:xfrm>
        </p:grpSpPr>
        <p:pic>
          <p:nvPicPr>
            <p:cNvPr id="718" name="Picture 9"/>
            <p:cNvPicPr>
              <a:picLocks noChangeAspect="1"/>
            </p:cNvPicPr>
            <p:nvPr/>
          </p:nvPicPr>
          <p:blipFill>
            <a:blip r:embed="rId310">
              <a:extLst>
                <a:ext uri="{837473B0-CC2E-450A-ABE3-18F120FF3D39}">
                  <a1611:picAttrSrcUrl xmlns:a1611="http://schemas.microsoft.com/office/drawing/2016/11/main" r:id="rId311"/>
                </a:ext>
              </a:extLst>
            </a:blip>
            <a:srcRect/>
            <a:stretch>
              <a:fillRect/>
            </a:stretch>
          </p:blipFill>
          <p:spPr>
            <a:xfrm>
              <a:off x="3572964" y="4608938"/>
              <a:ext cx="715350" cy="428702"/>
            </a:xfrm>
            <a:prstGeom prst="rect">
              <a:avLst/>
            </a:prstGeom>
          </p:spPr>
        </p:pic>
        <p:pic>
          <p:nvPicPr>
            <p:cNvPr id="719" name="Picture 15"/>
            <p:cNvPicPr>
              <a:picLocks noChangeAspect="1"/>
            </p:cNvPicPr>
            <p:nvPr/>
          </p:nvPicPr>
          <p:blipFill>
            <a:blip r:embed="rId312">
              <a:extLst>
                <a:ext uri="{837473B0-CC2E-450A-ABE3-18F120FF3D39}">
                  <a1611:picAttrSrcUrl xmlns:a1611="http://schemas.microsoft.com/office/drawing/2016/11/main" r:id="rId313"/>
                </a:ext>
              </a:extLst>
            </a:blip>
            <a:srcRect/>
            <a:stretch>
              <a:fillRect/>
            </a:stretch>
          </p:blipFill>
          <p:spPr>
            <a:xfrm>
              <a:off x="3543209" y="3748582"/>
              <a:ext cx="792284" cy="577209"/>
            </a:xfrm>
            <a:prstGeom prst="rect">
              <a:avLst/>
            </a:prstGeom>
          </p:spPr>
        </p:pic>
        <p:pic>
          <p:nvPicPr>
            <p:cNvPr id="720" name="Picture 16"/>
            <p:cNvPicPr>
              <a:picLocks noChangeAspect="1"/>
            </p:cNvPicPr>
            <p:nvPr/>
          </p:nvPicPr>
          <p:blipFill>
            <a:blip r:embed="rId314">
              <a:extLst>
                <a:ext uri="{837473B0-CC2E-450A-ABE3-18F120FF3D39}">
                  <a1611:picAttrSrcUrl xmlns:a1611="http://schemas.microsoft.com/office/drawing/2016/11/main" r:id="rId315"/>
                </a:ext>
              </a:extLst>
            </a:blip>
            <a:srcRect/>
            <a:stretch>
              <a:fillRect/>
            </a:stretch>
          </p:blipFill>
          <p:spPr>
            <a:xfrm>
              <a:off x="3683528" y="3377299"/>
              <a:ext cx="511644" cy="371282"/>
            </a:xfrm>
            <a:prstGeom prst="rect">
              <a:avLst/>
            </a:prstGeom>
          </p:spPr>
        </p:pic>
        <p:pic>
          <p:nvPicPr>
            <p:cNvPr id="721" name="Picture 19"/>
            <p:cNvPicPr>
              <a:picLocks noChangeAspect="1"/>
            </p:cNvPicPr>
            <p:nvPr/>
          </p:nvPicPr>
          <p:blipFill>
            <a:blip r:embed="rId316">
              <a:extLst>
                <a:ext uri="{837473B0-CC2E-450A-ABE3-18F120FF3D39}">
                  <a1611:picAttrSrcUrl xmlns:a1611="http://schemas.microsoft.com/office/drawing/2016/11/main" r:id="rId317"/>
                </a:ext>
              </a:extLst>
            </a:blip>
            <a:srcRect t="29113" b="19373"/>
            <a:stretch/>
          </p:blipFill>
          <p:spPr>
            <a:xfrm>
              <a:off x="3525785" y="4325791"/>
              <a:ext cx="809708" cy="283147"/>
            </a:xfrm>
            <a:prstGeom prst="rect">
              <a:avLst/>
            </a:prstGeom>
          </p:spPr>
        </p:pic>
        <p:grpSp>
          <p:nvGrpSpPr>
            <p:cNvPr id="722" name="Group 73"/>
            <p:cNvGrpSpPr/>
            <p:nvPr/>
          </p:nvGrpSpPr>
          <p:grpSpPr>
            <a:xfrm>
              <a:off x="3451224" y="2061040"/>
              <a:ext cx="958830" cy="1253011"/>
              <a:chOff x="2162054" y="1945263"/>
              <a:chExt cx="958830" cy="1253011"/>
            </a:xfrm>
          </p:grpSpPr>
          <p:pic>
            <p:nvPicPr>
              <p:cNvPr id="723" name="Picture 7"/>
              <p:cNvPicPr>
                <a:picLocks noChangeAspect="1"/>
              </p:cNvPicPr>
              <p:nvPr/>
            </p:nvPicPr>
            <p:blipFill>
              <a:blip r:embed="rId318">
                <a:extLst>
                  <a:ext uri="{837473B0-CC2E-450A-ABE3-18F120FF3D39}">
                    <a1611:picAttrSrcUrl xmlns:a1611="http://schemas.microsoft.com/office/drawing/2016/11/main" r:id="rId319"/>
                  </a:ext>
                </a:extLst>
              </a:blip>
              <a:srcRect t="13502" b="16246"/>
              <a:stretch/>
            </p:blipFill>
            <p:spPr>
              <a:xfrm>
                <a:off x="2349009" y="2158463"/>
                <a:ext cx="584921" cy="418718"/>
              </a:xfrm>
              <a:prstGeom prst="rect">
                <a:avLst/>
              </a:prstGeom>
            </p:spPr>
          </p:pic>
          <p:pic>
            <p:nvPicPr>
              <p:cNvPr id="724" name="Picture 30"/>
              <p:cNvPicPr>
                <a:picLocks noChangeAspect="1"/>
              </p:cNvPicPr>
              <p:nvPr/>
            </p:nvPicPr>
            <p:blipFill>
              <a:blip r:embed="rId320">
                <a:extLst>
                  <a:ext uri="{837473B0-CC2E-450A-ABE3-18F120FF3D39}">
                    <a1611:picAttrSrcUrl xmlns:a1611="http://schemas.microsoft.com/office/drawing/2016/11/main" r:id="rId3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62054" y="1945263"/>
                <a:ext cx="958830" cy="231553"/>
              </a:xfrm>
              <a:prstGeom prst="rect">
                <a:avLst/>
              </a:prstGeom>
            </p:spPr>
          </p:pic>
          <p:pic>
            <p:nvPicPr>
              <p:cNvPr id="725" name="Picture 31"/>
              <p:cNvPicPr>
                <a:picLocks noChangeAspect="1"/>
              </p:cNvPicPr>
              <p:nvPr/>
            </p:nvPicPr>
            <p:blipFill>
              <a:blip r:embed="rId322">
                <a:extLst>
                  <a:ext uri="{837473B0-CC2E-450A-ABE3-18F120FF3D39}">
                    <a1611:picAttrSrcUrl xmlns:a1611="http://schemas.microsoft.com/office/drawing/2016/11/main" r:id="rId3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95600" y="2585483"/>
                <a:ext cx="691739" cy="612791"/>
              </a:xfrm>
              <a:prstGeom prst="rect">
                <a:avLst/>
              </a:prstGeom>
            </p:spPr>
          </p:pic>
        </p:grpSp>
      </p:grpSp>
      <p:grpSp>
        <p:nvGrpSpPr>
          <p:cNvPr id="726" name="Group 68"/>
          <p:cNvGrpSpPr/>
          <p:nvPr/>
        </p:nvGrpSpPr>
        <p:grpSpPr>
          <a:xfrm>
            <a:off x="4710700" y="6483749"/>
            <a:ext cx="933450" cy="1320167"/>
            <a:chOff x="2159904" y="1945263"/>
            <a:chExt cx="933450" cy="3103071"/>
          </a:xfrm>
        </p:grpSpPr>
        <p:pic>
          <p:nvPicPr>
            <p:cNvPr id="727" name="Picture 26"/>
            <p:cNvPicPr>
              <a:picLocks noChangeAspect="1"/>
            </p:cNvPicPr>
            <p:nvPr/>
          </p:nvPicPr>
          <p:blipFill>
            <a:blip r:embed="rId324">
              <a:extLst>
                <a:ext uri="{837473B0-CC2E-450A-ABE3-18F120FF3D39}">
                  <a1611:picAttrSrcUrl xmlns:a1611="http://schemas.microsoft.com/office/drawing/2016/11/main" r:id="rId325"/>
                </a:ext>
              </a:extLst>
            </a:blip>
            <a:srcRect/>
            <a:stretch>
              <a:fillRect/>
            </a:stretch>
          </p:blipFill>
          <p:spPr>
            <a:xfrm>
              <a:off x="2230487" y="2589636"/>
              <a:ext cx="810470" cy="644372"/>
            </a:xfrm>
            <a:prstGeom prst="rect">
              <a:avLst/>
            </a:prstGeom>
          </p:spPr>
        </p:pic>
        <p:pic>
          <p:nvPicPr>
            <p:cNvPr id="728" name="Picture 27"/>
            <p:cNvPicPr>
              <a:picLocks noChangeAspect="1"/>
            </p:cNvPicPr>
            <p:nvPr/>
          </p:nvPicPr>
          <p:blipFill>
            <a:blip r:embed="rId326">
              <a:extLst>
                <a:ext uri="{837473B0-CC2E-450A-ABE3-18F120FF3D39}">
                  <a1611:picAttrSrcUrl xmlns:a1611="http://schemas.microsoft.com/office/drawing/2016/11/main" r:id="rId327"/>
                </a:ext>
              </a:extLst>
            </a:blip>
            <a:srcRect/>
            <a:stretch>
              <a:fillRect/>
            </a:stretch>
          </p:blipFill>
          <p:spPr>
            <a:xfrm>
              <a:off x="2329212" y="3395530"/>
              <a:ext cx="576648" cy="718856"/>
            </a:xfrm>
            <a:prstGeom prst="rect">
              <a:avLst/>
            </a:prstGeom>
          </p:spPr>
        </p:pic>
        <p:pic>
          <p:nvPicPr>
            <p:cNvPr id="730" name="Picture 31"/>
            <p:cNvPicPr>
              <a:picLocks noChangeAspect="1"/>
            </p:cNvPicPr>
            <p:nvPr/>
          </p:nvPicPr>
          <p:blipFill>
            <a:blip r:embed="rId328">
              <a:extLst>
                <a:ext uri="{837473B0-CC2E-450A-ABE3-18F120FF3D39}">
                  <a1611:picAttrSrcUrl xmlns:a1611="http://schemas.microsoft.com/office/drawing/2016/11/main" r:id="rId329"/>
                </a:ext>
              </a:extLst>
            </a:blip>
            <a:srcRect t="32163" b="24946"/>
            <a:stretch/>
          </p:blipFill>
          <p:spPr>
            <a:xfrm>
              <a:off x="2230487" y="1945263"/>
              <a:ext cx="792284" cy="644373"/>
            </a:xfrm>
            <a:prstGeom prst="rect">
              <a:avLst/>
            </a:prstGeom>
          </p:spPr>
        </p:pic>
        <p:pic>
          <p:nvPicPr>
            <p:cNvPr id="734" name="Picture 3"/>
            <p:cNvPicPr>
              <a:picLocks noChangeAspect="1"/>
            </p:cNvPicPr>
            <p:nvPr/>
          </p:nvPicPr>
          <p:blipFill>
            <a:blip r:embed="rId330">
              <a:extLst>
                <a:ext uri="{837473B0-CC2E-450A-ABE3-18F120FF3D39}">
                  <a1611:picAttrSrcUrl xmlns:a1611="http://schemas.microsoft.com/office/drawing/2016/11/main" r:id="rId331"/>
                </a:ext>
              </a:extLst>
            </a:blip>
            <a:srcRect t="36570" b="32946"/>
            <a:stretch/>
          </p:blipFill>
          <p:spPr>
            <a:xfrm>
              <a:off x="2160336" y="4114386"/>
              <a:ext cx="914400" cy="424522"/>
            </a:xfrm>
            <a:prstGeom prst="rect">
              <a:avLst/>
            </a:prstGeom>
          </p:spPr>
        </p:pic>
        <p:pic>
          <p:nvPicPr>
            <p:cNvPr id="735" name="Picture 4"/>
            <p:cNvPicPr>
              <a:picLocks noChangeAspect="1"/>
            </p:cNvPicPr>
            <p:nvPr/>
          </p:nvPicPr>
          <p:blipFill>
            <a:blip r:embed="rId332">
              <a:extLst>
                <a:ext uri="{837473B0-CC2E-450A-ABE3-18F120FF3D39}">
                  <a1611:picAttrSrcUrl xmlns:a1611="http://schemas.microsoft.com/office/drawing/2016/11/main" r:id="rId333"/>
                </a:ext>
              </a:extLst>
            </a:blip>
            <a:srcRect t="35430" b="29134"/>
            <a:stretch/>
          </p:blipFill>
          <p:spPr>
            <a:xfrm>
              <a:off x="2159904" y="4538908"/>
              <a:ext cx="933450" cy="509426"/>
            </a:xfrm>
            <a:prstGeom prst="rect">
              <a:avLst/>
            </a:prstGeom>
          </p:spPr>
        </p:pic>
      </p:grpSp>
      <p:grpSp>
        <p:nvGrpSpPr>
          <p:cNvPr id="760" name="Group 759"/>
          <p:cNvGrpSpPr/>
          <p:nvPr/>
        </p:nvGrpSpPr>
        <p:grpSpPr>
          <a:xfrm>
            <a:off x="5656918" y="1535348"/>
            <a:ext cx="834533" cy="895522"/>
            <a:chOff x="5678880" y="2160911"/>
            <a:chExt cx="834533" cy="892507"/>
          </a:xfrm>
        </p:grpSpPr>
        <p:pic>
          <p:nvPicPr>
            <p:cNvPr id="740" name="Picture 48"/>
            <p:cNvPicPr>
              <a:picLocks noChangeAspect="1"/>
            </p:cNvPicPr>
            <p:nvPr/>
          </p:nvPicPr>
          <p:blipFill>
            <a:blip r:embed="rId334">
              <a:extLst>
                <a:ext uri="{837473B0-CC2E-450A-ABE3-18F120FF3D39}">
                  <a1611:picAttrSrcUrl xmlns:a1611="http://schemas.microsoft.com/office/drawing/2016/11/main" r:id="rId335"/>
                </a:ext>
              </a:extLst>
            </a:blip>
            <a:srcRect/>
            <a:stretch>
              <a:fillRect/>
            </a:stretch>
          </p:blipFill>
          <p:spPr>
            <a:xfrm>
              <a:off x="5777671" y="2160911"/>
              <a:ext cx="636952" cy="236582"/>
            </a:xfrm>
            <a:prstGeom prst="rect">
              <a:avLst/>
            </a:prstGeom>
          </p:spPr>
        </p:pic>
        <p:pic>
          <p:nvPicPr>
            <p:cNvPr id="741" name="Picture 1"/>
            <p:cNvPicPr>
              <a:picLocks noChangeAspect="1"/>
            </p:cNvPicPr>
            <p:nvPr/>
          </p:nvPicPr>
          <p:blipFill>
            <a:blip r:embed="rId336">
              <a:extLst>
                <a:ext uri="{837473B0-CC2E-450A-ABE3-18F120FF3D39}">
                  <a1611:picAttrSrcUrl xmlns:a1611="http://schemas.microsoft.com/office/drawing/2016/11/main" r:id="rId337"/>
                </a:ext>
              </a:extLst>
            </a:blip>
            <a:srcRect/>
            <a:stretch>
              <a:fillRect/>
            </a:stretch>
          </p:blipFill>
          <p:spPr>
            <a:xfrm>
              <a:off x="5678880" y="2750563"/>
              <a:ext cx="834533" cy="302855"/>
            </a:xfrm>
            <a:prstGeom prst="rect">
              <a:avLst/>
            </a:prstGeom>
          </p:spPr>
        </p:pic>
        <p:pic>
          <p:nvPicPr>
            <p:cNvPr id="742" name="Picture 7"/>
            <p:cNvPicPr>
              <a:picLocks noChangeAspect="1"/>
            </p:cNvPicPr>
            <p:nvPr/>
          </p:nvPicPr>
          <p:blipFill>
            <a:blip r:embed="rId338">
              <a:extLst>
                <a:ext uri="{837473B0-CC2E-450A-ABE3-18F120FF3D39}">
                  <a1611:picAttrSrcUrl xmlns:a1611="http://schemas.microsoft.com/office/drawing/2016/11/main" r:id="rId339"/>
                </a:ext>
              </a:extLst>
            </a:blip>
            <a:srcRect/>
            <a:stretch>
              <a:fillRect/>
            </a:stretch>
          </p:blipFill>
          <p:spPr>
            <a:xfrm>
              <a:off x="5713193" y="2373887"/>
              <a:ext cx="765908" cy="376676"/>
            </a:xfrm>
            <a:prstGeom prst="rect">
              <a:avLst/>
            </a:prstGeom>
          </p:spPr>
        </p:pic>
      </p:grpSp>
      <p:grpSp>
        <p:nvGrpSpPr>
          <p:cNvPr id="778" name="Group 777"/>
          <p:cNvGrpSpPr/>
          <p:nvPr/>
        </p:nvGrpSpPr>
        <p:grpSpPr>
          <a:xfrm>
            <a:off x="2954347" y="7476128"/>
            <a:ext cx="828351" cy="1249692"/>
            <a:chOff x="2938995" y="7428641"/>
            <a:chExt cx="828351" cy="1245484"/>
          </a:xfrm>
        </p:grpSpPr>
        <p:pic>
          <p:nvPicPr>
            <p:cNvPr id="747" name="Picture 5"/>
            <p:cNvPicPr>
              <a:picLocks noChangeAspect="1"/>
            </p:cNvPicPr>
            <p:nvPr/>
          </p:nvPicPr>
          <p:blipFill>
            <a:blip r:embed="rId340">
              <a:extLst>
                <a:ext uri="{837473B0-CC2E-450A-ABE3-18F120FF3D39}">
                  <a1611:picAttrSrcUrl xmlns:a1611="http://schemas.microsoft.com/office/drawing/2016/11/main" r:id="rId341"/>
                </a:ext>
              </a:extLst>
            </a:blip>
            <a:srcRect/>
            <a:stretch>
              <a:fillRect/>
            </a:stretch>
          </p:blipFill>
          <p:spPr>
            <a:xfrm>
              <a:off x="3098957" y="7845269"/>
              <a:ext cx="490421" cy="477716"/>
            </a:xfrm>
            <a:prstGeom prst="rect">
              <a:avLst/>
            </a:prstGeom>
          </p:spPr>
        </p:pic>
        <p:pic>
          <p:nvPicPr>
            <p:cNvPr id="748" name="Picture 7"/>
            <p:cNvPicPr>
              <a:picLocks noChangeAspect="1"/>
            </p:cNvPicPr>
            <p:nvPr/>
          </p:nvPicPr>
          <p:blipFill>
            <a:blip r:embed="rId342">
              <a:extLst>
                <a:ext uri="{837473B0-CC2E-450A-ABE3-18F120FF3D39}">
                  <a1611:picAttrSrcUrl xmlns:a1611="http://schemas.microsoft.com/office/drawing/2016/11/main" r:id="rId343"/>
                </a:ext>
              </a:extLst>
            </a:blip>
            <a:srcRect t="22895" b="21129"/>
            <a:stretch/>
          </p:blipFill>
          <p:spPr>
            <a:xfrm>
              <a:off x="3036726" y="8327013"/>
              <a:ext cx="614884" cy="347112"/>
            </a:xfrm>
            <a:prstGeom prst="rect">
              <a:avLst/>
            </a:prstGeom>
          </p:spPr>
        </p:pic>
        <p:pic>
          <p:nvPicPr>
            <p:cNvPr id="750" name="Picture 13"/>
            <p:cNvPicPr>
              <a:picLocks noChangeAspect="1"/>
            </p:cNvPicPr>
            <p:nvPr/>
          </p:nvPicPr>
          <p:blipFill>
            <a:blip r:embed="rId344">
              <a:extLst>
                <a:ext uri="{837473B0-CC2E-450A-ABE3-18F120FF3D39}">
                  <a1611:picAttrSrcUrl xmlns:a1611="http://schemas.microsoft.com/office/drawing/2016/11/main" r:id="rId345"/>
                </a:ext>
              </a:extLst>
            </a:blip>
            <a:srcRect/>
            <a:stretch>
              <a:fillRect/>
            </a:stretch>
          </p:blipFill>
          <p:spPr>
            <a:xfrm>
              <a:off x="2938995" y="7639553"/>
              <a:ext cx="828351" cy="205716"/>
            </a:xfrm>
            <a:prstGeom prst="rect">
              <a:avLst/>
            </a:prstGeom>
          </p:spPr>
        </p:pic>
        <p:pic>
          <p:nvPicPr>
            <p:cNvPr id="751" name="Picture 1"/>
            <p:cNvPicPr>
              <a:picLocks noChangeAspect="1"/>
            </p:cNvPicPr>
            <p:nvPr/>
          </p:nvPicPr>
          <p:blipFill>
            <a:blip r:embed="rId346">
              <a:extLst>
                <a:ext uri="{837473B0-CC2E-450A-ABE3-18F120FF3D39}">
                  <a1611:picAttrSrcUrl xmlns:a1611="http://schemas.microsoft.com/office/drawing/2016/11/main" r:id="rId347"/>
                </a:ext>
              </a:extLst>
            </a:blip>
            <a:srcRect/>
            <a:stretch>
              <a:fillRect/>
            </a:stretch>
          </p:blipFill>
          <p:spPr>
            <a:xfrm>
              <a:off x="2938995" y="7428641"/>
              <a:ext cx="810345" cy="210912"/>
            </a:xfrm>
            <a:prstGeom prst="rect">
              <a:avLst/>
            </a:prstGeom>
          </p:spPr>
        </p:pic>
      </p:grpSp>
      <p:pic>
        <p:nvPicPr>
          <p:cNvPr id="752" name="Picture 6"/>
          <p:cNvPicPr>
            <a:picLocks noChangeAspect="1"/>
          </p:cNvPicPr>
          <p:nvPr/>
        </p:nvPicPr>
        <p:blipFill>
          <a:blip r:embed="rId348">
            <a:extLst>
              <a:ext uri="{837473B0-CC2E-450A-ABE3-18F120FF3D39}">
                <a1611:picAttrSrcUrl xmlns:a1611="http://schemas.microsoft.com/office/drawing/2016/11/main" r:id="rId349"/>
              </a:ext>
            </a:extLst>
          </a:blip>
          <a:srcRect/>
          <a:stretch>
            <a:fillRect/>
          </a:stretch>
        </p:blipFill>
        <p:spPr>
          <a:xfrm>
            <a:off x="4040161" y="8367559"/>
            <a:ext cx="441269" cy="399686"/>
          </a:xfrm>
          <a:prstGeom prst="rect">
            <a:avLst/>
          </a:prstGeom>
        </p:spPr>
      </p:pic>
      <p:grpSp>
        <p:nvGrpSpPr>
          <p:cNvPr id="754" name="Group 69"/>
          <p:cNvGrpSpPr/>
          <p:nvPr/>
        </p:nvGrpSpPr>
        <p:grpSpPr>
          <a:xfrm>
            <a:off x="4749085" y="9401779"/>
            <a:ext cx="765114" cy="641804"/>
            <a:chOff x="3982664" y="1945264"/>
            <a:chExt cx="834533" cy="1538881"/>
          </a:xfrm>
        </p:grpSpPr>
        <p:pic>
          <p:nvPicPr>
            <p:cNvPr id="758" name="Picture 10"/>
            <p:cNvPicPr>
              <a:picLocks noChangeAspect="1"/>
            </p:cNvPicPr>
            <p:nvPr/>
          </p:nvPicPr>
          <p:blipFill>
            <a:blip r:embed="rId350">
              <a:extLst>
                <a:ext uri="{837473B0-CC2E-450A-ABE3-18F120FF3D39}">
                  <a1611:picAttrSrcUrl xmlns:a1611="http://schemas.microsoft.com/office/drawing/2016/11/main" r:id="rId351"/>
                </a:ext>
              </a:extLst>
            </a:blip>
            <a:srcRect/>
            <a:stretch>
              <a:fillRect/>
            </a:stretch>
          </p:blipFill>
          <p:spPr>
            <a:xfrm>
              <a:off x="4058384" y="1945264"/>
              <a:ext cx="758813" cy="690934"/>
            </a:xfrm>
            <a:prstGeom prst="rect">
              <a:avLst/>
            </a:prstGeom>
          </p:spPr>
        </p:pic>
        <p:pic>
          <p:nvPicPr>
            <p:cNvPr id="759" name="Picture 29"/>
            <p:cNvPicPr>
              <a:picLocks noChangeAspect="1"/>
            </p:cNvPicPr>
            <p:nvPr/>
          </p:nvPicPr>
          <p:blipFill>
            <a:blip r:embed="rId352">
              <a:extLst>
                <a:ext uri="{837473B0-CC2E-450A-ABE3-18F120FF3D39}">
                  <a1611:picAttrSrcUrl xmlns:a1611="http://schemas.microsoft.com/office/drawing/2016/11/main" r:id="rId353"/>
                </a:ext>
              </a:extLst>
            </a:blip>
            <a:srcRect/>
            <a:stretch>
              <a:fillRect/>
            </a:stretch>
          </p:blipFill>
          <p:spPr>
            <a:xfrm>
              <a:off x="4081838" y="2636198"/>
              <a:ext cx="711907" cy="847947"/>
            </a:xfrm>
            <a:prstGeom prst="rect">
              <a:avLst/>
            </a:prstGeom>
          </p:spPr>
        </p:pic>
      </p:grpSp>
      <p:grpSp>
        <p:nvGrpSpPr>
          <p:cNvPr id="761" name="Group 70"/>
          <p:cNvGrpSpPr/>
          <p:nvPr/>
        </p:nvGrpSpPr>
        <p:grpSpPr>
          <a:xfrm>
            <a:off x="5631573" y="2468210"/>
            <a:ext cx="984694" cy="2693294"/>
            <a:chOff x="2323887" y="1967667"/>
            <a:chExt cx="1053371" cy="3367008"/>
          </a:xfrm>
        </p:grpSpPr>
        <p:pic>
          <p:nvPicPr>
            <p:cNvPr id="763" name="Picture 7"/>
            <p:cNvPicPr>
              <a:picLocks noChangeAspect="1"/>
            </p:cNvPicPr>
            <p:nvPr/>
          </p:nvPicPr>
          <p:blipFill>
            <a:blip r:embed="rId354">
              <a:extLst>
                <a:ext uri="{837473B0-CC2E-450A-ABE3-18F120FF3D39}">
                  <a1611:picAttrSrcUrl xmlns:a1611="http://schemas.microsoft.com/office/drawing/2016/11/main" r:id="rId355"/>
                </a:ext>
              </a:extLst>
            </a:blip>
            <a:srcRect t="23860" b="26141"/>
            <a:stretch/>
          </p:blipFill>
          <p:spPr>
            <a:xfrm>
              <a:off x="2395878" y="1967667"/>
              <a:ext cx="795615" cy="459637"/>
            </a:xfrm>
            <a:prstGeom prst="rect">
              <a:avLst/>
            </a:prstGeom>
          </p:spPr>
        </p:pic>
        <p:pic>
          <p:nvPicPr>
            <p:cNvPr id="765" name="Picture 9"/>
            <p:cNvPicPr>
              <a:picLocks noChangeAspect="1"/>
            </p:cNvPicPr>
            <p:nvPr/>
          </p:nvPicPr>
          <p:blipFill>
            <a:blip r:embed="rId356">
              <a:extLst>
                <a:ext uri="{837473B0-CC2E-450A-ABE3-18F120FF3D39}">
                  <a1611:picAttrSrcUrl xmlns:a1611="http://schemas.microsoft.com/office/drawing/2016/11/main" r:id="rId357"/>
                </a:ext>
              </a:extLst>
            </a:blip>
            <a:srcRect/>
            <a:stretch>
              <a:fillRect/>
            </a:stretch>
          </p:blipFill>
          <p:spPr>
            <a:xfrm>
              <a:off x="2514721" y="4286941"/>
              <a:ext cx="564347" cy="655642"/>
            </a:xfrm>
            <a:prstGeom prst="rect">
              <a:avLst/>
            </a:prstGeom>
          </p:spPr>
        </p:pic>
        <p:pic>
          <p:nvPicPr>
            <p:cNvPr id="766" name="Picture 17"/>
            <p:cNvPicPr>
              <a:picLocks noChangeAspect="1"/>
            </p:cNvPicPr>
            <p:nvPr/>
          </p:nvPicPr>
          <p:blipFill>
            <a:blip r:embed="rId358">
              <a:extLst>
                <a:ext uri="{837473B0-CC2E-450A-ABE3-18F120FF3D39}">
                  <a1611:picAttrSrcUrl xmlns:a1611="http://schemas.microsoft.com/office/drawing/2016/11/main" r:id="rId359"/>
                </a:ext>
              </a:extLst>
            </a:blip>
            <a:srcRect t="31479" b="21286"/>
            <a:stretch/>
          </p:blipFill>
          <p:spPr>
            <a:xfrm>
              <a:off x="2323887" y="3941469"/>
              <a:ext cx="1053371" cy="269243"/>
            </a:xfrm>
            <a:prstGeom prst="rect">
              <a:avLst/>
            </a:prstGeom>
          </p:spPr>
        </p:pic>
        <p:pic>
          <p:nvPicPr>
            <p:cNvPr id="767" name="Picture 6"/>
            <p:cNvPicPr>
              <a:picLocks noChangeAspect="1"/>
            </p:cNvPicPr>
            <p:nvPr/>
          </p:nvPicPr>
          <p:blipFill>
            <a:blip r:embed="rId360">
              <a:extLst>
                <a:ext uri="{837473B0-CC2E-450A-ABE3-18F120FF3D39}">
                  <a1611:picAttrSrcUrl xmlns:a1611="http://schemas.microsoft.com/office/drawing/2016/11/main" r:id="rId361"/>
                </a:ext>
              </a:extLst>
            </a:blip>
            <a:srcRect/>
            <a:stretch>
              <a:fillRect/>
            </a:stretch>
          </p:blipFill>
          <p:spPr>
            <a:xfrm>
              <a:off x="2343656" y="2451013"/>
              <a:ext cx="900048" cy="251668"/>
            </a:xfrm>
            <a:prstGeom prst="rect">
              <a:avLst/>
            </a:prstGeom>
          </p:spPr>
        </p:pic>
        <p:pic>
          <p:nvPicPr>
            <p:cNvPr id="768" name="Picture 13"/>
            <p:cNvPicPr>
              <a:picLocks noChangeAspect="1"/>
            </p:cNvPicPr>
            <p:nvPr/>
          </p:nvPicPr>
          <p:blipFill>
            <a:blip r:embed="rId362">
              <a:extLst>
                <a:ext uri="{837473B0-CC2E-450A-ABE3-18F120FF3D39}">
                  <a1611:picAttrSrcUrl xmlns:a1611="http://schemas.microsoft.com/office/drawing/2016/11/main" r:id="rId363"/>
                </a:ext>
              </a:extLst>
            </a:blip>
            <a:srcRect/>
            <a:stretch>
              <a:fillRect/>
            </a:stretch>
          </p:blipFill>
          <p:spPr>
            <a:xfrm>
              <a:off x="2535516" y="2711354"/>
              <a:ext cx="516953" cy="573889"/>
            </a:xfrm>
            <a:prstGeom prst="rect">
              <a:avLst/>
            </a:prstGeom>
          </p:spPr>
        </p:pic>
        <p:pic>
          <p:nvPicPr>
            <p:cNvPr id="769" name="Picture 15"/>
            <p:cNvPicPr>
              <a:picLocks noChangeAspect="1"/>
            </p:cNvPicPr>
            <p:nvPr/>
          </p:nvPicPr>
          <p:blipFill>
            <a:blip r:embed="rId364">
              <a:extLst>
                <a:ext uri="{837473B0-CC2E-450A-ABE3-18F120FF3D39}">
                  <a1611:picAttrSrcUrl xmlns:a1611="http://schemas.microsoft.com/office/drawing/2016/11/main" r:id="rId365"/>
                </a:ext>
              </a:extLst>
            </a:blip>
            <a:srcRect t="19494" b="17144"/>
            <a:stretch/>
          </p:blipFill>
          <p:spPr>
            <a:xfrm>
              <a:off x="2399152" y="5018074"/>
              <a:ext cx="827427" cy="316601"/>
            </a:xfrm>
            <a:prstGeom prst="rect">
              <a:avLst/>
            </a:prstGeom>
          </p:spPr>
        </p:pic>
        <p:pic>
          <p:nvPicPr>
            <p:cNvPr id="771" name="Picture 28"/>
            <p:cNvPicPr>
              <a:picLocks noChangeAspect="1"/>
            </p:cNvPicPr>
            <p:nvPr/>
          </p:nvPicPr>
          <p:blipFill>
            <a:blip r:embed="rId366">
              <a:extLst>
                <a:ext uri="{837473B0-CC2E-450A-ABE3-18F120FF3D39}">
                  <a1611:picAttrSrcUrl xmlns:a1611="http://schemas.microsoft.com/office/drawing/2016/11/main" r:id="rId367"/>
                </a:ext>
              </a:extLst>
            </a:blip>
            <a:srcRect/>
            <a:stretch>
              <a:fillRect/>
            </a:stretch>
          </p:blipFill>
          <p:spPr>
            <a:xfrm>
              <a:off x="2487339" y="3293455"/>
              <a:ext cx="611743" cy="588198"/>
            </a:xfrm>
            <a:prstGeom prst="rect">
              <a:avLst/>
            </a:prstGeom>
          </p:spPr>
        </p:pic>
      </p:grpSp>
      <p:grpSp>
        <p:nvGrpSpPr>
          <p:cNvPr id="772" name="Group 72"/>
          <p:cNvGrpSpPr/>
          <p:nvPr/>
        </p:nvGrpSpPr>
        <p:grpSpPr>
          <a:xfrm>
            <a:off x="5656917" y="5812271"/>
            <a:ext cx="921279" cy="974373"/>
            <a:chOff x="3767125" y="2327718"/>
            <a:chExt cx="921279" cy="971093"/>
          </a:xfrm>
        </p:grpSpPr>
        <p:pic>
          <p:nvPicPr>
            <p:cNvPr id="773" name="Picture 15"/>
            <p:cNvPicPr>
              <a:picLocks noChangeAspect="1"/>
            </p:cNvPicPr>
            <p:nvPr/>
          </p:nvPicPr>
          <p:blipFill>
            <a:blip r:embed="rId368">
              <a:extLst>
                <a:ext uri="{837473B0-CC2E-450A-ABE3-18F120FF3D39}">
                  <a1611:picAttrSrcUrl xmlns:a1611="http://schemas.microsoft.com/office/drawing/2016/11/main" r:id="rId369"/>
                </a:ext>
              </a:extLst>
            </a:blip>
            <a:srcRect t="22297" b="10803"/>
            <a:stretch/>
          </p:blipFill>
          <p:spPr>
            <a:xfrm>
              <a:off x="3871500" y="2862308"/>
              <a:ext cx="695105" cy="213290"/>
            </a:xfrm>
            <a:prstGeom prst="rect">
              <a:avLst/>
            </a:prstGeom>
          </p:spPr>
        </p:pic>
        <p:pic>
          <p:nvPicPr>
            <p:cNvPr id="774" name="Picture 16"/>
            <p:cNvPicPr>
              <a:picLocks noChangeAspect="1"/>
            </p:cNvPicPr>
            <p:nvPr/>
          </p:nvPicPr>
          <p:blipFill>
            <a:blip r:embed="rId370">
              <a:extLst>
                <a:ext uri="{837473B0-CC2E-450A-ABE3-18F120FF3D39}">
                  <a1611:picAttrSrcUrl xmlns:a1611="http://schemas.microsoft.com/office/drawing/2016/11/main" r:id="rId371"/>
                </a:ext>
              </a:extLst>
            </a:blip>
            <a:srcRect/>
            <a:stretch>
              <a:fillRect/>
            </a:stretch>
          </p:blipFill>
          <p:spPr>
            <a:xfrm>
              <a:off x="3888924" y="2473686"/>
              <a:ext cx="660257" cy="346958"/>
            </a:xfrm>
            <a:prstGeom prst="rect">
              <a:avLst/>
            </a:prstGeom>
          </p:spPr>
        </p:pic>
        <p:pic>
          <p:nvPicPr>
            <p:cNvPr id="775" name="Picture 24"/>
            <p:cNvPicPr>
              <a:picLocks noChangeAspect="1"/>
            </p:cNvPicPr>
            <p:nvPr/>
          </p:nvPicPr>
          <p:blipFill>
            <a:blip r:embed="rId372">
              <a:extLst>
                <a:ext uri="{837473B0-CC2E-450A-ABE3-18F120FF3D39}">
                  <a1611:picAttrSrcUrl xmlns:a1611="http://schemas.microsoft.com/office/drawing/2016/11/main" r:id="rId373"/>
                </a:ext>
              </a:extLst>
            </a:blip>
            <a:srcRect/>
            <a:stretch>
              <a:fillRect/>
            </a:stretch>
          </p:blipFill>
          <p:spPr>
            <a:xfrm>
              <a:off x="3767125" y="3064479"/>
              <a:ext cx="903855" cy="234332"/>
            </a:xfrm>
            <a:prstGeom prst="rect">
              <a:avLst/>
            </a:prstGeom>
          </p:spPr>
        </p:pic>
        <p:pic>
          <p:nvPicPr>
            <p:cNvPr id="776" name="Picture 1"/>
            <p:cNvPicPr>
              <a:picLocks noChangeAspect="1"/>
            </p:cNvPicPr>
            <p:nvPr/>
          </p:nvPicPr>
          <p:blipFill>
            <a:blip r:embed="rId374">
              <a:extLst>
                <a:ext uri="{837473B0-CC2E-450A-ABE3-18F120FF3D39}">
                  <a1611:picAttrSrcUrl xmlns:a1611="http://schemas.microsoft.com/office/drawing/2016/11/main" r:id="rId375"/>
                </a:ext>
              </a:extLst>
            </a:blip>
            <a:srcRect/>
            <a:stretch>
              <a:fillRect/>
            </a:stretch>
          </p:blipFill>
          <p:spPr>
            <a:xfrm>
              <a:off x="3780000" y="2327718"/>
              <a:ext cx="908404" cy="124683"/>
            </a:xfrm>
            <a:prstGeom prst="rect">
              <a:avLst/>
            </a:prstGeom>
          </p:spPr>
        </p:pic>
      </p:grpSp>
      <p:pic>
        <p:nvPicPr>
          <p:cNvPr id="777" name="Picture 4"/>
          <p:cNvPicPr>
            <a:picLocks noChangeAspect="1"/>
          </p:cNvPicPr>
          <p:nvPr/>
        </p:nvPicPr>
        <p:blipFill>
          <a:blip r:embed="rId376">
            <a:extLst>
              <a:ext uri="{837473B0-CC2E-450A-ABE3-18F120FF3D39}">
                <a1611:picAttrSrcUrl xmlns:a1611="http://schemas.microsoft.com/office/drawing/2016/11/main" r:id="rId377"/>
              </a:ext>
            </a:extLst>
          </a:blip>
          <a:srcRect/>
          <a:stretch>
            <a:fillRect/>
          </a:stretch>
        </p:blipFill>
        <p:spPr>
          <a:xfrm>
            <a:off x="5839278" y="5297869"/>
            <a:ext cx="516949" cy="457672"/>
          </a:xfrm>
          <a:prstGeom prst="rect">
            <a:avLst/>
          </a:prstGeom>
        </p:spPr>
      </p:pic>
      <p:sp>
        <p:nvSpPr>
          <p:cNvPr id="781" name="TextBox 23"/>
          <p:cNvSpPr txBox="1"/>
          <p:nvPr/>
        </p:nvSpPr>
        <p:spPr>
          <a:xfrm>
            <a:off x="60023" y="1290104"/>
            <a:ext cx="7560001" cy="24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certains produits et marques américains à boycotter, recherchez par produit sur le site</a:t>
            </a:r>
          </a:p>
        </p:txBody>
      </p:sp>
      <p:pic>
        <p:nvPicPr>
          <p:cNvPr id="782" name="Picture 22"/>
          <p:cNvPicPr>
            <a:picLocks noChangeAspect="1"/>
          </p:cNvPicPr>
          <p:nvPr/>
        </p:nvPicPr>
        <p:blipFill>
          <a:blip r:embed="rId378">
            <a:extLst>
              <a:ext uri="{837473B0-CC2E-450A-ABE3-18F120FF3D39}">
                <a1611:picAttrSrcUrl xmlns:a1611="http://schemas.microsoft.com/office/drawing/2016/11/main" r:id="rId379"/>
              </a:ext>
            </a:extLst>
          </a:blip>
          <a:srcRect/>
          <a:stretch>
            <a:fillRect/>
          </a:stretch>
        </p:blipFill>
        <p:spPr>
          <a:xfrm>
            <a:off x="5308015" y="3022360"/>
            <a:ext cx="297283" cy="4095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Giles Smith</dc:creator>
  <cp:lastModifiedBy>Giles Smith</cp:lastModifiedBy>
  <cp:revision>1</cp:revision>
  <dcterms:created xsi:type="dcterms:W3CDTF">2025-05-13T17:49:06Z</dcterms:created>
  <dcterms:modified xsi:type="dcterms:W3CDTF">2025-05-14T09:53:43Z</dcterms:modified>
</cp:coreProperties>
</file>