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mp" ContentType="image/bmp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8" r:id="rId3"/>
  </p:sldIdLst>
  <p:sldSz cx="7560000" cy="10692000" type="custom"/>
  <p:notesSz cx="6858000" cy="9144000"/>
  <p:defaultTextStyle>
    <a:defPPr>
      <a:defRPr lang="en-US"/>
    </a:defPPr>
    <a:lvl1pPr marL="0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1pPr>
    <a:lvl2pPr marL="449532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2pPr>
    <a:lvl3pPr marL="899064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3pPr>
    <a:lvl4pPr marL="1348595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4pPr>
    <a:lvl5pPr marL="1798127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5pPr>
    <a:lvl6pPr marL="2247659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6pPr>
    <a:lvl7pPr marL="2697191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7pPr>
    <a:lvl8pPr marL="3146722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8pPr>
    <a:lvl9pPr marL="3596254" algn="l" defTabSz="899064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8F9BD-D946-45E1-BE1F-BDE9A3CEB28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BE4B6-F856-409B-BDAE-C175325628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3728ED-A1AF-4CE1-B9F1-87530B0A6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945000" y="1749825"/>
            <a:ext cx="5670000" cy="3722400"/>
          </a:xfrm>
        </p:spPr>
        <p:txBody>
          <a:bodyPr anchor="b"/>
          <a:lstStyle>
            <a:lvl1pPr algn="ctr" defTabSz="899064">
              <a:defRPr sz="5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45000" y="5615775"/>
            <a:ext cx="5670000" cy="2581425"/>
          </a:xfrm>
        </p:spPr>
        <p:txBody>
          <a:bodyPr/>
          <a:lstStyle>
            <a:lvl1pPr marL="0" indent="0" algn="ctr" defTabSz="899064">
              <a:buNone/>
              <a:defRPr sz="2360"/>
            </a:lvl1pPr>
            <a:lvl2pPr marL="449532" indent="0" algn="ctr" defTabSz="899064">
              <a:buNone/>
              <a:defRPr sz="1966"/>
            </a:lvl2pPr>
            <a:lvl3pPr marL="899064" indent="0" algn="ctr" defTabSz="899064">
              <a:buNone/>
              <a:defRPr sz="1770"/>
            </a:lvl3pPr>
            <a:lvl4pPr marL="1348595" indent="0" algn="ctr" defTabSz="899064">
              <a:buNone/>
              <a:defRPr sz="1573"/>
            </a:lvl4pPr>
            <a:lvl5pPr marL="1798127" indent="0" algn="ctr" defTabSz="899064">
              <a:buNone/>
              <a:defRPr sz="1573"/>
            </a:lvl5pPr>
            <a:lvl6pPr marL="2247659" indent="0" algn="ctr" defTabSz="899064">
              <a:buNone/>
              <a:defRPr sz="1573"/>
            </a:lvl6pPr>
            <a:lvl7pPr marL="2697191" indent="0" algn="ctr" defTabSz="899064">
              <a:buNone/>
              <a:defRPr sz="1573"/>
            </a:lvl7pPr>
            <a:lvl8pPr marL="3146722" indent="0" algn="ctr" defTabSz="899064">
              <a:buNone/>
              <a:defRPr sz="1573"/>
            </a:lvl8pPr>
            <a:lvl9pPr marL="3596254" indent="0" algn="ctr" defTabSz="899064">
              <a:buNone/>
              <a:defRPr sz="1573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 orient="vert"/>
          </p:nvPr>
        </p:nvSpPr>
        <p:spPr>
          <a:xfrm>
            <a:off x="5410125" y="569250"/>
            <a:ext cx="1630125" cy="90609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519750" y="569250"/>
            <a:ext cx="4795875" cy="90609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15812" y="2665575"/>
            <a:ext cx="6520500" cy="4447575"/>
          </a:xfrm>
        </p:spPr>
        <p:txBody>
          <a:bodyPr anchor="b"/>
          <a:lstStyle>
            <a:lvl1pPr defTabSz="899064">
              <a:defRPr sz="5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5812" y="7155225"/>
            <a:ext cx="6520500" cy="2338875"/>
          </a:xfrm>
        </p:spPr>
        <p:txBody>
          <a:bodyPr/>
          <a:lstStyle>
            <a:lvl1pPr marL="0" indent="0" defTabSz="899064">
              <a:buNone/>
              <a:defRPr sz="2360">
                <a:solidFill>
                  <a:schemeClr val="tx1">
                    <a:tint val="75000"/>
                  </a:schemeClr>
                </a:solidFill>
              </a:defRPr>
            </a:lvl1pPr>
            <a:lvl2pPr marL="449532" indent="0" defTabSz="899064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2pPr>
            <a:lvl3pPr marL="899064" indent="0" defTabSz="899064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348595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1798127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247659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2697191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146722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3596254" indent="0" defTabSz="899064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519750" y="2846250"/>
            <a:ext cx="3213000" cy="6783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827250" y="2846250"/>
            <a:ext cx="3213000" cy="6783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4" y="569250"/>
            <a:ext cx="6520500" cy="206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20734" y="2621025"/>
            <a:ext cx="3198234" cy="1284525"/>
          </a:xfrm>
        </p:spPr>
        <p:txBody>
          <a:bodyPr anchor="b"/>
          <a:lstStyle>
            <a:lvl1pPr marL="0" indent="0" defTabSz="899064">
              <a:buNone/>
              <a:defRPr sz="2360" b="1"/>
            </a:lvl1pPr>
            <a:lvl2pPr marL="449532" indent="0" defTabSz="899064">
              <a:buNone/>
              <a:defRPr sz="1966" b="1"/>
            </a:lvl2pPr>
            <a:lvl3pPr marL="899064" indent="0" defTabSz="899064">
              <a:buNone/>
              <a:defRPr sz="1770" b="1"/>
            </a:lvl3pPr>
            <a:lvl4pPr marL="1348595" indent="0" defTabSz="899064">
              <a:buNone/>
              <a:defRPr sz="1573" b="1"/>
            </a:lvl4pPr>
            <a:lvl5pPr marL="1798127" indent="0" defTabSz="899064">
              <a:buNone/>
              <a:defRPr sz="1573" b="1"/>
            </a:lvl5pPr>
            <a:lvl6pPr marL="2247659" indent="0" defTabSz="899064">
              <a:buNone/>
              <a:defRPr sz="1573" b="1"/>
            </a:lvl6pPr>
            <a:lvl7pPr marL="2697191" indent="0" defTabSz="899064">
              <a:buNone/>
              <a:defRPr sz="1573" b="1"/>
            </a:lvl7pPr>
            <a:lvl8pPr marL="3146722" indent="0" defTabSz="899064">
              <a:buNone/>
              <a:defRPr sz="1573" b="1"/>
            </a:lvl8pPr>
            <a:lvl9pPr marL="3596254" indent="0" defTabSz="899064">
              <a:buNone/>
              <a:defRPr sz="15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20734" y="3905550"/>
            <a:ext cx="3198234" cy="5744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27250" y="2621025"/>
            <a:ext cx="3213984" cy="1284525"/>
          </a:xfrm>
        </p:spPr>
        <p:txBody>
          <a:bodyPr anchor="b"/>
          <a:lstStyle>
            <a:lvl1pPr marL="0" indent="0" defTabSz="899064">
              <a:buNone/>
              <a:defRPr sz="2360" b="1"/>
            </a:lvl1pPr>
            <a:lvl2pPr marL="449532" indent="0" defTabSz="899064">
              <a:buNone/>
              <a:defRPr sz="1966" b="1"/>
            </a:lvl2pPr>
            <a:lvl3pPr marL="899064" indent="0" defTabSz="899064">
              <a:buNone/>
              <a:defRPr sz="1770" b="1"/>
            </a:lvl3pPr>
            <a:lvl4pPr marL="1348595" indent="0" defTabSz="899064">
              <a:buNone/>
              <a:defRPr sz="1573" b="1"/>
            </a:lvl4pPr>
            <a:lvl5pPr marL="1798127" indent="0" defTabSz="899064">
              <a:buNone/>
              <a:defRPr sz="1573" b="1"/>
            </a:lvl5pPr>
            <a:lvl6pPr marL="2247659" indent="0" defTabSz="899064">
              <a:buNone/>
              <a:defRPr sz="1573" b="1"/>
            </a:lvl6pPr>
            <a:lvl7pPr marL="2697191" indent="0" defTabSz="899064">
              <a:buNone/>
              <a:defRPr sz="1573" b="1"/>
            </a:lvl7pPr>
            <a:lvl8pPr marL="3146722" indent="0" defTabSz="899064">
              <a:buNone/>
              <a:defRPr sz="1573" b="1"/>
            </a:lvl8pPr>
            <a:lvl9pPr marL="3596254" indent="0" defTabSz="899064">
              <a:buNone/>
              <a:defRPr sz="15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827250" y="3905550"/>
            <a:ext cx="3213984" cy="5744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4" y="712800"/>
            <a:ext cx="2438297" cy="2494800"/>
          </a:xfrm>
        </p:spPr>
        <p:txBody>
          <a:bodyPr anchor="b"/>
          <a:lstStyle>
            <a:lvl1pPr defTabSz="899064">
              <a:defRPr sz="31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213984" y="1539450"/>
            <a:ext cx="3827250" cy="7598250"/>
          </a:xfrm>
        </p:spPr>
        <p:txBody>
          <a:bodyPr/>
          <a:lstStyle>
            <a:lvl1pPr defTabSz="899064">
              <a:defRPr sz="3146"/>
            </a:lvl1pPr>
            <a:lvl2pPr defTabSz="899064">
              <a:defRPr sz="2753"/>
            </a:lvl2pPr>
            <a:lvl3pPr defTabSz="899064">
              <a:defRPr sz="2360"/>
            </a:lvl3pPr>
            <a:lvl4pPr defTabSz="899064">
              <a:defRPr sz="1966"/>
            </a:lvl4pPr>
            <a:lvl5pPr defTabSz="899064">
              <a:defRPr sz="1966"/>
            </a:lvl5pPr>
            <a:lvl6pPr defTabSz="899064">
              <a:defRPr sz="1966"/>
            </a:lvl6pPr>
            <a:lvl7pPr defTabSz="899064">
              <a:defRPr sz="1966"/>
            </a:lvl7pPr>
            <a:lvl8pPr defTabSz="899064">
              <a:defRPr sz="1966"/>
            </a:lvl8pPr>
            <a:lvl9pPr defTabSz="899064">
              <a:defRPr sz="19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4" y="3207600"/>
            <a:ext cx="2438297" cy="5942476"/>
          </a:xfrm>
        </p:spPr>
        <p:txBody>
          <a:bodyPr/>
          <a:lstStyle>
            <a:lvl1pPr marL="0" indent="0" defTabSz="899064">
              <a:buNone/>
              <a:defRPr sz="1573"/>
            </a:lvl1pPr>
            <a:lvl2pPr marL="449532" indent="0" defTabSz="899064">
              <a:buNone/>
              <a:defRPr sz="1377"/>
            </a:lvl2pPr>
            <a:lvl3pPr marL="899064" indent="0" defTabSz="899064">
              <a:buNone/>
              <a:defRPr sz="1180"/>
            </a:lvl3pPr>
            <a:lvl4pPr marL="1348595" indent="0" defTabSz="899064">
              <a:buNone/>
              <a:defRPr sz="983"/>
            </a:lvl4pPr>
            <a:lvl5pPr marL="1798127" indent="0" defTabSz="899064">
              <a:buNone/>
              <a:defRPr sz="983"/>
            </a:lvl5pPr>
            <a:lvl6pPr marL="2247659" indent="0" defTabSz="899064">
              <a:buNone/>
              <a:defRPr sz="983"/>
            </a:lvl6pPr>
            <a:lvl7pPr marL="2697191" indent="0" defTabSz="899064">
              <a:buNone/>
              <a:defRPr sz="983"/>
            </a:lvl7pPr>
            <a:lvl8pPr marL="3146722" indent="0" defTabSz="899064">
              <a:buNone/>
              <a:defRPr sz="983"/>
            </a:lvl8pPr>
            <a:lvl9pPr marL="3596254" indent="0" defTabSz="899064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4" y="712800"/>
            <a:ext cx="2438297" cy="2494800"/>
          </a:xfrm>
        </p:spPr>
        <p:txBody>
          <a:bodyPr anchor="b"/>
          <a:lstStyle>
            <a:lvl1pPr defTabSz="899064">
              <a:defRPr sz="31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213984" y="1539450"/>
            <a:ext cx="3827250" cy="7598250"/>
          </a:xfrm>
        </p:spPr>
        <p:txBody>
          <a:bodyPr/>
          <a:lstStyle>
            <a:lvl1pPr marL="0" indent="0" defTabSz="899064">
              <a:buNone/>
              <a:defRPr sz="3146"/>
            </a:lvl1pPr>
            <a:lvl2pPr marL="449532" indent="0" defTabSz="899064">
              <a:buNone/>
              <a:defRPr sz="2753"/>
            </a:lvl2pPr>
            <a:lvl3pPr marL="899064" indent="0" defTabSz="899064">
              <a:buNone/>
              <a:defRPr sz="2360"/>
            </a:lvl3pPr>
            <a:lvl4pPr marL="1348595" indent="0" defTabSz="899064">
              <a:buNone/>
              <a:defRPr sz="1966"/>
            </a:lvl4pPr>
            <a:lvl5pPr marL="1798127" indent="0" defTabSz="899064">
              <a:buNone/>
              <a:defRPr sz="1966"/>
            </a:lvl5pPr>
            <a:lvl6pPr marL="2247659" indent="0" defTabSz="899064">
              <a:buNone/>
              <a:defRPr sz="1966"/>
            </a:lvl6pPr>
            <a:lvl7pPr marL="2697191" indent="0" defTabSz="899064">
              <a:buNone/>
              <a:defRPr sz="1966"/>
            </a:lvl7pPr>
            <a:lvl8pPr marL="3146722" indent="0" defTabSz="899064">
              <a:buNone/>
              <a:defRPr sz="1966"/>
            </a:lvl8pPr>
            <a:lvl9pPr marL="3596254" indent="0" defTabSz="899064">
              <a:buNone/>
              <a:defRPr sz="1966"/>
            </a:lvl9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4" y="3207600"/>
            <a:ext cx="2438297" cy="5942476"/>
          </a:xfrm>
        </p:spPr>
        <p:txBody>
          <a:bodyPr/>
          <a:lstStyle>
            <a:lvl1pPr marL="0" indent="0" defTabSz="899064">
              <a:buNone/>
              <a:defRPr sz="1573"/>
            </a:lvl1pPr>
            <a:lvl2pPr marL="449532" indent="0" defTabSz="899064">
              <a:buNone/>
              <a:defRPr sz="1377"/>
            </a:lvl2pPr>
            <a:lvl3pPr marL="899064" indent="0" defTabSz="899064">
              <a:buNone/>
              <a:defRPr sz="1180"/>
            </a:lvl3pPr>
            <a:lvl4pPr marL="1348595" indent="0" defTabSz="899064">
              <a:buNone/>
              <a:defRPr sz="983"/>
            </a:lvl4pPr>
            <a:lvl5pPr marL="1798127" indent="0" defTabSz="899064">
              <a:buNone/>
              <a:defRPr sz="983"/>
            </a:lvl5pPr>
            <a:lvl6pPr marL="2247659" indent="0" defTabSz="899064">
              <a:buNone/>
              <a:defRPr sz="983"/>
            </a:lvl6pPr>
            <a:lvl7pPr marL="2697191" indent="0" defTabSz="899064">
              <a:buNone/>
              <a:defRPr sz="983"/>
            </a:lvl7pPr>
            <a:lvl8pPr marL="3146722" indent="0" defTabSz="899064">
              <a:buNone/>
              <a:defRPr sz="983"/>
            </a:lvl8pPr>
            <a:lvl9pPr marL="3596254" indent="0" defTabSz="899064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19750" y="569250"/>
            <a:ext cx="6520500" cy="206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9750" y="2846250"/>
            <a:ext cx="6520500" cy="678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19750" y="9909900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99064">
              <a:defRPr sz="11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04250" y="9909900"/>
            <a:ext cx="25515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99064">
              <a:defRPr sz="11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339250" y="9909900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9064">
              <a:defRPr sz="11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10" Type="http://schemas.openxmlformats.org/officeDocument/2006/relationships/hyperlink" Target="https://www.shutterstock.com/image-vector/computer-mouse-curser-hyperlink-arrow-hand-2111254142" TargetMode="External"/><Relationship Id="rId100" Type="http://schemas.openxmlformats.org/officeDocument/2006/relationships/hyperlink" Target="https://www.shutterstock.com/image-vector/computer-mouse-curser-hyperlink-arrow-hand-2111254142" TargetMode="External"/><Relationship Id="rId101" Type="http://schemas.openxmlformats.org/officeDocument/2006/relationships/image" Target="../media/image122.png"/><Relationship Id="rId102" Type="http://schemas.openxmlformats.org/officeDocument/2006/relationships/hyperlink" Target="https://www.shutterstock.com/image-vector/computer-mouse-curser-hyperlink-arrow-hand-2111254142" TargetMode="External"/><Relationship Id="rId103" Type="http://schemas.openxmlformats.org/officeDocument/2006/relationships/image" Target="../media/image123.png"/><Relationship Id="rId104" Type="http://schemas.openxmlformats.org/officeDocument/2006/relationships/hyperlink" Target="https://www.shutterstock.com/image-vector/computer-mouse-curser-hyperlink-arrow-hand-2111254142" TargetMode="External"/><Relationship Id="rId105" Type="http://schemas.openxmlformats.org/officeDocument/2006/relationships/image" Target="../media/image124.png"/><Relationship Id="rId106" Type="http://schemas.openxmlformats.org/officeDocument/2006/relationships/hyperlink" Target="https://www.shutterstock.com/image-vector/computer-mouse-curser-hyperlink-arrow-hand-2111254142" TargetMode="External"/><Relationship Id="rId107" Type="http://schemas.openxmlformats.org/officeDocument/2006/relationships/image" Target="../media/image125.png"/><Relationship Id="rId108" Type="http://schemas.openxmlformats.org/officeDocument/2006/relationships/hyperlink" Target="https://www.shutterstock.com/image-vector/computer-mouse-curser-hyperlink-arrow-hand-2111254142" TargetMode="External"/><Relationship Id="rId109" Type="http://schemas.openxmlformats.org/officeDocument/2006/relationships/image" Target="../media/image126.png"/><Relationship Id="rId11" Type="http://schemas.openxmlformats.org/officeDocument/2006/relationships/image" Target="../media/image8.png"/><Relationship Id="rId110" Type="http://schemas.openxmlformats.org/officeDocument/2006/relationships/hyperlink" Target="https://www.shutterstock.com/image-vector/computer-mouse-curser-hyperlink-arrow-hand-2111254142" TargetMode="External"/><Relationship Id="rId111" Type="http://schemas.openxmlformats.org/officeDocument/2006/relationships/image" Target="../media/image190.png"/><Relationship Id="rId112" Type="http://schemas.openxmlformats.org/officeDocument/2006/relationships/hyperlink" Target="https://www.shutterstock.com/image-vector/computer-mouse-curser-hyperlink-arrow-hand-2111254142" TargetMode="External"/><Relationship Id="rId113" Type="http://schemas.openxmlformats.org/officeDocument/2006/relationships/image" Target="../media/image191.png"/><Relationship Id="rId114" Type="http://schemas.openxmlformats.org/officeDocument/2006/relationships/hyperlink" Target="https://www.shutterstock.com/image-vector/computer-mouse-curser-hyperlink-arrow-hand-2111254142" TargetMode="External"/><Relationship Id="rId115" Type="http://schemas.openxmlformats.org/officeDocument/2006/relationships/image" Target="../media/image127.png"/><Relationship Id="rId116" Type="http://schemas.openxmlformats.org/officeDocument/2006/relationships/hyperlink" Target="https://www.shutterstock.com/image-vector/computer-mouse-curser-hyperlink-arrow-hand-2111254142" TargetMode="External"/><Relationship Id="rId117" Type="http://schemas.openxmlformats.org/officeDocument/2006/relationships/image" Target="../media/image128.png"/><Relationship Id="rId118" Type="http://schemas.openxmlformats.org/officeDocument/2006/relationships/hyperlink" Target="https://www.shutterstock.com/image-vector/computer-mouse-curser-hyperlink-arrow-hand-2111254142" TargetMode="External"/><Relationship Id="rId119" Type="http://schemas.openxmlformats.org/officeDocument/2006/relationships/image" Target="../media/image129.png"/><Relationship Id="rId12" Type="http://schemas.openxmlformats.org/officeDocument/2006/relationships/hyperlink" Target="https://www.shutterstock.com/image-vector/computer-mouse-curser-hyperlink-arrow-hand-2111254142" TargetMode="External"/><Relationship Id="rId120" Type="http://schemas.openxmlformats.org/officeDocument/2006/relationships/hyperlink" Target="https://www.shutterstock.com/image-vector/computer-mouse-curser-hyperlink-arrow-hand-2111254142" TargetMode="External"/><Relationship Id="rId121" Type="http://schemas.openxmlformats.org/officeDocument/2006/relationships/image" Target="../media/image130.png"/><Relationship Id="rId122" Type="http://schemas.openxmlformats.org/officeDocument/2006/relationships/hyperlink" Target="https://www.shutterstock.com/image-vector/computer-mouse-curser-hyperlink-arrow-hand-2111254142" TargetMode="External"/><Relationship Id="rId123" Type="http://schemas.openxmlformats.org/officeDocument/2006/relationships/image" Target="../media/image131.png"/><Relationship Id="rId124" Type="http://schemas.openxmlformats.org/officeDocument/2006/relationships/hyperlink" Target="https://www.shutterstock.com/image-vector/computer-mouse-curser-hyperlink-arrow-hand-2111254142" TargetMode="External"/><Relationship Id="rId125" Type="http://schemas.openxmlformats.org/officeDocument/2006/relationships/image" Target="../media/image192.png"/><Relationship Id="rId126" Type="http://schemas.openxmlformats.org/officeDocument/2006/relationships/hyperlink" Target="https://www.shutterstock.com/image-vector/computer-mouse-curser-hyperlink-arrow-hand-2111254142" TargetMode="External"/><Relationship Id="rId127" Type="http://schemas.openxmlformats.org/officeDocument/2006/relationships/image" Target="../media/image132.png"/><Relationship Id="rId128" Type="http://schemas.openxmlformats.org/officeDocument/2006/relationships/hyperlink" Target="https://www.shutterstock.com/image-vector/computer-mouse-curser-hyperlink-arrow-hand-2111254142" TargetMode="External"/><Relationship Id="rId129" Type="http://schemas.openxmlformats.org/officeDocument/2006/relationships/image" Target="../media/image193.png"/><Relationship Id="rId13" Type="http://schemas.openxmlformats.org/officeDocument/2006/relationships/image" Target="../media/image9.png"/><Relationship Id="rId130" Type="http://schemas.openxmlformats.org/officeDocument/2006/relationships/hyperlink" Target="https://www.shutterstock.com/image-vector/computer-mouse-curser-hyperlink-arrow-hand-2111254142" TargetMode="External"/><Relationship Id="rId131" Type="http://schemas.openxmlformats.org/officeDocument/2006/relationships/image" Target="../media/image194.png"/><Relationship Id="rId132" Type="http://schemas.openxmlformats.org/officeDocument/2006/relationships/hyperlink" Target="https://www.shutterstock.com/image-vector/computer-mouse-curser-hyperlink-arrow-hand-2111254142" TargetMode="External"/><Relationship Id="rId133" Type="http://schemas.openxmlformats.org/officeDocument/2006/relationships/image" Target="../media/image195.png"/><Relationship Id="rId134" Type="http://schemas.openxmlformats.org/officeDocument/2006/relationships/hyperlink" Target="https://www.shutterstock.com/image-vector/computer-mouse-curser-hyperlink-arrow-hand-2111254142" TargetMode="External"/><Relationship Id="rId135" Type="http://schemas.openxmlformats.org/officeDocument/2006/relationships/image" Target="../media/image196.png"/><Relationship Id="rId136" Type="http://schemas.openxmlformats.org/officeDocument/2006/relationships/hyperlink" Target="https://www.shutterstock.com/image-vector/computer-mouse-curser-hyperlink-arrow-hand-2111254142" TargetMode="External"/><Relationship Id="rId137" Type="http://schemas.openxmlformats.org/officeDocument/2006/relationships/image" Target="../media/image197.png"/><Relationship Id="rId138" Type="http://schemas.openxmlformats.org/officeDocument/2006/relationships/hyperlink" Target="https://www.shutterstock.com/image-vector/computer-mouse-curser-hyperlink-arrow-hand-2111254142" TargetMode="External"/><Relationship Id="rId139" Type="http://schemas.openxmlformats.org/officeDocument/2006/relationships/image" Target="../media/image185.png"/><Relationship Id="rId14" Type="http://schemas.openxmlformats.org/officeDocument/2006/relationships/hyperlink" Target="https://www.shutterstock.com/image-vector/computer-mouse-curser-hyperlink-arrow-hand-2111254142" TargetMode="External"/><Relationship Id="rId140" Type="http://schemas.openxmlformats.org/officeDocument/2006/relationships/hyperlink" Target="https://www.shutterstock.com/image-vector/computer-mouse-curser-hyperlink-arrow-hand-2111254142" TargetMode="External"/><Relationship Id="rId141" Type="http://schemas.openxmlformats.org/officeDocument/2006/relationships/image" Target="../media/image186.png"/><Relationship Id="rId142" Type="http://schemas.openxmlformats.org/officeDocument/2006/relationships/hyperlink" Target="https://www.shutterstock.com/image-vector/computer-mouse-curser-hyperlink-arrow-hand-2111254142" TargetMode="External"/><Relationship Id="rId143" Type="http://schemas.openxmlformats.org/officeDocument/2006/relationships/image" Target="../media/image198.png"/><Relationship Id="rId144" Type="http://schemas.openxmlformats.org/officeDocument/2006/relationships/hyperlink" Target="https://www.shutterstock.com/image-vector/computer-mouse-curser-hyperlink-arrow-hand-2111254142" TargetMode="External"/><Relationship Id="rId145" Type="http://schemas.openxmlformats.org/officeDocument/2006/relationships/image" Target="../media/image199.png"/><Relationship Id="rId146" Type="http://schemas.openxmlformats.org/officeDocument/2006/relationships/hyperlink" Target="https://www.shutterstock.com/image-vector/computer-mouse-curser-hyperlink-arrow-hand-2111254142" TargetMode="External"/><Relationship Id="rId147" Type="http://schemas.openxmlformats.org/officeDocument/2006/relationships/image" Target="../media/image200.png"/><Relationship Id="rId148" Type="http://schemas.openxmlformats.org/officeDocument/2006/relationships/hyperlink" Target="https://www.shutterstock.com/image-vector/computer-mouse-curser-hyperlink-arrow-hand-2111254142" TargetMode="External"/><Relationship Id="rId149" Type="http://schemas.openxmlformats.org/officeDocument/2006/relationships/image" Target="../media/image201.png"/><Relationship Id="rId15" Type="http://schemas.openxmlformats.org/officeDocument/2006/relationships/image" Target="../media/image10.png"/><Relationship Id="rId150" Type="http://schemas.openxmlformats.org/officeDocument/2006/relationships/hyperlink" Target="https://www.shutterstock.com/image-vector/computer-mouse-curser-hyperlink-arrow-hand-2111254142" TargetMode="External"/><Relationship Id="rId151" Type="http://schemas.openxmlformats.org/officeDocument/2006/relationships/image" Target="../media/image187.png"/><Relationship Id="rId152" Type="http://schemas.openxmlformats.org/officeDocument/2006/relationships/hyperlink" Target="https://www.shutterstock.com/image-vector/computer-mouse-curser-hyperlink-arrow-hand-2111254142" TargetMode="External"/><Relationship Id="rId153" Type="http://schemas.openxmlformats.org/officeDocument/2006/relationships/image" Target="../media/image188.png"/><Relationship Id="rId154" Type="http://schemas.openxmlformats.org/officeDocument/2006/relationships/hyperlink" Target="https://www.shutterstock.com/image-vector/computer-mouse-curser-hyperlink-arrow-hand-2111254142" TargetMode="External"/><Relationship Id="rId155" Type="http://schemas.openxmlformats.org/officeDocument/2006/relationships/image" Target="../media/image189.png"/><Relationship Id="rId156" Type="http://schemas.openxmlformats.org/officeDocument/2006/relationships/hyperlink" Target="https://www.shutterstock.com/image-vector/computer-mouse-curser-hyperlink-arrow-hand-2111254142" TargetMode="External"/><Relationship Id="rId157" Type="http://schemas.openxmlformats.org/officeDocument/2006/relationships/image" Target="../media/image202.png"/><Relationship Id="rId158" Type="http://schemas.openxmlformats.org/officeDocument/2006/relationships/hyperlink" Target="https://www.shutterstock.com/image-vector/computer-mouse-curser-hyperlink-arrow-hand-2111254142" TargetMode="External"/><Relationship Id="rId159" Type="http://schemas.openxmlformats.org/officeDocument/2006/relationships/image" Target="../media/image178.png"/><Relationship Id="rId16" Type="http://schemas.openxmlformats.org/officeDocument/2006/relationships/hyperlink" Target="https://www.shutterstock.com/image-vector/computer-mouse-curser-hyperlink-arrow-hand-2111254142" TargetMode="External"/><Relationship Id="rId160" Type="http://schemas.openxmlformats.org/officeDocument/2006/relationships/hyperlink" Target="https://www.shutterstock.com/image-vector/computer-mouse-curser-hyperlink-arrow-hand-2111254142" TargetMode="External"/><Relationship Id="rId161" Type="http://schemas.openxmlformats.org/officeDocument/2006/relationships/image" Target="../media/image203.png"/><Relationship Id="rId162" Type="http://schemas.openxmlformats.org/officeDocument/2006/relationships/hyperlink" Target="https://www.shutterstock.com/image-vector/computer-mouse-curser-hyperlink-arrow-hand-2111254142" TargetMode="External"/><Relationship Id="rId163" Type="http://schemas.openxmlformats.org/officeDocument/2006/relationships/image" Target="../media/image179.png"/><Relationship Id="rId164" Type="http://schemas.openxmlformats.org/officeDocument/2006/relationships/hyperlink" Target="https://www.shutterstock.com/image-vector/computer-mouse-curser-hyperlink-arrow-hand-2111254142" TargetMode="External"/><Relationship Id="rId165" Type="http://schemas.openxmlformats.org/officeDocument/2006/relationships/image" Target="../media/image180.png"/><Relationship Id="rId166" Type="http://schemas.openxmlformats.org/officeDocument/2006/relationships/hyperlink" Target="https://www.shutterstock.com/image-vector/computer-mouse-curser-hyperlink-arrow-hand-2111254142" TargetMode="External"/><Relationship Id="rId167" Type="http://schemas.openxmlformats.org/officeDocument/2006/relationships/image" Target="../media/image181.png"/><Relationship Id="rId168" Type="http://schemas.openxmlformats.org/officeDocument/2006/relationships/hyperlink" Target="https://www.shutterstock.com/image-vector/computer-mouse-curser-hyperlink-arrow-hand-2111254142" TargetMode="External"/><Relationship Id="rId169" Type="http://schemas.openxmlformats.org/officeDocument/2006/relationships/image" Target="../media/image182.png"/><Relationship Id="rId17" Type="http://schemas.openxmlformats.org/officeDocument/2006/relationships/image" Target="../media/image11.png"/><Relationship Id="rId170" Type="http://schemas.openxmlformats.org/officeDocument/2006/relationships/hyperlink" Target="https://www.shutterstock.com/image-vector/computer-mouse-curser-hyperlink-arrow-hand-2111254142" TargetMode="External"/><Relationship Id="rId171" Type="http://schemas.openxmlformats.org/officeDocument/2006/relationships/image" Target="../media/image204.png"/><Relationship Id="rId172" Type="http://schemas.openxmlformats.org/officeDocument/2006/relationships/hyperlink" Target="https://www.shutterstock.com/image-vector/computer-mouse-curser-hyperlink-arrow-hand-2111254142" TargetMode="External"/><Relationship Id="rId173" Type="http://schemas.openxmlformats.org/officeDocument/2006/relationships/image" Target="../media/image184.png"/><Relationship Id="rId174" Type="http://schemas.openxmlformats.org/officeDocument/2006/relationships/hyperlink" Target="https://www.shutterstock.com/image-vector/computer-mouse-curser-hyperlink-arrow-hand-2111254142" TargetMode="External"/><Relationship Id="rId175" Type="http://schemas.openxmlformats.org/officeDocument/2006/relationships/image" Target="../media/image183.png"/><Relationship Id="rId176" Type="http://schemas.openxmlformats.org/officeDocument/2006/relationships/hyperlink" Target="https://www.shutterstock.com/image-vector/computer-mouse-curser-hyperlink-arrow-hand-2111254142" TargetMode="External"/><Relationship Id="rId177" Type="http://schemas.openxmlformats.org/officeDocument/2006/relationships/image" Target="../media/image205.png"/><Relationship Id="rId178" Type="http://schemas.openxmlformats.org/officeDocument/2006/relationships/hyperlink" Target="https://www.shutterstock.com/image-vector/computer-mouse-curser-hyperlink-arrow-hand-2111254142" TargetMode="External"/><Relationship Id="rId179" Type="http://schemas.openxmlformats.org/officeDocument/2006/relationships/image" Target="../media/image168.png"/><Relationship Id="rId18" Type="http://schemas.openxmlformats.org/officeDocument/2006/relationships/hyperlink" Target="https://www.shutterstock.com/image-vector/computer-mouse-curser-hyperlink-arrow-hand-2111254142" TargetMode="External"/><Relationship Id="rId180" Type="http://schemas.openxmlformats.org/officeDocument/2006/relationships/hyperlink" Target="https://www.shutterstock.com/image-vector/computer-mouse-curser-hyperlink-arrow-hand-2111254142" TargetMode="External"/><Relationship Id="rId181" Type="http://schemas.openxmlformats.org/officeDocument/2006/relationships/image" Target="../media/image169.png"/><Relationship Id="rId182" Type="http://schemas.openxmlformats.org/officeDocument/2006/relationships/hyperlink" Target="https://www.shutterstock.com/image-vector/computer-mouse-curser-hyperlink-arrow-hand-2111254142" TargetMode="External"/><Relationship Id="rId183" Type="http://schemas.openxmlformats.org/officeDocument/2006/relationships/image" Target="../media/image170.png"/><Relationship Id="rId184" Type="http://schemas.openxmlformats.org/officeDocument/2006/relationships/hyperlink" Target="https://www.shutterstock.com/image-vector/computer-mouse-curser-hyperlink-arrow-hand-2111254142" TargetMode="External"/><Relationship Id="rId185" Type="http://schemas.openxmlformats.org/officeDocument/2006/relationships/image" Target="../media/image206.png"/><Relationship Id="rId186" Type="http://schemas.openxmlformats.org/officeDocument/2006/relationships/hyperlink" Target="https://www.shutterstock.com/image-vector/computer-mouse-curser-hyperlink-arrow-hand-2111254142" TargetMode="External"/><Relationship Id="rId187" Type="http://schemas.openxmlformats.org/officeDocument/2006/relationships/image" Target="../media/image207.png"/><Relationship Id="rId188" Type="http://schemas.openxmlformats.org/officeDocument/2006/relationships/hyperlink" Target="https://www.shutterstock.com/image-vector/computer-mouse-curser-hyperlink-arrow-hand-2111254142" TargetMode="External"/><Relationship Id="rId189" Type="http://schemas.openxmlformats.org/officeDocument/2006/relationships/image" Target="../media/image208.png"/><Relationship Id="rId19" Type="http://schemas.openxmlformats.org/officeDocument/2006/relationships/image" Target="../media/image12.png"/><Relationship Id="rId190" Type="http://schemas.openxmlformats.org/officeDocument/2006/relationships/hyperlink" Target="https://www.shutterstock.com/image-vector/computer-mouse-curser-hyperlink-arrow-hand-2111254142" TargetMode="External"/><Relationship Id="rId191" Type="http://schemas.openxmlformats.org/officeDocument/2006/relationships/image" Target="../media/image176.png"/><Relationship Id="rId192" Type="http://schemas.openxmlformats.org/officeDocument/2006/relationships/hyperlink" Target="https://www.shutterstock.com/image-vector/computer-mouse-curser-hyperlink-arrow-hand-2111254142" TargetMode="External"/><Relationship Id="rId193" Type="http://schemas.openxmlformats.org/officeDocument/2006/relationships/image" Target="../media/image177.png"/><Relationship Id="rId194" Type="http://schemas.openxmlformats.org/officeDocument/2006/relationships/hyperlink" Target="https://www.shutterstock.com/image-vector/computer-mouse-curser-hyperlink-arrow-hand-2111254142" TargetMode="External"/><Relationship Id="rId195" Type="http://schemas.openxmlformats.org/officeDocument/2006/relationships/image" Target="../media/image209.png"/><Relationship Id="rId196" Type="http://schemas.openxmlformats.org/officeDocument/2006/relationships/hyperlink" Target="https://www.shutterstock.com/image-vector/computer-mouse-curser-hyperlink-arrow-hand-2111254142" TargetMode="External"/><Relationship Id="rId197" Type="http://schemas.openxmlformats.org/officeDocument/2006/relationships/image" Target="../media/image210.png"/><Relationship Id="rId198" Type="http://schemas.openxmlformats.org/officeDocument/2006/relationships/hyperlink" Target="https://www.shutterstock.com/image-vector/computer-mouse-curser-hyperlink-arrow-hand-2111254142" TargetMode="External"/><Relationship Id="rId199" Type="http://schemas.openxmlformats.org/officeDocument/2006/relationships/image" Target="../media/image133.png"/><Relationship Id="rId2" Type="http://schemas.openxmlformats.org/officeDocument/2006/relationships/hyperlink" Target="https://en.wikipedia.org/wiki/Union_Jack" TargetMode="External"/><Relationship Id="rId20" Type="http://schemas.openxmlformats.org/officeDocument/2006/relationships/hyperlink" Target="https://www.shutterstock.com/image-vector/computer-mouse-curser-hyperlink-arrow-hand-2111254142" TargetMode="External"/><Relationship Id="rId200" Type="http://schemas.openxmlformats.org/officeDocument/2006/relationships/hyperlink" Target="https://www.shutterstock.com/image-vector/computer-mouse-curser-hyperlink-arrow-hand-2111254142" TargetMode="External"/><Relationship Id="rId201" Type="http://schemas.openxmlformats.org/officeDocument/2006/relationships/image" Target="../media/image134.png"/><Relationship Id="rId202" Type="http://schemas.openxmlformats.org/officeDocument/2006/relationships/hyperlink" Target="https://www.shutterstock.com/image-vector/computer-mouse-curser-hyperlink-arrow-hand-2111254142" TargetMode="External"/><Relationship Id="rId203" Type="http://schemas.openxmlformats.org/officeDocument/2006/relationships/image" Target="../media/image46.png"/><Relationship Id="rId204" Type="http://schemas.openxmlformats.org/officeDocument/2006/relationships/hyperlink" Target="https://www.shutterstock.com/image-vector/computer-mouse-curser-hyperlink-arrow-hand-2111254142" TargetMode="External"/><Relationship Id="rId205" Type="http://schemas.openxmlformats.org/officeDocument/2006/relationships/hyperlink" Target="https://www.shutterstock.com/image-vector/computer-mouse-curser-hyperlink-arrow-hand-2111254142" TargetMode="External"/><Relationship Id="rId206" Type="http://schemas.openxmlformats.org/officeDocument/2006/relationships/hyperlink" Target="https://www.shutterstock.com/image-vector/computer-mouse-curser-hyperlink-arrow-hand-2111254142" TargetMode="External"/><Relationship Id="rId207" Type="http://schemas.openxmlformats.org/officeDocument/2006/relationships/hyperlink" Target="https://www.shutterstock.com/image-vector/computer-mouse-curser-hyperlink-arrow-hand-2111254142" TargetMode="External"/><Relationship Id="rId208" Type="http://schemas.openxmlformats.org/officeDocument/2006/relationships/image" Target="../media/image36.png"/><Relationship Id="rId209" Type="http://schemas.openxmlformats.org/officeDocument/2006/relationships/hyperlink" Target="https://www.shutterstock.com/image-vector/computer-mouse-curser-hyperlink-arrow-hand-2111254142" TargetMode="External"/><Relationship Id="rId21" Type="http://schemas.openxmlformats.org/officeDocument/2006/relationships/image" Target="../media/image13.png"/><Relationship Id="rId210" Type="http://schemas.openxmlformats.org/officeDocument/2006/relationships/image" Target="../media/image37.png"/><Relationship Id="rId211" Type="http://schemas.openxmlformats.org/officeDocument/2006/relationships/hyperlink" Target="https://www.shutterstock.com/image-vector/computer-mouse-curser-hyperlink-arrow-hand-2111254142" TargetMode="External"/><Relationship Id="rId212" Type="http://schemas.openxmlformats.org/officeDocument/2006/relationships/image" Target="../media/image38.png"/><Relationship Id="rId213" Type="http://schemas.openxmlformats.org/officeDocument/2006/relationships/hyperlink" Target="https://www.shutterstock.com/image-vector/computer-mouse-curser-hyperlink-arrow-hand-2111254142" TargetMode="External"/><Relationship Id="rId214" Type="http://schemas.openxmlformats.org/officeDocument/2006/relationships/image" Target="../media/image39.png"/><Relationship Id="rId215" Type="http://schemas.openxmlformats.org/officeDocument/2006/relationships/hyperlink" Target="https://www.shutterstock.com/image-vector/computer-mouse-curser-hyperlink-arrow-hand-2111254142" TargetMode="External"/><Relationship Id="rId216" Type="http://schemas.openxmlformats.org/officeDocument/2006/relationships/image" Target="../media/image40.png"/><Relationship Id="rId217" Type="http://schemas.openxmlformats.org/officeDocument/2006/relationships/hyperlink" Target="https://www.shutterstock.com/image-vector/computer-mouse-curser-hyperlink-arrow-hand-2111254142" TargetMode="External"/><Relationship Id="rId218" Type="http://schemas.openxmlformats.org/officeDocument/2006/relationships/image" Target="../media/image41.png"/><Relationship Id="rId219" Type="http://schemas.openxmlformats.org/officeDocument/2006/relationships/hyperlink" Target="https://www.shutterstock.com/image-vector/computer-mouse-curser-hyperlink-arrow-hand-2111254142" TargetMode="External"/><Relationship Id="rId22" Type="http://schemas.openxmlformats.org/officeDocument/2006/relationships/hyperlink" Target="https://www.shutterstock.com/image-vector/computer-mouse-curser-hyperlink-arrow-hand-2111254142" TargetMode="External"/><Relationship Id="rId220" Type="http://schemas.openxmlformats.org/officeDocument/2006/relationships/image" Target="../media/image42.png"/><Relationship Id="rId221" Type="http://schemas.openxmlformats.org/officeDocument/2006/relationships/hyperlink" Target="https://www.shutterstock.com/image-vector/computer-mouse-curser-hyperlink-arrow-hand-2111254142" TargetMode="External"/><Relationship Id="rId222" Type="http://schemas.openxmlformats.org/officeDocument/2006/relationships/image" Target="../media/image43.png"/><Relationship Id="rId223" Type="http://schemas.openxmlformats.org/officeDocument/2006/relationships/hyperlink" Target="https://www.shutterstock.com/image-vector/computer-mouse-curser-hyperlink-arrow-hand-2111254142" TargetMode="External"/><Relationship Id="rId224" Type="http://schemas.openxmlformats.org/officeDocument/2006/relationships/image" Target="../media/image44.png"/><Relationship Id="rId225" Type="http://schemas.openxmlformats.org/officeDocument/2006/relationships/hyperlink" Target="https://www.shutterstock.com/image-vector/computer-mouse-curser-hyperlink-arrow-hand-2111254142" TargetMode="External"/><Relationship Id="rId226" Type="http://schemas.openxmlformats.org/officeDocument/2006/relationships/image" Target="../media/image45.png"/><Relationship Id="rId227" Type="http://schemas.openxmlformats.org/officeDocument/2006/relationships/hyperlink" Target="https://www.shutterstock.com/image-vector/computer-mouse-curser-hyperlink-arrow-hand-2111254142" TargetMode="External"/><Relationship Id="rId228" Type="http://schemas.openxmlformats.org/officeDocument/2006/relationships/image" Target="../media/image47.png"/><Relationship Id="rId229" Type="http://schemas.openxmlformats.org/officeDocument/2006/relationships/hyperlink" Target="https://www.shutterstock.com/image-vector/computer-mouse-curser-hyperlink-arrow-hand-2111254142" TargetMode="External"/><Relationship Id="rId23" Type="http://schemas.openxmlformats.org/officeDocument/2006/relationships/image" Target="../media/image14.png"/><Relationship Id="rId230" Type="http://schemas.openxmlformats.org/officeDocument/2006/relationships/image" Target="../media/image50.png"/><Relationship Id="rId231" Type="http://schemas.openxmlformats.org/officeDocument/2006/relationships/hyperlink" Target="https://www.shutterstock.com/image-vector/computer-mouse-curser-hyperlink-arrow-hand-2111254142" TargetMode="External"/><Relationship Id="rId232" Type="http://schemas.openxmlformats.org/officeDocument/2006/relationships/image" Target="../media/image135.png"/><Relationship Id="rId233" Type="http://schemas.openxmlformats.org/officeDocument/2006/relationships/hyperlink" Target="https://www.shutterstock.com/image-vector/computer-mouse-curser-hyperlink-arrow-hand-2111254142" TargetMode="External"/><Relationship Id="rId234" Type="http://schemas.openxmlformats.org/officeDocument/2006/relationships/image" Target="../media/image136.png"/><Relationship Id="rId235" Type="http://schemas.openxmlformats.org/officeDocument/2006/relationships/hyperlink" Target="https://www.shutterstock.com/image-vector/computer-mouse-curser-hyperlink-arrow-hand-2111254142" TargetMode="External"/><Relationship Id="rId236" Type="http://schemas.openxmlformats.org/officeDocument/2006/relationships/image" Target="../media/image51.png"/><Relationship Id="rId237" Type="http://schemas.openxmlformats.org/officeDocument/2006/relationships/hyperlink" Target="https://www.shutterstock.com/image-vector/computer-mouse-curser-hyperlink-arrow-hand-2111254142" TargetMode="External"/><Relationship Id="rId238" Type="http://schemas.openxmlformats.org/officeDocument/2006/relationships/image" Target="../media/image52.png"/><Relationship Id="rId239" Type="http://schemas.openxmlformats.org/officeDocument/2006/relationships/hyperlink" Target="https://www.shutterstock.com/image-vector/computer-mouse-curser-hyperlink-arrow-hand-2111254142" TargetMode="External"/><Relationship Id="rId24" Type="http://schemas.openxmlformats.org/officeDocument/2006/relationships/hyperlink" Target="https://www.shutterstock.com/image-vector/computer-mouse-curser-hyperlink-arrow-hand-2111254142" TargetMode="External"/><Relationship Id="rId240" Type="http://schemas.openxmlformats.org/officeDocument/2006/relationships/image" Target="../media/image28.png"/><Relationship Id="rId241" Type="http://schemas.openxmlformats.org/officeDocument/2006/relationships/hyperlink" Target="https://www.shutterstock.com/image-vector/computer-mouse-curser-hyperlink-arrow-hand-2111254142" TargetMode="External"/><Relationship Id="rId242" Type="http://schemas.openxmlformats.org/officeDocument/2006/relationships/image" Target="../media/image30.png"/><Relationship Id="rId243" Type="http://schemas.openxmlformats.org/officeDocument/2006/relationships/hyperlink" Target="https://www.shutterstock.com/image-vector/computer-mouse-curser-hyperlink-arrow-hand-2111254142" TargetMode="External"/><Relationship Id="rId244" Type="http://schemas.openxmlformats.org/officeDocument/2006/relationships/image" Target="../media/image31.png"/><Relationship Id="rId245" Type="http://schemas.openxmlformats.org/officeDocument/2006/relationships/hyperlink" Target="https://www.shutterstock.com/image-vector/computer-mouse-curser-hyperlink-arrow-hand-2111254142" TargetMode="External"/><Relationship Id="rId246" Type="http://schemas.openxmlformats.org/officeDocument/2006/relationships/image" Target="../media/image32.png"/><Relationship Id="rId247" Type="http://schemas.openxmlformats.org/officeDocument/2006/relationships/hyperlink" Target="https://www.shutterstock.com/image-vector/computer-mouse-curser-hyperlink-arrow-hand-2111254142" TargetMode="External"/><Relationship Id="rId248" Type="http://schemas.openxmlformats.org/officeDocument/2006/relationships/image" Target="../media/image33.png"/><Relationship Id="rId249" Type="http://schemas.openxmlformats.org/officeDocument/2006/relationships/hyperlink" Target="https://www.shutterstock.com/image-vector/computer-mouse-curser-hyperlink-arrow-hand-2111254142" TargetMode="External"/><Relationship Id="rId25" Type="http://schemas.openxmlformats.org/officeDocument/2006/relationships/image" Target="../media/image15.png"/><Relationship Id="rId250" Type="http://schemas.openxmlformats.org/officeDocument/2006/relationships/image" Target="../media/image34.png"/><Relationship Id="rId251" Type="http://schemas.openxmlformats.org/officeDocument/2006/relationships/hyperlink" Target="https://www.shutterstock.com/image-vector/computer-mouse-curser-hyperlink-arrow-hand-2111254142" TargetMode="External"/><Relationship Id="rId252" Type="http://schemas.openxmlformats.org/officeDocument/2006/relationships/image" Target="../media/image35.png"/><Relationship Id="rId253" Type="http://schemas.openxmlformats.org/officeDocument/2006/relationships/hyperlink" Target="https://www.shutterstock.com/image-vector/computer-mouse-curser-hyperlink-arrow-hand-2111254142" TargetMode="External"/><Relationship Id="rId254" Type="http://schemas.openxmlformats.org/officeDocument/2006/relationships/image" Target="../media/image211.png"/><Relationship Id="rId255" Type="http://schemas.openxmlformats.org/officeDocument/2006/relationships/hyperlink" Target="https://www.shutterstock.com/image-vector/computer-mouse-curser-hyperlink-arrow-hand-2111254142" TargetMode="External"/><Relationship Id="rId256" Type="http://schemas.openxmlformats.org/officeDocument/2006/relationships/image" Target="../media/image53.png"/><Relationship Id="rId257" Type="http://schemas.openxmlformats.org/officeDocument/2006/relationships/hyperlink" Target="https://www.shutterstock.com/image-vector/computer-mouse-curser-hyperlink-arrow-hand-2111254142" TargetMode="External"/><Relationship Id="rId258" Type="http://schemas.openxmlformats.org/officeDocument/2006/relationships/image" Target="../media/image212.png"/><Relationship Id="rId259" Type="http://schemas.openxmlformats.org/officeDocument/2006/relationships/hyperlink" Target="https://www.shutterstock.com/image-vector/computer-mouse-curser-hyperlink-arrow-hand-2111254142" TargetMode="External"/><Relationship Id="rId26" Type="http://schemas.openxmlformats.org/officeDocument/2006/relationships/hyperlink" Target="https://www.shutterstock.com/image-vector/computer-mouse-curser-hyperlink-arrow-hand-2111254142" TargetMode="External"/><Relationship Id="rId260" Type="http://schemas.openxmlformats.org/officeDocument/2006/relationships/image" Target="../media/image54.png"/><Relationship Id="rId261" Type="http://schemas.openxmlformats.org/officeDocument/2006/relationships/hyperlink" Target="https://www.shutterstock.com/image-vector/computer-mouse-curser-hyperlink-arrow-hand-2111254142" TargetMode="External"/><Relationship Id="rId262" Type="http://schemas.openxmlformats.org/officeDocument/2006/relationships/image" Target="../media/image55.png"/><Relationship Id="rId263" Type="http://schemas.openxmlformats.org/officeDocument/2006/relationships/hyperlink" Target="https://www.shutterstock.com/image-vector/computer-mouse-curser-hyperlink-arrow-hand-2111254142" TargetMode="External"/><Relationship Id="rId264" Type="http://schemas.openxmlformats.org/officeDocument/2006/relationships/image" Target="../media/image56.png"/><Relationship Id="rId265" Type="http://schemas.openxmlformats.org/officeDocument/2006/relationships/hyperlink" Target="https://www.shutterstock.com/image-vector/computer-mouse-curser-hyperlink-arrow-hand-2111254142" TargetMode="External"/><Relationship Id="rId266" Type="http://schemas.openxmlformats.org/officeDocument/2006/relationships/image" Target="../media/image57.png"/><Relationship Id="rId267" Type="http://schemas.openxmlformats.org/officeDocument/2006/relationships/hyperlink" Target="https://www.shutterstock.com/image-vector/computer-mouse-curser-hyperlink-arrow-hand-2111254142" TargetMode="External"/><Relationship Id="rId268" Type="http://schemas.openxmlformats.org/officeDocument/2006/relationships/image" Target="../media/image58.png"/><Relationship Id="rId269" Type="http://schemas.openxmlformats.org/officeDocument/2006/relationships/hyperlink" Target="https://www.shutterstock.com/image-vector/computer-mouse-curser-hyperlink-arrow-hand-2111254142" TargetMode="External"/><Relationship Id="rId27" Type="http://schemas.openxmlformats.org/officeDocument/2006/relationships/image" Target="../media/image16.png"/><Relationship Id="rId270" Type="http://schemas.openxmlformats.org/officeDocument/2006/relationships/image" Target="../media/image59.png"/><Relationship Id="rId271" Type="http://schemas.openxmlformats.org/officeDocument/2006/relationships/hyperlink" Target="https://www.shutterstock.com/image-vector/computer-mouse-curser-hyperlink-arrow-hand-2111254142" TargetMode="External"/><Relationship Id="rId272" Type="http://schemas.openxmlformats.org/officeDocument/2006/relationships/image" Target="../media/image60.png"/><Relationship Id="rId273" Type="http://schemas.openxmlformats.org/officeDocument/2006/relationships/hyperlink" Target="https://www.shutterstock.com/image-vector/computer-mouse-curser-hyperlink-arrow-hand-2111254142" TargetMode="External"/><Relationship Id="rId274" Type="http://schemas.openxmlformats.org/officeDocument/2006/relationships/image" Target="../media/image61.png"/><Relationship Id="rId275" Type="http://schemas.openxmlformats.org/officeDocument/2006/relationships/hyperlink" Target="https://www.shutterstock.com/image-vector/computer-mouse-curser-hyperlink-arrow-hand-2111254142" TargetMode="External"/><Relationship Id="rId276" Type="http://schemas.openxmlformats.org/officeDocument/2006/relationships/image" Target="../media/image65.png"/><Relationship Id="rId277" Type="http://schemas.openxmlformats.org/officeDocument/2006/relationships/hyperlink" Target="https://www.shutterstock.com/image-vector/computer-mouse-curser-hyperlink-arrow-hand-2111254142" TargetMode="External"/><Relationship Id="rId278" Type="http://schemas.openxmlformats.org/officeDocument/2006/relationships/image" Target="../media/image66.png"/><Relationship Id="rId279" Type="http://schemas.openxmlformats.org/officeDocument/2006/relationships/hyperlink" Target="https://www.shutterstock.com/image-vector/computer-mouse-curser-hyperlink-arrow-hand-2111254142" TargetMode="External"/><Relationship Id="rId28" Type="http://schemas.openxmlformats.org/officeDocument/2006/relationships/hyperlink" Target="https://www.shutterstock.com/image-vector/computer-mouse-curser-hyperlink-arrow-hand-2111254142" TargetMode="External"/><Relationship Id="rId280" Type="http://schemas.openxmlformats.org/officeDocument/2006/relationships/image" Target="../media/image149.png"/><Relationship Id="rId281" Type="http://schemas.openxmlformats.org/officeDocument/2006/relationships/hyperlink" Target="https://www.shutterstock.com/image-vector/computer-mouse-curser-hyperlink-arrow-hand-2111254142" TargetMode="External"/><Relationship Id="rId282" Type="http://schemas.openxmlformats.org/officeDocument/2006/relationships/image" Target="../media/image63.png"/><Relationship Id="rId283" Type="http://schemas.openxmlformats.org/officeDocument/2006/relationships/hyperlink" Target="https://www.shutterstock.com/image-vector/computer-mouse-curser-hyperlink-arrow-hand-2111254142" TargetMode="External"/><Relationship Id="rId284" Type="http://schemas.openxmlformats.org/officeDocument/2006/relationships/image" Target="../media/image64.png"/><Relationship Id="rId285" Type="http://schemas.openxmlformats.org/officeDocument/2006/relationships/hyperlink" Target="https://www.shutterstock.com/image-vector/computer-mouse-curser-hyperlink-arrow-hand-2111254142" TargetMode="External"/><Relationship Id="rId286" Type="http://schemas.openxmlformats.org/officeDocument/2006/relationships/image" Target="../media/image150.png"/><Relationship Id="rId287" Type="http://schemas.openxmlformats.org/officeDocument/2006/relationships/hyperlink" Target="https://www.shutterstock.com/image-vector/computer-mouse-curser-hyperlink-arrow-hand-2111254142" TargetMode="External"/><Relationship Id="rId288" Type="http://schemas.openxmlformats.org/officeDocument/2006/relationships/image" Target="../media/image62.png"/><Relationship Id="rId289" Type="http://schemas.openxmlformats.org/officeDocument/2006/relationships/hyperlink" Target="https://www.shutterstock.com/image-vector/computer-mouse-curser-hyperlink-arrow-hand-2111254142" TargetMode="External"/><Relationship Id="rId29" Type="http://schemas.openxmlformats.org/officeDocument/2006/relationships/image" Target="../media/image17.png"/><Relationship Id="rId290" Type="http://schemas.openxmlformats.org/officeDocument/2006/relationships/image" Target="../media/image77.png"/><Relationship Id="rId291" Type="http://schemas.openxmlformats.org/officeDocument/2006/relationships/hyperlink" Target="https://www.shutterstock.com/image-vector/computer-mouse-curser-hyperlink-arrow-hand-2111254142" TargetMode="External"/><Relationship Id="rId292" Type="http://schemas.openxmlformats.org/officeDocument/2006/relationships/image" Target="../media/image72.png"/><Relationship Id="rId293" Type="http://schemas.openxmlformats.org/officeDocument/2006/relationships/hyperlink" Target="https://www.shutterstock.com/image-vector/computer-mouse-curser-hyperlink-arrow-hand-2111254142" TargetMode="External"/><Relationship Id="rId294" Type="http://schemas.openxmlformats.org/officeDocument/2006/relationships/image" Target="../media/image73.png"/><Relationship Id="rId295" Type="http://schemas.openxmlformats.org/officeDocument/2006/relationships/hyperlink" Target="https://www.shutterstock.com/image-vector/computer-mouse-curser-hyperlink-arrow-hand-2111254142" TargetMode="External"/><Relationship Id="rId296" Type="http://schemas.openxmlformats.org/officeDocument/2006/relationships/image" Target="../media/image74.png"/><Relationship Id="rId297" Type="http://schemas.openxmlformats.org/officeDocument/2006/relationships/hyperlink" Target="https://www.shutterstock.com/image-vector/computer-mouse-curser-hyperlink-arrow-hand-2111254142" TargetMode="External"/><Relationship Id="rId298" Type="http://schemas.openxmlformats.org/officeDocument/2006/relationships/image" Target="../media/image75.png"/><Relationship Id="rId299" Type="http://schemas.openxmlformats.org/officeDocument/2006/relationships/hyperlink" Target="https://www.shutterstock.com/image-vector/computer-mouse-curser-hyperlink-arrow-hand-2111254142" TargetMode="External"/><Relationship Id="rId3" Type="http://schemas.openxmlformats.org/officeDocument/2006/relationships/image" Target="../media/image3.png"/><Relationship Id="rId30" Type="http://schemas.openxmlformats.org/officeDocument/2006/relationships/hyperlink" Target="https://www.shutterstock.com/image-vector/computer-mouse-curser-hyperlink-arrow-hand-2111254142" TargetMode="External"/><Relationship Id="rId300" Type="http://schemas.openxmlformats.org/officeDocument/2006/relationships/image" Target="../media/image76.png"/><Relationship Id="rId301" Type="http://schemas.openxmlformats.org/officeDocument/2006/relationships/hyperlink" Target="https://www.shutterstock.com/image-vector/computer-mouse-curser-hyperlink-arrow-hand-2111254142" TargetMode="External"/><Relationship Id="rId302" Type="http://schemas.openxmlformats.org/officeDocument/2006/relationships/image" Target="../media/image67.png"/><Relationship Id="rId303" Type="http://schemas.openxmlformats.org/officeDocument/2006/relationships/hyperlink" Target="https://www.shutterstock.com/image-vector/computer-mouse-curser-hyperlink-arrow-hand-2111254142" TargetMode="External"/><Relationship Id="rId304" Type="http://schemas.openxmlformats.org/officeDocument/2006/relationships/image" Target="../media/image68.png"/><Relationship Id="rId305" Type="http://schemas.openxmlformats.org/officeDocument/2006/relationships/hyperlink" Target="https://www.shutterstock.com/image-vector/computer-mouse-curser-hyperlink-arrow-hand-2111254142" TargetMode="External"/><Relationship Id="rId306" Type="http://schemas.openxmlformats.org/officeDocument/2006/relationships/image" Target="../media/image69.png"/><Relationship Id="rId307" Type="http://schemas.openxmlformats.org/officeDocument/2006/relationships/hyperlink" Target="https://www.shutterstock.com/image-vector/computer-mouse-curser-hyperlink-arrow-hand-2111254142" TargetMode="External"/><Relationship Id="rId308" Type="http://schemas.openxmlformats.org/officeDocument/2006/relationships/image" Target="../media/image70.png"/><Relationship Id="rId309" Type="http://schemas.openxmlformats.org/officeDocument/2006/relationships/hyperlink" Target="https://www.shutterstock.com/image-vector/computer-mouse-curser-hyperlink-arrow-hand-2111254142" TargetMode="External"/><Relationship Id="rId31" Type="http://schemas.openxmlformats.org/officeDocument/2006/relationships/image" Target="../media/image18.png"/><Relationship Id="rId310" Type="http://schemas.openxmlformats.org/officeDocument/2006/relationships/image" Target="../media/image71.png"/><Relationship Id="rId311" Type="http://schemas.openxmlformats.org/officeDocument/2006/relationships/hyperlink" Target="https://www.shutterstock.com/image-vector/computer-mouse-curser-hyperlink-arrow-hand-2111254142" TargetMode="External"/><Relationship Id="rId312" Type="http://schemas.openxmlformats.org/officeDocument/2006/relationships/image" Target="../media/image213.png"/><Relationship Id="rId313" Type="http://schemas.openxmlformats.org/officeDocument/2006/relationships/hyperlink" Target="https://www.shutterstock.com/image-vector/computer-mouse-curser-hyperlink-arrow-hand-2111254142" TargetMode="External"/><Relationship Id="rId314" Type="http://schemas.openxmlformats.org/officeDocument/2006/relationships/image" Target="../media/image171.png"/><Relationship Id="rId315" Type="http://schemas.openxmlformats.org/officeDocument/2006/relationships/hyperlink" Target="https://www.shutterstock.com/image-vector/computer-mouse-curser-hyperlink-arrow-hand-2111254142" TargetMode="External"/><Relationship Id="rId316" Type="http://schemas.openxmlformats.org/officeDocument/2006/relationships/image" Target="../media/image151.png"/><Relationship Id="rId317" Type="http://schemas.openxmlformats.org/officeDocument/2006/relationships/hyperlink" Target="https://www.shutterstock.com/image-vector/computer-mouse-curser-hyperlink-arrow-hand-2111254142" TargetMode="External"/><Relationship Id="rId318" Type="http://schemas.openxmlformats.org/officeDocument/2006/relationships/image" Target="../media/image152.png"/><Relationship Id="rId319" Type="http://schemas.openxmlformats.org/officeDocument/2006/relationships/hyperlink" Target="https://www.shutterstock.com/image-vector/computer-mouse-curser-hyperlink-arrow-hand-2111254142" TargetMode="External"/><Relationship Id="rId32" Type="http://schemas.openxmlformats.org/officeDocument/2006/relationships/hyperlink" Target="https://www.shutterstock.com/image-vector/computer-mouse-curser-hyperlink-arrow-hand-2111254142" TargetMode="External"/><Relationship Id="rId320" Type="http://schemas.openxmlformats.org/officeDocument/2006/relationships/image" Target="../media/image153.png"/><Relationship Id="rId321" Type="http://schemas.openxmlformats.org/officeDocument/2006/relationships/hyperlink" Target="https://www.shutterstock.com/image-vector/computer-mouse-curser-hyperlink-arrow-hand-2111254142" TargetMode="External"/><Relationship Id="rId322" Type="http://schemas.openxmlformats.org/officeDocument/2006/relationships/image" Target="../media/image154.png"/><Relationship Id="rId323" Type="http://schemas.openxmlformats.org/officeDocument/2006/relationships/hyperlink" Target="https://www.shutterstock.com/image-vector/computer-mouse-curser-hyperlink-arrow-hand-2111254142" TargetMode="External"/><Relationship Id="rId324" Type="http://schemas.openxmlformats.org/officeDocument/2006/relationships/image" Target="../media/image155.png"/><Relationship Id="rId325" Type="http://schemas.openxmlformats.org/officeDocument/2006/relationships/hyperlink" Target="https://www.shutterstock.com/image-vector/computer-mouse-curser-hyperlink-arrow-hand-2111254142" TargetMode="External"/><Relationship Id="rId326" Type="http://schemas.openxmlformats.org/officeDocument/2006/relationships/image" Target="../media/image173.png"/><Relationship Id="rId327" Type="http://schemas.openxmlformats.org/officeDocument/2006/relationships/hyperlink" Target="https://www.shutterstock.com/image-vector/computer-mouse-curser-hyperlink-arrow-hand-2111254142" TargetMode="External"/><Relationship Id="rId328" Type="http://schemas.openxmlformats.org/officeDocument/2006/relationships/image" Target="../media/image174.png"/><Relationship Id="rId329" Type="http://schemas.openxmlformats.org/officeDocument/2006/relationships/hyperlink" Target="https://www.shutterstock.com/image-vector/computer-mouse-curser-hyperlink-arrow-hand-2111254142" TargetMode="External"/><Relationship Id="rId33" Type="http://schemas.openxmlformats.org/officeDocument/2006/relationships/image" Target="../media/image19.png"/><Relationship Id="rId330" Type="http://schemas.openxmlformats.org/officeDocument/2006/relationships/image" Target="../media/image79.png"/><Relationship Id="rId331" Type="http://schemas.openxmlformats.org/officeDocument/2006/relationships/hyperlink" Target="https://www.shutterstock.com/image-vector/computer-mouse-curser-hyperlink-arrow-hand-2111254142" TargetMode="External"/><Relationship Id="rId332" Type="http://schemas.openxmlformats.org/officeDocument/2006/relationships/image" Target="../media/image80.png"/><Relationship Id="rId333" Type="http://schemas.openxmlformats.org/officeDocument/2006/relationships/hyperlink" Target="https://www.shutterstock.com/image-vector/computer-mouse-curser-hyperlink-arrow-hand-2111254142" TargetMode="External"/><Relationship Id="rId334" Type="http://schemas.openxmlformats.org/officeDocument/2006/relationships/image" Target="../media/image81.png"/><Relationship Id="rId335" Type="http://schemas.openxmlformats.org/officeDocument/2006/relationships/hyperlink" Target="https://www.shutterstock.com/image-vector/computer-mouse-curser-hyperlink-arrow-hand-2111254142" TargetMode="External"/><Relationship Id="rId336" Type="http://schemas.openxmlformats.org/officeDocument/2006/relationships/image" Target="../media/image214.png"/><Relationship Id="rId337" Type="http://schemas.openxmlformats.org/officeDocument/2006/relationships/hyperlink" Target="https://www.shutterstock.com/image-vector/computer-mouse-curser-hyperlink-arrow-hand-2111254142" TargetMode="External"/><Relationship Id="rId338" Type="http://schemas.openxmlformats.org/officeDocument/2006/relationships/image" Target="../media/image82.png"/><Relationship Id="rId339" Type="http://schemas.openxmlformats.org/officeDocument/2006/relationships/hyperlink" Target="https://www.shutterstock.com/image-vector/computer-mouse-curser-hyperlink-arrow-hand-2111254142" TargetMode="External"/><Relationship Id="rId34" Type="http://schemas.openxmlformats.org/officeDocument/2006/relationships/hyperlink" Target="https://www.shutterstock.com/image-vector/computer-mouse-curser-hyperlink-arrow-hand-2111254142" TargetMode="External"/><Relationship Id="rId340" Type="http://schemas.openxmlformats.org/officeDocument/2006/relationships/image" Target="../media/image83.png"/><Relationship Id="rId341" Type="http://schemas.openxmlformats.org/officeDocument/2006/relationships/hyperlink" Target="https://www.shutterstock.com/image-vector/computer-mouse-curser-hyperlink-arrow-hand-2111254142" TargetMode="External"/><Relationship Id="rId342" Type="http://schemas.openxmlformats.org/officeDocument/2006/relationships/image" Target="../media/image84.png"/><Relationship Id="rId343" Type="http://schemas.openxmlformats.org/officeDocument/2006/relationships/hyperlink" Target="https://www.shutterstock.com/image-vector/computer-mouse-curser-hyperlink-arrow-hand-2111254142" TargetMode="External"/><Relationship Id="rId344" Type="http://schemas.openxmlformats.org/officeDocument/2006/relationships/image" Target="../media/image86.png"/><Relationship Id="rId345" Type="http://schemas.openxmlformats.org/officeDocument/2006/relationships/hyperlink" Target="https://www.shutterstock.com/image-vector/computer-mouse-curser-hyperlink-arrow-hand-2111254142" TargetMode="External"/><Relationship Id="rId346" Type="http://schemas.openxmlformats.org/officeDocument/2006/relationships/image" Target="../media/image87.png"/><Relationship Id="rId347" Type="http://schemas.openxmlformats.org/officeDocument/2006/relationships/hyperlink" Target="https://www.shutterstock.com/image-vector/computer-mouse-curser-hyperlink-arrow-hand-2111254142" TargetMode="External"/><Relationship Id="rId348" Type="http://schemas.openxmlformats.org/officeDocument/2006/relationships/image" Target="../media/image88.png"/><Relationship Id="rId349" Type="http://schemas.openxmlformats.org/officeDocument/2006/relationships/hyperlink" Target="https://www.shutterstock.com/image-vector/computer-mouse-curser-hyperlink-arrow-hand-2111254142" TargetMode="External"/><Relationship Id="rId35" Type="http://schemas.openxmlformats.org/officeDocument/2006/relationships/image" Target="../media/image20.png"/><Relationship Id="rId350" Type="http://schemas.openxmlformats.org/officeDocument/2006/relationships/hyperlink" Target="https://www.shutterstock.com/image-vector/computer-mouse-curser-hyperlink-arrow-hand-2111254142" TargetMode="External"/><Relationship Id="rId351" Type="http://schemas.openxmlformats.org/officeDocument/2006/relationships/image" Target="../media/image90.png"/><Relationship Id="rId352" Type="http://schemas.openxmlformats.org/officeDocument/2006/relationships/hyperlink" Target="https://www.shutterstock.com/image-vector/computer-mouse-curser-hyperlink-arrow-hand-2111254142" TargetMode="External"/><Relationship Id="rId353" Type="http://schemas.openxmlformats.org/officeDocument/2006/relationships/image" Target="../media/image215.png"/><Relationship Id="rId354" Type="http://schemas.openxmlformats.org/officeDocument/2006/relationships/hyperlink" Target="https://www.shutterstock.com/image-vector/computer-mouse-curser-hyperlink-arrow-hand-2111254142" TargetMode="External"/><Relationship Id="rId355" Type="http://schemas.openxmlformats.org/officeDocument/2006/relationships/image" Target="../media/image89.png"/><Relationship Id="rId356" Type="http://schemas.openxmlformats.org/officeDocument/2006/relationships/hyperlink" Target="https://www.shutterstock.com/image-vector/computer-mouse-curser-hyperlink-arrow-hand-2111254142" TargetMode="External"/><Relationship Id="rId357" Type="http://schemas.openxmlformats.org/officeDocument/2006/relationships/image" Target="../media/image91.png"/><Relationship Id="rId358" Type="http://schemas.openxmlformats.org/officeDocument/2006/relationships/hyperlink" Target="https://www.shutterstock.com/image-vector/computer-mouse-curser-hyperlink-arrow-hand-2111254142" TargetMode="External"/><Relationship Id="rId359" Type="http://schemas.openxmlformats.org/officeDocument/2006/relationships/image" Target="../media/image144.png"/><Relationship Id="rId36" Type="http://schemas.openxmlformats.org/officeDocument/2006/relationships/hyperlink" Target="https://www.shutterstock.com/image-vector/computer-mouse-curser-hyperlink-arrow-hand-2111254142" TargetMode="External"/><Relationship Id="rId360" Type="http://schemas.openxmlformats.org/officeDocument/2006/relationships/hyperlink" Target="https://www.shutterstock.com/image-vector/computer-mouse-curser-hyperlink-arrow-hand-2111254142" TargetMode="External"/><Relationship Id="rId361" Type="http://schemas.openxmlformats.org/officeDocument/2006/relationships/image" Target="../media/image145.png"/><Relationship Id="rId362" Type="http://schemas.openxmlformats.org/officeDocument/2006/relationships/hyperlink" Target="https://www.shutterstock.com/image-vector/computer-mouse-curser-hyperlink-arrow-hand-2111254142" TargetMode="External"/><Relationship Id="rId363" Type="http://schemas.openxmlformats.org/officeDocument/2006/relationships/image" Target="../media/image92.png"/><Relationship Id="rId364" Type="http://schemas.openxmlformats.org/officeDocument/2006/relationships/hyperlink" Target="https://www.shutterstock.com/image-vector/computer-mouse-curser-hyperlink-arrow-hand-2111254142" TargetMode="External"/><Relationship Id="rId365" Type="http://schemas.openxmlformats.org/officeDocument/2006/relationships/image" Target="../media/image146.png"/><Relationship Id="rId366" Type="http://schemas.openxmlformats.org/officeDocument/2006/relationships/hyperlink" Target="https://www.shutterstock.com/image-vector/computer-mouse-curser-hyperlink-arrow-hand-2111254142" TargetMode="External"/><Relationship Id="rId367" Type="http://schemas.openxmlformats.org/officeDocument/2006/relationships/image" Target="../media/image147.png"/><Relationship Id="rId368" Type="http://schemas.openxmlformats.org/officeDocument/2006/relationships/hyperlink" Target="https://www.shutterstock.com/image-vector/computer-mouse-curser-hyperlink-arrow-hand-2111254142" TargetMode="External"/><Relationship Id="rId369" Type="http://schemas.openxmlformats.org/officeDocument/2006/relationships/image" Target="../media/image148.png"/><Relationship Id="rId37" Type="http://schemas.openxmlformats.org/officeDocument/2006/relationships/image" Target="../media/image21.png"/><Relationship Id="rId370" Type="http://schemas.openxmlformats.org/officeDocument/2006/relationships/hyperlink" Target="https://www.shutterstock.com/image-vector/computer-mouse-curser-hyperlink-arrow-hand-2111254142" TargetMode="External"/><Relationship Id="rId371" Type="http://schemas.openxmlformats.org/officeDocument/2006/relationships/image" Target="../media/image216.png"/><Relationship Id="rId372" Type="http://schemas.openxmlformats.org/officeDocument/2006/relationships/hyperlink" Target="https://www.shutterstock.com/image-vector/computer-mouse-curser-hyperlink-arrow-hand-2111254142" TargetMode="External"/><Relationship Id="rId373" Type="http://schemas.openxmlformats.org/officeDocument/2006/relationships/image" Target="../media/image217.png"/><Relationship Id="rId374" Type="http://schemas.openxmlformats.org/officeDocument/2006/relationships/hyperlink" Target="https://www.shutterstock.com/image-vector/computer-mouse-curser-hyperlink-arrow-hand-2111254142" TargetMode="External"/><Relationship Id="rId375" Type="http://schemas.openxmlformats.org/officeDocument/2006/relationships/image" Target="../media/image218.png"/><Relationship Id="rId376" Type="http://schemas.openxmlformats.org/officeDocument/2006/relationships/hyperlink" Target="https://www.shutterstock.com/image-vector/computer-mouse-curser-hyperlink-arrow-hand-2111254142" TargetMode="External"/><Relationship Id="rId377" Type="http://schemas.openxmlformats.org/officeDocument/2006/relationships/image" Target="../media/image219.png"/><Relationship Id="rId378" Type="http://schemas.openxmlformats.org/officeDocument/2006/relationships/hyperlink" Target="https://www.shutterstock.com/image-vector/computer-mouse-curser-hyperlink-arrow-hand-2111254142" TargetMode="External"/><Relationship Id="rId379" Type="http://schemas.openxmlformats.org/officeDocument/2006/relationships/image" Target="../media/image220.png"/><Relationship Id="rId38" Type="http://schemas.openxmlformats.org/officeDocument/2006/relationships/hyperlink" Target="https://www.shutterstock.com/image-vector/computer-mouse-curser-hyperlink-arrow-hand-2111254142" TargetMode="External"/><Relationship Id="rId380" Type="http://schemas.openxmlformats.org/officeDocument/2006/relationships/hyperlink" Target="https://www.shutterstock.com/image-vector/computer-mouse-curser-hyperlink-arrow-hand-2111254142" TargetMode="External"/><Relationship Id="rId381" Type="http://schemas.openxmlformats.org/officeDocument/2006/relationships/image" Target="../media/image93.png"/><Relationship Id="rId382" Type="http://schemas.openxmlformats.org/officeDocument/2006/relationships/hyperlink" Target="https://www.shutterstock.com/image-vector/computer-mouse-curser-hyperlink-arrow-hand-2111254142" TargetMode="External"/><Relationship Id="rId383" Type="http://schemas.openxmlformats.org/officeDocument/2006/relationships/image" Target="../media/image175.png"/><Relationship Id="rId384" Type="http://schemas.openxmlformats.org/officeDocument/2006/relationships/hyperlink" Target="https://www.shutterstock.com/image-vector/computer-mouse-curser-hyperlink-arrow-hand-2111254142" TargetMode="External"/><Relationship Id="rId385" Type="http://schemas.openxmlformats.org/officeDocument/2006/relationships/image" Target="../media/image94.png"/><Relationship Id="rId386" Type="http://schemas.openxmlformats.org/officeDocument/2006/relationships/hyperlink" Target="https://www.shutterstock.com/image-vector/computer-mouse-curser-hyperlink-arrow-hand-2111254142" TargetMode="External"/><Relationship Id="rId387" Type="http://schemas.openxmlformats.org/officeDocument/2006/relationships/image" Target="../media/image95.png"/><Relationship Id="rId388" Type="http://schemas.openxmlformats.org/officeDocument/2006/relationships/hyperlink" Target="https://www.shutterstock.com/image-vector/computer-mouse-curser-hyperlink-arrow-hand-2111254142" TargetMode="External"/><Relationship Id="rId389" Type="http://schemas.openxmlformats.org/officeDocument/2006/relationships/image" Target="../media/image96.png"/><Relationship Id="rId39" Type="http://schemas.openxmlformats.org/officeDocument/2006/relationships/image" Target="../media/image22.png"/><Relationship Id="rId390" Type="http://schemas.openxmlformats.org/officeDocument/2006/relationships/hyperlink" Target="https://www.shutterstock.com/image-vector/computer-mouse-curser-hyperlink-arrow-hand-2111254142" TargetMode="External"/><Relationship Id="rId391" Type="http://schemas.openxmlformats.org/officeDocument/2006/relationships/image" Target="../media/image97.png"/><Relationship Id="rId392" Type="http://schemas.openxmlformats.org/officeDocument/2006/relationships/hyperlink" Target="https://www.shutterstock.com/image-vector/computer-mouse-curser-hyperlink-arrow-hand-2111254142" TargetMode="External"/><Relationship Id="rId393" Type="http://schemas.openxmlformats.org/officeDocument/2006/relationships/image" Target="../media/image138.png"/><Relationship Id="rId394" Type="http://schemas.openxmlformats.org/officeDocument/2006/relationships/hyperlink" Target="https://www.shutterstock.com/image-vector/computer-mouse-curser-hyperlink-arrow-hand-2111254142" TargetMode="External"/><Relationship Id="rId395" Type="http://schemas.openxmlformats.org/officeDocument/2006/relationships/image" Target="../media/image140.png"/><Relationship Id="rId396" Type="http://schemas.openxmlformats.org/officeDocument/2006/relationships/hyperlink" Target="https://www.shutterstock.com/image-vector/computer-mouse-curser-hyperlink-arrow-hand-2111254142" TargetMode="External"/><Relationship Id="rId397" Type="http://schemas.openxmlformats.org/officeDocument/2006/relationships/image" Target="../media/image141.png"/><Relationship Id="rId398" Type="http://schemas.openxmlformats.org/officeDocument/2006/relationships/hyperlink" Target="https://www.shutterstock.com/image-vector/computer-mouse-curser-hyperlink-arrow-hand-2111254142" TargetMode="External"/><Relationship Id="rId399" Type="http://schemas.openxmlformats.org/officeDocument/2006/relationships/image" Target="../media/image166.png"/><Relationship Id="rId4" Type="http://schemas.openxmlformats.org/officeDocument/2006/relationships/hyperlink" Target="https://en.wikipedia.org/wiki/Union_Jack" TargetMode="External"/><Relationship Id="rId40" Type="http://schemas.openxmlformats.org/officeDocument/2006/relationships/hyperlink" Target="https://www.shutterstock.com/image-vector/computer-mouse-curser-hyperlink-arrow-hand-2111254142" TargetMode="External"/><Relationship Id="rId400" Type="http://schemas.openxmlformats.org/officeDocument/2006/relationships/hyperlink" Target="https://www.shutterstock.com/image-vector/computer-mouse-curser-hyperlink-arrow-hand-2111254142" TargetMode="External"/><Relationship Id="rId401" Type="http://schemas.openxmlformats.org/officeDocument/2006/relationships/image" Target="../media/image167.png"/><Relationship Id="rId402" Type="http://schemas.openxmlformats.org/officeDocument/2006/relationships/hyperlink" Target="https://www.shutterstock.com/image-vector/computer-mouse-curser-hyperlink-arrow-hand-2111254142" TargetMode="External"/><Relationship Id="rId403" Type="http://schemas.openxmlformats.org/officeDocument/2006/relationships/image" Target="../media/image142.png"/><Relationship Id="rId404" Type="http://schemas.openxmlformats.org/officeDocument/2006/relationships/hyperlink" Target="https://www.shutterstock.com/image-vector/computer-mouse-curser-hyperlink-arrow-hand-2111254142" TargetMode="External"/><Relationship Id="rId405" Type="http://schemas.openxmlformats.org/officeDocument/2006/relationships/image" Target="../media/image143.png"/><Relationship Id="rId406" Type="http://schemas.openxmlformats.org/officeDocument/2006/relationships/hyperlink" Target="https://www.shutterstock.com/image-vector/computer-mouse-curser-hyperlink-arrow-hand-2111254142" TargetMode="External"/><Relationship Id="rId407" Type="http://schemas.openxmlformats.org/officeDocument/2006/relationships/image" Target="../media/image156.png"/><Relationship Id="rId408" Type="http://schemas.openxmlformats.org/officeDocument/2006/relationships/hyperlink" Target="https://www.shutterstock.com/image-vector/computer-mouse-curser-hyperlink-arrow-hand-2111254142" TargetMode="External"/><Relationship Id="rId409" Type="http://schemas.openxmlformats.org/officeDocument/2006/relationships/image" Target="../media/image157.png"/><Relationship Id="rId41" Type="http://schemas.openxmlformats.org/officeDocument/2006/relationships/image" Target="../media/image23.png"/><Relationship Id="rId410" Type="http://schemas.openxmlformats.org/officeDocument/2006/relationships/hyperlink" Target="https://www.shutterstock.com/image-vector/computer-mouse-curser-hyperlink-arrow-hand-2111254142" TargetMode="External"/><Relationship Id="rId411" Type="http://schemas.openxmlformats.org/officeDocument/2006/relationships/image" Target="../media/image158.png"/><Relationship Id="rId412" Type="http://schemas.openxmlformats.org/officeDocument/2006/relationships/hyperlink" Target="https://www.shutterstock.com/image-vector/computer-mouse-curser-hyperlink-arrow-hand-2111254142" TargetMode="External"/><Relationship Id="rId413" Type="http://schemas.openxmlformats.org/officeDocument/2006/relationships/image" Target="../media/image159.png"/><Relationship Id="rId414" Type="http://schemas.openxmlformats.org/officeDocument/2006/relationships/hyperlink" Target="https://www.shutterstock.com/image-vector/computer-mouse-curser-hyperlink-arrow-hand-2111254142" TargetMode="External"/><Relationship Id="rId415" Type="http://schemas.openxmlformats.org/officeDocument/2006/relationships/image" Target="../media/image160.png"/><Relationship Id="rId416" Type="http://schemas.openxmlformats.org/officeDocument/2006/relationships/hyperlink" Target="https://www.shutterstock.com/image-vector/computer-mouse-curser-hyperlink-arrow-hand-2111254142" TargetMode="External"/><Relationship Id="rId417" Type="http://schemas.openxmlformats.org/officeDocument/2006/relationships/image" Target="../media/image161.png"/><Relationship Id="rId418" Type="http://schemas.openxmlformats.org/officeDocument/2006/relationships/hyperlink" Target="https://www.shutterstock.com/image-vector/computer-mouse-curser-hyperlink-arrow-hand-2111254142" TargetMode="External"/><Relationship Id="rId419" Type="http://schemas.openxmlformats.org/officeDocument/2006/relationships/image" Target="../media/image162.png"/><Relationship Id="rId42" Type="http://schemas.openxmlformats.org/officeDocument/2006/relationships/hyperlink" Target="https://www.shutterstock.com/image-vector/computer-mouse-curser-hyperlink-arrow-hand-2111254142" TargetMode="External"/><Relationship Id="rId420" Type="http://schemas.openxmlformats.org/officeDocument/2006/relationships/hyperlink" Target="https://www.shutterstock.com/image-vector/computer-mouse-curser-hyperlink-arrow-hand-2111254142" TargetMode="External"/><Relationship Id="rId421" Type="http://schemas.openxmlformats.org/officeDocument/2006/relationships/slideLayout" Target="../slideLayouts/slideLayout7.xml"/><Relationship Id="rId422" Type="http://schemas.openxmlformats.org/officeDocument/2006/relationships/notesSlide" Target="../notesSlides/notesSlide1.xml"/><Relationship Id="rId43" Type="http://schemas.openxmlformats.org/officeDocument/2006/relationships/image" Target="../media/image24.png"/><Relationship Id="rId44" Type="http://schemas.openxmlformats.org/officeDocument/2006/relationships/hyperlink" Target="https://www.shutterstock.com/image-vector/computer-mouse-curser-hyperlink-arrow-hand-2111254142" TargetMode="External"/><Relationship Id="rId45" Type="http://schemas.openxmlformats.org/officeDocument/2006/relationships/image" Target="../media/image25.png"/><Relationship Id="rId46" Type="http://schemas.openxmlformats.org/officeDocument/2006/relationships/hyperlink" Target="https://www.shutterstock.com/image-vector/computer-mouse-curser-hyperlink-arrow-hand-2111254142" TargetMode="External"/><Relationship Id="rId47" Type="http://schemas.openxmlformats.org/officeDocument/2006/relationships/image" Target="../media/image26.png"/><Relationship Id="rId48" Type="http://schemas.openxmlformats.org/officeDocument/2006/relationships/hyperlink" Target="https://www.shutterstock.com/image-vector/computer-mouse-curser-hyperlink-arrow-hand-2111254142" TargetMode="External"/><Relationship Id="rId49" Type="http://schemas.openxmlformats.org/officeDocument/2006/relationships/image" Target="../media/image27.png"/><Relationship Id="rId5" Type="http://schemas.openxmlformats.org/officeDocument/2006/relationships/image" Target="../media/image5.png"/><Relationship Id="rId50" Type="http://schemas.openxmlformats.org/officeDocument/2006/relationships/hyperlink" Target="https://www.shutterstock.com/image-vector/computer-mouse-curser-hyperlink-arrow-hand-2111254142" TargetMode="External"/><Relationship Id="rId51" Type="http://schemas.openxmlformats.org/officeDocument/2006/relationships/image" Target="../media/image4.png"/><Relationship Id="rId52" Type="http://schemas.openxmlformats.org/officeDocument/2006/relationships/hyperlink" Target="https://www.shutterstock.com/image-vector/computer-mouse-curser-hyperlink-arrow-hand-2111254142" TargetMode="External"/><Relationship Id="rId53" Type="http://schemas.openxmlformats.org/officeDocument/2006/relationships/image" Target="../media/image98.png"/><Relationship Id="rId54" Type="http://schemas.openxmlformats.org/officeDocument/2006/relationships/hyperlink" Target="https://www.shutterstock.com/image-vector/computer-mouse-curser-hyperlink-arrow-hand-2111254142" TargetMode="External"/><Relationship Id="rId55" Type="http://schemas.openxmlformats.org/officeDocument/2006/relationships/image" Target="../media/image99.png"/><Relationship Id="rId56" Type="http://schemas.openxmlformats.org/officeDocument/2006/relationships/hyperlink" Target="https://www.shutterstock.com/image-vector/computer-mouse-curser-hyperlink-arrow-hand-2111254142" TargetMode="External"/><Relationship Id="rId57" Type="http://schemas.openxmlformats.org/officeDocument/2006/relationships/image" Target="../media/image100.png"/><Relationship Id="rId58" Type="http://schemas.openxmlformats.org/officeDocument/2006/relationships/hyperlink" Target="https://www.shutterstock.com/image-vector/computer-mouse-curser-hyperlink-arrow-hand-2111254142" TargetMode="External"/><Relationship Id="rId59" Type="http://schemas.openxmlformats.org/officeDocument/2006/relationships/image" Target="../media/image101.png"/><Relationship Id="rId6" Type="http://schemas.openxmlformats.org/officeDocument/2006/relationships/hyperlink" Target="https://www.shutterstock.com/image-vector/computer-mouse-curser-hyperlink-arrow-hand-2111254142" TargetMode="External"/><Relationship Id="rId60" Type="http://schemas.openxmlformats.org/officeDocument/2006/relationships/hyperlink" Target="https://www.shutterstock.com/image-vector/computer-mouse-curser-hyperlink-arrow-hand-2111254142" TargetMode="External"/><Relationship Id="rId61" Type="http://schemas.openxmlformats.org/officeDocument/2006/relationships/image" Target="../media/image102.png"/><Relationship Id="rId62" Type="http://schemas.openxmlformats.org/officeDocument/2006/relationships/hyperlink" Target="https://www.shutterstock.com/image-vector/computer-mouse-curser-hyperlink-arrow-hand-2111254142" TargetMode="External"/><Relationship Id="rId63" Type="http://schemas.openxmlformats.org/officeDocument/2006/relationships/image" Target="../media/image103.png"/><Relationship Id="rId64" Type="http://schemas.openxmlformats.org/officeDocument/2006/relationships/hyperlink" Target="https://www.shutterstock.com/image-vector/computer-mouse-curser-hyperlink-arrow-hand-2111254142" TargetMode="External"/><Relationship Id="rId65" Type="http://schemas.openxmlformats.org/officeDocument/2006/relationships/image" Target="../media/image104.png"/><Relationship Id="rId66" Type="http://schemas.openxmlformats.org/officeDocument/2006/relationships/hyperlink" Target="https://www.shutterstock.com/image-vector/computer-mouse-curser-hyperlink-arrow-hand-2111254142" TargetMode="External"/><Relationship Id="rId67" Type="http://schemas.openxmlformats.org/officeDocument/2006/relationships/image" Target="../media/image105.png"/><Relationship Id="rId68" Type="http://schemas.openxmlformats.org/officeDocument/2006/relationships/hyperlink" Target="https://www.shutterstock.com/image-vector/computer-mouse-curser-hyperlink-arrow-hand-2111254142" TargetMode="External"/><Relationship Id="rId69" Type="http://schemas.openxmlformats.org/officeDocument/2006/relationships/image" Target="../media/image106.png"/><Relationship Id="rId7" Type="http://schemas.openxmlformats.org/officeDocument/2006/relationships/image" Target="../media/image6.png"/><Relationship Id="rId70" Type="http://schemas.openxmlformats.org/officeDocument/2006/relationships/hyperlink" Target="https://www.shutterstock.com/image-vector/computer-mouse-curser-hyperlink-arrow-hand-2111254142" TargetMode="External"/><Relationship Id="rId71" Type="http://schemas.openxmlformats.org/officeDocument/2006/relationships/image" Target="../media/image107.png"/><Relationship Id="rId72" Type="http://schemas.openxmlformats.org/officeDocument/2006/relationships/hyperlink" Target="https://www.shutterstock.com/image-vector/computer-mouse-curser-hyperlink-arrow-hand-2111254142" TargetMode="External"/><Relationship Id="rId73" Type="http://schemas.openxmlformats.org/officeDocument/2006/relationships/image" Target="../media/image108.png"/><Relationship Id="rId74" Type="http://schemas.openxmlformats.org/officeDocument/2006/relationships/hyperlink" Target="https://www.shutterstock.com/image-vector/computer-mouse-curser-hyperlink-arrow-hand-2111254142" TargetMode="External"/><Relationship Id="rId75" Type="http://schemas.openxmlformats.org/officeDocument/2006/relationships/image" Target="../media/image109.png"/><Relationship Id="rId76" Type="http://schemas.openxmlformats.org/officeDocument/2006/relationships/hyperlink" Target="https://www.shutterstock.com/image-vector/computer-mouse-curser-hyperlink-arrow-hand-2111254142" TargetMode="External"/><Relationship Id="rId77" Type="http://schemas.openxmlformats.org/officeDocument/2006/relationships/image" Target="../media/image110.png"/><Relationship Id="rId78" Type="http://schemas.openxmlformats.org/officeDocument/2006/relationships/hyperlink" Target="https://www.shutterstock.com/image-vector/computer-mouse-curser-hyperlink-arrow-hand-2111254142" TargetMode="External"/><Relationship Id="rId79" Type="http://schemas.openxmlformats.org/officeDocument/2006/relationships/image" Target="../media/image111.png"/><Relationship Id="rId8" Type="http://schemas.openxmlformats.org/officeDocument/2006/relationships/hyperlink" Target="https://www.shutterstock.com/image-vector/computer-mouse-curser-hyperlink-arrow-hand-2111254142" TargetMode="External"/><Relationship Id="rId80" Type="http://schemas.openxmlformats.org/officeDocument/2006/relationships/hyperlink" Target="https://www.shutterstock.com/image-vector/computer-mouse-curser-hyperlink-arrow-hand-2111254142" TargetMode="External"/><Relationship Id="rId81" Type="http://schemas.openxmlformats.org/officeDocument/2006/relationships/image" Target="../media/image112.png"/><Relationship Id="rId82" Type="http://schemas.openxmlformats.org/officeDocument/2006/relationships/hyperlink" Target="https://www.shutterstock.com/image-vector/computer-mouse-curser-hyperlink-arrow-hand-2111254142" TargetMode="External"/><Relationship Id="rId83" Type="http://schemas.openxmlformats.org/officeDocument/2006/relationships/image" Target="../media/image114.png"/><Relationship Id="rId84" Type="http://schemas.openxmlformats.org/officeDocument/2006/relationships/hyperlink" Target="https://www.shutterstock.com/image-vector/computer-mouse-curser-hyperlink-arrow-hand-2111254142" TargetMode="External"/><Relationship Id="rId85" Type="http://schemas.openxmlformats.org/officeDocument/2006/relationships/image" Target="../media/image113.png"/><Relationship Id="rId86" Type="http://schemas.openxmlformats.org/officeDocument/2006/relationships/hyperlink" Target="https://www.shutterstock.com/image-vector/computer-mouse-curser-hyperlink-arrow-hand-2111254142" TargetMode="External"/><Relationship Id="rId87" Type="http://schemas.openxmlformats.org/officeDocument/2006/relationships/image" Target="../media/image115.png"/><Relationship Id="rId88" Type="http://schemas.openxmlformats.org/officeDocument/2006/relationships/hyperlink" Target="https://www.shutterstock.com/image-vector/computer-mouse-curser-hyperlink-arrow-hand-2111254142" TargetMode="External"/><Relationship Id="rId89" Type="http://schemas.openxmlformats.org/officeDocument/2006/relationships/image" Target="../media/image116.png"/><Relationship Id="rId9" Type="http://schemas.openxmlformats.org/officeDocument/2006/relationships/image" Target="../media/image7.png"/><Relationship Id="rId90" Type="http://schemas.openxmlformats.org/officeDocument/2006/relationships/hyperlink" Target="https://www.shutterstock.com/image-vector/computer-mouse-curser-hyperlink-arrow-hand-2111254142" TargetMode="External"/><Relationship Id="rId91" Type="http://schemas.openxmlformats.org/officeDocument/2006/relationships/image" Target="../media/image117.png"/><Relationship Id="rId92" Type="http://schemas.openxmlformats.org/officeDocument/2006/relationships/hyperlink" Target="https://www.shutterstock.com/image-vector/computer-mouse-curser-hyperlink-arrow-hand-2111254142" TargetMode="External"/><Relationship Id="rId93" Type="http://schemas.openxmlformats.org/officeDocument/2006/relationships/image" Target="../media/image118.png"/><Relationship Id="rId94" Type="http://schemas.openxmlformats.org/officeDocument/2006/relationships/hyperlink" Target="https://www.shutterstock.com/image-vector/computer-mouse-curser-hyperlink-arrow-hand-2111254142" TargetMode="External"/><Relationship Id="rId95" Type="http://schemas.openxmlformats.org/officeDocument/2006/relationships/image" Target="../media/image119.png"/><Relationship Id="rId96" Type="http://schemas.openxmlformats.org/officeDocument/2006/relationships/hyperlink" Target="https://www.shutterstock.com/image-vector/computer-mouse-curser-hyperlink-arrow-hand-2111254142" TargetMode="External"/><Relationship Id="rId97" Type="http://schemas.openxmlformats.org/officeDocument/2006/relationships/image" Target="../media/image120.png"/><Relationship Id="rId98" Type="http://schemas.openxmlformats.org/officeDocument/2006/relationships/hyperlink" Target="https://www.shutterstock.com/image-vector/computer-mouse-curser-hyperlink-arrow-hand-2111254142" TargetMode="External"/><Relationship Id="rId99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/>
          <p:cNvSpPr/>
          <p:nvPr/>
        </p:nvSpPr>
        <p:spPr>
          <a:xfrm>
            <a:off x="81072" y="-709965"/>
            <a:ext cx="7473140" cy="1324365"/>
          </a:xfrm>
          <a:prstGeom prst="rect">
            <a:avLst/>
          </a:prstGeom>
          <a:solidFill>
            <a:srgbClr val="A7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53" y="10252914"/>
            <a:ext cx="7560000" cy="271602"/>
          </a:xfrm>
          <a:prstGeom prst="rect">
            <a:avLst/>
          </a:prstGeom>
          <a:solidFill>
            <a:srgbClr val="A70C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Copperplate Gothic Bold" pitchFamily="34" charset="0"/>
                <a:ea typeface="Copperplate Gothic Bold" pitchFamily="34" charset="0"/>
                <a:cs typeface="Copperplate Gothic Bold" pitchFamily="34" charset="0"/>
              </a:rPr>
              <a:t>PEOPLE POWER DEMOCRACY</a:t>
            </a:r>
            <a:endParaRPr lang="en-US" sz="1200">
              <a:solidFill>
                <a:schemeClr val="bg1"/>
              </a:solidFill>
              <a:latin typeface="Copperplate Gothic Bold" pitchFamily="34" charset="0"/>
              <a:ea typeface="Copperplate Gothic Bold" pitchFamily="34" charset="0"/>
              <a:cs typeface="Copperplate Gothic Bold" pitchFamily="34" charset="0"/>
            </a:endParaRPr>
          </a:p>
        </p:txBody>
      </p:sp>
      <p:pic>
        <p:nvPicPr>
          <p:cNvPr id="33" name="Picture 35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6885143" y="52219"/>
            <a:ext cx="583776" cy="524703"/>
          </a:xfrm>
          <a:prstGeom prst="rect">
            <a:avLst/>
          </a:prstGeom>
        </p:spPr>
      </p:pic>
      <p:pic>
        <p:nvPicPr>
          <p:cNvPr id="34" name="Picture 36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157646" y="52219"/>
            <a:ext cx="468006" cy="56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3" name="TextBox 42"/>
          <p:cNvSpPr txBox="1"/>
          <p:nvPr/>
        </p:nvSpPr>
        <p:spPr>
          <a:xfrm>
            <a:off x="1358889" y="34809"/>
            <a:ext cx="4738884" cy="52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0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Arrêtez d'acheter des produits et services américains et</a:t>
            </a:r>
          </a:p>
          <a:p>
            <a:pPr algn="ctr">
              <a:lnSpc>
                <a:spcPct val="115000"/>
              </a:lnSpc>
            </a:pPr>
            <a:r>
              <a:rPr lang="en-GB" sz="1600" b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DEVENEZ UN DÉFENSEUR DE LA DÉMOCRATIE</a:t>
            </a:r>
          </a:p>
        </p:txBody>
      </p:sp>
      <p:sp>
        <p:nvSpPr>
          <p:cNvPr id="59" name="TextBox 23"/>
          <p:cNvSpPr txBox="1"/>
          <p:nvPr/>
        </p:nvSpPr>
        <p:spPr>
          <a:xfrm>
            <a:off x="-9678" y="10007670"/>
            <a:ext cx="7560001" cy="24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en savoir plus, aider la cause, soutenir, visiter; peoplepowerdemocracy.world</a:t>
            </a:r>
          </a:p>
        </p:txBody>
      </p:sp>
      <p:grpSp>
        <p:nvGrpSpPr>
          <p:cNvPr id="794" name="Group 57"/>
          <p:cNvGrpSpPr/>
          <p:nvPr/>
        </p:nvGrpSpPr>
        <p:grpSpPr>
          <a:xfrm>
            <a:off x="45500" y="790869"/>
            <a:ext cx="1470707" cy="3630526"/>
            <a:chOff x="2050297" y="1945263"/>
            <a:chExt cx="1403147" cy="3618301"/>
          </a:xfrm>
        </p:grpSpPr>
        <p:pic>
          <p:nvPicPr>
            <p:cNvPr id="795" name="Picture 7"/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t="37496" b="37497"/>
            <a:stretch/>
          </p:blipFill>
          <p:spPr>
            <a:xfrm>
              <a:off x="2128544" y="5107102"/>
              <a:ext cx="744658" cy="223217"/>
            </a:xfrm>
            <a:prstGeom prst="rect">
              <a:avLst/>
            </a:prstGeom>
          </p:spPr>
        </p:pic>
        <p:pic>
          <p:nvPicPr>
            <p:cNvPr id="796" name="Picture 54"/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p:blipFill>
          <p:spPr>
            <a:xfrm>
              <a:off x="2268799" y="3025263"/>
              <a:ext cx="498636" cy="537472"/>
            </a:xfrm>
            <a:prstGeom prst="rect">
              <a:avLst/>
            </a:prstGeom>
          </p:spPr>
        </p:pic>
        <p:pic>
          <p:nvPicPr>
            <p:cNvPr id="797" name="Picture 1"/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p:blipFill>
          <p:spPr>
            <a:xfrm>
              <a:off x="2353065" y="1945263"/>
              <a:ext cx="343469" cy="360000"/>
            </a:xfrm>
            <a:prstGeom prst="rect">
              <a:avLst/>
            </a:prstGeom>
          </p:spPr>
        </p:pic>
        <p:pic>
          <p:nvPicPr>
            <p:cNvPr id="798" name="Picture 1"/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t="20563" b="17717"/>
            <a:stretch/>
          </p:blipFill>
          <p:spPr>
            <a:xfrm>
              <a:off x="2229834" y="3932074"/>
              <a:ext cx="576568" cy="372950"/>
            </a:xfrm>
            <a:prstGeom prst="rect">
              <a:avLst/>
            </a:prstGeom>
          </p:spPr>
        </p:pic>
        <p:pic>
          <p:nvPicPr>
            <p:cNvPr id="799" name="Picture 11"/>
            <p:cNvPicPr>
              <a:picLocks noChangeAspect="1"/>
            </p:cNvPicPr>
            <p:nvPr/>
          </p:nvPicPr>
          <p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 l="1806" t="36630" r="-1806" b="36377"/>
            <a:stretch/>
          </p:blipFill>
          <p:spPr>
            <a:xfrm>
              <a:off x="2050297" y="4829185"/>
              <a:ext cx="1079540" cy="286226"/>
            </a:xfrm>
            <a:prstGeom prst="rect">
              <a:avLst/>
            </a:prstGeom>
          </p:spPr>
        </p:pic>
        <p:pic>
          <p:nvPicPr>
            <p:cNvPr id="800" name="Picture 18"/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t="4505" b="2297"/>
            <a:stretch/>
          </p:blipFill>
          <p:spPr>
            <a:xfrm>
              <a:off x="2265509" y="4305024"/>
              <a:ext cx="518579" cy="498120"/>
            </a:xfrm>
            <a:prstGeom prst="rect">
              <a:avLst/>
            </a:prstGeom>
          </p:spPr>
        </p:pic>
        <p:pic>
          <p:nvPicPr>
            <p:cNvPr id="80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/>
            <a:stretch>
              <a:fillRect/>
            </a:stretch>
          </p:blipFill>
          <p:spPr>
            <a:xfrm>
              <a:off x="2114755" y="2305201"/>
              <a:ext cx="1338689" cy="180000"/>
            </a:xfrm>
            <a:prstGeom prst="rect">
              <a:avLst/>
            </a:prstGeom>
          </p:spPr>
        </p:pic>
        <p:pic>
          <p:nvPicPr>
            <p:cNvPr id="802" name="Picture 23"/>
            <p:cNvPicPr>
              <a:picLocks noChangeAspect="1"/>
            </p:cNvPicPr>
            <p:nvPr/>
          </p:nvPicPr>
          <p:blipFill>
            <a:blip r:embed="rId19">
              <a:extLs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rcRect/>
            <a:stretch>
              <a:fillRect/>
            </a:stretch>
          </p:blipFill>
          <p:spPr>
            <a:xfrm>
              <a:off x="2337945" y="2485263"/>
              <a:ext cx="373707" cy="360000"/>
            </a:xfrm>
            <a:prstGeom prst="rect">
              <a:avLst/>
            </a:prstGeom>
          </p:spPr>
        </p:pic>
        <p:pic>
          <p:nvPicPr>
            <p:cNvPr id="803" name="Picture 25"/>
            <p:cNvPicPr>
              <a:picLocks noChangeAspect="1"/>
            </p:cNvPicPr>
            <p:nvPr/>
          </p:nvPicPr>
          <p:blipFill>
            <a:blip r:embed="rId21">
              <a:extLs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rcRect t="34099" b="35590"/>
            <a:stretch/>
          </p:blipFill>
          <p:spPr>
            <a:xfrm>
              <a:off x="2136013" y="5330319"/>
              <a:ext cx="792511" cy="233245"/>
            </a:xfrm>
            <a:prstGeom prst="rect">
              <a:avLst/>
            </a:prstGeom>
          </p:spPr>
        </p:pic>
        <p:pic>
          <p:nvPicPr>
            <p:cNvPr id="804" name="Picture 12"/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rcRect/>
            <a:stretch>
              <a:fillRect/>
            </a:stretch>
          </p:blipFill>
          <p:spPr>
            <a:xfrm>
              <a:off x="2107709" y="2845263"/>
              <a:ext cx="820815" cy="180000"/>
            </a:xfrm>
            <a:prstGeom prst="rect">
              <a:avLst/>
            </a:prstGeom>
          </p:spPr>
        </p:pic>
        <p:pic>
          <p:nvPicPr>
            <p:cNvPr id="805" name="Picture 26"/>
            <p:cNvPicPr>
              <a:picLocks noChangeAspect="1"/>
            </p:cNvPicPr>
            <p:nvPr/>
          </p:nvPicPr>
          <p:blipFill>
            <a:blip r:embed="rId25">
              <a:extLs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rcRect/>
            <a:stretch>
              <a:fillRect/>
            </a:stretch>
          </p:blipFill>
          <p:spPr>
            <a:xfrm>
              <a:off x="2157291" y="3562735"/>
              <a:ext cx="735012" cy="312782"/>
            </a:xfrm>
            <a:prstGeom prst="rect">
              <a:avLst/>
            </a:prstGeom>
          </p:spPr>
        </p:pic>
      </p:grpSp>
      <p:grpSp>
        <p:nvGrpSpPr>
          <p:cNvPr id="818" name="Group 58"/>
          <p:cNvGrpSpPr/>
          <p:nvPr/>
        </p:nvGrpSpPr>
        <p:grpSpPr>
          <a:xfrm>
            <a:off x="77346" y="4421395"/>
            <a:ext cx="946663" cy="4360406"/>
            <a:chOff x="2236902" y="2704929"/>
            <a:chExt cx="946663" cy="4345725"/>
          </a:xfrm>
        </p:grpSpPr>
        <p:pic>
          <p:nvPicPr>
            <p:cNvPr id="819" name="Picture 2"/>
            <p:cNvPicPr>
              <a:picLocks noChangeAspect="1"/>
            </p:cNvPicPr>
            <p:nvPr/>
          </p:nvPicPr>
          <p:blipFill>
            <a:blip r:embed="rId27">
              <a:extLst>
                <a:ext uri="{837473B0-CC2E-450A-ABE3-18F120FF3D39}">
                  <a1611:picAttrSrcUrl xmlns:a1611="http://schemas.microsoft.com/office/drawing/2016/11/main" r:id="rId28"/>
                </a:ext>
              </a:extLst>
            </a:blip>
            <a:srcRect t="29723" b="33123"/>
            <a:stretch/>
          </p:blipFill>
          <p:spPr>
            <a:xfrm>
              <a:off x="2325712" y="3828193"/>
              <a:ext cx="789057" cy="289333"/>
            </a:xfrm>
            <a:prstGeom prst="rect">
              <a:avLst/>
            </a:prstGeom>
          </p:spPr>
        </p:pic>
        <p:pic>
          <p:nvPicPr>
            <p:cNvPr id="820" name="Picture 4"/>
            <p:cNvPicPr>
              <a:picLocks noChangeAspect="1"/>
            </p:cNvPicPr>
            <p:nvPr/>
          </p:nvPicPr>
          <p:blipFill>
            <a:blip r:embed="rId29">
              <a:extLst>
                <a:ext uri="{837473B0-CC2E-450A-ABE3-18F120FF3D39}">
                  <a1611:picAttrSrcUrl xmlns:a1611="http://schemas.microsoft.com/office/drawing/2016/11/main" r:id="rId30"/>
                </a:ext>
              </a:extLst>
            </a:blip>
            <a:srcRect/>
            <a:stretch>
              <a:fillRect/>
            </a:stretch>
          </p:blipFill>
          <p:spPr>
            <a:xfrm>
              <a:off x="2456629" y="4664041"/>
              <a:ext cx="494645" cy="363533"/>
            </a:xfrm>
            <a:prstGeom prst="rect">
              <a:avLst/>
            </a:prstGeom>
          </p:spPr>
        </p:pic>
        <p:pic>
          <p:nvPicPr>
            <p:cNvPr id="821" name="Picture 4"/>
            <p:cNvPicPr>
              <a:picLocks noChangeAspect="1"/>
            </p:cNvPicPr>
            <p:nvPr/>
          </p:nvPicPr>
          <p:blipFill>
            <a:blip r:embed="rId31">
              <a:extLst>
                <a:ext uri="{837473B0-CC2E-450A-ABE3-18F120FF3D39}">
                  <a1611:picAttrSrcUrl xmlns:a1611="http://schemas.microsoft.com/office/drawing/2016/11/main" r:id="rId32"/>
                </a:ext>
              </a:extLst>
            </a:blip>
            <a:srcRect/>
            <a:stretch>
              <a:fillRect/>
            </a:stretch>
          </p:blipFill>
          <p:spPr>
            <a:xfrm>
              <a:off x="2366637" y="5027574"/>
              <a:ext cx="693356" cy="328107"/>
            </a:xfrm>
            <a:prstGeom prst="rect">
              <a:avLst/>
            </a:prstGeom>
          </p:spPr>
        </p:pic>
        <p:pic>
          <p:nvPicPr>
            <p:cNvPr id="822" name="Picture 7"/>
            <p:cNvPicPr>
              <a:picLocks noChangeAspect="1"/>
            </p:cNvPicPr>
            <p:nvPr/>
          </p:nvPicPr>
          <p:blipFill>
            <a:blip r:embed="rId33">
              <a:extLst>
                <a:ext uri="{837473B0-CC2E-450A-ABE3-18F120FF3D39}">
                  <a1611:picAttrSrcUrl xmlns:a1611="http://schemas.microsoft.com/office/drawing/2016/11/main" r:id="rId34"/>
                </a:ext>
              </a:extLst>
            </a:blip>
            <a:srcRect/>
            <a:stretch>
              <a:fillRect/>
            </a:stretch>
          </p:blipFill>
          <p:spPr>
            <a:xfrm>
              <a:off x="2366637" y="2704929"/>
              <a:ext cx="690919" cy="255743"/>
            </a:xfrm>
            <a:prstGeom prst="rect">
              <a:avLst/>
            </a:prstGeom>
          </p:spPr>
        </p:pic>
        <p:pic>
          <p:nvPicPr>
            <p:cNvPr id="823" name="Picture 11"/>
            <p:cNvPicPr>
              <a:picLocks noChangeAspect="1"/>
            </p:cNvPicPr>
            <p:nvPr/>
          </p:nvPicPr>
          <p:blipFill>
            <a:blip r:embed="rId35">
              <a:extLst>
                <a:ext uri="{837473B0-CC2E-450A-ABE3-18F120FF3D39}">
                  <a1611:picAttrSrcUrl xmlns:a1611="http://schemas.microsoft.com/office/drawing/2016/11/main" r:id="rId36"/>
                </a:ext>
              </a:extLst>
            </a:blip>
            <a:srcRect t="14212" b="14711"/>
            <a:stretch/>
          </p:blipFill>
          <p:spPr>
            <a:xfrm>
              <a:off x="2383005" y="5355681"/>
              <a:ext cx="660619" cy="299380"/>
            </a:xfrm>
            <a:prstGeom prst="rect">
              <a:avLst/>
            </a:prstGeom>
          </p:spPr>
        </p:pic>
        <p:pic>
          <p:nvPicPr>
            <p:cNvPr id="824" name="Picture 12"/>
            <p:cNvPicPr>
              <a:picLocks noChangeAspect="1"/>
            </p:cNvPicPr>
            <p:nvPr/>
          </p:nvPicPr>
          <p:blipFill>
            <a:blip r:embed="rId37">
              <a:extLst>
                <a:ext uri="{837473B0-CC2E-450A-ABE3-18F120FF3D39}">
                  <a1611:picAttrSrcUrl xmlns:a1611="http://schemas.microsoft.com/office/drawing/2016/11/main" r:id="rId38"/>
                </a:ext>
              </a:extLst>
            </a:blip>
            <a:srcRect/>
            <a:stretch>
              <a:fillRect/>
            </a:stretch>
          </p:blipFill>
          <p:spPr>
            <a:xfrm>
              <a:off x="2317521" y="5655061"/>
              <a:ext cx="769160" cy="378155"/>
            </a:xfrm>
            <a:prstGeom prst="rect">
              <a:avLst/>
            </a:prstGeom>
          </p:spPr>
        </p:pic>
        <p:pic>
          <p:nvPicPr>
            <p:cNvPr id="825" name="Picture 14"/>
            <p:cNvPicPr>
              <a:picLocks noChangeAspect="1"/>
            </p:cNvPicPr>
            <p:nvPr/>
          </p:nvPicPr>
          <p:blipFill>
            <a:blip r:embed="rId39">
              <a:extLst>
                <a:ext uri="{837473B0-CC2E-450A-ABE3-18F120FF3D39}">
                  <a1611:picAttrSrcUrl xmlns:a1611="http://schemas.microsoft.com/office/drawing/2016/11/main" r:id="rId40"/>
                </a:ext>
              </a:extLst>
            </a:blip>
            <a:srcRect/>
            <a:stretch>
              <a:fillRect/>
            </a:stretch>
          </p:blipFill>
          <p:spPr>
            <a:xfrm>
              <a:off x="2437215" y="6024003"/>
              <a:ext cx="566053" cy="536668"/>
            </a:xfrm>
            <a:prstGeom prst="rect">
              <a:avLst/>
            </a:prstGeom>
          </p:spPr>
        </p:pic>
        <p:pic>
          <p:nvPicPr>
            <p:cNvPr id="826" name="Picture 16"/>
            <p:cNvPicPr>
              <a:picLocks noChangeAspect="1"/>
            </p:cNvPicPr>
            <p:nvPr/>
          </p:nvPicPr>
          <p:blipFill>
            <a:blip r:embed="rId41">
              <a:extLs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rcRect t="28568" b="24677"/>
            <a:stretch/>
          </p:blipFill>
          <p:spPr>
            <a:xfrm>
              <a:off x="2300136" y="3546775"/>
              <a:ext cx="840207" cy="281418"/>
            </a:xfrm>
            <a:prstGeom prst="rect">
              <a:avLst/>
            </a:prstGeom>
          </p:spPr>
        </p:pic>
        <p:pic>
          <p:nvPicPr>
            <p:cNvPr id="827" name="Picture 17"/>
            <p:cNvPicPr>
              <a:picLocks noChangeAspect="1"/>
            </p:cNvPicPr>
            <p:nvPr/>
          </p:nvPicPr>
          <p:blipFill>
            <a:blip r:embed="rId43">
              <a:extLst>
                <a:ext uri="{837473B0-CC2E-450A-ABE3-18F120FF3D39}">
                  <a1611:picAttrSrcUrl xmlns:a1611="http://schemas.microsoft.com/office/drawing/2016/11/main" r:id="rId44"/>
                </a:ext>
              </a:extLst>
            </a:blip>
            <a:srcRect/>
            <a:stretch>
              <a:fillRect/>
            </a:stretch>
          </p:blipFill>
          <p:spPr>
            <a:xfrm>
              <a:off x="2337511" y="4117526"/>
              <a:ext cx="749169" cy="397518"/>
            </a:xfrm>
            <a:prstGeom prst="rect">
              <a:avLst/>
            </a:prstGeom>
          </p:spPr>
        </p:pic>
        <p:pic>
          <p:nvPicPr>
            <p:cNvPr id="828" name="Picture 6"/>
            <p:cNvPicPr>
              <a:picLocks noChangeAspect="1"/>
            </p:cNvPicPr>
            <p:nvPr/>
          </p:nvPicPr>
          <p:blipFill>
            <a:blip r:embed="rId45">
              <a:extLst>
                <a:ext uri="{837473B0-CC2E-450A-ABE3-18F120FF3D39}">
                  <a1611:picAttrSrcUrl xmlns:a1611="http://schemas.microsoft.com/office/drawing/2016/11/main" r:id="rId46"/>
                </a:ext>
              </a:extLst>
            </a:blip>
            <a:srcRect/>
            <a:stretch>
              <a:fillRect/>
            </a:stretch>
          </p:blipFill>
          <p:spPr>
            <a:xfrm>
              <a:off x="2479807" y="6560671"/>
              <a:ext cx="467015" cy="489983"/>
            </a:xfrm>
            <a:prstGeom prst="rect">
              <a:avLst/>
            </a:prstGeom>
          </p:spPr>
        </p:pic>
        <p:pic>
          <p:nvPicPr>
            <p:cNvPr id="829" name="Picture 12"/>
            <p:cNvPicPr>
              <a:picLocks noChangeAspect="1"/>
            </p:cNvPicPr>
            <p:nvPr/>
          </p:nvPicPr>
          <p:blipFill>
            <a:blip r:embed="rId47">
              <a:extLst>
                <a:ext uri="{837473B0-CC2E-450A-ABE3-18F120FF3D39}">
                  <a1611:picAttrSrcUrl xmlns:a1611="http://schemas.microsoft.com/office/drawing/2016/11/main" r:id="rId48"/>
                </a:ext>
              </a:extLst>
            </a:blip>
            <a:srcRect/>
            <a:stretch>
              <a:fillRect/>
            </a:stretch>
          </p:blipFill>
          <p:spPr>
            <a:xfrm>
              <a:off x="2337511" y="2960672"/>
              <a:ext cx="732881" cy="245933"/>
            </a:xfrm>
            <a:prstGeom prst="rect">
              <a:avLst/>
            </a:prstGeom>
          </p:spPr>
        </p:pic>
        <p:pic>
          <p:nvPicPr>
            <p:cNvPr id="830" name="Picture 13"/>
            <p:cNvPicPr>
              <a:picLocks noChangeAspect="1"/>
            </p:cNvPicPr>
            <p:nvPr/>
          </p:nvPicPr>
          <p:blipFill>
            <a:blip r:embed="rId49">
              <a:extLst>
                <a:ext uri="{837473B0-CC2E-450A-ABE3-18F120FF3D39}">
                  <a1611:picAttrSrcUrl xmlns:a1611="http://schemas.microsoft.com/office/drawing/2016/11/main" r:id="rId50"/>
                </a:ext>
              </a:extLst>
            </a:blip>
            <a:srcRect/>
            <a:stretch>
              <a:fillRect/>
            </a:stretch>
          </p:blipFill>
          <p:spPr>
            <a:xfrm>
              <a:off x="2236902" y="4515044"/>
              <a:ext cx="934099" cy="148997"/>
            </a:xfrm>
            <a:prstGeom prst="rect">
              <a:avLst/>
            </a:prstGeom>
          </p:spPr>
        </p:pic>
        <p:pic>
          <p:nvPicPr>
            <p:cNvPr id="831" name="Picture 16"/>
            <p:cNvPicPr>
              <a:picLocks noChangeAspect="1"/>
            </p:cNvPicPr>
            <p:nvPr/>
          </p:nvPicPr>
          <p:blipFill>
            <a:blip r:embed="rId51">
              <a:extLst>
                <a:ext uri="{837473B0-CC2E-450A-ABE3-18F120FF3D39}">
                  <a1611:picAttrSrcUrl xmlns:a1611="http://schemas.microsoft.com/office/drawing/2016/11/main" r:id="rId52"/>
                </a:ext>
              </a:extLst>
            </a:blip>
            <a:srcRect/>
            <a:stretch>
              <a:fillRect/>
            </a:stretch>
          </p:blipFill>
          <p:spPr>
            <a:xfrm>
              <a:off x="2240628" y="3206605"/>
              <a:ext cx="942937" cy="360686"/>
            </a:xfrm>
            <a:prstGeom prst="rect">
              <a:avLst/>
            </a:prstGeom>
          </p:spPr>
        </p:pic>
      </p:grpSp>
      <p:grpSp>
        <p:nvGrpSpPr>
          <p:cNvPr id="832" name="Group 54"/>
          <p:cNvGrpSpPr/>
          <p:nvPr/>
        </p:nvGrpSpPr>
        <p:grpSpPr>
          <a:xfrm>
            <a:off x="6744535" y="8895820"/>
            <a:ext cx="663105" cy="997830"/>
            <a:chOff x="2242381" y="1945263"/>
            <a:chExt cx="663105" cy="994470"/>
          </a:xfrm>
        </p:grpSpPr>
        <p:pic>
          <p:nvPicPr>
            <p:cNvPr id="833" name="Picture 4"/>
            <p:cNvPicPr>
              <a:picLocks noChangeAspect="1"/>
            </p:cNvPicPr>
            <p:nvPr/>
          </p:nvPicPr>
          <p:blipFill>
            <a:blip r:embed="rId53">
              <a:extLst>
                <a:ext uri="{837473B0-CC2E-450A-ABE3-18F120FF3D39}">
                  <a1611:picAttrSrcUrl xmlns:a1611="http://schemas.microsoft.com/office/drawing/2016/11/main" r:id="rId54"/>
                </a:ext>
              </a:extLst>
            </a:blip>
            <a:srcRect t="25540" b="25930"/>
            <a:stretch/>
          </p:blipFill>
          <p:spPr>
            <a:xfrm>
              <a:off x="2270705" y="2298836"/>
              <a:ext cx="606457" cy="277953"/>
            </a:xfrm>
            <a:prstGeom prst="rect">
              <a:avLst/>
            </a:prstGeom>
          </p:spPr>
        </p:pic>
        <p:pic>
          <p:nvPicPr>
            <p:cNvPr id="834" name="Picture 5"/>
            <p:cNvPicPr>
              <a:picLocks noChangeAspect="1"/>
            </p:cNvPicPr>
            <p:nvPr/>
          </p:nvPicPr>
          <p:blipFill>
            <a:blip r:embed="rId55">
              <a:extLst>
                <a:ext uri="{837473B0-CC2E-450A-ABE3-18F120FF3D39}">
                  <a1611:picAttrSrcUrl xmlns:a1611="http://schemas.microsoft.com/office/drawing/2016/11/main" r:id="rId56"/>
                </a:ext>
              </a:extLst>
            </a:blip>
            <a:srcRect t="32052" b="19854"/>
            <a:stretch/>
          </p:blipFill>
          <p:spPr>
            <a:xfrm>
              <a:off x="2242381" y="2576789"/>
              <a:ext cx="663105" cy="362944"/>
            </a:xfrm>
            <a:prstGeom prst="rect">
              <a:avLst/>
            </a:prstGeom>
          </p:spPr>
        </p:pic>
        <p:pic>
          <p:nvPicPr>
            <p:cNvPr id="835" name="Picture 6"/>
            <p:cNvPicPr>
              <a:picLocks noChangeAspect="1"/>
            </p:cNvPicPr>
            <p:nvPr/>
          </p:nvPicPr>
          <p:blipFill>
            <a:blip r:embed="rId57">
              <a:extLst>
                <a:ext uri="{837473B0-CC2E-450A-ABE3-18F120FF3D39}">
                  <a1611:picAttrSrcUrl xmlns:a1611="http://schemas.microsoft.com/office/drawing/2016/11/main" r:id="rId58"/>
                </a:ext>
              </a:extLst>
            </a:blip>
            <a:srcRect t="15845" b="14418"/>
            <a:stretch/>
          </p:blipFill>
          <p:spPr>
            <a:xfrm>
              <a:off x="2253806" y="1945263"/>
              <a:ext cx="640255" cy="353573"/>
            </a:xfrm>
            <a:prstGeom prst="rect">
              <a:avLst/>
            </a:prstGeom>
          </p:spPr>
        </p:pic>
      </p:grpSp>
      <p:pic>
        <p:nvPicPr>
          <p:cNvPr id="836" name="Picture 4"/>
          <p:cNvPicPr>
            <a:picLocks noChangeAspect="1"/>
          </p:cNvPicPr>
          <p:nvPr/>
        </p:nvPicPr>
        <p:blipFill>
          <a:blip r:embed="rId59">
            <a:extLst>
              <a:ext uri="{837473B0-CC2E-450A-ABE3-18F120FF3D39}">
                <a1611:picAttrSrcUrl xmlns:a1611="http://schemas.microsoft.com/office/drawing/2016/11/main" r:id="rId60"/>
              </a:ext>
            </a:extLst>
          </a:blip>
          <a:srcRect/>
          <a:stretch>
            <a:fillRect/>
          </a:stretch>
        </p:blipFill>
        <p:spPr>
          <a:xfrm>
            <a:off x="6744536" y="8381859"/>
            <a:ext cx="678628" cy="513963"/>
          </a:xfrm>
          <a:prstGeom prst="rect">
            <a:avLst/>
          </a:prstGeom>
        </p:spPr>
      </p:pic>
      <p:grpSp>
        <p:nvGrpSpPr>
          <p:cNvPr id="837" name="Group 54"/>
          <p:cNvGrpSpPr/>
          <p:nvPr/>
        </p:nvGrpSpPr>
        <p:grpSpPr>
          <a:xfrm>
            <a:off x="6539212" y="7520329"/>
            <a:ext cx="981242" cy="861530"/>
            <a:chOff x="2238216" y="1945263"/>
            <a:chExt cx="964749" cy="858629"/>
          </a:xfrm>
        </p:grpSpPr>
        <p:pic>
          <p:nvPicPr>
            <p:cNvPr id="838" name="Picture 6"/>
            <p:cNvPicPr>
              <a:picLocks noChangeAspect="1"/>
            </p:cNvPicPr>
            <p:nvPr/>
          </p:nvPicPr>
          <p:blipFill>
            <a:blip r:embed="rId61">
              <a:extLst>
                <a:ext uri="{837473B0-CC2E-450A-ABE3-18F120FF3D39}">
                  <a1611:picAttrSrcUrl xmlns:a1611="http://schemas.microsoft.com/office/drawing/2016/11/main" r:id="rId62"/>
                </a:ext>
              </a:extLst>
            </a:blip>
            <a:srcRect t="32319" b="32120"/>
            <a:stretch/>
          </p:blipFill>
          <p:spPr>
            <a:xfrm>
              <a:off x="2398570" y="1945263"/>
              <a:ext cx="804395" cy="290901"/>
            </a:xfrm>
            <a:prstGeom prst="rect">
              <a:avLst/>
            </a:prstGeom>
          </p:spPr>
        </p:pic>
        <p:pic>
          <p:nvPicPr>
            <p:cNvPr id="839" name="Picture 7"/>
            <p:cNvPicPr>
              <a:picLocks noChangeAspect="1"/>
            </p:cNvPicPr>
            <p:nvPr/>
          </p:nvPicPr>
          <p:blipFill>
            <a:blip r:embed="rId63">
              <a:extLst>
                <a:ext uri="{837473B0-CC2E-450A-ABE3-18F120FF3D39}">
                  <a1611:picAttrSrcUrl xmlns:a1611="http://schemas.microsoft.com/office/drawing/2016/11/main" r:id="rId64"/>
                </a:ext>
              </a:extLst>
            </a:blip>
            <a:srcRect t="8819" b="20622"/>
            <a:stretch/>
          </p:blipFill>
          <p:spPr>
            <a:xfrm>
              <a:off x="2238216" y="2198889"/>
              <a:ext cx="948534" cy="191957"/>
            </a:xfrm>
            <a:prstGeom prst="rect">
              <a:avLst/>
            </a:prstGeom>
          </p:spPr>
        </p:pic>
        <p:pic>
          <p:nvPicPr>
            <p:cNvPr id="840" name="Picture 8"/>
            <p:cNvPicPr>
              <a:picLocks noChangeAspect="1"/>
            </p:cNvPicPr>
            <p:nvPr/>
          </p:nvPicPr>
          <p:blipFill>
            <a:blip r:embed="rId65">
              <a:extLst>
                <a:ext uri="{837473B0-CC2E-450A-ABE3-18F120FF3D39}">
                  <a1611:picAttrSrcUrl xmlns:a1611="http://schemas.microsoft.com/office/drawing/2016/11/main" r:id="rId66"/>
                </a:ext>
              </a:extLst>
            </a:blip>
            <a:srcRect/>
            <a:stretch>
              <a:fillRect/>
            </a:stretch>
          </p:blipFill>
          <p:spPr>
            <a:xfrm>
              <a:off x="2539071" y="2428122"/>
              <a:ext cx="523392" cy="375770"/>
            </a:xfrm>
            <a:prstGeom prst="rect">
              <a:avLst/>
            </a:prstGeom>
          </p:spPr>
        </p:pic>
      </p:grpSp>
      <p:grpSp>
        <p:nvGrpSpPr>
          <p:cNvPr id="841" name="Group 51"/>
          <p:cNvGrpSpPr/>
          <p:nvPr/>
        </p:nvGrpSpPr>
        <p:grpSpPr>
          <a:xfrm>
            <a:off x="6492527" y="5549145"/>
            <a:ext cx="1044228" cy="1955696"/>
            <a:chOff x="2753669" y="1945263"/>
            <a:chExt cx="1044228" cy="1981440"/>
          </a:xfrm>
        </p:grpSpPr>
        <p:pic>
          <p:nvPicPr>
            <p:cNvPr id="842" name="Picture 4"/>
            <p:cNvPicPr>
              <a:picLocks noChangeAspect="1"/>
            </p:cNvPicPr>
            <p:nvPr/>
          </p:nvPicPr>
          <p:blipFill>
            <a:blip r:embed="rId67">
              <a:extLst>
                <a:ext uri="{837473B0-CC2E-450A-ABE3-18F120FF3D39}">
                  <a1611:picAttrSrcUrl xmlns:a1611="http://schemas.microsoft.com/office/drawing/2016/11/main" r:id="rId68"/>
                </a:ext>
              </a:extLst>
            </a:blip>
            <a:srcRect t="39834" b="40245"/>
            <a:stretch/>
          </p:blipFill>
          <p:spPr>
            <a:xfrm>
              <a:off x="2753669" y="3733553"/>
              <a:ext cx="1044228" cy="193150"/>
            </a:xfrm>
            <a:prstGeom prst="rect">
              <a:avLst/>
            </a:prstGeom>
          </p:spPr>
        </p:pic>
        <p:pic>
          <p:nvPicPr>
            <p:cNvPr id="843" name="Picture 4"/>
            <p:cNvPicPr>
              <a:picLocks noChangeAspect="1"/>
            </p:cNvPicPr>
            <p:nvPr/>
          </p:nvPicPr>
          <p:blipFill>
            <a:blip r:embed="rId69">
              <a:extLst>
                <a:ext uri="{837473B0-CC2E-450A-ABE3-18F120FF3D39}">
                  <a1611:picAttrSrcUrl xmlns:a1611="http://schemas.microsoft.com/office/drawing/2016/11/main" r:id="rId70"/>
                </a:ext>
              </a:extLst>
            </a:blip>
            <a:srcRect/>
            <a:stretch>
              <a:fillRect/>
            </a:stretch>
          </p:blipFill>
          <p:spPr>
            <a:xfrm>
              <a:off x="3066284" y="2545815"/>
              <a:ext cx="560885" cy="432790"/>
            </a:xfrm>
            <a:prstGeom prst="rect">
              <a:avLst/>
            </a:prstGeom>
          </p:spPr>
        </p:pic>
        <p:pic>
          <p:nvPicPr>
            <p:cNvPr id="844" name="Picture 14"/>
            <p:cNvPicPr>
              <a:picLocks noChangeAspect="1"/>
            </p:cNvPicPr>
            <p:nvPr/>
          </p:nvPicPr>
          <p:blipFill>
            <a:blip r:embed="rId71">
              <a:extLst>
                <a:ext uri="{837473B0-CC2E-450A-ABE3-18F120FF3D39}">
                  <a1611:picAttrSrcUrl xmlns:a1611="http://schemas.microsoft.com/office/drawing/2016/11/main" r:id="rId72"/>
                </a:ext>
              </a:extLst>
            </a:blip>
            <a:srcRect t="27984" b="26212"/>
            <a:stretch/>
          </p:blipFill>
          <p:spPr>
            <a:xfrm>
              <a:off x="3012876" y="2267173"/>
              <a:ext cx="667699" cy="278642"/>
            </a:xfrm>
            <a:prstGeom prst="rect">
              <a:avLst/>
            </a:prstGeom>
          </p:spPr>
        </p:pic>
        <p:pic>
          <p:nvPicPr>
            <p:cNvPr id="845" name="Picture 16"/>
            <p:cNvPicPr>
              <a:picLocks noChangeAspect="1"/>
            </p:cNvPicPr>
            <p:nvPr/>
          </p:nvPicPr>
          <p:blipFill>
            <a:blip r:embed="rId73">
              <a:extLst>
                <a:ext uri="{837473B0-CC2E-450A-ABE3-18F120FF3D39}">
                  <a1611:picAttrSrcUrl xmlns:a1611="http://schemas.microsoft.com/office/drawing/2016/11/main" r:id="rId74"/>
                </a:ext>
              </a:extLst>
            </a:blip>
            <a:srcRect t="34836" b="32309"/>
            <a:stretch/>
          </p:blipFill>
          <p:spPr>
            <a:xfrm>
              <a:off x="2825375" y="1945263"/>
              <a:ext cx="956040" cy="321469"/>
            </a:xfrm>
            <a:prstGeom prst="rect">
              <a:avLst/>
            </a:prstGeom>
          </p:spPr>
        </p:pic>
        <p:pic>
          <p:nvPicPr>
            <p:cNvPr id="846" name="Picture 17"/>
            <p:cNvPicPr>
              <a:picLocks noChangeAspect="1"/>
            </p:cNvPicPr>
            <p:nvPr/>
          </p:nvPicPr>
          <p:blipFill>
            <a:blip r:embed="rId75">
              <a:extLst>
                <a:ext uri="{837473B0-CC2E-450A-ABE3-18F120FF3D39}">
                  <a1611:picAttrSrcUrl xmlns:a1611="http://schemas.microsoft.com/office/drawing/2016/11/main" r:id="rId76"/>
                </a:ext>
              </a:extLst>
            </a:blip>
            <a:srcRect t="24384" b="22758"/>
            <a:stretch/>
          </p:blipFill>
          <p:spPr>
            <a:xfrm>
              <a:off x="2963394" y="3470604"/>
              <a:ext cx="766667" cy="278640"/>
            </a:xfrm>
            <a:prstGeom prst="rect">
              <a:avLst/>
            </a:prstGeom>
          </p:spPr>
        </p:pic>
        <p:pic>
          <p:nvPicPr>
            <p:cNvPr id="847" name="Picture 18"/>
            <p:cNvPicPr>
              <a:picLocks noChangeAspect="1"/>
            </p:cNvPicPr>
            <p:nvPr/>
          </p:nvPicPr>
          <p:blipFill>
            <a:blip r:embed="rId77">
              <a:extLst>
                <a:ext uri="{837473B0-CC2E-450A-ABE3-18F120FF3D39}">
                  <a1611:picAttrSrcUrl xmlns:a1611="http://schemas.microsoft.com/office/drawing/2016/11/main" r:id="rId78"/>
                </a:ext>
              </a:extLst>
            </a:blip>
            <a:srcRect/>
            <a:stretch>
              <a:fillRect/>
            </a:stretch>
          </p:blipFill>
          <p:spPr>
            <a:xfrm>
              <a:off x="3065417" y="2978605"/>
              <a:ext cx="559151" cy="491999"/>
            </a:xfrm>
            <a:prstGeom prst="rect">
              <a:avLst/>
            </a:prstGeom>
          </p:spPr>
        </p:pic>
      </p:grpSp>
      <p:grpSp>
        <p:nvGrpSpPr>
          <p:cNvPr id="848" name="Group 46"/>
          <p:cNvGrpSpPr/>
          <p:nvPr/>
        </p:nvGrpSpPr>
        <p:grpSpPr>
          <a:xfrm>
            <a:off x="6819800" y="4877720"/>
            <a:ext cx="531567" cy="654474"/>
            <a:chOff x="2360709" y="1945263"/>
            <a:chExt cx="531567" cy="652270"/>
          </a:xfrm>
        </p:grpSpPr>
        <p:pic>
          <p:nvPicPr>
            <p:cNvPr id="849" name="Picture 44"/>
            <p:cNvPicPr>
              <a:picLocks noChangeAspect="1"/>
            </p:cNvPicPr>
            <p:nvPr/>
          </p:nvPicPr>
          <p:blipFill>
            <a:blip r:embed="rId79">
              <a:extLst>
                <a:ext uri="{837473B0-CC2E-450A-ABE3-18F120FF3D39}">
                  <a1611:picAttrSrcUrl xmlns:a1611="http://schemas.microsoft.com/office/drawing/2016/11/main" r:id="rId80"/>
                </a:ext>
              </a:extLst>
            </a:blip>
            <a:srcRect/>
            <a:stretch>
              <a:fillRect/>
            </a:stretch>
          </p:blipFill>
          <p:spPr>
            <a:xfrm>
              <a:off x="2409555" y="1945263"/>
              <a:ext cx="433874" cy="325406"/>
            </a:xfrm>
            <a:prstGeom prst="rect">
              <a:avLst/>
            </a:prstGeom>
          </p:spPr>
        </p:pic>
        <p:pic>
          <p:nvPicPr>
            <p:cNvPr id="850" name="Picture 45"/>
            <p:cNvPicPr>
              <a:picLocks noChangeAspect="1"/>
            </p:cNvPicPr>
            <p:nvPr/>
          </p:nvPicPr>
          <p:blipFill>
            <a:blip r:embed="rId81">
              <a:extLst>
                <a:ext uri="{837473B0-CC2E-450A-ABE3-18F120FF3D39}">
                  <a1611:picAttrSrcUrl xmlns:a1611="http://schemas.microsoft.com/office/drawing/2016/11/main" r:id="rId82"/>
                </a:ext>
              </a:extLst>
            </a:blip>
            <a:srcRect/>
            <a:stretch>
              <a:fillRect/>
            </a:stretch>
          </p:blipFill>
          <p:spPr>
            <a:xfrm>
              <a:off x="2360709" y="2270669"/>
              <a:ext cx="531567" cy="326864"/>
            </a:xfrm>
            <a:prstGeom prst="rect">
              <a:avLst/>
            </a:prstGeom>
          </p:spPr>
        </p:pic>
      </p:grpSp>
      <p:grpSp>
        <p:nvGrpSpPr>
          <p:cNvPr id="851" name="Group 70"/>
          <p:cNvGrpSpPr/>
          <p:nvPr/>
        </p:nvGrpSpPr>
        <p:grpSpPr>
          <a:xfrm>
            <a:off x="6538350" y="1250903"/>
            <a:ext cx="998404" cy="3550481"/>
            <a:chOff x="2184065" y="1945263"/>
            <a:chExt cx="998404" cy="3511862"/>
          </a:xfrm>
        </p:grpSpPr>
        <p:pic>
          <p:nvPicPr>
            <p:cNvPr id="852" name="Picture 4"/>
            <p:cNvPicPr>
              <a:picLocks noChangeAspect="1"/>
            </p:cNvPicPr>
            <p:nvPr/>
          </p:nvPicPr>
          <p:blipFill>
            <a:blip r:embed="rId83">
              <a:extLst>
                <a:ext uri="{837473B0-CC2E-450A-ABE3-18F120FF3D39}">
                  <a1611:picAttrSrcUrl xmlns:a1611="http://schemas.microsoft.com/office/drawing/2016/11/main" r:id="rId84"/>
                </a:ext>
              </a:extLst>
            </a:blip>
            <a:srcRect t="35853" b="28289"/>
            <a:stretch/>
          </p:blipFill>
          <p:spPr>
            <a:xfrm>
              <a:off x="2279980" y="4317767"/>
              <a:ext cx="856649" cy="251042"/>
            </a:xfrm>
            <a:prstGeom prst="rect">
              <a:avLst/>
            </a:prstGeom>
          </p:spPr>
        </p:pic>
        <p:pic>
          <p:nvPicPr>
            <p:cNvPr id="853" name="Picture 2"/>
            <p:cNvPicPr>
              <a:picLocks noChangeAspect="1"/>
            </p:cNvPicPr>
            <p:nvPr/>
          </p:nvPicPr>
          <p:blipFill>
            <a:blip r:embed="rId85">
              <a:extLst>
                <a:ext uri="{837473B0-CC2E-450A-ABE3-18F120FF3D39}">
                  <a1611:picAttrSrcUrl xmlns:a1611="http://schemas.microsoft.com/office/drawing/2016/11/main" r:id="rId86"/>
                </a:ext>
              </a:extLst>
            </a:blip>
            <a:srcRect t="31108" r="-444" b="31108"/>
            <a:stretch/>
          </p:blipFill>
          <p:spPr>
            <a:xfrm>
              <a:off x="2252365" y="1945263"/>
              <a:ext cx="787813" cy="289586"/>
            </a:xfrm>
            <a:prstGeom prst="rect">
              <a:avLst/>
            </a:prstGeom>
          </p:spPr>
        </p:pic>
        <p:pic>
          <p:nvPicPr>
            <p:cNvPr id="854" name="Picture 7"/>
            <p:cNvPicPr>
              <a:picLocks noChangeAspect="1"/>
            </p:cNvPicPr>
            <p:nvPr/>
          </p:nvPicPr>
          <p:blipFill>
            <a:blip r:embed="rId87">
              <a:extLst>
                <a:ext uri="{837473B0-CC2E-450A-ABE3-18F120FF3D39}">
                  <a1611:picAttrSrcUrl xmlns:a1611="http://schemas.microsoft.com/office/drawing/2016/11/main" r:id="rId88"/>
                </a:ext>
              </a:extLst>
            </a:blip>
            <a:srcRect t="33191" b="33616"/>
            <a:stretch/>
          </p:blipFill>
          <p:spPr>
            <a:xfrm>
              <a:off x="2289210" y="3893468"/>
              <a:ext cx="838190" cy="265536"/>
            </a:xfrm>
            <a:prstGeom prst="rect">
              <a:avLst/>
            </a:prstGeom>
          </p:spPr>
        </p:pic>
        <p:pic>
          <p:nvPicPr>
            <p:cNvPr id="855" name="Picture 8"/>
            <p:cNvPicPr>
              <a:picLocks noChangeAspect="1"/>
            </p:cNvPicPr>
            <p:nvPr/>
          </p:nvPicPr>
          <p:blipFill>
            <a:blip r:embed="rId89">
              <a:extLst>
                <a:ext uri="{837473B0-CC2E-450A-ABE3-18F120FF3D39}">
                  <a1611:picAttrSrcUrl xmlns:a1611="http://schemas.microsoft.com/office/drawing/2016/11/main" r:id="rId90"/>
                </a:ext>
              </a:extLst>
            </a:blip>
            <a:srcRect t="26611" b="26816"/>
            <a:stretch/>
          </p:blipFill>
          <p:spPr>
            <a:xfrm>
              <a:off x="2353679" y="4903726"/>
              <a:ext cx="659177" cy="309996"/>
            </a:xfrm>
            <a:prstGeom prst="rect">
              <a:avLst/>
            </a:prstGeom>
          </p:spPr>
        </p:pic>
        <p:pic>
          <p:nvPicPr>
            <p:cNvPr id="856" name="Picture 9"/>
            <p:cNvPicPr>
              <a:picLocks noChangeAspect="1"/>
            </p:cNvPicPr>
            <p:nvPr/>
          </p:nvPicPr>
          <p:blipFill>
            <a:blip r:embed="rId91">
              <a:extLst>
                <a:ext uri="{837473B0-CC2E-450A-ABE3-18F120FF3D39}">
                  <a1611:picAttrSrcUrl xmlns:a1611="http://schemas.microsoft.com/office/drawing/2016/11/main" r:id="rId92"/>
                </a:ext>
              </a:extLst>
            </a:blip>
            <a:srcRect/>
            <a:stretch>
              <a:fillRect/>
            </a:stretch>
          </p:blipFill>
          <p:spPr>
            <a:xfrm>
              <a:off x="2393186" y="2589249"/>
              <a:ext cx="579860" cy="252897"/>
            </a:xfrm>
            <a:prstGeom prst="rect">
              <a:avLst/>
            </a:prstGeom>
          </p:spPr>
        </p:pic>
        <p:pic>
          <p:nvPicPr>
            <p:cNvPr id="857" name="Picture 10"/>
            <p:cNvPicPr>
              <a:picLocks noChangeAspect="1"/>
            </p:cNvPicPr>
            <p:nvPr/>
          </p:nvPicPr>
          <p:blipFill>
            <a:blip r:embed="rId93">
              <a:extLst>
                <a:ext uri="{837473B0-CC2E-450A-ABE3-18F120FF3D39}">
                  <a1611:picAttrSrcUrl xmlns:a1611="http://schemas.microsoft.com/office/drawing/2016/11/main" r:id="rId94"/>
                </a:ext>
              </a:extLst>
            </a:blip>
            <a:srcRect t="13435" b="5943"/>
            <a:stretch/>
          </p:blipFill>
          <p:spPr>
            <a:xfrm>
              <a:off x="2264172" y="4568809"/>
              <a:ext cx="905246" cy="327937"/>
            </a:xfrm>
            <a:prstGeom prst="rect">
              <a:avLst/>
            </a:prstGeom>
          </p:spPr>
        </p:pic>
        <p:pic>
          <p:nvPicPr>
            <p:cNvPr id="858" name="Picture 13"/>
            <p:cNvPicPr>
              <a:picLocks noChangeAspect="1"/>
            </p:cNvPicPr>
            <p:nvPr/>
          </p:nvPicPr>
          <p:blipFill>
            <a:blip r:embed="rId95">
              <a:extLst>
                <a:ext uri="{837473B0-CC2E-450A-ABE3-18F120FF3D39}">
                  <a1611:picAttrSrcUrl xmlns:a1611="http://schemas.microsoft.com/office/drawing/2016/11/main" r:id="rId96"/>
                </a:ext>
              </a:extLst>
            </a:blip>
            <a:srcRect t="29626" b="29630"/>
            <a:stretch/>
          </p:blipFill>
          <p:spPr>
            <a:xfrm>
              <a:off x="2184065" y="5213722"/>
              <a:ext cx="998404" cy="243403"/>
            </a:xfrm>
            <a:prstGeom prst="rect">
              <a:avLst/>
            </a:prstGeom>
          </p:spPr>
        </p:pic>
        <p:pic>
          <p:nvPicPr>
            <p:cNvPr id="859" name="Picture 14"/>
            <p:cNvPicPr>
              <a:picLocks noChangeAspect="1"/>
            </p:cNvPicPr>
            <p:nvPr/>
          </p:nvPicPr>
          <p:blipFill>
            <a:blip r:embed="rId97">
              <a:extLst>
                <a:ext uri="{837473B0-CC2E-450A-ABE3-18F120FF3D39}">
                  <a1611:picAttrSrcUrl xmlns:a1611="http://schemas.microsoft.com/office/drawing/2016/11/main" r:id="rId98"/>
                </a:ext>
              </a:extLst>
            </a:blip>
            <a:srcRect t="33013" b="30299"/>
            <a:stretch/>
          </p:blipFill>
          <p:spPr>
            <a:xfrm>
              <a:off x="2246816" y="3544411"/>
              <a:ext cx="881272" cy="306485"/>
            </a:xfrm>
            <a:prstGeom prst="rect">
              <a:avLst/>
            </a:prstGeom>
          </p:spPr>
        </p:pic>
        <p:pic>
          <p:nvPicPr>
            <p:cNvPr id="860" name="Picture 23"/>
            <p:cNvPicPr>
              <a:picLocks noChangeAspect="1"/>
            </p:cNvPicPr>
            <p:nvPr/>
          </p:nvPicPr>
          <p:blipFill>
            <a:blip r:embed="rId99">
              <a:extLst>
                <a:ext uri="{837473B0-CC2E-450A-ABE3-18F120FF3D39}">
                  <a1611:picAttrSrcUrl xmlns:a1611="http://schemas.microsoft.com/office/drawing/2016/11/main" r:id="rId100"/>
                </a:ext>
              </a:extLst>
            </a:blip>
            <a:srcRect/>
            <a:stretch>
              <a:fillRect/>
            </a:stretch>
          </p:blipFill>
          <p:spPr>
            <a:xfrm>
              <a:off x="2433111" y="2842146"/>
              <a:ext cx="500010" cy="370330"/>
            </a:xfrm>
            <a:prstGeom prst="rect">
              <a:avLst/>
            </a:prstGeom>
          </p:spPr>
        </p:pic>
        <p:pic>
          <p:nvPicPr>
            <p:cNvPr id="861" name="Picture 25"/>
            <p:cNvPicPr>
              <a:picLocks noChangeAspect="1"/>
            </p:cNvPicPr>
            <p:nvPr/>
          </p:nvPicPr>
          <p:blipFill>
            <a:blip r:embed="rId101">
              <a:extLst>
                <a:ext uri="{837473B0-CC2E-450A-ABE3-18F120FF3D39}">
                  <a1611:picAttrSrcUrl xmlns:a1611="http://schemas.microsoft.com/office/drawing/2016/11/main" r:id="rId102"/>
                </a:ext>
              </a:extLst>
            </a:blip>
            <a:srcRect/>
            <a:stretch>
              <a:fillRect/>
            </a:stretch>
          </p:blipFill>
          <p:spPr>
            <a:xfrm>
              <a:off x="2256294" y="4158905"/>
              <a:ext cx="879820" cy="158763"/>
            </a:xfrm>
            <a:prstGeom prst="rect">
              <a:avLst/>
            </a:prstGeom>
          </p:spPr>
        </p:pic>
        <p:pic>
          <p:nvPicPr>
            <p:cNvPr id="862" name="Picture 26"/>
            <p:cNvPicPr>
              <a:picLocks noChangeAspect="1"/>
            </p:cNvPicPr>
            <p:nvPr/>
          </p:nvPicPr>
          <p:blipFill>
            <a:blip r:embed="rId103">
              <a:extLst>
                <a:ext uri="{837473B0-CC2E-450A-ABE3-18F120FF3D39}">
                  <a1611:picAttrSrcUrl xmlns:a1611="http://schemas.microsoft.com/office/drawing/2016/11/main" r:id="rId104"/>
                </a:ext>
              </a:extLst>
            </a:blip>
            <a:srcRect l="7839" t="29416" r="3905" b="31358"/>
            <a:stretch/>
          </p:blipFill>
          <p:spPr>
            <a:xfrm>
              <a:off x="2316906" y="3212476"/>
              <a:ext cx="732421" cy="323066"/>
            </a:xfrm>
            <a:prstGeom prst="rect">
              <a:avLst/>
            </a:prstGeom>
          </p:spPr>
        </p:pic>
        <p:pic>
          <p:nvPicPr>
            <p:cNvPr id="863" name="Picture 27"/>
            <p:cNvPicPr>
              <a:picLocks noChangeAspect="1"/>
            </p:cNvPicPr>
            <p:nvPr/>
          </p:nvPicPr>
          <p:blipFill>
            <a:blip r:embed="rId105">
              <a:extLst>
                <a:ext uri="{837473B0-CC2E-450A-ABE3-18F120FF3D39}">
                  <a1611:picAttrSrcUrl xmlns:a1611="http://schemas.microsoft.com/office/drawing/2016/11/main" r:id="rId106"/>
                </a:ext>
              </a:extLst>
            </a:blip>
            <a:srcRect t="4107" b="4107"/>
            <a:stretch/>
          </p:blipFill>
          <p:spPr>
            <a:xfrm>
              <a:off x="2289211" y="2261312"/>
              <a:ext cx="786508" cy="327937"/>
            </a:xfrm>
            <a:prstGeom prst="rect">
              <a:avLst/>
            </a:prstGeom>
          </p:spPr>
        </p:pic>
      </p:grpSp>
      <p:grpSp>
        <p:nvGrpSpPr>
          <p:cNvPr id="864" name="Group 77"/>
          <p:cNvGrpSpPr/>
          <p:nvPr/>
        </p:nvGrpSpPr>
        <p:grpSpPr>
          <a:xfrm>
            <a:off x="5691629" y="4949586"/>
            <a:ext cx="936193" cy="4875299"/>
            <a:chOff x="2258267" y="1945264"/>
            <a:chExt cx="936193" cy="5304726"/>
          </a:xfrm>
        </p:grpSpPr>
        <p:pic>
          <p:nvPicPr>
            <p:cNvPr id="865" name="Picture 6"/>
            <p:cNvPicPr>
              <a:picLocks noChangeAspect="1"/>
            </p:cNvPicPr>
            <p:nvPr/>
          </p:nvPicPr>
          <p:blipFill>
            <a:blip r:embed="rId107">
              <a:extLst>
                <a:ext uri="{837473B0-CC2E-450A-ABE3-18F120FF3D39}">
                  <a1611:picAttrSrcUrl xmlns:a1611="http://schemas.microsoft.com/office/drawing/2016/11/main" r:id="rId108"/>
                </a:ext>
              </a:extLst>
            </a:blip>
            <a:srcRect t="38608" b="39674"/>
            <a:stretch/>
          </p:blipFill>
          <p:spPr>
            <a:xfrm rot="21600000">
              <a:off x="2281766" y="4900632"/>
              <a:ext cx="912694" cy="175607"/>
            </a:xfrm>
            <a:prstGeom prst="rect">
              <a:avLst/>
            </a:prstGeom>
          </p:spPr>
        </p:pic>
        <p:pic>
          <p:nvPicPr>
            <p:cNvPr id="866" name="Picture 7"/>
            <p:cNvPicPr>
              <a:picLocks noChangeAspect="1"/>
            </p:cNvPicPr>
            <p:nvPr/>
          </p:nvPicPr>
          <p:blipFill>
            <a:blip r:embed="rId109">
              <a:extLst>
                <a:ext uri="{837473B0-CC2E-450A-ABE3-18F120FF3D39}">
                  <a1611:picAttrSrcUrl xmlns:a1611="http://schemas.microsoft.com/office/drawing/2016/11/main" r:id="rId110"/>
                </a:ext>
              </a:extLst>
            </a:blip>
            <a:srcRect t="29991" b="23657"/>
            <a:stretch/>
          </p:blipFill>
          <p:spPr>
            <a:xfrm>
              <a:off x="2312469" y="5076239"/>
              <a:ext cx="794585" cy="358115"/>
            </a:xfrm>
            <a:prstGeom prst="rect">
              <a:avLst/>
            </a:prstGeom>
          </p:spPr>
        </p:pic>
        <p:pic>
          <p:nvPicPr>
            <p:cNvPr id="867" name="Picture 10"/>
            <p:cNvPicPr>
              <a:picLocks noChangeAspect="1"/>
            </p:cNvPicPr>
            <p:nvPr/>
          </p:nvPicPr>
          <p:blipFill>
            <a:blip r:embed="rId111">
              <a:extLst>
                <a:ext uri="{837473B0-CC2E-450A-ABE3-18F120FF3D39}">
                  <a1611:picAttrSrcUrl xmlns:a1611="http://schemas.microsoft.com/office/drawing/2016/11/main" r:id="rId112"/>
                </a:ext>
              </a:extLst>
            </a:blip>
            <a:srcRect t="10862" b="16712"/>
            <a:stretch/>
          </p:blipFill>
          <p:spPr>
            <a:xfrm rot="21600000">
              <a:off x="2368157" y="4463104"/>
              <a:ext cx="681464" cy="431975"/>
            </a:xfrm>
            <a:prstGeom prst="rect">
              <a:avLst/>
            </a:prstGeom>
          </p:spPr>
        </p:pic>
        <p:pic>
          <p:nvPicPr>
            <p:cNvPr id="868" name="Picture 25"/>
            <p:cNvPicPr>
              <a:picLocks noChangeAspect="1"/>
            </p:cNvPicPr>
            <p:nvPr/>
          </p:nvPicPr>
          <p:blipFill>
            <a:blip r:embed="rId113">
              <a:extLst>
                <a:ext uri="{837473B0-CC2E-450A-ABE3-18F120FF3D39}">
                  <a1611:picAttrSrcUrl xmlns:a1611="http://schemas.microsoft.com/office/drawing/2016/11/main" r:id="rId114"/>
                </a:ext>
              </a:extLst>
            </a:blip>
            <a:srcRect t="12503" b="24962"/>
            <a:stretch/>
          </p:blipFill>
          <p:spPr>
            <a:xfrm>
              <a:off x="2258267" y="5373371"/>
              <a:ext cx="848787" cy="457679"/>
            </a:xfrm>
            <a:prstGeom prst="rect">
              <a:avLst/>
            </a:prstGeom>
          </p:spPr>
        </p:pic>
        <p:pic>
          <p:nvPicPr>
            <p:cNvPr id="869" name="Picture 4"/>
            <p:cNvPicPr>
              <a:picLocks noChangeAspect="1"/>
            </p:cNvPicPr>
            <p:nvPr/>
          </p:nvPicPr>
          <p:blipFill>
            <a:blip r:embed="rId115">
              <a:extLst>
                <a:ext uri="{837473B0-CC2E-450A-ABE3-18F120FF3D39}">
                  <a1611:picAttrSrcUrl xmlns:a1611="http://schemas.microsoft.com/office/drawing/2016/11/main" r:id="rId116"/>
                </a:ext>
              </a:extLst>
            </a:blip>
            <a:srcRect t="14020" b="8834"/>
            <a:stretch/>
          </p:blipFill>
          <p:spPr>
            <a:xfrm>
              <a:off x="2347176" y="2887908"/>
              <a:ext cx="725171" cy="578208"/>
            </a:xfrm>
            <a:prstGeom prst="rect">
              <a:avLst/>
            </a:prstGeom>
          </p:spPr>
        </p:pic>
        <p:pic>
          <p:nvPicPr>
            <p:cNvPr id="870" name="Picture 5"/>
            <p:cNvPicPr>
              <a:picLocks noChangeAspect="1"/>
            </p:cNvPicPr>
            <p:nvPr/>
          </p:nvPicPr>
          <p:blipFill>
            <a:blip r:embed="rId117">
              <a:extLst>
                <a:ext uri="{837473B0-CC2E-450A-ABE3-18F120FF3D39}">
                  <a1611:picAttrSrcUrl xmlns:a1611="http://schemas.microsoft.com/office/drawing/2016/11/main" r:id="rId118"/>
                </a:ext>
              </a:extLst>
            </a:blip>
            <a:srcRect t="20294" b="7225"/>
            <a:stretch/>
          </p:blipFill>
          <p:spPr>
            <a:xfrm>
              <a:off x="2409555" y="3755014"/>
              <a:ext cx="657117" cy="378992"/>
            </a:xfrm>
            <a:prstGeom prst="rect">
              <a:avLst/>
            </a:prstGeom>
          </p:spPr>
        </p:pic>
        <p:pic>
          <p:nvPicPr>
            <p:cNvPr id="871" name="Picture 5"/>
            <p:cNvPicPr>
              <a:picLocks noChangeAspect="1"/>
            </p:cNvPicPr>
            <p:nvPr/>
          </p:nvPicPr>
          <p:blipFill>
            <a:blip r:embed="rId119">
              <a:extLst>
                <a:ext uri="{837473B0-CC2E-450A-ABE3-18F120FF3D39}">
                  <a1611:picAttrSrcUrl xmlns:a1611="http://schemas.microsoft.com/office/drawing/2016/11/main" r:id="rId120"/>
                </a:ext>
              </a:extLst>
            </a:blip>
            <a:srcRect/>
            <a:stretch>
              <a:fillRect/>
            </a:stretch>
          </p:blipFill>
          <p:spPr>
            <a:xfrm>
              <a:off x="2432020" y="4153411"/>
              <a:ext cx="555482" cy="287538"/>
            </a:xfrm>
            <a:prstGeom prst="rect">
              <a:avLst/>
            </a:prstGeom>
          </p:spPr>
        </p:pic>
        <p:pic>
          <p:nvPicPr>
            <p:cNvPr id="872" name="Picture 21"/>
            <p:cNvPicPr>
              <a:picLocks noChangeAspect="1"/>
            </p:cNvPicPr>
            <p:nvPr/>
          </p:nvPicPr>
          <p:blipFill>
            <a:blip r:embed="rId121">
              <a:extLst>
                <a:ext uri="{837473B0-CC2E-450A-ABE3-18F120FF3D39}">
                  <a1611:picAttrSrcUrl xmlns:a1611="http://schemas.microsoft.com/office/drawing/2016/11/main" r:id="rId122"/>
                </a:ext>
              </a:extLst>
            </a:blip>
            <a:srcRect/>
            <a:stretch>
              <a:fillRect/>
            </a:stretch>
          </p:blipFill>
          <p:spPr>
            <a:xfrm>
              <a:off x="2403670" y="5831051"/>
              <a:ext cx="555482" cy="581772"/>
            </a:xfrm>
            <a:prstGeom prst="rect">
              <a:avLst/>
            </a:prstGeom>
          </p:spPr>
        </p:pic>
        <p:pic>
          <p:nvPicPr>
            <p:cNvPr id="874" name="Picture 2"/>
            <p:cNvPicPr>
              <a:picLocks noChangeAspect="1"/>
            </p:cNvPicPr>
            <p:nvPr/>
          </p:nvPicPr>
          <p:blipFill>
            <a:blip r:embed="rId123">
              <a:extLst>
                <a:ext uri="{837473B0-CC2E-450A-ABE3-18F120FF3D39}">
                  <a1611:picAttrSrcUrl xmlns:a1611="http://schemas.microsoft.com/office/drawing/2016/11/main" r:id="rId124"/>
                </a:ext>
              </a:extLst>
            </a:blip>
            <a:srcRect/>
            <a:stretch>
              <a:fillRect/>
            </a:stretch>
          </p:blipFill>
          <p:spPr>
            <a:xfrm>
              <a:off x="2452955" y="3429853"/>
              <a:ext cx="570317" cy="325161"/>
            </a:xfrm>
            <a:prstGeom prst="rect">
              <a:avLst/>
            </a:prstGeom>
          </p:spPr>
        </p:pic>
        <p:pic>
          <p:nvPicPr>
            <p:cNvPr id="875" name="Picture 12"/>
            <p:cNvPicPr>
              <a:picLocks noChangeAspect="1"/>
            </p:cNvPicPr>
            <p:nvPr/>
          </p:nvPicPr>
          <p:blipFill>
            <a:blip r:embed="rId125">
              <a:extLst>
                <a:ext uri="{837473B0-CC2E-450A-ABE3-18F120FF3D39}">
                  <a1611:picAttrSrcUrl xmlns:a1611="http://schemas.microsoft.com/office/drawing/2016/11/main" r:id="rId126"/>
                </a:ext>
              </a:extLst>
            </a:blip>
            <a:srcRect/>
            <a:stretch>
              <a:fillRect/>
            </a:stretch>
          </p:blipFill>
          <p:spPr>
            <a:xfrm>
              <a:off x="2409555" y="1945264"/>
              <a:ext cx="600414" cy="447976"/>
            </a:xfrm>
            <a:prstGeom prst="rect">
              <a:avLst/>
            </a:prstGeom>
          </p:spPr>
        </p:pic>
        <p:pic>
          <p:nvPicPr>
            <p:cNvPr id="876" name="Picture 24"/>
            <p:cNvPicPr>
              <a:picLocks noChangeAspect="1"/>
            </p:cNvPicPr>
            <p:nvPr/>
          </p:nvPicPr>
          <p:blipFill>
            <a:blip r:embed="rId127">
              <a:extLst>
                <a:ext uri="{837473B0-CC2E-450A-ABE3-18F120FF3D39}">
                  <a1611:picAttrSrcUrl xmlns:a1611="http://schemas.microsoft.com/office/drawing/2016/11/main" r:id="rId128"/>
                </a:ext>
              </a:extLst>
            </a:blip>
            <a:srcRect/>
            <a:stretch>
              <a:fillRect/>
            </a:stretch>
          </p:blipFill>
          <p:spPr>
            <a:xfrm>
              <a:off x="2360180" y="6412823"/>
              <a:ext cx="642461" cy="512431"/>
            </a:xfrm>
            <a:prstGeom prst="rect">
              <a:avLst/>
            </a:prstGeom>
          </p:spPr>
        </p:pic>
        <p:pic>
          <p:nvPicPr>
            <p:cNvPr id="877" name="Picture 14"/>
            <p:cNvPicPr>
              <a:picLocks noChangeAspect="1"/>
            </p:cNvPicPr>
            <p:nvPr/>
          </p:nvPicPr>
          <p:blipFill>
            <a:blip r:embed="rId129">
              <a:extLst>
                <a:ext uri="{837473B0-CC2E-450A-ABE3-18F120FF3D39}">
                  <a1611:picAttrSrcUrl xmlns:a1611="http://schemas.microsoft.com/office/drawing/2016/11/main" r:id="rId130"/>
                </a:ext>
              </a:extLst>
            </a:blip>
            <a:srcRect r="775"/>
            <a:stretch/>
          </p:blipFill>
          <p:spPr>
            <a:xfrm>
              <a:off x="2411326" y="2417656"/>
              <a:ext cx="594000" cy="470252"/>
            </a:xfrm>
            <a:prstGeom prst="rect">
              <a:avLst/>
            </a:prstGeom>
          </p:spPr>
        </p:pic>
        <p:pic>
          <p:nvPicPr>
            <p:cNvPr id="878" name="Picture 26"/>
            <p:cNvPicPr>
              <a:picLocks noChangeAspect="1"/>
            </p:cNvPicPr>
            <p:nvPr/>
          </p:nvPicPr>
          <p:blipFill>
            <a:blip r:embed="rId131">
              <a:extLst>
                <a:ext uri="{837473B0-CC2E-450A-ABE3-18F120FF3D39}">
                  <a1611:picAttrSrcUrl xmlns:a1611="http://schemas.microsoft.com/office/drawing/2016/11/main" r:id="rId132"/>
                </a:ext>
              </a:extLst>
            </a:blip>
            <a:srcRect t="24932" b="21635"/>
            <a:stretch/>
          </p:blipFill>
          <p:spPr>
            <a:xfrm>
              <a:off x="2277667" y="6925254"/>
              <a:ext cx="864191" cy="324736"/>
            </a:xfrm>
            <a:prstGeom prst="rect">
              <a:avLst/>
            </a:prstGeom>
          </p:spPr>
        </p:pic>
      </p:grpSp>
      <p:pic>
        <p:nvPicPr>
          <p:cNvPr id="879" name="Picture 23"/>
          <p:cNvPicPr>
            <a:picLocks noChangeAspect="1"/>
          </p:cNvPicPr>
          <p:nvPr/>
        </p:nvPicPr>
        <p:blipFill>
          <a:blip r:embed="rId133">
            <a:extLst>
              <a:ext uri="{837473B0-CC2E-450A-ABE3-18F120FF3D39}">
                <a1611:picAttrSrcUrl xmlns:a1611="http://schemas.microsoft.com/office/drawing/2016/11/main" r:id="rId134"/>
              </a:ext>
            </a:extLst>
          </a:blip>
          <a:srcRect/>
          <a:stretch>
            <a:fillRect/>
          </a:stretch>
        </p:blipFill>
        <p:spPr>
          <a:xfrm>
            <a:off x="6772859" y="830270"/>
            <a:ext cx="539812" cy="412058"/>
          </a:xfrm>
          <a:prstGeom prst="rect">
            <a:avLst/>
          </a:prstGeom>
        </p:spPr>
      </p:pic>
      <p:grpSp>
        <p:nvGrpSpPr>
          <p:cNvPr id="882" name="Group 73"/>
          <p:cNvGrpSpPr/>
          <p:nvPr/>
        </p:nvGrpSpPr>
        <p:grpSpPr>
          <a:xfrm>
            <a:off x="5696825" y="1569877"/>
            <a:ext cx="913930" cy="3354889"/>
            <a:chOff x="2304598" y="2411345"/>
            <a:chExt cx="908404" cy="3343592"/>
          </a:xfrm>
        </p:grpSpPr>
        <p:pic>
          <p:nvPicPr>
            <p:cNvPr id="883" name="Picture 7"/>
            <p:cNvPicPr>
              <a:picLocks noChangeAspect="1"/>
            </p:cNvPicPr>
            <p:nvPr/>
          </p:nvPicPr>
          <p:blipFill>
            <a:blip r:embed="rId135">
              <a:extLst>
                <a:ext uri="{837473B0-CC2E-450A-ABE3-18F120FF3D39}">
                  <a1611:picAttrSrcUrl xmlns:a1611="http://schemas.microsoft.com/office/drawing/2016/11/main" r:id="rId136"/>
                </a:ext>
              </a:extLst>
            </a:blip>
            <a:srcRect l="6388" t="32745" r="7296" b="29330"/>
            <a:stretch/>
          </p:blipFill>
          <p:spPr>
            <a:xfrm rot="21600000">
              <a:off x="2457626" y="5470130"/>
              <a:ext cx="694846" cy="284807"/>
            </a:xfrm>
            <a:prstGeom prst="rect">
              <a:avLst/>
            </a:prstGeom>
          </p:spPr>
        </p:pic>
        <p:pic>
          <p:nvPicPr>
            <p:cNvPr id="884" name="Picture 13"/>
            <p:cNvPicPr>
              <a:picLocks noChangeAspect="1"/>
            </p:cNvPicPr>
            <p:nvPr/>
          </p:nvPicPr>
          <p:blipFill>
            <a:blip r:embed="rId137">
              <a:extLst>
                <a:ext uri="{837473B0-CC2E-450A-ABE3-18F120FF3D39}">
                  <a1611:picAttrSrcUrl xmlns:a1611="http://schemas.microsoft.com/office/drawing/2016/11/main" r:id="rId138"/>
                </a:ext>
              </a:extLst>
            </a:blip>
            <a:srcRect t="24726" b="13452"/>
            <a:stretch/>
          </p:blipFill>
          <p:spPr>
            <a:xfrm>
              <a:off x="2452864" y="3865825"/>
              <a:ext cx="699608" cy="387646"/>
            </a:xfrm>
            <a:prstGeom prst="rect">
              <a:avLst/>
            </a:prstGeom>
          </p:spPr>
        </p:pic>
        <p:pic>
          <p:nvPicPr>
            <p:cNvPr id="885" name="Picture 15"/>
            <p:cNvPicPr>
              <a:picLocks noChangeAspect="1"/>
            </p:cNvPicPr>
            <p:nvPr/>
          </p:nvPicPr>
          <p:blipFill>
            <a:blip r:embed="rId139">
              <a:extLst>
                <a:ext uri="{837473B0-CC2E-450A-ABE3-18F120FF3D39}">
                  <a1611:picAttrSrcUrl xmlns:a1611="http://schemas.microsoft.com/office/drawing/2016/11/main" r:id="rId140"/>
                </a:ext>
              </a:extLst>
            </a:blip>
            <a:srcRect t="22297" b="10803"/>
            <a:stretch/>
          </p:blipFill>
          <p:spPr>
            <a:xfrm>
              <a:off x="2412864" y="3439488"/>
              <a:ext cx="690902" cy="213290"/>
            </a:xfrm>
            <a:prstGeom prst="rect">
              <a:avLst/>
            </a:prstGeom>
          </p:spPr>
        </p:pic>
        <p:pic>
          <p:nvPicPr>
            <p:cNvPr id="886" name="Picture 16"/>
            <p:cNvPicPr>
              <a:picLocks noChangeAspect="1"/>
            </p:cNvPicPr>
            <p:nvPr/>
          </p:nvPicPr>
          <p:blipFill>
            <a:blip r:embed="rId141">
              <a:extLst>
                <a:ext uri="{837473B0-CC2E-450A-ABE3-18F120FF3D39}">
                  <a1611:picAttrSrcUrl xmlns:a1611="http://schemas.microsoft.com/office/drawing/2016/11/main" r:id="rId142"/>
                </a:ext>
              </a:extLst>
            </a:blip>
            <a:srcRect/>
            <a:stretch>
              <a:fillRect/>
            </a:stretch>
          </p:blipFill>
          <p:spPr>
            <a:xfrm>
              <a:off x="2430182" y="2595955"/>
              <a:ext cx="656265" cy="346958"/>
            </a:xfrm>
            <a:prstGeom prst="rect">
              <a:avLst/>
            </a:prstGeom>
          </p:spPr>
        </p:pic>
        <p:pic>
          <p:nvPicPr>
            <p:cNvPr id="887" name="Picture 8"/>
            <p:cNvPicPr>
              <a:picLocks noChangeAspect="1"/>
            </p:cNvPicPr>
            <p:nvPr/>
          </p:nvPicPr>
          <p:blipFill>
            <a:blip r:embed="rId143">
              <a:extLst>
                <a:ext uri="{837473B0-CC2E-450A-ABE3-18F120FF3D39}">
                  <a1611:picAttrSrcUrl xmlns:a1611="http://schemas.microsoft.com/office/drawing/2016/11/main" r:id="rId144"/>
                </a:ext>
              </a:extLst>
            </a:blip>
            <a:srcRect/>
            <a:stretch>
              <a:fillRect/>
            </a:stretch>
          </p:blipFill>
          <p:spPr>
            <a:xfrm>
              <a:off x="2511866" y="2992323"/>
              <a:ext cx="492896" cy="447165"/>
            </a:xfrm>
            <a:prstGeom prst="rect">
              <a:avLst/>
            </a:prstGeom>
          </p:spPr>
        </p:pic>
        <p:pic>
          <p:nvPicPr>
            <p:cNvPr id="888" name="Picture 9"/>
            <p:cNvPicPr>
              <a:picLocks noChangeAspect="1"/>
            </p:cNvPicPr>
            <p:nvPr/>
          </p:nvPicPr>
          <p:blipFill>
            <a:blip r:embed="rId145">
              <a:extLst>
                <a:ext uri="{837473B0-CC2E-450A-ABE3-18F120FF3D39}">
                  <a1611:picAttrSrcUrl xmlns:a1611="http://schemas.microsoft.com/office/drawing/2016/11/main" r:id="rId146"/>
                </a:ext>
              </a:extLst>
            </a:blip>
            <a:srcRect/>
            <a:stretch>
              <a:fillRect/>
            </a:stretch>
          </p:blipFill>
          <p:spPr>
            <a:xfrm>
              <a:off x="2514929" y="4286121"/>
              <a:ext cx="498650" cy="495267"/>
            </a:xfrm>
            <a:prstGeom prst="rect">
              <a:avLst/>
            </a:prstGeom>
          </p:spPr>
        </p:pic>
        <p:pic>
          <p:nvPicPr>
            <p:cNvPr id="889" name="Picture 10"/>
            <p:cNvPicPr>
              <a:picLocks noChangeAspect="1"/>
            </p:cNvPicPr>
            <p:nvPr/>
          </p:nvPicPr>
          <p:blipFill>
            <a:blip r:embed="rId147">
              <a:extLst>
                <a:ext uri="{837473B0-CC2E-450A-ABE3-18F120FF3D39}">
                  <a1611:picAttrSrcUrl xmlns:a1611="http://schemas.microsoft.com/office/drawing/2016/11/main" r:id="rId148"/>
                </a:ext>
              </a:extLst>
            </a:blip>
            <a:srcRect/>
            <a:stretch>
              <a:fillRect/>
            </a:stretch>
          </p:blipFill>
          <p:spPr>
            <a:xfrm>
              <a:off x="2524638" y="4805170"/>
              <a:ext cx="480124" cy="306750"/>
            </a:xfrm>
            <a:prstGeom prst="rect">
              <a:avLst/>
            </a:prstGeom>
          </p:spPr>
        </p:pic>
        <p:pic>
          <p:nvPicPr>
            <p:cNvPr id="890" name="Picture 11"/>
            <p:cNvPicPr>
              <a:picLocks noChangeAspect="1"/>
            </p:cNvPicPr>
            <p:nvPr/>
          </p:nvPicPr>
          <p:blipFill>
            <a:blip r:embed="rId149">
              <a:extLst>
                <a:ext uri="{837473B0-CC2E-450A-ABE3-18F120FF3D39}">
                  <a1611:picAttrSrcUrl xmlns:a1611="http://schemas.microsoft.com/office/drawing/2016/11/main" r:id="rId150"/>
                </a:ext>
              </a:extLst>
            </a:blip>
            <a:srcRect t="9669" b="9721"/>
            <a:stretch/>
          </p:blipFill>
          <p:spPr>
            <a:xfrm>
              <a:off x="2426793" y="5131442"/>
              <a:ext cx="751750" cy="319996"/>
            </a:xfrm>
            <a:prstGeom prst="rect">
              <a:avLst/>
            </a:prstGeom>
          </p:spPr>
        </p:pic>
        <p:pic>
          <p:nvPicPr>
            <p:cNvPr id="891" name="Picture 24"/>
            <p:cNvPicPr>
              <a:picLocks noChangeAspect="1"/>
            </p:cNvPicPr>
            <p:nvPr/>
          </p:nvPicPr>
          <p:blipFill>
            <a:blip r:embed="rId151">
              <a:extLst>
                <a:ext uri="{837473B0-CC2E-450A-ABE3-18F120FF3D39}">
                  <a1611:picAttrSrcUrl xmlns:a1611="http://schemas.microsoft.com/office/drawing/2016/11/main" r:id="rId152"/>
                </a:ext>
              </a:extLst>
            </a:blip>
            <a:srcRect/>
            <a:stretch>
              <a:fillRect/>
            </a:stretch>
          </p:blipFill>
          <p:spPr>
            <a:xfrm>
              <a:off x="2314612" y="3632969"/>
              <a:ext cx="898390" cy="234332"/>
            </a:xfrm>
            <a:prstGeom prst="rect">
              <a:avLst/>
            </a:prstGeom>
          </p:spPr>
        </p:pic>
        <p:pic>
          <p:nvPicPr>
            <p:cNvPr id="892" name="Picture 1"/>
            <p:cNvPicPr>
              <a:picLocks noChangeAspect="1"/>
            </p:cNvPicPr>
            <p:nvPr/>
          </p:nvPicPr>
          <p:blipFill>
            <a:blip r:embed="rId153">
              <a:extLst>
                <a:ext uri="{837473B0-CC2E-450A-ABE3-18F120FF3D39}">
                  <a1611:picAttrSrcUrl xmlns:a1611="http://schemas.microsoft.com/office/drawing/2016/11/main" r:id="rId154"/>
                </a:ext>
              </a:extLst>
            </a:blip>
            <a:srcRect/>
            <a:stretch>
              <a:fillRect/>
            </a:stretch>
          </p:blipFill>
          <p:spPr>
            <a:xfrm rot="21600000">
              <a:off x="2304598" y="2411345"/>
              <a:ext cx="902912" cy="124683"/>
            </a:xfrm>
            <a:prstGeom prst="rect">
              <a:avLst/>
            </a:prstGeom>
          </p:spPr>
        </p:pic>
      </p:grpSp>
      <p:pic>
        <p:nvPicPr>
          <p:cNvPr id="893" name="Picture 4"/>
          <p:cNvPicPr>
            <a:picLocks noChangeAspect="1"/>
          </p:cNvPicPr>
          <p:nvPr/>
        </p:nvPicPr>
        <p:blipFill>
          <a:blip r:embed="rId155">
            <a:extLst>
              <a:ext uri="{837473B0-CC2E-450A-ABE3-18F120FF3D39}">
                <a1611:picAttrSrcUrl xmlns:a1611="http://schemas.microsoft.com/office/drawing/2016/11/main" r:id="rId156"/>
              </a:ext>
            </a:extLst>
          </a:blip>
          <a:srcRect/>
          <a:stretch>
            <a:fillRect/>
          </a:stretch>
        </p:blipFill>
        <p:spPr>
          <a:xfrm>
            <a:off x="5906384" y="1097222"/>
            <a:ext cx="534492" cy="473203"/>
          </a:xfrm>
          <a:prstGeom prst="rect">
            <a:avLst/>
          </a:prstGeom>
        </p:spPr>
      </p:pic>
      <p:grpSp>
        <p:nvGrpSpPr>
          <p:cNvPr id="894" name="Group 70"/>
          <p:cNvGrpSpPr/>
          <p:nvPr/>
        </p:nvGrpSpPr>
        <p:grpSpPr>
          <a:xfrm>
            <a:off x="4712472" y="6748885"/>
            <a:ext cx="1053371" cy="3125128"/>
            <a:chOff x="2323887" y="1967667"/>
            <a:chExt cx="1053371" cy="3367008"/>
          </a:xfrm>
        </p:grpSpPr>
        <p:pic>
          <p:nvPicPr>
            <p:cNvPr id="895" name="Picture 5"/>
            <p:cNvPicPr>
              <a:picLocks noChangeAspect="1"/>
            </p:cNvPicPr>
            <p:nvPr/>
          </p:nvPicPr>
          <p:blipFill>
            <a:blip r:embed="rId157">
              <a:extLst>
                <a:ext uri="{837473B0-CC2E-450A-ABE3-18F120FF3D39}">
                  <a1611:picAttrSrcUrl xmlns:a1611="http://schemas.microsoft.com/office/drawing/2016/11/main" r:id="rId158"/>
                </a:ext>
              </a:extLst>
            </a:blip>
            <a:srcRect t="41556" b="43132"/>
            <a:stretch/>
          </p:blipFill>
          <p:spPr>
            <a:xfrm>
              <a:off x="2323887" y="4366562"/>
              <a:ext cx="1053371" cy="165629"/>
            </a:xfrm>
            <a:prstGeom prst="rect">
              <a:avLst/>
            </a:prstGeom>
          </p:spPr>
        </p:pic>
        <p:pic>
          <p:nvPicPr>
            <p:cNvPr id="896" name="Picture 7"/>
            <p:cNvPicPr>
              <a:picLocks noChangeAspect="1"/>
            </p:cNvPicPr>
            <p:nvPr/>
          </p:nvPicPr>
          <p:blipFill>
            <a:blip r:embed="rId159">
              <a:extLst>
                <a:ext uri="{837473B0-CC2E-450A-ABE3-18F120FF3D39}">
                  <a1611:picAttrSrcUrl xmlns:a1611="http://schemas.microsoft.com/office/drawing/2016/11/main" r:id="rId160"/>
                </a:ext>
              </a:extLst>
            </a:blip>
            <a:srcRect t="23860" b="26141"/>
            <a:stretch/>
          </p:blipFill>
          <p:spPr>
            <a:xfrm>
              <a:off x="2478701" y="1967667"/>
              <a:ext cx="743742" cy="396121"/>
            </a:xfrm>
            <a:prstGeom prst="rect">
              <a:avLst/>
            </a:prstGeom>
          </p:spPr>
        </p:pic>
        <p:pic>
          <p:nvPicPr>
            <p:cNvPr id="897" name="Picture 8"/>
            <p:cNvPicPr>
              <a:picLocks noChangeAspect="1"/>
            </p:cNvPicPr>
            <p:nvPr/>
          </p:nvPicPr>
          <p:blipFill>
            <a:blip r:embed="rId161">
              <a:extLst>
                <a:ext uri="{837473B0-CC2E-450A-ABE3-18F120FF3D39}">
                  <a1611:picAttrSrcUrl xmlns:a1611="http://schemas.microsoft.com/office/drawing/2016/11/main" r:id="rId162"/>
                </a:ext>
              </a:extLst>
            </a:blip>
            <a:srcRect t="16505" b="17444"/>
            <a:stretch/>
          </p:blipFill>
          <p:spPr>
            <a:xfrm>
              <a:off x="2497776" y="3930709"/>
              <a:ext cx="705593" cy="435853"/>
            </a:xfrm>
            <a:prstGeom prst="rect">
              <a:avLst/>
            </a:prstGeom>
          </p:spPr>
        </p:pic>
        <p:pic>
          <p:nvPicPr>
            <p:cNvPr id="898" name="Picture 9"/>
            <p:cNvPicPr>
              <a:picLocks noChangeAspect="1"/>
            </p:cNvPicPr>
            <p:nvPr/>
          </p:nvPicPr>
          <p:blipFill>
            <a:blip r:embed="rId163">
              <a:extLst>
                <a:ext uri="{837473B0-CC2E-450A-ABE3-18F120FF3D39}">
                  <a1611:picAttrSrcUrl xmlns:a1611="http://schemas.microsoft.com/office/drawing/2016/11/main" r:id="rId164"/>
                </a:ext>
              </a:extLst>
            </a:blip>
            <a:srcRect/>
            <a:stretch>
              <a:fillRect/>
            </a:stretch>
          </p:blipFill>
          <p:spPr>
            <a:xfrm>
              <a:off x="2586797" y="4769629"/>
              <a:ext cx="527551" cy="565046"/>
            </a:xfrm>
            <a:prstGeom prst="rect">
              <a:avLst/>
            </a:prstGeom>
          </p:spPr>
        </p:pic>
        <p:pic>
          <p:nvPicPr>
            <p:cNvPr id="899" name="Picture 17"/>
            <p:cNvPicPr>
              <a:picLocks noChangeAspect="1"/>
            </p:cNvPicPr>
            <p:nvPr/>
          </p:nvPicPr>
          <p:blipFill>
            <a:blip r:embed="rId165">
              <a:extLst>
                <a:ext uri="{837473B0-CC2E-450A-ABE3-18F120FF3D39}">
                  <a1611:picAttrSrcUrl xmlns:a1611="http://schemas.microsoft.com/office/drawing/2016/11/main" r:id="rId166"/>
                </a:ext>
              </a:extLst>
            </a:blip>
            <a:srcRect t="31479" b="21286"/>
            <a:stretch/>
          </p:blipFill>
          <p:spPr>
            <a:xfrm>
              <a:off x="2358226" y="4537592"/>
              <a:ext cx="984694" cy="232037"/>
            </a:xfrm>
            <a:prstGeom prst="rect">
              <a:avLst/>
            </a:prstGeom>
          </p:spPr>
        </p:pic>
        <p:pic>
          <p:nvPicPr>
            <p:cNvPr id="900" name="Picture 6"/>
            <p:cNvPicPr>
              <a:picLocks noChangeAspect="1"/>
            </p:cNvPicPr>
            <p:nvPr/>
          </p:nvPicPr>
          <p:blipFill>
            <a:blip r:embed="rId167">
              <a:extLst>
                <a:ext uri="{837473B0-CC2E-450A-ABE3-18F120FF3D39}">
                  <a1611:picAttrSrcUrl xmlns:a1611="http://schemas.microsoft.com/office/drawing/2016/11/main" r:id="rId168"/>
                </a:ext>
              </a:extLst>
            </a:blip>
            <a:srcRect/>
            <a:stretch>
              <a:fillRect/>
            </a:stretch>
          </p:blipFill>
          <p:spPr>
            <a:xfrm>
              <a:off x="2429891" y="2384224"/>
              <a:ext cx="841362" cy="216892"/>
            </a:xfrm>
            <a:prstGeom prst="rect">
              <a:avLst/>
            </a:prstGeom>
          </p:spPr>
        </p:pic>
        <p:pic>
          <p:nvPicPr>
            <p:cNvPr id="901" name="Picture 13"/>
            <p:cNvPicPr>
              <a:picLocks noChangeAspect="1"/>
            </p:cNvPicPr>
            <p:nvPr/>
          </p:nvPicPr>
          <p:blipFill>
            <a:blip r:embed="rId169">
              <a:extLst>
                <a:ext uri="{837473B0-CC2E-450A-ABE3-18F120FF3D39}">
                  <a1611:picAttrSrcUrl xmlns:a1611="http://schemas.microsoft.com/office/drawing/2016/11/main" r:id="rId170"/>
                </a:ext>
              </a:extLst>
            </a:blip>
            <a:srcRect/>
            <a:stretch>
              <a:fillRect/>
            </a:stretch>
          </p:blipFill>
          <p:spPr>
            <a:xfrm>
              <a:off x="2608948" y="2880111"/>
              <a:ext cx="483248" cy="494589"/>
            </a:xfrm>
            <a:prstGeom prst="rect">
              <a:avLst/>
            </a:prstGeom>
          </p:spPr>
        </p:pic>
        <p:pic>
          <p:nvPicPr>
            <p:cNvPr id="903" name="Picture 18"/>
            <p:cNvPicPr>
              <a:picLocks noChangeAspect="1"/>
            </p:cNvPicPr>
            <p:nvPr/>
          </p:nvPicPr>
          <p:blipFill>
            <a:blip r:embed="rId171">
              <a:extLst>
                <a:ext uri="{837473B0-CC2E-450A-ABE3-18F120FF3D39}">
                  <a1611:picAttrSrcUrl xmlns:a1611="http://schemas.microsoft.com/office/drawing/2016/11/main" r:id="rId172"/>
                </a:ext>
              </a:extLst>
            </a:blip>
            <a:srcRect t="29265" b="21945"/>
            <a:stretch/>
          </p:blipFill>
          <p:spPr>
            <a:xfrm>
              <a:off x="2497776" y="2592907"/>
              <a:ext cx="705593" cy="287204"/>
            </a:xfrm>
            <a:prstGeom prst="rect">
              <a:avLst/>
            </a:prstGeom>
          </p:spPr>
        </p:pic>
        <p:pic>
          <p:nvPicPr>
            <p:cNvPr id="904" name="Picture 28"/>
            <p:cNvPicPr>
              <a:picLocks noChangeAspect="1"/>
            </p:cNvPicPr>
            <p:nvPr/>
          </p:nvPicPr>
          <p:blipFill>
            <a:blip r:embed="rId173">
              <a:extLst>
                <a:ext uri="{837473B0-CC2E-450A-ABE3-18F120FF3D39}">
                  <a1611:picAttrSrcUrl xmlns:a1611="http://schemas.microsoft.com/office/drawing/2016/11/main" r:id="rId174"/>
                </a:ext>
              </a:extLst>
            </a:blip>
            <a:srcRect/>
            <a:stretch>
              <a:fillRect/>
            </a:stretch>
          </p:blipFill>
          <p:spPr>
            <a:xfrm>
              <a:off x="2564645" y="3423788"/>
              <a:ext cx="571854" cy="506921"/>
            </a:xfrm>
            <a:prstGeom prst="rect">
              <a:avLst/>
            </a:prstGeom>
          </p:spPr>
        </p:pic>
      </p:grpSp>
      <p:pic>
        <p:nvPicPr>
          <p:cNvPr id="905" name="Picture 15"/>
          <p:cNvPicPr>
            <a:picLocks noChangeAspect="1"/>
          </p:cNvPicPr>
          <p:nvPr/>
        </p:nvPicPr>
        <p:blipFill>
          <a:blip r:embed="rId175">
            <a:extLst>
              <a:ext uri="{837473B0-CC2E-450A-ABE3-18F120FF3D39}">
                <a1611:picAttrSrcUrl xmlns:a1611="http://schemas.microsoft.com/office/drawing/2016/11/main" r:id="rId176"/>
              </a:ext>
            </a:extLst>
          </a:blip>
          <a:srcRect t="19494" b="17144"/>
          <a:stretch/>
        </p:blipFill>
        <p:spPr>
          <a:xfrm>
            <a:off x="5766563" y="830270"/>
            <a:ext cx="773477" cy="253256"/>
          </a:xfrm>
          <a:prstGeom prst="rect">
            <a:avLst/>
          </a:prstGeom>
        </p:spPr>
      </p:pic>
      <p:grpSp>
        <p:nvGrpSpPr>
          <p:cNvPr id="906" name="Group 70"/>
          <p:cNvGrpSpPr/>
          <p:nvPr/>
        </p:nvGrpSpPr>
        <p:grpSpPr>
          <a:xfrm>
            <a:off x="4800706" y="2769233"/>
            <a:ext cx="876904" cy="3979652"/>
            <a:chOff x="2332427" y="1960918"/>
            <a:chExt cx="876904" cy="3966253"/>
          </a:xfrm>
        </p:grpSpPr>
        <p:pic>
          <p:nvPicPr>
            <p:cNvPr id="907" name="Picture 30"/>
            <p:cNvPicPr>
              <a:picLocks noChangeAspect="1"/>
            </p:cNvPicPr>
            <p:nvPr/>
          </p:nvPicPr>
          <p:blipFill>
            <a:blip r:embed="rId177">
              <a:extLst>
                <a:ext uri="{837473B0-CC2E-450A-ABE3-18F120FF3D39}">
                  <a1611:picAttrSrcUrl xmlns:a1611="http://schemas.microsoft.com/office/drawing/2016/11/main" r:id="rId178"/>
                </a:ext>
              </a:extLst>
            </a:blip>
            <a:srcRect/>
            <a:stretch>
              <a:fillRect/>
            </a:stretch>
          </p:blipFill>
          <p:spPr>
            <a:xfrm>
              <a:off x="2490071" y="2992952"/>
              <a:ext cx="561616" cy="571412"/>
            </a:xfrm>
            <a:prstGeom prst="rect">
              <a:avLst/>
            </a:prstGeom>
          </p:spPr>
        </p:pic>
        <p:pic>
          <p:nvPicPr>
            <p:cNvPr id="908" name="Picture 48"/>
            <p:cNvPicPr>
              <a:picLocks noChangeAspect="1"/>
            </p:cNvPicPr>
            <p:nvPr/>
          </p:nvPicPr>
          <p:blipFill>
            <a:blip r:embed="rId179">
              <a:extLst>
                <a:ext uri="{837473B0-CC2E-450A-ABE3-18F120FF3D39}">
                  <a1611:picAttrSrcUrl xmlns:a1611="http://schemas.microsoft.com/office/drawing/2016/11/main" r:id="rId180"/>
                </a:ext>
              </a:extLst>
            </a:blip>
            <a:srcRect/>
            <a:stretch>
              <a:fillRect/>
            </a:stretch>
          </p:blipFill>
          <p:spPr>
            <a:xfrm>
              <a:off x="2452403" y="3906723"/>
              <a:ext cx="636952" cy="236582"/>
            </a:xfrm>
            <a:prstGeom prst="rect">
              <a:avLst/>
            </a:prstGeom>
          </p:spPr>
        </p:pic>
        <p:pic>
          <p:nvPicPr>
            <p:cNvPr id="909" name="Picture 1"/>
            <p:cNvPicPr>
              <a:picLocks noChangeAspect="1"/>
            </p:cNvPicPr>
            <p:nvPr/>
          </p:nvPicPr>
          <p:blipFill>
            <a:blip r:embed="rId181">
              <a:extLst>
                <a:ext uri="{837473B0-CC2E-450A-ABE3-18F120FF3D39}">
                  <a1611:picAttrSrcUrl xmlns:a1611="http://schemas.microsoft.com/office/drawing/2016/11/main" r:id="rId182"/>
                </a:ext>
              </a:extLst>
            </a:blip>
            <a:srcRect/>
            <a:stretch>
              <a:fillRect/>
            </a:stretch>
          </p:blipFill>
          <p:spPr>
            <a:xfrm>
              <a:off x="2353612" y="5350530"/>
              <a:ext cx="834533" cy="302855"/>
            </a:xfrm>
            <a:prstGeom prst="rect">
              <a:avLst/>
            </a:prstGeom>
          </p:spPr>
        </p:pic>
        <p:pic>
          <p:nvPicPr>
            <p:cNvPr id="910" name="Picture 7"/>
            <p:cNvPicPr>
              <a:picLocks noChangeAspect="1"/>
            </p:cNvPicPr>
            <p:nvPr/>
          </p:nvPicPr>
          <p:blipFill>
            <a:blip r:embed="rId183">
              <a:extLst>
                <a:ext uri="{837473B0-CC2E-450A-ABE3-18F120FF3D39}">
                  <a1611:picAttrSrcUrl xmlns:a1611="http://schemas.microsoft.com/office/drawing/2016/11/main" r:id="rId184"/>
                </a:ext>
              </a:extLst>
            </a:blip>
            <a:srcRect/>
            <a:stretch>
              <a:fillRect/>
            </a:stretch>
          </p:blipFill>
          <p:spPr>
            <a:xfrm>
              <a:off x="2387924" y="4461621"/>
              <a:ext cx="765908" cy="376676"/>
            </a:xfrm>
            <a:prstGeom prst="rect">
              <a:avLst/>
            </a:prstGeom>
          </p:spPr>
        </p:pic>
        <p:pic>
          <p:nvPicPr>
            <p:cNvPr id="911" name="Picture 7"/>
            <p:cNvPicPr>
              <a:picLocks noChangeAspect="1"/>
            </p:cNvPicPr>
            <p:nvPr/>
          </p:nvPicPr>
          <p:blipFill>
            <a:blip r:embed="rId185">
              <a:extLst>
                <a:ext uri="{837473B0-CC2E-450A-ABE3-18F120FF3D39}">
                  <a1611:picAttrSrcUrl xmlns:a1611="http://schemas.microsoft.com/office/drawing/2016/11/main" r:id="rId186"/>
                </a:ext>
              </a:extLst>
            </a:blip>
            <a:srcRect t="28049" b="12728"/>
            <a:stretch/>
          </p:blipFill>
          <p:spPr>
            <a:xfrm>
              <a:off x="2368602" y="3564364"/>
              <a:ext cx="804553" cy="342359"/>
            </a:xfrm>
            <a:prstGeom prst="rect">
              <a:avLst/>
            </a:prstGeom>
          </p:spPr>
        </p:pic>
        <p:pic>
          <p:nvPicPr>
            <p:cNvPr id="912" name="Picture 8"/>
            <p:cNvPicPr>
              <a:picLocks noChangeAspect="1"/>
            </p:cNvPicPr>
            <p:nvPr/>
          </p:nvPicPr>
          <p:blipFill>
            <a:blip r:embed="rId187">
              <a:extLst>
                <a:ext uri="{837473B0-CC2E-450A-ABE3-18F120FF3D39}">
                  <a1611:picAttrSrcUrl xmlns:a1611="http://schemas.microsoft.com/office/drawing/2016/11/main" r:id="rId188"/>
                </a:ext>
              </a:extLst>
            </a:blip>
            <a:srcRect t="30224" b="28210"/>
            <a:stretch/>
          </p:blipFill>
          <p:spPr>
            <a:xfrm>
              <a:off x="2368602" y="5653385"/>
              <a:ext cx="804553" cy="273786"/>
            </a:xfrm>
            <a:prstGeom prst="rect">
              <a:avLst/>
            </a:prstGeom>
          </p:spPr>
        </p:pic>
        <p:pic>
          <p:nvPicPr>
            <p:cNvPr id="913" name="Picture 9"/>
            <p:cNvPicPr>
              <a:picLocks noChangeAspect="1"/>
            </p:cNvPicPr>
            <p:nvPr/>
          </p:nvPicPr>
          <p:blipFill>
            <a:blip r:embed="rId189">
              <a:extLst>
                <a:ext uri="{837473B0-CC2E-450A-ABE3-18F120FF3D39}">
                  <a1611:picAttrSrcUrl xmlns:a1611="http://schemas.microsoft.com/office/drawing/2016/11/main" r:id="rId190"/>
                </a:ext>
              </a:extLst>
            </a:blip>
            <a:srcRect t="10963" b="8620"/>
            <a:stretch/>
          </p:blipFill>
          <p:spPr>
            <a:xfrm>
              <a:off x="2507674" y="2266687"/>
              <a:ext cx="526410" cy="324951"/>
            </a:xfrm>
            <a:prstGeom prst="rect">
              <a:avLst/>
            </a:prstGeom>
          </p:spPr>
        </p:pic>
        <p:pic>
          <p:nvPicPr>
            <p:cNvPr id="914" name="Picture 10"/>
            <p:cNvPicPr>
              <a:picLocks noChangeAspect="1"/>
            </p:cNvPicPr>
            <p:nvPr/>
          </p:nvPicPr>
          <p:blipFill>
            <a:blip r:embed="rId191">
              <a:extLst>
                <a:ext uri="{837473B0-CC2E-450A-ABE3-18F120FF3D39}">
                  <a1611:picAttrSrcUrl xmlns:a1611="http://schemas.microsoft.com/office/drawing/2016/11/main" r:id="rId192"/>
                </a:ext>
              </a:extLst>
            </a:blip>
            <a:srcRect/>
            <a:stretch>
              <a:fillRect/>
            </a:stretch>
          </p:blipFill>
          <p:spPr>
            <a:xfrm>
              <a:off x="2423032" y="1960918"/>
              <a:ext cx="695694" cy="287190"/>
            </a:xfrm>
            <a:prstGeom prst="rect">
              <a:avLst/>
            </a:prstGeom>
          </p:spPr>
        </p:pic>
        <p:pic>
          <p:nvPicPr>
            <p:cNvPr id="915" name="Picture 29"/>
            <p:cNvPicPr>
              <a:picLocks noChangeAspect="1"/>
            </p:cNvPicPr>
            <p:nvPr/>
          </p:nvPicPr>
          <p:blipFill>
            <a:blip r:embed="rId193">
              <a:extLst>
                <a:ext uri="{837473B0-CC2E-450A-ABE3-18F120FF3D39}">
                  <a1611:picAttrSrcUrl xmlns:a1611="http://schemas.microsoft.com/office/drawing/2016/11/main" r:id="rId194"/>
                </a:ext>
              </a:extLst>
            </a:blip>
            <a:srcRect/>
            <a:stretch>
              <a:fillRect/>
            </a:stretch>
          </p:blipFill>
          <p:spPr>
            <a:xfrm>
              <a:off x="2444535" y="2640500"/>
              <a:ext cx="652688" cy="352452"/>
            </a:xfrm>
            <a:prstGeom prst="rect">
              <a:avLst/>
            </a:prstGeom>
          </p:spPr>
        </p:pic>
        <p:pic>
          <p:nvPicPr>
            <p:cNvPr id="916" name="Picture 21"/>
            <p:cNvPicPr>
              <a:picLocks noChangeAspect="1"/>
            </p:cNvPicPr>
            <p:nvPr/>
          </p:nvPicPr>
          <p:blipFill>
            <a:blip r:embed="rId195">
              <a:extLst>
                <a:ext uri="{837473B0-CC2E-450A-ABE3-18F120FF3D39}">
                  <a1611:picAttrSrcUrl xmlns:a1611="http://schemas.microsoft.com/office/drawing/2016/11/main" r:id="rId196"/>
                </a:ext>
              </a:extLst>
            </a:blip>
            <a:srcRect/>
            <a:stretch>
              <a:fillRect/>
            </a:stretch>
          </p:blipFill>
          <p:spPr>
            <a:xfrm>
              <a:off x="2439214" y="4838297"/>
              <a:ext cx="650141" cy="512233"/>
            </a:xfrm>
            <a:prstGeom prst="rect">
              <a:avLst/>
            </a:prstGeom>
          </p:spPr>
        </p:pic>
        <p:pic>
          <p:nvPicPr>
            <p:cNvPr id="917" name="Picture 13"/>
            <p:cNvPicPr>
              <a:picLocks noChangeAspect="1"/>
            </p:cNvPicPr>
            <p:nvPr/>
          </p:nvPicPr>
          <p:blipFill>
            <a:blip r:embed="rId197">
              <a:extLst>
                <a:ext uri="{837473B0-CC2E-450A-ABE3-18F120FF3D39}">
                  <a1611:picAttrSrcUrl xmlns:a1611="http://schemas.microsoft.com/office/drawing/2016/11/main" r:id="rId198"/>
                </a:ext>
              </a:extLst>
            </a:blip>
            <a:srcRect/>
            <a:stretch>
              <a:fillRect/>
            </a:stretch>
          </p:blipFill>
          <p:spPr>
            <a:xfrm>
              <a:off x="2332427" y="4143305"/>
              <a:ext cx="876904" cy="318316"/>
            </a:xfrm>
            <a:prstGeom prst="rect">
              <a:avLst/>
            </a:prstGeom>
          </p:spPr>
        </p:pic>
      </p:grpSp>
      <p:grpSp>
        <p:nvGrpSpPr>
          <p:cNvPr id="918" name="Group 254"/>
          <p:cNvGrpSpPr/>
          <p:nvPr/>
        </p:nvGrpSpPr>
        <p:grpSpPr>
          <a:xfrm>
            <a:off x="49056" y="8904474"/>
            <a:ext cx="1023257" cy="890170"/>
            <a:chOff x="2023235" y="2031153"/>
            <a:chExt cx="1023257" cy="887173"/>
          </a:xfrm>
        </p:grpSpPr>
        <p:pic>
          <p:nvPicPr>
            <p:cNvPr id="919" name="Picture 1"/>
            <p:cNvPicPr>
              <a:picLocks noChangeAspect="1"/>
            </p:cNvPicPr>
            <p:nvPr/>
          </p:nvPicPr>
          <p:blipFill>
            <a:blip r:embed="rId199">
              <a:extLst>
                <a:ext uri="{837473B0-CC2E-450A-ABE3-18F120FF3D39}">
                  <a1611:picAttrSrcUrl xmlns:a1611="http://schemas.microsoft.com/office/drawing/2016/11/main" r:id="rId200"/>
                </a:ext>
              </a:extLst>
            </a:blip>
            <a:srcRect/>
            <a:stretch>
              <a:fillRect/>
            </a:stretch>
          </p:blipFill>
          <p:spPr>
            <a:xfrm>
              <a:off x="2110234" y="2031153"/>
              <a:ext cx="849260" cy="248161"/>
            </a:xfrm>
            <a:prstGeom prst="rect">
              <a:avLst/>
            </a:prstGeom>
          </p:spPr>
        </p:pic>
        <p:pic>
          <p:nvPicPr>
            <p:cNvPr id="920" name="Picture 19"/>
            <p:cNvPicPr>
              <a:picLocks noChangeAspect="1"/>
            </p:cNvPicPr>
            <p:nvPr/>
          </p:nvPicPr>
          <p:blipFill>
            <a:blip r:embed="rId201">
              <a:extLst>
                <a:ext uri="{837473B0-CC2E-450A-ABE3-18F120FF3D39}">
                  <a1611:picAttrSrcUrl xmlns:a1611="http://schemas.microsoft.com/office/drawing/2016/11/main" r:id="rId202"/>
                </a:ext>
              </a:extLst>
            </a:blip>
            <a:srcRect t="26243" b="14697"/>
            <a:stretch/>
          </p:blipFill>
          <p:spPr>
            <a:xfrm>
              <a:off x="2172254" y="2331666"/>
              <a:ext cx="792284" cy="395102"/>
            </a:xfrm>
            <a:prstGeom prst="rect">
              <a:avLst/>
            </a:prstGeom>
          </p:spPr>
        </p:pic>
        <p:pic>
          <p:nvPicPr>
            <p:cNvPr id="921" name="Picture 5"/>
            <p:cNvPicPr>
              <a:picLocks noChangeAspect="1"/>
            </p:cNvPicPr>
            <p:nvPr/>
          </p:nvPicPr>
          <p:blipFill>
            <a:blip r:embed="rId203">
              <a:extLst>
                <a:ext uri="{837473B0-CC2E-450A-ABE3-18F120FF3D39}">
                  <a1611:picAttrSrcUrl xmlns:a1611="http://schemas.microsoft.com/office/drawing/2016/11/main" r:id="rId204"/>
                </a:ext>
              </a:extLst>
            </a:blip>
            <a:srcRect t="15244" b="8528"/>
            <a:stretch/>
          </p:blipFill>
          <p:spPr>
            <a:xfrm>
              <a:off x="2023235" y="2738326"/>
              <a:ext cx="1023257" cy="180000"/>
            </a:xfrm>
            <a:prstGeom prst="rect">
              <a:avLst/>
            </a:prstGeom>
          </p:spPr>
        </p:pic>
      </p:grpSp>
      <p:grpSp>
        <p:nvGrpSpPr>
          <p:cNvPr id="922" name="Group 254"/>
          <p:cNvGrpSpPr/>
          <p:nvPr/>
        </p:nvGrpSpPr>
        <p:grpSpPr>
          <a:xfrm>
            <a:off x="965936" y="864941"/>
            <a:ext cx="1023257" cy="1036959"/>
            <a:chOff x="2023235" y="2031153"/>
            <a:chExt cx="1023257" cy="887173"/>
          </a:xfrm>
        </p:grpSpPr>
        <p:pic>
          <p:nvPicPr>
            <p:cNvPr id="923" name="Picture 1"/>
            <p:cNvPicPr>
              <a:picLocks noChangeAspect="1"/>
            </p:cNvPicPr>
            <p:nvPr/>
          </p:nvPicPr>
          <p:blipFill>
            <a:blip r:embed="rId199">
              <a:extLst>
                <a:ext uri="{837473B0-CC2E-450A-ABE3-18F120FF3D39}">
                  <a1611:picAttrSrcUrl xmlns:a1611="http://schemas.microsoft.com/office/drawing/2016/11/main" r:id="rId205"/>
                </a:ext>
              </a:extLst>
            </a:blip>
            <a:srcRect/>
            <a:stretch>
              <a:fillRect/>
            </a:stretch>
          </p:blipFill>
          <p:spPr>
            <a:xfrm>
              <a:off x="2110310" y="2031153"/>
              <a:ext cx="849260" cy="213034"/>
            </a:xfrm>
            <a:prstGeom prst="rect">
              <a:avLst/>
            </a:prstGeom>
          </p:spPr>
        </p:pic>
        <p:pic>
          <p:nvPicPr>
            <p:cNvPr id="924" name="Picture 19"/>
            <p:cNvPicPr>
              <a:picLocks noChangeAspect="1"/>
            </p:cNvPicPr>
            <p:nvPr/>
          </p:nvPicPr>
          <p:blipFill>
            <a:blip r:embed="rId201">
              <a:extLst>
                <a:ext uri="{837473B0-CC2E-450A-ABE3-18F120FF3D39}">
                  <a1611:picAttrSrcUrl xmlns:a1611="http://schemas.microsoft.com/office/drawing/2016/11/main" r:id="rId206"/>
                </a:ext>
              </a:extLst>
            </a:blip>
            <a:srcRect t="26243" b="14697"/>
            <a:stretch/>
          </p:blipFill>
          <p:spPr>
            <a:xfrm>
              <a:off x="2143979" y="2437329"/>
              <a:ext cx="792284" cy="339171"/>
            </a:xfrm>
            <a:prstGeom prst="rect">
              <a:avLst/>
            </a:prstGeom>
          </p:spPr>
        </p:pic>
        <p:pic>
          <p:nvPicPr>
            <p:cNvPr id="925" name="Picture 5"/>
            <p:cNvPicPr>
              <a:picLocks noChangeAspect="1"/>
            </p:cNvPicPr>
            <p:nvPr/>
          </p:nvPicPr>
          <p:blipFill>
            <a:blip r:embed="rId203">
              <a:extLst>
                <a:ext uri="{837473B0-CC2E-450A-ABE3-18F120FF3D39}">
                  <a1611:picAttrSrcUrl xmlns:a1611="http://schemas.microsoft.com/office/drawing/2016/11/main" r:id="rId207"/>
                </a:ext>
              </a:extLst>
            </a:blip>
            <a:srcRect t="15244" b="8528"/>
            <a:stretch/>
          </p:blipFill>
          <p:spPr>
            <a:xfrm>
              <a:off x="2023235" y="2763808"/>
              <a:ext cx="1023257" cy="154518"/>
            </a:xfrm>
            <a:prstGeom prst="rect">
              <a:avLst/>
            </a:prstGeom>
          </p:spPr>
        </p:pic>
      </p:grpSp>
      <p:grpSp>
        <p:nvGrpSpPr>
          <p:cNvPr id="926" name="Group 255"/>
          <p:cNvGrpSpPr/>
          <p:nvPr/>
        </p:nvGrpSpPr>
        <p:grpSpPr>
          <a:xfrm>
            <a:off x="925088" y="1901969"/>
            <a:ext cx="1115619" cy="4062124"/>
            <a:chOff x="1977054" y="2939993"/>
            <a:chExt cx="1115619" cy="4048447"/>
          </a:xfrm>
        </p:grpSpPr>
        <p:pic>
          <p:nvPicPr>
            <p:cNvPr id="927" name="Picture 14"/>
            <p:cNvPicPr>
              <a:picLocks noChangeAspect="1"/>
            </p:cNvPicPr>
            <p:nvPr/>
          </p:nvPicPr>
          <p:blipFill>
            <a:blip r:embed="rId208">
              <a:extLst>
                <a:ext uri="{837473B0-CC2E-450A-ABE3-18F120FF3D39}">
                  <a1611:picAttrSrcUrl xmlns:a1611="http://schemas.microsoft.com/office/drawing/2016/11/main" r:id="rId209"/>
                </a:ext>
              </a:extLst>
            </a:blip>
            <a:srcRect l="8687" t="17272" r="4422" b="2086"/>
            <a:stretch/>
          </p:blipFill>
          <p:spPr>
            <a:xfrm>
              <a:off x="2197771" y="4690367"/>
              <a:ext cx="720000" cy="402682"/>
            </a:xfrm>
            <a:prstGeom prst="rect">
              <a:avLst/>
            </a:prstGeom>
          </p:spPr>
        </p:pic>
        <p:pic>
          <p:nvPicPr>
            <p:cNvPr id="928" name="Picture 15"/>
            <p:cNvPicPr>
              <a:picLocks noChangeAspect="1"/>
            </p:cNvPicPr>
            <p:nvPr/>
          </p:nvPicPr>
          <p:blipFill>
            <a:blip r:embed="rId210">
              <a:extLst>
                <a:ext uri="{837473B0-CC2E-450A-ABE3-18F120FF3D39}">
                  <a1611:picAttrSrcUrl xmlns:a1611="http://schemas.microsoft.com/office/drawing/2016/11/main" r:id="rId211"/>
                </a:ext>
              </a:extLst>
            </a:blip>
            <a:srcRect/>
            <a:stretch>
              <a:fillRect/>
            </a:stretch>
          </p:blipFill>
          <p:spPr>
            <a:xfrm>
              <a:off x="2217129" y="5110115"/>
              <a:ext cx="662367" cy="519153"/>
            </a:xfrm>
            <a:prstGeom prst="rect">
              <a:avLst/>
            </a:prstGeom>
          </p:spPr>
        </p:pic>
        <p:pic>
          <p:nvPicPr>
            <p:cNvPr id="929" name="Picture 20"/>
            <p:cNvPicPr>
              <a:picLocks noChangeAspect="1"/>
            </p:cNvPicPr>
            <p:nvPr/>
          </p:nvPicPr>
          <p:blipFill>
            <a:blip r:embed="rId212">
              <a:extLst>
                <a:ext uri="{837473B0-CC2E-450A-ABE3-18F120FF3D39}">
                  <a1611:picAttrSrcUrl xmlns:a1611="http://schemas.microsoft.com/office/drawing/2016/11/main" r:id="rId213"/>
                </a:ext>
              </a:extLst>
            </a:blip>
            <a:srcRect t="31165" b="22081"/>
            <a:stretch/>
          </p:blipFill>
          <p:spPr>
            <a:xfrm>
              <a:off x="2079562" y="3355004"/>
              <a:ext cx="910603" cy="237614"/>
            </a:xfrm>
            <a:prstGeom prst="rect">
              <a:avLst/>
            </a:prstGeom>
          </p:spPr>
        </p:pic>
        <p:pic>
          <p:nvPicPr>
            <p:cNvPr id="930" name="Picture 21"/>
            <p:cNvPicPr>
              <a:picLocks noChangeAspect="1"/>
            </p:cNvPicPr>
            <p:nvPr/>
          </p:nvPicPr>
          <p:blipFill>
            <a:blip r:embed="rId214">
              <a:extLst>
                <a:ext uri="{837473B0-CC2E-450A-ABE3-18F120FF3D39}">
                  <a1611:picAttrSrcUrl xmlns:a1611="http://schemas.microsoft.com/office/drawing/2016/11/main" r:id="rId215"/>
                </a:ext>
              </a:extLst>
            </a:blip>
            <a:srcRect t="17804" b="18076"/>
            <a:stretch/>
          </p:blipFill>
          <p:spPr>
            <a:xfrm>
              <a:off x="2284964" y="6618532"/>
              <a:ext cx="571431" cy="369908"/>
            </a:xfrm>
            <a:prstGeom prst="rect">
              <a:avLst/>
            </a:prstGeom>
          </p:spPr>
        </p:pic>
        <p:pic>
          <p:nvPicPr>
            <p:cNvPr id="931" name="Picture 4"/>
            <p:cNvPicPr>
              <a:picLocks noChangeAspect="1"/>
            </p:cNvPicPr>
            <p:nvPr/>
          </p:nvPicPr>
          <p:blipFill>
            <a:blip r:embed="rId216">
              <a:extLst>
                <a:ext uri="{837473B0-CC2E-450A-ABE3-18F120FF3D39}">
                  <a1611:picAttrSrcUrl xmlns:a1611="http://schemas.microsoft.com/office/drawing/2016/11/main" r:id="rId217"/>
                </a:ext>
              </a:extLst>
            </a:blip>
            <a:srcRect t="22088" b="16796"/>
            <a:stretch/>
          </p:blipFill>
          <p:spPr>
            <a:xfrm>
              <a:off x="2213331" y="6068619"/>
              <a:ext cx="643064" cy="360001"/>
            </a:xfrm>
            <a:prstGeom prst="rect">
              <a:avLst/>
            </a:prstGeom>
          </p:spPr>
        </p:pic>
        <p:pic>
          <p:nvPicPr>
            <p:cNvPr id="932" name="Picture 10"/>
            <p:cNvPicPr>
              <a:picLocks noChangeAspect="1"/>
            </p:cNvPicPr>
            <p:nvPr/>
          </p:nvPicPr>
          <p:blipFill>
            <a:blip r:embed="rId218">
              <a:extLst>
                <a:ext uri="{837473B0-CC2E-450A-ABE3-18F120FF3D39}">
                  <a1611:picAttrSrcUrl xmlns:a1611="http://schemas.microsoft.com/office/drawing/2016/11/main" r:id="rId219"/>
                </a:ext>
              </a:extLst>
            </a:blip>
            <a:srcRect t="13894" b="27027"/>
            <a:stretch/>
          </p:blipFill>
          <p:spPr>
            <a:xfrm>
              <a:off x="2217129" y="3894775"/>
              <a:ext cx="702535" cy="415011"/>
            </a:xfrm>
            <a:prstGeom prst="rect">
              <a:avLst/>
            </a:prstGeom>
          </p:spPr>
        </p:pic>
        <p:pic>
          <p:nvPicPr>
            <p:cNvPr id="933" name="Picture 11"/>
            <p:cNvPicPr>
              <a:picLocks noChangeAspect="1"/>
            </p:cNvPicPr>
            <p:nvPr/>
          </p:nvPicPr>
          <p:blipFill>
            <a:blip r:embed="rId220">
              <a:extLst>
                <a:ext uri="{837473B0-CC2E-450A-ABE3-18F120FF3D39}">
                  <a1611:picAttrSrcUrl xmlns:a1611="http://schemas.microsoft.com/office/drawing/2016/11/main" r:id="rId221"/>
                </a:ext>
              </a:extLst>
            </a:blip>
            <a:srcRect t="30472" b="27966"/>
            <a:stretch/>
          </p:blipFill>
          <p:spPr>
            <a:xfrm>
              <a:off x="2154072" y="4348398"/>
              <a:ext cx="803297" cy="328466"/>
            </a:xfrm>
            <a:prstGeom prst="rect">
              <a:avLst/>
            </a:prstGeom>
          </p:spPr>
        </p:pic>
        <p:pic>
          <p:nvPicPr>
            <p:cNvPr id="934" name="Picture 13"/>
            <p:cNvPicPr>
              <a:picLocks noChangeAspect="1"/>
            </p:cNvPicPr>
            <p:nvPr/>
          </p:nvPicPr>
          <p:blipFill>
            <a:blip r:embed="rId222">
              <a:extLst>
                <a:ext uri="{837473B0-CC2E-450A-ABE3-18F120FF3D39}">
                  <a1611:picAttrSrcUrl xmlns:a1611="http://schemas.microsoft.com/office/drawing/2016/11/main" r:id="rId223"/>
                </a:ext>
              </a:extLst>
            </a:blip>
            <a:srcRect/>
            <a:stretch>
              <a:fillRect/>
            </a:stretch>
          </p:blipFill>
          <p:spPr>
            <a:xfrm>
              <a:off x="2208066" y="2939993"/>
              <a:ext cx="720661" cy="415011"/>
            </a:xfrm>
            <a:prstGeom prst="rect">
              <a:avLst/>
            </a:prstGeom>
          </p:spPr>
        </p:pic>
        <p:pic>
          <p:nvPicPr>
            <p:cNvPr id="935" name="Picture 3"/>
            <p:cNvPicPr>
              <a:picLocks noChangeAspect="1"/>
            </p:cNvPicPr>
            <p:nvPr/>
          </p:nvPicPr>
          <p:blipFill>
            <a:blip r:embed="rId224">
              <a:extLst>
                <a:ext uri="{837473B0-CC2E-450A-ABE3-18F120FF3D39}">
                  <a1611:picAttrSrcUrl xmlns:a1611="http://schemas.microsoft.com/office/drawing/2016/11/main" r:id="rId225"/>
                </a:ext>
              </a:extLst>
            </a:blip>
            <a:srcRect/>
            <a:stretch>
              <a:fillRect/>
            </a:stretch>
          </p:blipFill>
          <p:spPr>
            <a:xfrm>
              <a:off x="2217129" y="6428620"/>
              <a:ext cx="731167" cy="189912"/>
            </a:xfrm>
            <a:prstGeom prst="rect">
              <a:avLst/>
            </a:prstGeom>
          </p:spPr>
        </p:pic>
        <p:pic>
          <p:nvPicPr>
            <p:cNvPr id="936" name="Picture 4"/>
            <p:cNvPicPr>
              <a:picLocks noChangeAspect="1"/>
            </p:cNvPicPr>
            <p:nvPr/>
          </p:nvPicPr>
          <p:blipFill>
            <a:blip r:embed="rId226">
              <a:extLst>
                <a:ext uri="{837473B0-CC2E-450A-ABE3-18F120FF3D39}">
                  <a1611:picAttrSrcUrl xmlns:a1611="http://schemas.microsoft.com/office/drawing/2016/11/main" r:id="rId227"/>
                </a:ext>
              </a:extLst>
            </a:blip>
            <a:srcRect/>
            <a:stretch>
              <a:fillRect/>
            </a:stretch>
          </p:blipFill>
          <p:spPr>
            <a:xfrm>
              <a:off x="1977054" y="3622323"/>
              <a:ext cx="1115619" cy="252874"/>
            </a:xfrm>
            <a:prstGeom prst="rect">
              <a:avLst/>
            </a:prstGeom>
          </p:spPr>
        </p:pic>
        <p:pic>
          <p:nvPicPr>
            <p:cNvPr id="937" name="Picture 2"/>
            <p:cNvPicPr>
              <a:picLocks noChangeAspect="1"/>
            </p:cNvPicPr>
            <p:nvPr/>
          </p:nvPicPr>
          <p:blipFill>
            <a:blip r:embed="rId228">
              <a:extLst>
                <a:ext uri="{837473B0-CC2E-450A-ABE3-18F120FF3D39}">
                  <a1611:picAttrSrcUrl xmlns:a1611="http://schemas.microsoft.com/office/drawing/2016/11/main" r:id="rId229"/>
                </a:ext>
              </a:extLst>
            </a:blip>
            <a:srcRect/>
            <a:stretch>
              <a:fillRect/>
            </a:stretch>
          </p:blipFill>
          <p:spPr>
            <a:xfrm>
              <a:off x="2299079" y="5639613"/>
              <a:ext cx="517531" cy="429006"/>
            </a:xfrm>
            <a:prstGeom prst="rect">
              <a:avLst/>
            </a:prstGeom>
          </p:spPr>
        </p:pic>
      </p:grpSp>
      <p:grpSp>
        <p:nvGrpSpPr>
          <p:cNvPr id="938" name="Group 256"/>
          <p:cNvGrpSpPr/>
          <p:nvPr/>
        </p:nvGrpSpPr>
        <p:grpSpPr>
          <a:xfrm>
            <a:off x="1011445" y="6036211"/>
            <a:ext cx="1119440" cy="3668129"/>
            <a:chOff x="4909618" y="1812233"/>
            <a:chExt cx="1119440" cy="4041884"/>
          </a:xfrm>
        </p:grpSpPr>
        <p:pic>
          <p:nvPicPr>
            <p:cNvPr id="940" name="Picture 2"/>
            <p:cNvPicPr>
              <a:picLocks noChangeAspect="1"/>
            </p:cNvPicPr>
            <p:nvPr/>
          </p:nvPicPr>
          <p:blipFill>
            <a:blip r:embed="rId230">
              <a:extLst>
                <a:ext uri="{837473B0-CC2E-450A-ABE3-18F120FF3D39}">
                  <a1611:picAttrSrcUrl xmlns:a1611="http://schemas.microsoft.com/office/drawing/2016/11/main" r:id="rId231"/>
                </a:ext>
              </a:extLst>
            </a:blip>
            <a:srcRect t="7994" b="4062"/>
            <a:stretch/>
          </p:blipFill>
          <p:spPr>
            <a:xfrm>
              <a:off x="5094007" y="4835918"/>
              <a:ext cx="701011" cy="286991"/>
            </a:xfrm>
            <a:prstGeom prst="rect">
              <a:avLst/>
            </a:prstGeom>
          </p:spPr>
        </p:pic>
        <p:pic>
          <p:nvPicPr>
            <p:cNvPr id="941" name="Picture 1"/>
            <p:cNvPicPr>
              <a:picLocks noChangeAspect="1"/>
            </p:cNvPicPr>
            <p:nvPr/>
          </p:nvPicPr>
          <p:blipFill>
            <a:blip r:embed="rId232">
              <a:extLst>
                <a:ext uri="{837473B0-CC2E-450A-ABE3-18F120FF3D39}">
                  <a1611:picAttrSrcUrl xmlns:a1611="http://schemas.microsoft.com/office/drawing/2016/11/main" r:id="rId233"/>
                </a:ext>
              </a:extLst>
            </a:blip>
            <a:srcRect/>
            <a:stretch>
              <a:fillRect/>
            </a:stretch>
          </p:blipFill>
          <p:spPr>
            <a:xfrm>
              <a:off x="4990586" y="4367456"/>
              <a:ext cx="838827" cy="278226"/>
            </a:xfrm>
            <a:prstGeom prst="rect">
              <a:avLst/>
            </a:prstGeom>
          </p:spPr>
        </p:pic>
        <p:pic>
          <p:nvPicPr>
            <p:cNvPr id="942" name="Picture 2"/>
            <p:cNvPicPr>
              <a:picLocks noChangeAspect="1"/>
            </p:cNvPicPr>
            <p:nvPr/>
          </p:nvPicPr>
          <p:blipFill>
            <a:blip r:embed="rId234">
              <a:extLst>
                <a:ext uri="{837473B0-CC2E-450A-ABE3-18F120FF3D39}">
                  <a1611:picAttrSrcUrl xmlns:a1611="http://schemas.microsoft.com/office/drawing/2016/11/main" r:id="rId235"/>
                </a:ext>
              </a:extLst>
            </a:blip>
            <a:srcRect t="13997" b="16010"/>
            <a:stretch/>
          </p:blipFill>
          <p:spPr>
            <a:xfrm>
              <a:off x="4909618" y="4645682"/>
              <a:ext cx="1119440" cy="174546"/>
            </a:xfrm>
            <a:prstGeom prst="rect">
              <a:avLst/>
            </a:prstGeom>
          </p:spPr>
        </p:pic>
        <p:pic>
          <p:nvPicPr>
            <p:cNvPr id="943" name="Picture 3"/>
            <p:cNvPicPr>
              <a:picLocks noChangeAspect="1"/>
            </p:cNvPicPr>
            <p:nvPr/>
          </p:nvPicPr>
          <p:blipFill>
            <a:blip r:embed="rId236">
              <a:extLst>
                <a:ext uri="{837473B0-CC2E-450A-ABE3-18F120FF3D39}">
                  <a1611:picAttrSrcUrl xmlns:a1611="http://schemas.microsoft.com/office/drawing/2016/11/main" r:id="rId237"/>
                </a:ext>
              </a:extLst>
            </a:blip>
            <a:srcRect/>
            <a:stretch>
              <a:fillRect/>
            </a:stretch>
          </p:blipFill>
          <p:spPr>
            <a:xfrm>
              <a:off x="5052024" y="5122909"/>
              <a:ext cx="784977" cy="293850"/>
            </a:xfrm>
            <a:prstGeom prst="rect">
              <a:avLst/>
            </a:prstGeom>
          </p:spPr>
        </p:pic>
        <p:pic>
          <p:nvPicPr>
            <p:cNvPr id="944" name="Picture 6"/>
            <p:cNvPicPr>
              <a:picLocks noChangeAspect="1"/>
            </p:cNvPicPr>
            <p:nvPr/>
          </p:nvPicPr>
          <p:blipFill>
            <a:blip r:embed="rId238">
              <a:extLst>
                <a:ext uri="{837473B0-CC2E-450A-ABE3-18F120FF3D39}">
                  <a1611:picAttrSrcUrl xmlns:a1611="http://schemas.microsoft.com/office/drawing/2016/11/main" r:id="rId239"/>
                </a:ext>
              </a:extLst>
            </a:blip>
            <a:srcRect/>
            <a:stretch>
              <a:fillRect/>
            </a:stretch>
          </p:blipFill>
          <p:spPr>
            <a:xfrm>
              <a:off x="5241582" y="5416759"/>
              <a:ext cx="455516" cy="437358"/>
            </a:xfrm>
            <a:prstGeom prst="rect">
              <a:avLst/>
            </a:prstGeom>
          </p:spPr>
        </p:pic>
        <p:pic>
          <p:nvPicPr>
            <p:cNvPr id="945" name="Picture 6"/>
            <p:cNvPicPr>
              <a:picLocks noChangeAspect="1"/>
            </p:cNvPicPr>
            <p:nvPr/>
          </p:nvPicPr>
          <p:blipFill>
            <a:blip r:embed="rId240">
              <a:extLst>
                <a:ext uri="{837473B0-CC2E-450A-ABE3-18F120FF3D39}">
                  <a1611:picAttrSrcUrl xmlns:a1611="http://schemas.microsoft.com/office/drawing/2016/11/main" r:id="rId241"/>
                </a:ext>
              </a:extLst>
            </a:blip>
            <a:srcRect/>
            <a:stretch>
              <a:fillRect/>
            </a:stretch>
          </p:blipFill>
          <p:spPr>
            <a:xfrm>
              <a:off x="4982476" y="1812233"/>
              <a:ext cx="822019" cy="268812"/>
            </a:xfrm>
            <a:prstGeom prst="rect">
              <a:avLst/>
            </a:prstGeom>
          </p:spPr>
        </p:pic>
        <p:pic>
          <p:nvPicPr>
            <p:cNvPr id="946" name="Picture 1"/>
            <p:cNvPicPr>
              <a:picLocks noChangeAspect="1"/>
            </p:cNvPicPr>
            <p:nvPr/>
          </p:nvPicPr>
          <p:blipFill>
            <a:blip r:embed="rId242">
              <a:extLst>
                <a:ext uri="{837473B0-CC2E-450A-ABE3-18F120FF3D39}">
                  <a1611:picAttrSrcUrl xmlns:a1611="http://schemas.microsoft.com/office/drawing/2016/11/main" r:id="rId243"/>
                </a:ext>
              </a:extLst>
            </a:blip>
            <a:srcRect t="14656" b="12043"/>
            <a:stretch/>
          </p:blipFill>
          <p:spPr>
            <a:xfrm>
              <a:off x="4987600" y="3651017"/>
              <a:ext cx="892496" cy="318418"/>
            </a:xfrm>
            <a:prstGeom prst="rect">
              <a:avLst/>
            </a:prstGeom>
          </p:spPr>
        </p:pic>
        <p:pic>
          <p:nvPicPr>
            <p:cNvPr id="947" name="Picture 4"/>
            <p:cNvPicPr>
              <a:picLocks noChangeAspect="1"/>
            </p:cNvPicPr>
            <p:nvPr/>
          </p:nvPicPr>
          <p:blipFill>
            <a:blip r:embed="rId244">
              <a:extLst>
                <a:ext uri="{837473B0-CC2E-450A-ABE3-18F120FF3D39}">
                  <a1611:picAttrSrcUrl xmlns:a1611="http://schemas.microsoft.com/office/drawing/2016/11/main" r:id="rId245"/>
                </a:ext>
              </a:extLst>
            </a:blip>
            <a:srcRect/>
            <a:stretch>
              <a:fillRect/>
            </a:stretch>
          </p:blipFill>
          <p:spPr>
            <a:xfrm>
              <a:off x="5010001" y="3969435"/>
              <a:ext cx="799998" cy="398021"/>
            </a:xfrm>
            <a:prstGeom prst="rect">
              <a:avLst/>
            </a:prstGeom>
          </p:spPr>
        </p:pic>
        <p:pic>
          <p:nvPicPr>
            <p:cNvPr id="948" name="Picture 3"/>
            <p:cNvPicPr>
              <a:picLocks noChangeAspect="1"/>
            </p:cNvPicPr>
            <p:nvPr/>
          </p:nvPicPr>
          <p:blipFill>
            <a:blip r:embed="rId246">
              <a:extLst>
                <a:ext uri="{837473B0-CC2E-450A-ABE3-18F120FF3D39}">
                  <a1611:picAttrSrcUrl xmlns:a1611="http://schemas.microsoft.com/office/drawing/2016/11/main" r:id="rId247"/>
                </a:ext>
              </a:extLst>
            </a:blip>
            <a:srcRect/>
            <a:stretch>
              <a:fillRect/>
            </a:stretch>
          </p:blipFill>
          <p:spPr>
            <a:xfrm>
              <a:off x="5065262" y="2127210"/>
              <a:ext cx="626711" cy="274370"/>
            </a:xfrm>
            <a:prstGeom prst="rect">
              <a:avLst/>
            </a:prstGeom>
          </p:spPr>
        </p:pic>
        <p:pic>
          <p:nvPicPr>
            <p:cNvPr id="949" name="Picture 4"/>
            <p:cNvPicPr>
              <a:picLocks noChangeAspect="1"/>
            </p:cNvPicPr>
            <p:nvPr/>
          </p:nvPicPr>
          <p:blipFill>
            <a:blip r:embed="rId248">
              <a:extLst>
                <a:ext uri="{837473B0-CC2E-450A-ABE3-18F120FF3D39}">
                  <a1611:picAttrSrcUrl xmlns:a1611="http://schemas.microsoft.com/office/drawing/2016/11/main" r:id="rId249"/>
                </a:ext>
              </a:extLst>
            </a:blip>
            <a:srcRect/>
            <a:stretch>
              <a:fillRect/>
            </a:stretch>
          </p:blipFill>
          <p:spPr>
            <a:xfrm>
              <a:off x="5031624" y="2978292"/>
              <a:ext cx="651181" cy="213737"/>
            </a:xfrm>
            <a:prstGeom prst="rect">
              <a:avLst/>
            </a:prstGeom>
          </p:spPr>
        </p:pic>
        <p:pic>
          <p:nvPicPr>
            <p:cNvPr id="950" name="Picture 5"/>
            <p:cNvPicPr>
              <a:picLocks noChangeAspect="1"/>
            </p:cNvPicPr>
            <p:nvPr/>
          </p:nvPicPr>
          <p:blipFill>
            <a:blip r:embed="rId250">
              <a:extLst>
                <a:ext uri="{837473B0-CC2E-450A-ABE3-18F120FF3D39}">
                  <a1611:picAttrSrcUrl xmlns:a1611="http://schemas.microsoft.com/office/drawing/2016/11/main" r:id="rId251"/>
                </a:ext>
              </a:extLst>
            </a:blip>
            <a:srcRect t="-10988" b="1077"/>
            <a:stretch/>
          </p:blipFill>
          <p:spPr>
            <a:xfrm>
              <a:off x="5187456" y="3231974"/>
              <a:ext cx="423067" cy="398021"/>
            </a:xfrm>
            <a:prstGeom prst="rect">
              <a:avLst/>
            </a:prstGeom>
          </p:spPr>
        </p:pic>
        <p:pic>
          <p:nvPicPr>
            <p:cNvPr id="951" name="Picture 47"/>
            <p:cNvPicPr>
              <a:picLocks noChangeAspect="1"/>
            </p:cNvPicPr>
            <p:nvPr/>
          </p:nvPicPr>
          <p:blipFill>
            <a:blip r:embed="rId252">
              <a:extLst>
                <a:ext uri="{837473B0-CC2E-450A-ABE3-18F120FF3D39}">
                  <a1611:picAttrSrcUrl xmlns:a1611="http://schemas.microsoft.com/office/drawing/2016/11/main" r:id="rId253"/>
                </a:ext>
              </a:extLst>
            </a:blip>
            <a:srcRect/>
            <a:stretch>
              <a:fillRect/>
            </a:stretch>
          </p:blipFill>
          <p:spPr>
            <a:xfrm>
              <a:off x="5075191" y="2411960"/>
              <a:ext cx="607614" cy="566332"/>
            </a:xfrm>
            <a:prstGeom prst="rect">
              <a:avLst/>
            </a:prstGeom>
          </p:spPr>
        </p:pic>
      </p:grpSp>
      <p:pic>
        <p:nvPicPr>
          <p:cNvPr id="952" name="Picture 16"/>
          <p:cNvPicPr>
            <a:picLocks noChangeAspect="1"/>
          </p:cNvPicPr>
          <p:nvPr/>
        </p:nvPicPr>
        <p:blipFill>
          <a:blip r:embed="rId254">
            <a:extLst>
              <a:ext uri="{837473B0-CC2E-450A-ABE3-18F120FF3D39}">
                <a1611:picAttrSrcUrl xmlns:a1611="http://schemas.microsoft.com/office/drawing/2016/11/main" r:id="rId255"/>
              </a:ext>
            </a:extLst>
          </a:blip>
          <a:srcRect/>
          <a:stretch>
            <a:fillRect/>
          </a:stretch>
        </p:blipFill>
        <p:spPr>
          <a:xfrm>
            <a:off x="2130885" y="799662"/>
            <a:ext cx="651357" cy="379558"/>
          </a:xfrm>
          <a:prstGeom prst="rect">
            <a:avLst/>
          </a:prstGeom>
        </p:spPr>
      </p:pic>
      <p:grpSp>
        <p:nvGrpSpPr>
          <p:cNvPr id="953" name="Group 56"/>
          <p:cNvGrpSpPr/>
          <p:nvPr/>
        </p:nvGrpSpPr>
        <p:grpSpPr>
          <a:xfrm>
            <a:off x="1878824" y="1187687"/>
            <a:ext cx="1123447" cy="3613696"/>
            <a:chOff x="2273882" y="1945263"/>
            <a:chExt cx="1123447" cy="3785150"/>
          </a:xfrm>
        </p:grpSpPr>
        <p:pic>
          <p:nvPicPr>
            <p:cNvPr id="954" name="Picture 4"/>
            <p:cNvPicPr>
              <a:picLocks noChangeAspect="1"/>
            </p:cNvPicPr>
            <p:nvPr/>
          </p:nvPicPr>
          <p:blipFill>
            <a:blip r:embed="rId256">
              <a:extLst>
                <a:ext uri="{837473B0-CC2E-450A-ABE3-18F120FF3D39}">
                  <a1611:picAttrSrcUrl xmlns:a1611="http://schemas.microsoft.com/office/drawing/2016/11/main" r:id="rId257"/>
                </a:ext>
              </a:extLst>
            </a:blip>
            <a:srcRect t="25998" b="25998"/>
            <a:stretch/>
          </p:blipFill>
          <p:spPr>
            <a:xfrm>
              <a:off x="2448133" y="2528168"/>
              <a:ext cx="714831" cy="335511"/>
            </a:xfrm>
            <a:prstGeom prst="rect">
              <a:avLst/>
            </a:prstGeom>
          </p:spPr>
        </p:pic>
        <p:pic>
          <p:nvPicPr>
            <p:cNvPr id="955" name="Picture 5"/>
            <p:cNvPicPr>
              <a:picLocks noChangeAspect="1"/>
            </p:cNvPicPr>
            <p:nvPr/>
          </p:nvPicPr>
          <p:blipFill>
            <a:blip r:embed="rId258">
              <a:extLst>
                <a:ext uri="{837473B0-CC2E-450A-ABE3-18F120FF3D39}">
                  <a1611:picAttrSrcUrl xmlns:a1611="http://schemas.microsoft.com/office/drawing/2016/11/main" r:id="rId259"/>
                </a:ext>
              </a:extLst>
            </a:blip>
            <a:srcRect/>
            <a:stretch>
              <a:fillRect/>
            </a:stretch>
          </p:blipFill>
          <p:spPr>
            <a:xfrm>
              <a:off x="2530986" y="3203827"/>
              <a:ext cx="549422" cy="592711"/>
            </a:xfrm>
            <a:prstGeom prst="rect">
              <a:avLst/>
            </a:prstGeom>
          </p:spPr>
        </p:pic>
        <p:pic>
          <p:nvPicPr>
            <p:cNvPr id="956" name="Picture 6"/>
            <p:cNvPicPr>
              <a:picLocks noChangeAspect="1"/>
            </p:cNvPicPr>
            <p:nvPr/>
          </p:nvPicPr>
          <p:blipFill>
            <a:blip r:embed="rId260">
              <a:extLst>
                <a:ext uri="{837473B0-CC2E-450A-ABE3-18F120FF3D39}">
                  <a1611:picAttrSrcUrl xmlns:a1611="http://schemas.microsoft.com/office/drawing/2016/11/main" r:id="rId261"/>
                </a:ext>
              </a:extLst>
            </a:blip>
            <a:srcRect t="28956" b="27609"/>
            <a:stretch/>
          </p:blipFill>
          <p:spPr>
            <a:xfrm>
              <a:off x="2466455" y="4013000"/>
              <a:ext cx="678484" cy="274320"/>
            </a:xfrm>
            <a:prstGeom prst="rect">
              <a:avLst/>
            </a:prstGeom>
          </p:spPr>
        </p:pic>
        <p:pic>
          <p:nvPicPr>
            <p:cNvPr id="957" name="Picture 7"/>
            <p:cNvPicPr>
              <a:picLocks noChangeAspect="1"/>
            </p:cNvPicPr>
            <p:nvPr/>
          </p:nvPicPr>
          <p:blipFill>
            <a:blip r:embed="rId262">
              <a:extLst>
                <a:ext uri="{837473B0-CC2E-450A-ABE3-18F120FF3D39}">
                  <a1611:picAttrSrcUrl xmlns:a1611="http://schemas.microsoft.com/office/drawing/2016/11/main" r:id="rId263"/>
                </a:ext>
              </a:extLst>
            </a:blip>
            <a:srcRect t="37220" b="32573"/>
            <a:stretch/>
          </p:blipFill>
          <p:spPr>
            <a:xfrm>
              <a:off x="2273882" y="4761902"/>
              <a:ext cx="1063631" cy="335510"/>
            </a:xfrm>
            <a:prstGeom prst="rect">
              <a:avLst/>
            </a:prstGeom>
          </p:spPr>
        </p:pic>
        <p:pic>
          <p:nvPicPr>
            <p:cNvPr id="958" name="Picture 5"/>
            <p:cNvPicPr>
              <a:picLocks noChangeAspect="1"/>
            </p:cNvPicPr>
            <p:nvPr/>
          </p:nvPicPr>
          <p:blipFill>
            <a:blip r:embed="rId264">
              <a:extLst>
                <a:ext uri="{837473B0-CC2E-450A-ABE3-18F120FF3D39}">
                  <a1611:picAttrSrcUrl xmlns:a1611="http://schemas.microsoft.com/office/drawing/2016/11/main" r:id="rId265"/>
                </a:ext>
              </a:extLst>
            </a:blip>
            <a:srcRect/>
            <a:stretch>
              <a:fillRect/>
            </a:stretch>
          </p:blipFill>
          <p:spPr>
            <a:xfrm>
              <a:off x="2595850" y="2868318"/>
              <a:ext cx="530049" cy="335509"/>
            </a:xfrm>
            <a:prstGeom prst="rect">
              <a:avLst/>
            </a:prstGeom>
          </p:spPr>
        </p:pic>
        <p:pic>
          <p:nvPicPr>
            <p:cNvPr id="959" name="Picture 9"/>
            <p:cNvPicPr>
              <a:picLocks noChangeAspect="1"/>
            </p:cNvPicPr>
            <p:nvPr/>
          </p:nvPicPr>
          <p:blipFill>
            <a:blip r:embed="rId266">
              <a:extLst>
                <a:ext uri="{837473B0-CC2E-450A-ABE3-18F120FF3D39}">
                  <a1611:picAttrSrcUrl xmlns:a1611="http://schemas.microsoft.com/office/drawing/2016/11/main" r:id="rId267"/>
                </a:ext>
              </a:extLst>
            </a:blip>
            <a:srcRect/>
            <a:stretch>
              <a:fillRect/>
            </a:stretch>
          </p:blipFill>
          <p:spPr>
            <a:xfrm>
              <a:off x="2420397" y="5065990"/>
              <a:ext cx="770600" cy="664423"/>
            </a:xfrm>
            <a:prstGeom prst="rect">
              <a:avLst/>
            </a:prstGeom>
          </p:spPr>
        </p:pic>
        <p:pic>
          <p:nvPicPr>
            <p:cNvPr id="960" name="Picture 12"/>
            <p:cNvPicPr>
              <a:picLocks noChangeAspect="1"/>
            </p:cNvPicPr>
            <p:nvPr/>
          </p:nvPicPr>
          <p:blipFill>
            <a:blip r:embed="rId268">
              <a:extLst>
                <a:ext uri="{837473B0-CC2E-450A-ABE3-18F120FF3D39}">
                  <a1611:picAttrSrcUrl xmlns:a1611="http://schemas.microsoft.com/office/drawing/2016/11/main" r:id="rId269"/>
                </a:ext>
              </a:extLst>
            </a:blip>
            <a:srcRect t="34863" b="30266"/>
            <a:stretch/>
          </p:blipFill>
          <p:spPr>
            <a:xfrm>
              <a:off x="2435353" y="3796538"/>
              <a:ext cx="851041" cy="216462"/>
            </a:xfrm>
            <a:prstGeom prst="rect">
              <a:avLst/>
            </a:prstGeom>
          </p:spPr>
        </p:pic>
        <p:pic>
          <p:nvPicPr>
            <p:cNvPr id="961" name="Picture 13"/>
            <p:cNvPicPr>
              <a:picLocks noChangeAspect="1"/>
            </p:cNvPicPr>
            <p:nvPr/>
          </p:nvPicPr>
          <p:blipFill>
            <a:blip r:embed="rId270">
              <a:extLst>
                <a:ext uri="{837473B0-CC2E-450A-ABE3-18F120FF3D39}">
                  <a1611:picAttrSrcUrl xmlns:a1611="http://schemas.microsoft.com/office/drawing/2016/11/main" r:id="rId271"/>
                </a:ext>
              </a:extLst>
            </a:blip>
            <a:srcRect t="32652" b="31726"/>
            <a:stretch/>
          </p:blipFill>
          <p:spPr>
            <a:xfrm>
              <a:off x="2324419" y="2310836"/>
              <a:ext cx="1072910" cy="221971"/>
            </a:xfrm>
            <a:prstGeom prst="rect">
              <a:avLst/>
            </a:prstGeom>
          </p:spPr>
        </p:pic>
        <p:pic>
          <p:nvPicPr>
            <p:cNvPr id="962" name="Picture 1"/>
            <p:cNvPicPr>
              <a:picLocks noChangeAspect="1"/>
            </p:cNvPicPr>
            <p:nvPr/>
          </p:nvPicPr>
          <p:blipFill>
            <a:blip r:embed="rId272">
              <a:extLst>
                <a:ext uri="{837473B0-CC2E-450A-ABE3-18F120FF3D39}">
                  <a1611:picAttrSrcUrl xmlns:a1611="http://schemas.microsoft.com/office/drawing/2016/11/main" r:id="rId273"/>
                </a:ext>
              </a:extLst>
            </a:blip>
            <a:srcRect/>
            <a:stretch>
              <a:fillRect/>
            </a:stretch>
          </p:blipFill>
          <p:spPr>
            <a:xfrm>
              <a:off x="2408637" y="4287320"/>
              <a:ext cx="794120" cy="474582"/>
            </a:xfrm>
            <a:prstGeom prst="rect">
              <a:avLst/>
            </a:prstGeom>
          </p:spPr>
        </p:pic>
        <p:pic>
          <p:nvPicPr>
            <p:cNvPr id="963" name="Picture 1"/>
            <p:cNvPicPr>
              <a:picLocks noChangeAspect="1"/>
            </p:cNvPicPr>
            <p:nvPr/>
          </p:nvPicPr>
          <p:blipFill>
            <a:blip r:embed="rId274">
              <a:extLst>
                <a:ext uri="{837473B0-CC2E-450A-ABE3-18F120FF3D39}">
                  <a1611:picAttrSrcUrl xmlns:a1611="http://schemas.microsoft.com/office/drawing/2016/11/main" r:id="rId275"/>
                </a:ext>
              </a:extLst>
            </a:blip>
            <a:srcRect/>
            <a:stretch>
              <a:fillRect/>
            </a:stretch>
          </p:blipFill>
          <p:spPr>
            <a:xfrm>
              <a:off x="2510276" y="1945263"/>
              <a:ext cx="590548" cy="365435"/>
            </a:xfrm>
            <a:prstGeom prst="rect">
              <a:avLst/>
            </a:prstGeom>
          </p:spPr>
        </p:pic>
      </p:grpSp>
      <p:grpSp>
        <p:nvGrpSpPr>
          <p:cNvPr id="975" name="Group 53"/>
          <p:cNvGrpSpPr/>
          <p:nvPr/>
        </p:nvGrpSpPr>
        <p:grpSpPr>
          <a:xfrm>
            <a:off x="2013579" y="4840302"/>
            <a:ext cx="815831" cy="3289692"/>
            <a:chOff x="2299008" y="1850692"/>
            <a:chExt cx="815831" cy="3278615"/>
          </a:xfrm>
        </p:grpSpPr>
        <p:grpSp>
          <p:nvGrpSpPr>
            <p:cNvPr id="976" name="Group 52"/>
            <p:cNvGrpSpPr/>
            <p:nvPr/>
          </p:nvGrpSpPr>
          <p:grpSpPr>
            <a:xfrm>
              <a:off x="2363305" y="2510080"/>
              <a:ext cx="751534" cy="2619227"/>
              <a:chOff x="2363305" y="2510080"/>
              <a:chExt cx="751534" cy="2619227"/>
            </a:xfrm>
          </p:grpSpPr>
          <p:pic>
            <p:nvPicPr>
              <p:cNvPr id="977" name="Picture 4"/>
              <p:cNvPicPr>
                <a:picLocks noChangeAspect="1"/>
              </p:cNvPicPr>
              <p:nvPr/>
            </p:nvPicPr>
            <p:blipFill>
              <a:blip r:embed="rId276">
                <a:extLst>
                  <a:ext uri="{837473B0-CC2E-450A-ABE3-18F120FF3D39}">
                    <a1611:picAttrSrcUrl xmlns:a1611="http://schemas.microsoft.com/office/drawing/2016/11/main" r:id="rId277"/>
                  </a:ext>
                </a:extLst>
              </a:blip>
              <a:srcRect l="11561" t="28953" r="11317" b="25195"/>
              <a:stretch/>
            </p:blipFill>
            <p:spPr>
              <a:xfrm>
                <a:off x="2468106" y="4871889"/>
                <a:ext cx="541932" cy="257418"/>
              </a:xfrm>
              <a:prstGeom prst="rect">
                <a:avLst/>
              </a:prstGeom>
            </p:spPr>
          </p:pic>
          <p:pic>
            <p:nvPicPr>
              <p:cNvPr id="978" name="Picture 5"/>
              <p:cNvPicPr>
                <a:picLocks noChangeAspect="1"/>
              </p:cNvPicPr>
              <p:nvPr/>
            </p:nvPicPr>
            <p:blipFill>
              <a:blip r:embed="rId278">
                <a:extLst>
                  <a:ext uri="{837473B0-CC2E-450A-ABE3-18F120FF3D39}">
                    <a1611:picAttrSrcUrl xmlns:a1611="http://schemas.microsoft.com/office/drawing/2016/11/main" r:id="rId279"/>
                  </a:ext>
                </a:extLst>
              </a:blip>
              <a:srcRect t="22181" b="20758"/>
              <a:stretch/>
            </p:blipFill>
            <p:spPr>
              <a:xfrm>
                <a:off x="2441092" y="2510080"/>
                <a:ext cx="531662" cy="295809"/>
              </a:xfrm>
              <a:prstGeom prst="rect">
                <a:avLst/>
              </a:prstGeom>
            </p:spPr>
          </p:pic>
          <p:pic>
            <p:nvPicPr>
              <p:cNvPr id="979" name="Picture 6"/>
              <p:cNvPicPr>
                <a:picLocks noChangeAspect="1"/>
              </p:cNvPicPr>
              <p:nvPr/>
            </p:nvPicPr>
            <p:blipFill>
              <a:blip r:embed="rId280">
                <a:extLst>
                  <a:ext uri="{837473B0-CC2E-450A-ABE3-18F120FF3D39}">
                    <a1611:picAttrSrcUrl xmlns:a1611="http://schemas.microsoft.com/office/drawing/2016/11/main" r:id="rId28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28194" y="4293013"/>
                <a:ext cx="621756" cy="578876"/>
              </a:xfrm>
              <a:prstGeom prst="rect">
                <a:avLst/>
              </a:prstGeom>
            </p:spPr>
          </p:pic>
          <p:pic>
            <p:nvPicPr>
              <p:cNvPr id="980" name="Picture 7"/>
              <p:cNvPicPr>
                <a:picLocks noChangeAspect="1"/>
              </p:cNvPicPr>
              <p:nvPr/>
            </p:nvPicPr>
            <p:blipFill>
              <a:blip r:embed="rId282">
                <a:extLst>
                  <a:ext uri="{837473B0-CC2E-450A-ABE3-18F120FF3D39}">
                    <a1611:picAttrSrcUrl xmlns:a1611="http://schemas.microsoft.com/office/drawing/2016/11/main" r:id="rId28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7257" y="3360468"/>
                <a:ext cx="639332" cy="618927"/>
              </a:xfrm>
              <a:prstGeom prst="rect">
                <a:avLst/>
              </a:prstGeom>
            </p:spPr>
          </p:pic>
          <p:pic>
            <p:nvPicPr>
              <p:cNvPr id="981" name="Picture 8"/>
              <p:cNvPicPr>
                <a:picLocks noChangeAspect="1"/>
              </p:cNvPicPr>
              <p:nvPr/>
            </p:nvPicPr>
            <p:blipFill>
              <a:blip r:embed="rId284">
                <a:extLst>
                  <a:ext uri="{837473B0-CC2E-450A-ABE3-18F120FF3D39}">
                    <a1611:picAttrSrcUrl xmlns:a1611="http://schemas.microsoft.com/office/drawing/2016/11/main" r:id="rId28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63305" y="2805889"/>
                <a:ext cx="751534" cy="554579"/>
              </a:xfrm>
              <a:prstGeom prst="rect">
                <a:avLst/>
              </a:prstGeom>
            </p:spPr>
          </p:pic>
          <p:pic>
            <p:nvPicPr>
              <p:cNvPr id="982" name="Picture 9"/>
              <p:cNvPicPr>
                <a:picLocks noChangeAspect="1"/>
              </p:cNvPicPr>
              <p:nvPr/>
            </p:nvPicPr>
            <p:blipFill>
              <a:blip r:embed="rId286">
                <a:extLst>
                  <a:ext uri="{837473B0-CC2E-450A-ABE3-18F120FF3D39}">
                    <a1611:picAttrSrcUrl xmlns:a1611="http://schemas.microsoft.com/office/drawing/2016/11/main" r:id="rId28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9815" y="3979395"/>
                <a:ext cx="698513" cy="313618"/>
              </a:xfrm>
              <a:prstGeom prst="rect">
                <a:avLst/>
              </a:prstGeom>
            </p:spPr>
          </p:pic>
        </p:grpSp>
        <p:pic>
          <p:nvPicPr>
            <p:cNvPr id="983" name="Picture 10"/>
            <p:cNvPicPr>
              <a:picLocks noChangeAspect="1"/>
            </p:cNvPicPr>
            <p:nvPr/>
          </p:nvPicPr>
          <p:blipFill>
            <a:blip r:embed="rId288">
              <a:extLst>
                <a:ext uri="{837473B0-CC2E-450A-ABE3-18F120FF3D39}">
                  <a1611:picAttrSrcUrl xmlns:a1611="http://schemas.microsoft.com/office/drawing/2016/11/main" r:id="rId289"/>
                </a:ext>
              </a:extLst>
            </a:blip>
            <a:srcRect/>
            <a:stretch>
              <a:fillRect/>
            </a:stretch>
          </p:blipFill>
          <p:spPr>
            <a:xfrm>
              <a:off x="2299008" y="1850692"/>
              <a:ext cx="815831" cy="630593"/>
            </a:xfrm>
            <a:prstGeom prst="rect">
              <a:avLst/>
            </a:prstGeom>
          </p:spPr>
        </p:pic>
      </p:grpSp>
      <p:grpSp>
        <p:nvGrpSpPr>
          <p:cNvPr id="1008" name="Group 1007"/>
          <p:cNvGrpSpPr/>
          <p:nvPr/>
        </p:nvGrpSpPr>
        <p:grpSpPr>
          <a:xfrm>
            <a:off x="2891337" y="837026"/>
            <a:ext cx="966957" cy="1949142"/>
            <a:chOff x="2891336" y="3824800"/>
            <a:chExt cx="966957" cy="1942579"/>
          </a:xfrm>
        </p:grpSpPr>
        <p:pic>
          <p:nvPicPr>
            <p:cNvPr id="985" name="Picture 14"/>
            <p:cNvPicPr>
              <a:picLocks noChangeAspect="1"/>
            </p:cNvPicPr>
            <p:nvPr/>
          </p:nvPicPr>
          <p:blipFill>
            <a:blip r:embed="rId290">
              <a:extLst>
                <a:ext uri="{837473B0-CC2E-450A-ABE3-18F120FF3D39}">
                  <a1611:picAttrSrcUrl xmlns:a1611="http://schemas.microsoft.com/office/drawing/2016/11/main" r:id="rId291"/>
                </a:ext>
              </a:extLst>
            </a:blip>
            <a:srcRect t="32724" b="34547"/>
            <a:stretch/>
          </p:blipFill>
          <p:spPr>
            <a:xfrm>
              <a:off x="2989834" y="5545858"/>
              <a:ext cx="769961" cy="221521"/>
            </a:xfrm>
            <a:prstGeom prst="rect">
              <a:avLst/>
            </a:prstGeom>
          </p:spPr>
        </p:pic>
        <p:pic>
          <p:nvPicPr>
            <p:cNvPr id="991" name="Picture 3"/>
            <p:cNvPicPr>
              <a:picLocks noChangeAspect="1"/>
            </p:cNvPicPr>
            <p:nvPr/>
          </p:nvPicPr>
          <p:blipFill>
            <a:blip r:embed="rId292">
              <a:extLst>
                <a:ext uri="{837473B0-CC2E-450A-ABE3-18F120FF3D39}">
                  <a1611:picAttrSrcUrl xmlns:a1611="http://schemas.microsoft.com/office/drawing/2016/11/main" r:id="rId293"/>
                </a:ext>
              </a:extLst>
            </a:blip>
            <a:srcRect/>
            <a:stretch>
              <a:fillRect/>
            </a:stretch>
          </p:blipFill>
          <p:spPr>
            <a:xfrm>
              <a:off x="3082385" y="4038198"/>
              <a:ext cx="584859" cy="308858"/>
            </a:xfrm>
            <a:prstGeom prst="rect">
              <a:avLst/>
            </a:prstGeom>
          </p:spPr>
        </p:pic>
        <p:pic>
          <p:nvPicPr>
            <p:cNvPr id="992" name="Picture 5"/>
            <p:cNvPicPr>
              <a:picLocks noChangeAspect="1"/>
            </p:cNvPicPr>
            <p:nvPr/>
          </p:nvPicPr>
          <p:blipFill>
            <a:blip r:embed="rId294">
              <a:extLst>
                <a:ext uri="{837473B0-CC2E-450A-ABE3-18F120FF3D39}">
                  <a1611:picAttrSrcUrl xmlns:a1611="http://schemas.microsoft.com/office/drawing/2016/11/main" r:id="rId295"/>
                </a:ext>
              </a:extLst>
            </a:blip>
            <a:srcRect/>
            <a:stretch>
              <a:fillRect/>
            </a:stretch>
          </p:blipFill>
          <p:spPr>
            <a:xfrm>
              <a:off x="2891336" y="3824800"/>
              <a:ext cx="966957" cy="213398"/>
            </a:xfrm>
            <a:prstGeom prst="rect">
              <a:avLst/>
            </a:prstGeom>
          </p:spPr>
        </p:pic>
        <p:pic>
          <p:nvPicPr>
            <p:cNvPr id="993" name="Picture 16"/>
            <p:cNvPicPr>
              <a:picLocks noChangeAspect="1"/>
            </p:cNvPicPr>
            <p:nvPr/>
          </p:nvPicPr>
          <p:blipFill>
            <a:blip r:embed="rId296">
              <a:extLst>
                <a:ext uri="{837473B0-CC2E-450A-ABE3-18F120FF3D39}">
                  <a1611:picAttrSrcUrl xmlns:a1611="http://schemas.microsoft.com/office/drawing/2016/11/main" r:id="rId297"/>
                </a:ext>
              </a:extLst>
            </a:blip>
            <a:srcRect t="34481" b="31032"/>
            <a:stretch/>
          </p:blipFill>
          <p:spPr>
            <a:xfrm>
              <a:off x="2953663" y="4819442"/>
              <a:ext cx="789673" cy="243010"/>
            </a:xfrm>
            <a:prstGeom prst="rect">
              <a:avLst/>
            </a:prstGeom>
          </p:spPr>
        </p:pic>
        <p:pic>
          <p:nvPicPr>
            <p:cNvPr id="994" name="Picture 5"/>
            <p:cNvPicPr>
              <a:picLocks noChangeAspect="1"/>
            </p:cNvPicPr>
            <p:nvPr/>
          </p:nvPicPr>
          <p:blipFill>
            <a:blip r:embed="rId298">
              <a:extLst>
                <a:ext uri="{837473B0-CC2E-450A-ABE3-18F120FF3D39}">
                  <a1611:picAttrSrcUrl xmlns:a1611="http://schemas.microsoft.com/office/drawing/2016/11/main" r:id="rId299"/>
                </a:ext>
              </a:extLst>
            </a:blip>
            <a:srcRect t="17804" r="51789" b="22821"/>
            <a:stretch/>
          </p:blipFill>
          <p:spPr>
            <a:xfrm>
              <a:off x="3006293" y="5062452"/>
              <a:ext cx="700939" cy="483406"/>
            </a:xfrm>
            <a:prstGeom prst="rect">
              <a:avLst/>
            </a:prstGeom>
          </p:spPr>
        </p:pic>
        <p:pic>
          <p:nvPicPr>
            <p:cNvPr id="995" name="Picture 18"/>
            <p:cNvPicPr>
              <a:picLocks noChangeAspect="1"/>
            </p:cNvPicPr>
            <p:nvPr/>
          </p:nvPicPr>
          <p:blipFill>
            <a:blip r:embed="rId300">
              <a:extLst>
                <a:ext uri="{837473B0-CC2E-450A-ABE3-18F120FF3D39}">
                  <a1611:picAttrSrcUrl xmlns:a1611="http://schemas.microsoft.com/office/drawing/2016/11/main" r:id="rId301"/>
                </a:ext>
              </a:extLst>
            </a:blip>
            <a:srcRect/>
            <a:stretch>
              <a:fillRect/>
            </a:stretch>
          </p:blipFill>
          <p:spPr>
            <a:xfrm>
              <a:off x="3058105" y="4347056"/>
              <a:ext cx="584859" cy="472386"/>
            </a:xfrm>
            <a:prstGeom prst="rect">
              <a:avLst/>
            </a:prstGeom>
          </p:spPr>
        </p:pic>
      </p:grpSp>
      <p:grpSp>
        <p:nvGrpSpPr>
          <p:cNvPr id="996" name="Group 64"/>
          <p:cNvGrpSpPr/>
          <p:nvPr/>
        </p:nvGrpSpPr>
        <p:grpSpPr>
          <a:xfrm>
            <a:off x="1958175" y="8174545"/>
            <a:ext cx="904630" cy="1817995"/>
            <a:chOff x="2220739" y="1945263"/>
            <a:chExt cx="966957" cy="3754449"/>
          </a:xfrm>
        </p:grpSpPr>
        <p:pic>
          <p:nvPicPr>
            <p:cNvPr id="998" name="Picture 1"/>
            <p:cNvPicPr>
              <a:picLocks noChangeAspect="1"/>
            </p:cNvPicPr>
            <p:nvPr/>
          </p:nvPicPr>
          <p:blipFill>
            <a:blip r:embed="rId302">
              <a:extLst>
                <a:ext uri="{837473B0-CC2E-450A-ABE3-18F120FF3D39}">
                  <a1611:picAttrSrcUrl xmlns:a1611="http://schemas.microsoft.com/office/drawing/2016/11/main" r:id="rId303"/>
                </a:ext>
              </a:extLst>
            </a:blip>
            <a:srcRect/>
            <a:stretch>
              <a:fillRect/>
            </a:stretch>
          </p:blipFill>
          <p:spPr>
            <a:xfrm>
              <a:off x="2398125" y="2585260"/>
              <a:ext cx="678806" cy="1213114"/>
            </a:xfrm>
            <a:prstGeom prst="rect">
              <a:avLst/>
            </a:prstGeom>
          </p:spPr>
        </p:pic>
        <p:pic>
          <p:nvPicPr>
            <p:cNvPr id="999" name="Picture 4"/>
            <p:cNvPicPr>
              <a:picLocks noChangeAspect="1"/>
            </p:cNvPicPr>
            <p:nvPr/>
          </p:nvPicPr>
          <p:blipFill>
            <a:blip r:embed="rId304">
              <a:extLst>
                <a:ext uri="{837473B0-CC2E-450A-ABE3-18F120FF3D39}">
                  <a1611:picAttrSrcUrl xmlns:a1611="http://schemas.microsoft.com/office/drawing/2016/11/main" r:id="rId305"/>
                </a:ext>
              </a:extLst>
            </a:blip>
            <a:srcRect t="28768" b="31997"/>
            <a:stretch/>
          </p:blipFill>
          <p:spPr>
            <a:xfrm>
              <a:off x="2287360" y="1945263"/>
              <a:ext cx="900336" cy="639997"/>
            </a:xfrm>
            <a:prstGeom prst="rect">
              <a:avLst/>
            </a:prstGeom>
          </p:spPr>
        </p:pic>
        <p:pic>
          <p:nvPicPr>
            <p:cNvPr id="1000" name="Picture 5"/>
            <p:cNvPicPr>
              <a:picLocks noChangeAspect="1"/>
            </p:cNvPicPr>
            <p:nvPr/>
          </p:nvPicPr>
          <p:blipFill>
            <a:blip r:embed="rId306">
              <a:extLst>
                <a:ext uri="{837473B0-CC2E-450A-ABE3-18F120FF3D39}">
                  <a1611:picAttrSrcUrl xmlns:a1611="http://schemas.microsoft.com/office/drawing/2016/11/main" r:id="rId307"/>
                </a:ext>
              </a:extLst>
            </a:blip>
            <a:srcRect t="24284" b="19851"/>
            <a:stretch/>
          </p:blipFill>
          <p:spPr>
            <a:xfrm>
              <a:off x="2375911" y="4301928"/>
              <a:ext cx="723233" cy="705311"/>
            </a:xfrm>
            <a:prstGeom prst="rect">
              <a:avLst/>
            </a:prstGeom>
          </p:spPr>
        </p:pic>
        <p:pic>
          <p:nvPicPr>
            <p:cNvPr id="1001" name="Picture 1"/>
            <p:cNvPicPr>
              <a:picLocks noChangeAspect="1"/>
            </p:cNvPicPr>
            <p:nvPr/>
          </p:nvPicPr>
          <p:blipFill>
            <a:blip r:embed="rId308">
              <a:extLst>
                <a:ext uri="{837473B0-CC2E-450A-ABE3-18F120FF3D39}">
                  <a1611:picAttrSrcUrl xmlns:a1611="http://schemas.microsoft.com/office/drawing/2016/11/main" r:id="rId309"/>
                </a:ext>
              </a:extLst>
            </a:blip>
            <a:srcRect/>
            <a:stretch>
              <a:fillRect/>
            </a:stretch>
          </p:blipFill>
          <p:spPr>
            <a:xfrm>
              <a:off x="2450904" y="3798374"/>
              <a:ext cx="573249" cy="503554"/>
            </a:xfrm>
            <a:prstGeom prst="rect">
              <a:avLst/>
            </a:prstGeom>
          </p:spPr>
        </p:pic>
        <p:pic>
          <p:nvPicPr>
            <p:cNvPr id="1002" name="Picture 2"/>
            <p:cNvPicPr>
              <a:picLocks noChangeAspect="1"/>
            </p:cNvPicPr>
            <p:nvPr/>
          </p:nvPicPr>
          <p:blipFill>
            <a:blip r:embed="rId310">
              <a:extLst>
                <a:ext uri="{837473B0-CC2E-450A-ABE3-18F120FF3D39}">
                  <a1611:picAttrSrcUrl xmlns:a1611="http://schemas.microsoft.com/office/drawing/2016/11/main" r:id="rId311"/>
                </a:ext>
              </a:extLst>
            </a:blip>
            <a:srcRect/>
            <a:stretch>
              <a:fillRect/>
            </a:stretch>
          </p:blipFill>
          <p:spPr>
            <a:xfrm>
              <a:off x="2375911" y="5007239"/>
              <a:ext cx="684643" cy="692473"/>
            </a:xfrm>
            <a:prstGeom prst="rect">
              <a:avLst/>
            </a:prstGeom>
          </p:spPr>
        </p:pic>
      </p:grpSp>
      <p:grpSp>
        <p:nvGrpSpPr>
          <p:cNvPr id="1009" name="Group 57"/>
          <p:cNvGrpSpPr/>
          <p:nvPr/>
        </p:nvGrpSpPr>
        <p:grpSpPr>
          <a:xfrm>
            <a:off x="2931445" y="2840332"/>
            <a:ext cx="828351" cy="3041840"/>
            <a:chOff x="2867299" y="1945263"/>
            <a:chExt cx="828351" cy="3031598"/>
          </a:xfrm>
        </p:grpSpPr>
        <p:pic>
          <p:nvPicPr>
            <p:cNvPr id="1010" name="Picture 4"/>
            <p:cNvPicPr>
              <a:picLocks noChangeAspect="1"/>
            </p:cNvPicPr>
            <p:nvPr/>
          </p:nvPicPr>
          <p:blipFill>
            <a:blip r:embed="rId312">
              <a:extLst>
                <a:ext uri="{837473B0-CC2E-450A-ABE3-18F120FF3D39}">
                  <a1611:picAttrSrcUrl xmlns:a1611="http://schemas.microsoft.com/office/drawing/2016/11/main" r:id="rId313"/>
                </a:ext>
              </a:extLst>
            </a:blip>
            <a:srcRect t="12718" b="10950"/>
            <a:stretch/>
          </p:blipFill>
          <p:spPr>
            <a:xfrm>
              <a:off x="2967881" y="3058370"/>
              <a:ext cx="627187" cy="529124"/>
            </a:xfrm>
            <a:prstGeom prst="rect">
              <a:avLst/>
            </a:prstGeom>
          </p:spPr>
        </p:pic>
        <p:pic>
          <p:nvPicPr>
            <p:cNvPr id="1011" name="Picture 5"/>
            <p:cNvPicPr>
              <a:picLocks noChangeAspect="1"/>
            </p:cNvPicPr>
            <p:nvPr/>
          </p:nvPicPr>
          <p:blipFill>
            <a:blip r:embed="rId314">
              <a:extLst>
                <a:ext uri="{837473B0-CC2E-450A-ABE3-18F120FF3D39}">
                  <a1611:picAttrSrcUrl xmlns:a1611="http://schemas.microsoft.com/office/drawing/2016/11/main" r:id="rId315"/>
                </a:ext>
              </a:extLst>
            </a:blip>
            <a:srcRect/>
            <a:stretch>
              <a:fillRect/>
            </a:stretch>
          </p:blipFill>
          <p:spPr>
            <a:xfrm>
              <a:off x="3027261" y="4499145"/>
              <a:ext cx="490421" cy="477716"/>
            </a:xfrm>
            <a:prstGeom prst="rect">
              <a:avLst/>
            </a:prstGeom>
          </p:spPr>
        </p:pic>
        <p:pic>
          <p:nvPicPr>
            <p:cNvPr id="1012" name="Picture 5"/>
            <p:cNvPicPr>
              <a:picLocks noChangeAspect="1"/>
            </p:cNvPicPr>
            <p:nvPr/>
          </p:nvPicPr>
          <p:blipFill>
            <a:blip r:embed="rId316">
              <a:extLst>
                <a:ext uri="{837473B0-CC2E-450A-ABE3-18F120FF3D39}">
                  <a1611:picAttrSrcUrl xmlns:a1611="http://schemas.microsoft.com/office/drawing/2016/11/main" r:id="rId317"/>
                </a:ext>
              </a:extLst>
            </a:blip>
            <a:srcRect/>
            <a:stretch>
              <a:fillRect/>
            </a:stretch>
          </p:blipFill>
          <p:spPr>
            <a:xfrm>
              <a:off x="2905105" y="3587494"/>
              <a:ext cx="734734" cy="191670"/>
            </a:xfrm>
            <a:prstGeom prst="rect">
              <a:avLst/>
            </a:prstGeom>
          </p:spPr>
        </p:pic>
        <p:pic>
          <p:nvPicPr>
            <p:cNvPr id="1013" name="Picture 8"/>
            <p:cNvPicPr>
              <a:picLocks noChangeAspect="1"/>
            </p:cNvPicPr>
            <p:nvPr/>
          </p:nvPicPr>
          <p:blipFill>
            <a:blip r:embed="rId318">
              <a:extLst>
                <a:ext uri="{837473B0-CC2E-450A-ABE3-18F120FF3D39}">
                  <a1611:picAttrSrcUrl xmlns:a1611="http://schemas.microsoft.com/office/drawing/2016/11/main" r:id="rId319"/>
                </a:ext>
              </a:extLst>
            </a:blip>
            <a:srcRect/>
            <a:stretch>
              <a:fillRect/>
            </a:stretch>
          </p:blipFill>
          <p:spPr>
            <a:xfrm>
              <a:off x="3045266" y="2231332"/>
              <a:ext cx="490421" cy="471796"/>
            </a:xfrm>
            <a:prstGeom prst="rect">
              <a:avLst/>
            </a:prstGeom>
          </p:spPr>
        </p:pic>
        <p:pic>
          <p:nvPicPr>
            <p:cNvPr id="1014" name="Picture 9"/>
            <p:cNvPicPr>
              <a:picLocks noChangeAspect="1"/>
            </p:cNvPicPr>
            <p:nvPr/>
          </p:nvPicPr>
          <p:blipFill>
            <a:blip r:embed="rId320">
              <a:extLst>
                <a:ext uri="{837473B0-CC2E-450A-ABE3-18F120FF3D39}">
                  <a1611:picAttrSrcUrl xmlns:a1611="http://schemas.microsoft.com/office/drawing/2016/11/main" r:id="rId321"/>
                </a:ext>
              </a:extLst>
            </a:blip>
            <a:srcRect/>
            <a:stretch>
              <a:fillRect/>
            </a:stretch>
          </p:blipFill>
          <p:spPr>
            <a:xfrm>
              <a:off x="3134278" y="1945263"/>
              <a:ext cx="312396" cy="286069"/>
            </a:xfrm>
            <a:prstGeom prst="rect">
              <a:avLst/>
            </a:prstGeom>
          </p:spPr>
        </p:pic>
        <p:pic>
          <p:nvPicPr>
            <p:cNvPr id="1015" name="Picture 10"/>
            <p:cNvPicPr>
              <a:picLocks noChangeAspect="1"/>
            </p:cNvPicPr>
            <p:nvPr/>
          </p:nvPicPr>
          <p:blipFill>
            <a:blip r:embed="rId322">
              <a:extLst>
                <a:ext uri="{837473B0-CC2E-450A-ABE3-18F120FF3D39}">
                  <a1611:picAttrSrcUrl xmlns:a1611="http://schemas.microsoft.com/office/drawing/2016/11/main" r:id="rId323"/>
                </a:ext>
              </a:extLst>
            </a:blip>
            <a:srcRect t="26443" b="9331"/>
            <a:stretch/>
          </p:blipFill>
          <p:spPr>
            <a:xfrm>
              <a:off x="2905105" y="3779164"/>
              <a:ext cx="734734" cy="303353"/>
            </a:xfrm>
            <a:prstGeom prst="rect">
              <a:avLst/>
            </a:prstGeom>
          </p:spPr>
        </p:pic>
        <p:pic>
          <p:nvPicPr>
            <p:cNvPr id="1016" name="Picture 1"/>
            <p:cNvPicPr>
              <a:picLocks noChangeAspect="1"/>
            </p:cNvPicPr>
            <p:nvPr/>
          </p:nvPicPr>
          <p:blipFill>
            <a:blip r:embed="rId324">
              <a:extLst>
                <a:ext uri="{837473B0-CC2E-450A-ABE3-18F120FF3D39}">
                  <a1611:picAttrSrcUrl xmlns:a1611="http://schemas.microsoft.com/office/drawing/2016/11/main" r:id="rId325"/>
                </a:ext>
              </a:extLst>
            </a:blip>
            <a:srcRect/>
            <a:stretch>
              <a:fillRect/>
            </a:stretch>
          </p:blipFill>
          <p:spPr>
            <a:xfrm>
              <a:off x="3045266" y="2703128"/>
              <a:ext cx="490421" cy="378477"/>
            </a:xfrm>
            <a:prstGeom prst="rect">
              <a:avLst/>
            </a:prstGeom>
          </p:spPr>
        </p:pic>
        <p:pic>
          <p:nvPicPr>
            <p:cNvPr id="1017" name="Picture 13"/>
            <p:cNvPicPr>
              <a:picLocks noChangeAspect="1"/>
            </p:cNvPicPr>
            <p:nvPr/>
          </p:nvPicPr>
          <p:blipFill>
            <a:blip r:embed="rId326">
              <a:extLst>
                <a:ext uri="{837473B0-CC2E-450A-ABE3-18F120FF3D39}">
                  <a1611:picAttrSrcUrl xmlns:a1611="http://schemas.microsoft.com/office/drawing/2016/11/main" r:id="rId327"/>
                </a:ext>
              </a:extLst>
            </a:blip>
            <a:srcRect/>
            <a:stretch>
              <a:fillRect/>
            </a:stretch>
          </p:blipFill>
          <p:spPr>
            <a:xfrm>
              <a:off x="2867299" y="4293429"/>
              <a:ext cx="828351" cy="205716"/>
            </a:xfrm>
            <a:prstGeom prst="rect">
              <a:avLst/>
            </a:prstGeom>
          </p:spPr>
        </p:pic>
        <p:pic>
          <p:nvPicPr>
            <p:cNvPr id="1018" name="Picture 1"/>
            <p:cNvPicPr>
              <a:picLocks noChangeAspect="1"/>
            </p:cNvPicPr>
            <p:nvPr/>
          </p:nvPicPr>
          <p:blipFill>
            <a:blip r:embed="rId328">
              <a:extLst>
                <a:ext uri="{837473B0-CC2E-450A-ABE3-18F120FF3D39}">
                  <a1611:picAttrSrcUrl xmlns:a1611="http://schemas.microsoft.com/office/drawing/2016/11/main" r:id="rId329"/>
                </a:ext>
              </a:extLst>
            </a:blip>
            <a:srcRect/>
            <a:stretch>
              <a:fillRect/>
            </a:stretch>
          </p:blipFill>
          <p:spPr>
            <a:xfrm>
              <a:off x="2867299" y="4082517"/>
              <a:ext cx="810345" cy="210912"/>
            </a:xfrm>
            <a:prstGeom prst="rect">
              <a:avLst/>
            </a:prstGeom>
          </p:spPr>
        </p:pic>
      </p:grpSp>
      <p:grpSp>
        <p:nvGrpSpPr>
          <p:cNvPr id="1019" name="Group 64"/>
          <p:cNvGrpSpPr/>
          <p:nvPr/>
        </p:nvGrpSpPr>
        <p:grpSpPr>
          <a:xfrm>
            <a:off x="2953664" y="5953439"/>
            <a:ext cx="806248" cy="2617467"/>
            <a:chOff x="2474098" y="1945263"/>
            <a:chExt cx="806248" cy="2608654"/>
          </a:xfrm>
        </p:grpSpPr>
        <p:pic>
          <p:nvPicPr>
            <p:cNvPr id="1020" name="Picture 2"/>
            <p:cNvPicPr>
              <a:picLocks noChangeAspect="1"/>
            </p:cNvPicPr>
            <p:nvPr/>
          </p:nvPicPr>
          <p:blipFill>
            <a:blip r:embed="rId330">
              <a:extLst>
                <a:ext uri="{837473B0-CC2E-450A-ABE3-18F120FF3D39}">
                  <a1611:picAttrSrcUrl xmlns:a1611="http://schemas.microsoft.com/office/drawing/2016/11/main" r:id="rId331"/>
                </a:ext>
              </a:extLst>
            </a:blip>
            <a:srcRect t="17798" b="24345"/>
            <a:stretch/>
          </p:blipFill>
          <p:spPr>
            <a:xfrm>
              <a:off x="2554418" y="2386597"/>
              <a:ext cx="645608" cy="373512"/>
            </a:xfrm>
            <a:prstGeom prst="rect">
              <a:avLst/>
            </a:prstGeom>
          </p:spPr>
        </p:pic>
        <p:pic>
          <p:nvPicPr>
            <p:cNvPr id="1021" name="Picture 3"/>
            <p:cNvPicPr>
              <a:picLocks noChangeAspect="1"/>
            </p:cNvPicPr>
            <p:nvPr/>
          </p:nvPicPr>
          <p:blipFill>
            <a:blip r:embed="rId332">
              <a:extLst>
                <a:ext uri="{837473B0-CC2E-450A-ABE3-18F120FF3D39}">
                  <a1611:picAttrSrcUrl xmlns:a1611="http://schemas.microsoft.com/office/drawing/2016/11/main" r:id="rId333"/>
                </a:ext>
              </a:extLst>
            </a:blip>
            <a:srcRect/>
            <a:stretch>
              <a:fillRect/>
            </a:stretch>
          </p:blipFill>
          <p:spPr>
            <a:xfrm>
              <a:off x="2645192" y="3433844"/>
              <a:ext cx="464060" cy="464060"/>
            </a:xfrm>
            <a:prstGeom prst="rect">
              <a:avLst/>
            </a:prstGeom>
          </p:spPr>
        </p:pic>
        <p:pic>
          <p:nvPicPr>
            <p:cNvPr id="1022" name="Picture 7"/>
            <p:cNvPicPr>
              <a:picLocks noChangeAspect="1"/>
            </p:cNvPicPr>
            <p:nvPr/>
          </p:nvPicPr>
          <p:blipFill>
            <a:blip r:embed="rId334">
              <a:extLst>
                <a:ext uri="{837473B0-CC2E-450A-ABE3-18F120FF3D39}">
                  <a1611:picAttrSrcUrl xmlns:a1611="http://schemas.microsoft.com/office/drawing/2016/11/main" r:id="rId335"/>
                </a:ext>
              </a:extLst>
            </a:blip>
            <a:srcRect t="11964" b="10243"/>
            <a:stretch/>
          </p:blipFill>
          <p:spPr>
            <a:xfrm>
              <a:off x="2528629" y="2760109"/>
              <a:ext cx="697186" cy="362356"/>
            </a:xfrm>
            <a:prstGeom prst="rect">
              <a:avLst/>
            </a:prstGeom>
          </p:spPr>
        </p:pic>
        <p:pic>
          <p:nvPicPr>
            <p:cNvPr id="1023" name="Picture 8"/>
            <p:cNvPicPr>
              <a:picLocks noChangeAspect="1"/>
            </p:cNvPicPr>
            <p:nvPr/>
          </p:nvPicPr>
          <p:blipFill>
            <a:blip r:embed="rId336">
              <a:extLst>
                <a:ext uri="{837473B0-CC2E-450A-ABE3-18F120FF3D39}">
                  <a1611:picAttrSrcUrl xmlns:a1611="http://schemas.microsoft.com/office/drawing/2016/11/main" r:id="rId337"/>
                </a:ext>
              </a:extLst>
            </a:blip>
            <a:srcRect/>
            <a:stretch>
              <a:fillRect/>
            </a:stretch>
          </p:blipFill>
          <p:spPr>
            <a:xfrm>
              <a:off x="2622985" y="3897904"/>
              <a:ext cx="508473" cy="247063"/>
            </a:xfrm>
            <a:prstGeom prst="rect">
              <a:avLst/>
            </a:prstGeom>
          </p:spPr>
        </p:pic>
        <p:pic>
          <p:nvPicPr>
            <p:cNvPr id="1024" name="Picture 9"/>
            <p:cNvPicPr>
              <a:picLocks noChangeAspect="1"/>
            </p:cNvPicPr>
            <p:nvPr/>
          </p:nvPicPr>
          <p:blipFill>
            <a:blip r:embed="rId338">
              <a:extLst>
                <a:ext uri="{837473B0-CC2E-450A-ABE3-18F120FF3D39}">
                  <a1611:picAttrSrcUrl xmlns:a1611="http://schemas.microsoft.com/office/drawing/2016/11/main" r:id="rId339"/>
                </a:ext>
              </a:extLst>
            </a:blip>
            <a:srcRect/>
            <a:stretch>
              <a:fillRect/>
            </a:stretch>
          </p:blipFill>
          <p:spPr>
            <a:xfrm>
              <a:off x="2510238" y="4144967"/>
              <a:ext cx="733968" cy="408950"/>
            </a:xfrm>
            <a:prstGeom prst="rect">
              <a:avLst/>
            </a:prstGeom>
          </p:spPr>
        </p:pic>
        <p:pic>
          <p:nvPicPr>
            <p:cNvPr id="1025" name="Picture 19"/>
            <p:cNvPicPr>
              <a:picLocks noChangeAspect="1"/>
            </p:cNvPicPr>
            <p:nvPr/>
          </p:nvPicPr>
          <p:blipFill>
            <a:blip r:embed="rId340">
              <a:extLst>
                <a:ext uri="{837473B0-CC2E-450A-ABE3-18F120FF3D39}">
                  <a1611:picAttrSrcUrl xmlns:a1611="http://schemas.microsoft.com/office/drawing/2016/11/main" r:id="rId341"/>
                </a:ext>
              </a:extLst>
            </a:blip>
            <a:srcRect/>
            <a:stretch>
              <a:fillRect/>
            </a:stretch>
          </p:blipFill>
          <p:spPr>
            <a:xfrm>
              <a:off x="2597010" y="1945263"/>
              <a:ext cx="560425" cy="441334"/>
            </a:xfrm>
            <a:prstGeom prst="rect">
              <a:avLst/>
            </a:prstGeom>
          </p:spPr>
        </p:pic>
        <p:pic>
          <p:nvPicPr>
            <p:cNvPr id="1026" name="Picture 1"/>
            <p:cNvPicPr>
              <a:picLocks noChangeAspect="1"/>
            </p:cNvPicPr>
            <p:nvPr/>
          </p:nvPicPr>
          <p:blipFill>
            <a:blip r:embed="rId342">
              <a:extLst>
                <a:ext uri="{837473B0-CC2E-450A-ABE3-18F120FF3D39}">
                  <a1611:picAttrSrcUrl xmlns:a1611="http://schemas.microsoft.com/office/drawing/2016/11/main" r:id="rId343"/>
                </a:ext>
              </a:extLst>
            </a:blip>
            <a:srcRect/>
            <a:stretch>
              <a:fillRect/>
            </a:stretch>
          </p:blipFill>
          <p:spPr>
            <a:xfrm>
              <a:off x="2474098" y="3122465"/>
              <a:ext cx="806248" cy="311379"/>
            </a:xfrm>
            <a:prstGeom prst="rect">
              <a:avLst/>
            </a:prstGeom>
          </p:spPr>
        </p:pic>
      </p:grpSp>
      <p:grpSp>
        <p:nvGrpSpPr>
          <p:cNvPr id="1027" name="Group 59"/>
          <p:cNvGrpSpPr/>
          <p:nvPr/>
        </p:nvGrpSpPr>
        <p:grpSpPr>
          <a:xfrm>
            <a:off x="2895027" y="8547510"/>
            <a:ext cx="864769" cy="713927"/>
            <a:chOff x="2241021" y="2294044"/>
            <a:chExt cx="864769" cy="711524"/>
          </a:xfrm>
        </p:grpSpPr>
        <p:pic>
          <p:nvPicPr>
            <p:cNvPr id="1028" name="Picture 5"/>
            <p:cNvPicPr>
              <a:picLocks noChangeAspect="1"/>
            </p:cNvPicPr>
            <p:nvPr/>
          </p:nvPicPr>
          <p:blipFill>
            <a:blip r:embed="rId344">
              <a:extLst>
                <a:ext uri="{837473B0-CC2E-450A-ABE3-18F120FF3D39}">
                  <a1611:picAttrSrcUrl xmlns:a1611="http://schemas.microsoft.com/office/drawing/2016/11/main" r:id="rId345"/>
                </a:ext>
              </a:extLst>
            </a:blip>
            <a:srcRect t="28404" b="33718"/>
            <a:stretch/>
          </p:blipFill>
          <p:spPr>
            <a:xfrm>
              <a:off x="2241021" y="2294044"/>
              <a:ext cx="864769" cy="308035"/>
            </a:xfrm>
            <a:prstGeom prst="rect">
              <a:avLst/>
            </a:prstGeom>
          </p:spPr>
        </p:pic>
        <p:pic>
          <p:nvPicPr>
            <p:cNvPr id="1029" name="Picture 7"/>
            <p:cNvPicPr>
              <a:picLocks noChangeAspect="1"/>
            </p:cNvPicPr>
            <p:nvPr/>
          </p:nvPicPr>
          <p:blipFill>
            <a:blip r:embed="rId346">
              <a:extLst>
                <a:ext uri="{837473B0-CC2E-450A-ABE3-18F120FF3D39}">
                  <a1611:picAttrSrcUrl xmlns:a1611="http://schemas.microsoft.com/office/drawing/2016/11/main" r:id="rId347"/>
                </a:ext>
              </a:extLst>
            </a:blip>
            <a:srcRect/>
            <a:stretch>
              <a:fillRect/>
            </a:stretch>
          </p:blipFill>
          <p:spPr>
            <a:xfrm>
              <a:off x="2381913" y="2778416"/>
              <a:ext cx="655935" cy="227152"/>
            </a:xfrm>
            <a:prstGeom prst="rect">
              <a:avLst/>
            </a:prstGeom>
          </p:spPr>
        </p:pic>
        <p:pic>
          <p:nvPicPr>
            <p:cNvPr id="1030" name="Picture 8"/>
            <p:cNvPicPr>
              <a:picLocks noChangeAspect="1"/>
            </p:cNvPicPr>
            <p:nvPr/>
          </p:nvPicPr>
          <p:blipFill>
            <a:blip r:embed="rId348">
              <a:extLst>
                <a:ext uri="{837473B0-CC2E-450A-ABE3-18F120FF3D39}">
                  <a1611:picAttrSrcUrl xmlns:a1611="http://schemas.microsoft.com/office/drawing/2016/11/main" r:id="rId349"/>
                </a:ext>
              </a:extLst>
            </a:blip>
            <a:srcRect t="34979" b="35421"/>
            <a:stretch/>
          </p:blipFill>
          <p:spPr>
            <a:xfrm>
              <a:off x="2345439" y="2602079"/>
              <a:ext cx="728885" cy="157003"/>
            </a:xfrm>
            <a:prstGeom prst="rect">
              <a:avLst/>
            </a:prstGeom>
          </p:spPr>
        </p:pic>
      </p:grpSp>
      <p:grpSp>
        <p:nvGrpSpPr>
          <p:cNvPr id="1031" name="Group 62"/>
          <p:cNvGrpSpPr/>
          <p:nvPr/>
        </p:nvGrpSpPr>
        <p:grpSpPr>
          <a:xfrm>
            <a:off x="2886560" y="9250588"/>
            <a:ext cx="918121" cy="679583"/>
            <a:chOff x="2279582" y="1945263"/>
            <a:chExt cx="948919" cy="1702096"/>
          </a:xfrm>
        </p:grpSpPr>
        <p:pic>
          <p:nvPicPr>
            <p:cNvPr id="1034" name="Picture 5"/>
            <p:cNvPicPr>
              <a:picLocks noChangeAspect="1"/>
            </p:cNvPicPr>
            <p:nvPr/>
          </p:nvPicPr>
          <p:blipFill>
            <a:blip r:embed="rId298">
              <a:extLst>
                <a:ext uri="{837473B0-CC2E-450A-ABE3-18F120FF3D39}">
                  <a1611:picAttrSrcUrl xmlns:a1611="http://schemas.microsoft.com/office/drawing/2016/11/main" r:id="rId350"/>
                </a:ext>
              </a:extLst>
            </a:blip>
            <a:srcRect l="51528" t="23745" r="-1396" b="16885"/>
            <a:stretch/>
          </p:blipFill>
          <p:spPr>
            <a:xfrm>
              <a:off x="2449603" y="2633596"/>
              <a:ext cx="625391" cy="1013763"/>
            </a:xfrm>
            <a:prstGeom prst="rect">
              <a:avLst/>
            </a:prstGeom>
          </p:spPr>
        </p:pic>
        <p:pic>
          <p:nvPicPr>
            <p:cNvPr id="1035" name="Picture 16"/>
            <p:cNvPicPr>
              <a:picLocks noChangeAspect="1"/>
            </p:cNvPicPr>
            <p:nvPr/>
          </p:nvPicPr>
          <p:blipFill>
            <a:blip r:embed="rId351">
              <a:extLst>
                <a:ext uri="{837473B0-CC2E-450A-ABE3-18F120FF3D39}">
                  <a1611:picAttrSrcUrl xmlns:a1611="http://schemas.microsoft.com/office/drawing/2016/11/main" r:id="rId352"/>
                </a:ext>
              </a:extLst>
            </a:blip>
            <a:srcRect/>
            <a:stretch>
              <a:fillRect/>
            </a:stretch>
          </p:blipFill>
          <p:spPr>
            <a:xfrm>
              <a:off x="2296099" y="1945263"/>
              <a:ext cx="932402" cy="881671"/>
            </a:xfrm>
            <a:prstGeom prst="rect">
              <a:avLst/>
            </a:prstGeom>
          </p:spPr>
        </p:pic>
      </p:grpSp>
      <p:grpSp>
        <p:nvGrpSpPr>
          <p:cNvPr id="1043" name="Group 1042"/>
          <p:cNvGrpSpPr/>
          <p:nvPr/>
        </p:nvGrpSpPr>
        <p:grpSpPr>
          <a:xfrm>
            <a:off x="3763553" y="818500"/>
            <a:ext cx="948919" cy="1028264"/>
            <a:chOff x="3667245" y="2304228"/>
            <a:chExt cx="948919" cy="1024801"/>
          </a:xfrm>
        </p:grpSpPr>
        <p:pic>
          <p:nvPicPr>
            <p:cNvPr id="1038" name="Picture 17"/>
            <p:cNvPicPr>
              <a:picLocks noChangeAspect="1"/>
            </p:cNvPicPr>
            <p:nvPr/>
          </p:nvPicPr>
          <p:blipFill>
            <a:blip r:embed="rId353">
              <a:extLst>
                <a:ext uri="{837473B0-CC2E-450A-ABE3-18F120FF3D39}">
                  <a1611:picAttrSrcUrl xmlns:a1611="http://schemas.microsoft.com/office/drawing/2016/11/main" r:id="rId354"/>
                </a:ext>
              </a:extLst>
            </a:blip>
            <a:srcRect/>
            <a:stretch>
              <a:fillRect/>
            </a:stretch>
          </p:blipFill>
          <p:spPr>
            <a:xfrm>
              <a:off x="3667245" y="3096131"/>
              <a:ext cx="934099" cy="232898"/>
            </a:xfrm>
            <a:prstGeom prst="rect">
              <a:avLst/>
            </a:prstGeom>
          </p:spPr>
        </p:pic>
        <p:pic>
          <p:nvPicPr>
            <p:cNvPr id="1039" name="Picture 6"/>
            <p:cNvPicPr>
              <a:picLocks noChangeAspect="1"/>
            </p:cNvPicPr>
            <p:nvPr/>
          </p:nvPicPr>
          <p:blipFill>
            <a:blip r:embed="rId355">
              <a:extLst>
                <a:ext uri="{837473B0-CC2E-450A-ABE3-18F120FF3D39}">
                  <a1611:picAttrSrcUrl xmlns:a1611="http://schemas.microsoft.com/office/drawing/2016/11/main" r:id="rId356"/>
                </a:ext>
              </a:extLst>
            </a:blip>
            <a:srcRect l="7403" t="4920" r="9272" b="6495"/>
            <a:stretch/>
          </p:blipFill>
          <p:spPr>
            <a:xfrm>
              <a:off x="3714024" y="2735274"/>
              <a:ext cx="902140" cy="360857"/>
            </a:xfrm>
            <a:prstGeom prst="rect">
              <a:avLst/>
            </a:prstGeom>
          </p:spPr>
        </p:pic>
        <p:pic>
          <p:nvPicPr>
            <p:cNvPr id="1042" name="Picture 18"/>
            <p:cNvPicPr>
              <a:picLocks noChangeAspect="1"/>
            </p:cNvPicPr>
            <p:nvPr/>
          </p:nvPicPr>
          <p:blipFill>
            <a:blip r:embed="rId357">
              <a:extLst>
                <a:ext uri="{837473B0-CC2E-450A-ABE3-18F120FF3D39}">
                  <a1611:picAttrSrcUrl xmlns:a1611="http://schemas.microsoft.com/office/drawing/2016/11/main" r:id="rId358"/>
                </a:ext>
              </a:extLst>
            </a:blip>
            <a:srcRect/>
            <a:stretch>
              <a:fillRect/>
            </a:stretch>
          </p:blipFill>
          <p:spPr>
            <a:xfrm>
              <a:off x="3893348" y="2304228"/>
              <a:ext cx="543493" cy="431046"/>
            </a:xfrm>
            <a:prstGeom prst="rect">
              <a:avLst/>
            </a:prstGeom>
          </p:spPr>
        </p:pic>
      </p:grpSp>
      <p:grpSp>
        <p:nvGrpSpPr>
          <p:cNvPr id="1044" name="Group 62"/>
          <p:cNvGrpSpPr/>
          <p:nvPr/>
        </p:nvGrpSpPr>
        <p:grpSpPr>
          <a:xfrm>
            <a:off x="3858294" y="1846764"/>
            <a:ext cx="830782" cy="1910213"/>
            <a:chOff x="2397205" y="1945263"/>
            <a:chExt cx="830782" cy="1903782"/>
          </a:xfrm>
        </p:grpSpPr>
        <p:pic>
          <p:nvPicPr>
            <p:cNvPr id="1045" name="Picture 5"/>
            <p:cNvPicPr>
              <a:picLocks noChangeAspect="1"/>
            </p:cNvPicPr>
            <p:nvPr/>
          </p:nvPicPr>
          <p:blipFill>
            <a:blip r:embed="rId359">
              <a:extLst>
                <a:ext uri="{837473B0-CC2E-450A-ABE3-18F120FF3D39}">
                  <a1611:picAttrSrcUrl xmlns:a1611="http://schemas.microsoft.com/office/drawing/2016/11/main" r:id="rId360"/>
                </a:ext>
              </a:extLst>
            </a:blip>
            <a:srcRect/>
            <a:stretch>
              <a:fillRect/>
            </a:stretch>
          </p:blipFill>
          <p:spPr>
            <a:xfrm>
              <a:off x="2514089" y="2277183"/>
              <a:ext cx="597015" cy="213130"/>
            </a:xfrm>
            <a:prstGeom prst="rect">
              <a:avLst/>
            </a:prstGeom>
          </p:spPr>
        </p:pic>
        <p:pic>
          <p:nvPicPr>
            <p:cNvPr id="1046" name="Picture 7"/>
            <p:cNvPicPr>
              <a:picLocks noChangeAspect="1"/>
            </p:cNvPicPr>
            <p:nvPr/>
          </p:nvPicPr>
          <p:blipFill>
            <a:blip r:embed="rId361">
              <a:extLst>
                <a:ext uri="{837473B0-CC2E-450A-ABE3-18F120FF3D39}">
                  <a1611:picAttrSrcUrl xmlns:a1611="http://schemas.microsoft.com/office/drawing/2016/11/main" r:id="rId362"/>
                </a:ext>
              </a:extLst>
            </a:blip>
            <a:srcRect t="8207" b="12415"/>
            <a:stretch/>
          </p:blipFill>
          <p:spPr>
            <a:xfrm>
              <a:off x="2521980" y="3435180"/>
              <a:ext cx="581234" cy="413865"/>
            </a:xfrm>
            <a:prstGeom prst="rect">
              <a:avLst/>
            </a:prstGeom>
          </p:spPr>
        </p:pic>
        <p:pic>
          <p:nvPicPr>
            <p:cNvPr id="1047" name="Picture 8"/>
            <p:cNvPicPr>
              <a:picLocks noChangeAspect="1"/>
            </p:cNvPicPr>
            <p:nvPr/>
          </p:nvPicPr>
          <p:blipFill>
            <a:blip r:embed="rId363">
              <a:extLst>
                <a:ext uri="{837473B0-CC2E-450A-ABE3-18F120FF3D39}">
                  <a1611:picAttrSrcUrl xmlns:a1611="http://schemas.microsoft.com/office/drawing/2016/11/main" r:id="rId364"/>
                </a:ext>
              </a:extLst>
            </a:blip>
            <a:srcRect/>
            <a:stretch>
              <a:fillRect/>
            </a:stretch>
          </p:blipFill>
          <p:spPr>
            <a:xfrm>
              <a:off x="2397205" y="1945263"/>
              <a:ext cx="830782" cy="331920"/>
            </a:xfrm>
            <a:prstGeom prst="rect">
              <a:avLst/>
            </a:prstGeom>
          </p:spPr>
        </p:pic>
        <p:pic>
          <p:nvPicPr>
            <p:cNvPr id="1048" name="Picture 9"/>
            <p:cNvPicPr>
              <a:picLocks noChangeAspect="1"/>
            </p:cNvPicPr>
            <p:nvPr/>
          </p:nvPicPr>
          <p:blipFill>
            <a:blip r:embed="rId365">
              <a:extLst>
                <a:ext uri="{837473B0-CC2E-450A-ABE3-18F120FF3D39}">
                  <a1611:picAttrSrcUrl xmlns:a1611="http://schemas.microsoft.com/office/drawing/2016/11/main" r:id="rId366"/>
                </a:ext>
              </a:extLst>
            </a:blip>
            <a:srcRect/>
            <a:stretch>
              <a:fillRect/>
            </a:stretch>
          </p:blipFill>
          <p:spPr>
            <a:xfrm>
              <a:off x="2498045" y="2776117"/>
              <a:ext cx="629104" cy="331920"/>
            </a:xfrm>
            <a:prstGeom prst="rect">
              <a:avLst/>
            </a:prstGeom>
          </p:spPr>
        </p:pic>
        <p:pic>
          <p:nvPicPr>
            <p:cNvPr id="1049" name="Picture 17"/>
            <p:cNvPicPr>
              <a:picLocks noChangeAspect="1"/>
            </p:cNvPicPr>
            <p:nvPr/>
          </p:nvPicPr>
          <p:blipFill>
            <a:blip r:embed="rId367">
              <a:extLst>
                <a:ext uri="{837473B0-CC2E-450A-ABE3-18F120FF3D39}">
                  <a1611:picAttrSrcUrl xmlns:a1611="http://schemas.microsoft.com/office/drawing/2016/11/main" r:id="rId368"/>
                </a:ext>
              </a:extLst>
            </a:blip>
            <a:srcRect/>
            <a:stretch>
              <a:fillRect/>
            </a:stretch>
          </p:blipFill>
          <p:spPr>
            <a:xfrm>
              <a:off x="2467930" y="3108037"/>
              <a:ext cx="689336" cy="327143"/>
            </a:xfrm>
            <a:prstGeom prst="rect">
              <a:avLst/>
            </a:prstGeom>
          </p:spPr>
        </p:pic>
        <p:pic>
          <p:nvPicPr>
            <p:cNvPr id="1050" name="Picture 61"/>
            <p:cNvPicPr>
              <a:picLocks noChangeAspect="1"/>
            </p:cNvPicPr>
            <p:nvPr/>
          </p:nvPicPr>
          <p:blipFill>
            <a:blip r:embed="rId369">
              <a:extLst>
                <a:ext uri="{837473B0-CC2E-450A-ABE3-18F120FF3D39}">
                  <a1611:picAttrSrcUrl xmlns:a1611="http://schemas.microsoft.com/office/drawing/2016/11/main" r:id="rId370"/>
                </a:ext>
              </a:extLst>
            </a:blip>
            <a:srcRect/>
            <a:stretch>
              <a:fillRect/>
            </a:stretch>
          </p:blipFill>
          <p:spPr>
            <a:xfrm>
              <a:off x="2470158" y="2523131"/>
              <a:ext cx="689336" cy="252986"/>
            </a:xfrm>
            <a:prstGeom prst="rect">
              <a:avLst/>
            </a:prstGeom>
          </p:spPr>
        </p:pic>
      </p:grpSp>
      <p:grpSp>
        <p:nvGrpSpPr>
          <p:cNvPr id="1051" name="Group 68"/>
          <p:cNvGrpSpPr/>
          <p:nvPr/>
        </p:nvGrpSpPr>
        <p:grpSpPr>
          <a:xfrm>
            <a:off x="3871836" y="3800168"/>
            <a:ext cx="825816" cy="3712329"/>
            <a:chOff x="2387622" y="1945263"/>
            <a:chExt cx="825816" cy="3699830"/>
          </a:xfrm>
        </p:grpSpPr>
        <p:pic>
          <p:nvPicPr>
            <p:cNvPr id="1052" name="Picture 8"/>
            <p:cNvPicPr>
              <a:picLocks noChangeAspect="1"/>
            </p:cNvPicPr>
            <p:nvPr/>
          </p:nvPicPr>
          <p:blipFill>
            <a:blip r:embed="rId371">
              <a:extLst>
                <a:ext uri="{837473B0-CC2E-450A-ABE3-18F120FF3D39}">
                  <a1611:picAttrSrcUrl xmlns:a1611="http://schemas.microsoft.com/office/drawing/2016/11/main" r:id="rId372"/>
                </a:ext>
              </a:extLst>
            </a:blip>
            <a:srcRect t="23047" b="23148"/>
            <a:stretch/>
          </p:blipFill>
          <p:spPr>
            <a:xfrm>
              <a:off x="2521309" y="4781137"/>
              <a:ext cx="571211" cy="263911"/>
            </a:xfrm>
            <a:prstGeom prst="rect">
              <a:avLst/>
            </a:prstGeom>
          </p:spPr>
        </p:pic>
        <p:pic>
          <p:nvPicPr>
            <p:cNvPr id="1053" name="Picture 10"/>
            <p:cNvPicPr>
              <a:picLocks noChangeAspect="1"/>
            </p:cNvPicPr>
            <p:nvPr/>
          </p:nvPicPr>
          <p:blipFill>
            <a:blip r:embed="rId373">
              <a:extLst>
                <a:ext uri="{837473B0-CC2E-450A-ABE3-18F120FF3D39}">
                  <a1611:picAttrSrcUrl xmlns:a1611="http://schemas.microsoft.com/office/drawing/2016/11/main" r:id="rId374"/>
                </a:ext>
              </a:extLst>
            </a:blip>
            <a:srcRect/>
            <a:stretch>
              <a:fillRect/>
            </a:stretch>
          </p:blipFill>
          <p:spPr>
            <a:xfrm>
              <a:off x="2387622" y="4559488"/>
              <a:ext cx="825816" cy="221649"/>
            </a:xfrm>
            <a:prstGeom prst="rect">
              <a:avLst/>
            </a:prstGeom>
          </p:spPr>
        </p:pic>
        <p:pic>
          <p:nvPicPr>
            <p:cNvPr id="1054" name="Picture 11"/>
            <p:cNvPicPr>
              <a:picLocks noChangeAspect="1"/>
            </p:cNvPicPr>
            <p:nvPr/>
          </p:nvPicPr>
          <p:blipFill>
            <a:blip r:embed="rId375">
              <a:extLst>
                <a:ext uri="{837473B0-CC2E-450A-ABE3-18F120FF3D39}">
                  <a1611:picAttrSrcUrl xmlns:a1611="http://schemas.microsoft.com/office/drawing/2016/11/main" r:id="rId376"/>
                </a:ext>
              </a:extLst>
            </a:blip>
            <a:srcRect/>
            <a:stretch>
              <a:fillRect/>
            </a:stretch>
          </p:blipFill>
          <p:spPr>
            <a:xfrm>
              <a:off x="2458491" y="5045048"/>
              <a:ext cx="696846" cy="258829"/>
            </a:xfrm>
            <a:prstGeom prst="rect">
              <a:avLst/>
            </a:prstGeom>
          </p:spPr>
        </p:pic>
        <p:pic>
          <p:nvPicPr>
            <p:cNvPr id="1055" name="Picture 22"/>
            <p:cNvPicPr>
              <a:picLocks noChangeAspect="1"/>
            </p:cNvPicPr>
            <p:nvPr/>
          </p:nvPicPr>
          <p:blipFill>
            <a:blip r:embed="rId377">
              <a:extLst>
                <a:ext uri="{837473B0-CC2E-450A-ABE3-18F120FF3D39}">
                  <a1611:picAttrSrcUrl xmlns:a1611="http://schemas.microsoft.com/office/drawing/2016/11/main" r:id="rId378"/>
                </a:ext>
              </a:extLst>
            </a:blip>
            <a:srcRect/>
            <a:stretch>
              <a:fillRect/>
            </a:stretch>
          </p:blipFill>
          <p:spPr>
            <a:xfrm>
              <a:off x="2683085" y="5303877"/>
              <a:ext cx="247658" cy="341216"/>
            </a:xfrm>
            <a:prstGeom prst="rect">
              <a:avLst/>
            </a:prstGeom>
          </p:spPr>
        </p:pic>
        <p:pic>
          <p:nvPicPr>
            <p:cNvPr id="1056" name="Picture 4"/>
            <p:cNvPicPr>
              <a:picLocks noChangeAspect="1"/>
            </p:cNvPicPr>
            <p:nvPr/>
          </p:nvPicPr>
          <p:blipFill>
            <a:blip r:embed="rId379">
              <a:extLst>
                <a:ext uri="{837473B0-CC2E-450A-ABE3-18F120FF3D39}">
                  <a1611:picAttrSrcUrl xmlns:a1611="http://schemas.microsoft.com/office/drawing/2016/11/main" r:id="rId380"/>
                </a:ext>
              </a:extLst>
            </a:blip>
            <a:srcRect t="31541" b="34660"/>
            <a:stretch/>
          </p:blipFill>
          <p:spPr>
            <a:xfrm>
              <a:off x="2387622" y="2664244"/>
              <a:ext cx="825816" cy="258829"/>
            </a:xfrm>
            <a:prstGeom prst="rect">
              <a:avLst/>
            </a:prstGeom>
          </p:spPr>
        </p:pic>
        <p:pic>
          <p:nvPicPr>
            <p:cNvPr id="1057" name="Picture 7"/>
            <p:cNvPicPr>
              <a:picLocks noChangeAspect="1"/>
            </p:cNvPicPr>
            <p:nvPr/>
          </p:nvPicPr>
          <p:blipFill>
            <a:blip r:embed="rId381">
              <a:extLst>
                <a:ext uri="{837473B0-CC2E-450A-ABE3-18F120FF3D39}">
                  <a1611:picAttrSrcUrl xmlns:a1611="http://schemas.microsoft.com/office/drawing/2016/11/main" r:id="rId382"/>
                </a:ext>
              </a:extLst>
            </a:blip>
            <a:srcRect/>
            <a:stretch>
              <a:fillRect/>
            </a:stretch>
          </p:blipFill>
          <p:spPr>
            <a:xfrm>
              <a:off x="2538692" y="2923073"/>
              <a:ext cx="523677" cy="389848"/>
            </a:xfrm>
            <a:prstGeom prst="rect">
              <a:avLst/>
            </a:prstGeom>
          </p:spPr>
        </p:pic>
        <p:pic>
          <p:nvPicPr>
            <p:cNvPr id="1058" name="Picture 6"/>
            <p:cNvPicPr>
              <a:picLocks noChangeAspect="1"/>
            </p:cNvPicPr>
            <p:nvPr/>
          </p:nvPicPr>
          <p:blipFill>
            <a:blip r:embed="rId383">
              <a:extLst>
                <a:ext uri="{837473B0-CC2E-450A-ABE3-18F120FF3D39}">
                  <a1611:picAttrSrcUrl xmlns:a1611="http://schemas.microsoft.com/office/drawing/2016/11/main" r:id="rId384"/>
                </a:ext>
              </a:extLst>
            </a:blip>
            <a:srcRect/>
            <a:stretch>
              <a:fillRect/>
            </a:stretch>
          </p:blipFill>
          <p:spPr>
            <a:xfrm>
              <a:off x="2571360" y="1945263"/>
              <a:ext cx="458341" cy="413745"/>
            </a:xfrm>
            <a:prstGeom prst="rect">
              <a:avLst/>
            </a:prstGeom>
          </p:spPr>
        </p:pic>
        <p:pic>
          <p:nvPicPr>
            <p:cNvPr id="1059" name="Picture 7"/>
            <p:cNvPicPr>
              <a:picLocks noChangeAspect="1"/>
            </p:cNvPicPr>
            <p:nvPr/>
          </p:nvPicPr>
          <p:blipFill>
            <a:blip r:embed="rId385">
              <a:extLst>
                <a:ext uri="{837473B0-CC2E-450A-ABE3-18F120FF3D39}">
                  <a1611:picAttrSrcUrl xmlns:a1611="http://schemas.microsoft.com/office/drawing/2016/11/main" r:id="rId386"/>
                </a:ext>
              </a:extLst>
            </a:blip>
            <a:srcRect/>
            <a:stretch>
              <a:fillRect/>
            </a:stretch>
          </p:blipFill>
          <p:spPr>
            <a:xfrm>
              <a:off x="2585082" y="4118303"/>
              <a:ext cx="430897" cy="420638"/>
            </a:xfrm>
            <a:prstGeom prst="rect">
              <a:avLst/>
            </a:prstGeom>
          </p:spPr>
        </p:pic>
        <p:pic>
          <p:nvPicPr>
            <p:cNvPr id="1060" name="Picture 12"/>
            <p:cNvPicPr>
              <a:picLocks noChangeAspect="1"/>
            </p:cNvPicPr>
            <p:nvPr/>
          </p:nvPicPr>
          <p:blipFill>
            <a:blip r:embed="rId387">
              <a:extLst>
                <a:ext uri="{837473B0-CC2E-450A-ABE3-18F120FF3D39}">
                  <a1611:picAttrSrcUrl xmlns:a1611="http://schemas.microsoft.com/office/drawing/2016/11/main" r:id="rId388"/>
                </a:ext>
              </a:extLst>
            </a:blip>
            <a:srcRect t="19533" b="7897"/>
            <a:stretch/>
          </p:blipFill>
          <p:spPr>
            <a:xfrm>
              <a:off x="2528360" y="3312921"/>
              <a:ext cx="544339" cy="456326"/>
            </a:xfrm>
            <a:prstGeom prst="rect">
              <a:avLst/>
            </a:prstGeom>
          </p:spPr>
        </p:pic>
        <p:pic>
          <p:nvPicPr>
            <p:cNvPr id="1061" name="Picture 1"/>
            <p:cNvPicPr>
              <a:picLocks noChangeAspect="1"/>
            </p:cNvPicPr>
            <p:nvPr/>
          </p:nvPicPr>
          <p:blipFill>
            <a:blip r:embed="rId389">
              <a:extLst>
                <a:ext uri="{837473B0-CC2E-450A-ABE3-18F120FF3D39}">
                  <a1611:picAttrSrcUrl xmlns:a1611="http://schemas.microsoft.com/office/drawing/2016/11/main" r:id="rId390"/>
                </a:ext>
              </a:extLst>
            </a:blip>
            <a:srcRect/>
            <a:stretch>
              <a:fillRect/>
            </a:stretch>
          </p:blipFill>
          <p:spPr>
            <a:xfrm>
              <a:off x="2458491" y="3799030"/>
              <a:ext cx="684079" cy="296094"/>
            </a:xfrm>
            <a:prstGeom prst="rect">
              <a:avLst/>
            </a:prstGeom>
          </p:spPr>
        </p:pic>
        <p:pic>
          <p:nvPicPr>
            <p:cNvPr id="1062" name="Picture 23"/>
            <p:cNvPicPr>
              <a:picLocks noChangeAspect="1"/>
            </p:cNvPicPr>
            <p:nvPr/>
          </p:nvPicPr>
          <p:blipFill>
            <a:blip r:embed="rId391">
              <a:extLst>
                <a:ext uri="{837473B0-CC2E-450A-ABE3-18F120FF3D39}">
                  <a1611:picAttrSrcUrl xmlns:a1611="http://schemas.microsoft.com/office/drawing/2016/11/main" r:id="rId392"/>
                </a:ext>
              </a:extLst>
            </a:blip>
            <a:srcRect/>
            <a:stretch>
              <a:fillRect/>
            </a:stretch>
          </p:blipFill>
          <p:spPr>
            <a:xfrm>
              <a:off x="2440420" y="2359008"/>
              <a:ext cx="720221" cy="305236"/>
            </a:xfrm>
            <a:prstGeom prst="rect">
              <a:avLst/>
            </a:prstGeom>
          </p:spPr>
        </p:pic>
      </p:grpSp>
      <p:grpSp>
        <p:nvGrpSpPr>
          <p:cNvPr id="1087" name="Group 1086"/>
          <p:cNvGrpSpPr/>
          <p:nvPr/>
        </p:nvGrpSpPr>
        <p:grpSpPr>
          <a:xfrm>
            <a:off x="4763375" y="837026"/>
            <a:ext cx="933450" cy="1881126"/>
            <a:chOff x="4746811" y="1903081"/>
            <a:chExt cx="933450" cy="1874792"/>
          </a:xfrm>
        </p:grpSpPr>
        <p:pic>
          <p:nvPicPr>
            <p:cNvPr id="1078" name="Picture 28"/>
            <p:cNvPicPr>
              <a:picLocks noChangeAspect="1"/>
            </p:cNvPicPr>
            <p:nvPr/>
          </p:nvPicPr>
          <p:blipFill>
            <a:blip r:embed="rId393">
              <a:extLst>
                <a:ext uri="{837473B0-CC2E-450A-ABE3-18F120FF3D39}">
                  <a1611:picAttrSrcUrl xmlns:a1611="http://schemas.microsoft.com/office/drawing/2016/11/main" r:id="rId394"/>
                </a:ext>
              </a:extLst>
            </a:blip>
            <a:srcRect/>
            <a:stretch>
              <a:fillRect/>
            </a:stretch>
          </p:blipFill>
          <p:spPr>
            <a:xfrm>
              <a:off x="4857990" y="3385184"/>
              <a:ext cx="729279" cy="392689"/>
            </a:xfrm>
            <a:prstGeom prst="rect">
              <a:avLst/>
            </a:prstGeom>
          </p:spPr>
        </p:pic>
        <p:pic>
          <p:nvPicPr>
            <p:cNvPr id="1081" name="Picture 1"/>
            <p:cNvPicPr>
              <a:picLocks noChangeAspect="1"/>
            </p:cNvPicPr>
            <p:nvPr/>
          </p:nvPicPr>
          <p:blipFill>
            <a:blip r:embed="rId395">
              <a:extLst>
                <a:ext uri="{837473B0-CC2E-450A-ABE3-18F120FF3D39}">
                  <a1611:picAttrSrcUrl xmlns:a1611="http://schemas.microsoft.com/office/drawing/2016/11/main" r:id="rId396"/>
                </a:ext>
              </a:extLst>
            </a:blip>
            <a:srcRect/>
            <a:stretch>
              <a:fillRect/>
            </a:stretch>
          </p:blipFill>
          <p:spPr>
            <a:xfrm>
              <a:off x="4834917" y="2299081"/>
              <a:ext cx="757238" cy="232645"/>
            </a:xfrm>
            <a:prstGeom prst="rect">
              <a:avLst/>
            </a:prstGeom>
          </p:spPr>
        </p:pic>
        <p:pic>
          <p:nvPicPr>
            <p:cNvPr id="1082" name="Picture 2"/>
            <p:cNvPicPr>
              <a:picLocks noChangeAspect="1"/>
            </p:cNvPicPr>
            <p:nvPr/>
          </p:nvPicPr>
          <p:blipFill>
            <a:blip r:embed="rId397">
              <a:extLst>
                <a:ext uri="{837473B0-CC2E-450A-ABE3-18F120FF3D39}">
                  <a1611:picAttrSrcUrl xmlns:a1611="http://schemas.microsoft.com/office/drawing/2016/11/main" r:id="rId398"/>
                </a:ext>
              </a:extLst>
            </a:blip>
            <a:srcRect/>
            <a:stretch>
              <a:fillRect/>
            </a:stretch>
          </p:blipFill>
          <p:spPr>
            <a:xfrm>
              <a:off x="4845536" y="3178126"/>
              <a:ext cx="764142" cy="207058"/>
            </a:xfrm>
            <a:prstGeom prst="rect">
              <a:avLst/>
            </a:prstGeom>
          </p:spPr>
        </p:pic>
        <p:pic>
          <p:nvPicPr>
            <p:cNvPr id="1083" name="Picture 3"/>
            <p:cNvPicPr>
              <a:picLocks noChangeAspect="1"/>
            </p:cNvPicPr>
            <p:nvPr/>
          </p:nvPicPr>
          <p:blipFill>
            <a:blip r:embed="rId399">
              <a:extLst>
                <a:ext uri="{837473B0-CC2E-450A-ABE3-18F120FF3D39}">
                  <a1611:picAttrSrcUrl xmlns:a1611="http://schemas.microsoft.com/office/drawing/2016/11/main" r:id="rId400"/>
                </a:ext>
              </a:extLst>
            </a:blip>
            <a:srcRect t="36570" b="32946"/>
            <a:stretch/>
          </p:blipFill>
          <p:spPr>
            <a:xfrm>
              <a:off x="4747243" y="1903081"/>
              <a:ext cx="914400" cy="180000"/>
            </a:xfrm>
            <a:prstGeom prst="rect">
              <a:avLst/>
            </a:prstGeom>
          </p:spPr>
        </p:pic>
        <p:pic>
          <p:nvPicPr>
            <p:cNvPr id="1084" name="Picture 4"/>
            <p:cNvPicPr>
              <a:picLocks noChangeAspect="1"/>
            </p:cNvPicPr>
            <p:nvPr/>
          </p:nvPicPr>
          <p:blipFill>
            <a:blip r:embed="rId401">
              <a:extLst>
                <a:ext uri="{837473B0-CC2E-450A-ABE3-18F120FF3D39}">
                  <a1611:picAttrSrcUrl xmlns:a1611="http://schemas.microsoft.com/office/drawing/2016/11/main" r:id="rId402"/>
                </a:ext>
              </a:extLst>
            </a:blip>
            <a:srcRect t="35430" b="29134"/>
            <a:stretch/>
          </p:blipFill>
          <p:spPr>
            <a:xfrm>
              <a:off x="4746811" y="2083081"/>
              <a:ext cx="933450" cy="216000"/>
            </a:xfrm>
            <a:prstGeom prst="rect">
              <a:avLst/>
            </a:prstGeom>
          </p:spPr>
        </p:pic>
        <p:pic>
          <p:nvPicPr>
            <p:cNvPr id="1085" name="Picture 1"/>
            <p:cNvPicPr>
              <a:picLocks noChangeAspect="1"/>
            </p:cNvPicPr>
            <p:nvPr/>
          </p:nvPicPr>
          <p:blipFill>
            <a:blip r:embed="rId403">
              <a:extLst>
                <a:ext uri="{837473B0-CC2E-450A-ABE3-18F120FF3D39}">
                  <a1611:picAttrSrcUrl xmlns:a1611="http://schemas.microsoft.com/office/drawing/2016/11/main" r:id="rId404"/>
                </a:ext>
              </a:extLst>
            </a:blip>
            <a:srcRect/>
            <a:stretch>
              <a:fillRect/>
            </a:stretch>
          </p:blipFill>
          <p:spPr>
            <a:xfrm>
              <a:off x="4772462" y="2531726"/>
              <a:ext cx="863961" cy="262690"/>
            </a:xfrm>
            <a:prstGeom prst="rect">
              <a:avLst/>
            </a:prstGeom>
          </p:spPr>
        </p:pic>
        <p:pic>
          <p:nvPicPr>
            <p:cNvPr id="1086" name="Picture 26"/>
            <p:cNvPicPr>
              <a:picLocks noChangeAspect="1"/>
            </p:cNvPicPr>
            <p:nvPr/>
          </p:nvPicPr>
          <p:blipFill>
            <a:blip r:embed="rId405">
              <a:extLst>
                <a:ext uri="{837473B0-CC2E-450A-ABE3-18F120FF3D39}">
                  <a1611:picAttrSrcUrl xmlns:a1611="http://schemas.microsoft.com/office/drawing/2016/11/main" r:id="rId406"/>
                </a:ext>
              </a:extLst>
            </a:blip>
            <a:srcRect/>
            <a:stretch>
              <a:fillRect/>
            </a:stretch>
          </p:blipFill>
          <p:spPr>
            <a:xfrm>
              <a:off x="4947198" y="2802965"/>
              <a:ext cx="514491" cy="293660"/>
            </a:xfrm>
            <a:prstGeom prst="rect">
              <a:avLst/>
            </a:prstGeom>
          </p:spPr>
        </p:pic>
      </p:grpSp>
      <p:grpSp>
        <p:nvGrpSpPr>
          <p:cNvPr id="1088" name="Group 82"/>
          <p:cNvGrpSpPr/>
          <p:nvPr/>
        </p:nvGrpSpPr>
        <p:grpSpPr>
          <a:xfrm>
            <a:off x="3805329" y="7520328"/>
            <a:ext cx="958830" cy="2419805"/>
            <a:chOff x="3451224" y="2061040"/>
            <a:chExt cx="958830" cy="2976600"/>
          </a:xfrm>
        </p:grpSpPr>
        <p:pic>
          <p:nvPicPr>
            <p:cNvPr id="1089" name="Picture 9"/>
            <p:cNvPicPr>
              <a:picLocks noChangeAspect="1"/>
            </p:cNvPicPr>
            <p:nvPr/>
          </p:nvPicPr>
          <p:blipFill>
            <a:blip r:embed="rId407">
              <a:extLst>
                <a:ext uri="{837473B0-CC2E-450A-ABE3-18F120FF3D39}">
                  <a1611:picAttrSrcUrl xmlns:a1611="http://schemas.microsoft.com/office/drawing/2016/11/main" r:id="rId408"/>
                </a:ext>
              </a:extLst>
            </a:blip>
            <a:srcRect/>
            <a:stretch>
              <a:fillRect/>
            </a:stretch>
          </p:blipFill>
          <p:spPr>
            <a:xfrm>
              <a:off x="3685883" y="4637094"/>
              <a:ext cx="541514" cy="400546"/>
            </a:xfrm>
            <a:prstGeom prst="rect">
              <a:avLst/>
            </a:prstGeom>
          </p:spPr>
        </p:pic>
        <p:pic>
          <p:nvPicPr>
            <p:cNvPr id="1090" name="Picture 15"/>
            <p:cNvPicPr>
              <a:picLocks noChangeAspect="1"/>
            </p:cNvPicPr>
            <p:nvPr/>
          </p:nvPicPr>
          <p:blipFill>
            <a:blip r:embed="rId409">
              <a:extLst>
                <a:ext uri="{837473B0-CC2E-450A-ABE3-18F120FF3D39}">
                  <a1611:picAttrSrcUrl xmlns:a1611="http://schemas.microsoft.com/office/drawing/2016/11/main" r:id="rId410"/>
                </a:ext>
              </a:extLst>
            </a:blip>
            <a:srcRect/>
            <a:stretch>
              <a:fillRect/>
            </a:stretch>
          </p:blipFill>
          <p:spPr>
            <a:xfrm>
              <a:off x="3699365" y="3827481"/>
              <a:ext cx="511924" cy="460323"/>
            </a:xfrm>
            <a:prstGeom prst="rect">
              <a:avLst/>
            </a:prstGeom>
          </p:spPr>
        </p:pic>
        <p:pic>
          <p:nvPicPr>
            <p:cNvPr id="1091" name="Picture 16"/>
            <p:cNvPicPr>
              <a:picLocks noChangeAspect="1"/>
            </p:cNvPicPr>
            <p:nvPr/>
          </p:nvPicPr>
          <p:blipFill>
            <a:blip r:embed="rId411">
              <a:extLst>
                <a:ext uri="{837473B0-CC2E-450A-ABE3-18F120FF3D39}">
                  <a1611:picAttrSrcUrl xmlns:a1611="http://schemas.microsoft.com/office/drawing/2016/11/main" r:id="rId412"/>
                </a:ext>
              </a:extLst>
            </a:blip>
            <a:srcRect/>
            <a:stretch>
              <a:fillRect/>
            </a:stretch>
          </p:blipFill>
          <p:spPr>
            <a:xfrm>
              <a:off x="3716024" y="3329359"/>
              <a:ext cx="511644" cy="458258"/>
            </a:xfrm>
            <a:prstGeom prst="rect">
              <a:avLst/>
            </a:prstGeom>
          </p:spPr>
        </p:pic>
        <p:pic>
          <p:nvPicPr>
            <p:cNvPr id="1092" name="Picture 19"/>
            <p:cNvPicPr>
              <a:picLocks noChangeAspect="1"/>
            </p:cNvPicPr>
            <p:nvPr/>
          </p:nvPicPr>
          <p:blipFill>
            <a:blip r:embed="rId413">
              <a:extLst>
                <a:ext uri="{837473B0-CC2E-450A-ABE3-18F120FF3D39}">
                  <a1611:picAttrSrcUrl xmlns:a1611="http://schemas.microsoft.com/office/drawing/2016/11/main" r:id="rId414"/>
                </a:ext>
              </a:extLst>
            </a:blip>
            <a:srcRect t="29113" b="19373"/>
            <a:stretch/>
          </p:blipFill>
          <p:spPr>
            <a:xfrm>
              <a:off x="3566721" y="4287803"/>
              <a:ext cx="809708" cy="349475"/>
            </a:xfrm>
            <a:prstGeom prst="rect">
              <a:avLst/>
            </a:prstGeom>
          </p:spPr>
        </p:pic>
        <p:grpSp>
          <p:nvGrpSpPr>
            <p:cNvPr id="1093" name="Group 73"/>
            <p:cNvGrpSpPr/>
            <p:nvPr/>
          </p:nvGrpSpPr>
          <p:grpSpPr>
            <a:xfrm>
              <a:off x="3451224" y="2061040"/>
              <a:ext cx="958830" cy="1268503"/>
              <a:chOff x="2162054" y="1945263"/>
              <a:chExt cx="958830" cy="1253011"/>
            </a:xfrm>
          </p:grpSpPr>
          <p:pic>
            <p:nvPicPr>
              <p:cNvPr id="1094" name="Picture 7"/>
              <p:cNvPicPr>
                <a:picLocks noChangeAspect="1"/>
              </p:cNvPicPr>
              <p:nvPr/>
            </p:nvPicPr>
            <p:blipFill>
              <a:blip r:embed="rId415">
                <a:extLst>
                  <a:ext uri="{837473B0-CC2E-450A-ABE3-18F120FF3D39}">
                    <a1611:picAttrSrcUrl xmlns:a1611="http://schemas.microsoft.com/office/drawing/2016/11/main" r:id="rId416"/>
                  </a:ext>
                </a:extLst>
              </a:blip>
              <a:srcRect t="13502" b="16246"/>
              <a:stretch/>
            </p:blipFill>
            <p:spPr>
              <a:xfrm>
                <a:off x="2433579" y="2232568"/>
                <a:ext cx="432665" cy="377612"/>
              </a:xfrm>
              <a:prstGeom prst="rect">
                <a:avLst/>
              </a:prstGeom>
            </p:spPr>
          </p:pic>
          <p:pic>
            <p:nvPicPr>
              <p:cNvPr id="1095" name="Picture 30"/>
              <p:cNvPicPr>
                <a:picLocks noChangeAspect="1"/>
              </p:cNvPicPr>
              <p:nvPr/>
            </p:nvPicPr>
            <p:blipFill>
              <a:blip r:embed="rId417">
                <a:extLst>
                  <a:ext uri="{837473B0-CC2E-450A-ABE3-18F120FF3D39}">
                    <a1611:picAttrSrcUrl xmlns:a1611="http://schemas.microsoft.com/office/drawing/2016/11/main" r:id="rId4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62054" y="1945263"/>
                <a:ext cx="958830" cy="282306"/>
              </a:xfrm>
              <a:prstGeom prst="rect">
                <a:avLst/>
              </a:prstGeom>
            </p:spPr>
          </p:pic>
          <p:pic>
            <p:nvPicPr>
              <p:cNvPr id="1096" name="Picture 31"/>
              <p:cNvPicPr>
                <a:picLocks noChangeAspect="1"/>
              </p:cNvPicPr>
              <p:nvPr/>
            </p:nvPicPr>
            <p:blipFill>
              <a:blip r:embed="rId419">
                <a:extLst>
                  <a:ext uri="{837473B0-CC2E-450A-ABE3-18F120FF3D39}">
                    <a1611:picAttrSrcUrl xmlns:a1611="http://schemas.microsoft.com/office/drawing/2016/11/main" r:id="rId42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94087" y="2609997"/>
                <a:ext cx="544682" cy="588277"/>
              </a:xfrm>
              <a:prstGeom prst="rect">
                <a:avLst/>
              </a:prstGeom>
            </p:spPr>
          </p:pic>
        </p:grpSp>
      </p:grpSp>
      <p:sp>
        <p:nvSpPr>
          <p:cNvPr id="1097" name="TextBox 23"/>
          <p:cNvSpPr txBox="1"/>
          <p:nvPr/>
        </p:nvSpPr>
        <p:spPr>
          <a:xfrm>
            <a:off x="-1" y="564770"/>
            <a:ext cx="7560001" cy="24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certains produits et marques américains à boycotter, recherchez par produit sur le site</a:t>
            </a:r>
          </a:p>
        </p:txBody>
      </p:sp>
      <p:sp>
        <p:nvSpPr>
          <p:cNvPr id="1098" name="TextBox 1097"/>
          <p:cNvSpPr txBox="1"/>
          <p:nvPr/>
        </p:nvSpPr>
        <p:spPr>
          <a:xfrm>
            <a:off x="625652" y="-9441"/>
            <a:ext cx="855161" cy="5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dire « non » à</a:t>
            </a:r>
            <a:r>
              <a:rPr lang="en-US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TRUMP</a:t>
            </a:r>
          </a:p>
        </p:txBody>
      </p:sp>
      <p:sp>
        <p:nvSpPr>
          <p:cNvPr id="1099" name="TextBox 1097"/>
          <p:cNvSpPr txBox="1"/>
          <p:nvPr/>
        </p:nvSpPr>
        <p:spPr>
          <a:xfrm>
            <a:off x="6072454" y="-9441"/>
            <a:ext cx="855161" cy="56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dire « non » à</a:t>
            </a:r>
            <a:r>
              <a:rPr lang="en-US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GB" sz="14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MUSK</a:t>
            </a:r>
            <a:endParaRPr lang="en-US" sz="140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Giles Smith</dc:creator>
  <cp:lastModifiedBy>Giles Smith</cp:lastModifiedBy>
  <cp:revision>1</cp:revision>
  <dcterms:created xsi:type="dcterms:W3CDTF">2025-05-13T17:49:06Z</dcterms:created>
  <dcterms:modified xsi:type="dcterms:W3CDTF">2025-05-14T10:12:53Z</dcterms:modified>
</cp:coreProperties>
</file>