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308" r:id="rId2"/>
    <p:sldId id="31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2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99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BDC3F-C057-4468-99B9-F95AC383783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D4195-4E08-43CC-83CC-327DEB49F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1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07374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8704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0" y="619891"/>
            <a:ext cx="5191125" cy="6591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9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6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0" y="619891"/>
            <a:ext cx="5191125" cy="6591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6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0" y="619891"/>
            <a:ext cx="5191125" cy="6591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06392" y="174893"/>
            <a:ext cx="10539664" cy="710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93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0" y="619891"/>
            <a:ext cx="5191125" cy="6591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4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5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2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2E7112D-9671-947D-7048-AD18BFAF78D4}"/>
              </a:ext>
            </a:extLst>
          </p:cNvPr>
          <p:cNvGrpSpPr/>
          <p:nvPr userDrawn="1"/>
        </p:nvGrpSpPr>
        <p:grpSpPr>
          <a:xfrm>
            <a:off x="0" y="-14188"/>
            <a:ext cx="12192000" cy="918959"/>
            <a:chOff x="0" y="1019175"/>
            <a:chExt cx="12192000" cy="9189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F13ED0B-E42D-261F-8913-CAB5F7242E9B}"/>
                </a:ext>
              </a:extLst>
            </p:cNvPr>
            <p:cNvSpPr/>
            <p:nvPr userDrawn="1"/>
          </p:nvSpPr>
          <p:spPr>
            <a:xfrm>
              <a:off x="0" y="1785734"/>
              <a:ext cx="12192000" cy="1524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90F89FC-40B5-A48F-CCD3-BB53BBA25D8A}"/>
                </a:ext>
              </a:extLst>
            </p:cNvPr>
            <p:cNvSpPr/>
            <p:nvPr userDrawn="1"/>
          </p:nvSpPr>
          <p:spPr>
            <a:xfrm>
              <a:off x="0" y="1019175"/>
              <a:ext cx="12192000" cy="85467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059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B1DF-47C1-483F-BC73-B81D0FAB9C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0590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059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EF50C-6695-4135-A1B9-F69A7AB9025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" y="6627360"/>
            <a:ext cx="12191999" cy="446273"/>
            <a:chOff x="1" y="6502132"/>
            <a:chExt cx="12191999" cy="57150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977" y="6502132"/>
              <a:ext cx="11430023" cy="57150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721" r="24887" b="37025"/>
            <a:stretch/>
          </p:blipFill>
          <p:spPr>
            <a:xfrm>
              <a:off x="1" y="6651056"/>
              <a:ext cx="3568699" cy="251393"/>
            </a:xfrm>
            <a:prstGeom prst="rect">
              <a:avLst/>
            </a:prstGeom>
          </p:spPr>
        </p:pic>
      </p:grpSp>
      <p:pic>
        <p:nvPicPr>
          <p:cNvPr id="20" name="Picture 19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FF3534DA-0A88-EAE0-039A-86AB18D4170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290" y="161924"/>
            <a:ext cx="4043021" cy="566737"/>
          </a:xfrm>
          <a:prstGeom prst="rect">
            <a:avLst/>
          </a:prstGeom>
        </p:spPr>
      </p:pic>
      <p:pic>
        <p:nvPicPr>
          <p:cNvPr id="19" name="Picture 18" descr="A black background with yellow text&#10;&#10;AI-generated content may be incorrect.">
            <a:extLst>
              <a:ext uri="{FF2B5EF4-FFF2-40B4-BE49-F238E27FC236}">
                <a16:creationId xmlns:a16="http://schemas.microsoft.com/office/drawing/2014/main" id="{6414F82C-934E-F99B-C7D2-7CA5E2024C9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45" y="34319"/>
            <a:ext cx="4197597" cy="7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0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baseline="300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500" baseline="0" dirty="0">
                <a:solidFill>
                  <a:schemeClr val="tx1"/>
                </a:solidFill>
              </a:rPr>
              <a:t>Title of Slide</a:t>
            </a:r>
            <a:br>
              <a:rPr lang="en-US" sz="6500" baseline="0" dirty="0">
                <a:solidFill>
                  <a:schemeClr val="tx1"/>
                </a:solidFill>
              </a:rPr>
            </a:br>
            <a:endParaRPr lang="en-US" sz="6500" baseline="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37A90E-5DE1-3483-96D8-D87DB8264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5185"/>
            <a:ext cx="9144000" cy="905441"/>
          </a:xfrm>
        </p:spPr>
        <p:txBody>
          <a:bodyPr/>
          <a:lstStyle/>
          <a:p>
            <a:r>
              <a:rPr lang="en-US" dirty="0"/>
              <a:t>Author Name</a:t>
            </a:r>
          </a:p>
        </p:txBody>
      </p:sp>
    </p:spTree>
    <p:extLst>
      <p:ext uri="{BB962C8B-B14F-4D97-AF65-F5344CB8AC3E}">
        <p14:creationId xmlns:p14="http://schemas.microsoft.com/office/powerpoint/2010/main" val="163580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6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CS - PRESENTATION.potx" id="{F3D4DC2C-8CF6-499C-881B-EDCEB34D2E42}" vid="{4B138CEB-40B1-4EB5-AB0A-0325B5D29E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PCS - PRESENTATION</Template>
  <TotalTime>30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 of Slide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</dc:creator>
  <cp:lastModifiedBy>Masood ™</cp:lastModifiedBy>
  <cp:revision>5</cp:revision>
  <dcterms:created xsi:type="dcterms:W3CDTF">2025-02-14T10:08:25Z</dcterms:created>
  <dcterms:modified xsi:type="dcterms:W3CDTF">2025-05-28T08:12:47Z</dcterms:modified>
</cp:coreProperties>
</file>