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embeddedFontLst>
    <p:embeddedFont>
      <p:font typeface="Montserrat"/>
      <p:regular r:id="rId14"/>
    </p:embeddedFont>
    <p:embeddedFont>
      <p:font typeface="Montserrat"/>
      <p:regular r:id="rId15"/>
    </p:embeddedFont>
    <p:embeddedFont>
      <p:font typeface="Montserrat"/>
      <p:regular r:id="rId16"/>
    </p:embeddedFont>
    <p:embeddedFont>
      <p:font typeface="Montserrat"/>
      <p:regular r:id="rId17"/>
    </p:embeddedFont>
    <p:embeddedFont>
      <p:font typeface="Heebo Light"/>
      <p:regular r:id="rId18"/>
    </p:embeddedFont>
    <p:embeddedFont>
      <p:font typeface="Heebo Light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4" Type="http://schemas.openxmlformats.org/officeDocument/2006/relationships/font" Target="fonts/font1.fntdata"/><Relationship Id="rId15" Type="http://schemas.openxmlformats.org/officeDocument/2006/relationships/font" Target="fonts/font2.fntdata"/><Relationship Id="rId16" Type="http://schemas.openxmlformats.org/officeDocument/2006/relationships/font" Target="fonts/font3.fntdata"/><Relationship Id="rId17" Type="http://schemas.openxmlformats.org/officeDocument/2006/relationships/font" Target="fonts/font4.fntdata"/><Relationship Id="rId18" Type="http://schemas.openxmlformats.org/officeDocument/2006/relationships/font" Target="fonts/font5.fntdata"/><Relationship Id="rId1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2975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Unlock Your Potential: Structured Internships for University Students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9625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Bridge the gap between academic learning and practical industry experience. Discover how our structured internship programs can transform your career prospects. We provide real-world exposure and mentorship to help you succeed.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01991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0" y="6027539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6003012"/>
            <a:ext cx="201275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Heebo Bold" pitchFamily="34" charset="0"/>
                <a:ea typeface="Heebo Bold" pitchFamily="34" charset="-122"/>
                <a:cs typeface="Heebo Bold" pitchFamily="34" charset="-120"/>
              </a:rPr>
              <a:t>by Rizwan Khan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8191"/>
            <a:ext cx="121792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About Us: Bridging Academia and Industry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439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Mission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62509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To empower students with practical skills and industry insights through structured internship programs.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Vision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15885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To be the leading provider of internship experiences, recognized for excellence and innovation.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11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Core Values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569261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Integrity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13481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Excellence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57701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Innovation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701921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Collaboration</a:t>
            </a:r>
            <a:endParaRPr lang="en-US" sz="17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2072283"/>
            <a:ext cx="6244709" cy="42726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0680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Program Design: Your Path to Success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1967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65260" y="31621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Eligibility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610094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Open to all university students with a passion for learning and a strong academic record.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311967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56937" y="31621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Application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3610094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Submit your resume, cover letter, and academic transcripts online. Shortlisted candidates will be invited for an interview.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90657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5260" y="594907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9065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Timeline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39699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Our internships typically run for 1-2months, with flexible start dates to accommodate academic schedules.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30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Real-World Exposure: Live Industry Projects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5080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88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Types of Projects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375660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Engage in diverse projects across various industries, including marketing campaigns, product design, and software development.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65080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88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Industries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375660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Gain experience in industries such as technology, finance, healthcare, and education, matching your career interests.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651421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8858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Technologies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376273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Work with cutting-edge tools and technologies, staying ahead of industry trends and demands.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11518702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Mentorship &amp; Support: Guiding Your Journey</a:t>
            </a:r>
            <a:endParaRPr lang="en-US" sz="40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38" y="4134207"/>
            <a:ext cx="515422" cy="515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3157" y="4098131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Expert Guidance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443157" y="4544020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Receive personalized mentorship from industry experts with years of experience.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5528548"/>
            <a:ext cx="515422" cy="515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3157" y="5492472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Skill Workshops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443157" y="5938361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Participate in workshops to develop essential skills, from communication to technical expertise.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8" y="6922889"/>
            <a:ext cx="515422" cy="515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3157" y="6886813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Certificates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443157" y="7332702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Earn a certificate with a rating  of completion, validating your skills and experience.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055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58" y="2692360"/>
            <a:ext cx="8628340" cy="551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Benefits: Transforming Your Future</a:t>
            </a:r>
            <a:endParaRPr lang="en-US" sz="3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58" y="3508296"/>
            <a:ext cx="882134" cy="10585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64149" y="3684627"/>
            <a:ext cx="2267069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Practical Knowledge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764149" y="406610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Gain hands-on experience.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8" y="4566880"/>
            <a:ext cx="882134" cy="10585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64149" y="4743212"/>
            <a:ext cx="2624257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Improved Employability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764149" y="512468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Enhance your resume.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8" y="5625465"/>
            <a:ext cx="882134" cy="10585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64149" y="5801797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Expanded Network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764149" y="618327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Connect with professionals.</a:t>
            </a:r>
            <a:endParaRPr lang="en-US" sz="13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58" y="6684050"/>
            <a:ext cx="882134" cy="10585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64149" y="6860381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Job Opportunities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1764149" y="724185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Potential career pathways.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57518"/>
            <a:ext cx="105060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Next Steps: Start Your Journey Today!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686901"/>
            <a:ext cx="4120753" cy="226814"/>
          </a:xfrm>
          <a:prstGeom prst="roundRect">
            <a:avLst>
              <a:gd name="adj" fmla="val 4200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3790" y="62538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Visit Our Website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744295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Explore our programs.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54704" y="5346621"/>
            <a:ext cx="4120872" cy="226814"/>
          </a:xfrm>
          <a:prstGeom prst="roundRect">
            <a:avLst>
              <a:gd name="adj" fmla="val 4200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254704" y="5913596"/>
            <a:ext cx="29898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Rating GMB Account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404015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Cabigo24.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715738" y="5006459"/>
            <a:ext cx="4120872" cy="226814"/>
          </a:xfrm>
          <a:prstGeom prst="roundRect">
            <a:avLst>
              <a:gd name="adj" fmla="val 4200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15738" y="5573435"/>
            <a:ext cx="29652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Join Our Community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6063853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Transform your future.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2025-04-18T21:05:30Z</dcterms:created>
  <dcterms:modified xsi:type="dcterms:W3CDTF">2025-04-18T21:05:30Z</dcterms:modified>
</cp:coreProperties>
</file>