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0880388" cy="33120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32" userDrawn="1">
          <p15:clr>
            <a:srgbClr val="A4A3A4"/>
          </p15:clr>
        </p15:guide>
        <p15:guide id="2" pos="65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9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>
        <p:scale>
          <a:sx n="19" d="100"/>
          <a:sy n="19" d="100"/>
        </p:scale>
        <p:origin x="2700" y="12"/>
      </p:cViewPr>
      <p:guideLst>
        <p:guide orient="horz" pos="10432"/>
        <p:guide pos="65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E70F9-0CB6-4F23-A21B-59ABE526E019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55863" y="1143000"/>
            <a:ext cx="1946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6943D-1A8F-442C-A38A-49B57F513D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638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1pPr>
    <a:lvl2pPr marL="1295979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2pPr>
    <a:lvl3pPr marL="2591958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3pPr>
    <a:lvl4pPr marL="3887937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4pPr>
    <a:lvl5pPr marL="5183916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5pPr>
    <a:lvl6pPr marL="6479896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6pPr>
    <a:lvl7pPr marL="7775875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7pPr>
    <a:lvl8pPr marL="9071854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8pPr>
    <a:lvl9pPr marL="10367833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6029" y="5420338"/>
            <a:ext cx="17748330" cy="11530671"/>
          </a:xfrm>
        </p:spPr>
        <p:txBody>
          <a:bodyPr anchor="b"/>
          <a:lstStyle>
            <a:lvl1pPr algn="ctr">
              <a:defRPr sz="137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0049" y="17395676"/>
            <a:ext cx="15660291" cy="7996334"/>
          </a:xfrm>
        </p:spPr>
        <p:txBody>
          <a:bodyPr/>
          <a:lstStyle>
            <a:lvl1pPr marL="0" indent="0" algn="ctr">
              <a:buNone/>
              <a:defRPr sz="5480"/>
            </a:lvl1pPr>
            <a:lvl2pPr marL="1044016" indent="0" algn="ctr">
              <a:buNone/>
              <a:defRPr sz="4567"/>
            </a:lvl2pPr>
            <a:lvl3pPr marL="2088032" indent="0" algn="ctr">
              <a:buNone/>
              <a:defRPr sz="4110"/>
            </a:lvl3pPr>
            <a:lvl4pPr marL="3132049" indent="0" algn="ctr">
              <a:buNone/>
              <a:defRPr sz="3654"/>
            </a:lvl4pPr>
            <a:lvl5pPr marL="4176065" indent="0" algn="ctr">
              <a:buNone/>
              <a:defRPr sz="3654"/>
            </a:lvl5pPr>
            <a:lvl6pPr marL="5220081" indent="0" algn="ctr">
              <a:buNone/>
              <a:defRPr sz="3654"/>
            </a:lvl6pPr>
            <a:lvl7pPr marL="6264097" indent="0" algn="ctr">
              <a:buNone/>
              <a:defRPr sz="3654"/>
            </a:lvl7pPr>
            <a:lvl8pPr marL="7308113" indent="0" algn="ctr">
              <a:buNone/>
              <a:defRPr sz="3654"/>
            </a:lvl8pPr>
            <a:lvl9pPr marL="8352130" indent="0" algn="ctr">
              <a:buNone/>
              <a:defRPr sz="365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433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76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42529" y="1763334"/>
            <a:ext cx="4502334" cy="280676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528" y="1763334"/>
            <a:ext cx="13245996" cy="280676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64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89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4652" y="8257013"/>
            <a:ext cx="18009335" cy="13777003"/>
          </a:xfrm>
        </p:spPr>
        <p:txBody>
          <a:bodyPr anchor="b"/>
          <a:lstStyle>
            <a:lvl1pPr>
              <a:defRPr sz="137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4652" y="22164352"/>
            <a:ext cx="18009335" cy="7245000"/>
          </a:xfrm>
        </p:spPr>
        <p:txBody>
          <a:bodyPr/>
          <a:lstStyle>
            <a:lvl1pPr marL="0" indent="0">
              <a:buNone/>
              <a:defRPr sz="5480">
                <a:solidFill>
                  <a:schemeClr val="tx1">
                    <a:tint val="82000"/>
                  </a:schemeClr>
                </a:solidFill>
              </a:defRPr>
            </a:lvl1pPr>
            <a:lvl2pPr marL="1044016" indent="0">
              <a:buNone/>
              <a:defRPr sz="4567">
                <a:solidFill>
                  <a:schemeClr val="tx1">
                    <a:tint val="82000"/>
                  </a:schemeClr>
                </a:solidFill>
              </a:defRPr>
            </a:lvl2pPr>
            <a:lvl3pPr marL="2088032" indent="0">
              <a:buNone/>
              <a:defRPr sz="4110">
                <a:solidFill>
                  <a:schemeClr val="tx1">
                    <a:tint val="82000"/>
                  </a:schemeClr>
                </a:solidFill>
              </a:defRPr>
            </a:lvl3pPr>
            <a:lvl4pPr marL="3132049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4pPr>
            <a:lvl5pPr marL="4176065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5pPr>
            <a:lvl6pPr marL="5220081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6pPr>
            <a:lvl7pPr marL="6264097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7pPr>
            <a:lvl8pPr marL="7308113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8pPr>
            <a:lvl9pPr marL="8352130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75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527" y="8816670"/>
            <a:ext cx="8874165" cy="21014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696" y="8816670"/>
            <a:ext cx="8874165" cy="21014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69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1763341"/>
            <a:ext cx="18009335" cy="64016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8249" y="8119006"/>
            <a:ext cx="8833381" cy="3978999"/>
          </a:xfrm>
        </p:spPr>
        <p:txBody>
          <a:bodyPr anchor="b"/>
          <a:lstStyle>
            <a:lvl1pPr marL="0" indent="0">
              <a:buNone/>
              <a:defRPr sz="5480" b="1"/>
            </a:lvl1pPr>
            <a:lvl2pPr marL="1044016" indent="0">
              <a:buNone/>
              <a:defRPr sz="4567" b="1"/>
            </a:lvl2pPr>
            <a:lvl3pPr marL="2088032" indent="0">
              <a:buNone/>
              <a:defRPr sz="4110" b="1"/>
            </a:lvl3pPr>
            <a:lvl4pPr marL="3132049" indent="0">
              <a:buNone/>
              <a:defRPr sz="3654" b="1"/>
            </a:lvl4pPr>
            <a:lvl5pPr marL="4176065" indent="0">
              <a:buNone/>
              <a:defRPr sz="3654" b="1"/>
            </a:lvl5pPr>
            <a:lvl6pPr marL="5220081" indent="0">
              <a:buNone/>
              <a:defRPr sz="3654" b="1"/>
            </a:lvl6pPr>
            <a:lvl7pPr marL="6264097" indent="0">
              <a:buNone/>
              <a:defRPr sz="3654" b="1"/>
            </a:lvl7pPr>
            <a:lvl8pPr marL="7308113" indent="0">
              <a:buNone/>
              <a:defRPr sz="3654" b="1"/>
            </a:lvl8pPr>
            <a:lvl9pPr marL="8352130" indent="0">
              <a:buNone/>
              <a:defRPr sz="365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249" y="12098005"/>
            <a:ext cx="8833381" cy="1779434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570697" y="8119006"/>
            <a:ext cx="8876885" cy="3978999"/>
          </a:xfrm>
        </p:spPr>
        <p:txBody>
          <a:bodyPr anchor="b"/>
          <a:lstStyle>
            <a:lvl1pPr marL="0" indent="0">
              <a:buNone/>
              <a:defRPr sz="5480" b="1"/>
            </a:lvl1pPr>
            <a:lvl2pPr marL="1044016" indent="0">
              <a:buNone/>
              <a:defRPr sz="4567" b="1"/>
            </a:lvl2pPr>
            <a:lvl3pPr marL="2088032" indent="0">
              <a:buNone/>
              <a:defRPr sz="4110" b="1"/>
            </a:lvl3pPr>
            <a:lvl4pPr marL="3132049" indent="0">
              <a:buNone/>
              <a:defRPr sz="3654" b="1"/>
            </a:lvl4pPr>
            <a:lvl5pPr marL="4176065" indent="0">
              <a:buNone/>
              <a:defRPr sz="3654" b="1"/>
            </a:lvl5pPr>
            <a:lvl6pPr marL="5220081" indent="0">
              <a:buNone/>
              <a:defRPr sz="3654" b="1"/>
            </a:lvl6pPr>
            <a:lvl7pPr marL="6264097" indent="0">
              <a:buNone/>
              <a:defRPr sz="3654" b="1"/>
            </a:lvl7pPr>
            <a:lvl8pPr marL="7308113" indent="0">
              <a:buNone/>
              <a:defRPr sz="3654" b="1"/>
            </a:lvl8pPr>
            <a:lvl9pPr marL="8352130" indent="0">
              <a:buNone/>
              <a:defRPr sz="365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570697" y="12098005"/>
            <a:ext cx="8876885" cy="1779434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89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54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50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2208001"/>
            <a:ext cx="6734469" cy="7728003"/>
          </a:xfrm>
        </p:spPr>
        <p:txBody>
          <a:bodyPr anchor="b"/>
          <a:lstStyle>
            <a:lvl1pPr>
              <a:defRPr sz="7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6885" y="4768676"/>
            <a:ext cx="10570696" cy="23536676"/>
          </a:xfrm>
        </p:spPr>
        <p:txBody>
          <a:bodyPr/>
          <a:lstStyle>
            <a:lvl1pPr>
              <a:defRPr sz="7307"/>
            </a:lvl1pPr>
            <a:lvl2pPr>
              <a:defRPr sz="6394"/>
            </a:lvl2pPr>
            <a:lvl3pPr>
              <a:defRPr sz="5480"/>
            </a:lvl3pPr>
            <a:lvl4pPr>
              <a:defRPr sz="4567"/>
            </a:lvl4pPr>
            <a:lvl5pPr>
              <a:defRPr sz="4567"/>
            </a:lvl5pPr>
            <a:lvl6pPr>
              <a:defRPr sz="4567"/>
            </a:lvl6pPr>
            <a:lvl7pPr>
              <a:defRPr sz="4567"/>
            </a:lvl7pPr>
            <a:lvl8pPr>
              <a:defRPr sz="4567"/>
            </a:lvl8pPr>
            <a:lvl9pPr>
              <a:defRPr sz="45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8246" y="9936004"/>
            <a:ext cx="6734469" cy="18407676"/>
          </a:xfrm>
        </p:spPr>
        <p:txBody>
          <a:bodyPr/>
          <a:lstStyle>
            <a:lvl1pPr marL="0" indent="0">
              <a:buNone/>
              <a:defRPr sz="3654"/>
            </a:lvl1pPr>
            <a:lvl2pPr marL="1044016" indent="0">
              <a:buNone/>
              <a:defRPr sz="3197"/>
            </a:lvl2pPr>
            <a:lvl3pPr marL="2088032" indent="0">
              <a:buNone/>
              <a:defRPr sz="2740"/>
            </a:lvl3pPr>
            <a:lvl4pPr marL="3132049" indent="0">
              <a:buNone/>
              <a:defRPr sz="2284"/>
            </a:lvl4pPr>
            <a:lvl5pPr marL="4176065" indent="0">
              <a:buNone/>
              <a:defRPr sz="2284"/>
            </a:lvl5pPr>
            <a:lvl6pPr marL="5220081" indent="0">
              <a:buNone/>
              <a:defRPr sz="2284"/>
            </a:lvl6pPr>
            <a:lvl7pPr marL="6264097" indent="0">
              <a:buNone/>
              <a:defRPr sz="2284"/>
            </a:lvl7pPr>
            <a:lvl8pPr marL="7308113" indent="0">
              <a:buNone/>
              <a:defRPr sz="2284"/>
            </a:lvl8pPr>
            <a:lvl9pPr marL="8352130" indent="0">
              <a:buNone/>
              <a:defRPr sz="22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1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2208001"/>
            <a:ext cx="6734469" cy="7728003"/>
          </a:xfrm>
        </p:spPr>
        <p:txBody>
          <a:bodyPr anchor="b"/>
          <a:lstStyle>
            <a:lvl1pPr>
              <a:defRPr sz="7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76885" y="4768676"/>
            <a:ext cx="10570696" cy="23536676"/>
          </a:xfrm>
        </p:spPr>
        <p:txBody>
          <a:bodyPr anchor="t"/>
          <a:lstStyle>
            <a:lvl1pPr marL="0" indent="0">
              <a:buNone/>
              <a:defRPr sz="7307"/>
            </a:lvl1pPr>
            <a:lvl2pPr marL="1044016" indent="0">
              <a:buNone/>
              <a:defRPr sz="6394"/>
            </a:lvl2pPr>
            <a:lvl3pPr marL="2088032" indent="0">
              <a:buNone/>
              <a:defRPr sz="5480"/>
            </a:lvl3pPr>
            <a:lvl4pPr marL="3132049" indent="0">
              <a:buNone/>
              <a:defRPr sz="4567"/>
            </a:lvl4pPr>
            <a:lvl5pPr marL="4176065" indent="0">
              <a:buNone/>
              <a:defRPr sz="4567"/>
            </a:lvl5pPr>
            <a:lvl6pPr marL="5220081" indent="0">
              <a:buNone/>
              <a:defRPr sz="4567"/>
            </a:lvl6pPr>
            <a:lvl7pPr marL="6264097" indent="0">
              <a:buNone/>
              <a:defRPr sz="4567"/>
            </a:lvl7pPr>
            <a:lvl8pPr marL="7308113" indent="0">
              <a:buNone/>
              <a:defRPr sz="4567"/>
            </a:lvl8pPr>
            <a:lvl9pPr marL="8352130" indent="0">
              <a:buNone/>
              <a:defRPr sz="45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8246" y="9936004"/>
            <a:ext cx="6734469" cy="18407676"/>
          </a:xfrm>
        </p:spPr>
        <p:txBody>
          <a:bodyPr/>
          <a:lstStyle>
            <a:lvl1pPr marL="0" indent="0">
              <a:buNone/>
              <a:defRPr sz="3654"/>
            </a:lvl1pPr>
            <a:lvl2pPr marL="1044016" indent="0">
              <a:buNone/>
              <a:defRPr sz="3197"/>
            </a:lvl2pPr>
            <a:lvl3pPr marL="2088032" indent="0">
              <a:buNone/>
              <a:defRPr sz="2740"/>
            </a:lvl3pPr>
            <a:lvl4pPr marL="3132049" indent="0">
              <a:buNone/>
              <a:defRPr sz="2284"/>
            </a:lvl4pPr>
            <a:lvl5pPr marL="4176065" indent="0">
              <a:buNone/>
              <a:defRPr sz="2284"/>
            </a:lvl5pPr>
            <a:lvl6pPr marL="5220081" indent="0">
              <a:buNone/>
              <a:defRPr sz="2284"/>
            </a:lvl6pPr>
            <a:lvl7pPr marL="6264097" indent="0">
              <a:buNone/>
              <a:defRPr sz="2284"/>
            </a:lvl7pPr>
            <a:lvl8pPr marL="7308113" indent="0">
              <a:buNone/>
              <a:defRPr sz="2284"/>
            </a:lvl8pPr>
            <a:lvl9pPr marL="8352130" indent="0">
              <a:buNone/>
              <a:defRPr sz="22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91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5527" y="1763341"/>
            <a:ext cx="18009335" cy="6401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527" y="8816670"/>
            <a:ext cx="18009335" cy="21014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5527" y="30697353"/>
            <a:ext cx="4698087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8D5777-39A0-41A3-A19A-0E1B9DB4E2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16629" y="30697353"/>
            <a:ext cx="7047131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746774" y="30697353"/>
            <a:ext cx="4698087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67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88032" rtl="0" eaLnBrk="1" latinLnBrk="0" hangingPunct="1">
        <a:lnSpc>
          <a:spcPct val="90000"/>
        </a:lnSpc>
        <a:spcBef>
          <a:spcPct val="0"/>
        </a:spcBef>
        <a:buNone/>
        <a:defRPr sz="100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08" indent="-522008" algn="l" defTabSz="2088032" rtl="0" eaLnBrk="1" latinLnBrk="0" hangingPunct="1">
        <a:lnSpc>
          <a:spcPct val="90000"/>
        </a:lnSpc>
        <a:spcBef>
          <a:spcPts val="2284"/>
        </a:spcBef>
        <a:buFont typeface="Arial" panose="020B0604020202020204" pitchFamily="34" charset="0"/>
        <a:buChar char="•"/>
        <a:defRPr sz="6394" kern="1200">
          <a:solidFill>
            <a:schemeClr val="tx1"/>
          </a:solidFill>
          <a:latin typeface="+mn-lt"/>
          <a:ea typeface="+mn-ea"/>
          <a:cs typeface="+mn-cs"/>
        </a:defRPr>
      </a:lvl1pPr>
      <a:lvl2pPr marL="1566024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5480" kern="1200">
          <a:solidFill>
            <a:schemeClr val="tx1"/>
          </a:solidFill>
          <a:latin typeface="+mn-lt"/>
          <a:ea typeface="+mn-ea"/>
          <a:cs typeface="+mn-cs"/>
        </a:defRPr>
      </a:lvl2pPr>
      <a:lvl3pPr marL="2610041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567" kern="1200">
          <a:solidFill>
            <a:schemeClr val="tx1"/>
          </a:solidFill>
          <a:latin typeface="+mn-lt"/>
          <a:ea typeface="+mn-ea"/>
          <a:cs typeface="+mn-cs"/>
        </a:defRPr>
      </a:lvl3pPr>
      <a:lvl4pPr marL="3654057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4pPr>
      <a:lvl5pPr marL="4698073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5pPr>
      <a:lvl6pPr marL="5742089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6pPr>
      <a:lvl7pPr marL="6786105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7pPr>
      <a:lvl8pPr marL="7830122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8pPr>
      <a:lvl9pPr marL="8874138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1pPr>
      <a:lvl2pPr marL="1044016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2pPr>
      <a:lvl3pPr marL="2088032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3pPr>
      <a:lvl4pPr marL="3132049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4pPr>
      <a:lvl5pPr marL="4176065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5pPr>
      <a:lvl6pPr marL="5220081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6pPr>
      <a:lvl7pPr marL="6264097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7pPr>
      <a:lvl8pPr marL="7308113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8pPr>
      <a:lvl9pPr marL="8352130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1BD750CD-CCB9-50B6-A4BE-B3AFE5F90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000553"/>
              </p:ext>
            </p:extLst>
          </p:nvPr>
        </p:nvGraphicFramePr>
        <p:xfrm>
          <a:off x="1262856" y="382843"/>
          <a:ext cx="18354675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8355428" imgH="1491408" progId="CorelDraw.Graphic.25">
                  <p:embed/>
                </p:oleObj>
              </mc:Choice>
              <mc:Fallback>
                <p:oleObj name="CorelDRAW" r:id="rId2" imgW="18355428" imgH="1491408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62856" y="382843"/>
                        <a:ext cx="18354675" cy="149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0F19C710-4343-D237-7B1A-C930A46EE6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130758"/>
              </p:ext>
            </p:extLst>
          </p:nvPr>
        </p:nvGraphicFramePr>
        <p:xfrm>
          <a:off x="6396036" y="32008507"/>
          <a:ext cx="80883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4" imgW="8088897" imgH="626584" progId="CorelDraw.Graphic.25">
                  <p:embed/>
                </p:oleObj>
              </mc:Choice>
              <mc:Fallback>
                <p:oleObj name="CorelDRAW" r:id="rId4" imgW="8088897" imgH="626584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96036" y="32008507"/>
                        <a:ext cx="8088313" cy="62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42776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CorelDRAW 2024 Graphic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MCE</dc:creator>
  <cp:lastModifiedBy>Office MCE</cp:lastModifiedBy>
  <cp:revision>4</cp:revision>
  <dcterms:created xsi:type="dcterms:W3CDTF">2025-11-19T10:05:34Z</dcterms:created>
  <dcterms:modified xsi:type="dcterms:W3CDTF">2026-02-17T14:27:54Z</dcterms:modified>
</cp:coreProperties>
</file>