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CR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Learn. Grow. Succeed.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About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At CR Training, we offer practical, flexible, and career-driven training programs.</a:t>
            </a:r>
          </a:p>
          <a:p>
            <a:r>
              <a:t>Our mission is to empower learners with real-world skills in CRM and Full Stack Development.</a:t>
            </a:r>
          </a:p>
          <a:p/>
          <a:p>
            <a:r>
              <a:t>🎯 Vision: To become a trusted partner in every learner’s journey.</a:t>
            </a:r>
          </a:p>
          <a:p>
            <a:r>
              <a:t>👥 Who We Serve: Students, Professionals, Freelancers, Entrepreneurs, Support &amp; Sales Teams.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Online Courses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💻 Full Stack Web Development:</a:t>
            </a:r>
          </a:p>
          <a:p>
            <a:r>
              <a:t>- HTML, CSS, JavaScript, Angular, React, MongoDB</a:t>
            </a:r>
          </a:p>
          <a:p/>
          <a:p>
            <a:r>
              <a:t>🤝 Client Relationship Management:</a:t>
            </a:r>
          </a:p>
          <a:p>
            <a:r>
              <a:t>- Communication, CRM Tools, Client Handling, Loyalty Strategies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Course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⏳ Duration: 2 Months</a:t>
            </a:r>
          </a:p>
          <a:p>
            <a:r>
              <a:t>📱 Mode: 100% Online &amp; Self-Paced</a:t>
            </a:r>
          </a:p>
          <a:p>
            <a:r>
              <a:t>🎓 Certification Provided</a:t>
            </a:r>
          </a:p>
          <a:p>
            <a:r>
              <a:t>🧠 Real Projects &amp; Tools</a:t>
            </a:r>
          </a:p>
          <a:p>
            <a:r>
              <a:t>🌐 Global Access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Full Stack Developer Course (Weeks 1–8)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Week 1: HTML Basics</a:t>
            </a:r>
          </a:p>
          <a:p>
            <a:r>
              <a:t>Week 2: CSS &amp; Responsive Design</a:t>
            </a:r>
          </a:p>
          <a:p>
            <a:r>
              <a:t>Week 3: JavaScript Programming</a:t>
            </a:r>
          </a:p>
          <a:p>
            <a:r>
              <a:t>Week 4: Advanced JS + ES6</a:t>
            </a:r>
          </a:p>
          <a:p>
            <a:r>
              <a:t>Week 5: Angular Basics</a:t>
            </a:r>
          </a:p>
          <a:p>
            <a:r>
              <a:t>Week 6: ReactJS Fundamentals</a:t>
            </a:r>
          </a:p>
          <a:p>
            <a:r>
              <a:t>Week 7: MongoDB CRUD Operations</a:t>
            </a:r>
          </a:p>
          <a:p>
            <a:r>
              <a:t>Week 8: Final Project + Deployment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Client Relationship Management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Module 1: CRM Fundamentals</a:t>
            </a:r>
          </a:p>
          <a:p>
            <a:r>
              <a:t>Module 2: Communication Skills</a:t>
            </a:r>
          </a:p>
          <a:p>
            <a:r>
              <a:t>Module 3: Understanding Clients</a:t>
            </a:r>
          </a:p>
          <a:p>
            <a:r>
              <a:t>Module 4: Relationship Building</a:t>
            </a:r>
          </a:p>
          <a:p>
            <a:r>
              <a:t>Module 5: CRM Tools</a:t>
            </a:r>
          </a:p>
          <a:p>
            <a:r>
              <a:t>Module 6: Conflict Resolution</a:t>
            </a:r>
          </a:p>
          <a:p>
            <a:r>
              <a:t>Module 7: Client Retention</a:t>
            </a:r>
          </a:p>
          <a:p>
            <a:r>
              <a:t>Module 8: Real Case Studies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Choose CR Training?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Real-World Skills</a:t>
            </a:r>
          </a:p>
          <a:p>
            <a:r>
              <a:t>✅ Certified Courses</a:t>
            </a:r>
          </a:p>
          <a:p>
            <a:r>
              <a:t>✅ Hands-on Projects</a:t>
            </a:r>
          </a:p>
          <a:p>
            <a:r>
              <a:t>✅ Career-Focused Training</a:t>
            </a:r>
          </a:p>
          <a:p>
            <a:r>
              <a:t>✅ Expert Support &amp; Community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Our Location &amp; Contact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🏢 CR Training Headquarters</a:t>
            </a:r>
          </a:p>
          <a:p>
            <a:r>
              <a:t>#45, 2nd Floor, Learning Hub Building</a:t>
            </a:r>
          </a:p>
          <a:p>
            <a:r>
              <a:t>MG Road, Bengaluru – 560001, India</a:t>
            </a:r>
          </a:p>
          <a:p/>
          <a:p>
            <a:r>
              <a:t>📧 info@cr-training.com</a:t>
            </a:r>
          </a:p>
          <a:p>
            <a:r>
              <a:t>📞 +91-98765-43210</a:t>
            </a:r>
          </a:p>
          <a:p>
            <a:r>
              <a:t>🌐 www.cr-training.com</a:t>
            </a:r>
          </a:p>
          <a:p>
            <a:r>
              <a:t>🕒 Mon–Sat: 9 AM – 6 PM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Get Started Today!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🚀 Enroll Now at www.cr-training.com</a:t>
            </a:r>
          </a:p>
          <a:p>
            <a:r>
              <a:t>📞 Contact: +91-98765-43210</a:t>
            </a:r>
          </a:p>
          <a:p>
            <a:r>
              <a:t>📧 Email: info@cr-training.com</a:t>
            </a:r>
          </a:p>
          <a:p/>
          <a:p>
            <a:r>
              <a:t>🔗 Follow us on LinkedIn, Instagram, and YouTube</a:t>
            </a:r>
          </a:p>
          <a:p/>
          <a:p>
            <a:r>
              <a:t>CR Training – Learn. Grow. Succeed.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