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424"/>
  </p:normalViewPr>
  <p:slideViewPr>
    <p:cSldViewPr snapToGrid="0">
      <p:cViewPr varScale="1">
        <p:scale>
          <a:sx n="81" d="100"/>
          <a:sy n="81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0621F-EDBC-4FC1-AC47-55281D21BAB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A572DB-1F7B-4B7A-9B21-43CD1C985688}">
      <dgm:prSet/>
      <dgm:spPr/>
      <dgm:t>
        <a:bodyPr/>
        <a:lstStyle/>
        <a:p>
          <a:r>
            <a:rPr lang="en-US"/>
            <a:t>Leeds- LGI + SJUH</a:t>
          </a:r>
        </a:p>
      </dgm:t>
    </dgm:pt>
    <dgm:pt modelId="{6356101E-9D2D-4B85-9049-C20061AD4C7D}" type="parTrans" cxnId="{1E0F96BF-7D72-468C-BE20-12AEF33DA437}">
      <dgm:prSet/>
      <dgm:spPr/>
      <dgm:t>
        <a:bodyPr/>
        <a:lstStyle/>
        <a:p>
          <a:endParaRPr lang="en-US"/>
        </a:p>
      </dgm:t>
    </dgm:pt>
    <dgm:pt modelId="{39393849-806C-4D0B-AF09-01E84F7D68E4}" type="sibTrans" cxnId="{1E0F96BF-7D72-468C-BE20-12AEF33DA437}">
      <dgm:prSet/>
      <dgm:spPr/>
      <dgm:t>
        <a:bodyPr/>
        <a:lstStyle/>
        <a:p>
          <a:endParaRPr lang="en-US"/>
        </a:p>
      </dgm:t>
    </dgm:pt>
    <dgm:pt modelId="{D17837F6-4985-49E6-BFFC-C3E6E35C5199}">
      <dgm:prSet/>
      <dgm:spPr/>
      <dgm:t>
        <a:bodyPr/>
        <a:lstStyle/>
        <a:p>
          <a:r>
            <a:rPr lang="en-US"/>
            <a:t>Bradford- BRI + St Lukes</a:t>
          </a:r>
        </a:p>
      </dgm:t>
    </dgm:pt>
    <dgm:pt modelId="{B25C60B8-3EF0-4A56-B364-7D6FBC812034}" type="parTrans" cxnId="{05D15603-B51B-4FCA-BA0F-F871E3C79EE5}">
      <dgm:prSet/>
      <dgm:spPr/>
      <dgm:t>
        <a:bodyPr/>
        <a:lstStyle/>
        <a:p>
          <a:endParaRPr lang="en-US"/>
        </a:p>
      </dgm:t>
    </dgm:pt>
    <dgm:pt modelId="{CCD97195-FCA1-4577-8C27-4CE1D31C5478}" type="sibTrans" cxnId="{05D15603-B51B-4FCA-BA0F-F871E3C79EE5}">
      <dgm:prSet/>
      <dgm:spPr/>
      <dgm:t>
        <a:bodyPr/>
        <a:lstStyle/>
        <a:p>
          <a:endParaRPr lang="en-US"/>
        </a:p>
      </dgm:t>
    </dgm:pt>
    <dgm:pt modelId="{E3387219-B871-425D-A7F4-46F5FE462E0A}">
      <dgm:prSet/>
      <dgm:spPr/>
      <dgm:t>
        <a:bodyPr/>
        <a:lstStyle/>
        <a:p>
          <a:r>
            <a:rPr lang="en-US" dirty="0"/>
            <a:t>Mid </a:t>
          </a:r>
          <a:r>
            <a:rPr lang="en-US" dirty="0" err="1"/>
            <a:t>Yorks</a:t>
          </a:r>
          <a:r>
            <a:rPr lang="en-US" dirty="0"/>
            <a:t>- </a:t>
          </a:r>
          <a:r>
            <a:rPr lang="en-US" dirty="0" err="1"/>
            <a:t>Pinderfields</a:t>
          </a:r>
          <a:r>
            <a:rPr lang="en-US" dirty="0"/>
            <a:t> + </a:t>
          </a:r>
          <a:r>
            <a:rPr lang="en-US" dirty="0" err="1"/>
            <a:t>Pontefract</a:t>
          </a:r>
          <a:r>
            <a:rPr lang="en-US" dirty="0"/>
            <a:t> and Dewsbury</a:t>
          </a:r>
        </a:p>
      </dgm:t>
    </dgm:pt>
    <dgm:pt modelId="{A4E56CE8-3E9C-45D8-A9D2-BF24675FEABE}" type="parTrans" cxnId="{02EFEA2D-1129-4343-8048-05A8A78C8CF3}">
      <dgm:prSet/>
      <dgm:spPr/>
      <dgm:t>
        <a:bodyPr/>
        <a:lstStyle/>
        <a:p>
          <a:endParaRPr lang="en-US"/>
        </a:p>
      </dgm:t>
    </dgm:pt>
    <dgm:pt modelId="{36BDBC85-5959-4669-BF0C-5D3F9CED3A6A}" type="sibTrans" cxnId="{02EFEA2D-1129-4343-8048-05A8A78C8CF3}">
      <dgm:prSet/>
      <dgm:spPr/>
      <dgm:t>
        <a:bodyPr/>
        <a:lstStyle/>
        <a:p>
          <a:endParaRPr lang="en-US"/>
        </a:p>
      </dgm:t>
    </dgm:pt>
    <dgm:pt modelId="{DF870283-9EB7-4AB7-81C8-124FA61A94C9}">
      <dgm:prSet/>
      <dgm:spPr/>
      <dgm:t>
        <a:bodyPr/>
        <a:lstStyle/>
        <a:p>
          <a:r>
            <a:rPr lang="en-US"/>
            <a:t>Calderdale and Huddersfield</a:t>
          </a:r>
        </a:p>
      </dgm:t>
    </dgm:pt>
    <dgm:pt modelId="{277E2761-EADB-4C99-B85F-9F8EC656BABA}" type="parTrans" cxnId="{7BE31913-87BF-4D13-ADD6-9B1AB9F637CB}">
      <dgm:prSet/>
      <dgm:spPr/>
      <dgm:t>
        <a:bodyPr/>
        <a:lstStyle/>
        <a:p>
          <a:endParaRPr lang="en-US"/>
        </a:p>
      </dgm:t>
    </dgm:pt>
    <dgm:pt modelId="{0CF7EF55-90F5-45F1-8213-0952954C2710}" type="sibTrans" cxnId="{7BE31913-87BF-4D13-ADD6-9B1AB9F637CB}">
      <dgm:prSet/>
      <dgm:spPr/>
      <dgm:t>
        <a:bodyPr/>
        <a:lstStyle/>
        <a:p>
          <a:endParaRPr lang="en-US"/>
        </a:p>
      </dgm:t>
    </dgm:pt>
    <dgm:pt modelId="{A7AEE7F2-CB86-4E11-AB22-4731C9E43755}">
      <dgm:prSet/>
      <dgm:spPr/>
      <dgm:t>
        <a:bodyPr/>
        <a:lstStyle/>
        <a:p>
          <a:r>
            <a:rPr lang="en-US"/>
            <a:t>Airedale</a:t>
          </a:r>
        </a:p>
      </dgm:t>
    </dgm:pt>
    <dgm:pt modelId="{BECA157C-763B-4773-A83F-FFC826A9974E}" type="parTrans" cxnId="{46F2FE55-141A-42BF-BF5D-49F6CC4B2A73}">
      <dgm:prSet/>
      <dgm:spPr/>
      <dgm:t>
        <a:bodyPr/>
        <a:lstStyle/>
        <a:p>
          <a:endParaRPr lang="en-US"/>
        </a:p>
      </dgm:t>
    </dgm:pt>
    <dgm:pt modelId="{96A3C130-A59D-40BE-BDF3-EE40105FB37F}" type="sibTrans" cxnId="{46F2FE55-141A-42BF-BF5D-49F6CC4B2A73}">
      <dgm:prSet/>
      <dgm:spPr/>
      <dgm:t>
        <a:bodyPr/>
        <a:lstStyle/>
        <a:p>
          <a:endParaRPr lang="en-US"/>
        </a:p>
      </dgm:t>
    </dgm:pt>
    <dgm:pt modelId="{554E79DB-ED05-4B3C-ADF3-CC2731475892}">
      <dgm:prSet/>
      <dgm:spPr/>
      <dgm:t>
        <a:bodyPr/>
        <a:lstStyle/>
        <a:p>
          <a:r>
            <a:rPr lang="en-US"/>
            <a:t>Harrogate</a:t>
          </a:r>
        </a:p>
      </dgm:t>
    </dgm:pt>
    <dgm:pt modelId="{5ACBD46F-AF9E-4C59-95EF-E6DF869F85A0}" type="parTrans" cxnId="{B53E64B3-E02B-4B24-941A-56008E345282}">
      <dgm:prSet/>
      <dgm:spPr/>
      <dgm:t>
        <a:bodyPr/>
        <a:lstStyle/>
        <a:p>
          <a:endParaRPr lang="en-US"/>
        </a:p>
      </dgm:t>
    </dgm:pt>
    <dgm:pt modelId="{744FCCA3-41A4-4BBD-BC96-D7D824F451F8}" type="sibTrans" cxnId="{B53E64B3-E02B-4B24-941A-56008E345282}">
      <dgm:prSet/>
      <dgm:spPr/>
      <dgm:t>
        <a:bodyPr/>
        <a:lstStyle/>
        <a:p>
          <a:endParaRPr lang="en-US"/>
        </a:p>
      </dgm:t>
    </dgm:pt>
    <dgm:pt modelId="{89E86028-CB2A-7D4B-853D-A9B8C5E42E0F}" type="pres">
      <dgm:prSet presAssocID="{7BE0621F-EDBC-4FC1-AC47-55281D21BABF}" presName="diagram" presStyleCnt="0">
        <dgm:presLayoutVars>
          <dgm:dir/>
          <dgm:resizeHandles val="exact"/>
        </dgm:presLayoutVars>
      </dgm:prSet>
      <dgm:spPr/>
    </dgm:pt>
    <dgm:pt modelId="{591A2208-2D33-6749-B419-AA99BF76DB17}" type="pres">
      <dgm:prSet presAssocID="{CCA572DB-1F7B-4B7A-9B21-43CD1C985688}" presName="node" presStyleLbl="node1" presStyleIdx="0" presStyleCnt="6">
        <dgm:presLayoutVars>
          <dgm:bulletEnabled val="1"/>
        </dgm:presLayoutVars>
      </dgm:prSet>
      <dgm:spPr/>
    </dgm:pt>
    <dgm:pt modelId="{3A342FF6-4822-DA44-9B3D-62BC62AAD41B}" type="pres">
      <dgm:prSet presAssocID="{39393849-806C-4D0B-AF09-01E84F7D68E4}" presName="sibTrans" presStyleCnt="0"/>
      <dgm:spPr/>
    </dgm:pt>
    <dgm:pt modelId="{B8584097-917E-F849-A545-2A1ED133C589}" type="pres">
      <dgm:prSet presAssocID="{D17837F6-4985-49E6-BFFC-C3E6E35C5199}" presName="node" presStyleLbl="node1" presStyleIdx="1" presStyleCnt="6">
        <dgm:presLayoutVars>
          <dgm:bulletEnabled val="1"/>
        </dgm:presLayoutVars>
      </dgm:prSet>
      <dgm:spPr/>
    </dgm:pt>
    <dgm:pt modelId="{288F0E30-70D7-E942-A488-E6C6EB16B38A}" type="pres">
      <dgm:prSet presAssocID="{CCD97195-FCA1-4577-8C27-4CE1D31C5478}" presName="sibTrans" presStyleCnt="0"/>
      <dgm:spPr/>
    </dgm:pt>
    <dgm:pt modelId="{16E646CB-C65A-E64E-97B0-064FE7E25EF8}" type="pres">
      <dgm:prSet presAssocID="{E3387219-B871-425D-A7F4-46F5FE462E0A}" presName="node" presStyleLbl="node1" presStyleIdx="2" presStyleCnt="6">
        <dgm:presLayoutVars>
          <dgm:bulletEnabled val="1"/>
        </dgm:presLayoutVars>
      </dgm:prSet>
      <dgm:spPr/>
    </dgm:pt>
    <dgm:pt modelId="{9F5CCB8C-7C50-1A4C-919D-759681BA63CD}" type="pres">
      <dgm:prSet presAssocID="{36BDBC85-5959-4669-BF0C-5D3F9CED3A6A}" presName="sibTrans" presStyleCnt="0"/>
      <dgm:spPr/>
    </dgm:pt>
    <dgm:pt modelId="{79B3DAA0-A60F-D746-B67A-AFB7EC4EF0D1}" type="pres">
      <dgm:prSet presAssocID="{DF870283-9EB7-4AB7-81C8-124FA61A94C9}" presName="node" presStyleLbl="node1" presStyleIdx="3" presStyleCnt="6">
        <dgm:presLayoutVars>
          <dgm:bulletEnabled val="1"/>
        </dgm:presLayoutVars>
      </dgm:prSet>
      <dgm:spPr/>
    </dgm:pt>
    <dgm:pt modelId="{F310BB04-28E8-E84F-B268-1D2EF56C25CA}" type="pres">
      <dgm:prSet presAssocID="{0CF7EF55-90F5-45F1-8213-0952954C2710}" presName="sibTrans" presStyleCnt="0"/>
      <dgm:spPr/>
    </dgm:pt>
    <dgm:pt modelId="{F42EE924-44F5-EA4B-96F8-BD9FBBA4A486}" type="pres">
      <dgm:prSet presAssocID="{A7AEE7F2-CB86-4E11-AB22-4731C9E43755}" presName="node" presStyleLbl="node1" presStyleIdx="4" presStyleCnt="6">
        <dgm:presLayoutVars>
          <dgm:bulletEnabled val="1"/>
        </dgm:presLayoutVars>
      </dgm:prSet>
      <dgm:spPr/>
    </dgm:pt>
    <dgm:pt modelId="{ED986B89-60C1-2F4B-84A1-52DBCBDBCF79}" type="pres">
      <dgm:prSet presAssocID="{96A3C130-A59D-40BE-BDF3-EE40105FB37F}" presName="sibTrans" presStyleCnt="0"/>
      <dgm:spPr/>
    </dgm:pt>
    <dgm:pt modelId="{82214C5B-1026-424A-854B-A0840F1B9138}" type="pres">
      <dgm:prSet presAssocID="{554E79DB-ED05-4B3C-ADF3-CC2731475892}" presName="node" presStyleLbl="node1" presStyleIdx="5" presStyleCnt="6">
        <dgm:presLayoutVars>
          <dgm:bulletEnabled val="1"/>
        </dgm:presLayoutVars>
      </dgm:prSet>
      <dgm:spPr/>
    </dgm:pt>
  </dgm:ptLst>
  <dgm:cxnLst>
    <dgm:cxn modelId="{53FD3901-F79A-5842-ACFC-0E27826E38C0}" type="presOf" srcId="{CCA572DB-1F7B-4B7A-9B21-43CD1C985688}" destId="{591A2208-2D33-6749-B419-AA99BF76DB17}" srcOrd="0" destOrd="0" presId="urn:microsoft.com/office/officeart/2005/8/layout/default"/>
    <dgm:cxn modelId="{05D15603-B51B-4FCA-BA0F-F871E3C79EE5}" srcId="{7BE0621F-EDBC-4FC1-AC47-55281D21BABF}" destId="{D17837F6-4985-49E6-BFFC-C3E6E35C5199}" srcOrd="1" destOrd="0" parTransId="{B25C60B8-3EF0-4A56-B364-7D6FBC812034}" sibTransId="{CCD97195-FCA1-4577-8C27-4CE1D31C5478}"/>
    <dgm:cxn modelId="{7BE31913-87BF-4D13-ADD6-9B1AB9F637CB}" srcId="{7BE0621F-EDBC-4FC1-AC47-55281D21BABF}" destId="{DF870283-9EB7-4AB7-81C8-124FA61A94C9}" srcOrd="3" destOrd="0" parTransId="{277E2761-EADB-4C99-B85F-9F8EC656BABA}" sibTransId="{0CF7EF55-90F5-45F1-8213-0952954C2710}"/>
    <dgm:cxn modelId="{02EFEA2D-1129-4343-8048-05A8A78C8CF3}" srcId="{7BE0621F-EDBC-4FC1-AC47-55281D21BABF}" destId="{E3387219-B871-425D-A7F4-46F5FE462E0A}" srcOrd="2" destOrd="0" parTransId="{A4E56CE8-3E9C-45D8-A9D2-BF24675FEABE}" sibTransId="{36BDBC85-5959-4669-BF0C-5D3F9CED3A6A}"/>
    <dgm:cxn modelId="{55BC8363-B8B1-9B4B-9369-E9ED8312C31E}" type="presOf" srcId="{D17837F6-4985-49E6-BFFC-C3E6E35C5199}" destId="{B8584097-917E-F849-A545-2A1ED133C589}" srcOrd="0" destOrd="0" presId="urn:microsoft.com/office/officeart/2005/8/layout/default"/>
    <dgm:cxn modelId="{50C96575-9EFC-374D-86F7-B414A11B43B4}" type="presOf" srcId="{E3387219-B871-425D-A7F4-46F5FE462E0A}" destId="{16E646CB-C65A-E64E-97B0-064FE7E25EF8}" srcOrd="0" destOrd="0" presId="urn:microsoft.com/office/officeart/2005/8/layout/default"/>
    <dgm:cxn modelId="{46F2FE55-141A-42BF-BF5D-49F6CC4B2A73}" srcId="{7BE0621F-EDBC-4FC1-AC47-55281D21BABF}" destId="{A7AEE7F2-CB86-4E11-AB22-4731C9E43755}" srcOrd="4" destOrd="0" parTransId="{BECA157C-763B-4773-A83F-FFC826A9974E}" sibTransId="{96A3C130-A59D-40BE-BDF3-EE40105FB37F}"/>
    <dgm:cxn modelId="{0F5C5992-8AD5-2943-A45B-725F52110EEE}" type="presOf" srcId="{A7AEE7F2-CB86-4E11-AB22-4731C9E43755}" destId="{F42EE924-44F5-EA4B-96F8-BD9FBBA4A486}" srcOrd="0" destOrd="0" presId="urn:microsoft.com/office/officeart/2005/8/layout/default"/>
    <dgm:cxn modelId="{10B7C69A-E768-A642-B641-039BAAF95866}" type="presOf" srcId="{DF870283-9EB7-4AB7-81C8-124FA61A94C9}" destId="{79B3DAA0-A60F-D746-B67A-AFB7EC4EF0D1}" srcOrd="0" destOrd="0" presId="urn:microsoft.com/office/officeart/2005/8/layout/default"/>
    <dgm:cxn modelId="{B53E64B3-E02B-4B24-941A-56008E345282}" srcId="{7BE0621F-EDBC-4FC1-AC47-55281D21BABF}" destId="{554E79DB-ED05-4B3C-ADF3-CC2731475892}" srcOrd="5" destOrd="0" parTransId="{5ACBD46F-AF9E-4C59-95EF-E6DF869F85A0}" sibTransId="{744FCCA3-41A4-4BBD-BC96-D7D824F451F8}"/>
    <dgm:cxn modelId="{1E0F96BF-7D72-468C-BE20-12AEF33DA437}" srcId="{7BE0621F-EDBC-4FC1-AC47-55281D21BABF}" destId="{CCA572DB-1F7B-4B7A-9B21-43CD1C985688}" srcOrd="0" destOrd="0" parTransId="{6356101E-9D2D-4B85-9049-C20061AD4C7D}" sibTransId="{39393849-806C-4D0B-AF09-01E84F7D68E4}"/>
    <dgm:cxn modelId="{01BC90D4-77A6-5B45-9024-F44C55E6ABB1}" type="presOf" srcId="{554E79DB-ED05-4B3C-ADF3-CC2731475892}" destId="{82214C5B-1026-424A-854B-A0840F1B9138}" srcOrd="0" destOrd="0" presId="urn:microsoft.com/office/officeart/2005/8/layout/default"/>
    <dgm:cxn modelId="{AA0166F6-EF93-9B46-A6B3-33CAEE035AD0}" type="presOf" srcId="{7BE0621F-EDBC-4FC1-AC47-55281D21BABF}" destId="{89E86028-CB2A-7D4B-853D-A9B8C5E42E0F}" srcOrd="0" destOrd="0" presId="urn:microsoft.com/office/officeart/2005/8/layout/default"/>
    <dgm:cxn modelId="{AC2FFB16-8BA6-5147-9A15-2492FC08D0C2}" type="presParOf" srcId="{89E86028-CB2A-7D4B-853D-A9B8C5E42E0F}" destId="{591A2208-2D33-6749-B419-AA99BF76DB17}" srcOrd="0" destOrd="0" presId="urn:microsoft.com/office/officeart/2005/8/layout/default"/>
    <dgm:cxn modelId="{7FBB2489-F46A-0342-B4BF-5BF1F4074828}" type="presParOf" srcId="{89E86028-CB2A-7D4B-853D-A9B8C5E42E0F}" destId="{3A342FF6-4822-DA44-9B3D-62BC62AAD41B}" srcOrd="1" destOrd="0" presId="urn:microsoft.com/office/officeart/2005/8/layout/default"/>
    <dgm:cxn modelId="{353C297F-C6A5-2F48-B5AB-EAFF8844BDD7}" type="presParOf" srcId="{89E86028-CB2A-7D4B-853D-A9B8C5E42E0F}" destId="{B8584097-917E-F849-A545-2A1ED133C589}" srcOrd="2" destOrd="0" presId="urn:microsoft.com/office/officeart/2005/8/layout/default"/>
    <dgm:cxn modelId="{C9E4D64C-8D5B-AD40-B828-69C329CEAA37}" type="presParOf" srcId="{89E86028-CB2A-7D4B-853D-A9B8C5E42E0F}" destId="{288F0E30-70D7-E942-A488-E6C6EB16B38A}" srcOrd="3" destOrd="0" presId="urn:microsoft.com/office/officeart/2005/8/layout/default"/>
    <dgm:cxn modelId="{4766358D-E232-CC45-95FB-10C30E4423C3}" type="presParOf" srcId="{89E86028-CB2A-7D4B-853D-A9B8C5E42E0F}" destId="{16E646CB-C65A-E64E-97B0-064FE7E25EF8}" srcOrd="4" destOrd="0" presId="urn:microsoft.com/office/officeart/2005/8/layout/default"/>
    <dgm:cxn modelId="{4ECDFFC2-412D-2C48-A303-7B978C0A2885}" type="presParOf" srcId="{89E86028-CB2A-7D4B-853D-A9B8C5E42E0F}" destId="{9F5CCB8C-7C50-1A4C-919D-759681BA63CD}" srcOrd="5" destOrd="0" presId="urn:microsoft.com/office/officeart/2005/8/layout/default"/>
    <dgm:cxn modelId="{B2A152FE-D34C-904E-970E-5F29B8A77472}" type="presParOf" srcId="{89E86028-CB2A-7D4B-853D-A9B8C5E42E0F}" destId="{79B3DAA0-A60F-D746-B67A-AFB7EC4EF0D1}" srcOrd="6" destOrd="0" presId="urn:microsoft.com/office/officeart/2005/8/layout/default"/>
    <dgm:cxn modelId="{D95F1FC4-4F77-6B4F-AE53-69EF997EF8AE}" type="presParOf" srcId="{89E86028-CB2A-7D4B-853D-A9B8C5E42E0F}" destId="{F310BB04-28E8-E84F-B268-1D2EF56C25CA}" srcOrd="7" destOrd="0" presId="urn:microsoft.com/office/officeart/2005/8/layout/default"/>
    <dgm:cxn modelId="{F4E62EC4-E613-104F-8082-026166861A85}" type="presParOf" srcId="{89E86028-CB2A-7D4B-853D-A9B8C5E42E0F}" destId="{F42EE924-44F5-EA4B-96F8-BD9FBBA4A486}" srcOrd="8" destOrd="0" presId="urn:microsoft.com/office/officeart/2005/8/layout/default"/>
    <dgm:cxn modelId="{AB211CC8-ABA7-364E-8FBA-8C4607C4752E}" type="presParOf" srcId="{89E86028-CB2A-7D4B-853D-A9B8C5E42E0F}" destId="{ED986B89-60C1-2F4B-84A1-52DBCBDBCF79}" srcOrd="9" destOrd="0" presId="urn:microsoft.com/office/officeart/2005/8/layout/default"/>
    <dgm:cxn modelId="{884DCE3B-6A12-264A-AF72-A4C1D5631B7C}" type="presParOf" srcId="{89E86028-CB2A-7D4B-853D-A9B8C5E42E0F}" destId="{82214C5B-1026-424A-854B-A0840F1B913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2E764-BBBD-4E8B-B75A-1298B9757954}" type="doc">
      <dgm:prSet loTypeId="urn:microsoft.com/office/officeart/2018/2/layout/IconLabel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C089F-F8C7-48B8-944D-F1D7B28091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Find out your local claiming process + sign up to ACCENT</a:t>
          </a:r>
        </a:p>
      </dgm:t>
    </dgm:pt>
    <dgm:pt modelId="{2F2F644A-4AA2-4537-83FE-6FE9D657689C}" type="parTrans" cxnId="{FD65E895-43F3-4C8F-A0FE-509FFBEEB929}">
      <dgm:prSet/>
      <dgm:spPr/>
      <dgm:t>
        <a:bodyPr/>
        <a:lstStyle/>
        <a:p>
          <a:endParaRPr lang="en-US"/>
        </a:p>
      </dgm:t>
    </dgm:pt>
    <dgm:pt modelId="{7CCE135D-965E-473F-8645-A168716BB2BC}" type="sibTrans" cxnId="{FD65E895-43F3-4C8F-A0FE-509FFBEEB929}">
      <dgm:prSet/>
      <dgm:spPr/>
      <dgm:t>
        <a:bodyPr/>
        <a:lstStyle/>
        <a:p>
          <a:endParaRPr lang="en-US"/>
        </a:p>
      </dgm:t>
    </dgm:pt>
    <dgm:pt modelId="{F9679593-F12F-470F-9085-EC0552FFC3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Sign up to Blackboard for courses and content</a:t>
          </a:r>
        </a:p>
      </dgm:t>
    </dgm:pt>
    <dgm:pt modelId="{375F9E7D-A6C5-4666-BB66-3F3405889938}" type="parTrans" cxnId="{29FB9BC7-AD60-4A59-BD39-3AA2DE5E41A2}">
      <dgm:prSet/>
      <dgm:spPr/>
      <dgm:t>
        <a:bodyPr/>
        <a:lstStyle/>
        <a:p>
          <a:endParaRPr lang="en-US"/>
        </a:p>
      </dgm:t>
    </dgm:pt>
    <dgm:pt modelId="{A5732C57-E7FD-4A9E-BF57-6BC1D7BB5319}" type="sibTrans" cxnId="{29FB9BC7-AD60-4A59-BD39-3AA2DE5E41A2}">
      <dgm:prSet/>
      <dgm:spPr/>
      <dgm:t>
        <a:bodyPr/>
        <a:lstStyle/>
        <a:p>
          <a:endParaRPr lang="en-US"/>
        </a:p>
      </dgm:t>
    </dgm:pt>
    <dgm:pt modelId="{1D6F8CF4-4C1A-4E3F-85EE-F19E8BA5CA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Speak to colleagues about where to get sign offs</a:t>
          </a:r>
        </a:p>
      </dgm:t>
    </dgm:pt>
    <dgm:pt modelId="{ECF09F52-CB6E-44B7-B698-8A8A263B1E52}" type="parTrans" cxnId="{D5510D12-B014-4C36-94C5-962D6041CC76}">
      <dgm:prSet/>
      <dgm:spPr/>
      <dgm:t>
        <a:bodyPr/>
        <a:lstStyle/>
        <a:p>
          <a:endParaRPr lang="en-US"/>
        </a:p>
      </dgm:t>
    </dgm:pt>
    <dgm:pt modelId="{3E93676C-44EE-46EE-8425-3C4CD51DC982}" type="sibTrans" cxnId="{D5510D12-B014-4C36-94C5-962D6041CC76}">
      <dgm:prSet/>
      <dgm:spPr/>
      <dgm:t>
        <a:bodyPr/>
        <a:lstStyle/>
        <a:p>
          <a:endParaRPr lang="en-US"/>
        </a:p>
      </dgm:t>
    </dgm:pt>
    <dgm:pt modelId="{37685E03-41DF-4675-8102-6311799FE6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Familiarise</a:t>
          </a:r>
          <a:r>
            <a:rPr lang="en-US" dirty="0"/>
            <a:t> yourself with the curriculum </a:t>
          </a:r>
        </a:p>
      </dgm:t>
    </dgm:pt>
    <dgm:pt modelId="{06A78898-D44E-4EB4-A128-6A6038389166}" type="parTrans" cxnId="{6DD3D5C9-3ACC-4F59-901A-24EEAC5EF0FD}">
      <dgm:prSet/>
      <dgm:spPr/>
      <dgm:t>
        <a:bodyPr/>
        <a:lstStyle/>
        <a:p>
          <a:endParaRPr lang="en-US"/>
        </a:p>
      </dgm:t>
    </dgm:pt>
    <dgm:pt modelId="{0DF98A26-4653-4EDF-81A8-44CDEBA1B2A3}" type="sibTrans" cxnId="{6DD3D5C9-3ACC-4F59-901A-24EEAC5EF0FD}">
      <dgm:prSet/>
      <dgm:spPr/>
      <dgm:t>
        <a:bodyPr/>
        <a:lstStyle/>
        <a:p>
          <a:endParaRPr lang="en-US"/>
        </a:p>
      </dgm:t>
    </dgm:pt>
    <dgm:pt modelId="{AF2D7219-91AB-844F-A44D-14AD915164A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Don't forget to use your EDT</a:t>
          </a:r>
        </a:p>
      </dgm:t>
    </dgm:pt>
    <dgm:pt modelId="{A5A9AC09-3665-B844-AE2D-8A658FCFA7A0}" type="parTrans" cxnId="{9A2E3D29-ABBC-814B-923F-8DEEA4CE12CC}">
      <dgm:prSet/>
      <dgm:spPr/>
      <dgm:t>
        <a:bodyPr/>
        <a:lstStyle/>
        <a:p>
          <a:endParaRPr lang="en-GB"/>
        </a:p>
      </dgm:t>
    </dgm:pt>
    <dgm:pt modelId="{826FF4E5-4F7A-D845-84E1-CEC884A0B9D1}" type="sibTrans" cxnId="{9A2E3D29-ABBC-814B-923F-8DEEA4CE12CC}">
      <dgm:prSet/>
      <dgm:spPr/>
      <dgm:t>
        <a:bodyPr/>
        <a:lstStyle/>
        <a:p>
          <a:endParaRPr lang="en-GB"/>
        </a:p>
      </dgm:t>
    </dgm:pt>
    <dgm:pt modelId="{2A2AFD22-1879-D741-ABC8-3C81707A94C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Join your hospital </a:t>
          </a:r>
          <a:r>
            <a:rPr lang="en-GB" dirty="0" err="1"/>
            <a:t>Whatsapp</a:t>
          </a:r>
          <a:r>
            <a:rPr lang="en-GB" dirty="0"/>
            <a:t> group</a:t>
          </a:r>
        </a:p>
      </dgm:t>
    </dgm:pt>
    <dgm:pt modelId="{881743AA-954D-2045-AB17-DAE9DE346501}" type="parTrans" cxnId="{9E2BEB40-CCF6-E545-8DE8-B6FAA4A24D7E}">
      <dgm:prSet/>
      <dgm:spPr/>
      <dgm:t>
        <a:bodyPr/>
        <a:lstStyle/>
        <a:p>
          <a:endParaRPr lang="en-GB"/>
        </a:p>
      </dgm:t>
    </dgm:pt>
    <dgm:pt modelId="{9414CB13-181A-4145-B6E0-7774301A3BBC}" type="sibTrans" cxnId="{9E2BEB40-CCF6-E545-8DE8-B6FAA4A24D7E}">
      <dgm:prSet/>
      <dgm:spPr/>
      <dgm:t>
        <a:bodyPr/>
        <a:lstStyle/>
        <a:p>
          <a:endParaRPr lang="en-GB"/>
        </a:p>
      </dgm:t>
    </dgm:pt>
    <dgm:pt modelId="{B54BDCE0-540A-4AF9-9C3B-358FDFD1E587}" type="pres">
      <dgm:prSet presAssocID="{2572E764-BBBD-4E8B-B75A-1298B9757954}" presName="root" presStyleCnt="0">
        <dgm:presLayoutVars>
          <dgm:dir/>
          <dgm:resizeHandles val="exact"/>
        </dgm:presLayoutVars>
      </dgm:prSet>
      <dgm:spPr/>
    </dgm:pt>
    <dgm:pt modelId="{48104D8D-EBC1-46DB-AB23-B20AAFDD0F3F}" type="pres">
      <dgm:prSet presAssocID="{191C089F-F8C7-48B8-944D-F1D7B2809155}" presName="compNode" presStyleCnt="0"/>
      <dgm:spPr/>
    </dgm:pt>
    <dgm:pt modelId="{4EC3EDDA-B8B7-497E-B6A2-967D789D5565}" type="pres">
      <dgm:prSet presAssocID="{191C089F-F8C7-48B8-944D-F1D7B280915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DE92597-8C25-43E3-9018-8E3F39648EC9}" type="pres">
      <dgm:prSet presAssocID="{191C089F-F8C7-48B8-944D-F1D7B2809155}" presName="spaceRect" presStyleCnt="0"/>
      <dgm:spPr/>
    </dgm:pt>
    <dgm:pt modelId="{DF93E96A-E6E6-40A6-A15F-E81AB81C1EA4}" type="pres">
      <dgm:prSet presAssocID="{191C089F-F8C7-48B8-944D-F1D7B2809155}" presName="textRect" presStyleLbl="revTx" presStyleIdx="0" presStyleCnt="6">
        <dgm:presLayoutVars>
          <dgm:chMax val="1"/>
          <dgm:chPref val="1"/>
        </dgm:presLayoutVars>
      </dgm:prSet>
      <dgm:spPr/>
    </dgm:pt>
    <dgm:pt modelId="{4138E7DE-D88F-4260-907D-73D03A66395B}" type="pres">
      <dgm:prSet presAssocID="{7CCE135D-965E-473F-8645-A168716BB2BC}" presName="sibTrans" presStyleCnt="0"/>
      <dgm:spPr/>
    </dgm:pt>
    <dgm:pt modelId="{280D440D-98FE-45B2-99C9-C47E4169B9B1}" type="pres">
      <dgm:prSet presAssocID="{F9679593-F12F-470F-9085-EC0552FFC373}" presName="compNode" presStyleCnt="0"/>
      <dgm:spPr/>
    </dgm:pt>
    <dgm:pt modelId="{FF92C8FA-8762-441C-801A-BE5ACF17B9AE}" type="pres">
      <dgm:prSet presAssocID="{F9679593-F12F-470F-9085-EC0552FFC37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4EC66691-26A3-425C-8E8A-D2467DABD38E}" type="pres">
      <dgm:prSet presAssocID="{F9679593-F12F-470F-9085-EC0552FFC373}" presName="spaceRect" presStyleCnt="0"/>
      <dgm:spPr/>
    </dgm:pt>
    <dgm:pt modelId="{566E832E-847E-402C-8163-37FEBA1CA9CC}" type="pres">
      <dgm:prSet presAssocID="{F9679593-F12F-470F-9085-EC0552FFC373}" presName="textRect" presStyleLbl="revTx" presStyleIdx="1" presStyleCnt="6">
        <dgm:presLayoutVars>
          <dgm:chMax val="1"/>
          <dgm:chPref val="1"/>
        </dgm:presLayoutVars>
      </dgm:prSet>
      <dgm:spPr/>
    </dgm:pt>
    <dgm:pt modelId="{2E86D1CB-7674-4CCA-904E-939A74F14642}" type="pres">
      <dgm:prSet presAssocID="{A5732C57-E7FD-4A9E-BF57-6BC1D7BB5319}" presName="sibTrans" presStyleCnt="0"/>
      <dgm:spPr/>
    </dgm:pt>
    <dgm:pt modelId="{3964CCF4-7DA3-4D63-BA03-76956B06FD1E}" type="pres">
      <dgm:prSet presAssocID="{1D6F8CF4-4C1A-4E3F-85EE-F19E8BA5CA1F}" presName="compNode" presStyleCnt="0"/>
      <dgm:spPr/>
    </dgm:pt>
    <dgm:pt modelId="{8EEF62D9-95E4-4F63-8D7A-BC140603D36A}" type="pres">
      <dgm:prSet presAssocID="{1D6F8CF4-4C1A-4E3F-85EE-F19E8BA5CA1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7D2DAEE-A2DD-44A4-AAB2-C1BE77EE0B0F}" type="pres">
      <dgm:prSet presAssocID="{1D6F8CF4-4C1A-4E3F-85EE-F19E8BA5CA1F}" presName="spaceRect" presStyleCnt="0"/>
      <dgm:spPr/>
    </dgm:pt>
    <dgm:pt modelId="{97F0D49E-FD7A-430D-8334-652134374499}" type="pres">
      <dgm:prSet presAssocID="{1D6F8CF4-4C1A-4E3F-85EE-F19E8BA5CA1F}" presName="textRect" presStyleLbl="revTx" presStyleIdx="2" presStyleCnt="6">
        <dgm:presLayoutVars>
          <dgm:chMax val="1"/>
          <dgm:chPref val="1"/>
        </dgm:presLayoutVars>
      </dgm:prSet>
      <dgm:spPr/>
    </dgm:pt>
    <dgm:pt modelId="{F2B70570-D022-48A4-A23B-BC89DAF262F3}" type="pres">
      <dgm:prSet presAssocID="{3E93676C-44EE-46EE-8425-3C4CD51DC982}" presName="sibTrans" presStyleCnt="0"/>
      <dgm:spPr/>
    </dgm:pt>
    <dgm:pt modelId="{F416B3C7-E378-41F0-9DF7-AD27465BBC10}" type="pres">
      <dgm:prSet presAssocID="{37685E03-41DF-4675-8102-6311799FE640}" presName="compNode" presStyleCnt="0"/>
      <dgm:spPr/>
    </dgm:pt>
    <dgm:pt modelId="{06F7E741-BD62-4CBE-82D7-77F27F19BBC5}" type="pres">
      <dgm:prSet presAssocID="{37685E03-41DF-4675-8102-6311799FE64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B069311-D9E4-4862-A3DC-CDF42C8B423B}" type="pres">
      <dgm:prSet presAssocID="{37685E03-41DF-4675-8102-6311799FE640}" presName="spaceRect" presStyleCnt="0"/>
      <dgm:spPr/>
    </dgm:pt>
    <dgm:pt modelId="{6DA149E0-760C-4E06-8382-73549C94B087}" type="pres">
      <dgm:prSet presAssocID="{37685E03-41DF-4675-8102-6311799FE640}" presName="textRect" presStyleLbl="revTx" presStyleIdx="3" presStyleCnt="6">
        <dgm:presLayoutVars>
          <dgm:chMax val="1"/>
          <dgm:chPref val="1"/>
        </dgm:presLayoutVars>
      </dgm:prSet>
      <dgm:spPr/>
    </dgm:pt>
    <dgm:pt modelId="{FE30F725-5322-2545-A65C-0B29ABAD8274}" type="pres">
      <dgm:prSet presAssocID="{0DF98A26-4653-4EDF-81A8-44CDEBA1B2A3}" presName="sibTrans" presStyleCnt="0"/>
      <dgm:spPr/>
    </dgm:pt>
    <dgm:pt modelId="{D07B50BC-F174-7B41-BBA3-601C746F11C0}" type="pres">
      <dgm:prSet presAssocID="{AF2D7219-91AB-844F-A44D-14AD915164A9}" presName="compNode" presStyleCnt="0"/>
      <dgm:spPr/>
    </dgm:pt>
    <dgm:pt modelId="{EA323104-419E-A94B-B737-F098101AA2C9}" type="pres">
      <dgm:prSet presAssocID="{AF2D7219-91AB-844F-A44D-14AD915164A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2B3204AB-1659-3542-B26E-5533A1433C4E}" type="pres">
      <dgm:prSet presAssocID="{AF2D7219-91AB-844F-A44D-14AD915164A9}" presName="spaceRect" presStyleCnt="0"/>
      <dgm:spPr/>
    </dgm:pt>
    <dgm:pt modelId="{BE901E8B-7AE2-8A4E-8431-016510201632}" type="pres">
      <dgm:prSet presAssocID="{AF2D7219-91AB-844F-A44D-14AD915164A9}" presName="textRect" presStyleLbl="revTx" presStyleIdx="4" presStyleCnt="6">
        <dgm:presLayoutVars>
          <dgm:chMax val="1"/>
          <dgm:chPref val="1"/>
        </dgm:presLayoutVars>
      </dgm:prSet>
      <dgm:spPr/>
    </dgm:pt>
    <dgm:pt modelId="{901A8343-C556-E640-8AEE-9DE0D97D2325}" type="pres">
      <dgm:prSet presAssocID="{826FF4E5-4F7A-D845-84E1-CEC884A0B9D1}" presName="sibTrans" presStyleCnt="0"/>
      <dgm:spPr/>
    </dgm:pt>
    <dgm:pt modelId="{1FE9F0AD-00A1-A140-9729-7C9FF3DCC58F}" type="pres">
      <dgm:prSet presAssocID="{2A2AFD22-1879-D741-ABC8-3C81707A94C6}" presName="compNode" presStyleCnt="0"/>
      <dgm:spPr/>
    </dgm:pt>
    <dgm:pt modelId="{14ECB7C5-5329-234D-9BD3-7D7BBB9EC563}" type="pres">
      <dgm:prSet presAssocID="{2A2AFD22-1879-D741-ABC8-3C81707A94C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outline"/>
        </a:ext>
      </dgm:extLst>
    </dgm:pt>
    <dgm:pt modelId="{98186A61-7D21-4446-86F1-2ED98446C749}" type="pres">
      <dgm:prSet presAssocID="{2A2AFD22-1879-D741-ABC8-3C81707A94C6}" presName="spaceRect" presStyleCnt="0"/>
      <dgm:spPr/>
    </dgm:pt>
    <dgm:pt modelId="{1C326ADF-8BC1-F845-A626-B718C2F60189}" type="pres">
      <dgm:prSet presAssocID="{2A2AFD22-1879-D741-ABC8-3C81707A94C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0841006-7535-47E8-9E77-C012F66FD1AF}" type="presOf" srcId="{1D6F8CF4-4C1A-4E3F-85EE-F19E8BA5CA1F}" destId="{97F0D49E-FD7A-430D-8334-652134374499}" srcOrd="0" destOrd="0" presId="urn:microsoft.com/office/officeart/2018/2/layout/IconLabelList"/>
    <dgm:cxn modelId="{D5510D12-B014-4C36-94C5-962D6041CC76}" srcId="{2572E764-BBBD-4E8B-B75A-1298B9757954}" destId="{1D6F8CF4-4C1A-4E3F-85EE-F19E8BA5CA1F}" srcOrd="2" destOrd="0" parTransId="{ECF09F52-CB6E-44B7-B698-8A8A263B1E52}" sibTransId="{3E93676C-44EE-46EE-8425-3C4CD51DC982}"/>
    <dgm:cxn modelId="{9A2E3D29-ABBC-814B-923F-8DEEA4CE12CC}" srcId="{2572E764-BBBD-4E8B-B75A-1298B9757954}" destId="{AF2D7219-91AB-844F-A44D-14AD915164A9}" srcOrd="4" destOrd="0" parTransId="{A5A9AC09-3665-B844-AE2D-8A658FCFA7A0}" sibTransId="{826FF4E5-4F7A-D845-84E1-CEC884A0B9D1}"/>
    <dgm:cxn modelId="{0CC21D2F-F4DA-FB44-8390-5EB7A55B00D6}" type="presOf" srcId="{2A2AFD22-1879-D741-ABC8-3C81707A94C6}" destId="{1C326ADF-8BC1-F845-A626-B718C2F60189}" srcOrd="0" destOrd="0" presId="urn:microsoft.com/office/officeart/2018/2/layout/IconLabelList"/>
    <dgm:cxn modelId="{9E2BEB40-CCF6-E545-8DE8-B6FAA4A24D7E}" srcId="{2572E764-BBBD-4E8B-B75A-1298B9757954}" destId="{2A2AFD22-1879-D741-ABC8-3C81707A94C6}" srcOrd="5" destOrd="0" parTransId="{881743AA-954D-2045-AB17-DAE9DE346501}" sibTransId="{9414CB13-181A-4145-B6E0-7774301A3BBC}"/>
    <dgm:cxn modelId="{A2FE8C61-0678-4839-9E9C-787B22130966}" type="presOf" srcId="{F9679593-F12F-470F-9085-EC0552FFC373}" destId="{566E832E-847E-402C-8163-37FEBA1CA9CC}" srcOrd="0" destOrd="0" presId="urn:microsoft.com/office/officeart/2018/2/layout/IconLabelList"/>
    <dgm:cxn modelId="{EC873967-847C-4630-A215-A87B8A4D5D41}" type="presOf" srcId="{191C089F-F8C7-48B8-944D-F1D7B2809155}" destId="{DF93E96A-E6E6-40A6-A15F-E81AB81C1EA4}" srcOrd="0" destOrd="0" presId="urn:microsoft.com/office/officeart/2018/2/layout/IconLabelList"/>
    <dgm:cxn modelId="{FD65E895-43F3-4C8F-A0FE-509FFBEEB929}" srcId="{2572E764-BBBD-4E8B-B75A-1298B9757954}" destId="{191C089F-F8C7-48B8-944D-F1D7B2809155}" srcOrd="0" destOrd="0" parTransId="{2F2F644A-4AA2-4537-83FE-6FE9D657689C}" sibTransId="{7CCE135D-965E-473F-8645-A168716BB2BC}"/>
    <dgm:cxn modelId="{942490C1-5A57-C94A-9D32-9A4542E54B80}" type="presOf" srcId="{AF2D7219-91AB-844F-A44D-14AD915164A9}" destId="{BE901E8B-7AE2-8A4E-8431-016510201632}" srcOrd="0" destOrd="0" presId="urn:microsoft.com/office/officeart/2018/2/layout/IconLabelList"/>
    <dgm:cxn modelId="{29FB9BC7-AD60-4A59-BD39-3AA2DE5E41A2}" srcId="{2572E764-BBBD-4E8B-B75A-1298B9757954}" destId="{F9679593-F12F-470F-9085-EC0552FFC373}" srcOrd="1" destOrd="0" parTransId="{375F9E7D-A6C5-4666-BB66-3F3405889938}" sibTransId="{A5732C57-E7FD-4A9E-BF57-6BC1D7BB5319}"/>
    <dgm:cxn modelId="{6DD3D5C9-3ACC-4F59-901A-24EEAC5EF0FD}" srcId="{2572E764-BBBD-4E8B-B75A-1298B9757954}" destId="{37685E03-41DF-4675-8102-6311799FE640}" srcOrd="3" destOrd="0" parTransId="{06A78898-D44E-4EB4-A128-6A6038389166}" sibTransId="{0DF98A26-4653-4EDF-81A8-44CDEBA1B2A3}"/>
    <dgm:cxn modelId="{6758D9CB-8D7D-484F-8A83-D2FCEE525507}" type="presOf" srcId="{37685E03-41DF-4675-8102-6311799FE640}" destId="{6DA149E0-760C-4E06-8382-73549C94B087}" srcOrd="0" destOrd="0" presId="urn:microsoft.com/office/officeart/2018/2/layout/IconLabelList"/>
    <dgm:cxn modelId="{2A4174D3-F704-4D68-ADC9-41F5B81337A9}" type="presOf" srcId="{2572E764-BBBD-4E8B-B75A-1298B9757954}" destId="{B54BDCE0-540A-4AF9-9C3B-358FDFD1E587}" srcOrd="0" destOrd="0" presId="urn:microsoft.com/office/officeart/2018/2/layout/IconLabelList"/>
    <dgm:cxn modelId="{18FF9FBB-348A-4CB3-8E6E-372D7EF9E1A0}" type="presParOf" srcId="{B54BDCE0-540A-4AF9-9C3B-358FDFD1E587}" destId="{48104D8D-EBC1-46DB-AB23-B20AAFDD0F3F}" srcOrd="0" destOrd="0" presId="urn:microsoft.com/office/officeart/2018/2/layout/IconLabelList"/>
    <dgm:cxn modelId="{E401C81C-B655-4E9E-BE7E-8A56DBFAC7C9}" type="presParOf" srcId="{48104D8D-EBC1-46DB-AB23-B20AAFDD0F3F}" destId="{4EC3EDDA-B8B7-497E-B6A2-967D789D5565}" srcOrd="0" destOrd="0" presId="urn:microsoft.com/office/officeart/2018/2/layout/IconLabelList"/>
    <dgm:cxn modelId="{B1D27B1F-710F-4301-8305-99A94F3C57D0}" type="presParOf" srcId="{48104D8D-EBC1-46DB-AB23-B20AAFDD0F3F}" destId="{2DE92597-8C25-43E3-9018-8E3F39648EC9}" srcOrd="1" destOrd="0" presId="urn:microsoft.com/office/officeart/2018/2/layout/IconLabelList"/>
    <dgm:cxn modelId="{79EEFCD3-51BC-43AD-A022-8C9A671466EE}" type="presParOf" srcId="{48104D8D-EBC1-46DB-AB23-B20AAFDD0F3F}" destId="{DF93E96A-E6E6-40A6-A15F-E81AB81C1EA4}" srcOrd="2" destOrd="0" presId="urn:microsoft.com/office/officeart/2018/2/layout/IconLabelList"/>
    <dgm:cxn modelId="{CB335F50-6471-4D35-AF64-1B81C667DA88}" type="presParOf" srcId="{B54BDCE0-540A-4AF9-9C3B-358FDFD1E587}" destId="{4138E7DE-D88F-4260-907D-73D03A66395B}" srcOrd="1" destOrd="0" presId="urn:microsoft.com/office/officeart/2018/2/layout/IconLabelList"/>
    <dgm:cxn modelId="{754E0E06-506C-4B3D-B7DE-63E23D90F2DC}" type="presParOf" srcId="{B54BDCE0-540A-4AF9-9C3B-358FDFD1E587}" destId="{280D440D-98FE-45B2-99C9-C47E4169B9B1}" srcOrd="2" destOrd="0" presId="urn:microsoft.com/office/officeart/2018/2/layout/IconLabelList"/>
    <dgm:cxn modelId="{9F692ED6-2C8C-4E1A-AA63-BBE76B9057B5}" type="presParOf" srcId="{280D440D-98FE-45B2-99C9-C47E4169B9B1}" destId="{FF92C8FA-8762-441C-801A-BE5ACF17B9AE}" srcOrd="0" destOrd="0" presId="urn:microsoft.com/office/officeart/2018/2/layout/IconLabelList"/>
    <dgm:cxn modelId="{3B24287E-F2B7-4A41-BFE8-7BD7D49A8984}" type="presParOf" srcId="{280D440D-98FE-45B2-99C9-C47E4169B9B1}" destId="{4EC66691-26A3-425C-8E8A-D2467DABD38E}" srcOrd="1" destOrd="0" presId="urn:microsoft.com/office/officeart/2018/2/layout/IconLabelList"/>
    <dgm:cxn modelId="{6C10D416-44BC-4519-9BA1-9B16BBA22651}" type="presParOf" srcId="{280D440D-98FE-45B2-99C9-C47E4169B9B1}" destId="{566E832E-847E-402C-8163-37FEBA1CA9CC}" srcOrd="2" destOrd="0" presId="urn:microsoft.com/office/officeart/2018/2/layout/IconLabelList"/>
    <dgm:cxn modelId="{9159CE31-C690-4BB3-B0B9-724DB5BF745E}" type="presParOf" srcId="{B54BDCE0-540A-4AF9-9C3B-358FDFD1E587}" destId="{2E86D1CB-7674-4CCA-904E-939A74F14642}" srcOrd="3" destOrd="0" presId="urn:microsoft.com/office/officeart/2018/2/layout/IconLabelList"/>
    <dgm:cxn modelId="{51FECCA4-F8E6-40BC-BA0E-151B883B092D}" type="presParOf" srcId="{B54BDCE0-540A-4AF9-9C3B-358FDFD1E587}" destId="{3964CCF4-7DA3-4D63-BA03-76956B06FD1E}" srcOrd="4" destOrd="0" presId="urn:microsoft.com/office/officeart/2018/2/layout/IconLabelList"/>
    <dgm:cxn modelId="{1BA0354E-188B-4507-BA89-E86097955B44}" type="presParOf" srcId="{3964CCF4-7DA3-4D63-BA03-76956B06FD1E}" destId="{8EEF62D9-95E4-4F63-8D7A-BC140603D36A}" srcOrd="0" destOrd="0" presId="urn:microsoft.com/office/officeart/2018/2/layout/IconLabelList"/>
    <dgm:cxn modelId="{B90199D9-11FC-4800-9DCD-785D82B8BC04}" type="presParOf" srcId="{3964CCF4-7DA3-4D63-BA03-76956B06FD1E}" destId="{37D2DAEE-A2DD-44A4-AAB2-C1BE77EE0B0F}" srcOrd="1" destOrd="0" presId="urn:microsoft.com/office/officeart/2018/2/layout/IconLabelList"/>
    <dgm:cxn modelId="{98EDD607-AE24-4A56-99BD-D13DEFC5C6B3}" type="presParOf" srcId="{3964CCF4-7DA3-4D63-BA03-76956B06FD1E}" destId="{97F0D49E-FD7A-430D-8334-652134374499}" srcOrd="2" destOrd="0" presId="urn:microsoft.com/office/officeart/2018/2/layout/IconLabelList"/>
    <dgm:cxn modelId="{536DDB0F-5437-49D6-9227-74B9AE2B27A3}" type="presParOf" srcId="{B54BDCE0-540A-4AF9-9C3B-358FDFD1E587}" destId="{F2B70570-D022-48A4-A23B-BC89DAF262F3}" srcOrd="5" destOrd="0" presId="urn:microsoft.com/office/officeart/2018/2/layout/IconLabelList"/>
    <dgm:cxn modelId="{BF051823-EF0B-4FE3-B93E-278820A5DE81}" type="presParOf" srcId="{B54BDCE0-540A-4AF9-9C3B-358FDFD1E587}" destId="{F416B3C7-E378-41F0-9DF7-AD27465BBC10}" srcOrd="6" destOrd="0" presId="urn:microsoft.com/office/officeart/2018/2/layout/IconLabelList"/>
    <dgm:cxn modelId="{3C25D900-7596-4C05-A0D0-BD05196A95BC}" type="presParOf" srcId="{F416B3C7-E378-41F0-9DF7-AD27465BBC10}" destId="{06F7E741-BD62-4CBE-82D7-77F27F19BBC5}" srcOrd="0" destOrd="0" presId="urn:microsoft.com/office/officeart/2018/2/layout/IconLabelList"/>
    <dgm:cxn modelId="{A799EEE1-C70E-4E7B-B59D-970166865986}" type="presParOf" srcId="{F416B3C7-E378-41F0-9DF7-AD27465BBC10}" destId="{FB069311-D9E4-4862-A3DC-CDF42C8B423B}" srcOrd="1" destOrd="0" presId="urn:microsoft.com/office/officeart/2018/2/layout/IconLabelList"/>
    <dgm:cxn modelId="{67DE0733-72B5-45D3-B558-2FF1D72DFA3D}" type="presParOf" srcId="{F416B3C7-E378-41F0-9DF7-AD27465BBC10}" destId="{6DA149E0-760C-4E06-8382-73549C94B087}" srcOrd="2" destOrd="0" presId="urn:microsoft.com/office/officeart/2018/2/layout/IconLabelList"/>
    <dgm:cxn modelId="{636A4316-3763-7841-82F6-DAA9ADDDA4C9}" type="presParOf" srcId="{B54BDCE0-540A-4AF9-9C3B-358FDFD1E587}" destId="{FE30F725-5322-2545-A65C-0B29ABAD8274}" srcOrd="7" destOrd="0" presId="urn:microsoft.com/office/officeart/2018/2/layout/IconLabelList"/>
    <dgm:cxn modelId="{7133F2E8-AA2B-AA46-9413-B829BF99661E}" type="presParOf" srcId="{B54BDCE0-540A-4AF9-9C3B-358FDFD1E587}" destId="{D07B50BC-F174-7B41-BBA3-601C746F11C0}" srcOrd="8" destOrd="0" presId="urn:microsoft.com/office/officeart/2018/2/layout/IconLabelList"/>
    <dgm:cxn modelId="{5B5F2728-F8F3-CB47-A47F-7211A53F7FBD}" type="presParOf" srcId="{D07B50BC-F174-7B41-BBA3-601C746F11C0}" destId="{EA323104-419E-A94B-B737-F098101AA2C9}" srcOrd="0" destOrd="0" presId="urn:microsoft.com/office/officeart/2018/2/layout/IconLabelList"/>
    <dgm:cxn modelId="{2BC7370D-6526-0945-8596-1C957CA7666A}" type="presParOf" srcId="{D07B50BC-F174-7B41-BBA3-601C746F11C0}" destId="{2B3204AB-1659-3542-B26E-5533A1433C4E}" srcOrd="1" destOrd="0" presId="urn:microsoft.com/office/officeart/2018/2/layout/IconLabelList"/>
    <dgm:cxn modelId="{8748336A-FA00-7C4B-9343-A45E26586C26}" type="presParOf" srcId="{D07B50BC-F174-7B41-BBA3-601C746F11C0}" destId="{BE901E8B-7AE2-8A4E-8431-016510201632}" srcOrd="2" destOrd="0" presId="urn:microsoft.com/office/officeart/2018/2/layout/IconLabelList"/>
    <dgm:cxn modelId="{6E0DD3EB-14EC-9743-B285-39A19B773631}" type="presParOf" srcId="{B54BDCE0-540A-4AF9-9C3B-358FDFD1E587}" destId="{901A8343-C556-E640-8AEE-9DE0D97D2325}" srcOrd="9" destOrd="0" presId="urn:microsoft.com/office/officeart/2018/2/layout/IconLabelList"/>
    <dgm:cxn modelId="{4BE83EF6-E224-D04E-B98B-A6580B09F9E6}" type="presParOf" srcId="{B54BDCE0-540A-4AF9-9C3B-358FDFD1E587}" destId="{1FE9F0AD-00A1-A140-9729-7C9FF3DCC58F}" srcOrd="10" destOrd="0" presId="urn:microsoft.com/office/officeart/2018/2/layout/IconLabelList"/>
    <dgm:cxn modelId="{BA10D6F0-0E49-1048-B12E-F0B3D00EFAB8}" type="presParOf" srcId="{1FE9F0AD-00A1-A140-9729-7C9FF3DCC58F}" destId="{14ECB7C5-5329-234D-9BD3-7D7BBB9EC563}" srcOrd="0" destOrd="0" presId="urn:microsoft.com/office/officeart/2018/2/layout/IconLabelList"/>
    <dgm:cxn modelId="{D05D6AF5-2B82-7645-B8E3-9D3FDDEF1A8A}" type="presParOf" srcId="{1FE9F0AD-00A1-A140-9729-7C9FF3DCC58F}" destId="{98186A61-7D21-4446-86F1-2ED98446C749}" srcOrd="1" destOrd="0" presId="urn:microsoft.com/office/officeart/2018/2/layout/IconLabelList"/>
    <dgm:cxn modelId="{5D723FA9-1E86-954D-8E86-567657E11CEF}" type="presParOf" srcId="{1FE9F0AD-00A1-A140-9729-7C9FF3DCC58F}" destId="{1C326ADF-8BC1-F845-A626-B718C2F6018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2208-2D33-6749-B419-AA99BF76DB17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Leeds- LGI + SJUH</a:t>
          </a:r>
        </a:p>
      </dsp:txBody>
      <dsp:txXfrm>
        <a:off x="307345" y="1546"/>
        <a:ext cx="3222855" cy="1933713"/>
      </dsp:txXfrm>
    </dsp:sp>
    <dsp:sp modelId="{B8584097-917E-F849-A545-2A1ED133C589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Bradford- BRI + St Lukes</a:t>
          </a:r>
        </a:p>
      </dsp:txBody>
      <dsp:txXfrm>
        <a:off x="3852486" y="1546"/>
        <a:ext cx="3222855" cy="1933713"/>
      </dsp:txXfrm>
    </dsp:sp>
    <dsp:sp modelId="{16E646CB-C65A-E64E-97B0-064FE7E25EF8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Mid </a:t>
          </a:r>
          <a:r>
            <a:rPr lang="en-US" sz="3000" kern="1200" dirty="0" err="1"/>
            <a:t>Yorks</a:t>
          </a:r>
          <a:r>
            <a:rPr lang="en-US" sz="3000" kern="1200" dirty="0"/>
            <a:t>- </a:t>
          </a:r>
          <a:r>
            <a:rPr lang="en-US" sz="3000" kern="1200" dirty="0" err="1"/>
            <a:t>Pinderfields</a:t>
          </a:r>
          <a:r>
            <a:rPr lang="en-US" sz="3000" kern="1200" dirty="0"/>
            <a:t> + </a:t>
          </a:r>
          <a:r>
            <a:rPr lang="en-US" sz="3000" kern="1200" dirty="0" err="1"/>
            <a:t>Pontefract</a:t>
          </a:r>
          <a:r>
            <a:rPr lang="en-US" sz="3000" kern="1200" dirty="0"/>
            <a:t> and Dewsbury</a:t>
          </a:r>
        </a:p>
      </dsp:txBody>
      <dsp:txXfrm>
        <a:off x="7397627" y="1546"/>
        <a:ext cx="3222855" cy="1933713"/>
      </dsp:txXfrm>
    </dsp:sp>
    <dsp:sp modelId="{79B3DAA0-A60F-D746-B67A-AFB7EC4EF0D1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Calderdale and Huddersfield</a:t>
          </a:r>
        </a:p>
      </dsp:txBody>
      <dsp:txXfrm>
        <a:off x="307345" y="2257545"/>
        <a:ext cx="3222855" cy="1933713"/>
      </dsp:txXfrm>
    </dsp:sp>
    <dsp:sp modelId="{F42EE924-44F5-EA4B-96F8-BD9FBBA4A486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Airedale</a:t>
          </a:r>
        </a:p>
      </dsp:txBody>
      <dsp:txXfrm>
        <a:off x="3852486" y="2257545"/>
        <a:ext cx="3222855" cy="1933713"/>
      </dsp:txXfrm>
    </dsp:sp>
    <dsp:sp modelId="{82214C5B-1026-424A-854B-A0840F1B9138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Harrogate</a:t>
          </a:r>
        </a:p>
      </dsp:txBody>
      <dsp:txXfrm>
        <a:off x="7397627" y="2257545"/>
        <a:ext cx="3222855" cy="1933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3EDDA-B8B7-497E-B6A2-967D789D5565}">
      <dsp:nvSpPr>
        <dsp:cNvPr id="0" name=""/>
        <dsp:cNvSpPr/>
      </dsp:nvSpPr>
      <dsp:spPr>
        <a:xfrm>
          <a:off x="709836" y="610915"/>
          <a:ext cx="881810" cy="881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93E96A-E6E6-40A6-A15F-E81AB81C1EA4}">
      <dsp:nvSpPr>
        <dsp:cNvPr id="0" name=""/>
        <dsp:cNvSpPr/>
      </dsp:nvSpPr>
      <dsp:spPr>
        <a:xfrm>
          <a:off x="170952" y="1827862"/>
          <a:ext cx="195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Find out your local claiming process + sign up to ACCENT</a:t>
          </a:r>
        </a:p>
      </dsp:txBody>
      <dsp:txXfrm>
        <a:off x="170952" y="1827862"/>
        <a:ext cx="1959577" cy="720000"/>
      </dsp:txXfrm>
    </dsp:sp>
    <dsp:sp modelId="{FF92C8FA-8762-441C-801A-BE5ACF17B9AE}">
      <dsp:nvSpPr>
        <dsp:cNvPr id="0" name=""/>
        <dsp:cNvSpPr/>
      </dsp:nvSpPr>
      <dsp:spPr>
        <a:xfrm>
          <a:off x="3012340" y="610915"/>
          <a:ext cx="881810" cy="881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6E832E-847E-402C-8163-37FEBA1CA9CC}">
      <dsp:nvSpPr>
        <dsp:cNvPr id="0" name=""/>
        <dsp:cNvSpPr/>
      </dsp:nvSpPr>
      <dsp:spPr>
        <a:xfrm>
          <a:off x="2473456" y="1827862"/>
          <a:ext cx="195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Sign up to Blackboard for courses and content</a:t>
          </a:r>
        </a:p>
      </dsp:txBody>
      <dsp:txXfrm>
        <a:off x="2473456" y="1827862"/>
        <a:ext cx="1959577" cy="720000"/>
      </dsp:txXfrm>
    </dsp:sp>
    <dsp:sp modelId="{8EEF62D9-95E4-4F63-8D7A-BC140603D36A}">
      <dsp:nvSpPr>
        <dsp:cNvPr id="0" name=""/>
        <dsp:cNvSpPr/>
      </dsp:nvSpPr>
      <dsp:spPr>
        <a:xfrm>
          <a:off x="5314844" y="610915"/>
          <a:ext cx="881810" cy="881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F0D49E-FD7A-430D-8334-652134374499}">
      <dsp:nvSpPr>
        <dsp:cNvPr id="0" name=""/>
        <dsp:cNvSpPr/>
      </dsp:nvSpPr>
      <dsp:spPr>
        <a:xfrm>
          <a:off x="4775960" y="1827862"/>
          <a:ext cx="195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Speak to colleagues about where to get sign offs</a:t>
          </a:r>
        </a:p>
      </dsp:txBody>
      <dsp:txXfrm>
        <a:off x="4775960" y="1827862"/>
        <a:ext cx="1959577" cy="720000"/>
      </dsp:txXfrm>
    </dsp:sp>
    <dsp:sp modelId="{06F7E741-BD62-4CBE-82D7-77F27F19BBC5}">
      <dsp:nvSpPr>
        <dsp:cNvPr id="0" name=""/>
        <dsp:cNvSpPr/>
      </dsp:nvSpPr>
      <dsp:spPr>
        <a:xfrm>
          <a:off x="709836" y="3037756"/>
          <a:ext cx="881810" cy="8818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A149E0-760C-4E06-8382-73549C94B087}">
      <dsp:nvSpPr>
        <dsp:cNvPr id="0" name=""/>
        <dsp:cNvSpPr/>
      </dsp:nvSpPr>
      <dsp:spPr>
        <a:xfrm>
          <a:off x="170952" y="4254703"/>
          <a:ext cx="195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Familiarise</a:t>
          </a:r>
          <a:r>
            <a:rPr lang="en-US" sz="1500" kern="1200" dirty="0"/>
            <a:t> yourself with the curriculum </a:t>
          </a:r>
        </a:p>
      </dsp:txBody>
      <dsp:txXfrm>
        <a:off x="170952" y="4254703"/>
        <a:ext cx="1959577" cy="720000"/>
      </dsp:txXfrm>
    </dsp:sp>
    <dsp:sp modelId="{EA323104-419E-A94B-B737-F098101AA2C9}">
      <dsp:nvSpPr>
        <dsp:cNvPr id="0" name=""/>
        <dsp:cNvSpPr/>
      </dsp:nvSpPr>
      <dsp:spPr>
        <a:xfrm>
          <a:off x="3012340" y="3037756"/>
          <a:ext cx="881810" cy="8818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901E8B-7AE2-8A4E-8431-016510201632}">
      <dsp:nvSpPr>
        <dsp:cNvPr id="0" name=""/>
        <dsp:cNvSpPr/>
      </dsp:nvSpPr>
      <dsp:spPr>
        <a:xfrm>
          <a:off x="2473456" y="4254703"/>
          <a:ext cx="195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Don't forget to use your EDT</a:t>
          </a:r>
        </a:p>
      </dsp:txBody>
      <dsp:txXfrm>
        <a:off x="2473456" y="4254703"/>
        <a:ext cx="1959577" cy="720000"/>
      </dsp:txXfrm>
    </dsp:sp>
    <dsp:sp modelId="{14ECB7C5-5329-234D-9BD3-7D7BBB9EC563}">
      <dsp:nvSpPr>
        <dsp:cNvPr id="0" name=""/>
        <dsp:cNvSpPr/>
      </dsp:nvSpPr>
      <dsp:spPr>
        <a:xfrm>
          <a:off x="5314844" y="3037756"/>
          <a:ext cx="881810" cy="8818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326ADF-8BC1-F845-A626-B718C2F60189}">
      <dsp:nvSpPr>
        <dsp:cNvPr id="0" name=""/>
        <dsp:cNvSpPr/>
      </dsp:nvSpPr>
      <dsp:spPr>
        <a:xfrm>
          <a:off x="4775960" y="4254703"/>
          <a:ext cx="195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Join your hospital </a:t>
          </a:r>
          <a:r>
            <a:rPr lang="en-GB" sz="1500" kern="1200" dirty="0" err="1"/>
            <a:t>Whatsapp</a:t>
          </a:r>
          <a:r>
            <a:rPr lang="en-GB" sz="1500" kern="1200" dirty="0"/>
            <a:t> group</a:t>
          </a:r>
        </a:p>
      </dsp:txBody>
      <dsp:txXfrm>
        <a:off x="4775960" y="4254703"/>
        <a:ext cx="195957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88AF-2CD8-5D4A-524C-2A3F3CD4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CC5FA-1635-C3FC-5FAB-ED90C6313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CAF3E-EC35-4930-5B35-6747D0C5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A728-6598-EB9C-8AED-1154D0A4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5D576-34CD-4C76-6CDF-57AD4BBB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4813-221F-8E5B-566C-6BCAA8D7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76735-425F-080D-8D24-C1529957F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185AB-B756-FE15-58B3-8F266B60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BE45-77E1-1E40-4CE3-F3D0D22E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3DD7B-9BB8-7C4D-22BE-C2255284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E4AAC-91C2-1064-C437-5F897C545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E287C-1E3D-529A-51BF-E15964DD9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26BE-C0A3-24FD-56AD-94E9F5E9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A9F9-6F92-2A90-4893-8ED7A58E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8857-E371-C9B7-B761-725BD08F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CAE4-BB6A-CEF6-0B41-A60AA120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DA0C1-652E-7623-DCFC-2709A4B44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4A52C-345D-0E8E-6204-02DD00CB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8A360-B401-6C16-BAE3-EA6E5412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441F6-1698-A161-DEF4-553E97BC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0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4645-D791-4BB2-EFAF-15F68AC3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7EFB3-5849-520B-AC51-1BF97C24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DF84E-4F89-8226-96AC-888A398C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183AA-52AB-6111-0B23-72502A2B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FDDC-C2AA-C2B7-A8CC-82E50FBC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6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E58-348F-AD0A-4FFB-2828B3CD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006F2-F6FE-E24C-471B-22D1EE6F1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0932D-C18C-693A-2CBE-5EFB0F58D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83F29-6CC0-07D4-5095-88F3F296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A5792-47E7-5ADD-8C07-01AE6386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56AFC-BD1D-FC58-D3B7-EF631813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C76C-84E6-EB22-9F0A-C42C09EC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092B3-B64D-C99A-5A90-9AE750FA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461A5-A7DA-79D2-A506-5A7BC724D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B42F0-3A49-479A-3838-2911B1665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AD633-923F-6C89-9C62-287D62728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83AFD-8311-98EF-1D71-676CE9A1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85716-3EA3-6E86-F767-7D88D3DA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0C818-E70A-2442-23A4-6D222DAE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01D7-75FD-2F5E-C1F6-503478CC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943A4-058D-0BC0-648D-07817035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19910-F315-6AD2-800D-D270AA39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F73ED-69BB-A631-E30F-71E173D5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38260-3E32-7BE5-AEA3-A50F34AC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2244E-E725-9176-0CDC-83D6D3F7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FFB68-A52D-1E90-AB25-02FA1850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84E2-FDD9-E379-FE24-37CAF4D3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15A3-E81F-3AF2-8E90-326B48A9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F2149-1481-C702-B26B-137AE511C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9873B-DE46-3CD0-E022-154172B6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32AC-9457-CE01-9BC0-0A794719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0DCCD-F5EC-6A1B-5B25-9A027588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0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376F-7E57-446A-6698-F90160F3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C409F-3313-2554-4933-0FFD0AF44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DD6FE-8ED0-9967-AA99-51497B87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27885-B47B-0F6E-B6BA-AF7DA8F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6AA36-9AC1-EF04-75AF-A17B1AB7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2FF61-5CE3-F4A5-2063-E04EBB4A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68C091-D385-E7CA-D664-EF858A8C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407A6-8068-DC03-B604-24F7DA32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69BE7-2E19-F955-852D-5366C163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80E3F-F39D-B746-B746-654BEE2F08F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F766A-0156-6340-F1F2-AC1B1BD4C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40EBC-98BB-CDC3-45B4-979B4B804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B5FB9-B6D6-0F4A-8DFE-A8EFEE76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airn.co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B866B-2608-6733-513D-069C7D8B1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TRAINING IN WEST YORKSHIRE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CC694F-E8B4-A23A-FAD7-5CC68862A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47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2203D-6A4A-DE02-11CD-69A3C479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to West Yorkshire!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F7655D-AC4D-C035-E7C5-AEEAD79C5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46115"/>
            <a:ext cx="6780700" cy="47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AC3E6-1C7B-18E7-009C-CE0CFDCD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The Essentials…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8D6F-D6CD-428C-C0B2-CAED2C6B4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066110" cy="341071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Ey</a:t>
            </a:r>
            <a:r>
              <a:rPr lang="en-US" sz="2200" dirty="0"/>
              <a:t> up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 Hello</a:t>
            </a:r>
          </a:p>
          <a:p>
            <a:r>
              <a:rPr lang="en-US" sz="2200" dirty="0"/>
              <a:t>Ow do </a:t>
            </a:r>
            <a:r>
              <a:rPr lang="en-US" sz="2200" dirty="0">
                <a:sym typeface="Wingdings" pitchFamily="2" charset="2"/>
              </a:rPr>
              <a:t> How are you?</a:t>
            </a:r>
          </a:p>
          <a:p>
            <a:r>
              <a:rPr lang="en-US" sz="2200" dirty="0">
                <a:sym typeface="Wingdings" pitchFamily="2" charset="2"/>
              </a:rPr>
              <a:t>Nowt  Nothing</a:t>
            </a:r>
          </a:p>
          <a:p>
            <a:r>
              <a:rPr lang="en-US" sz="2200" dirty="0">
                <a:sym typeface="Wingdings" pitchFamily="2" charset="2"/>
              </a:rPr>
              <a:t>Chuffed  Delighted</a:t>
            </a:r>
          </a:p>
          <a:p>
            <a:r>
              <a:rPr lang="en-US" sz="2200" dirty="0" err="1">
                <a:sym typeface="Wingdings" pitchFamily="2" charset="2"/>
              </a:rPr>
              <a:t>Eeh</a:t>
            </a:r>
            <a:r>
              <a:rPr lang="en-US" sz="2200" dirty="0">
                <a:sym typeface="Wingdings" pitchFamily="2" charset="2"/>
              </a:rPr>
              <a:t> by gum  Good gosh!</a:t>
            </a:r>
          </a:p>
          <a:p>
            <a:r>
              <a:rPr lang="en-US" sz="2200" dirty="0">
                <a:sym typeface="Wingdings" pitchFamily="2" charset="2"/>
              </a:rPr>
              <a:t>Snicket  Alleyway</a:t>
            </a:r>
          </a:p>
          <a:p>
            <a:r>
              <a:rPr lang="en-US" sz="2200" dirty="0" err="1">
                <a:sym typeface="Wingdings" pitchFamily="2" charset="2"/>
              </a:rPr>
              <a:t>Gip</a:t>
            </a:r>
            <a:r>
              <a:rPr lang="en-US" sz="2200" dirty="0">
                <a:sym typeface="Wingdings" pitchFamily="2" charset="2"/>
              </a:rPr>
              <a:t>  Wretch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CFF74DE7-6456-85F9-3C91-9DB0DEF88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10" y="857250"/>
            <a:ext cx="4924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5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35C38-1A71-1A72-B5A7-8B347E0E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Hospitals in West Yorkshire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A4FC291E-2A3F-8F05-5FEB-F54A1E912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42632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55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8BB80-4739-79F2-82DE-BE8064C2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STC Representatives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08D28-CF76-99F9-13AA-8438A2A9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390" y="1568258"/>
            <a:ext cx="6906491" cy="37214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STC Chair </a:t>
            </a:r>
            <a:r>
              <a:rPr lang="en-US" sz="2600" dirty="0"/>
              <a:t>	Rima Sinha</a:t>
            </a:r>
          </a:p>
          <a:p>
            <a:pPr marL="0" indent="0">
              <a:buNone/>
            </a:pPr>
            <a:r>
              <a:rPr lang="en-US" sz="2600" b="1" dirty="0"/>
              <a:t>Stage 1 Rep </a:t>
            </a:r>
            <a:r>
              <a:rPr lang="en-US" sz="2600" dirty="0"/>
              <a:t>	Joe Gleeson-</a:t>
            </a:r>
            <a:r>
              <a:rPr lang="en-US" sz="2600" dirty="0" err="1"/>
              <a:t>Buddhdev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Stage 2 Rep </a:t>
            </a:r>
            <a:r>
              <a:rPr lang="en-US" sz="2600" dirty="0"/>
              <a:t>	</a:t>
            </a:r>
            <a:r>
              <a:rPr lang="en-US" sz="2600" dirty="0" err="1"/>
              <a:t>Shaminder</a:t>
            </a:r>
            <a:r>
              <a:rPr lang="en-US" sz="2600" dirty="0"/>
              <a:t> Olney</a:t>
            </a:r>
          </a:p>
          <a:p>
            <a:pPr marL="0" indent="0">
              <a:buNone/>
            </a:pPr>
            <a:r>
              <a:rPr lang="en-US" sz="2600" b="1" dirty="0"/>
              <a:t>Stage 3 Rep </a:t>
            </a:r>
            <a:r>
              <a:rPr lang="en-US" sz="2600" dirty="0"/>
              <a:t>	Sean Howells</a:t>
            </a:r>
          </a:p>
          <a:p>
            <a:pPr marL="0" indent="0">
              <a:buNone/>
            </a:pPr>
            <a:r>
              <a:rPr lang="en-US" sz="2600" b="1" dirty="0"/>
              <a:t>LTFT Reps </a:t>
            </a:r>
            <a:r>
              <a:rPr lang="en-US" sz="2600" dirty="0"/>
              <a:t>	Laura Coles &amp; Ruth Charlesworth</a:t>
            </a:r>
          </a:p>
          <a:p>
            <a:pPr marL="0" indent="0">
              <a:buNone/>
            </a:pPr>
            <a:r>
              <a:rPr lang="en-US" sz="2600" b="1" dirty="0"/>
              <a:t>IMG Rep</a:t>
            </a:r>
            <a:r>
              <a:rPr lang="en-US" sz="2600" dirty="0"/>
              <a:t> 	Priya Nagaraj</a:t>
            </a:r>
          </a:p>
        </p:txBody>
      </p:sp>
    </p:spTree>
    <p:extLst>
      <p:ext uri="{BB962C8B-B14F-4D97-AF65-F5344CB8AC3E}">
        <p14:creationId xmlns:p14="http://schemas.microsoft.com/office/powerpoint/2010/main" val="18143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5217B9-31B3-BD8C-6F46-4609E9FD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Yorkshire Anaesthesia and Intensive Care Regional Network logo">
            <a:hlinkClick r:id="rId2"/>
            <a:extLst>
              <a:ext uri="{FF2B5EF4-FFF2-40B4-BE49-F238E27FC236}">
                <a16:creationId xmlns:a16="http://schemas.microsoft.com/office/drawing/2014/main" id="{BAE7F094-49B1-890E-6AF1-C96F2900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34" y="1687355"/>
            <a:ext cx="9161532" cy="34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2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98283-75C0-659A-E55C-754EE45A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 few pearls of wisdom</a:t>
            </a:r>
          </a:p>
        </p:txBody>
      </p:sp>
      <p:sp>
        <p:nvSpPr>
          <p:cNvPr id="2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8483FA5-8CAC-9BB3-B8D0-13170A1CA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194068"/>
              </p:ext>
            </p:extLst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56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F7914-953D-111A-689D-A8D88844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Keep in touch!</a:t>
            </a:r>
          </a:p>
        </p:txBody>
      </p:sp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55BBBBF9-1024-E3C0-690B-296703AE4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" t="17083" r="2359" b="1667"/>
          <a:stretch/>
        </p:blipFill>
        <p:spPr>
          <a:xfrm>
            <a:off x="7839805" y="2762369"/>
            <a:ext cx="3408121" cy="3209805"/>
          </a:xfrm>
          <a:prstGeom prst="rect">
            <a:avLst/>
          </a:prstGeom>
        </p:spPr>
      </p:pic>
      <p:pic>
        <p:nvPicPr>
          <p:cNvPr id="13" name="Picture 12" descr="A qr code with a phone logo&#10;&#10;Description automatically generated">
            <a:extLst>
              <a:ext uri="{FF2B5EF4-FFF2-40B4-BE49-F238E27FC236}">
                <a16:creationId xmlns:a16="http://schemas.microsoft.com/office/drawing/2014/main" id="{F52ED316-1C33-2F01-578A-6F3D21F4B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93" y="598532"/>
            <a:ext cx="3105975" cy="27953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33C2DD-F1A7-1975-D094-661DA8EC5887}"/>
              </a:ext>
            </a:extLst>
          </p:cNvPr>
          <p:cNvSpPr txBox="1"/>
          <p:nvPr/>
        </p:nvSpPr>
        <p:spPr>
          <a:xfrm>
            <a:off x="728663" y="5665569"/>
            <a:ext cx="335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School </a:t>
            </a:r>
            <a:r>
              <a:rPr lang="en-US" b="1" dirty="0" err="1">
                <a:solidFill>
                  <a:schemeClr val="bg1"/>
                </a:solidFill>
              </a:rPr>
              <a:t>Programme</a:t>
            </a:r>
            <a:r>
              <a:rPr lang="en-US" b="1" dirty="0">
                <a:solidFill>
                  <a:schemeClr val="bg1"/>
                </a:solidFill>
              </a:rPr>
              <a:t> Support</a:t>
            </a:r>
          </a:p>
          <a:p>
            <a:r>
              <a:rPr lang="en-US" dirty="0" err="1">
                <a:solidFill>
                  <a:schemeClr val="bg1"/>
                </a:solidFill>
              </a:rPr>
              <a:t>england.anaesthetics.yh@nhs.net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5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C06DE-B5FD-59C9-3C42-3199C76A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/>
              <a:t>Thank you, any questions?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408FBF-36E2-EB6A-3BE6-64BC38C16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3581" y="1956430"/>
            <a:ext cx="2998206" cy="2945140"/>
          </a:xfrm>
        </p:spPr>
      </p:pic>
    </p:spTree>
    <p:extLst>
      <p:ext uri="{BB962C8B-B14F-4D97-AF65-F5344CB8AC3E}">
        <p14:creationId xmlns:p14="http://schemas.microsoft.com/office/powerpoint/2010/main" val="257248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1006</TotalTime>
  <Words>176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TRAINING IN WEST YORKSHIRE</vt:lpstr>
      <vt:lpstr>Welcome to West Yorkshire!</vt:lpstr>
      <vt:lpstr>The Essentials…</vt:lpstr>
      <vt:lpstr>Hospitals in West Yorkshire</vt:lpstr>
      <vt:lpstr>STC Representatives</vt:lpstr>
      <vt:lpstr>PowerPoint Presentation</vt:lpstr>
      <vt:lpstr>A few pearls of wisdom</vt:lpstr>
      <vt:lpstr>Keep in touch!</vt:lpstr>
      <vt:lpstr>Thank you,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IN WEST YORKSHIRE</dc:title>
  <dc:creator>Charlotte Dowson</dc:creator>
  <cp:lastModifiedBy>STONES, Charlotte (MID YORKSHIRE TEACHING NHS TRUST)</cp:lastModifiedBy>
  <cp:revision>18</cp:revision>
  <dcterms:created xsi:type="dcterms:W3CDTF">2024-08-13T17:22:29Z</dcterms:created>
  <dcterms:modified xsi:type="dcterms:W3CDTF">2026-02-10T15:26:10Z</dcterms:modified>
</cp:coreProperties>
</file>