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79" r:id="rId7"/>
    <p:sldId id="264" r:id="rId8"/>
    <p:sldId id="269" r:id="rId9"/>
    <p:sldId id="270" r:id="rId10"/>
    <p:sldId id="271" r:id="rId11"/>
    <p:sldId id="272" r:id="rId12"/>
    <p:sldId id="284" r:id="rId13"/>
    <p:sldId id="276" r:id="rId14"/>
    <p:sldId id="281" r:id="rId15"/>
    <p:sldId id="261" r:id="rId16"/>
    <p:sldId id="283" r:id="rId17"/>
    <p:sldId id="273" r:id="rId18"/>
    <p:sldId id="267" r:id="rId19"/>
    <p:sldId id="274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79"/>
    <p:restoredTop sz="94624"/>
  </p:normalViewPr>
  <p:slideViewPr>
    <p:cSldViewPr snapToGrid="0">
      <p:cViewPr varScale="1">
        <p:scale>
          <a:sx n="101" d="100"/>
          <a:sy n="10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ilto:england.stp-arcp.yh@nhs.net" TargetMode="Externa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england.stp-arcp.yh@nhs.net" TargetMode="External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79CA5-B9F9-40B6-8B30-72C44F40503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75202DD-AEFA-47F5-815E-2E88C6E24B92}">
      <dgm:prSet/>
      <dgm:spPr/>
      <dgm:t>
        <a:bodyPr/>
        <a:lstStyle/>
        <a:p>
          <a:r>
            <a:rPr lang="en-US"/>
            <a:t>ARCP process</a:t>
          </a:r>
        </a:p>
      </dgm:t>
    </dgm:pt>
    <dgm:pt modelId="{A80ADED7-578A-4257-BB49-E3664E800C40}" type="parTrans" cxnId="{5C3ACB4F-7308-4C7C-A796-03FCE5360B56}">
      <dgm:prSet/>
      <dgm:spPr/>
      <dgm:t>
        <a:bodyPr/>
        <a:lstStyle/>
        <a:p>
          <a:endParaRPr lang="en-US"/>
        </a:p>
      </dgm:t>
    </dgm:pt>
    <dgm:pt modelId="{45B80919-FB2F-4CA3-9302-171C91BC7809}" type="sibTrans" cxnId="{5C3ACB4F-7308-4C7C-A796-03FCE5360B56}">
      <dgm:prSet/>
      <dgm:spPr/>
      <dgm:t>
        <a:bodyPr/>
        <a:lstStyle/>
        <a:p>
          <a:endParaRPr lang="en-US"/>
        </a:p>
      </dgm:t>
    </dgm:pt>
    <dgm:pt modelId="{0F9D12DD-4A85-4872-B61B-6C8CBBD05D72}">
      <dgm:prSet/>
      <dgm:spPr/>
      <dgm:t>
        <a:bodyPr/>
        <a:lstStyle/>
        <a:p>
          <a:r>
            <a:rPr lang="en-US"/>
            <a:t>ARCP success</a:t>
          </a:r>
        </a:p>
      </dgm:t>
    </dgm:pt>
    <dgm:pt modelId="{7FDB78C4-6CB0-4E22-92A4-9B5224FFCFD4}" type="parTrans" cxnId="{A51B6D18-0FD1-4B3F-90C7-7ED39E4CD7A2}">
      <dgm:prSet/>
      <dgm:spPr/>
      <dgm:t>
        <a:bodyPr/>
        <a:lstStyle/>
        <a:p>
          <a:endParaRPr lang="en-US"/>
        </a:p>
      </dgm:t>
    </dgm:pt>
    <dgm:pt modelId="{1018B8AD-32D8-4953-AD31-4BFE87EA36C3}" type="sibTrans" cxnId="{A51B6D18-0FD1-4B3F-90C7-7ED39E4CD7A2}">
      <dgm:prSet/>
      <dgm:spPr/>
      <dgm:t>
        <a:bodyPr/>
        <a:lstStyle/>
        <a:p>
          <a:endParaRPr lang="en-US"/>
        </a:p>
      </dgm:t>
    </dgm:pt>
    <dgm:pt modelId="{35F7A397-96EE-4263-9842-C505D1933DAA}">
      <dgm:prSet/>
      <dgm:spPr/>
      <dgm:t>
        <a:bodyPr/>
        <a:lstStyle/>
        <a:p>
          <a:r>
            <a:rPr lang="en-US" dirty="0"/>
            <a:t>Pitfalls</a:t>
          </a:r>
        </a:p>
      </dgm:t>
    </dgm:pt>
    <dgm:pt modelId="{89C0423D-D12E-41F5-8989-43608DE0F352}" type="parTrans" cxnId="{6FDF4A33-CD5E-459F-A461-61F63D9CF7F7}">
      <dgm:prSet/>
      <dgm:spPr/>
      <dgm:t>
        <a:bodyPr/>
        <a:lstStyle/>
        <a:p>
          <a:endParaRPr lang="en-US"/>
        </a:p>
      </dgm:t>
    </dgm:pt>
    <dgm:pt modelId="{4429279B-6290-418B-9A6B-878BD9807ACC}" type="sibTrans" cxnId="{6FDF4A33-CD5E-459F-A461-61F63D9CF7F7}">
      <dgm:prSet/>
      <dgm:spPr/>
      <dgm:t>
        <a:bodyPr/>
        <a:lstStyle/>
        <a:p>
          <a:endParaRPr lang="en-US"/>
        </a:p>
      </dgm:t>
    </dgm:pt>
    <dgm:pt modelId="{14DA8FF8-FCD6-4E04-AEAB-ECE2BDA8C9F0}" type="pres">
      <dgm:prSet presAssocID="{58379CA5-B9F9-40B6-8B30-72C44F405030}" presName="root" presStyleCnt="0">
        <dgm:presLayoutVars>
          <dgm:dir/>
          <dgm:resizeHandles val="exact"/>
        </dgm:presLayoutVars>
      </dgm:prSet>
      <dgm:spPr/>
    </dgm:pt>
    <dgm:pt modelId="{90831DC5-17EB-4976-91C4-BBDF2879AB8D}" type="pres">
      <dgm:prSet presAssocID="{B75202DD-AEFA-47F5-815E-2E88C6E24B92}" presName="compNode" presStyleCnt="0"/>
      <dgm:spPr/>
    </dgm:pt>
    <dgm:pt modelId="{B2998E22-BEA1-4698-8B0A-C123A034BA20}" type="pres">
      <dgm:prSet presAssocID="{B75202DD-AEFA-47F5-815E-2E88C6E24B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B38BB60E-426E-4705-A6DB-28DA49B80A34}" type="pres">
      <dgm:prSet presAssocID="{B75202DD-AEFA-47F5-815E-2E88C6E24B92}" presName="spaceRect" presStyleCnt="0"/>
      <dgm:spPr/>
    </dgm:pt>
    <dgm:pt modelId="{FDD58648-658E-45D8-8245-00D3E8C94450}" type="pres">
      <dgm:prSet presAssocID="{B75202DD-AEFA-47F5-815E-2E88C6E24B92}" presName="textRect" presStyleLbl="revTx" presStyleIdx="0" presStyleCnt="3">
        <dgm:presLayoutVars>
          <dgm:chMax val="1"/>
          <dgm:chPref val="1"/>
        </dgm:presLayoutVars>
      </dgm:prSet>
      <dgm:spPr/>
    </dgm:pt>
    <dgm:pt modelId="{E501B5A1-9E38-427F-B5B7-D9003DFBEE49}" type="pres">
      <dgm:prSet presAssocID="{45B80919-FB2F-4CA3-9302-171C91BC7809}" presName="sibTrans" presStyleCnt="0"/>
      <dgm:spPr/>
    </dgm:pt>
    <dgm:pt modelId="{92B16F72-FC46-4E02-BBE8-E8FCAC4FED91}" type="pres">
      <dgm:prSet presAssocID="{0F9D12DD-4A85-4872-B61B-6C8CBBD05D72}" presName="compNode" presStyleCnt="0"/>
      <dgm:spPr/>
    </dgm:pt>
    <dgm:pt modelId="{33F8225E-3679-4502-918F-D31D24566055}" type="pres">
      <dgm:prSet presAssocID="{0F9D12DD-4A85-4872-B61B-6C8CBBD05D7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EC06FA2C-CC67-4AA1-AB6A-A81684B2FD19}" type="pres">
      <dgm:prSet presAssocID="{0F9D12DD-4A85-4872-B61B-6C8CBBD05D72}" presName="spaceRect" presStyleCnt="0"/>
      <dgm:spPr/>
    </dgm:pt>
    <dgm:pt modelId="{7CD40035-6E8C-4FBC-9252-E8216BE0C49A}" type="pres">
      <dgm:prSet presAssocID="{0F9D12DD-4A85-4872-B61B-6C8CBBD05D72}" presName="textRect" presStyleLbl="revTx" presStyleIdx="1" presStyleCnt="3">
        <dgm:presLayoutVars>
          <dgm:chMax val="1"/>
          <dgm:chPref val="1"/>
        </dgm:presLayoutVars>
      </dgm:prSet>
      <dgm:spPr/>
    </dgm:pt>
    <dgm:pt modelId="{08F91A6F-16A4-4929-BEAF-53FEDC907708}" type="pres">
      <dgm:prSet presAssocID="{1018B8AD-32D8-4953-AD31-4BFE87EA36C3}" presName="sibTrans" presStyleCnt="0"/>
      <dgm:spPr/>
    </dgm:pt>
    <dgm:pt modelId="{AB336003-CEA7-4F37-ACCC-DB07C83DDD52}" type="pres">
      <dgm:prSet presAssocID="{35F7A397-96EE-4263-9842-C505D1933DAA}" presName="compNode" presStyleCnt="0"/>
      <dgm:spPr/>
    </dgm:pt>
    <dgm:pt modelId="{74B8327D-1B1A-4EE4-B601-0E1FB58D6A5E}" type="pres">
      <dgm:prSet presAssocID="{35F7A397-96EE-4263-9842-C505D1933D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4C0FEB73-60F4-4771-824A-E1F18B868E8E}" type="pres">
      <dgm:prSet presAssocID="{35F7A397-96EE-4263-9842-C505D1933DAA}" presName="spaceRect" presStyleCnt="0"/>
      <dgm:spPr/>
    </dgm:pt>
    <dgm:pt modelId="{22105394-3691-4E79-A8AC-B9A5D855DE11}" type="pres">
      <dgm:prSet presAssocID="{35F7A397-96EE-4263-9842-C505D1933DA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51B6D18-0FD1-4B3F-90C7-7ED39E4CD7A2}" srcId="{58379CA5-B9F9-40B6-8B30-72C44F405030}" destId="{0F9D12DD-4A85-4872-B61B-6C8CBBD05D72}" srcOrd="1" destOrd="0" parTransId="{7FDB78C4-6CB0-4E22-92A4-9B5224FFCFD4}" sibTransId="{1018B8AD-32D8-4953-AD31-4BFE87EA36C3}"/>
    <dgm:cxn modelId="{4CD01C1D-3842-4EBC-8A01-2DC20F62451A}" type="presOf" srcId="{B75202DD-AEFA-47F5-815E-2E88C6E24B92}" destId="{FDD58648-658E-45D8-8245-00D3E8C94450}" srcOrd="0" destOrd="0" presId="urn:microsoft.com/office/officeart/2018/2/layout/IconLabelList"/>
    <dgm:cxn modelId="{6FDF4A33-CD5E-459F-A461-61F63D9CF7F7}" srcId="{58379CA5-B9F9-40B6-8B30-72C44F405030}" destId="{35F7A397-96EE-4263-9842-C505D1933DAA}" srcOrd="2" destOrd="0" parTransId="{89C0423D-D12E-41F5-8989-43608DE0F352}" sibTransId="{4429279B-6290-418B-9A6B-878BD9807ACC}"/>
    <dgm:cxn modelId="{5C3ACB4F-7308-4C7C-A796-03FCE5360B56}" srcId="{58379CA5-B9F9-40B6-8B30-72C44F405030}" destId="{B75202DD-AEFA-47F5-815E-2E88C6E24B92}" srcOrd="0" destOrd="0" parTransId="{A80ADED7-578A-4257-BB49-E3664E800C40}" sibTransId="{45B80919-FB2F-4CA3-9302-171C91BC7809}"/>
    <dgm:cxn modelId="{157BD658-E8E9-4FBD-87CA-58E56593D9E1}" type="presOf" srcId="{0F9D12DD-4A85-4872-B61B-6C8CBBD05D72}" destId="{7CD40035-6E8C-4FBC-9252-E8216BE0C49A}" srcOrd="0" destOrd="0" presId="urn:microsoft.com/office/officeart/2018/2/layout/IconLabelList"/>
    <dgm:cxn modelId="{053E395E-0701-45A8-BFAC-9C63357D6E65}" type="presOf" srcId="{35F7A397-96EE-4263-9842-C505D1933DAA}" destId="{22105394-3691-4E79-A8AC-B9A5D855DE11}" srcOrd="0" destOrd="0" presId="urn:microsoft.com/office/officeart/2018/2/layout/IconLabelList"/>
    <dgm:cxn modelId="{604488F0-3630-415C-A14A-7FE0784DE543}" type="presOf" srcId="{58379CA5-B9F9-40B6-8B30-72C44F405030}" destId="{14DA8FF8-FCD6-4E04-AEAB-ECE2BDA8C9F0}" srcOrd="0" destOrd="0" presId="urn:microsoft.com/office/officeart/2018/2/layout/IconLabelList"/>
    <dgm:cxn modelId="{20141B2B-25FA-4C3A-A024-FC27F4B162B0}" type="presParOf" srcId="{14DA8FF8-FCD6-4E04-AEAB-ECE2BDA8C9F0}" destId="{90831DC5-17EB-4976-91C4-BBDF2879AB8D}" srcOrd="0" destOrd="0" presId="urn:microsoft.com/office/officeart/2018/2/layout/IconLabelList"/>
    <dgm:cxn modelId="{5A97D2A1-FAC6-42C4-8DC6-6F3B54B8BB66}" type="presParOf" srcId="{90831DC5-17EB-4976-91C4-BBDF2879AB8D}" destId="{B2998E22-BEA1-4698-8B0A-C123A034BA20}" srcOrd="0" destOrd="0" presId="urn:microsoft.com/office/officeart/2018/2/layout/IconLabelList"/>
    <dgm:cxn modelId="{92F6CCC4-826F-4812-A8C6-DC5A83BC1652}" type="presParOf" srcId="{90831DC5-17EB-4976-91C4-BBDF2879AB8D}" destId="{B38BB60E-426E-4705-A6DB-28DA49B80A34}" srcOrd="1" destOrd="0" presId="urn:microsoft.com/office/officeart/2018/2/layout/IconLabelList"/>
    <dgm:cxn modelId="{767875EE-9B4B-4F4C-830D-142841A9CAA8}" type="presParOf" srcId="{90831DC5-17EB-4976-91C4-BBDF2879AB8D}" destId="{FDD58648-658E-45D8-8245-00D3E8C94450}" srcOrd="2" destOrd="0" presId="urn:microsoft.com/office/officeart/2018/2/layout/IconLabelList"/>
    <dgm:cxn modelId="{C920B647-D814-4503-B6E0-8148AEB96359}" type="presParOf" srcId="{14DA8FF8-FCD6-4E04-AEAB-ECE2BDA8C9F0}" destId="{E501B5A1-9E38-427F-B5B7-D9003DFBEE49}" srcOrd="1" destOrd="0" presId="urn:microsoft.com/office/officeart/2018/2/layout/IconLabelList"/>
    <dgm:cxn modelId="{D8B95B1A-6FA2-420F-B4FD-EE58F3A50CB0}" type="presParOf" srcId="{14DA8FF8-FCD6-4E04-AEAB-ECE2BDA8C9F0}" destId="{92B16F72-FC46-4E02-BBE8-E8FCAC4FED91}" srcOrd="2" destOrd="0" presId="urn:microsoft.com/office/officeart/2018/2/layout/IconLabelList"/>
    <dgm:cxn modelId="{5C0051ED-75D6-4F01-889E-A8471566F557}" type="presParOf" srcId="{92B16F72-FC46-4E02-BBE8-E8FCAC4FED91}" destId="{33F8225E-3679-4502-918F-D31D24566055}" srcOrd="0" destOrd="0" presId="urn:microsoft.com/office/officeart/2018/2/layout/IconLabelList"/>
    <dgm:cxn modelId="{D8DC6B87-0F35-4B47-B9E7-D05EE4474831}" type="presParOf" srcId="{92B16F72-FC46-4E02-BBE8-E8FCAC4FED91}" destId="{EC06FA2C-CC67-4AA1-AB6A-A81684B2FD19}" srcOrd="1" destOrd="0" presId="urn:microsoft.com/office/officeart/2018/2/layout/IconLabelList"/>
    <dgm:cxn modelId="{13C83274-FF40-4E35-96E5-01BF5C178A71}" type="presParOf" srcId="{92B16F72-FC46-4E02-BBE8-E8FCAC4FED91}" destId="{7CD40035-6E8C-4FBC-9252-E8216BE0C49A}" srcOrd="2" destOrd="0" presId="urn:microsoft.com/office/officeart/2018/2/layout/IconLabelList"/>
    <dgm:cxn modelId="{59C93640-9EB9-47E9-9199-638D41EE756E}" type="presParOf" srcId="{14DA8FF8-FCD6-4E04-AEAB-ECE2BDA8C9F0}" destId="{08F91A6F-16A4-4929-BEAF-53FEDC907708}" srcOrd="3" destOrd="0" presId="urn:microsoft.com/office/officeart/2018/2/layout/IconLabelList"/>
    <dgm:cxn modelId="{9A2A1D5A-C0F4-46A9-A893-40654C4C49F6}" type="presParOf" srcId="{14DA8FF8-FCD6-4E04-AEAB-ECE2BDA8C9F0}" destId="{AB336003-CEA7-4F37-ACCC-DB07C83DDD52}" srcOrd="4" destOrd="0" presId="urn:microsoft.com/office/officeart/2018/2/layout/IconLabelList"/>
    <dgm:cxn modelId="{79D62B65-8641-479B-95EB-601D3B878FE0}" type="presParOf" srcId="{AB336003-CEA7-4F37-ACCC-DB07C83DDD52}" destId="{74B8327D-1B1A-4EE4-B601-0E1FB58D6A5E}" srcOrd="0" destOrd="0" presId="urn:microsoft.com/office/officeart/2018/2/layout/IconLabelList"/>
    <dgm:cxn modelId="{EF8FF83D-22B2-4D86-8631-8E1A4CE78E4F}" type="presParOf" srcId="{AB336003-CEA7-4F37-ACCC-DB07C83DDD52}" destId="{4C0FEB73-60F4-4771-824A-E1F18B868E8E}" srcOrd="1" destOrd="0" presId="urn:microsoft.com/office/officeart/2018/2/layout/IconLabelList"/>
    <dgm:cxn modelId="{91833F1E-D3CA-43F5-B567-499928B2CAE0}" type="presParOf" srcId="{AB336003-CEA7-4F37-ACCC-DB07C83DDD52}" destId="{22105394-3691-4E79-A8AC-B9A5D855DE1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4CDB9-878A-43B5-80B0-B8165D54054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8290A-AF12-4C07-A438-EAEFA631F79A}">
      <dgm:prSet/>
      <dgm:spPr/>
      <dgm:t>
        <a:bodyPr/>
        <a:lstStyle/>
        <a:p>
          <a:r>
            <a:rPr lang="en-US"/>
            <a:t>TPD</a:t>
          </a:r>
        </a:p>
      </dgm:t>
    </dgm:pt>
    <dgm:pt modelId="{7DEC1808-9D5B-4A86-8C2B-7613CC2F22A8}" type="parTrans" cxnId="{B2EC2DEC-52CA-4B49-BD6F-B4D76679AF94}">
      <dgm:prSet/>
      <dgm:spPr/>
      <dgm:t>
        <a:bodyPr/>
        <a:lstStyle/>
        <a:p>
          <a:endParaRPr lang="en-US"/>
        </a:p>
      </dgm:t>
    </dgm:pt>
    <dgm:pt modelId="{ABD8F71C-6FF1-43DC-BBBC-54D53D6B4819}" type="sibTrans" cxnId="{B2EC2DEC-52CA-4B49-BD6F-B4D76679AF94}">
      <dgm:prSet/>
      <dgm:spPr/>
      <dgm:t>
        <a:bodyPr/>
        <a:lstStyle/>
        <a:p>
          <a:endParaRPr lang="en-US"/>
        </a:p>
      </dgm:t>
    </dgm:pt>
    <dgm:pt modelId="{F818777D-A511-46D8-AF43-ABB92F26EF5C}">
      <dgm:prSet/>
      <dgm:spPr/>
      <dgm:t>
        <a:bodyPr/>
        <a:lstStyle/>
        <a:p>
          <a:r>
            <a:rPr lang="en-US"/>
            <a:t>Postgraduate Dean or their representative (HoS)</a:t>
          </a:r>
        </a:p>
      </dgm:t>
    </dgm:pt>
    <dgm:pt modelId="{6A94ABE3-0F0B-450D-81AD-5EBA02489980}" type="parTrans" cxnId="{7C7AEED2-48CF-42FF-80A1-4F60FC4CB08E}">
      <dgm:prSet/>
      <dgm:spPr/>
      <dgm:t>
        <a:bodyPr/>
        <a:lstStyle/>
        <a:p>
          <a:endParaRPr lang="en-US"/>
        </a:p>
      </dgm:t>
    </dgm:pt>
    <dgm:pt modelId="{AE26EAB9-416A-4E54-9A9A-C302EF7DE6D3}" type="sibTrans" cxnId="{7C7AEED2-48CF-42FF-80A1-4F60FC4CB08E}">
      <dgm:prSet/>
      <dgm:spPr/>
      <dgm:t>
        <a:bodyPr/>
        <a:lstStyle/>
        <a:p>
          <a:endParaRPr lang="en-US"/>
        </a:p>
      </dgm:t>
    </dgm:pt>
    <dgm:pt modelId="{50281281-6B6D-470A-9FAB-E3D506DCB90B}">
      <dgm:prSet/>
      <dgm:spPr/>
      <dgm:t>
        <a:bodyPr/>
        <a:lstStyle/>
        <a:p>
          <a:r>
            <a:rPr lang="en-US"/>
            <a:t>RA or Deputy RA</a:t>
          </a:r>
        </a:p>
      </dgm:t>
    </dgm:pt>
    <dgm:pt modelId="{766FC879-99EF-4EAE-A43C-953CA76BBB23}" type="parTrans" cxnId="{4DEB8714-DAAF-4AE4-8907-361EFA96CACD}">
      <dgm:prSet/>
      <dgm:spPr/>
      <dgm:t>
        <a:bodyPr/>
        <a:lstStyle/>
        <a:p>
          <a:endParaRPr lang="en-US"/>
        </a:p>
      </dgm:t>
    </dgm:pt>
    <dgm:pt modelId="{488DCA0D-26F4-4D7E-BE8E-875D4F6E5AE0}" type="sibTrans" cxnId="{4DEB8714-DAAF-4AE4-8907-361EFA96CACD}">
      <dgm:prSet/>
      <dgm:spPr/>
      <dgm:t>
        <a:bodyPr/>
        <a:lstStyle/>
        <a:p>
          <a:endParaRPr lang="en-US"/>
        </a:p>
      </dgm:t>
    </dgm:pt>
    <dgm:pt modelId="{15A1E7EC-2CA5-441A-AB08-8EC884E04B44}">
      <dgm:prSet/>
      <dgm:spPr/>
      <dgm:t>
        <a:bodyPr/>
        <a:lstStyle/>
        <a:p>
          <a:r>
            <a:rPr lang="en-US" dirty="0"/>
            <a:t>Other educators (ES,CT)</a:t>
          </a:r>
        </a:p>
      </dgm:t>
    </dgm:pt>
    <dgm:pt modelId="{B62C5245-C451-4A75-82AD-891AAADEDB96}" type="parTrans" cxnId="{107899D2-A706-4AE8-B1E7-6F7F8FCC8A0F}">
      <dgm:prSet/>
      <dgm:spPr/>
      <dgm:t>
        <a:bodyPr/>
        <a:lstStyle/>
        <a:p>
          <a:endParaRPr lang="en-US"/>
        </a:p>
      </dgm:t>
    </dgm:pt>
    <dgm:pt modelId="{530A31AA-609C-4DF8-A4F7-3E2FB0497D0E}" type="sibTrans" cxnId="{107899D2-A706-4AE8-B1E7-6F7F8FCC8A0F}">
      <dgm:prSet/>
      <dgm:spPr/>
      <dgm:t>
        <a:bodyPr/>
        <a:lstStyle/>
        <a:p>
          <a:endParaRPr lang="en-US"/>
        </a:p>
      </dgm:t>
    </dgm:pt>
    <dgm:pt modelId="{CF047E3D-24C7-4A80-A562-CD0633BF23DC}">
      <dgm:prSet/>
      <dgm:spPr/>
      <dgm:t>
        <a:bodyPr/>
        <a:lstStyle/>
        <a:p>
          <a:r>
            <a:rPr lang="en-US"/>
            <a:t>Lay representative</a:t>
          </a:r>
        </a:p>
      </dgm:t>
    </dgm:pt>
    <dgm:pt modelId="{7156583C-569C-4B62-8308-19C733067EC8}" type="parTrans" cxnId="{05B74AE2-FD16-443D-B8CF-6010AAAB85AC}">
      <dgm:prSet/>
      <dgm:spPr/>
      <dgm:t>
        <a:bodyPr/>
        <a:lstStyle/>
        <a:p>
          <a:endParaRPr lang="en-US"/>
        </a:p>
      </dgm:t>
    </dgm:pt>
    <dgm:pt modelId="{61855FAF-2FAF-411A-A1E2-04FC3C4EDFB2}" type="sibTrans" cxnId="{05B74AE2-FD16-443D-B8CF-6010AAAB85AC}">
      <dgm:prSet/>
      <dgm:spPr/>
      <dgm:t>
        <a:bodyPr/>
        <a:lstStyle/>
        <a:p>
          <a:endParaRPr lang="en-US"/>
        </a:p>
      </dgm:t>
    </dgm:pt>
    <dgm:pt modelId="{76A2E556-63C3-AD45-87CD-7E32310C69CC}" type="pres">
      <dgm:prSet presAssocID="{15D4CDB9-878A-43B5-80B0-B8165D540541}" presName="vert0" presStyleCnt="0">
        <dgm:presLayoutVars>
          <dgm:dir/>
          <dgm:animOne val="branch"/>
          <dgm:animLvl val="lvl"/>
        </dgm:presLayoutVars>
      </dgm:prSet>
      <dgm:spPr/>
    </dgm:pt>
    <dgm:pt modelId="{5E800748-23F5-D64B-9227-9AC0B8DF3D65}" type="pres">
      <dgm:prSet presAssocID="{19F8290A-AF12-4C07-A438-EAEFA631F79A}" presName="thickLine" presStyleLbl="alignNode1" presStyleIdx="0" presStyleCnt="5"/>
      <dgm:spPr/>
    </dgm:pt>
    <dgm:pt modelId="{F5543D02-A4C6-784D-8658-5430A72F31B9}" type="pres">
      <dgm:prSet presAssocID="{19F8290A-AF12-4C07-A438-EAEFA631F79A}" presName="horz1" presStyleCnt="0"/>
      <dgm:spPr/>
    </dgm:pt>
    <dgm:pt modelId="{2DA35488-70C3-914B-8785-6E9360D00258}" type="pres">
      <dgm:prSet presAssocID="{19F8290A-AF12-4C07-A438-EAEFA631F79A}" presName="tx1" presStyleLbl="revTx" presStyleIdx="0" presStyleCnt="5"/>
      <dgm:spPr/>
    </dgm:pt>
    <dgm:pt modelId="{1AFED22C-7A8A-8646-8259-AED59665243C}" type="pres">
      <dgm:prSet presAssocID="{19F8290A-AF12-4C07-A438-EAEFA631F79A}" presName="vert1" presStyleCnt="0"/>
      <dgm:spPr/>
    </dgm:pt>
    <dgm:pt modelId="{275BD28F-4448-0B49-8C56-13E121897CE0}" type="pres">
      <dgm:prSet presAssocID="{F818777D-A511-46D8-AF43-ABB92F26EF5C}" presName="thickLine" presStyleLbl="alignNode1" presStyleIdx="1" presStyleCnt="5"/>
      <dgm:spPr/>
    </dgm:pt>
    <dgm:pt modelId="{ABDBF1E2-F271-754B-B4D2-0F14508F9920}" type="pres">
      <dgm:prSet presAssocID="{F818777D-A511-46D8-AF43-ABB92F26EF5C}" presName="horz1" presStyleCnt="0"/>
      <dgm:spPr/>
    </dgm:pt>
    <dgm:pt modelId="{DDE47C15-27FE-4E4A-BA4D-37177064FD95}" type="pres">
      <dgm:prSet presAssocID="{F818777D-A511-46D8-AF43-ABB92F26EF5C}" presName="tx1" presStyleLbl="revTx" presStyleIdx="1" presStyleCnt="5"/>
      <dgm:spPr/>
    </dgm:pt>
    <dgm:pt modelId="{92563B9A-45DD-C544-9932-EEFF839653C2}" type="pres">
      <dgm:prSet presAssocID="{F818777D-A511-46D8-AF43-ABB92F26EF5C}" presName="vert1" presStyleCnt="0"/>
      <dgm:spPr/>
    </dgm:pt>
    <dgm:pt modelId="{F9459152-2059-294D-8405-510F37C90009}" type="pres">
      <dgm:prSet presAssocID="{50281281-6B6D-470A-9FAB-E3D506DCB90B}" presName="thickLine" presStyleLbl="alignNode1" presStyleIdx="2" presStyleCnt="5"/>
      <dgm:spPr/>
    </dgm:pt>
    <dgm:pt modelId="{FEACA162-73F0-DD43-A108-BF04131E3C1F}" type="pres">
      <dgm:prSet presAssocID="{50281281-6B6D-470A-9FAB-E3D506DCB90B}" presName="horz1" presStyleCnt="0"/>
      <dgm:spPr/>
    </dgm:pt>
    <dgm:pt modelId="{2039C618-CDF3-EE49-BA67-E35A07BBEF04}" type="pres">
      <dgm:prSet presAssocID="{50281281-6B6D-470A-9FAB-E3D506DCB90B}" presName="tx1" presStyleLbl="revTx" presStyleIdx="2" presStyleCnt="5"/>
      <dgm:spPr/>
    </dgm:pt>
    <dgm:pt modelId="{3826C1C7-E4F1-4E42-A8B0-50FC3D5233E5}" type="pres">
      <dgm:prSet presAssocID="{50281281-6B6D-470A-9FAB-E3D506DCB90B}" presName="vert1" presStyleCnt="0"/>
      <dgm:spPr/>
    </dgm:pt>
    <dgm:pt modelId="{DE6DB334-0BAA-3547-A44B-50F5E7B64177}" type="pres">
      <dgm:prSet presAssocID="{15A1E7EC-2CA5-441A-AB08-8EC884E04B44}" presName="thickLine" presStyleLbl="alignNode1" presStyleIdx="3" presStyleCnt="5"/>
      <dgm:spPr/>
    </dgm:pt>
    <dgm:pt modelId="{059DE098-8E7C-AD4A-8225-9213B583EC64}" type="pres">
      <dgm:prSet presAssocID="{15A1E7EC-2CA5-441A-AB08-8EC884E04B44}" presName="horz1" presStyleCnt="0"/>
      <dgm:spPr/>
    </dgm:pt>
    <dgm:pt modelId="{EA2631DF-266D-AE47-976B-3C6BFB2395A7}" type="pres">
      <dgm:prSet presAssocID="{15A1E7EC-2CA5-441A-AB08-8EC884E04B44}" presName="tx1" presStyleLbl="revTx" presStyleIdx="3" presStyleCnt="5"/>
      <dgm:spPr/>
    </dgm:pt>
    <dgm:pt modelId="{7F523B79-B0C3-CA42-9EB4-31291103BC63}" type="pres">
      <dgm:prSet presAssocID="{15A1E7EC-2CA5-441A-AB08-8EC884E04B44}" presName="vert1" presStyleCnt="0"/>
      <dgm:spPr/>
    </dgm:pt>
    <dgm:pt modelId="{E8BDF8E9-5E69-3948-8AFD-C816BE7CC0A0}" type="pres">
      <dgm:prSet presAssocID="{CF047E3D-24C7-4A80-A562-CD0633BF23DC}" presName="thickLine" presStyleLbl="alignNode1" presStyleIdx="4" presStyleCnt="5"/>
      <dgm:spPr/>
    </dgm:pt>
    <dgm:pt modelId="{2146D91B-5918-8B49-B19A-069684004EFB}" type="pres">
      <dgm:prSet presAssocID="{CF047E3D-24C7-4A80-A562-CD0633BF23DC}" presName="horz1" presStyleCnt="0"/>
      <dgm:spPr/>
    </dgm:pt>
    <dgm:pt modelId="{DA4790F5-D382-AA43-911E-5EA768899658}" type="pres">
      <dgm:prSet presAssocID="{CF047E3D-24C7-4A80-A562-CD0633BF23DC}" presName="tx1" presStyleLbl="revTx" presStyleIdx="4" presStyleCnt="5"/>
      <dgm:spPr/>
    </dgm:pt>
    <dgm:pt modelId="{C11E0956-3015-E243-A878-00B2C6FB2563}" type="pres">
      <dgm:prSet presAssocID="{CF047E3D-24C7-4A80-A562-CD0633BF23DC}" presName="vert1" presStyleCnt="0"/>
      <dgm:spPr/>
    </dgm:pt>
  </dgm:ptLst>
  <dgm:cxnLst>
    <dgm:cxn modelId="{097F6C0D-E2D6-4442-A1E7-FCF1E2D9D119}" type="presOf" srcId="{15A1E7EC-2CA5-441A-AB08-8EC884E04B44}" destId="{EA2631DF-266D-AE47-976B-3C6BFB2395A7}" srcOrd="0" destOrd="0" presId="urn:microsoft.com/office/officeart/2008/layout/LinedList"/>
    <dgm:cxn modelId="{A18F210E-0CA2-554D-9229-7C12DE0B67A9}" type="presOf" srcId="{15D4CDB9-878A-43B5-80B0-B8165D540541}" destId="{76A2E556-63C3-AD45-87CD-7E32310C69CC}" srcOrd="0" destOrd="0" presId="urn:microsoft.com/office/officeart/2008/layout/LinedList"/>
    <dgm:cxn modelId="{4DEB8714-DAAF-4AE4-8907-361EFA96CACD}" srcId="{15D4CDB9-878A-43B5-80B0-B8165D540541}" destId="{50281281-6B6D-470A-9FAB-E3D506DCB90B}" srcOrd="2" destOrd="0" parTransId="{766FC879-99EF-4EAE-A43C-953CA76BBB23}" sibTransId="{488DCA0D-26F4-4D7E-BE8E-875D4F6E5AE0}"/>
    <dgm:cxn modelId="{D650D745-4D44-2542-A17E-4A8EA93BABEE}" type="presOf" srcId="{50281281-6B6D-470A-9FAB-E3D506DCB90B}" destId="{2039C618-CDF3-EE49-BA67-E35A07BBEF04}" srcOrd="0" destOrd="0" presId="urn:microsoft.com/office/officeart/2008/layout/LinedList"/>
    <dgm:cxn modelId="{70CB874B-F6EA-D848-BE8A-89398CCE5030}" type="presOf" srcId="{CF047E3D-24C7-4A80-A562-CD0633BF23DC}" destId="{DA4790F5-D382-AA43-911E-5EA768899658}" srcOrd="0" destOrd="0" presId="urn:microsoft.com/office/officeart/2008/layout/LinedList"/>
    <dgm:cxn modelId="{0CE12AA0-9816-AC48-BA17-D22778C81337}" type="presOf" srcId="{19F8290A-AF12-4C07-A438-EAEFA631F79A}" destId="{2DA35488-70C3-914B-8785-6E9360D00258}" srcOrd="0" destOrd="0" presId="urn:microsoft.com/office/officeart/2008/layout/LinedList"/>
    <dgm:cxn modelId="{3A8371A6-F297-3D4B-8262-96365FE407FE}" type="presOf" srcId="{F818777D-A511-46D8-AF43-ABB92F26EF5C}" destId="{DDE47C15-27FE-4E4A-BA4D-37177064FD95}" srcOrd="0" destOrd="0" presId="urn:microsoft.com/office/officeart/2008/layout/LinedList"/>
    <dgm:cxn modelId="{107899D2-A706-4AE8-B1E7-6F7F8FCC8A0F}" srcId="{15D4CDB9-878A-43B5-80B0-B8165D540541}" destId="{15A1E7EC-2CA5-441A-AB08-8EC884E04B44}" srcOrd="3" destOrd="0" parTransId="{B62C5245-C451-4A75-82AD-891AAADEDB96}" sibTransId="{530A31AA-609C-4DF8-A4F7-3E2FB0497D0E}"/>
    <dgm:cxn modelId="{7C7AEED2-48CF-42FF-80A1-4F60FC4CB08E}" srcId="{15D4CDB9-878A-43B5-80B0-B8165D540541}" destId="{F818777D-A511-46D8-AF43-ABB92F26EF5C}" srcOrd="1" destOrd="0" parTransId="{6A94ABE3-0F0B-450D-81AD-5EBA02489980}" sibTransId="{AE26EAB9-416A-4E54-9A9A-C302EF7DE6D3}"/>
    <dgm:cxn modelId="{05B74AE2-FD16-443D-B8CF-6010AAAB85AC}" srcId="{15D4CDB9-878A-43B5-80B0-B8165D540541}" destId="{CF047E3D-24C7-4A80-A562-CD0633BF23DC}" srcOrd="4" destOrd="0" parTransId="{7156583C-569C-4B62-8308-19C733067EC8}" sibTransId="{61855FAF-2FAF-411A-A1E2-04FC3C4EDFB2}"/>
    <dgm:cxn modelId="{B2EC2DEC-52CA-4B49-BD6F-B4D76679AF94}" srcId="{15D4CDB9-878A-43B5-80B0-B8165D540541}" destId="{19F8290A-AF12-4C07-A438-EAEFA631F79A}" srcOrd="0" destOrd="0" parTransId="{7DEC1808-9D5B-4A86-8C2B-7613CC2F22A8}" sibTransId="{ABD8F71C-6FF1-43DC-BBBC-54D53D6B4819}"/>
    <dgm:cxn modelId="{9627A892-08E6-3349-B746-2D49DFDB7183}" type="presParOf" srcId="{76A2E556-63C3-AD45-87CD-7E32310C69CC}" destId="{5E800748-23F5-D64B-9227-9AC0B8DF3D65}" srcOrd="0" destOrd="0" presId="urn:microsoft.com/office/officeart/2008/layout/LinedList"/>
    <dgm:cxn modelId="{17597875-48AA-B744-8C33-69FA9160D613}" type="presParOf" srcId="{76A2E556-63C3-AD45-87CD-7E32310C69CC}" destId="{F5543D02-A4C6-784D-8658-5430A72F31B9}" srcOrd="1" destOrd="0" presId="urn:microsoft.com/office/officeart/2008/layout/LinedList"/>
    <dgm:cxn modelId="{DF3A2C88-C946-BE43-AB3C-61E3D4E35C2E}" type="presParOf" srcId="{F5543D02-A4C6-784D-8658-5430A72F31B9}" destId="{2DA35488-70C3-914B-8785-6E9360D00258}" srcOrd="0" destOrd="0" presId="urn:microsoft.com/office/officeart/2008/layout/LinedList"/>
    <dgm:cxn modelId="{A018E846-9184-9745-ACB5-1C926CC90D8D}" type="presParOf" srcId="{F5543D02-A4C6-784D-8658-5430A72F31B9}" destId="{1AFED22C-7A8A-8646-8259-AED59665243C}" srcOrd="1" destOrd="0" presId="urn:microsoft.com/office/officeart/2008/layout/LinedList"/>
    <dgm:cxn modelId="{E330476D-550B-0947-8C48-779661E0D0A5}" type="presParOf" srcId="{76A2E556-63C3-AD45-87CD-7E32310C69CC}" destId="{275BD28F-4448-0B49-8C56-13E121897CE0}" srcOrd="2" destOrd="0" presId="urn:microsoft.com/office/officeart/2008/layout/LinedList"/>
    <dgm:cxn modelId="{0F5502C5-C939-494A-97F1-FC8C86BA79E2}" type="presParOf" srcId="{76A2E556-63C3-AD45-87CD-7E32310C69CC}" destId="{ABDBF1E2-F271-754B-B4D2-0F14508F9920}" srcOrd="3" destOrd="0" presId="urn:microsoft.com/office/officeart/2008/layout/LinedList"/>
    <dgm:cxn modelId="{EA93E945-1AC4-FE48-B233-BA4EFF059C7D}" type="presParOf" srcId="{ABDBF1E2-F271-754B-B4D2-0F14508F9920}" destId="{DDE47C15-27FE-4E4A-BA4D-37177064FD95}" srcOrd="0" destOrd="0" presId="urn:microsoft.com/office/officeart/2008/layout/LinedList"/>
    <dgm:cxn modelId="{F0D9425C-1C55-3940-B86F-AF07D7A56AF5}" type="presParOf" srcId="{ABDBF1E2-F271-754B-B4D2-0F14508F9920}" destId="{92563B9A-45DD-C544-9932-EEFF839653C2}" srcOrd="1" destOrd="0" presId="urn:microsoft.com/office/officeart/2008/layout/LinedList"/>
    <dgm:cxn modelId="{5273F1EA-E434-474F-8144-6810A5D72581}" type="presParOf" srcId="{76A2E556-63C3-AD45-87CD-7E32310C69CC}" destId="{F9459152-2059-294D-8405-510F37C90009}" srcOrd="4" destOrd="0" presId="urn:microsoft.com/office/officeart/2008/layout/LinedList"/>
    <dgm:cxn modelId="{D8B38C23-3FF9-CA4A-A0CF-8F61ABD29E39}" type="presParOf" srcId="{76A2E556-63C3-AD45-87CD-7E32310C69CC}" destId="{FEACA162-73F0-DD43-A108-BF04131E3C1F}" srcOrd="5" destOrd="0" presId="urn:microsoft.com/office/officeart/2008/layout/LinedList"/>
    <dgm:cxn modelId="{92614A90-7861-7F4D-8EA0-5EFF49A732D2}" type="presParOf" srcId="{FEACA162-73F0-DD43-A108-BF04131E3C1F}" destId="{2039C618-CDF3-EE49-BA67-E35A07BBEF04}" srcOrd="0" destOrd="0" presId="urn:microsoft.com/office/officeart/2008/layout/LinedList"/>
    <dgm:cxn modelId="{E6E9B67B-B903-B044-9699-E2F830CE656B}" type="presParOf" srcId="{FEACA162-73F0-DD43-A108-BF04131E3C1F}" destId="{3826C1C7-E4F1-4E42-A8B0-50FC3D5233E5}" srcOrd="1" destOrd="0" presId="urn:microsoft.com/office/officeart/2008/layout/LinedList"/>
    <dgm:cxn modelId="{1DA41733-4DF6-FA4E-AA34-F0790837D1DF}" type="presParOf" srcId="{76A2E556-63C3-AD45-87CD-7E32310C69CC}" destId="{DE6DB334-0BAA-3547-A44B-50F5E7B64177}" srcOrd="6" destOrd="0" presId="urn:microsoft.com/office/officeart/2008/layout/LinedList"/>
    <dgm:cxn modelId="{E5A577E0-E48A-9E4A-A172-40812A716D26}" type="presParOf" srcId="{76A2E556-63C3-AD45-87CD-7E32310C69CC}" destId="{059DE098-8E7C-AD4A-8225-9213B583EC64}" srcOrd="7" destOrd="0" presId="urn:microsoft.com/office/officeart/2008/layout/LinedList"/>
    <dgm:cxn modelId="{5E53F987-4195-2F44-8761-957410FD8F9A}" type="presParOf" srcId="{059DE098-8E7C-AD4A-8225-9213B583EC64}" destId="{EA2631DF-266D-AE47-976B-3C6BFB2395A7}" srcOrd="0" destOrd="0" presId="urn:microsoft.com/office/officeart/2008/layout/LinedList"/>
    <dgm:cxn modelId="{3FDA8DA7-C4FA-DE44-843D-818B8C4D5F32}" type="presParOf" srcId="{059DE098-8E7C-AD4A-8225-9213B583EC64}" destId="{7F523B79-B0C3-CA42-9EB4-31291103BC63}" srcOrd="1" destOrd="0" presId="urn:microsoft.com/office/officeart/2008/layout/LinedList"/>
    <dgm:cxn modelId="{A4A07049-5492-5E43-8E72-2E6DEF1198D4}" type="presParOf" srcId="{76A2E556-63C3-AD45-87CD-7E32310C69CC}" destId="{E8BDF8E9-5E69-3948-8AFD-C816BE7CC0A0}" srcOrd="8" destOrd="0" presId="urn:microsoft.com/office/officeart/2008/layout/LinedList"/>
    <dgm:cxn modelId="{141335B8-04B0-1E40-85CB-6D6DDC1B002C}" type="presParOf" srcId="{76A2E556-63C3-AD45-87CD-7E32310C69CC}" destId="{2146D91B-5918-8B49-B19A-069684004EFB}" srcOrd="9" destOrd="0" presId="urn:microsoft.com/office/officeart/2008/layout/LinedList"/>
    <dgm:cxn modelId="{9716CDDF-F49D-004D-8226-A34F1CAF62C1}" type="presParOf" srcId="{2146D91B-5918-8B49-B19A-069684004EFB}" destId="{DA4790F5-D382-AA43-911E-5EA768899658}" srcOrd="0" destOrd="0" presId="urn:microsoft.com/office/officeart/2008/layout/LinedList"/>
    <dgm:cxn modelId="{84A414A0-826C-294D-A74C-69C9D4FCF30F}" type="presParOf" srcId="{2146D91B-5918-8B49-B19A-069684004EFB}" destId="{C11E0956-3015-E243-A878-00B2C6FB25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C53603-8FBC-4367-9ED5-B18C55F0E44C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524389-69E5-4FD6-B52D-7CC86430E71C}">
      <dgm:prSet/>
      <dgm:spPr/>
      <dgm:t>
        <a:bodyPr/>
        <a:lstStyle/>
        <a:p>
          <a:r>
            <a:rPr lang="en-US"/>
            <a:t>Know when is your ARCP</a:t>
          </a:r>
        </a:p>
      </dgm:t>
    </dgm:pt>
    <dgm:pt modelId="{9F8EBE93-D166-478C-AE31-DC0C37AAA7A9}" type="parTrans" cxnId="{4DBDF9C4-A5D7-4E3D-89CC-1FADFE7D2F8A}">
      <dgm:prSet/>
      <dgm:spPr/>
      <dgm:t>
        <a:bodyPr/>
        <a:lstStyle/>
        <a:p>
          <a:endParaRPr lang="en-US"/>
        </a:p>
      </dgm:t>
    </dgm:pt>
    <dgm:pt modelId="{ED69277A-F46D-4137-BF5B-380E0E0E5537}" type="sibTrans" cxnId="{4DBDF9C4-A5D7-4E3D-89CC-1FADFE7D2F8A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9280B7E5-9E55-40E6-A546-0BB0102F5B7E}">
      <dgm:prSet/>
      <dgm:spPr/>
      <dgm:t>
        <a:bodyPr/>
        <a:lstStyle/>
        <a:p>
          <a:r>
            <a:rPr lang="en-US"/>
            <a:t>Know what evidence is needed</a:t>
          </a:r>
        </a:p>
      </dgm:t>
    </dgm:pt>
    <dgm:pt modelId="{2C2C0D3D-ABE9-4A33-9FC5-5D5C7B78B43A}" type="parTrans" cxnId="{6E1EFC64-024F-4D94-8456-EA4E864D4382}">
      <dgm:prSet/>
      <dgm:spPr/>
      <dgm:t>
        <a:bodyPr/>
        <a:lstStyle/>
        <a:p>
          <a:endParaRPr lang="en-US"/>
        </a:p>
      </dgm:t>
    </dgm:pt>
    <dgm:pt modelId="{0D1DD827-03A0-4FE8-9FA8-D2005CE9FFCC}" type="sibTrans" cxnId="{6E1EFC64-024F-4D94-8456-EA4E864D4382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8467D15-C040-452F-B640-6890AC4E868F}">
      <dgm:prSet/>
      <dgm:spPr/>
      <dgm:t>
        <a:bodyPr/>
        <a:lstStyle/>
        <a:p>
          <a:r>
            <a:rPr lang="en-US"/>
            <a:t>Plan ahead to collect this evidence</a:t>
          </a:r>
        </a:p>
      </dgm:t>
    </dgm:pt>
    <dgm:pt modelId="{02C97846-9551-4BE5-991E-822C9C93A7E6}" type="parTrans" cxnId="{61495598-BBA2-4E26-A619-B3CDAA7FEF26}">
      <dgm:prSet/>
      <dgm:spPr/>
      <dgm:t>
        <a:bodyPr/>
        <a:lstStyle/>
        <a:p>
          <a:endParaRPr lang="en-US"/>
        </a:p>
      </dgm:t>
    </dgm:pt>
    <dgm:pt modelId="{00D93531-EFFE-49EE-84B4-8288CBB9996E}" type="sibTrans" cxnId="{61495598-BBA2-4E26-A619-B3CDAA7FEF26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2652D4FD-65E1-4406-92E2-125D5D5D2CB5}">
      <dgm:prSet/>
      <dgm:spPr/>
      <dgm:t>
        <a:bodyPr/>
        <a:lstStyle/>
        <a:p>
          <a:r>
            <a:rPr lang="en-US" dirty="0"/>
            <a:t>Submit evidence on time</a:t>
          </a:r>
        </a:p>
      </dgm:t>
    </dgm:pt>
    <dgm:pt modelId="{CEB28AA0-DC9C-4927-BA64-EF59CB9B768E}" type="parTrans" cxnId="{CC1095C9-B554-40C4-BB49-AA0ADA6754B9}">
      <dgm:prSet/>
      <dgm:spPr/>
      <dgm:t>
        <a:bodyPr/>
        <a:lstStyle/>
        <a:p>
          <a:endParaRPr lang="en-US"/>
        </a:p>
      </dgm:t>
    </dgm:pt>
    <dgm:pt modelId="{0C08FD7A-9A50-4370-B37F-35FEDB37D487}" type="sibTrans" cxnId="{CC1095C9-B554-40C4-BB49-AA0ADA6754B9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FE316087-B0E1-EE48-8C72-01DF86FB2D4A}" type="pres">
      <dgm:prSet presAssocID="{2DC53603-8FBC-4367-9ED5-B18C55F0E44C}" presName="Name0" presStyleCnt="0">
        <dgm:presLayoutVars>
          <dgm:animLvl val="lvl"/>
          <dgm:resizeHandles val="exact"/>
        </dgm:presLayoutVars>
      </dgm:prSet>
      <dgm:spPr/>
    </dgm:pt>
    <dgm:pt modelId="{35819F8E-148C-FC4B-AF01-56533CE4EA09}" type="pres">
      <dgm:prSet presAssocID="{9A524389-69E5-4FD6-B52D-7CC86430E71C}" presName="compositeNode" presStyleCnt="0">
        <dgm:presLayoutVars>
          <dgm:bulletEnabled val="1"/>
        </dgm:presLayoutVars>
      </dgm:prSet>
      <dgm:spPr/>
    </dgm:pt>
    <dgm:pt modelId="{6D820AD4-C139-9340-B42A-6ABC96BAEEC5}" type="pres">
      <dgm:prSet presAssocID="{9A524389-69E5-4FD6-B52D-7CC86430E71C}" presName="bgRect" presStyleLbl="alignNode1" presStyleIdx="0" presStyleCnt="4"/>
      <dgm:spPr/>
    </dgm:pt>
    <dgm:pt modelId="{20E7ED4E-2D2B-AB48-B93B-4E905DFB407A}" type="pres">
      <dgm:prSet presAssocID="{ED69277A-F46D-4137-BF5B-380E0E0E5537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6E0AA56E-E223-324C-8728-103398693635}" type="pres">
      <dgm:prSet presAssocID="{9A524389-69E5-4FD6-B52D-7CC86430E71C}" presName="nodeRect" presStyleLbl="alignNode1" presStyleIdx="0" presStyleCnt="4">
        <dgm:presLayoutVars>
          <dgm:bulletEnabled val="1"/>
        </dgm:presLayoutVars>
      </dgm:prSet>
      <dgm:spPr/>
    </dgm:pt>
    <dgm:pt modelId="{9DF0A448-8567-7F41-B722-7E759F1274E7}" type="pres">
      <dgm:prSet presAssocID="{ED69277A-F46D-4137-BF5B-380E0E0E5537}" presName="sibTrans" presStyleCnt="0"/>
      <dgm:spPr/>
    </dgm:pt>
    <dgm:pt modelId="{AA542600-68C1-A84F-8C14-39017C8E13FD}" type="pres">
      <dgm:prSet presAssocID="{9280B7E5-9E55-40E6-A546-0BB0102F5B7E}" presName="compositeNode" presStyleCnt="0">
        <dgm:presLayoutVars>
          <dgm:bulletEnabled val="1"/>
        </dgm:presLayoutVars>
      </dgm:prSet>
      <dgm:spPr/>
    </dgm:pt>
    <dgm:pt modelId="{4CEEE54F-85E6-9E46-B5B0-8427F6B8FFD6}" type="pres">
      <dgm:prSet presAssocID="{9280B7E5-9E55-40E6-A546-0BB0102F5B7E}" presName="bgRect" presStyleLbl="alignNode1" presStyleIdx="1" presStyleCnt="4"/>
      <dgm:spPr/>
    </dgm:pt>
    <dgm:pt modelId="{04DAF87A-0D91-0D4F-A0F5-32C84653FD52}" type="pres">
      <dgm:prSet presAssocID="{0D1DD827-03A0-4FE8-9FA8-D2005CE9FFCC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54A133BD-BE73-E946-AE8F-8E6527DBAE54}" type="pres">
      <dgm:prSet presAssocID="{9280B7E5-9E55-40E6-A546-0BB0102F5B7E}" presName="nodeRect" presStyleLbl="alignNode1" presStyleIdx="1" presStyleCnt="4">
        <dgm:presLayoutVars>
          <dgm:bulletEnabled val="1"/>
        </dgm:presLayoutVars>
      </dgm:prSet>
      <dgm:spPr/>
    </dgm:pt>
    <dgm:pt modelId="{52916920-4AE6-914C-817C-076270FCA1AA}" type="pres">
      <dgm:prSet presAssocID="{0D1DD827-03A0-4FE8-9FA8-D2005CE9FFCC}" presName="sibTrans" presStyleCnt="0"/>
      <dgm:spPr/>
    </dgm:pt>
    <dgm:pt modelId="{D01A5824-3CD1-7445-A803-9B1006FB418B}" type="pres">
      <dgm:prSet presAssocID="{88467D15-C040-452F-B640-6890AC4E868F}" presName="compositeNode" presStyleCnt="0">
        <dgm:presLayoutVars>
          <dgm:bulletEnabled val="1"/>
        </dgm:presLayoutVars>
      </dgm:prSet>
      <dgm:spPr/>
    </dgm:pt>
    <dgm:pt modelId="{23CF89B1-50FD-E84E-BF3A-A4254F95BF65}" type="pres">
      <dgm:prSet presAssocID="{88467D15-C040-452F-B640-6890AC4E868F}" presName="bgRect" presStyleLbl="alignNode1" presStyleIdx="2" presStyleCnt="4"/>
      <dgm:spPr/>
    </dgm:pt>
    <dgm:pt modelId="{45CE00B8-3E3F-B543-9F33-91EBA8DF0BB1}" type="pres">
      <dgm:prSet presAssocID="{00D93531-EFFE-49EE-84B4-8288CBB9996E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6B9E70EB-5255-424B-9B30-E81FD63136F7}" type="pres">
      <dgm:prSet presAssocID="{88467D15-C040-452F-B640-6890AC4E868F}" presName="nodeRect" presStyleLbl="alignNode1" presStyleIdx="2" presStyleCnt="4">
        <dgm:presLayoutVars>
          <dgm:bulletEnabled val="1"/>
        </dgm:presLayoutVars>
      </dgm:prSet>
      <dgm:spPr/>
    </dgm:pt>
    <dgm:pt modelId="{A8285C3A-16E1-774D-A3D1-ABA22A03E5A0}" type="pres">
      <dgm:prSet presAssocID="{00D93531-EFFE-49EE-84B4-8288CBB9996E}" presName="sibTrans" presStyleCnt="0"/>
      <dgm:spPr/>
    </dgm:pt>
    <dgm:pt modelId="{F1E488CD-1456-AE44-988F-74EB33FF1C42}" type="pres">
      <dgm:prSet presAssocID="{2652D4FD-65E1-4406-92E2-125D5D5D2CB5}" presName="compositeNode" presStyleCnt="0">
        <dgm:presLayoutVars>
          <dgm:bulletEnabled val="1"/>
        </dgm:presLayoutVars>
      </dgm:prSet>
      <dgm:spPr/>
    </dgm:pt>
    <dgm:pt modelId="{161A9B33-FB76-F247-99E1-2DC527CE933F}" type="pres">
      <dgm:prSet presAssocID="{2652D4FD-65E1-4406-92E2-125D5D5D2CB5}" presName="bgRect" presStyleLbl="alignNode1" presStyleIdx="3" presStyleCnt="4"/>
      <dgm:spPr/>
    </dgm:pt>
    <dgm:pt modelId="{FECCF80E-53B2-9B46-B540-2010C9EA3BA9}" type="pres">
      <dgm:prSet presAssocID="{0C08FD7A-9A50-4370-B37F-35FEDB37D487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FD770724-B3EC-AF42-ADE6-82898403E05A}" type="pres">
      <dgm:prSet presAssocID="{2652D4FD-65E1-4406-92E2-125D5D5D2CB5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4E485001-68B2-7C44-BDFA-C42BC854929F}" type="presOf" srcId="{0C08FD7A-9A50-4370-B37F-35FEDB37D487}" destId="{FECCF80E-53B2-9B46-B540-2010C9EA3BA9}" srcOrd="0" destOrd="0" presId="urn:microsoft.com/office/officeart/2016/7/layout/LinearBlockProcessNumbered"/>
    <dgm:cxn modelId="{53BBA320-334C-534C-AED9-A64B923B7165}" type="presOf" srcId="{2652D4FD-65E1-4406-92E2-125D5D5D2CB5}" destId="{161A9B33-FB76-F247-99E1-2DC527CE933F}" srcOrd="0" destOrd="0" presId="urn:microsoft.com/office/officeart/2016/7/layout/LinearBlockProcessNumbered"/>
    <dgm:cxn modelId="{F60D912B-E15F-D94C-8C3B-34C0FA67CD93}" type="presOf" srcId="{9280B7E5-9E55-40E6-A546-0BB0102F5B7E}" destId="{4CEEE54F-85E6-9E46-B5B0-8427F6B8FFD6}" srcOrd="0" destOrd="0" presId="urn:microsoft.com/office/officeart/2016/7/layout/LinearBlockProcessNumbered"/>
    <dgm:cxn modelId="{43A9492C-BCE3-354C-8BC4-FDEC5AD58E7D}" type="presOf" srcId="{9A524389-69E5-4FD6-B52D-7CC86430E71C}" destId="{6D820AD4-C139-9340-B42A-6ABC96BAEEC5}" srcOrd="0" destOrd="0" presId="urn:microsoft.com/office/officeart/2016/7/layout/LinearBlockProcessNumbered"/>
    <dgm:cxn modelId="{6E1EFC64-024F-4D94-8456-EA4E864D4382}" srcId="{2DC53603-8FBC-4367-9ED5-B18C55F0E44C}" destId="{9280B7E5-9E55-40E6-A546-0BB0102F5B7E}" srcOrd="1" destOrd="0" parTransId="{2C2C0D3D-ABE9-4A33-9FC5-5D5C7B78B43A}" sibTransId="{0D1DD827-03A0-4FE8-9FA8-D2005CE9FFCC}"/>
    <dgm:cxn modelId="{00066E86-B64B-6B48-9CC0-A6A23C37D48C}" type="presOf" srcId="{88467D15-C040-452F-B640-6890AC4E868F}" destId="{6B9E70EB-5255-424B-9B30-E81FD63136F7}" srcOrd="1" destOrd="0" presId="urn:microsoft.com/office/officeart/2016/7/layout/LinearBlockProcessNumbered"/>
    <dgm:cxn modelId="{61495598-BBA2-4E26-A619-B3CDAA7FEF26}" srcId="{2DC53603-8FBC-4367-9ED5-B18C55F0E44C}" destId="{88467D15-C040-452F-B640-6890AC4E868F}" srcOrd="2" destOrd="0" parTransId="{02C97846-9551-4BE5-991E-822C9C93A7E6}" sibTransId="{00D93531-EFFE-49EE-84B4-8288CBB9996E}"/>
    <dgm:cxn modelId="{D4F7D8AA-24E1-FD43-A22B-C05133F0FD55}" type="presOf" srcId="{9280B7E5-9E55-40E6-A546-0BB0102F5B7E}" destId="{54A133BD-BE73-E946-AE8F-8E6527DBAE54}" srcOrd="1" destOrd="0" presId="urn:microsoft.com/office/officeart/2016/7/layout/LinearBlockProcessNumbered"/>
    <dgm:cxn modelId="{B228F0AE-C178-9545-A867-FFB77B3072A0}" type="presOf" srcId="{2DC53603-8FBC-4367-9ED5-B18C55F0E44C}" destId="{FE316087-B0E1-EE48-8C72-01DF86FB2D4A}" srcOrd="0" destOrd="0" presId="urn:microsoft.com/office/officeart/2016/7/layout/LinearBlockProcessNumbered"/>
    <dgm:cxn modelId="{4DBDF9C4-A5D7-4E3D-89CC-1FADFE7D2F8A}" srcId="{2DC53603-8FBC-4367-9ED5-B18C55F0E44C}" destId="{9A524389-69E5-4FD6-B52D-7CC86430E71C}" srcOrd="0" destOrd="0" parTransId="{9F8EBE93-D166-478C-AE31-DC0C37AAA7A9}" sibTransId="{ED69277A-F46D-4137-BF5B-380E0E0E5537}"/>
    <dgm:cxn modelId="{CC1095C9-B554-40C4-BB49-AA0ADA6754B9}" srcId="{2DC53603-8FBC-4367-9ED5-B18C55F0E44C}" destId="{2652D4FD-65E1-4406-92E2-125D5D5D2CB5}" srcOrd="3" destOrd="0" parTransId="{CEB28AA0-DC9C-4927-BA64-EF59CB9B768E}" sibTransId="{0C08FD7A-9A50-4370-B37F-35FEDB37D487}"/>
    <dgm:cxn modelId="{273989D5-770B-AC41-A927-87C7EB64FF7D}" type="presOf" srcId="{88467D15-C040-452F-B640-6890AC4E868F}" destId="{23CF89B1-50FD-E84E-BF3A-A4254F95BF65}" srcOrd="0" destOrd="0" presId="urn:microsoft.com/office/officeart/2016/7/layout/LinearBlockProcessNumbered"/>
    <dgm:cxn modelId="{D63E1DD7-5C20-444C-BEA3-E538529F9CAE}" type="presOf" srcId="{ED69277A-F46D-4137-BF5B-380E0E0E5537}" destId="{20E7ED4E-2D2B-AB48-B93B-4E905DFB407A}" srcOrd="0" destOrd="0" presId="urn:microsoft.com/office/officeart/2016/7/layout/LinearBlockProcessNumbered"/>
    <dgm:cxn modelId="{366F69E8-58CC-6742-9D12-0E3B92CAFFAF}" type="presOf" srcId="{00D93531-EFFE-49EE-84B4-8288CBB9996E}" destId="{45CE00B8-3E3F-B543-9F33-91EBA8DF0BB1}" srcOrd="0" destOrd="0" presId="urn:microsoft.com/office/officeart/2016/7/layout/LinearBlockProcessNumbered"/>
    <dgm:cxn modelId="{9C6946F2-2FF6-6240-9805-DCE4DC1BDC95}" type="presOf" srcId="{2652D4FD-65E1-4406-92E2-125D5D5D2CB5}" destId="{FD770724-B3EC-AF42-ADE6-82898403E05A}" srcOrd="1" destOrd="0" presId="urn:microsoft.com/office/officeart/2016/7/layout/LinearBlockProcessNumbered"/>
    <dgm:cxn modelId="{6B70EEF5-7C02-994B-9641-424CE9798931}" type="presOf" srcId="{0D1DD827-03A0-4FE8-9FA8-D2005CE9FFCC}" destId="{04DAF87A-0D91-0D4F-A0F5-32C84653FD52}" srcOrd="0" destOrd="0" presId="urn:microsoft.com/office/officeart/2016/7/layout/LinearBlockProcessNumbered"/>
    <dgm:cxn modelId="{C6D220FF-30BF-F549-B9ED-C7D6522F1C4F}" type="presOf" srcId="{9A524389-69E5-4FD6-B52D-7CC86430E71C}" destId="{6E0AA56E-E223-324C-8728-103398693635}" srcOrd="1" destOrd="0" presId="urn:microsoft.com/office/officeart/2016/7/layout/LinearBlockProcessNumbered"/>
    <dgm:cxn modelId="{3D733F5C-778D-0D44-81BA-A8A01CBB4F9C}" type="presParOf" srcId="{FE316087-B0E1-EE48-8C72-01DF86FB2D4A}" destId="{35819F8E-148C-FC4B-AF01-56533CE4EA09}" srcOrd="0" destOrd="0" presId="urn:microsoft.com/office/officeart/2016/7/layout/LinearBlockProcessNumbered"/>
    <dgm:cxn modelId="{D3EADB3A-0DCF-2F4D-9C32-5998C0457059}" type="presParOf" srcId="{35819F8E-148C-FC4B-AF01-56533CE4EA09}" destId="{6D820AD4-C139-9340-B42A-6ABC96BAEEC5}" srcOrd="0" destOrd="0" presId="urn:microsoft.com/office/officeart/2016/7/layout/LinearBlockProcessNumbered"/>
    <dgm:cxn modelId="{A88B6043-F850-0D4D-9923-1FC6027284DE}" type="presParOf" srcId="{35819F8E-148C-FC4B-AF01-56533CE4EA09}" destId="{20E7ED4E-2D2B-AB48-B93B-4E905DFB407A}" srcOrd="1" destOrd="0" presId="urn:microsoft.com/office/officeart/2016/7/layout/LinearBlockProcessNumbered"/>
    <dgm:cxn modelId="{4AC60917-8BDF-9C45-A543-F1F795CA4778}" type="presParOf" srcId="{35819F8E-148C-FC4B-AF01-56533CE4EA09}" destId="{6E0AA56E-E223-324C-8728-103398693635}" srcOrd="2" destOrd="0" presId="urn:microsoft.com/office/officeart/2016/7/layout/LinearBlockProcessNumbered"/>
    <dgm:cxn modelId="{4DF156AC-A02D-C641-AECE-CCE5AEBE9343}" type="presParOf" srcId="{FE316087-B0E1-EE48-8C72-01DF86FB2D4A}" destId="{9DF0A448-8567-7F41-B722-7E759F1274E7}" srcOrd="1" destOrd="0" presId="urn:microsoft.com/office/officeart/2016/7/layout/LinearBlockProcessNumbered"/>
    <dgm:cxn modelId="{7EA1683D-F465-8648-8BC3-52526BF61BF1}" type="presParOf" srcId="{FE316087-B0E1-EE48-8C72-01DF86FB2D4A}" destId="{AA542600-68C1-A84F-8C14-39017C8E13FD}" srcOrd="2" destOrd="0" presId="urn:microsoft.com/office/officeart/2016/7/layout/LinearBlockProcessNumbered"/>
    <dgm:cxn modelId="{A04A8A51-11DC-FD49-B7EF-50BC53FC5515}" type="presParOf" srcId="{AA542600-68C1-A84F-8C14-39017C8E13FD}" destId="{4CEEE54F-85E6-9E46-B5B0-8427F6B8FFD6}" srcOrd="0" destOrd="0" presId="urn:microsoft.com/office/officeart/2016/7/layout/LinearBlockProcessNumbered"/>
    <dgm:cxn modelId="{2924EF08-ECF5-A140-8D95-12147312579F}" type="presParOf" srcId="{AA542600-68C1-A84F-8C14-39017C8E13FD}" destId="{04DAF87A-0D91-0D4F-A0F5-32C84653FD52}" srcOrd="1" destOrd="0" presId="urn:microsoft.com/office/officeart/2016/7/layout/LinearBlockProcessNumbered"/>
    <dgm:cxn modelId="{8920FBAE-39C0-A646-B6DF-FA1B9F702CA0}" type="presParOf" srcId="{AA542600-68C1-A84F-8C14-39017C8E13FD}" destId="{54A133BD-BE73-E946-AE8F-8E6527DBAE54}" srcOrd="2" destOrd="0" presId="urn:microsoft.com/office/officeart/2016/7/layout/LinearBlockProcessNumbered"/>
    <dgm:cxn modelId="{F006B9BB-2D2F-6A4D-85A7-5732BA0175EA}" type="presParOf" srcId="{FE316087-B0E1-EE48-8C72-01DF86FB2D4A}" destId="{52916920-4AE6-914C-817C-076270FCA1AA}" srcOrd="3" destOrd="0" presId="urn:microsoft.com/office/officeart/2016/7/layout/LinearBlockProcessNumbered"/>
    <dgm:cxn modelId="{716E5BB1-EDBD-4144-91E5-879E1B8BA0F1}" type="presParOf" srcId="{FE316087-B0E1-EE48-8C72-01DF86FB2D4A}" destId="{D01A5824-3CD1-7445-A803-9B1006FB418B}" srcOrd="4" destOrd="0" presId="urn:microsoft.com/office/officeart/2016/7/layout/LinearBlockProcessNumbered"/>
    <dgm:cxn modelId="{422AFE13-3B56-7843-ADAD-98DC8854D4D1}" type="presParOf" srcId="{D01A5824-3CD1-7445-A803-9B1006FB418B}" destId="{23CF89B1-50FD-E84E-BF3A-A4254F95BF65}" srcOrd="0" destOrd="0" presId="urn:microsoft.com/office/officeart/2016/7/layout/LinearBlockProcessNumbered"/>
    <dgm:cxn modelId="{D408CEEF-8973-1743-8922-E6321D6F8EE5}" type="presParOf" srcId="{D01A5824-3CD1-7445-A803-9B1006FB418B}" destId="{45CE00B8-3E3F-B543-9F33-91EBA8DF0BB1}" srcOrd="1" destOrd="0" presId="urn:microsoft.com/office/officeart/2016/7/layout/LinearBlockProcessNumbered"/>
    <dgm:cxn modelId="{C381328C-29E7-7A4B-98C8-CDADF5481D2C}" type="presParOf" srcId="{D01A5824-3CD1-7445-A803-9B1006FB418B}" destId="{6B9E70EB-5255-424B-9B30-E81FD63136F7}" srcOrd="2" destOrd="0" presId="urn:microsoft.com/office/officeart/2016/7/layout/LinearBlockProcessNumbered"/>
    <dgm:cxn modelId="{29702406-4ADD-8946-8F56-CBD79305F422}" type="presParOf" srcId="{FE316087-B0E1-EE48-8C72-01DF86FB2D4A}" destId="{A8285C3A-16E1-774D-A3D1-ABA22A03E5A0}" srcOrd="5" destOrd="0" presId="urn:microsoft.com/office/officeart/2016/7/layout/LinearBlockProcessNumbered"/>
    <dgm:cxn modelId="{A9F96122-57E4-194A-9793-C5A9E2A49820}" type="presParOf" srcId="{FE316087-B0E1-EE48-8C72-01DF86FB2D4A}" destId="{F1E488CD-1456-AE44-988F-74EB33FF1C42}" srcOrd="6" destOrd="0" presId="urn:microsoft.com/office/officeart/2016/7/layout/LinearBlockProcessNumbered"/>
    <dgm:cxn modelId="{FFFFA709-74F8-AC4F-9328-ACB4C6F0B846}" type="presParOf" srcId="{F1E488CD-1456-AE44-988F-74EB33FF1C42}" destId="{161A9B33-FB76-F247-99E1-2DC527CE933F}" srcOrd="0" destOrd="0" presId="urn:microsoft.com/office/officeart/2016/7/layout/LinearBlockProcessNumbered"/>
    <dgm:cxn modelId="{E4568839-7309-8340-9847-F8425137EDE5}" type="presParOf" srcId="{F1E488CD-1456-AE44-988F-74EB33FF1C42}" destId="{FECCF80E-53B2-9B46-B540-2010C9EA3BA9}" srcOrd="1" destOrd="0" presId="urn:microsoft.com/office/officeart/2016/7/layout/LinearBlockProcessNumbered"/>
    <dgm:cxn modelId="{6CCF8BCE-7D45-8646-882C-9AFDA86B9CE7}" type="presParOf" srcId="{F1E488CD-1456-AE44-988F-74EB33FF1C42}" destId="{FD770724-B3EC-AF42-ADE6-82898403E05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46CB71-178F-4862-9CE4-520BD10808F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3B1683-070C-4031-A9BF-434F8593395E}">
      <dgm:prSet/>
      <dgm:spPr/>
      <dgm:t>
        <a:bodyPr/>
        <a:lstStyle/>
        <a:p>
          <a:r>
            <a:rPr lang="en-US"/>
            <a:t>A year after you start your CT1/ST4</a:t>
          </a:r>
        </a:p>
      </dgm:t>
    </dgm:pt>
    <dgm:pt modelId="{DD92184C-1409-4272-BDBE-CAFA0DABE065}" type="parTrans" cxnId="{67D1FC2A-A59F-4071-97AA-63D89A0AA401}">
      <dgm:prSet/>
      <dgm:spPr/>
      <dgm:t>
        <a:bodyPr/>
        <a:lstStyle/>
        <a:p>
          <a:endParaRPr lang="en-US"/>
        </a:p>
      </dgm:t>
    </dgm:pt>
    <dgm:pt modelId="{8CBC33F8-9260-4623-8A2A-3601414ED6D0}" type="sibTrans" cxnId="{67D1FC2A-A59F-4071-97AA-63D89A0AA401}">
      <dgm:prSet/>
      <dgm:spPr/>
      <dgm:t>
        <a:bodyPr/>
        <a:lstStyle/>
        <a:p>
          <a:endParaRPr lang="en-US"/>
        </a:p>
      </dgm:t>
    </dgm:pt>
    <dgm:pt modelId="{F492F9A8-F945-4FF5-BEDF-07E8F7FE3679}">
      <dgm:prSet/>
      <dgm:spPr/>
      <dgm:t>
        <a:bodyPr/>
        <a:lstStyle/>
        <a:p>
          <a:r>
            <a:rPr lang="en-US"/>
            <a:t>Yearly thereafter</a:t>
          </a:r>
        </a:p>
      </dgm:t>
    </dgm:pt>
    <dgm:pt modelId="{B2587667-D6A8-45AB-9B49-F5F7BFD1436F}" type="parTrans" cxnId="{21EB46AA-3002-4146-B0F1-D538A32A8662}">
      <dgm:prSet/>
      <dgm:spPr/>
      <dgm:t>
        <a:bodyPr/>
        <a:lstStyle/>
        <a:p>
          <a:endParaRPr lang="en-US"/>
        </a:p>
      </dgm:t>
    </dgm:pt>
    <dgm:pt modelId="{4BE0CC8B-04E4-4B5D-854F-AA97F1C24533}" type="sibTrans" cxnId="{21EB46AA-3002-4146-B0F1-D538A32A8662}">
      <dgm:prSet/>
      <dgm:spPr/>
      <dgm:t>
        <a:bodyPr/>
        <a:lstStyle/>
        <a:p>
          <a:endParaRPr lang="en-US"/>
        </a:p>
      </dgm:t>
    </dgm:pt>
    <dgm:pt modelId="{B955DBE0-5A98-4694-9032-B499AE98C371}">
      <dgm:prSet/>
      <dgm:spPr/>
      <dgm:t>
        <a:bodyPr/>
        <a:lstStyle/>
        <a:p>
          <a:r>
            <a:rPr lang="en-US" dirty="0"/>
            <a:t>3-month notice</a:t>
          </a:r>
        </a:p>
      </dgm:t>
    </dgm:pt>
    <dgm:pt modelId="{C7D91F54-DAA5-4763-99A9-820FB901914A}" type="parTrans" cxnId="{B0433A83-EEA6-48D7-B62E-CB6BB9B07FEB}">
      <dgm:prSet/>
      <dgm:spPr/>
      <dgm:t>
        <a:bodyPr/>
        <a:lstStyle/>
        <a:p>
          <a:endParaRPr lang="en-US"/>
        </a:p>
      </dgm:t>
    </dgm:pt>
    <dgm:pt modelId="{D9733D8C-FFB0-4FD2-897C-528F5E576E47}" type="sibTrans" cxnId="{B0433A83-EEA6-48D7-B62E-CB6BB9B07FEB}">
      <dgm:prSet/>
      <dgm:spPr/>
      <dgm:t>
        <a:bodyPr/>
        <a:lstStyle/>
        <a:p>
          <a:endParaRPr lang="en-US"/>
        </a:p>
      </dgm:t>
    </dgm:pt>
    <dgm:pt modelId="{E47C4FCC-9B3D-4638-AFB6-FF3007D42456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england.stp-arcp.yh@nhs.net</a:t>
          </a:r>
          <a:r>
            <a:rPr lang="en-US"/>
            <a:t> </a:t>
          </a:r>
        </a:p>
      </dgm:t>
    </dgm:pt>
    <dgm:pt modelId="{5E4CB5F6-F87C-4673-916B-40E878C494B1}" type="parTrans" cxnId="{04387C50-31AE-4276-8ACC-146AD3CFD07A}">
      <dgm:prSet/>
      <dgm:spPr/>
      <dgm:t>
        <a:bodyPr/>
        <a:lstStyle/>
        <a:p>
          <a:endParaRPr lang="en-US"/>
        </a:p>
      </dgm:t>
    </dgm:pt>
    <dgm:pt modelId="{9624955A-E480-4E97-B381-4C8907E74136}" type="sibTrans" cxnId="{04387C50-31AE-4276-8ACC-146AD3CFD07A}">
      <dgm:prSet/>
      <dgm:spPr/>
      <dgm:t>
        <a:bodyPr/>
        <a:lstStyle/>
        <a:p>
          <a:endParaRPr lang="en-US"/>
        </a:p>
      </dgm:t>
    </dgm:pt>
    <dgm:pt modelId="{0FE3D25F-513C-4993-A1DF-20EB4FA25192}">
      <dgm:prSet/>
      <dgm:spPr/>
      <dgm:t>
        <a:bodyPr/>
        <a:lstStyle/>
        <a:p>
          <a:r>
            <a:rPr lang="en-US"/>
            <a:t>1 month notice</a:t>
          </a:r>
        </a:p>
      </dgm:t>
    </dgm:pt>
    <dgm:pt modelId="{A7D74F58-F708-4C15-96BA-B4A6C612E495}" type="parTrans" cxnId="{0CF0D5E5-E0CC-42A1-9EE5-D1B32EA272D7}">
      <dgm:prSet/>
      <dgm:spPr/>
      <dgm:t>
        <a:bodyPr/>
        <a:lstStyle/>
        <a:p>
          <a:endParaRPr lang="en-US"/>
        </a:p>
      </dgm:t>
    </dgm:pt>
    <dgm:pt modelId="{D9108A27-499C-4EEF-859C-4F46763E047A}" type="sibTrans" cxnId="{0CF0D5E5-E0CC-42A1-9EE5-D1B32EA272D7}">
      <dgm:prSet/>
      <dgm:spPr/>
      <dgm:t>
        <a:bodyPr/>
        <a:lstStyle/>
        <a:p>
          <a:endParaRPr lang="en-US"/>
        </a:p>
      </dgm:t>
    </dgm:pt>
    <dgm:pt modelId="{E5BE8FB3-55FF-3C43-91E5-66BAF4145F3C}" type="pres">
      <dgm:prSet presAssocID="{AE46CB71-178F-4862-9CE4-520BD10808F7}" presName="vert0" presStyleCnt="0">
        <dgm:presLayoutVars>
          <dgm:dir/>
          <dgm:animOne val="branch"/>
          <dgm:animLvl val="lvl"/>
        </dgm:presLayoutVars>
      </dgm:prSet>
      <dgm:spPr/>
    </dgm:pt>
    <dgm:pt modelId="{3C214CA9-4B0A-8E48-95BC-4CCA7CF9B60F}" type="pres">
      <dgm:prSet presAssocID="{4F3B1683-070C-4031-A9BF-434F8593395E}" presName="thickLine" presStyleLbl="alignNode1" presStyleIdx="0" presStyleCnt="5"/>
      <dgm:spPr/>
    </dgm:pt>
    <dgm:pt modelId="{68F3338E-42A5-6A41-9F45-B27C37F6837B}" type="pres">
      <dgm:prSet presAssocID="{4F3B1683-070C-4031-A9BF-434F8593395E}" presName="horz1" presStyleCnt="0"/>
      <dgm:spPr/>
    </dgm:pt>
    <dgm:pt modelId="{74A46980-609A-494F-9E98-7FBE44E37492}" type="pres">
      <dgm:prSet presAssocID="{4F3B1683-070C-4031-A9BF-434F8593395E}" presName="tx1" presStyleLbl="revTx" presStyleIdx="0" presStyleCnt="5"/>
      <dgm:spPr/>
    </dgm:pt>
    <dgm:pt modelId="{A09A0F88-6824-6A4C-8A29-02B2D5315351}" type="pres">
      <dgm:prSet presAssocID="{4F3B1683-070C-4031-A9BF-434F8593395E}" presName="vert1" presStyleCnt="0"/>
      <dgm:spPr/>
    </dgm:pt>
    <dgm:pt modelId="{835D9DEC-B411-F44D-9BBA-FAED34CE64EE}" type="pres">
      <dgm:prSet presAssocID="{F492F9A8-F945-4FF5-BEDF-07E8F7FE3679}" presName="thickLine" presStyleLbl="alignNode1" presStyleIdx="1" presStyleCnt="5"/>
      <dgm:spPr/>
    </dgm:pt>
    <dgm:pt modelId="{C5F034D1-8867-7747-8935-F8AD0663E120}" type="pres">
      <dgm:prSet presAssocID="{F492F9A8-F945-4FF5-BEDF-07E8F7FE3679}" presName="horz1" presStyleCnt="0"/>
      <dgm:spPr/>
    </dgm:pt>
    <dgm:pt modelId="{DB9E4905-4231-7247-A761-E8F4A67E138C}" type="pres">
      <dgm:prSet presAssocID="{F492F9A8-F945-4FF5-BEDF-07E8F7FE3679}" presName="tx1" presStyleLbl="revTx" presStyleIdx="1" presStyleCnt="5"/>
      <dgm:spPr/>
    </dgm:pt>
    <dgm:pt modelId="{035E0C47-CCBC-094B-9418-AA343BB72726}" type="pres">
      <dgm:prSet presAssocID="{F492F9A8-F945-4FF5-BEDF-07E8F7FE3679}" presName="vert1" presStyleCnt="0"/>
      <dgm:spPr/>
    </dgm:pt>
    <dgm:pt modelId="{7D89EB86-7847-904E-B8A2-862546E2DC43}" type="pres">
      <dgm:prSet presAssocID="{B955DBE0-5A98-4694-9032-B499AE98C371}" presName="thickLine" presStyleLbl="alignNode1" presStyleIdx="2" presStyleCnt="5"/>
      <dgm:spPr/>
    </dgm:pt>
    <dgm:pt modelId="{44DFD134-8944-A04D-8A6D-792343F226BB}" type="pres">
      <dgm:prSet presAssocID="{B955DBE0-5A98-4694-9032-B499AE98C371}" presName="horz1" presStyleCnt="0"/>
      <dgm:spPr/>
    </dgm:pt>
    <dgm:pt modelId="{0CF3BF45-52CA-0347-93CE-9C5FB3986F6C}" type="pres">
      <dgm:prSet presAssocID="{B955DBE0-5A98-4694-9032-B499AE98C371}" presName="tx1" presStyleLbl="revTx" presStyleIdx="2" presStyleCnt="5"/>
      <dgm:spPr/>
    </dgm:pt>
    <dgm:pt modelId="{18460CE6-8335-074C-A30D-B311EA87F3DB}" type="pres">
      <dgm:prSet presAssocID="{B955DBE0-5A98-4694-9032-B499AE98C371}" presName="vert1" presStyleCnt="0"/>
      <dgm:spPr/>
    </dgm:pt>
    <dgm:pt modelId="{0CBC5E6F-00DE-5841-A198-1EB397EB7047}" type="pres">
      <dgm:prSet presAssocID="{E47C4FCC-9B3D-4638-AFB6-FF3007D42456}" presName="thickLine" presStyleLbl="alignNode1" presStyleIdx="3" presStyleCnt="5"/>
      <dgm:spPr/>
    </dgm:pt>
    <dgm:pt modelId="{E9D0A0B9-6682-B849-9475-E4A846A868AA}" type="pres">
      <dgm:prSet presAssocID="{E47C4FCC-9B3D-4638-AFB6-FF3007D42456}" presName="horz1" presStyleCnt="0"/>
      <dgm:spPr/>
    </dgm:pt>
    <dgm:pt modelId="{50E8886A-D3D4-2248-98DD-32280C4C776A}" type="pres">
      <dgm:prSet presAssocID="{E47C4FCC-9B3D-4638-AFB6-FF3007D42456}" presName="tx1" presStyleLbl="revTx" presStyleIdx="3" presStyleCnt="5"/>
      <dgm:spPr/>
    </dgm:pt>
    <dgm:pt modelId="{B814A073-1E90-9749-91A8-8A699524D6D1}" type="pres">
      <dgm:prSet presAssocID="{E47C4FCC-9B3D-4638-AFB6-FF3007D42456}" presName="vert1" presStyleCnt="0"/>
      <dgm:spPr/>
    </dgm:pt>
    <dgm:pt modelId="{BE05F24E-974B-A14D-8AFB-CD78BB28D5B4}" type="pres">
      <dgm:prSet presAssocID="{0FE3D25F-513C-4993-A1DF-20EB4FA25192}" presName="thickLine" presStyleLbl="alignNode1" presStyleIdx="4" presStyleCnt="5"/>
      <dgm:spPr/>
    </dgm:pt>
    <dgm:pt modelId="{C1990E50-2F00-9541-A292-D5370CF0B80C}" type="pres">
      <dgm:prSet presAssocID="{0FE3D25F-513C-4993-A1DF-20EB4FA25192}" presName="horz1" presStyleCnt="0"/>
      <dgm:spPr/>
    </dgm:pt>
    <dgm:pt modelId="{32673902-739D-FF4D-9179-EA55769DC1BD}" type="pres">
      <dgm:prSet presAssocID="{0FE3D25F-513C-4993-A1DF-20EB4FA25192}" presName="tx1" presStyleLbl="revTx" presStyleIdx="4" presStyleCnt="5"/>
      <dgm:spPr/>
    </dgm:pt>
    <dgm:pt modelId="{040C5AE3-534F-604F-BF40-ECEAA579000E}" type="pres">
      <dgm:prSet presAssocID="{0FE3D25F-513C-4993-A1DF-20EB4FA25192}" presName="vert1" presStyleCnt="0"/>
      <dgm:spPr/>
    </dgm:pt>
  </dgm:ptLst>
  <dgm:cxnLst>
    <dgm:cxn modelId="{A8D80811-DB06-E54C-BEDA-F92B44EF0760}" type="presOf" srcId="{B955DBE0-5A98-4694-9032-B499AE98C371}" destId="{0CF3BF45-52CA-0347-93CE-9C5FB3986F6C}" srcOrd="0" destOrd="0" presId="urn:microsoft.com/office/officeart/2008/layout/LinedList"/>
    <dgm:cxn modelId="{67D1FC2A-A59F-4071-97AA-63D89A0AA401}" srcId="{AE46CB71-178F-4862-9CE4-520BD10808F7}" destId="{4F3B1683-070C-4031-A9BF-434F8593395E}" srcOrd="0" destOrd="0" parTransId="{DD92184C-1409-4272-BDBE-CAFA0DABE065}" sibTransId="{8CBC33F8-9260-4623-8A2A-3601414ED6D0}"/>
    <dgm:cxn modelId="{97C0BD41-B7DE-374A-80C6-8FC815447F45}" type="presOf" srcId="{E47C4FCC-9B3D-4638-AFB6-FF3007D42456}" destId="{50E8886A-D3D4-2248-98DD-32280C4C776A}" srcOrd="0" destOrd="0" presId="urn:microsoft.com/office/officeart/2008/layout/LinedList"/>
    <dgm:cxn modelId="{2309124B-8F16-D749-A6C9-5FCEB656D408}" type="presOf" srcId="{0FE3D25F-513C-4993-A1DF-20EB4FA25192}" destId="{32673902-739D-FF4D-9179-EA55769DC1BD}" srcOrd="0" destOrd="0" presId="urn:microsoft.com/office/officeart/2008/layout/LinedList"/>
    <dgm:cxn modelId="{04387C50-31AE-4276-8ACC-146AD3CFD07A}" srcId="{AE46CB71-178F-4862-9CE4-520BD10808F7}" destId="{E47C4FCC-9B3D-4638-AFB6-FF3007D42456}" srcOrd="3" destOrd="0" parTransId="{5E4CB5F6-F87C-4673-916B-40E878C494B1}" sibTransId="{9624955A-E480-4E97-B381-4C8907E74136}"/>
    <dgm:cxn modelId="{755C1E60-2991-5744-ABA5-9F102C7370DD}" type="presOf" srcId="{AE46CB71-178F-4862-9CE4-520BD10808F7}" destId="{E5BE8FB3-55FF-3C43-91E5-66BAF4145F3C}" srcOrd="0" destOrd="0" presId="urn:microsoft.com/office/officeart/2008/layout/LinedList"/>
    <dgm:cxn modelId="{A13C6260-2587-6A4D-9353-325B5F93EB8B}" type="presOf" srcId="{4F3B1683-070C-4031-A9BF-434F8593395E}" destId="{74A46980-609A-494F-9E98-7FBE44E37492}" srcOrd="0" destOrd="0" presId="urn:microsoft.com/office/officeart/2008/layout/LinedList"/>
    <dgm:cxn modelId="{B0433A83-EEA6-48D7-B62E-CB6BB9B07FEB}" srcId="{AE46CB71-178F-4862-9CE4-520BD10808F7}" destId="{B955DBE0-5A98-4694-9032-B499AE98C371}" srcOrd="2" destOrd="0" parTransId="{C7D91F54-DAA5-4763-99A9-820FB901914A}" sibTransId="{D9733D8C-FFB0-4FD2-897C-528F5E576E47}"/>
    <dgm:cxn modelId="{21EB46AA-3002-4146-B0F1-D538A32A8662}" srcId="{AE46CB71-178F-4862-9CE4-520BD10808F7}" destId="{F492F9A8-F945-4FF5-BEDF-07E8F7FE3679}" srcOrd="1" destOrd="0" parTransId="{B2587667-D6A8-45AB-9B49-F5F7BFD1436F}" sibTransId="{4BE0CC8B-04E4-4B5D-854F-AA97F1C24533}"/>
    <dgm:cxn modelId="{088A61AE-6C1E-CD47-8538-463EFA48FC47}" type="presOf" srcId="{F492F9A8-F945-4FF5-BEDF-07E8F7FE3679}" destId="{DB9E4905-4231-7247-A761-E8F4A67E138C}" srcOrd="0" destOrd="0" presId="urn:microsoft.com/office/officeart/2008/layout/LinedList"/>
    <dgm:cxn modelId="{0CF0D5E5-E0CC-42A1-9EE5-D1B32EA272D7}" srcId="{AE46CB71-178F-4862-9CE4-520BD10808F7}" destId="{0FE3D25F-513C-4993-A1DF-20EB4FA25192}" srcOrd="4" destOrd="0" parTransId="{A7D74F58-F708-4C15-96BA-B4A6C612E495}" sibTransId="{D9108A27-499C-4EEF-859C-4F46763E047A}"/>
    <dgm:cxn modelId="{E25242FA-299C-1A44-92E8-D84A72150E6E}" type="presParOf" srcId="{E5BE8FB3-55FF-3C43-91E5-66BAF4145F3C}" destId="{3C214CA9-4B0A-8E48-95BC-4CCA7CF9B60F}" srcOrd="0" destOrd="0" presId="urn:microsoft.com/office/officeart/2008/layout/LinedList"/>
    <dgm:cxn modelId="{01D391BC-AB63-FF42-B2F2-D307829746FC}" type="presParOf" srcId="{E5BE8FB3-55FF-3C43-91E5-66BAF4145F3C}" destId="{68F3338E-42A5-6A41-9F45-B27C37F6837B}" srcOrd="1" destOrd="0" presId="urn:microsoft.com/office/officeart/2008/layout/LinedList"/>
    <dgm:cxn modelId="{E0676591-AC37-2148-8EEB-0C049DB82F7E}" type="presParOf" srcId="{68F3338E-42A5-6A41-9F45-B27C37F6837B}" destId="{74A46980-609A-494F-9E98-7FBE44E37492}" srcOrd="0" destOrd="0" presId="urn:microsoft.com/office/officeart/2008/layout/LinedList"/>
    <dgm:cxn modelId="{D82632AC-0C1B-B346-9652-35C76D4EE334}" type="presParOf" srcId="{68F3338E-42A5-6A41-9F45-B27C37F6837B}" destId="{A09A0F88-6824-6A4C-8A29-02B2D5315351}" srcOrd="1" destOrd="0" presId="urn:microsoft.com/office/officeart/2008/layout/LinedList"/>
    <dgm:cxn modelId="{28869358-D7D7-4A45-9681-9E6CA8727B71}" type="presParOf" srcId="{E5BE8FB3-55FF-3C43-91E5-66BAF4145F3C}" destId="{835D9DEC-B411-F44D-9BBA-FAED34CE64EE}" srcOrd="2" destOrd="0" presId="urn:microsoft.com/office/officeart/2008/layout/LinedList"/>
    <dgm:cxn modelId="{8948E11F-0423-5B46-82E0-B153588883B9}" type="presParOf" srcId="{E5BE8FB3-55FF-3C43-91E5-66BAF4145F3C}" destId="{C5F034D1-8867-7747-8935-F8AD0663E120}" srcOrd="3" destOrd="0" presId="urn:microsoft.com/office/officeart/2008/layout/LinedList"/>
    <dgm:cxn modelId="{EF60C4FE-A54C-3046-8D4B-45426B8D8D72}" type="presParOf" srcId="{C5F034D1-8867-7747-8935-F8AD0663E120}" destId="{DB9E4905-4231-7247-A761-E8F4A67E138C}" srcOrd="0" destOrd="0" presId="urn:microsoft.com/office/officeart/2008/layout/LinedList"/>
    <dgm:cxn modelId="{503A8C59-8F87-1A4F-98A1-BFC538266900}" type="presParOf" srcId="{C5F034D1-8867-7747-8935-F8AD0663E120}" destId="{035E0C47-CCBC-094B-9418-AA343BB72726}" srcOrd="1" destOrd="0" presId="urn:microsoft.com/office/officeart/2008/layout/LinedList"/>
    <dgm:cxn modelId="{6FDAD844-7D7D-9140-980E-AE0DDBF765EC}" type="presParOf" srcId="{E5BE8FB3-55FF-3C43-91E5-66BAF4145F3C}" destId="{7D89EB86-7847-904E-B8A2-862546E2DC43}" srcOrd="4" destOrd="0" presId="urn:microsoft.com/office/officeart/2008/layout/LinedList"/>
    <dgm:cxn modelId="{486C44E4-70DE-8A45-8F1F-A8A16DD48BA5}" type="presParOf" srcId="{E5BE8FB3-55FF-3C43-91E5-66BAF4145F3C}" destId="{44DFD134-8944-A04D-8A6D-792343F226BB}" srcOrd="5" destOrd="0" presId="urn:microsoft.com/office/officeart/2008/layout/LinedList"/>
    <dgm:cxn modelId="{011B95AB-E0EC-2A43-84D5-8C7C4FADC234}" type="presParOf" srcId="{44DFD134-8944-A04D-8A6D-792343F226BB}" destId="{0CF3BF45-52CA-0347-93CE-9C5FB3986F6C}" srcOrd="0" destOrd="0" presId="urn:microsoft.com/office/officeart/2008/layout/LinedList"/>
    <dgm:cxn modelId="{7FBA302D-92B0-9D45-86E3-DABEB1A22386}" type="presParOf" srcId="{44DFD134-8944-A04D-8A6D-792343F226BB}" destId="{18460CE6-8335-074C-A30D-B311EA87F3DB}" srcOrd="1" destOrd="0" presId="urn:microsoft.com/office/officeart/2008/layout/LinedList"/>
    <dgm:cxn modelId="{33EC92D6-F86F-C242-AD03-2C0ED48AE0FD}" type="presParOf" srcId="{E5BE8FB3-55FF-3C43-91E5-66BAF4145F3C}" destId="{0CBC5E6F-00DE-5841-A198-1EB397EB7047}" srcOrd="6" destOrd="0" presId="urn:microsoft.com/office/officeart/2008/layout/LinedList"/>
    <dgm:cxn modelId="{C5D0D6DB-F20B-FA45-8BC0-6B97AAA495CA}" type="presParOf" srcId="{E5BE8FB3-55FF-3C43-91E5-66BAF4145F3C}" destId="{E9D0A0B9-6682-B849-9475-E4A846A868AA}" srcOrd="7" destOrd="0" presId="urn:microsoft.com/office/officeart/2008/layout/LinedList"/>
    <dgm:cxn modelId="{6FBCAE1B-84CA-4548-92CD-04CE1CECCEEA}" type="presParOf" srcId="{E9D0A0B9-6682-B849-9475-E4A846A868AA}" destId="{50E8886A-D3D4-2248-98DD-32280C4C776A}" srcOrd="0" destOrd="0" presId="urn:microsoft.com/office/officeart/2008/layout/LinedList"/>
    <dgm:cxn modelId="{9FB05E62-4324-A24F-8425-D45F7994E674}" type="presParOf" srcId="{E9D0A0B9-6682-B849-9475-E4A846A868AA}" destId="{B814A073-1E90-9749-91A8-8A699524D6D1}" srcOrd="1" destOrd="0" presId="urn:microsoft.com/office/officeart/2008/layout/LinedList"/>
    <dgm:cxn modelId="{A35DBD6A-4875-6A4F-88FE-5DD785ABD0FE}" type="presParOf" srcId="{E5BE8FB3-55FF-3C43-91E5-66BAF4145F3C}" destId="{BE05F24E-974B-A14D-8AFB-CD78BB28D5B4}" srcOrd="8" destOrd="0" presId="urn:microsoft.com/office/officeart/2008/layout/LinedList"/>
    <dgm:cxn modelId="{DB258620-9D83-FE4D-85B2-61B65CC1E303}" type="presParOf" srcId="{E5BE8FB3-55FF-3C43-91E5-66BAF4145F3C}" destId="{C1990E50-2F00-9541-A292-D5370CF0B80C}" srcOrd="9" destOrd="0" presId="urn:microsoft.com/office/officeart/2008/layout/LinedList"/>
    <dgm:cxn modelId="{647E868C-6BB0-474B-9861-DA2257F68387}" type="presParOf" srcId="{C1990E50-2F00-9541-A292-D5370CF0B80C}" destId="{32673902-739D-FF4D-9179-EA55769DC1BD}" srcOrd="0" destOrd="0" presId="urn:microsoft.com/office/officeart/2008/layout/LinedList"/>
    <dgm:cxn modelId="{54D25A80-DA8E-B54B-A0B1-0BF54629F55F}" type="presParOf" srcId="{C1990E50-2F00-9541-A292-D5370CF0B80C}" destId="{040C5AE3-534F-604F-BF40-ECEAA57900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FCC4E2-52D6-44B2-8181-34FA4B55C18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18EE21-A599-4173-9B75-677FB62D1B37}">
      <dgm:prSet/>
      <dgm:spPr/>
      <dgm:t>
        <a:bodyPr/>
        <a:lstStyle/>
        <a:p>
          <a:r>
            <a:rPr lang="en-US" dirty="0"/>
            <a:t>Plan ahead</a:t>
          </a:r>
        </a:p>
      </dgm:t>
    </dgm:pt>
    <dgm:pt modelId="{CB0CC60E-7821-4864-9EF9-64632403B79C}" type="parTrans" cxnId="{E4BA6A78-D3EB-4C5F-BD5B-EA7FEDCB02A8}">
      <dgm:prSet/>
      <dgm:spPr/>
      <dgm:t>
        <a:bodyPr/>
        <a:lstStyle/>
        <a:p>
          <a:endParaRPr lang="en-US"/>
        </a:p>
      </dgm:t>
    </dgm:pt>
    <dgm:pt modelId="{0F6BECF7-1A0C-4CE0-9E76-379C0249C18D}" type="sibTrans" cxnId="{E4BA6A78-D3EB-4C5F-BD5B-EA7FEDCB02A8}">
      <dgm:prSet/>
      <dgm:spPr/>
      <dgm:t>
        <a:bodyPr/>
        <a:lstStyle/>
        <a:p>
          <a:endParaRPr lang="en-US"/>
        </a:p>
      </dgm:t>
    </dgm:pt>
    <dgm:pt modelId="{12CB8EB5-9F59-481F-A0EB-5037790918C5}">
      <dgm:prSet/>
      <dgm:spPr/>
      <dgm:t>
        <a:bodyPr/>
        <a:lstStyle/>
        <a:p>
          <a:r>
            <a:rPr lang="en-US"/>
            <a:t>ES meeting-set SMART objectives</a:t>
          </a:r>
        </a:p>
      </dgm:t>
    </dgm:pt>
    <dgm:pt modelId="{3D2176B4-BBF3-40A4-9D17-B7BD97C8DDE7}" type="parTrans" cxnId="{8AB373B3-CBC1-4EAB-9151-17BAF24D4AD7}">
      <dgm:prSet/>
      <dgm:spPr/>
      <dgm:t>
        <a:bodyPr/>
        <a:lstStyle/>
        <a:p>
          <a:endParaRPr lang="en-US"/>
        </a:p>
      </dgm:t>
    </dgm:pt>
    <dgm:pt modelId="{538F3799-562F-490E-AE31-CF0D57EBC2EC}" type="sibTrans" cxnId="{8AB373B3-CBC1-4EAB-9151-17BAF24D4AD7}">
      <dgm:prSet/>
      <dgm:spPr/>
      <dgm:t>
        <a:bodyPr/>
        <a:lstStyle/>
        <a:p>
          <a:endParaRPr lang="en-US"/>
        </a:p>
      </dgm:t>
    </dgm:pt>
    <dgm:pt modelId="{C5FD4DD2-5264-4113-B15B-F1D9C9B7BD92}">
      <dgm:prSet/>
      <dgm:spPr/>
      <dgm:t>
        <a:bodyPr/>
        <a:lstStyle/>
        <a:p>
          <a:r>
            <a:rPr lang="en-US"/>
            <a:t>Collecting evidence throughout the year</a:t>
          </a:r>
        </a:p>
      </dgm:t>
    </dgm:pt>
    <dgm:pt modelId="{0EC53D21-7FE3-4D25-8069-2C17886D39B3}" type="parTrans" cxnId="{86F8AF0A-4DF3-4CE8-839E-88628B6C1AF0}">
      <dgm:prSet/>
      <dgm:spPr/>
      <dgm:t>
        <a:bodyPr/>
        <a:lstStyle/>
        <a:p>
          <a:endParaRPr lang="en-US"/>
        </a:p>
      </dgm:t>
    </dgm:pt>
    <dgm:pt modelId="{39E50253-031F-44E3-9F33-6178C757A5B7}" type="sibTrans" cxnId="{86F8AF0A-4DF3-4CE8-839E-88628B6C1AF0}">
      <dgm:prSet/>
      <dgm:spPr/>
      <dgm:t>
        <a:bodyPr/>
        <a:lstStyle/>
        <a:p>
          <a:endParaRPr lang="en-US"/>
        </a:p>
      </dgm:t>
    </dgm:pt>
    <dgm:pt modelId="{3FB38F4B-F2A1-49F4-A380-94FF292A5458}">
      <dgm:prSet/>
      <dgm:spPr/>
      <dgm:t>
        <a:bodyPr/>
        <a:lstStyle/>
        <a:p>
          <a:r>
            <a:rPr lang="en-US"/>
            <a:t>Dont forget evidence from on calls esp important in Stage 3</a:t>
          </a:r>
        </a:p>
      </dgm:t>
    </dgm:pt>
    <dgm:pt modelId="{BF170ECD-A474-4F93-A3B6-0FABE9A459AA}" type="parTrans" cxnId="{61BCE938-E131-4837-8F87-D0B29D5AD9CB}">
      <dgm:prSet/>
      <dgm:spPr/>
      <dgm:t>
        <a:bodyPr/>
        <a:lstStyle/>
        <a:p>
          <a:endParaRPr lang="en-US"/>
        </a:p>
      </dgm:t>
    </dgm:pt>
    <dgm:pt modelId="{653F4A6B-554F-45C9-819F-B810A0E13487}" type="sibTrans" cxnId="{61BCE938-E131-4837-8F87-D0B29D5AD9CB}">
      <dgm:prSet/>
      <dgm:spPr/>
      <dgm:t>
        <a:bodyPr/>
        <a:lstStyle/>
        <a:p>
          <a:endParaRPr lang="en-US"/>
        </a:p>
      </dgm:t>
    </dgm:pt>
    <dgm:pt modelId="{30A2758B-A1B8-254F-92AB-79098958E436}" type="pres">
      <dgm:prSet presAssocID="{0CFCC4E2-52D6-44B2-8181-34FA4B55C18C}" presName="vert0" presStyleCnt="0">
        <dgm:presLayoutVars>
          <dgm:dir/>
          <dgm:animOne val="branch"/>
          <dgm:animLvl val="lvl"/>
        </dgm:presLayoutVars>
      </dgm:prSet>
      <dgm:spPr/>
    </dgm:pt>
    <dgm:pt modelId="{2E4E0650-35A0-1A42-8ED0-11E85BC14B75}" type="pres">
      <dgm:prSet presAssocID="{3B18EE21-A599-4173-9B75-677FB62D1B37}" presName="thickLine" presStyleLbl="alignNode1" presStyleIdx="0" presStyleCnt="4"/>
      <dgm:spPr/>
    </dgm:pt>
    <dgm:pt modelId="{A467373F-C189-6D44-81B3-AA401EF46F47}" type="pres">
      <dgm:prSet presAssocID="{3B18EE21-A599-4173-9B75-677FB62D1B37}" presName="horz1" presStyleCnt="0"/>
      <dgm:spPr/>
    </dgm:pt>
    <dgm:pt modelId="{C8A18B13-6C2D-2349-8EF2-BFE72DC99378}" type="pres">
      <dgm:prSet presAssocID="{3B18EE21-A599-4173-9B75-677FB62D1B37}" presName="tx1" presStyleLbl="revTx" presStyleIdx="0" presStyleCnt="4"/>
      <dgm:spPr/>
    </dgm:pt>
    <dgm:pt modelId="{9134DF53-A07D-2F4C-B9E8-57DE9536ED61}" type="pres">
      <dgm:prSet presAssocID="{3B18EE21-A599-4173-9B75-677FB62D1B37}" presName="vert1" presStyleCnt="0"/>
      <dgm:spPr/>
    </dgm:pt>
    <dgm:pt modelId="{6AC12E7D-F9E4-4848-A92C-D5A5E551E4EF}" type="pres">
      <dgm:prSet presAssocID="{12CB8EB5-9F59-481F-A0EB-5037790918C5}" presName="thickLine" presStyleLbl="alignNode1" presStyleIdx="1" presStyleCnt="4"/>
      <dgm:spPr/>
    </dgm:pt>
    <dgm:pt modelId="{F1F5DA7F-761A-E54E-8ACD-7537246D97CF}" type="pres">
      <dgm:prSet presAssocID="{12CB8EB5-9F59-481F-A0EB-5037790918C5}" presName="horz1" presStyleCnt="0"/>
      <dgm:spPr/>
    </dgm:pt>
    <dgm:pt modelId="{E0850AAA-CE61-D345-AB46-2ABD193722AC}" type="pres">
      <dgm:prSet presAssocID="{12CB8EB5-9F59-481F-A0EB-5037790918C5}" presName="tx1" presStyleLbl="revTx" presStyleIdx="1" presStyleCnt="4"/>
      <dgm:spPr/>
    </dgm:pt>
    <dgm:pt modelId="{8DF64065-4B89-464F-8535-EEA9CFD0A2CD}" type="pres">
      <dgm:prSet presAssocID="{12CB8EB5-9F59-481F-A0EB-5037790918C5}" presName="vert1" presStyleCnt="0"/>
      <dgm:spPr/>
    </dgm:pt>
    <dgm:pt modelId="{47224C1D-957E-3446-8161-F8C4505A43A7}" type="pres">
      <dgm:prSet presAssocID="{C5FD4DD2-5264-4113-B15B-F1D9C9B7BD92}" presName="thickLine" presStyleLbl="alignNode1" presStyleIdx="2" presStyleCnt="4"/>
      <dgm:spPr/>
    </dgm:pt>
    <dgm:pt modelId="{0F8F0394-8B07-1840-84B4-34F9827A8AF8}" type="pres">
      <dgm:prSet presAssocID="{C5FD4DD2-5264-4113-B15B-F1D9C9B7BD92}" presName="horz1" presStyleCnt="0"/>
      <dgm:spPr/>
    </dgm:pt>
    <dgm:pt modelId="{ADAD3E16-095B-F143-B92D-9E69C3A9B63C}" type="pres">
      <dgm:prSet presAssocID="{C5FD4DD2-5264-4113-B15B-F1D9C9B7BD92}" presName="tx1" presStyleLbl="revTx" presStyleIdx="2" presStyleCnt="4"/>
      <dgm:spPr/>
    </dgm:pt>
    <dgm:pt modelId="{22DF7AAA-633F-CA41-849C-791B824CE8EC}" type="pres">
      <dgm:prSet presAssocID="{C5FD4DD2-5264-4113-B15B-F1D9C9B7BD92}" presName="vert1" presStyleCnt="0"/>
      <dgm:spPr/>
    </dgm:pt>
    <dgm:pt modelId="{670532D0-3688-4A49-A5F8-6DC64B13059F}" type="pres">
      <dgm:prSet presAssocID="{3FB38F4B-F2A1-49F4-A380-94FF292A5458}" presName="thickLine" presStyleLbl="alignNode1" presStyleIdx="3" presStyleCnt="4"/>
      <dgm:spPr/>
    </dgm:pt>
    <dgm:pt modelId="{06F66565-B043-744B-A556-C73C5297363F}" type="pres">
      <dgm:prSet presAssocID="{3FB38F4B-F2A1-49F4-A380-94FF292A5458}" presName="horz1" presStyleCnt="0"/>
      <dgm:spPr/>
    </dgm:pt>
    <dgm:pt modelId="{30E7EBEA-B259-1C4F-8C1C-95E4731D55E4}" type="pres">
      <dgm:prSet presAssocID="{3FB38F4B-F2A1-49F4-A380-94FF292A5458}" presName="tx1" presStyleLbl="revTx" presStyleIdx="3" presStyleCnt="4"/>
      <dgm:spPr/>
    </dgm:pt>
    <dgm:pt modelId="{8CA29645-9686-0346-8982-D925BAD00CCF}" type="pres">
      <dgm:prSet presAssocID="{3FB38F4B-F2A1-49F4-A380-94FF292A5458}" presName="vert1" presStyleCnt="0"/>
      <dgm:spPr/>
    </dgm:pt>
  </dgm:ptLst>
  <dgm:cxnLst>
    <dgm:cxn modelId="{86F8AF0A-4DF3-4CE8-839E-88628B6C1AF0}" srcId="{0CFCC4E2-52D6-44B2-8181-34FA4B55C18C}" destId="{C5FD4DD2-5264-4113-B15B-F1D9C9B7BD92}" srcOrd="2" destOrd="0" parTransId="{0EC53D21-7FE3-4D25-8069-2C17886D39B3}" sibTransId="{39E50253-031F-44E3-9F33-6178C757A5B7}"/>
    <dgm:cxn modelId="{FCBF961E-02CD-654F-BD4F-509D1144E616}" type="presOf" srcId="{12CB8EB5-9F59-481F-A0EB-5037790918C5}" destId="{E0850AAA-CE61-D345-AB46-2ABD193722AC}" srcOrd="0" destOrd="0" presId="urn:microsoft.com/office/officeart/2008/layout/LinedList"/>
    <dgm:cxn modelId="{E8A7CF33-6075-EA44-B95A-D80F656CB609}" type="presOf" srcId="{C5FD4DD2-5264-4113-B15B-F1D9C9B7BD92}" destId="{ADAD3E16-095B-F143-B92D-9E69C3A9B63C}" srcOrd="0" destOrd="0" presId="urn:microsoft.com/office/officeart/2008/layout/LinedList"/>
    <dgm:cxn modelId="{61BCE938-E131-4837-8F87-D0B29D5AD9CB}" srcId="{0CFCC4E2-52D6-44B2-8181-34FA4B55C18C}" destId="{3FB38F4B-F2A1-49F4-A380-94FF292A5458}" srcOrd="3" destOrd="0" parTransId="{BF170ECD-A474-4F93-A3B6-0FABE9A459AA}" sibTransId="{653F4A6B-554F-45C9-819F-B810A0E13487}"/>
    <dgm:cxn modelId="{CCF7833D-54DA-7C46-B027-15A05A84C67D}" type="presOf" srcId="{0CFCC4E2-52D6-44B2-8181-34FA4B55C18C}" destId="{30A2758B-A1B8-254F-92AB-79098958E436}" srcOrd="0" destOrd="0" presId="urn:microsoft.com/office/officeart/2008/layout/LinedList"/>
    <dgm:cxn modelId="{05623176-8A28-D24F-9452-FC3544FC3220}" type="presOf" srcId="{3B18EE21-A599-4173-9B75-677FB62D1B37}" destId="{C8A18B13-6C2D-2349-8EF2-BFE72DC99378}" srcOrd="0" destOrd="0" presId="urn:microsoft.com/office/officeart/2008/layout/LinedList"/>
    <dgm:cxn modelId="{E4BA6A78-D3EB-4C5F-BD5B-EA7FEDCB02A8}" srcId="{0CFCC4E2-52D6-44B2-8181-34FA4B55C18C}" destId="{3B18EE21-A599-4173-9B75-677FB62D1B37}" srcOrd="0" destOrd="0" parTransId="{CB0CC60E-7821-4864-9EF9-64632403B79C}" sibTransId="{0F6BECF7-1A0C-4CE0-9E76-379C0249C18D}"/>
    <dgm:cxn modelId="{AB2F4E96-D101-8342-9E77-215912C87E1A}" type="presOf" srcId="{3FB38F4B-F2A1-49F4-A380-94FF292A5458}" destId="{30E7EBEA-B259-1C4F-8C1C-95E4731D55E4}" srcOrd="0" destOrd="0" presId="urn:microsoft.com/office/officeart/2008/layout/LinedList"/>
    <dgm:cxn modelId="{8AB373B3-CBC1-4EAB-9151-17BAF24D4AD7}" srcId="{0CFCC4E2-52D6-44B2-8181-34FA4B55C18C}" destId="{12CB8EB5-9F59-481F-A0EB-5037790918C5}" srcOrd="1" destOrd="0" parTransId="{3D2176B4-BBF3-40A4-9D17-B7BD97C8DDE7}" sibTransId="{538F3799-562F-490E-AE31-CF0D57EBC2EC}"/>
    <dgm:cxn modelId="{D2A29996-9B68-C047-BB58-B703EF67F4C8}" type="presParOf" srcId="{30A2758B-A1B8-254F-92AB-79098958E436}" destId="{2E4E0650-35A0-1A42-8ED0-11E85BC14B75}" srcOrd="0" destOrd="0" presId="urn:microsoft.com/office/officeart/2008/layout/LinedList"/>
    <dgm:cxn modelId="{8BA75A56-6480-E74F-A0C9-ECD0C8BD0D25}" type="presParOf" srcId="{30A2758B-A1B8-254F-92AB-79098958E436}" destId="{A467373F-C189-6D44-81B3-AA401EF46F47}" srcOrd="1" destOrd="0" presId="urn:microsoft.com/office/officeart/2008/layout/LinedList"/>
    <dgm:cxn modelId="{3CE5ABC3-2C48-4844-B52E-3EFCCEE79313}" type="presParOf" srcId="{A467373F-C189-6D44-81B3-AA401EF46F47}" destId="{C8A18B13-6C2D-2349-8EF2-BFE72DC99378}" srcOrd="0" destOrd="0" presId="urn:microsoft.com/office/officeart/2008/layout/LinedList"/>
    <dgm:cxn modelId="{62E0F857-BE78-5740-B823-368BD8024304}" type="presParOf" srcId="{A467373F-C189-6D44-81B3-AA401EF46F47}" destId="{9134DF53-A07D-2F4C-B9E8-57DE9536ED61}" srcOrd="1" destOrd="0" presId="urn:microsoft.com/office/officeart/2008/layout/LinedList"/>
    <dgm:cxn modelId="{4B4C3EE0-57DB-E441-BE89-A42CB3D2F84C}" type="presParOf" srcId="{30A2758B-A1B8-254F-92AB-79098958E436}" destId="{6AC12E7D-F9E4-4848-A92C-D5A5E551E4EF}" srcOrd="2" destOrd="0" presId="urn:microsoft.com/office/officeart/2008/layout/LinedList"/>
    <dgm:cxn modelId="{40516AFB-D01B-6C4B-8BDB-00E0E24E44C7}" type="presParOf" srcId="{30A2758B-A1B8-254F-92AB-79098958E436}" destId="{F1F5DA7F-761A-E54E-8ACD-7537246D97CF}" srcOrd="3" destOrd="0" presId="urn:microsoft.com/office/officeart/2008/layout/LinedList"/>
    <dgm:cxn modelId="{AD9DC42B-2566-234F-BE65-A352480D7095}" type="presParOf" srcId="{F1F5DA7F-761A-E54E-8ACD-7537246D97CF}" destId="{E0850AAA-CE61-D345-AB46-2ABD193722AC}" srcOrd="0" destOrd="0" presId="urn:microsoft.com/office/officeart/2008/layout/LinedList"/>
    <dgm:cxn modelId="{E01372EE-22BA-3542-B17A-EB669C85B648}" type="presParOf" srcId="{F1F5DA7F-761A-E54E-8ACD-7537246D97CF}" destId="{8DF64065-4B89-464F-8535-EEA9CFD0A2CD}" srcOrd="1" destOrd="0" presId="urn:microsoft.com/office/officeart/2008/layout/LinedList"/>
    <dgm:cxn modelId="{0D45A64C-A03E-7149-83A0-E25A7F67C7C9}" type="presParOf" srcId="{30A2758B-A1B8-254F-92AB-79098958E436}" destId="{47224C1D-957E-3446-8161-F8C4505A43A7}" srcOrd="4" destOrd="0" presId="urn:microsoft.com/office/officeart/2008/layout/LinedList"/>
    <dgm:cxn modelId="{E2C8647B-93DD-5E45-8E3C-41034182ADC1}" type="presParOf" srcId="{30A2758B-A1B8-254F-92AB-79098958E436}" destId="{0F8F0394-8B07-1840-84B4-34F9827A8AF8}" srcOrd="5" destOrd="0" presId="urn:microsoft.com/office/officeart/2008/layout/LinedList"/>
    <dgm:cxn modelId="{5C77F57C-4877-1647-B154-9B9F3913D619}" type="presParOf" srcId="{0F8F0394-8B07-1840-84B4-34F9827A8AF8}" destId="{ADAD3E16-095B-F143-B92D-9E69C3A9B63C}" srcOrd="0" destOrd="0" presId="urn:microsoft.com/office/officeart/2008/layout/LinedList"/>
    <dgm:cxn modelId="{DDEA8EE0-6DE9-F744-ABD1-EF02073A6B2B}" type="presParOf" srcId="{0F8F0394-8B07-1840-84B4-34F9827A8AF8}" destId="{22DF7AAA-633F-CA41-849C-791B824CE8EC}" srcOrd="1" destOrd="0" presId="urn:microsoft.com/office/officeart/2008/layout/LinedList"/>
    <dgm:cxn modelId="{9C0F2077-C964-E042-9AF7-BF437C6B2C64}" type="presParOf" srcId="{30A2758B-A1B8-254F-92AB-79098958E436}" destId="{670532D0-3688-4A49-A5F8-6DC64B13059F}" srcOrd="6" destOrd="0" presId="urn:microsoft.com/office/officeart/2008/layout/LinedList"/>
    <dgm:cxn modelId="{1B73F188-1D71-D44D-81F3-25AB0268B265}" type="presParOf" srcId="{30A2758B-A1B8-254F-92AB-79098958E436}" destId="{06F66565-B043-744B-A556-C73C5297363F}" srcOrd="7" destOrd="0" presId="urn:microsoft.com/office/officeart/2008/layout/LinedList"/>
    <dgm:cxn modelId="{C066ADD8-5D3C-8947-A5F0-F4CB5D99514E}" type="presParOf" srcId="{06F66565-B043-744B-A556-C73C5297363F}" destId="{30E7EBEA-B259-1C4F-8C1C-95E4731D55E4}" srcOrd="0" destOrd="0" presId="urn:microsoft.com/office/officeart/2008/layout/LinedList"/>
    <dgm:cxn modelId="{8EBE0687-4154-1A41-9D58-25737B9DA718}" type="presParOf" srcId="{06F66565-B043-744B-A556-C73C5297363F}" destId="{8CA29645-9686-0346-8982-D925BAD00C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367EB3-AC77-4902-B059-F6D57DB6082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FC4D17F-F472-447B-B8A4-A46945B98F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Start the process early-4-6 weeks</a:t>
          </a:r>
        </a:p>
      </dgm:t>
    </dgm:pt>
    <dgm:pt modelId="{8AE7979B-7FDA-4409-85CC-A39935587AC1}" type="parTrans" cxnId="{AE691453-A89F-4A4C-9C92-2CAD75F9391E}">
      <dgm:prSet/>
      <dgm:spPr/>
      <dgm:t>
        <a:bodyPr/>
        <a:lstStyle/>
        <a:p>
          <a:endParaRPr lang="en-US"/>
        </a:p>
      </dgm:t>
    </dgm:pt>
    <dgm:pt modelId="{360CF08B-D384-4DE9-A395-E1C6D95DBC3D}" type="sibTrans" cxnId="{AE691453-A89F-4A4C-9C92-2CAD75F9391E}">
      <dgm:prSet/>
      <dgm:spPr/>
      <dgm:t>
        <a:bodyPr/>
        <a:lstStyle/>
        <a:p>
          <a:endParaRPr lang="en-US"/>
        </a:p>
      </dgm:t>
    </dgm:pt>
    <dgm:pt modelId="{810373AC-C4E9-48FB-A471-C36381D3E00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Several steps-you/ES/CT/ARCP panel reviewer</a:t>
          </a:r>
        </a:p>
      </dgm:t>
    </dgm:pt>
    <dgm:pt modelId="{F2F800C2-B1A2-476F-A6D9-67DDCA1F7E80}" type="parTrans" cxnId="{AEBE3B28-11A3-4EA1-A554-1AA48013E712}">
      <dgm:prSet/>
      <dgm:spPr/>
      <dgm:t>
        <a:bodyPr/>
        <a:lstStyle/>
        <a:p>
          <a:endParaRPr lang="en-US"/>
        </a:p>
      </dgm:t>
    </dgm:pt>
    <dgm:pt modelId="{DA00E78E-8E18-4351-B3B4-11999F69F92F}" type="sibTrans" cxnId="{AEBE3B28-11A3-4EA1-A554-1AA48013E712}">
      <dgm:prSet/>
      <dgm:spPr/>
      <dgm:t>
        <a:bodyPr/>
        <a:lstStyle/>
        <a:p>
          <a:endParaRPr lang="en-US"/>
        </a:p>
      </dgm:t>
    </dgm:pt>
    <dgm:pt modelId="{4E385C07-A289-4D2D-BB12-B17C63083D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Busy time-exams/rotations</a:t>
          </a:r>
        </a:p>
      </dgm:t>
    </dgm:pt>
    <dgm:pt modelId="{6CEF5014-5DE6-4D30-AA2A-C664D7015A3D}" type="parTrans" cxnId="{1DCAA97D-5E14-4629-ACA9-F194D42C809A}">
      <dgm:prSet/>
      <dgm:spPr/>
      <dgm:t>
        <a:bodyPr/>
        <a:lstStyle/>
        <a:p>
          <a:endParaRPr lang="en-US"/>
        </a:p>
      </dgm:t>
    </dgm:pt>
    <dgm:pt modelId="{C1601D67-E2CF-4C6C-AE31-BE2B68457EC9}" type="sibTrans" cxnId="{1DCAA97D-5E14-4629-ACA9-F194D42C809A}">
      <dgm:prSet/>
      <dgm:spPr/>
      <dgm:t>
        <a:bodyPr/>
        <a:lstStyle/>
        <a:p>
          <a:endParaRPr lang="en-US"/>
        </a:p>
      </dgm:t>
    </dgm:pt>
    <dgm:pt modelId="{73CCCCA7-6233-4A6A-A286-ED91BC4283F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Portfolio lockdown period</a:t>
          </a:r>
        </a:p>
      </dgm:t>
    </dgm:pt>
    <dgm:pt modelId="{135FD77C-2419-4565-9262-5FD09ADD9814}" type="parTrans" cxnId="{E5B2F349-3E0C-4309-84C1-B2FC7C6AB740}">
      <dgm:prSet/>
      <dgm:spPr/>
      <dgm:t>
        <a:bodyPr/>
        <a:lstStyle/>
        <a:p>
          <a:endParaRPr lang="en-US"/>
        </a:p>
      </dgm:t>
    </dgm:pt>
    <dgm:pt modelId="{77B7D4B2-6C63-4DC2-9A87-DC63E74ED331}" type="sibTrans" cxnId="{E5B2F349-3E0C-4309-84C1-B2FC7C6AB740}">
      <dgm:prSet/>
      <dgm:spPr/>
      <dgm:t>
        <a:bodyPr/>
        <a:lstStyle/>
        <a:p>
          <a:endParaRPr lang="en-US"/>
        </a:p>
      </dgm:t>
    </dgm:pt>
    <dgm:pt modelId="{966F7379-6E7E-42F0-A845-30CEEC8C1E6F}" type="pres">
      <dgm:prSet presAssocID="{F2367EB3-AC77-4902-B059-F6D57DB60822}" presName="root" presStyleCnt="0">
        <dgm:presLayoutVars>
          <dgm:dir/>
          <dgm:resizeHandles val="exact"/>
        </dgm:presLayoutVars>
      </dgm:prSet>
      <dgm:spPr/>
    </dgm:pt>
    <dgm:pt modelId="{8ACFBE59-AD8E-4364-9C85-85D1B5721786}" type="pres">
      <dgm:prSet presAssocID="{CFC4D17F-F472-447B-B8A4-A46945B98FAB}" presName="compNode" presStyleCnt="0"/>
      <dgm:spPr/>
    </dgm:pt>
    <dgm:pt modelId="{EEF8E4C3-C73C-490B-AF87-B677675C04B2}" type="pres">
      <dgm:prSet presAssocID="{CFC4D17F-F472-447B-B8A4-A46945B98FAB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C9CA665-0449-4CC1-82EC-DB715E9B40F6}" type="pres">
      <dgm:prSet presAssocID="{CFC4D17F-F472-447B-B8A4-A46945B98FA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FF9EA1EF-076A-4A48-B657-328C5BF33B22}" type="pres">
      <dgm:prSet presAssocID="{CFC4D17F-F472-447B-B8A4-A46945B98FAB}" presName="spaceRect" presStyleCnt="0"/>
      <dgm:spPr/>
    </dgm:pt>
    <dgm:pt modelId="{A25EF7EF-8350-4B7F-8644-06EC528319AB}" type="pres">
      <dgm:prSet presAssocID="{CFC4D17F-F472-447B-B8A4-A46945B98FAB}" presName="textRect" presStyleLbl="revTx" presStyleIdx="0" presStyleCnt="4">
        <dgm:presLayoutVars>
          <dgm:chMax val="1"/>
          <dgm:chPref val="1"/>
        </dgm:presLayoutVars>
      </dgm:prSet>
      <dgm:spPr/>
    </dgm:pt>
    <dgm:pt modelId="{D139F460-59A8-4456-A19D-7ECE38472B29}" type="pres">
      <dgm:prSet presAssocID="{360CF08B-D384-4DE9-A395-E1C6D95DBC3D}" presName="sibTrans" presStyleCnt="0"/>
      <dgm:spPr/>
    </dgm:pt>
    <dgm:pt modelId="{35FAC613-7FE6-4F90-9884-9EFBEE736D6D}" type="pres">
      <dgm:prSet presAssocID="{810373AC-C4E9-48FB-A471-C36381D3E00E}" presName="compNode" presStyleCnt="0"/>
      <dgm:spPr/>
    </dgm:pt>
    <dgm:pt modelId="{6C59DED1-3DD1-4582-8C5D-49FE980D36C0}" type="pres">
      <dgm:prSet presAssocID="{810373AC-C4E9-48FB-A471-C36381D3E00E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578B208-4605-43BB-A62C-526B67BD5DDB}" type="pres">
      <dgm:prSet presAssocID="{810373AC-C4E9-48FB-A471-C36381D3E00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5F4D920-E2F3-41F8-AAF4-15FFE361B297}" type="pres">
      <dgm:prSet presAssocID="{810373AC-C4E9-48FB-A471-C36381D3E00E}" presName="spaceRect" presStyleCnt="0"/>
      <dgm:spPr/>
    </dgm:pt>
    <dgm:pt modelId="{AA8A1F6E-C66E-4CBA-BC10-E69D251D8AEC}" type="pres">
      <dgm:prSet presAssocID="{810373AC-C4E9-48FB-A471-C36381D3E00E}" presName="textRect" presStyleLbl="revTx" presStyleIdx="1" presStyleCnt="4">
        <dgm:presLayoutVars>
          <dgm:chMax val="1"/>
          <dgm:chPref val="1"/>
        </dgm:presLayoutVars>
      </dgm:prSet>
      <dgm:spPr/>
    </dgm:pt>
    <dgm:pt modelId="{AE5D830D-3884-4B16-BE97-7E8DD7BAB85A}" type="pres">
      <dgm:prSet presAssocID="{DA00E78E-8E18-4351-B3B4-11999F69F92F}" presName="sibTrans" presStyleCnt="0"/>
      <dgm:spPr/>
    </dgm:pt>
    <dgm:pt modelId="{F8F719D2-589B-4BD5-91F5-978B84C65C2E}" type="pres">
      <dgm:prSet presAssocID="{4E385C07-A289-4D2D-BB12-B17C63083DCF}" presName="compNode" presStyleCnt="0"/>
      <dgm:spPr/>
    </dgm:pt>
    <dgm:pt modelId="{1D160193-1AFF-4E7F-AA78-927051BBD0CD}" type="pres">
      <dgm:prSet presAssocID="{4E385C07-A289-4D2D-BB12-B17C63083DCF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B9D0014-74D2-45E2-9A10-10E4BDDBB12A}" type="pres">
      <dgm:prSet presAssocID="{4E385C07-A289-4D2D-BB12-B17C63083DC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 Finished"/>
        </a:ext>
      </dgm:extLst>
    </dgm:pt>
    <dgm:pt modelId="{1409CDB5-5044-4D46-9BDC-B89E760C68A2}" type="pres">
      <dgm:prSet presAssocID="{4E385C07-A289-4D2D-BB12-B17C63083DCF}" presName="spaceRect" presStyleCnt="0"/>
      <dgm:spPr/>
    </dgm:pt>
    <dgm:pt modelId="{4D1D9851-5160-48B3-9C34-A2620F4CCB2B}" type="pres">
      <dgm:prSet presAssocID="{4E385C07-A289-4D2D-BB12-B17C63083DCF}" presName="textRect" presStyleLbl="revTx" presStyleIdx="2" presStyleCnt="4">
        <dgm:presLayoutVars>
          <dgm:chMax val="1"/>
          <dgm:chPref val="1"/>
        </dgm:presLayoutVars>
      </dgm:prSet>
      <dgm:spPr/>
    </dgm:pt>
    <dgm:pt modelId="{DF5B6A1A-B3D2-4156-B11C-5E54CFE2B591}" type="pres">
      <dgm:prSet presAssocID="{C1601D67-E2CF-4C6C-AE31-BE2B68457EC9}" presName="sibTrans" presStyleCnt="0"/>
      <dgm:spPr/>
    </dgm:pt>
    <dgm:pt modelId="{BE6B641D-CCF3-43BC-99DD-8B6DB930A541}" type="pres">
      <dgm:prSet presAssocID="{73CCCCA7-6233-4A6A-A286-ED91BC4283FB}" presName="compNode" presStyleCnt="0"/>
      <dgm:spPr/>
    </dgm:pt>
    <dgm:pt modelId="{ECC510F0-A7A1-487B-B1C4-695580D7578A}" type="pres">
      <dgm:prSet presAssocID="{73CCCCA7-6233-4A6A-A286-ED91BC4283FB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EC70C77-ED21-4DC0-99B6-BF294AB95D49}" type="pres">
      <dgm:prSet presAssocID="{73CCCCA7-6233-4A6A-A286-ED91BC4283F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2046F9B-ECC0-4032-9B1A-8E2CD2711536}" type="pres">
      <dgm:prSet presAssocID="{73CCCCA7-6233-4A6A-A286-ED91BC4283FB}" presName="spaceRect" presStyleCnt="0"/>
      <dgm:spPr/>
    </dgm:pt>
    <dgm:pt modelId="{B7475EA5-1D99-4CE3-A993-D65D85CD8AE2}" type="pres">
      <dgm:prSet presAssocID="{73CCCCA7-6233-4A6A-A286-ED91BC4283F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EBE3B28-11A3-4EA1-A554-1AA48013E712}" srcId="{F2367EB3-AC77-4902-B059-F6D57DB60822}" destId="{810373AC-C4E9-48FB-A471-C36381D3E00E}" srcOrd="1" destOrd="0" parTransId="{F2F800C2-B1A2-476F-A6D9-67DDCA1F7E80}" sibTransId="{DA00E78E-8E18-4351-B3B4-11999F69F92F}"/>
    <dgm:cxn modelId="{BAEAAA33-39AB-084A-BBF0-6014361CD279}" type="presOf" srcId="{73CCCCA7-6233-4A6A-A286-ED91BC4283FB}" destId="{B7475EA5-1D99-4CE3-A993-D65D85CD8AE2}" srcOrd="0" destOrd="0" presId="urn:microsoft.com/office/officeart/2018/5/layout/IconLeafLabelList"/>
    <dgm:cxn modelId="{ACE4733C-A554-4C47-86BC-AC357963FB84}" type="presOf" srcId="{CFC4D17F-F472-447B-B8A4-A46945B98FAB}" destId="{A25EF7EF-8350-4B7F-8644-06EC528319AB}" srcOrd="0" destOrd="0" presId="urn:microsoft.com/office/officeart/2018/5/layout/IconLeafLabelList"/>
    <dgm:cxn modelId="{E5B2F349-3E0C-4309-84C1-B2FC7C6AB740}" srcId="{F2367EB3-AC77-4902-B059-F6D57DB60822}" destId="{73CCCCA7-6233-4A6A-A286-ED91BC4283FB}" srcOrd="3" destOrd="0" parTransId="{135FD77C-2419-4565-9262-5FD09ADD9814}" sibTransId="{77B7D4B2-6C63-4DC2-9A87-DC63E74ED331}"/>
    <dgm:cxn modelId="{AE691453-A89F-4A4C-9C92-2CAD75F9391E}" srcId="{F2367EB3-AC77-4902-B059-F6D57DB60822}" destId="{CFC4D17F-F472-447B-B8A4-A46945B98FAB}" srcOrd="0" destOrd="0" parTransId="{8AE7979B-7FDA-4409-85CC-A39935587AC1}" sibTransId="{360CF08B-D384-4DE9-A395-E1C6D95DBC3D}"/>
    <dgm:cxn modelId="{1DCAA97D-5E14-4629-ACA9-F194D42C809A}" srcId="{F2367EB3-AC77-4902-B059-F6D57DB60822}" destId="{4E385C07-A289-4D2D-BB12-B17C63083DCF}" srcOrd="2" destOrd="0" parTransId="{6CEF5014-5DE6-4D30-AA2A-C664D7015A3D}" sibTransId="{C1601D67-E2CF-4C6C-AE31-BE2B68457EC9}"/>
    <dgm:cxn modelId="{3DCFC6E2-468B-5F4A-918B-A377FC915376}" type="presOf" srcId="{4E385C07-A289-4D2D-BB12-B17C63083DCF}" destId="{4D1D9851-5160-48B3-9C34-A2620F4CCB2B}" srcOrd="0" destOrd="0" presId="urn:microsoft.com/office/officeart/2018/5/layout/IconLeafLabelList"/>
    <dgm:cxn modelId="{57D0F0F3-FC32-6841-9911-76E5F23656B6}" type="presOf" srcId="{F2367EB3-AC77-4902-B059-F6D57DB60822}" destId="{966F7379-6E7E-42F0-A845-30CEEC8C1E6F}" srcOrd="0" destOrd="0" presId="urn:microsoft.com/office/officeart/2018/5/layout/IconLeafLabelList"/>
    <dgm:cxn modelId="{3F54CCF5-3EBD-A145-8EB4-F23AF58F9554}" type="presOf" srcId="{810373AC-C4E9-48FB-A471-C36381D3E00E}" destId="{AA8A1F6E-C66E-4CBA-BC10-E69D251D8AEC}" srcOrd="0" destOrd="0" presId="urn:microsoft.com/office/officeart/2018/5/layout/IconLeafLabelList"/>
    <dgm:cxn modelId="{A5F1F8DA-9D4A-0345-8BEB-8C3A9FBB559A}" type="presParOf" srcId="{966F7379-6E7E-42F0-A845-30CEEC8C1E6F}" destId="{8ACFBE59-AD8E-4364-9C85-85D1B5721786}" srcOrd="0" destOrd="0" presId="urn:microsoft.com/office/officeart/2018/5/layout/IconLeafLabelList"/>
    <dgm:cxn modelId="{B068A843-FE37-D44E-BBE5-E87A0EE4DE0E}" type="presParOf" srcId="{8ACFBE59-AD8E-4364-9C85-85D1B5721786}" destId="{EEF8E4C3-C73C-490B-AF87-B677675C04B2}" srcOrd="0" destOrd="0" presId="urn:microsoft.com/office/officeart/2018/5/layout/IconLeafLabelList"/>
    <dgm:cxn modelId="{7D3E0027-9810-BB4A-B253-6BDF64DD0BCB}" type="presParOf" srcId="{8ACFBE59-AD8E-4364-9C85-85D1B5721786}" destId="{7C9CA665-0449-4CC1-82EC-DB715E9B40F6}" srcOrd="1" destOrd="0" presId="urn:microsoft.com/office/officeart/2018/5/layout/IconLeafLabelList"/>
    <dgm:cxn modelId="{F2CA97D8-838E-2146-AC9F-3170A06DE593}" type="presParOf" srcId="{8ACFBE59-AD8E-4364-9C85-85D1B5721786}" destId="{FF9EA1EF-076A-4A48-B657-328C5BF33B22}" srcOrd="2" destOrd="0" presId="urn:microsoft.com/office/officeart/2018/5/layout/IconLeafLabelList"/>
    <dgm:cxn modelId="{83F8C000-4FD2-C949-8629-09604198D46B}" type="presParOf" srcId="{8ACFBE59-AD8E-4364-9C85-85D1B5721786}" destId="{A25EF7EF-8350-4B7F-8644-06EC528319AB}" srcOrd="3" destOrd="0" presId="urn:microsoft.com/office/officeart/2018/5/layout/IconLeafLabelList"/>
    <dgm:cxn modelId="{51329339-BE9E-1145-A8D3-7B75F54B33BB}" type="presParOf" srcId="{966F7379-6E7E-42F0-A845-30CEEC8C1E6F}" destId="{D139F460-59A8-4456-A19D-7ECE38472B29}" srcOrd="1" destOrd="0" presId="urn:microsoft.com/office/officeart/2018/5/layout/IconLeafLabelList"/>
    <dgm:cxn modelId="{3AF2E94C-5176-D74D-B4C0-EC5E6EFB3526}" type="presParOf" srcId="{966F7379-6E7E-42F0-A845-30CEEC8C1E6F}" destId="{35FAC613-7FE6-4F90-9884-9EFBEE736D6D}" srcOrd="2" destOrd="0" presId="urn:microsoft.com/office/officeart/2018/5/layout/IconLeafLabelList"/>
    <dgm:cxn modelId="{4C60C35D-300D-D241-B9AD-ED7BE783927B}" type="presParOf" srcId="{35FAC613-7FE6-4F90-9884-9EFBEE736D6D}" destId="{6C59DED1-3DD1-4582-8C5D-49FE980D36C0}" srcOrd="0" destOrd="0" presId="urn:microsoft.com/office/officeart/2018/5/layout/IconLeafLabelList"/>
    <dgm:cxn modelId="{EDEB8294-3D48-6642-B7C7-34A111FEED09}" type="presParOf" srcId="{35FAC613-7FE6-4F90-9884-9EFBEE736D6D}" destId="{E578B208-4605-43BB-A62C-526B67BD5DDB}" srcOrd="1" destOrd="0" presId="urn:microsoft.com/office/officeart/2018/5/layout/IconLeafLabelList"/>
    <dgm:cxn modelId="{3FFB3E79-0DCE-E04D-8AA1-6B645C563C1B}" type="presParOf" srcId="{35FAC613-7FE6-4F90-9884-9EFBEE736D6D}" destId="{65F4D920-E2F3-41F8-AAF4-15FFE361B297}" srcOrd="2" destOrd="0" presId="urn:microsoft.com/office/officeart/2018/5/layout/IconLeafLabelList"/>
    <dgm:cxn modelId="{EA9A3028-2564-984D-BF88-DBBEBF9F2E98}" type="presParOf" srcId="{35FAC613-7FE6-4F90-9884-9EFBEE736D6D}" destId="{AA8A1F6E-C66E-4CBA-BC10-E69D251D8AEC}" srcOrd="3" destOrd="0" presId="urn:microsoft.com/office/officeart/2018/5/layout/IconLeafLabelList"/>
    <dgm:cxn modelId="{EB508D41-F1EC-114A-9B01-B4404C60F340}" type="presParOf" srcId="{966F7379-6E7E-42F0-A845-30CEEC8C1E6F}" destId="{AE5D830D-3884-4B16-BE97-7E8DD7BAB85A}" srcOrd="3" destOrd="0" presId="urn:microsoft.com/office/officeart/2018/5/layout/IconLeafLabelList"/>
    <dgm:cxn modelId="{BAA793EA-BB4A-0B42-AD52-47C552E0190C}" type="presParOf" srcId="{966F7379-6E7E-42F0-A845-30CEEC8C1E6F}" destId="{F8F719D2-589B-4BD5-91F5-978B84C65C2E}" srcOrd="4" destOrd="0" presId="urn:microsoft.com/office/officeart/2018/5/layout/IconLeafLabelList"/>
    <dgm:cxn modelId="{EDA9E751-2860-C747-8032-0EBDACA3818A}" type="presParOf" srcId="{F8F719D2-589B-4BD5-91F5-978B84C65C2E}" destId="{1D160193-1AFF-4E7F-AA78-927051BBD0CD}" srcOrd="0" destOrd="0" presId="urn:microsoft.com/office/officeart/2018/5/layout/IconLeafLabelList"/>
    <dgm:cxn modelId="{8048908D-1C98-4042-BAE3-7275AF40E6B9}" type="presParOf" srcId="{F8F719D2-589B-4BD5-91F5-978B84C65C2E}" destId="{CB9D0014-74D2-45E2-9A10-10E4BDDBB12A}" srcOrd="1" destOrd="0" presId="urn:microsoft.com/office/officeart/2018/5/layout/IconLeafLabelList"/>
    <dgm:cxn modelId="{382A7D72-2CA8-824B-B8C0-C39707C5D5B4}" type="presParOf" srcId="{F8F719D2-589B-4BD5-91F5-978B84C65C2E}" destId="{1409CDB5-5044-4D46-9BDC-B89E760C68A2}" srcOrd="2" destOrd="0" presId="urn:microsoft.com/office/officeart/2018/5/layout/IconLeafLabelList"/>
    <dgm:cxn modelId="{1FFB6D45-FFEB-9E41-9A21-4908B17F42BA}" type="presParOf" srcId="{F8F719D2-589B-4BD5-91F5-978B84C65C2E}" destId="{4D1D9851-5160-48B3-9C34-A2620F4CCB2B}" srcOrd="3" destOrd="0" presId="urn:microsoft.com/office/officeart/2018/5/layout/IconLeafLabelList"/>
    <dgm:cxn modelId="{F482596F-AB09-C642-BEF8-3F0AB749672E}" type="presParOf" srcId="{966F7379-6E7E-42F0-A845-30CEEC8C1E6F}" destId="{DF5B6A1A-B3D2-4156-B11C-5E54CFE2B591}" srcOrd="5" destOrd="0" presId="urn:microsoft.com/office/officeart/2018/5/layout/IconLeafLabelList"/>
    <dgm:cxn modelId="{EC6FF2FE-983D-2C40-B7E6-9E4E8913955B}" type="presParOf" srcId="{966F7379-6E7E-42F0-A845-30CEEC8C1E6F}" destId="{BE6B641D-CCF3-43BC-99DD-8B6DB930A541}" srcOrd="6" destOrd="0" presId="urn:microsoft.com/office/officeart/2018/5/layout/IconLeafLabelList"/>
    <dgm:cxn modelId="{0FC59677-589E-6942-9773-6FB5C0BAFE95}" type="presParOf" srcId="{BE6B641D-CCF3-43BC-99DD-8B6DB930A541}" destId="{ECC510F0-A7A1-487B-B1C4-695580D7578A}" srcOrd="0" destOrd="0" presId="urn:microsoft.com/office/officeart/2018/5/layout/IconLeafLabelList"/>
    <dgm:cxn modelId="{28444290-3048-7041-ADA8-E6C23278834E}" type="presParOf" srcId="{BE6B641D-CCF3-43BC-99DD-8B6DB930A541}" destId="{EEC70C77-ED21-4DC0-99B6-BF294AB95D49}" srcOrd="1" destOrd="0" presId="urn:microsoft.com/office/officeart/2018/5/layout/IconLeafLabelList"/>
    <dgm:cxn modelId="{06E29FE4-CF1E-244C-9CEB-BA4E3861E75B}" type="presParOf" srcId="{BE6B641D-CCF3-43BC-99DD-8B6DB930A541}" destId="{02046F9B-ECC0-4032-9B1A-8E2CD2711536}" srcOrd="2" destOrd="0" presId="urn:microsoft.com/office/officeart/2018/5/layout/IconLeafLabelList"/>
    <dgm:cxn modelId="{DE3E6827-4F9E-1C45-B768-9E4799C16C3E}" type="presParOf" srcId="{BE6B641D-CCF3-43BC-99DD-8B6DB930A541}" destId="{B7475EA5-1D99-4CE3-A993-D65D85CD8AE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5E70B7-C5F0-4C54-B243-852356D9E33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D6868D6-4B8B-4671-B478-8EB90EDF61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the checklists</a:t>
          </a:r>
        </a:p>
      </dgm:t>
    </dgm:pt>
    <dgm:pt modelId="{94EE843B-1B11-44A3-A897-4A1E6E23B7BD}" type="parTrans" cxnId="{F1CF081A-C87F-480A-A393-761010394B6D}">
      <dgm:prSet/>
      <dgm:spPr/>
      <dgm:t>
        <a:bodyPr/>
        <a:lstStyle/>
        <a:p>
          <a:endParaRPr lang="en-US"/>
        </a:p>
      </dgm:t>
    </dgm:pt>
    <dgm:pt modelId="{2A7D9398-C4FF-455E-BF62-0733123303ED}" type="sibTrans" cxnId="{F1CF081A-C87F-480A-A393-761010394B6D}">
      <dgm:prSet/>
      <dgm:spPr/>
      <dgm:t>
        <a:bodyPr/>
        <a:lstStyle/>
        <a:p>
          <a:endParaRPr lang="en-US"/>
        </a:p>
      </dgm:t>
    </dgm:pt>
    <dgm:pt modelId="{EB783F1C-FD34-4146-B83E-EB4CA1B15C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Start the ESSR early</a:t>
          </a:r>
        </a:p>
      </dgm:t>
    </dgm:pt>
    <dgm:pt modelId="{8BB31D00-23DA-4234-A347-309BB3F2E7A3}" type="parTrans" cxnId="{63019CF1-77C7-4162-98C2-39ED28F75FC9}">
      <dgm:prSet/>
      <dgm:spPr/>
      <dgm:t>
        <a:bodyPr/>
        <a:lstStyle/>
        <a:p>
          <a:endParaRPr lang="en-US"/>
        </a:p>
      </dgm:t>
    </dgm:pt>
    <dgm:pt modelId="{34EA1EC4-8D15-401B-8786-DEFC51527C5F}" type="sibTrans" cxnId="{63019CF1-77C7-4162-98C2-39ED28F75FC9}">
      <dgm:prSet/>
      <dgm:spPr/>
      <dgm:t>
        <a:bodyPr/>
        <a:lstStyle/>
        <a:p>
          <a:endParaRPr lang="en-US"/>
        </a:p>
      </dgm:t>
    </dgm:pt>
    <dgm:pt modelId="{A8E879F5-057E-401E-AD0E-18C7F38647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Communicate</a:t>
          </a:r>
        </a:p>
      </dgm:t>
    </dgm:pt>
    <dgm:pt modelId="{045D904E-730D-4391-91F8-9F75E613D3CE}" type="parTrans" cxnId="{7D3E9714-086B-4118-936A-E90E0EB37242}">
      <dgm:prSet/>
      <dgm:spPr/>
      <dgm:t>
        <a:bodyPr/>
        <a:lstStyle/>
        <a:p>
          <a:endParaRPr lang="en-US"/>
        </a:p>
      </dgm:t>
    </dgm:pt>
    <dgm:pt modelId="{960C6670-7256-492D-9A9B-F67991A27ABE}" type="sibTrans" cxnId="{7D3E9714-086B-4118-936A-E90E0EB37242}">
      <dgm:prSet/>
      <dgm:spPr/>
      <dgm:t>
        <a:bodyPr/>
        <a:lstStyle/>
        <a:p>
          <a:endParaRPr lang="en-US"/>
        </a:p>
      </dgm:t>
    </dgm:pt>
    <dgm:pt modelId="{361B5939-3995-3C4A-B4C1-3868136081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Work on LLP through the year</a:t>
          </a:r>
        </a:p>
      </dgm:t>
    </dgm:pt>
    <dgm:pt modelId="{DEC5D030-EEC0-D74D-8E59-196886E3C88A}" type="parTrans" cxnId="{09502734-6D30-FF47-A25D-65A16A3C70F6}">
      <dgm:prSet/>
      <dgm:spPr/>
      <dgm:t>
        <a:bodyPr/>
        <a:lstStyle/>
        <a:p>
          <a:endParaRPr lang="en-GB"/>
        </a:p>
      </dgm:t>
    </dgm:pt>
    <dgm:pt modelId="{C747B221-0092-6C45-9BFE-4FC766418C2D}" type="sibTrans" cxnId="{09502734-6D30-FF47-A25D-65A16A3C70F6}">
      <dgm:prSet/>
      <dgm:spPr/>
      <dgm:t>
        <a:bodyPr/>
        <a:lstStyle/>
        <a:p>
          <a:endParaRPr lang="en-GB"/>
        </a:p>
      </dgm:t>
    </dgm:pt>
    <dgm:pt modelId="{936CBBFB-0519-44FF-A3B7-0B26057B377C}" type="pres">
      <dgm:prSet presAssocID="{F05E70B7-C5F0-4C54-B243-852356D9E339}" presName="root" presStyleCnt="0">
        <dgm:presLayoutVars>
          <dgm:dir/>
          <dgm:resizeHandles val="exact"/>
        </dgm:presLayoutVars>
      </dgm:prSet>
      <dgm:spPr/>
    </dgm:pt>
    <dgm:pt modelId="{5F5B61A9-8BFD-4D52-B8ED-52714B7735B7}" type="pres">
      <dgm:prSet presAssocID="{9D6868D6-4B8B-4671-B478-8EB90EDF619C}" presName="compNode" presStyleCnt="0"/>
      <dgm:spPr/>
    </dgm:pt>
    <dgm:pt modelId="{EA9C00AD-934C-4F2E-8BC0-C31AF61D1F2C}" type="pres">
      <dgm:prSet presAssocID="{9D6868D6-4B8B-4671-B478-8EB90EDF619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2B76E36-1448-4946-B763-1B1CE0853CA8}" type="pres">
      <dgm:prSet presAssocID="{9D6868D6-4B8B-4671-B478-8EB90EDF619C}" presName="spaceRect" presStyleCnt="0"/>
      <dgm:spPr/>
    </dgm:pt>
    <dgm:pt modelId="{F14D0CE3-12FA-4D4D-978A-AB66970E7D74}" type="pres">
      <dgm:prSet presAssocID="{9D6868D6-4B8B-4671-B478-8EB90EDF619C}" presName="textRect" presStyleLbl="revTx" presStyleIdx="0" presStyleCnt="4">
        <dgm:presLayoutVars>
          <dgm:chMax val="1"/>
          <dgm:chPref val="1"/>
        </dgm:presLayoutVars>
      </dgm:prSet>
      <dgm:spPr/>
    </dgm:pt>
    <dgm:pt modelId="{3CF217CA-DAFD-4598-AB6A-1CC92FE49365}" type="pres">
      <dgm:prSet presAssocID="{2A7D9398-C4FF-455E-BF62-0733123303ED}" presName="sibTrans" presStyleCnt="0"/>
      <dgm:spPr/>
    </dgm:pt>
    <dgm:pt modelId="{20A51C16-B8F0-884E-B337-10321430F993}" type="pres">
      <dgm:prSet presAssocID="{361B5939-3995-3C4A-B4C1-386813608138}" presName="compNode" presStyleCnt="0"/>
      <dgm:spPr/>
    </dgm:pt>
    <dgm:pt modelId="{7E024585-DA17-2A4B-8040-A464FA7D0C2E}" type="pres">
      <dgm:prSet presAssocID="{361B5939-3995-3C4A-B4C1-386813608138}" presName="iconRect" presStyleLbl="node1" presStyleIdx="1" presStyleCnt="4"/>
      <dgm:spPr/>
    </dgm:pt>
    <dgm:pt modelId="{ACD3EC09-2013-3946-B2A3-19EADC4BBB6D}" type="pres">
      <dgm:prSet presAssocID="{361B5939-3995-3C4A-B4C1-386813608138}" presName="spaceRect" presStyleCnt="0"/>
      <dgm:spPr/>
    </dgm:pt>
    <dgm:pt modelId="{B4EB1435-12A7-DB45-A1F0-EA3D16E89170}" type="pres">
      <dgm:prSet presAssocID="{361B5939-3995-3C4A-B4C1-386813608138}" presName="textRect" presStyleLbl="revTx" presStyleIdx="1" presStyleCnt="4">
        <dgm:presLayoutVars>
          <dgm:chMax val="1"/>
          <dgm:chPref val="1"/>
        </dgm:presLayoutVars>
      </dgm:prSet>
      <dgm:spPr/>
    </dgm:pt>
    <dgm:pt modelId="{6AED0A12-BFFD-784D-83EE-AE39048BA252}" type="pres">
      <dgm:prSet presAssocID="{C747B221-0092-6C45-9BFE-4FC766418C2D}" presName="sibTrans" presStyleCnt="0"/>
      <dgm:spPr/>
    </dgm:pt>
    <dgm:pt modelId="{43050BED-BE99-472D-BABF-4ED8FC679B8B}" type="pres">
      <dgm:prSet presAssocID="{EB783F1C-FD34-4146-B83E-EB4CA1B15C80}" presName="compNode" presStyleCnt="0"/>
      <dgm:spPr/>
    </dgm:pt>
    <dgm:pt modelId="{577BC340-108A-46D7-B5C9-CFED3049BD66}" type="pres">
      <dgm:prSet presAssocID="{EB783F1C-FD34-4146-B83E-EB4CA1B15C80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0F34D7F6-32EC-4FB1-88DD-536FA980DCC8}" type="pres">
      <dgm:prSet presAssocID="{EB783F1C-FD34-4146-B83E-EB4CA1B15C80}" presName="spaceRect" presStyleCnt="0"/>
      <dgm:spPr/>
    </dgm:pt>
    <dgm:pt modelId="{2B4FA4D7-E9BF-439F-853A-71F284DC59F1}" type="pres">
      <dgm:prSet presAssocID="{EB783F1C-FD34-4146-B83E-EB4CA1B15C80}" presName="textRect" presStyleLbl="revTx" presStyleIdx="2" presStyleCnt="4">
        <dgm:presLayoutVars>
          <dgm:chMax val="1"/>
          <dgm:chPref val="1"/>
        </dgm:presLayoutVars>
      </dgm:prSet>
      <dgm:spPr/>
    </dgm:pt>
    <dgm:pt modelId="{17C2E6C9-9492-441D-9B40-304A55C5FB28}" type="pres">
      <dgm:prSet presAssocID="{34EA1EC4-8D15-401B-8786-DEFC51527C5F}" presName="sibTrans" presStyleCnt="0"/>
      <dgm:spPr/>
    </dgm:pt>
    <dgm:pt modelId="{94FDAB95-528B-46D9-A22A-C9EC1ECEA654}" type="pres">
      <dgm:prSet presAssocID="{A8E879F5-057E-401E-AD0E-18C7F3864745}" presName="compNode" presStyleCnt="0"/>
      <dgm:spPr/>
    </dgm:pt>
    <dgm:pt modelId="{DC7E65E1-FBDF-4812-9865-49F181870FB3}" type="pres">
      <dgm:prSet presAssocID="{A8E879F5-057E-401E-AD0E-18C7F3864745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449722A-CC41-45B8-836C-0B7BC42AFACB}" type="pres">
      <dgm:prSet presAssocID="{A8E879F5-057E-401E-AD0E-18C7F3864745}" presName="spaceRect" presStyleCnt="0"/>
      <dgm:spPr/>
    </dgm:pt>
    <dgm:pt modelId="{3A9B9909-BAC1-4B42-A9F4-06CE83BA47E1}" type="pres">
      <dgm:prSet presAssocID="{A8E879F5-057E-401E-AD0E-18C7F386474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35A5101-3C5E-4A63-8979-F5E836FF4E9A}" type="presOf" srcId="{EB783F1C-FD34-4146-B83E-EB4CA1B15C80}" destId="{2B4FA4D7-E9BF-439F-853A-71F284DC59F1}" srcOrd="0" destOrd="0" presId="urn:microsoft.com/office/officeart/2018/2/layout/IconLabelList"/>
    <dgm:cxn modelId="{7D3E9714-086B-4118-936A-E90E0EB37242}" srcId="{F05E70B7-C5F0-4C54-B243-852356D9E339}" destId="{A8E879F5-057E-401E-AD0E-18C7F3864745}" srcOrd="3" destOrd="0" parTransId="{045D904E-730D-4391-91F8-9F75E613D3CE}" sibTransId="{960C6670-7256-492D-9A9B-F67991A27ABE}"/>
    <dgm:cxn modelId="{F1CF081A-C87F-480A-A393-761010394B6D}" srcId="{F05E70B7-C5F0-4C54-B243-852356D9E339}" destId="{9D6868D6-4B8B-4671-B478-8EB90EDF619C}" srcOrd="0" destOrd="0" parTransId="{94EE843B-1B11-44A3-A897-4A1E6E23B7BD}" sibTransId="{2A7D9398-C4FF-455E-BF62-0733123303ED}"/>
    <dgm:cxn modelId="{09502734-6D30-FF47-A25D-65A16A3C70F6}" srcId="{F05E70B7-C5F0-4C54-B243-852356D9E339}" destId="{361B5939-3995-3C4A-B4C1-386813608138}" srcOrd="1" destOrd="0" parTransId="{DEC5D030-EEC0-D74D-8E59-196886E3C88A}" sibTransId="{C747B221-0092-6C45-9BFE-4FC766418C2D}"/>
    <dgm:cxn modelId="{6559F4A8-BEB5-4A59-B52D-C981DAFC1FFC}" type="presOf" srcId="{9D6868D6-4B8B-4671-B478-8EB90EDF619C}" destId="{F14D0CE3-12FA-4D4D-978A-AB66970E7D74}" srcOrd="0" destOrd="0" presId="urn:microsoft.com/office/officeart/2018/2/layout/IconLabelList"/>
    <dgm:cxn modelId="{E9949AAE-39FC-480A-933F-FBCBE9E2F1B4}" type="presOf" srcId="{F05E70B7-C5F0-4C54-B243-852356D9E339}" destId="{936CBBFB-0519-44FF-A3B7-0B26057B377C}" srcOrd="0" destOrd="0" presId="urn:microsoft.com/office/officeart/2018/2/layout/IconLabelList"/>
    <dgm:cxn modelId="{B23283B1-3511-487F-B9F4-B854CB593A4F}" type="presOf" srcId="{A8E879F5-057E-401E-AD0E-18C7F3864745}" destId="{3A9B9909-BAC1-4B42-A9F4-06CE83BA47E1}" srcOrd="0" destOrd="0" presId="urn:microsoft.com/office/officeart/2018/2/layout/IconLabelList"/>
    <dgm:cxn modelId="{69616BDB-5882-0D4D-99B2-4B88F3ABC0CD}" type="presOf" srcId="{361B5939-3995-3C4A-B4C1-386813608138}" destId="{B4EB1435-12A7-DB45-A1F0-EA3D16E89170}" srcOrd="0" destOrd="0" presId="urn:microsoft.com/office/officeart/2018/2/layout/IconLabelList"/>
    <dgm:cxn modelId="{63019CF1-77C7-4162-98C2-39ED28F75FC9}" srcId="{F05E70B7-C5F0-4C54-B243-852356D9E339}" destId="{EB783F1C-FD34-4146-B83E-EB4CA1B15C80}" srcOrd="2" destOrd="0" parTransId="{8BB31D00-23DA-4234-A347-309BB3F2E7A3}" sibTransId="{34EA1EC4-8D15-401B-8786-DEFC51527C5F}"/>
    <dgm:cxn modelId="{70167393-6B54-4761-B31D-651E979B9DFD}" type="presParOf" srcId="{936CBBFB-0519-44FF-A3B7-0B26057B377C}" destId="{5F5B61A9-8BFD-4D52-B8ED-52714B7735B7}" srcOrd="0" destOrd="0" presId="urn:microsoft.com/office/officeart/2018/2/layout/IconLabelList"/>
    <dgm:cxn modelId="{36401FBB-075F-41B1-8D1E-7A90009CC6F3}" type="presParOf" srcId="{5F5B61A9-8BFD-4D52-B8ED-52714B7735B7}" destId="{EA9C00AD-934C-4F2E-8BC0-C31AF61D1F2C}" srcOrd="0" destOrd="0" presId="urn:microsoft.com/office/officeart/2018/2/layout/IconLabelList"/>
    <dgm:cxn modelId="{EDBC33D7-4CA9-4A30-8EC4-B8F26CD0286A}" type="presParOf" srcId="{5F5B61A9-8BFD-4D52-B8ED-52714B7735B7}" destId="{72B76E36-1448-4946-B763-1B1CE0853CA8}" srcOrd="1" destOrd="0" presId="urn:microsoft.com/office/officeart/2018/2/layout/IconLabelList"/>
    <dgm:cxn modelId="{881AF425-07A1-4BC2-A8F1-8D3D94C2289C}" type="presParOf" srcId="{5F5B61A9-8BFD-4D52-B8ED-52714B7735B7}" destId="{F14D0CE3-12FA-4D4D-978A-AB66970E7D74}" srcOrd="2" destOrd="0" presId="urn:microsoft.com/office/officeart/2018/2/layout/IconLabelList"/>
    <dgm:cxn modelId="{195E070D-88E0-4AC9-A2CC-F6A36AF55D01}" type="presParOf" srcId="{936CBBFB-0519-44FF-A3B7-0B26057B377C}" destId="{3CF217CA-DAFD-4598-AB6A-1CC92FE49365}" srcOrd="1" destOrd="0" presId="urn:microsoft.com/office/officeart/2018/2/layout/IconLabelList"/>
    <dgm:cxn modelId="{C7AC3EEC-4ADC-3549-B674-CF0B408E0B27}" type="presParOf" srcId="{936CBBFB-0519-44FF-A3B7-0B26057B377C}" destId="{20A51C16-B8F0-884E-B337-10321430F993}" srcOrd="2" destOrd="0" presId="urn:microsoft.com/office/officeart/2018/2/layout/IconLabelList"/>
    <dgm:cxn modelId="{73AE2ED8-9DE8-894A-B544-50995CEF20B1}" type="presParOf" srcId="{20A51C16-B8F0-884E-B337-10321430F993}" destId="{7E024585-DA17-2A4B-8040-A464FA7D0C2E}" srcOrd="0" destOrd="0" presId="urn:microsoft.com/office/officeart/2018/2/layout/IconLabelList"/>
    <dgm:cxn modelId="{5E82DA73-329F-6046-A4D0-A360837AB7E0}" type="presParOf" srcId="{20A51C16-B8F0-884E-B337-10321430F993}" destId="{ACD3EC09-2013-3946-B2A3-19EADC4BBB6D}" srcOrd="1" destOrd="0" presId="urn:microsoft.com/office/officeart/2018/2/layout/IconLabelList"/>
    <dgm:cxn modelId="{74B5C547-791D-794F-8E89-653FF39F4840}" type="presParOf" srcId="{20A51C16-B8F0-884E-B337-10321430F993}" destId="{B4EB1435-12A7-DB45-A1F0-EA3D16E89170}" srcOrd="2" destOrd="0" presId="urn:microsoft.com/office/officeart/2018/2/layout/IconLabelList"/>
    <dgm:cxn modelId="{076BF5B8-CC08-8142-A79B-127EDFA952D0}" type="presParOf" srcId="{936CBBFB-0519-44FF-A3B7-0B26057B377C}" destId="{6AED0A12-BFFD-784D-83EE-AE39048BA252}" srcOrd="3" destOrd="0" presId="urn:microsoft.com/office/officeart/2018/2/layout/IconLabelList"/>
    <dgm:cxn modelId="{7392CA47-AE40-451D-9B89-9195F0DDD3FC}" type="presParOf" srcId="{936CBBFB-0519-44FF-A3B7-0B26057B377C}" destId="{43050BED-BE99-472D-BABF-4ED8FC679B8B}" srcOrd="4" destOrd="0" presId="urn:microsoft.com/office/officeart/2018/2/layout/IconLabelList"/>
    <dgm:cxn modelId="{F9C615A4-D9C4-4D17-BC24-2AA8C36692A3}" type="presParOf" srcId="{43050BED-BE99-472D-BABF-4ED8FC679B8B}" destId="{577BC340-108A-46D7-B5C9-CFED3049BD66}" srcOrd="0" destOrd="0" presId="urn:microsoft.com/office/officeart/2018/2/layout/IconLabelList"/>
    <dgm:cxn modelId="{7DB7A640-921D-49FC-86E6-C1A45367BA36}" type="presParOf" srcId="{43050BED-BE99-472D-BABF-4ED8FC679B8B}" destId="{0F34D7F6-32EC-4FB1-88DD-536FA980DCC8}" srcOrd="1" destOrd="0" presId="urn:microsoft.com/office/officeart/2018/2/layout/IconLabelList"/>
    <dgm:cxn modelId="{2CFA078A-765E-4786-908E-B567FA38624D}" type="presParOf" srcId="{43050BED-BE99-472D-BABF-4ED8FC679B8B}" destId="{2B4FA4D7-E9BF-439F-853A-71F284DC59F1}" srcOrd="2" destOrd="0" presId="urn:microsoft.com/office/officeart/2018/2/layout/IconLabelList"/>
    <dgm:cxn modelId="{23A10EC1-29FC-426C-A343-9D117ED01830}" type="presParOf" srcId="{936CBBFB-0519-44FF-A3B7-0B26057B377C}" destId="{17C2E6C9-9492-441D-9B40-304A55C5FB28}" srcOrd="5" destOrd="0" presId="urn:microsoft.com/office/officeart/2018/2/layout/IconLabelList"/>
    <dgm:cxn modelId="{5DEC1FC6-3DBC-495A-AA35-10251F07977B}" type="presParOf" srcId="{936CBBFB-0519-44FF-A3B7-0B26057B377C}" destId="{94FDAB95-528B-46D9-A22A-C9EC1ECEA654}" srcOrd="6" destOrd="0" presId="urn:microsoft.com/office/officeart/2018/2/layout/IconLabelList"/>
    <dgm:cxn modelId="{30E1E94B-FC65-4D46-A942-EEA92BE10FFE}" type="presParOf" srcId="{94FDAB95-528B-46D9-A22A-C9EC1ECEA654}" destId="{DC7E65E1-FBDF-4812-9865-49F181870FB3}" srcOrd="0" destOrd="0" presId="urn:microsoft.com/office/officeart/2018/2/layout/IconLabelList"/>
    <dgm:cxn modelId="{1267DCA7-BFD1-4A94-B69D-03D933EDFD5B}" type="presParOf" srcId="{94FDAB95-528B-46D9-A22A-C9EC1ECEA654}" destId="{B449722A-CC41-45B8-836C-0B7BC42AFACB}" srcOrd="1" destOrd="0" presId="urn:microsoft.com/office/officeart/2018/2/layout/IconLabelList"/>
    <dgm:cxn modelId="{84387886-A8B1-4AF7-BC38-70A52A4F3B28}" type="presParOf" srcId="{94FDAB95-528B-46D9-A22A-C9EC1ECEA654}" destId="{3A9B9909-BAC1-4B42-A9F4-06CE83BA47E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98E22-BEA1-4698-8B0A-C123A034BA20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58648-658E-45D8-8245-00D3E8C94450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ARCP process</a:t>
          </a:r>
        </a:p>
      </dsp:txBody>
      <dsp:txXfrm>
        <a:off x="59990" y="2654049"/>
        <a:ext cx="3226223" cy="720000"/>
      </dsp:txXfrm>
    </dsp:sp>
    <dsp:sp modelId="{33F8225E-3679-4502-918F-D31D24566055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40035-6E8C-4FBC-9252-E8216BE0C49A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ARCP success</a:t>
          </a:r>
        </a:p>
      </dsp:txBody>
      <dsp:txXfrm>
        <a:off x="3850802" y="2654049"/>
        <a:ext cx="3226223" cy="720000"/>
      </dsp:txXfrm>
    </dsp:sp>
    <dsp:sp modelId="{74B8327D-1B1A-4EE4-B601-0E1FB58D6A5E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05394-3691-4E79-A8AC-B9A5D855DE11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Pitfalls</a:t>
          </a:r>
        </a:p>
      </dsp:txBody>
      <dsp:txXfrm>
        <a:off x="7641615" y="2654049"/>
        <a:ext cx="322622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00748-23F5-D64B-9227-9AC0B8DF3D65}">
      <dsp:nvSpPr>
        <dsp:cNvPr id="0" name=""/>
        <dsp:cNvSpPr/>
      </dsp:nvSpPr>
      <dsp:spPr>
        <a:xfrm>
          <a:off x="0" y="671"/>
          <a:ext cx="66301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35488-70C3-914B-8785-6E9360D00258}">
      <dsp:nvSpPr>
        <dsp:cNvPr id="0" name=""/>
        <dsp:cNvSpPr/>
      </dsp:nvSpPr>
      <dsp:spPr>
        <a:xfrm>
          <a:off x="0" y="671"/>
          <a:ext cx="6630174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TPD</a:t>
          </a:r>
        </a:p>
      </dsp:txBody>
      <dsp:txXfrm>
        <a:off x="0" y="671"/>
        <a:ext cx="6630174" cy="1100668"/>
      </dsp:txXfrm>
    </dsp:sp>
    <dsp:sp modelId="{275BD28F-4448-0B49-8C56-13E121897CE0}">
      <dsp:nvSpPr>
        <dsp:cNvPr id="0" name=""/>
        <dsp:cNvSpPr/>
      </dsp:nvSpPr>
      <dsp:spPr>
        <a:xfrm>
          <a:off x="0" y="1101340"/>
          <a:ext cx="6630174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47C15-27FE-4E4A-BA4D-37177064FD95}">
      <dsp:nvSpPr>
        <dsp:cNvPr id="0" name=""/>
        <dsp:cNvSpPr/>
      </dsp:nvSpPr>
      <dsp:spPr>
        <a:xfrm>
          <a:off x="0" y="1101340"/>
          <a:ext cx="6630174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Postgraduate Dean or their representative (HoS)</a:t>
          </a:r>
        </a:p>
      </dsp:txBody>
      <dsp:txXfrm>
        <a:off x="0" y="1101340"/>
        <a:ext cx="6630174" cy="1100668"/>
      </dsp:txXfrm>
    </dsp:sp>
    <dsp:sp modelId="{F9459152-2059-294D-8405-510F37C90009}">
      <dsp:nvSpPr>
        <dsp:cNvPr id="0" name=""/>
        <dsp:cNvSpPr/>
      </dsp:nvSpPr>
      <dsp:spPr>
        <a:xfrm>
          <a:off x="0" y="2202009"/>
          <a:ext cx="6630174" cy="0"/>
        </a:xfrm>
        <a:prstGeom prst="line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9C618-CDF3-EE49-BA67-E35A07BBEF04}">
      <dsp:nvSpPr>
        <dsp:cNvPr id="0" name=""/>
        <dsp:cNvSpPr/>
      </dsp:nvSpPr>
      <dsp:spPr>
        <a:xfrm>
          <a:off x="0" y="2202009"/>
          <a:ext cx="6630174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RA or Deputy RA</a:t>
          </a:r>
        </a:p>
      </dsp:txBody>
      <dsp:txXfrm>
        <a:off x="0" y="2202009"/>
        <a:ext cx="6630174" cy="1100668"/>
      </dsp:txXfrm>
    </dsp:sp>
    <dsp:sp modelId="{DE6DB334-0BAA-3547-A44B-50F5E7B64177}">
      <dsp:nvSpPr>
        <dsp:cNvPr id="0" name=""/>
        <dsp:cNvSpPr/>
      </dsp:nvSpPr>
      <dsp:spPr>
        <a:xfrm>
          <a:off x="0" y="3302678"/>
          <a:ext cx="6630174" cy="0"/>
        </a:xfrm>
        <a:prstGeom prst="line">
          <a:avLst/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09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631DF-266D-AE47-976B-3C6BFB2395A7}">
      <dsp:nvSpPr>
        <dsp:cNvPr id="0" name=""/>
        <dsp:cNvSpPr/>
      </dsp:nvSpPr>
      <dsp:spPr>
        <a:xfrm>
          <a:off x="0" y="3302678"/>
          <a:ext cx="6630174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Other educators (ES,CT)</a:t>
          </a:r>
        </a:p>
      </dsp:txBody>
      <dsp:txXfrm>
        <a:off x="0" y="3302678"/>
        <a:ext cx="6630174" cy="1100668"/>
      </dsp:txXfrm>
    </dsp:sp>
    <dsp:sp modelId="{E8BDF8E9-5E69-3948-8AFD-C816BE7CC0A0}">
      <dsp:nvSpPr>
        <dsp:cNvPr id="0" name=""/>
        <dsp:cNvSpPr/>
      </dsp:nvSpPr>
      <dsp:spPr>
        <a:xfrm>
          <a:off x="0" y="4403347"/>
          <a:ext cx="6630174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790F5-D382-AA43-911E-5EA768899658}">
      <dsp:nvSpPr>
        <dsp:cNvPr id="0" name=""/>
        <dsp:cNvSpPr/>
      </dsp:nvSpPr>
      <dsp:spPr>
        <a:xfrm>
          <a:off x="0" y="4403347"/>
          <a:ext cx="6630174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Lay representative</a:t>
          </a:r>
        </a:p>
      </dsp:txBody>
      <dsp:txXfrm>
        <a:off x="0" y="4403347"/>
        <a:ext cx="6630174" cy="1100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20AD4-C139-9340-B42A-6ABC96BAEEC5}">
      <dsp:nvSpPr>
        <dsp:cNvPr id="0" name=""/>
        <dsp:cNvSpPr/>
      </dsp:nvSpPr>
      <dsp:spPr>
        <a:xfrm>
          <a:off x="213" y="550072"/>
          <a:ext cx="2577217" cy="30926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72" tIns="0" rIns="25457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Know when is your ARCP</a:t>
          </a:r>
        </a:p>
      </dsp:txBody>
      <dsp:txXfrm>
        <a:off x="213" y="1787136"/>
        <a:ext cx="2577217" cy="1855596"/>
      </dsp:txXfrm>
    </dsp:sp>
    <dsp:sp modelId="{20E7ED4E-2D2B-AB48-B93B-4E905DFB407A}">
      <dsp:nvSpPr>
        <dsp:cNvPr id="0" name=""/>
        <dsp:cNvSpPr/>
      </dsp:nvSpPr>
      <dsp:spPr>
        <a:xfrm>
          <a:off x="213" y="550072"/>
          <a:ext cx="2577217" cy="12370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72" tIns="165100" rIns="254572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01</a:t>
          </a:r>
        </a:p>
      </dsp:txBody>
      <dsp:txXfrm>
        <a:off x="213" y="550072"/>
        <a:ext cx="2577217" cy="1237064"/>
      </dsp:txXfrm>
    </dsp:sp>
    <dsp:sp modelId="{4CEEE54F-85E6-9E46-B5B0-8427F6B8FFD6}">
      <dsp:nvSpPr>
        <dsp:cNvPr id="0" name=""/>
        <dsp:cNvSpPr/>
      </dsp:nvSpPr>
      <dsp:spPr>
        <a:xfrm>
          <a:off x="2783608" y="550072"/>
          <a:ext cx="2577217" cy="3092660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72" tIns="0" rIns="25457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Know what evidence is needed</a:t>
          </a:r>
        </a:p>
      </dsp:txBody>
      <dsp:txXfrm>
        <a:off x="2783608" y="1787136"/>
        <a:ext cx="2577217" cy="1855596"/>
      </dsp:txXfrm>
    </dsp:sp>
    <dsp:sp modelId="{04DAF87A-0D91-0D4F-A0F5-32C84653FD52}">
      <dsp:nvSpPr>
        <dsp:cNvPr id="0" name=""/>
        <dsp:cNvSpPr/>
      </dsp:nvSpPr>
      <dsp:spPr>
        <a:xfrm>
          <a:off x="2783608" y="550072"/>
          <a:ext cx="2577217" cy="12370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72" tIns="165100" rIns="254572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02</a:t>
          </a:r>
        </a:p>
      </dsp:txBody>
      <dsp:txXfrm>
        <a:off x="2783608" y="550072"/>
        <a:ext cx="2577217" cy="1237064"/>
      </dsp:txXfrm>
    </dsp:sp>
    <dsp:sp modelId="{23CF89B1-50FD-E84E-BF3A-A4254F95BF65}">
      <dsp:nvSpPr>
        <dsp:cNvPr id="0" name=""/>
        <dsp:cNvSpPr/>
      </dsp:nvSpPr>
      <dsp:spPr>
        <a:xfrm>
          <a:off x="5567003" y="550072"/>
          <a:ext cx="2577217" cy="3092660"/>
        </a:xfrm>
        <a:prstGeom prst="rect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2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72" tIns="0" rIns="25457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Plan ahead to collect this evidence</a:t>
          </a:r>
        </a:p>
      </dsp:txBody>
      <dsp:txXfrm>
        <a:off x="5567003" y="1787136"/>
        <a:ext cx="2577217" cy="1855596"/>
      </dsp:txXfrm>
    </dsp:sp>
    <dsp:sp modelId="{45CE00B8-3E3F-B543-9F33-91EBA8DF0BB1}">
      <dsp:nvSpPr>
        <dsp:cNvPr id="0" name=""/>
        <dsp:cNvSpPr/>
      </dsp:nvSpPr>
      <dsp:spPr>
        <a:xfrm>
          <a:off x="5567003" y="550072"/>
          <a:ext cx="2577217" cy="12370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72" tIns="165100" rIns="254572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03</a:t>
          </a:r>
        </a:p>
      </dsp:txBody>
      <dsp:txXfrm>
        <a:off x="5567003" y="550072"/>
        <a:ext cx="2577217" cy="1237064"/>
      </dsp:txXfrm>
    </dsp:sp>
    <dsp:sp modelId="{161A9B33-FB76-F247-99E1-2DC527CE933F}">
      <dsp:nvSpPr>
        <dsp:cNvPr id="0" name=""/>
        <dsp:cNvSpPr/>
      </dsp:nvSpPr>
      <dsp:spPr>
        <a:xfrm>
          <a:off x="8350398" y="550072"/>
          <a:ext cx="2577217" cy="3092660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72" tIns="0" rIns="25457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Submit evidence on time</a:t>
          </a:r>
        </a:p>
      </dsp:txBody>
      <dsp:txXfrm>
        <a:off x="8350398" y="1787136"/>
        <a:ext cx="2577217" cy="1855596"/>
      </dsp:txXfrm>
    </dsp:sp>
    <dsp:sp modelId="{FECCF80E-53B2-9B46-B540-2010C9EA3BA9}">
      <dsp:nvSpPr>
        <dsp:cNvPr id="0" name=""/>
        <dsp:cNvSpPr/>
      </dsp:nvSpPr>
      <dsp:spPr>
        <a:xfrm>
          <a:off x="8350398" y="550072"/>
          <a:ext cx="2577217" cy="12370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72" tIns="165100" rIns="254572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04</a:t>
          </a:r>
        </a:p>
      </dsp:txBody>
      <dsp:txXfrm>
        <a:off x="8350398" y="550072"/>
        <a:ext cx="2577217" cy="12370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14CA9-4B0A-8E48-95BC-4CCA7CF9B60F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46980-609A-494F-9E98-7FBE44E37492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 year after you start your CT1/ST4</a:t>
          </a:r>
        </a:p>
      </dsp:txBody>
      <dsp:txXfrm>
        <a:off x="0" y="675"/>
        <a:ext cx="6291714" cy="1105876"/>
      </dsp:txXfrm>
    </dsp:sp>
    <dsp:sp modelId="{835D9DEC-B411-F44D-9BBA-FAED34CE64EE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E4905-4231-7247-A761-E8F4A67E138C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Yearly thereafter</a:t>
          </a:r>
        </a:p>
      </dsp:txBody>
      <dsp:txXfrm>
        <a:off x="0" y="1106552"/>
        <a:ext cx="6291714" cy="1105876"/>
      </dsp:txXfrm>
    </dsp:sp>
    <dsp:sp modelId="{7D89EB86-7847-904E-B8A2-862546E2DC43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3BF45-52CA-0347-93CE-9C5FB3986F6C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3-month notice</a:t>
          </a:r>
        </a:p>
      </dsp:txBody>
      <dsp:txXfrm>
        <a:off x="0" y="2212429"/>
        <a:ext cx="6291714" cy="1105876"/>
      </dsp:txXfrm>
    </dsp:sp>
    <dsp:sp modelId="{0CBC5E6F-00DE-5841-A198-1EB397EB7047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09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8886A-D3D4-2248-98DD-32280C4C776A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hlinkClick xmlns:r="http://schemas.openxmlformats.org/officeDocument/2006/relationships" r:id="rId1"/>
            </a:rPr>
            <a:t>england.stp-arcp.yh@nhs.net</a:t>
          </a:r>
          <a:r>
            <a:rPr lang="en-US" sz="3200" kern="1200"/>
            <a:t> </a:t>
          </a:r>
        </a:p>
      </dsp:txBody>
      <dsp:txXfrm>
        <a:off x="0" y="3318305"/>
        <a:ext cx="6291714" cy="1105876"/>
      </dsp:txXfrm>
    </dsp:sp>
    <dsp:sp modelId="{BE05F24E-974B-A14D-8AFB-CD78BB28D5B4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73902-739D-FF4D-9179-EA55769DC1BD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1 month notice</a:t>
          </a:r>
        </a:p>
      </dsp:txBody>
      <dsp:txXfrm>
        <a:off x="0" y="4424182"/>
        <a:ext cx="6291714" cy="11058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E0650-35A0-1A42-8ED0-11E85BC14B75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18B13-6C2D-2349-8EF2-BFE72DC99378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Plan ahead</a:t>
          </a:r>
        </a:p>
      </dsp:txBody>
      <dsp:txXfrm>
        <a:off x="0" y="0"/>
        <a:ext cx="6291714" cy="1382683"/>
      </dsp:txXfrm>
    </dsp:sp>
    <dsp:sp modelId="{6AC12E7D-F9E4-4848-A92C-D5A5E551E4EF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50AAA-CE61-D345-AB46-2ABD193722AC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ES meeting-set SMART objectives</a:t>
          </a:r>
        </a:p>
      </dsp:txBody>
      <dsp:txXfrm>
        <a:off x="0" y="1382683"/>
        <a:ext cx="6291714" cy="1382683"/>
      </dsp:txXfrm>
    </dsp:sp>
    <dsp:sp modelId="{47224C1D-957E-3446-8161-F8C4505A43A7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2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D3E16-095B-F143-B92D-9E69C3A9B63C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Collecting evidence throughout the year</a:t>
          </a:r>
        </a:p>
      </dsp:txBody>
      <dsp:txXfrm>
        <a:off x="0" y="2765367"/>
        <a:ext cx="6291714" cy="1382683"/>
      </dsp:txXfrm>
    </dsp:sp>
    <dsp:sp modelId="{670532D0-3688-4A49-A5F8-6DC64B13059F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7EBEA-B259-1C4F-8C1C-95E4731D55E4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Dont forget evidence from on calls esp important in Stage 3</a:t>
          </a:r>
        </a:p>
      </dsp:txBody>
      <dsp:txXfrm>
        <a:off x="0" y="4148051"/>
        <a:ext cx="6291714" cy="1382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8E4C3-C73C-490B-AF87-B677675C04B2}">
      <dsp:nvSpPr>
        <dsp:cNvPr id="0" name=""/>
        <dsp:cNvSpPr/>
      </dsp:nvSpPr>
      <dsp:spPr>
        <a:xfrm>
          <a:off x="1288803" y="120690"/>
          <a:ext cx="1269246" cy="12692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CA665-0449-4CC1-82EC-DB715E9B40F6}">
      <dsp:nvSpPr>
        <dsp:cNvPr id="0" name=""/>
        <dsp:cNvSpPr/>
      </dsp:nvSpPr>
      <dsp:spPr>
        <a:xfrm>
          <a:off x="1559298" y="391185"/>
          <a:ext cx="728256" cy="7282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EF7EF-8350-4B7F-8644-06EC528319AB}">
      <dsp:nvSpPr>
        <dsp:cNvPr id="0" name=""/>
        <dsp:cNvSpPr/>
      </dsp:nvSpPr>
      <dsp:spPr>
        <a:xfrm>
          <a:off x="883060" y="1785275"/>
          <a:ext cx="20807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Start the process early-4-6 weeks</a:t>
          </a:r>
        </a:p>
      </dsp:txBody>
      <dsp:txXfrm>
        <a:off x="883060" y="1785275"/>
        <a:ext cx="2080732" cy="720000"/>
      </dsp:txXfrm>
    </dsp:sp>
    <dsp:sp modelId="{6C59DED1-3DD1-4582-8C5D-49FE980D36C0}">
      <dsp:nvSpPr>
        <dsp:cNvPr id="0" name=""/>
        <dsp:cNvSpPr/>
      </dsp:nvSpPr>
      <dsp:spPr>
        <a:xfrm>
          <a:off x="3733663" y="120690"/>
          <a:ext cx="1269246" cy="12692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8B208-4605-43BB-A62C-526B67BD5DDB}">
      <dsp:nvSpPr>
        <dsp:cNvPr id="0" name=""/>
        <dsp:cNvSpPr/>
      </dsp:nvSpPr>
      <dsp:spPr>
        <a:xfrm>
          <a:off x="4004159" y="391185"/>
          <a:ext cx="728256" cy="7282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A1F6E-C66E-4CBA-BC10-E69D251D8AEC}">
      <dsp:nvSpPr>
        <dsp:cNvPr id="0" name=""/>
        <dsp:cNvSpPr/>
      </dsp:nvSpPr>
      <dsp:spPr>
        <a:xfrm>
          <a:off x="3327921" y="1785275"/>
          <a:ext cx="20807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Several steps-you/ES/CT/ARCP panel reviewer</a:t>
          </a:r>
        </a:p>
      </dsp:txBody>
      <dsp:txXfrm>
        <a:off x="3327921" y="1785275"/>
        <a:ext cx="2080732" cy="720000"/>
      </dsp:txXfrm>
    </dsp:sp>
    <dsp:sp modelId="{1D160193-1AFF-4E7F-AA78-927051BBD0CD}">
      <dsp:nvSpPr>
        <dsp:cNvPr id="0" name=""/>
        <dsp:cNvSpPr/>
      </dsp:nvSpPr>
      <dsp:spPr>
        <a:xfrm>
          <a:off x="1288803" y="3025459"/>
          <a:ext cx="1269246" cy="12692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D0014-74D2-45E2-9A10-10E4BDDBB12A}">
      <dsp:nvSpPr>
        <dsp:cNvPr id="0" name=""/>
        <dsp:cNvSpPr/>
      </dsp:nvSpPr>
      <dsp:spPr>
        <a:xfrm>
          <a:off x="1559298" y="3295954"/>
          <a:ext cx="728256" cy="7282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D9851-5160-48B3-9C34-A2620F4CCB2B}">
      <dsp:nvSpPr>
        <dsp:cNvPr id="0" name=""/>
        <dsp:cNvSpPr/>
      </dsp:nvSpPr>
      <dsp:spPr>
        <a:xfrm>
          <a:off x="883060" y="4690044"/>
          <a:ext cx="20807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Busy time-exams/rotations</a:t>
          </a:r>
        </a:p>
      </dsp:txBody>
      <dsp:txXfrm>
        <a:off x="883060" y="4690044"/>
        <a:ext cx="2080732" cy="720000"/>
      </dsp:txXfrm>
    </dsp:sp>
    <dsp:sp modelId="{ECC510F0-A7A1-487B-B1C4-695580D7578A}">
      <dsp:nvSpPr>
        <dsp:cNvPr id="0" name=""/>
        <dsp:cNvSpPr/>
      </dsp:nvSpPr>
      <dsp:spPr>
        <a:xfrm>
          <a:off x="3733663" y="3025459"/>
          <a:ext cx="1269246" cy="12692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70C77-ED21-4DC0-99B6-BF294AB95D49}">
      <dsp:nvSpPr>
        <dsp:cNvPr id="0" name=""/>
        <dsp:cNvSpPr/>
      </dsp:nvSpPr>
      <dsp:spPr>
        <a:xfrm>
          <a:off x="4004159" y="3295954"/>
          <a:ext cx="728256" cy="7282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75EA5-1D99-4CE3-A993-D65D85CD8AE2}">
      <dsp:nvSpPr>
        <dsp:cNvPr id="0" name=""/>
        <dsp:cNvSpPr/>
      </dsp:nvSpPr>
      <dsp:spPr>
        <a:xfrm>
          <a:off x="3327921" y="4690044"/>
          <a:ext cx="20807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Portfolio lockdown period</a:t>
          </a:r>
        </a:p>
      </dsp:txBody>
      <dsp:txXfrm>
        <a:off x="3327921" y="4690044"/>
        <a:ext cx="2080732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C00AD-934C-4F2E-8BC0-C31AF61D1F2C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D0CE3-12FA-4D4D-978A-AB66970E7D74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Use the checklists</a:t>
          </a:r>
        </a:p>
      </dsp:txBody>
      <dsp:txXfrm>
        <a:off x="100682" y="2427484"/>
        <a:ext cx="2370489" cy="720000"/>
      </dsp:txXfrm>
    </dsp:sp>
    <dsp:sp modelId="{7E024585-DA17-2A4B-8040-A464FA7D0C2E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B1435-12A7-DB45-A1F0-EA3D16E89170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Work on LLP through the year</a:t>
          </a:r>
        </a:p>
      </dsp:txBody>
      <dsp:txXfrm>
        <a:off x="2886007" y="2427484"/>
        <a:ext cx="2370489" cy="720000"/>
      </dsp:txXfrm>
    </dsp:sp>
    <dsp:sp modelId="{577BC340-108A-46D7-B5C9-CFED3049BD66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FA4D7-E9BF-439F-853A-71F284DC59F1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Start the ESSR early</a:t>
          </a:r>
        </a:p>
      </dsp:txBody>
      <dsp:txXfrm>
        <a:off x="5671332" y="2427484"/>
        <a:ext cx="2370489" cy="720000"/>
      </dsp:txXfrm>
    </dsp:sp>
    <dsp:sp modelId="{DC7E65E1-FBDF-4812-9865-49F181870FB3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B9909-BAC1-4B42-A9F4-06CE83BA47E1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Communicate</a:t>
          </a:r>
        </a:p>
      </dsp:txBody>
      <dsp:txXfrm>
        <a:off x="8456657" y="2427484"/>
        <a:ext cx="23704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974DE-3364-325E-C2B9-09E3D5BFF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13D4C-C936-E5E9-9042-358A25CCF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23D51-23E1-835F-4C38-F9F66762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7DD7E-A622-30DD-4843-9A5626FE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9D6E3-BF23-0DF2-35E9-F50DBCD6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1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8FD4A-BD83-DBA3-1B8C-C93DD004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69820-3BA5-0B90-7B0F-9C21A243D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68DC7-03DE-4239-E602-5B387F69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D5C25-5865-CB74-9439-5435E28F8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E48B7-E09D-D761-2EAA-64E99DFD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6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B3A78D-4D99-0D62-1FE1-6B2560B8B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38978-3F4D-D93F-7C93-AC1EF962A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CABDB-B1DA-BE0D-D9C3-2BB61874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8EDBA-2B2F-FACE-44DD-7AFAE142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E6FAD-7546-2103-93D9-D85E8D6C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3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26F1-1A47-A876-5D78-CECB9E1A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D334-19D4-5922-A4D5-AD60B1919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E54D2-176B-44E4-0094-E2BF09BE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F38FA-272E-8B1C-93E3-36DB65B3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5DC44-4E97-AEBD-99EF-A9C01960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0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3D9D-280F-CC1B-0B67-6B9BAB98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18F13-0FFC-D2C5-84A4-796021192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F6E9-49BA-1DC6-8335-73F8087E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2C1AC-7A93-4443-4D8C-7390A6BB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9A405-0468-871D-0A1E-D05AE7C9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0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D80B-AA8C-9339-908F-F600639D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88F63-310F-5ADF-0DCF-291062A2E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4E736-5E8D-6178-B9A1-6EF09A91D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26139-A376-08D8-F816-EDAF76A9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9434E-8307-F7DD-C6BA-F4991FB0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93BFE-0C7D-CBB4-A12C-884AA04E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6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0CAC-208E-389E-0571-69E4B7AD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02DF3-5144-18CD-C8D7-E29486288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BD39D-58F3-DBAC-E98C-2A0255A5D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BEC90-FCC8-88FF-7941-934B90CC8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C5277-CC56-4A8A-DBAF-BDB05F6A3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07743-26D7-2D4C-9E29-8245B0DE1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8/29/25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B7F5E-5AEC-628A-9ABC-3E81F1B4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E2DAD8-3D32-8DA2-60ED-78735131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4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692F-5BD1-1FB5-B1ED-2B67609C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6312F-9C48-B2AC-F3C6-E0C3BAF2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8/29/25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280BC-2F70-B3EA-1510-11C47C14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A293D-5762-163C-4BB8-31734939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6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0B4C9-12DF-06D2-7112-CE3C19C98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8/29/25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A889F-7239-1841-88F8-2D3C626F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442B9-CA6A-090F-95D0-8695A736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7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423F-BE60-D3C5-5DCE-A148BC8A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840C1-35A0-67B9-87D2-983D1271C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85E52-8838-0E01-4B96-64D3AF792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339B7-1D0A-DCE8-14C0-5FDD1FD4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B37BB-2110-8D8B-A1C6-42C9326D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7E250-A114-BD79-3690-627BFCA4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4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6788-8E50-AB76-A548-2F89B2B09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29EDE2-7E6F-25E0-DB55-66152BF2A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BB384-66C8-728A-0974-FA21C1846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E4FDF-0183-E8DA-A255-6FDD8578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AD37-8C53-7E43-B5DE-98E0CE784103}" type="datetimeFigureOut">
              <a:rPr lang="en-US" smtClean="0"/>
              <a:t>8/29/25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3332C-0386-3CAD-992D-B4199702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B00F8-3EDA-4DFE-F804-FA48B4EC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8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55D588-75E0-1391-D0FD-92B6358C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5F886-185C-E504-7627-FDE0CCFE6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69406-5EDA-FD7F-4755-846B151EF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26AD37-8C53-7E43-B5DE-98E0CE784103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EAD29-12D8-1657-4A44-E1FD33BD6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F4570-27D9-BA80-615A-F5D1CF166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DEB3B-2E9C-494F-9B49-57F82145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sca_esv=9dd6fa6532a43e61&amp;q=Outcome+8&amp;sa=X&amp;ved=2ahUKEwjt0ZeViZePAxUfXUEAHYg8KrEQxccNegQIehAB&amp;mstk=AUtExfDG3UPFYLd4dHjhxiHGcO9FxUxEoNSCafBUalz8JevhEXgR-2XDPkIf-PmDN0Qv7Y-xHB1xcM94yYWI7Xf4uveEl60WIUnTQZ4SqmQpOVWP4zhF7i5_GCyiAews5ILuw_w&amp;csui=3" TargetMode="External"/><Relationship Id="rId3" Type="http://schemas.openxmlformats.org/officeDocument/2006/relationships/hyperlink" Target="https://www.google.com/search?sca_esv=9dd6fa6532a43e61&amp;q=Outcome+6&amp;sa=X&amp;ved=2ahUKEwjt0ZeViZePAxUfXUEAHYg8KrEQxccNegQIcBAB&amp;mstk=AUtExfDG3UPFYLd4dHjhxiHGcO9FxUxEoNSCafBUalz8JevhEXgR-2XDPkIf-PmDN0Qv7Y-xHB1xcM94yYWI7Xf4uveEl60WIUnTQZ4SqmQpOVWP4zhF7i5_GCyiAews5ILuw_w&amp;csui=3" TargetMode="External"/><Relationship Id="rId7" Type="http://schemas.openxmlformats.org/officeDocument/2006/relationships/hyperlink" Target="https://www.google.com/search?sca_esv=9dd6fa6532a43e61&amp;q=Outcome+5&amp;sa=X&amp;ved=2ahUKEwjt0ZeViZePAxUfXUEAHYg8KrEQxccNegQIfBAB&amp;mstk=AUtExfDG3UPFYLd4dHjhxiHGcO9FxUxEoNSCafBUalz8JevhEXgR-2XDPkIf-PmDN0Qv7Y-xHB1xcM94yYWI7Xf4uveEl60WIUnTQZ4SqmQpOVWP4zhF7i5_GCyiAews5ILuw_w&amp;csui=3" TargetMode="External"/><Relationship Id="rId2" Type="http://schemas.openxmlformats.org/officeDocument/2006/relationships/hyperlink" Target="https://www.google.com/search?sca_esv=9dd6fa6532a43e61&amp;q=Outcome+1&amp;sa=X&amp;ved=2ahUKEwjt0ZeViZePAxUfXUEAHYg8KrEQxccNegQIJBAB&amp;mstk=AUtExfDG3UPFYLd4dHjhxiHGcO9FxUxEoNSCafBUalz8JevhEXgR-2XDPkIf-PmDN0Qv7Y-xHB1xcM94yYWI7Xf4uveEl60WIUnTQZ4SqmQpOVWP4zhF7i5_GCyiAews5ILuw_w&amp;csui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sca_esv=9dd6fa6532a43e61&amp;q=Outcome+4&amp;sa=X&amp;ved=2ahUKEwjt0ZeViZePAxUfXUEAHYg8KrEQxccNegQIfRAB&amp;mstk=AUtExfDG3UPFYLd4dHjhxiHGcO9FxUxEoNSCafBUalz8JevhEXgR-2XDPkIf-PmDN0Qv7Y-xHB1xcM94yYWI7Xf4uveEl60WIUnTQZ4SqmQpOVWP4zhF7i5_GCyiAews5ILuw_w&amp;csui=3" TargetMode="External"/><Relationship Id="rId5" Type="http://schemas.openxmlformats.org/officeDocument/2006/relationships/hyperlink" Target="https://www.google.com/search?sca_esv=9dd6fa6532a43e61&amp;q=Outcome+3&amp;sa=X&amp;ved=2ahUKEwjt0ZeViZePAxUfXUEAHYg8KrEQxccNegQIexAB&amp;mstk=AUtExfDG3UPFYLd4dHjhxiHGcO9FxUxEoNSCafBUalz8JevhEXgR-2XDPkIf-PmDN0Qv7Y-xHB1xcM94yYWI7Xf4uveEl60WIUnTQZ4SqmQpOVWP4zhF7i5_GCyiAews5ILuw_w&amp;csui=3" TargetMode="External"/><Relationship Id="rId4" Type="http://schemas.openxmlformats.org/officeDocument/2006/relationships/hyperlink" Target="https://www.google.com/search?sca_esv=9dd6fa6532a43e61&amp;q=Outcome+2&amp;sa=X&amp;ved=2ahUKEwjt0ZeViZePAxUfXUEAHYg8KrEQxccNegQIeRAB&amp;mstk=AUtExfDG3UPFYLd4dHjhxiHGcO9FxUxEoNSCafBUalz8JevhEXgR-2XDPkIf-PmDN0Qv7Y-xHB1xcM94yYWI7Xf4uveEl60WIUnTQZ4SqmQpOVWP4zhF7i5_GCyiAews5ILuw_w&amp;csui=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017C3-37D2-579D-0BAC-6FC57F272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/>
              <a:t>ARCPs</a:t>
            </a:r>
            <a:endParaRPr lang="en-US" sz="11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C5D7C-71C4-0CFA-7337-5575F5D66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sz="2200"/>
              <a:t>Rashmi Menon</a:t>
            </a:r>
          </a:p>
          <a:p>
            <a:pPr algn="l"/>
            <a:r>
              <a:rPr lang="en-US" sz="2200"/>
              <a:t>Higher TPD for West Yorkshire</a:t>
            </a:r>
          </a:p>
          <a:p>
            <a:pPr algn="l"/>
            <a:r>
              <a:rPr lang="en-US" sz="2200"/>
              <a:t>1 Sep 2025</a:t>
            </a:r>
          </a:p>
        </p:txBody>
      </p:sp>
    </p:spTree>
    <p:extLst>
      <p:ext uri="{BB962C8B-B14F-4D97-AF65-F5344CB8AC3E}">
        <p14:creationId xmlns:p14="http://schemas.microsoft.com/office/powerpoint/2010/main" val="250361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F60D9-9160-EC40-B536-8D59F80F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evidence do I need?</a:t>
            </a: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FF36D1-63F4-60E0-7188-7CD4B07CC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kern="12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08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BAA4D-5346-41B2-1BC4-2F8868A4B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Checklists-RCOA and Local</a:t>
            </a:r>
          </a:p>
        </p:txBody>
      </p:sp>
      <p:pic>
        <p:nvPicPr>
          <p:cNvPr id="7" name="Content Placeholder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09E4D21E-E846-ED1E-9F74-74C84105D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139" y="1928621"/>
            <a:ext cx="3649068" cy="4723714"/>
          </a:xfrm>
          <a:prstGeom prst="rect">
            <a:avLst/>
          </a:prstGeom>
        </p:spPr>
      </p:pic>
      <p:pic>
        <p:nvPicPr>
          <p:cNvPr id="9" name="Picture 8" descr="A close-up of a document&#10;&#10;AI-generated content may be incorrect.">
            <a:extLst>
              <a:ext uri="{FF2B5EF4-FFF2-40B4-BE49-F238E27FC236}">
                <a16:creationId xmlns:a16="http://schemas.microsoft.com/office/drawing/2014/main" id="{4A51FD52-379D-FA30-BED9-7AA88B54A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795" y="2093718"/>
            <a:ext cx="3248014" cy="45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81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565765B-6899-0DA4-0830-3286AC13B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175" y="480060"/>
            <a:ext cx="4426283" cy="589788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6B3F11-ADF0-D90A-B48B-7C1472530B83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096000" y="6377940"/>
            <a:ext cx="61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9">
            <a:extLst>
              <a:ext uri="{FF2B5EF4-FFF2-40B4-BE49-F238E27FC236}">
                <a16:creationId xmlns:a16="http://schemas.microsoft.com/office/drawing/2014/main" id="{675A2983-AE7C-C0E6-D274-617000688804}"/>
              </a:ext>
            </a:extLst>
          </p:cNvPr>
          <p:cNvSpPr/>
          <p:nvPr/>
        </p:nvSpPr>
        <p:spPr>
          <a:xfrm>
            <a:off x="3291839" y="349504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2041BF4-2850-C257-4416-8718ED96A2DD}"/>
              </a:ext>
            </a:extLst>
          </p:cNvPr>
          <p:cNvSpPr/>
          <p:nvPr/>
        </p:nvSpPr>
        <p:spPr>
          <a:xfrm>
            <a:off x="3291839" y="429768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FAD7FA3-5055-76F9-F3EB-37D3389EFAF2}"/>
              </a:ext>
            </a:extLst>
          </p:cNvPr>
          <p:cNvSpPr/>
          <p:nvPr/>
        </p:nvSpPr>
        <p:spPr>
          <a:xfrm>
            <a:off x="3291839" y="510032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C740B36-3CD2-8E2E-DC00-F866C27661FA}"/>
              </a:ext>
            </a:extLst>
          </p:cNvPr>
          <p:cNvSpPr/>
          <p:nvPr/>
        </p:nvSpPr>
        <p:spPr>
          <a:xfrm>
            <a:off x="3291839" y="603504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17D14122-A3D0-06EA-44D1-820ADD286575}"/>
              </a:ext>
            </a:extLst>
          </p:cNvPr>
          <p:cNvSpPr/>
          <p:nvPr/>
        </p:nvSpPr>
        <p:spPr>
          <a:xfrm>
            <a:off x="3291839" y="319786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52311A74-B436-2BFA-CB8C-8451D5F14B5F}"/>
              </a:ext>
            </a:extLst>
          </p:cNvPr>
          <p:cNvSpPr/>
          <p:nvPr/>
        </p:nvSpPr>
        <p:spPr>
          <a:xfrm>
            <a:off x="3291839" y="280416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51E78545-D0ED-0B08-F9C0-F3EC1F2749C0}"/>
              </a:ext>
            </a:extLst>
          </p:cNvPr>
          <p:cNvSpPr/>
          <p:nvPr/>
        </p:nvSpPr>
        <p:spPr>
          <a:xfrm>
            <a:off x="3291838" y="380746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95DAA2CA-F3FE-029D-96D7-F4D0F061683E}"/>
              </a:ext>
            </a:extLst>
          </p:cNvPr>
          <p:cNvSpPr/>
          <p:nvPr/>
        </p:nvSpPr>
        <p:spPr>
          <a:xfrm>
            <a:off x="3291837" y="405003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96102B1-B4D6-1AC6-44B3-8DDE24CE76D9}"/>
              </a:ext>
            </a:extLst>
          </p:cNvPr>
          <p:cNvSpPr/>
          <p:nvPr/>
        </p:nvSpPr>
        <p:spPr>
          <a:xfrm>
            <a:off x="3291836" y="5580380"/>
            <a:ext cx="652335" cy="914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9DEE6F-DFE7-91FE-E95B-B1F1B23FF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53AEEE-19B9-EED5-B162-D2BDA260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Assessment blueprints ST and CT</a:t>
            </a:r>
          </a:p>
        </p:txBody>
      </p:sp>
      <p:pic>
        <p:nvPicPr>
          <p:cNvPr id="4" name="Content Placeholder 4" descr="A table of information&#10;&#10;AI-generated content may be incorrect.">
            <a:extLst>
              <a:ext uri="{FF2B5EF4-FFF2-40B4-BE49-F238E27FC236}">
                <a16:creationId xmlns:a16="http://schemas.microsoft.com/office/drawing/2014/main" id="{31D53013-A4D7-8AFA-F075-1AA05A9A01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" b="1838"/>
          <a:stretch>
            <a:fillRect/>
          </a:stretch>
        </p:blipFill>
        <p:spPr>
          <a:xfrm>
            <a:off x="235150" y="1483451"/>
            <a:ext cx="5128158" cy="4971176"/>
          </a:xfrm>
          <a:prstGeom prst="rect">
            <a:avLst/>
          </a:prstGeom>
        </p:spPr>
      </p:pic>
      <p:pic>
        <p:nvPicPr>
          <p:cNvPr id="6" name="Picture 5" descr="A chart with text on it&#10;&#10;AI-generated content may be incorrect.">
            <a:extLst>
              <a:ext uri="{FF2B5EF4-FFF2-40B4-BE49-F238E27FC236}">
                <a16:creationId xmlns:a16="http://schemas.microsoft.com/office/drawing/2014/main" id="{744F73E7-A6DC-133E-32F4-9F327C41B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830" y="1894775"/>
            <a:ext cx="5341333" cy="4273065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6B34993-C518-1C9E-2087-0EE1BE4BAE2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371598" y="6455612"/>
            <a:ext cx="9496427" cy="402388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0967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04EE5E-A38E-91D0-67A6-3E1E967E5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27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DF92A-EF0A-7ADC-6457-0482A0EC11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550" y="353160"/>
            <a:ext cx="10594808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Show progress using SLE supervision levels</a:t>
            </a: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90A08C38-EB02-F45D-0C15-DF99A276D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3" y="3013373"/>
            <a:ext cx="5755150" cy="27617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625ED58-E556-E2D9-E93B-B5E43B4D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0946" y="1693921"/>
            <a:ext cx="3183685" cy="518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screenshot of a phone&#10;&#10;AI-generated content may be incorrect.">
            <a:extLst>
              <a:ext uri="{FF2B5EF4-FFF2-40B4-BE49-F238E27FC236}">
                <a16:creationId xmlns:a16="http://schemas.microsoft.com/office/drawing/2014/main" id="{B27AC506-7F03-4DB9-5BF7-FE86AA061E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flipV="1">
            <a:off x="0" y="6975475"/>
            <a:ext cx="971550" cy="403225"/>
          </a:xfrm>
        </p:spPr>
      </p:pic>
    </p:spTree>
    <p:extLst>
      <p:ext uri="{BB962C8B-B14F-4D97-AF65-F5344CB8AC3E}">
        <p14:creationId xmlns:p14="http://schemas.microsoft.com/office/powerpoint/2010/main" val="174249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7A4F5-5376-BD36-3033-F003D45F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9" y="353160"/>
            <a:ext cx="8795084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Stage of training requirements</a:t>
            </a:r>
          </a:p>
        </p:txBody>
      </p:sp>
      <p:pic>
        <p:nvPicPr>
          <p:cNvPr id="3" name="Content Placeholder 4" descr="A document with text and numbers&#10;&#10;AI-generated content may be incorrect.">
            <a:extLst>
              <a:ext uri="{FF2B5EF4-FFF2-40B4-BE49-F238E27FC236}">
                <a16:creationId xmlns:a16="http://schemas.microsoft.com/office/drawing/2014/main" id="{6EE934CF-D216-E1F3-80CB-BB876B8EB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22" y="1721277"/>
            <a:ext cx="3930113" cy="4783563"/>
          </a:xfrm>
          <a:prstGeom prst="rect">
            <a:avLst/>
          </a:prstGeom>
        </p:spPr>
      </p:pic>
      <p:pic>
        <p:nvPicPr>
          <p:cNvPr id="5" name="Content Placeholder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2B5A99A8-7459-09B0-78EE-430D85435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681026"/>
            <a:ext cx="3841747" cy="47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6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1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urple and white cover with text&#10;&#10;AI-generated content may be incorrect.">
            <a:extLst>
              <a:ext uri="{FF2B5EF4-FFF2-40B4-BE49-F238E27FC236}">
                <a16:creationId xmlns:a16="http://schemas.microsoft.com/office/drawing/2014/main" id="{914CCAE9-F0CE-9D1D-A8BA-FC0577E4B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235" y="643467"/>
            <a:ext cx="3969383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paper with blue text and black text&#10;&#10;AI-generated content may be incorrect.">
            <a:extLst>
              <a:ext uri="{FF2B5EF4-FFF2-40B4-BE49-F238E27FC236}">
                <a16:creationId xmlns:a16="http://schemas.microsoft.com/office/drawing/2014/main" id="{47C5F9E7-6451-56E9-C391-A439A72D6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452" y="643467"/>
            <a:ext cx="39972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3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BF22F-AD09-3BB9-7D60-EF91EEC7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do I collect evidence?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069B66-ABB9-8852-9277-BEAAF33766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03128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684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8FCBE-5117-52EB-BA5A-E80B8887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When do I submit evidence?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07B08E-D3D1-739D-8C34-9D440BC20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196808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750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4EC3BAA-F678-940B-FAB2-26DBA89A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Pitfalls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186F30-6DAF-83BC-67C9-8461A0B66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41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CDC9F-863F-1A30-4CB6-C4E12612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AB0947-D17F-7E67-CB2A-DF5C1BDC6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64285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06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602077-42FE-48D8-8307-51BAFFB2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0D523-FA2D-D2DA-194F-B760F5A7E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1" y="158262"/>
            <a:ext cx="7717220" cy="6383215"/>
          </a:xfrm>
        </p:spPr>
        <p:txBody>
          <a:bodyPr anchor="ctr">
            <a:normAutofit lnSpcReduction="10000"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>
                <a:solidFill>
                  <a:srgbClr val="FF0000"/>
                </a:solidFill>
              </a:rPr>
              <a:t>Delayed submission 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Incomplete submission-CT name not linked to ESSR-so no CT comments</a:t>
            </a:r>
          </a:p>
          <a:p>
            <a:r>
              <a:rPr lang="en-US" sz="3200" dirty="0"/>
              <a:t>Evidence present but not linked to ESSR</a:t>
            </a:r>
          </a:p>
          <a:p>
            <a:r>
              <a:rPr lang="en-US" sz="3200"/>
              <a:t>Form R not linked</a:t>
            </a:r>
            <a:endParaRPr lang="en-US" sz="3200" dirty="0"/>
          </a:p>
          <a:p>
            <a:r>
              <a:rPr lang="en-US" sz="3200" dirty="0"/>
              <a:t>Poor evidence of reflections</a:t>
            </a:r>
          </a:p>
          <a:p>
            <a:r>
              <a:rPr lang="en-US" sz="3200" dirty="0"/>
              <a:t>Communication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688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911B29-182A-E786-D0AF-05FE3CA2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A6807-092E-D9DA-1895-6629D3E7D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864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C7995B-D7F2-BBA9-0CB2-8464A2E8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492D276-29E1-8CFD-7E0C-61EF7B302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68279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78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DAB473-0F1D-8780-E957-282C5752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ARCP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F49FC-DD36-6E9F-F676-CF59A7074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23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5E0A-5072-9F44-002B-2D2B0884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Review of Competence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A8A1A-BE01-BFCC-7BCB-081455BA8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annual review of competence progression is a formal summative process  that</a:t>
            </a:r>
          </a:p>
          <a:p>
            <a:pPr lvl="1"/>
            <a:r>
              <a:rPr lang="en-US" dirty="0"/>
              <a:t>Reviews evidence provided and measures progress through the training scheme-LLP</a:t>
            </a:r>
          </a:p>
          <a:p>
            <a:pPr lvl="1"/>
            <a:r>
              <a:rPr lang="en-US" dirty="0"/>
              <a:t>Facilitates revalidation by advising the RO-Form R </a:t>
            </a:r>
          </a:p>
          <a:p>
            <a:pPr lvl="1"/>
            <a:endParaRPr lang="en-US" dirty="0"/>
          </a:p>
          <a:p>
            <a:r>
              <a:rPr lang="en-US" dirty="0"/>
              <a:t>Timing</a:t>
            </a:r>
          </a:p>
          <a:p>
            <a:pPr lvl="1"/>
            <a:r>
              <a:rPr lang="en-US" dirty="0"/>
              <a:t>At least once a year</a:t>
            </a:r>
          </a:p>
          <a:p>
            <a:pPr lvl="1"/>
            <a:r>
              <a:rPr lang="en-US" dirty="0"/>
              <a:t>May be more frequent if </a:t>
            </a:r>
          </a:p>
          <a:p>
            <a:pPr lvl="2"/>
            <a:r>
              <a:rPr lang="en-US" dirty="0"/>
              <a:t>adequate progress is not demonstrated</a:t>
            </a:r>
          </a:p>
          <a:p>
            <a:pPr lvl="2"/>
            <a:r>
              <a:rPr lang="en-US" dirty="0"/>
              <a:t>Critical progression point</a:t>
            </a:r>
          </a:p>
          <a:p>
            <a:pPr lvl="2"/>
            <a:r>
              <a:rPr lang="en-US" dirty="0"/>
              <a:t>Special circumstances-OOP/IDT</a:t>
            </a:r>
          </a:p>
        </p:txBody>
      </p:sp>
    </p:spTree>
    <p:extLst>
      <p:ext uri="{BB962C8B-B14F-4D97-AF65-F5344CB8AC3E}">
        <p14:creationId xmlns:p14="http://schemas.microsoft.com/office/powerpoint/2010/main" val="265933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70B48-6E5B-D043-4A46-160E1D81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ARCP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71EBD-DF08-96AE-297E-CA8529F7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6" y="160637"/>
            <a:ext cx="8151125" cy="668722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sz="1800" b="1" dirty="0">
                <a:effectLst/>
              </a:rPr>
              <a:t>Satisfactory Progress:</a:t>
            </a:r>
          </a:p>
          <a:p>
            <a:pPr marL="0" indent="0">
              <a:buNone/>
            </a:pPr>
            <a:r>
              <a:rPr lang="en-GB" sz="1800" b="1" u="sng" dirty="0">
                <a:hlinkClick r:id="rId2"/>
              </a:rPr>
              <a:t>Outcome 1</a:t>
            </a:r>
            <a:r>
              <a:rPr lang="en-GB" sz="1800" b="1" dirty="0">
                <a:effectLst/>
              </a:rPr>
              <a:t>:</a:t>
            </a:r>
            <a:r>
              <a:rPr lang="en-GB" sz="1800" dirty="0"/>
              <a:t> </a:t>
            </a:r>
            <a:r>
              <a:rPr lang="en-GB" sz="1800" dirty="0">
                <a:effectLst/>
              </a:rPr>
              <a:t>Satisfactory progress is being made, and the trainee is developing competencies at the expected rate. </a:t>
            </a:r>
          </a:p>
          <a:p>
            <a:pPr marL="0" indent="0">
              <a:buNone/>
            </a:pPr>
            <a:r>
              <a:rPr lang="en-GB" sz="1800" b="1" u="sng" dirty="0">
                <a:hlinkClick r:id="rId3"/>
              </a:rPr>
              <a:t>Outcome 6</a:t>
            </a:r>
            <a:r>
              <a:rPr lang="en-GB" sz="1800" b="1" dirty="0">
                <a:effectLst/>
              </a:rPr>
              <a:t>:</a:t>
            </a:r>
            <a:r>
              <a:rPr lang="en-GB" sz="1800" dirty="0"/>
              <a:t> </a:t>
            </a:r>
            <a:r>
              <a:rPr lang="en-GB" sz="1800" dirty="0">
                <a:effectLst/>
              </a:rPr>
              <a:t>The trainee has gained all the required competencies and is recommended for completion of the training program (and potentially for a certificate of completion of training (CCT) if applicable). </a:t>
            </a:r>
          </a:p>
          <a:p>
            <a:pPr marL="0" indent="0">
              <a:buNone/>
            </a:pPr>
            <a:endParaRPr lang="en-GB" sz="1800" b="0" dirty="0">
              <a:effectLst/>
            </a:endParaRPr>
          </a:p>
          <a:p>
            <a:pPr marL="0" indent="0">
              <a:buNone/>
            </a:pPr>
            <a:r>
              <a:rPr lang="en-GB" sz="1800" b="1" dirty="0">
                <a:effectLst/>
              </a:rPr>
              <a:t>Developmental Outcomes:</a:t>
            </a:r>
          </a:p>
          <a:p>
            <a:pPr marL="0" indent="0">
              <a:buNone/>
            </a:pPr>
            <a:r>
              <a:rPr lang="en-GB" sz="1800" b="1" u="sng" dirty="0">
                <a:hlinkClick r:id="rId4"/>
              </a:rPr>
              <a:t>Outcome 2</a:t>
            </a:r>
            <a:r>
              <a:rPr lang="en-GB" sz="1800" b="1" dirty="0">
                <a:effectLst/>
              </a:rPr>
              <a:t>:</a:t>
            </a:r>
            <a:r>
              <a:rPr lang="en-GB" sz="1800" dirty="0"/>
              <a:t> </a:t>
            </a:r>
            <a:r>
              <a:rPr lang="en-GB" sz="1800" dirty="0">
                <a:effectLst/>
              </a:rPr>
              <a:t>Development of specific competencies is needed, but no additional training time is required. </a:t>
            </a:r>
          </a:p>
          <a:p>
            <a:pPr marL="0" indent="0">
              <a:buNone/>
            </a:pPr>
            <a:r>
              <a:rPr lang="en-GB" sz="1800" b="1" u="sng" dirty="0">
                <a:hlinkClick r:id="rId5"/>
              </a:rPr>
              <a:t>Outcome 3</a:t>
            </a:r>
            <a:r>
              <a:rPr lang="en-GB" sz="1800" b="1" dirty="0">
                <a:effectLst/>
              </a:rPr>
              <a:t>:</a:t>
            </a:r>
            <a:r>
              <a:rPr lang="en-GB" sz="1800" dirty="0"/>
              <a:t> </a:t>
            </a:r>
            <a:r>
              <a:rPr lang="en-GB" sz="1800" dirty="0">
                <a:effectLst/>
              </a:rPr>
              <a:t>Development of specific competencies is needed, and additional training time is required. </a:t>
            </a:r>
          </a:p>
          <a:p>
            <a:pPr marL="0" indent="0">
              <a:buNone/>
            </a:pPr>
            <a:endParaRPr lang="en-GB" sz="1800" b="0" dirty="0">
              <a:effectLst/>
            </a:endParaRPr>
          </a:p>
          <a:p>
            <a:pPr marL="0" indent="0">
              <a:buNone/>
            </a:pPr>
            <a:r>
              <a:rPr lang="en-GB" sz="1800" b="1" dirty="0">
                <a:effectLst/>
              </a:rPr>
              <a:t>Other Outcomes:</a:t>
            </a:r>
          </a:p>
          <a:p>
            <a:pPr marL="0" indent="0">
              <a:buNone/>
            </a:pPr>
            <a:r>
              <a:rPr lang="en-GB" sz="1800" b="1" u="sng" dirty="0">
                <a:hlinkClick r:id="rId6"/>
              </a:rPr>
              <a:t>Outcome 4</a:t>
            </a:r>
            <a:r>
              <a:rPr lang="en-GB" sz="1800" b="1" dirty="0">
                <a:effectLst/>
              </a:rPr>
              <a:t>:</a:t>
            </a:r>
            <a:r>
              <a:rPr lang="en-GB" sz="1800" dirty="0">
                <a:effectLst/>
              </a:rPr>
              <a:t>The trainee is released from the training program. This could be due to lack of progress or other reasons, potentially with or without specified competencies. </a:t>
            </a:r>
          </a:p>
          <a:p>
            <a:pPr marL="0" indent="0">
              <a:buNone/>
            </a:pPr>
            <a:r>
              <a:rPr lang="en-GB" sz="1800" b="1" u="sng" dirty="0">
                <a:hlinkClick r:id="rId7"/>
              </a:rPr>
              <a:t>Outcome 5</a:t>
            </a:r>
            <a:r>
              <a:rPr lang="en-GB" sz="1800" b="1" dirty="0">
                <a:effectLst/>
              </a:rPr>
              <a:t>:</a:t>
            </a:r>
            <a:r>
              <a:rPr lang="en-GB" sz="1800" dirty="0"/>
              <a:t> </a:t>
            </a:r>
            <a:r>
              <a:rPr lang="en-GB" sz="1800" dirty="0">
                <a:effectLst/>
              </a:rPr>
              <a:t>Incomplete evidence was presented, and additional training time may be required to gather the necessary information. </a:t>
            </a:r>
          </a:p>
          <a:p>
            <a:pPr marL="0" indent="0">
              <a:buNone/>
            </a:pPr>
            <a:r>
              <a:rPr lang="en-GB" sz="1800" b="1" u="sng" dirty="0">
                <a:hlinkClick r:id="rId8"/>
              </a:rPr>
              <a:t>Outcome 8</a:t>
            </a:r>
            <a:r>
              <a:rPr lang="en-GB" sz="1800" b="1" dirty="0">
                <a:effectLst/>
              </a:rPr>
              <a:t>:</a:t>
            </a:r>
            <a:endParaRPr lang="en-GB" sz="1800" b="0" dirty="0">
              <a:effectLst/>
            </a:endParaRPr>
          </a:p>
          <a:p>
            <a:pPr marL="0" indent="0">
              <a:buNone/>
            </a:pPr>
            <a:r>
              <a:rPr lang="en-GB" sz="1800" dirty="0">
                <a:effectLst/>
              </a:rPr>
              <a:t>The trainee is out of the program for a period, such as for research, a career break, or other approved leave (OOPE/OOPR/OOPC). </a:t>
            </a:r>
            <a:br>
              <a:rPr lang="en-GB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88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B4059-70CC-7DE5-EEB4-21D079ED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084" y="547712"/>
            <a:ext cx="3337715" cy="5577367"/>
          </a:xfrm>
        </p:spPr>
        <p:txBody>
          <a:bodyPr>
            <a:normAutofit/>
          </a:bodyPr>
          <a:lstStyle/>
          <a:p>
            <a:r>
              <a:rPr lang="en-US" sz="5200"/>
              <a:t>ARCP panel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F5ADF7-B5B1-77A1-B4D7-85CEF2366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702972"/>
              </p:ext>
            </p:extLst>
          </p:nvPr>
        </p:nvGraphicFramePr>
        <p:xfrm>
          <a:off x="838200" y="620392"/>
          <a:ext cx="6630174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544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5AF875-412A-3F5F-FE2D-68C69CB8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ARCP success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CEF0A7-EFA6-C029-24FA-51D19AEE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30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644855-4A92-9E4A-69C4-D47EEDEF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9C6E831-C36B-14A4-29AE-582D47FD8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20393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83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4E44E-238B-4FFB-CF03-356782E2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is my ARCP?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3C22FC-6005-80D6-6D07-55B9CD30E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711625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55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468</Words>
  <Application>Microsoft Macintosh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ARCPs</vt:lpstr>
      <vt:lpstr>PowerPoint Presentation</vt:lpstr>
      <vt:lpstr>ARCP PROCESS</vt:lpstr>
      <vt:lpstr>Annual Review of Competence Progression</vt:lpstr>
      <vt:lpstr>ARCP outcomes</vt:lpstr>
      <vt:lpstr>ARCP panel</vt:lpstr>
      <vt:lpstr>ARCP success</vt:lpstr>
      <vt:lpstr>PowerPoint Presentation</vt:lpstr>
      <vt:lpstr>When is my ARCP?</vt:lpstr>
      <vt:lpstr>What evidence do I need?</vt:lpstr>
      <vt:lpstr>Checklists-RCOA and Local</vt:lpstr>
      <vt:lpstr>PowerPoint Presentation</vt:lpstr>
      <vt:lpstr>Assessment blueprints ST and CT</vt:lpstr>
      <vt:lpstr>Show progress using SLE supervision levels</vt:lpstr>
      <vt:lpstr>Stage of training requirements</vt:lpstr>
      <vt:lpstr>PowerPoint Presentation</vt:lpstr>
      <vt:lpstr>How do I collect evidence?</vt:lpstr>
      <vt:lpstr>When do I submit evidence?</vt:lpstr>
      <vt:lpstr>Pitfalls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Rashmi Menon</dc:creator>
  <cp:lastModifiedBy>Rashmi Menon</cp:lastModifiedBy>
  <cp:revision>52</cp:revision>
  <dcterms:created xsi:type="dcterms:W3CDTF">2025-08-19T09:10:16Z</dcterms:created>
  <dcterms:modified xsi:type="dcterms:W3CDTF">2025-08-29T12:18:46Z</dcterms:modified>
</cp:coreProperties>
</file>