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https://rcoa.ac.uk/documents/guide-anaesthetics-training-handbook/out-programme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rcoa.ac.uk/documents/guide-anaesthetics-training-handbook/out-programme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8BC07-4E2A-44E5-B7A3-8B705401E4B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018FFF-6BFB-4887-99DF-C80D870A3223}">
      <dgm:prSet/>
      <dgm:spPr/>
      <dgm:t>
        <a:bodyPr/>
        <a:lstStyle/>
        <a:p>
          <a:r>
            <a:rPr lang="en-US"/>
            <a:t>Broaden your clinical experience/ knowledge</a:t>
          </a:r>
        </a:p>
      </dgm:t>
    </dgm:pt>
    <dgm:pt modelId="{99407CC4-8791-4424-8B9A-A9F9D1E31C45}" type="parTrans" cxnId="{530B2009-1FE3-4F93-8312-5893E2DC61EA}">
      <dgm:prSet/>
      <dgm:spPr/>
      <dgm:t>
        <a:bodyPr/>
        <a:lstStyle/>
        <a:p>
          <a:endParaRPr lang="en-US"/>
        </a:p>
      </dgm:t>
    </dgm:pt>
    <dgm:pt modelId="{68E1FAAA-136E-49F9-BBB4-64C7C8988421}" type="sibTrans" cxnId="{530B2009-1FE3-4F93-8312-5893E2DC61EA}">
      <dgm:prSet/>
      <dgm:spPr/>
      <dgm:t>
        <a:bodyPr/>
        <a:lstStyle/>
        <a:p>
          <a:endParaRPr lang="en-US"/>
        </a:p>
      </dgm:t>
    </dgm:pt>
    <dgm:pt modelId="{53626F4F-1CC3-465B-9C22-CD34177AC447}">
      <dgm:prSet/>
      <dgm:spPr/>
      <dgm:t>
        <a:bodyPr/>
        <a:lstStyle/>
        <a:p>
          <a:r>
            <a:rPr lang="en-US"/>
            <a:t>New Skills</a:t>
          </a:r>
        </a:p>
      </dgm:t>
    </dgm:pt>
    <dgm:pt modelId="{E5B3440B-007A-4253-BC25-5B870AA34B46}" type="parTrans" cxnId="{15C685FE-1B8E-4A3F-AE44-FA770DAA79DD}">
      <dgm:prSet/>
      <dgm:spPr/>
      <dgm:t>
        <a:bodyPr/>
        <a:lstStyle/>
        <a:p>
          <a:endParaRPr lang="en-US"/>
        </a:p>
      </dgm:t>
    </dgm:pt>
    <dgm:pt modelId="{E65CD1D1-BC1A-4973-9467-4F07FCB6ECA9}" type="sibTrans" cxnId="{15C685FE-1B8E-4A3F-AE44-FA770DAA79DD}">
      <dgm:prSet/>
      <dgm:spPr/>
      <dgm:t>
        <a:bodyPr/>
        <a:lstStyle/>
        <a:p>
          <a:endParaRPr lang="en-US"/>
        </a:p>
      </dgm:t>
    </dgm:pt>
    <dgm:pt modelId="{63709F03-D193-4E3E-9070-BC90F93D5489}">
      <dgm:prSet/>
      <dgm:spPr/>
      <dgm:t>
        <a:bodyPr/>
        <a:lstStyle/>
        <a:p>
          <a:r>
            <a:rPr lang="en-US"/>
            <a:t>Bringing back New things </a:t>
          </a:r>
        </a:p>
      </dgm:t>
    </dgm:pt>
    <dgm:pt modelId="{62C878FB-60FC-4043-8661-A48B09698F4D}" type="parTrans" cxnId="{96246175-2BCF-4C9C-8EF3-18B802A23740}">
      <dgm:prSet/>
      <dgm:spPr/>
      <dgm:t>
        <a:bodyPr/>
        <a:lstStyle/>
        <a:p>
          <a:endParaRPr lang="en-US"/>
        </a:p>
      </dgm:t>
    </dgm:pt>
    <dgm:pt modelId="{5AB5C29E-3D15-4335-9AC5-0DA7D9AEEC87}" type="sibTrans" cxnId="{96246175-2BCF-4C9C-8EF3-18B802A23740}">
      <dgm:prSet/>
      <dgm:spPr/>
      <dgm:t>
        <a:bodyPr/>
        <a:lstStyle/>
        <a:p>
          <a:endParaRPr lang="en-US"/>
        </a:p>
      </dgm:t>
    </dgm:pt>
    <dgm:pt modelId="{3C868543-B399-40BD-A3FD-BDDC15B89259}">
      <dgm:prSet/>
      <dgm:spPr/>
      <dgm:t>
        <a:bodyPr/>
        <a:lstStyle/>
        <a:p>
          <a:r>
            <a:rPr lang="en-US"/>
            <a:t>Networking / new destination to settle</a:t>
          </a:r>
        </a:p>
      </dgm:t>
    </dgm:pt>
    <dgm:pt modelId="{A9764F7B-1643-47D2-AB57-E5B0E699478A}" type="parTrans" cxnId="{45F1CE0D-EF34-4E7C-A985-69217F0387E5}">
      <dgm:prSet/>
      <dgm:spPr/>
      <dgm:t>
        <a:bodyPr/>
        <a:lstStyle/>
        <a:p>
          <a:endParaRPr lang="en-US"/>
        </a:p>
      </dgm:t>
    </dgm:pt>
    <dgm:pt modelId="{C2DCC31A-6B1B-4EA0-90FA-CDC030902239}" type="sibTrans" cxnId="{45F1CE0D-EF34-4E7C-A985-69217F0387E5}">
      <dgm:prSet/>
      <dgm:spPr/>
      <dgm:t>
        <a:bodyPr/>
        <a:lstStyle/>
        <a:p>
          <a:endParaRPr lang="en-US"/>
        </a:p>
      </dgm:t>
    </dgm:pt>
    <dgm:pt modelId="{EB51D9AA-DF1E-4F98-8216-36ED5E22FED4}">
      <dgm:prSet/>
      <dgm:spPr/>
      <dgm:t>
        <a:bodyPr/>
        <a:lstStyle/>
        <a:p>
          <a:r>
            <a:rPr lang="en-US"/>
            <a:t>Prepare yourself to be consultant anywhere </a:t>
          </a:r>
        </a:p>
      </dgm:t>
    </dgm:pt>
    <dgm:pt modelId="{BCD6D114-F357-43A9-8A20-E0344B0BDF72}" type="parTrans" cxnId="{2690DA09-235A-4825-B771-6027A114371E}">
      <dgm:prSet/>
      <dgm:spPr/>
      <dgm:t>
        <a:bodyPr/>
        <a:lstStyle/>
        <a:p>
          <a:endParaRPr lang="en-US"/>
        </a:p>
      </dgm:t>
    </dgm:pt>
    <dgm:pt modelId="{C041A7D8-FF76-4CF1-BB69-E43396280070}" type="sibTrans" cxnId="{2690DA09-235A-4825-B771-6027A114371E}">
      <dgm:prSet/>
      <dgm:spPr/>
      <dgm:t>
        <a:bodyPr/>
        <a:lstStyle/>
        <a:p>
          <a:endParaRPr lang="en-US"/>
        </a:p>
      </dgm:t>
    </dgm:pt>
    <dgm:pt modelId="{8C7F9EE1-A358-40C7-91E2-654FED94ADC0}" type="pres">
      <dgm:prSet presAssocID="{8A78BC07-4E2A-44E5-B7A3-8B705401E4BF}" presName="vert0" presStyleCnt="0">
        <dgm:presLayoutVars>
          <dgm:dir/>
          <dgm:animOne val="branch"/>
          <dgm:animLvl val="lvl"/>
        </dgm:presLayoutVars>
      </dgm:prSet>
      <dgm:spPr/>
    </dgm:pt>
    <dgm:pt modelId="{87928D41-FD09-4BB1-A1EF-CC6DAE523D3A}" type="pres">
      <dgm:prSet presAssocID="{9D018FFF-6BFB-4887-99DF-C80D870A3223}" presName="thickLine" presStyleLbl="alignNode1" presStyleIdx="0" presStyleCnt="5"/>
      <dgm:spPr/>
    </dgm:pt>
    <dgm:pt modelId="{D0925746-D0F9-4858-A704-398911BCDB96}" type="pres">
      <dgm:prSet presAssocID="{9D018FFF-6BFB-4887-99DF-C80D870A3223}" presName="horz1" presStyleCnt="0"/>
      <dgm:spPr/>
    </dgm:pt>
    <dgm:pt modelId="{DD13E643-C3A0-48D5-A21D-01051595D466}" type="pres">
      <dgm:prSet presAssocID="{9D018FFF-6BFB-4887-99DF-C80D870A3223}" presName="tx1" presStyleLbl="revTx" presStyleIdx="0" presStyleCnt="5"/>
      <dgm:spPr/>
    </dgm:pt>
    <dgm:pt modelId="{5D8D7EFD-17C6-4152-A398-7E8247448C50}" type="pres">
      <dgm:prSet presAssocID="{9D018FFF-6BFB-4887-99DF-C80D870A3223}" presName="vert1" presStyleCnt="0"/>
      <dgm:spPr/>
    </dgm:pt>
    <dgm:pt modelId="{55F35BC6-9852-4BAF-A958-C991987BC416}" type="pres">
      <dgm:prSet presAssocID="{53626F4F-1CC3-465B-9C22-CD34177AC447}" presName="thickLine" presStyleLbl="alignNode1" presStyleIdx="1" presStyleCnt="5"/>
      <dgm:spPr/>
    </dgm:pt>
    <dgm:pt modelId="{A14047A2-4E68-454A-8005-54BD138FAFF4}" type="pres">
      <dgm:prSet presAssocID="{53626F4F-1CC3-465B-9C22-CD34177AC447}" presName="horz1" presStyleCnt="0"/>
      <dgm:spPr/>
    </dgm:pt>
    <dgm:pt modelId="{126A193B-5464-44D7-81DA-677CC988C81B}" type="pres">
      <dgm:prSet presAssocID="{53626F4F-1CC3-465B-9C22-CD34177AC447}" presName="tx1" presStyleLbl="revTx" presStyleIdx="1" presStyleCnt="5"/>
      <dgm:spPr/>
    </dgm:pt>
    <dgm:pt modelId="{CB38D4BB-5796-4E48-96C5-0BB69DEA4753}" type="pres">
      <dgm:prSet presAssocID="{53626F4F-1CC3-465B-9C22-CD34177AC447}" presName="vert1" presStyleCnt="0"/>
      <dgm:spPr/>
    </dgm:pt>
    <dgm:pt modelId="{13DE1CA1-177C-4492-A8E9-BE9734F13375}" type="pres">
      <dgm:prSet presAssocID="{63709F03-D193-4E3E-9070-BC90F93D5489}" presName="thickLine" presStyleLbl="alignNode1" presStyleIdx="2" presStyleCnt="5"/>
      <dgm:spPr/>
    </dgm:pt>
    <dgm:pt modelId="{E0811FFB-6E5A-466B-A4AA-40044DF56F41}" type="pres">
      <dgm:prSet presAssocID="{63709F03-D193-4E3E-9070-BC90F93D5489}" presName="horz1" presStyleCnt="0"/>
      <dgm:spPr/>
    </dgm:pt>
    <dgm:pt modelId="{3A2C0E3F-510F-4845-90DE-69817CABEC8C}" type="pres">
      <dgm:prSet presAssocID="{63709F03-D193-4E3E-9070-BC90F93D5489}" presName="tx1" presStyleLbl="revTx" presStyleIdx="2" presStyleCnt="5"/>
      <dgm:spPr/>
    </dgm:pt>
    <dgm:pt modelId="{EA58332C-292D-4F14-A974-AD52B607EFF8}" type="pres">
      <dgm:prSet presAssocID="{63709F03-D193-4E3E-9070-BC90F93D5489}" presName="vert1" presStyleCnt="0"/>
      <dgm:spPr/>
    </dgm:pt>
    <dgm:pt modelId="{EBA06FC4-119B-4C3B-9FEB-3CCBED32C297}" type="pres">
      <dgm:prSet presAssocID="{3C868543-B399-40BD-A3FD-BDDC15B89259}" presName="thickLine" presStyleLbl="alignNode1" presStyleIdx="3" presStyleCnt="5"/>
      <dgm:spPr/>
    </dgm:pt>
    <dgm:pt modelId="{ACB31038-82EB-435A-BC92-E06B448E2E0B}" type="pres">
      <dgm:prSet presAssocID="{3C868543-B399-40BD-A3FD-BDDC15B89259}" presName="horz1" presStyleCnt="0"/>
      <dgm:spPr/>
    </dgm:pt>
    <dgm:pt modelId="{D9846815-76E7-4B93-B5B0-1CBA8038882E}" type="pres">
      <dgm:prSet presAssocID="{3C868543-B399-40BD-A3FD-BDDC15B89259}" presName="tx1" presStyleLbl="revTx" presStyleIdx="3" presStyleCnt="5"/>
      <dgm:spPr/>
    </dgm:pt>
    <dgm:pt modelId="{7D923963-8777-4AB6-903F-87851718C037}" type="pres">
      <dgm:prSet presAssocID="{3C868543-B399-40BD-A3FD-BDDC15B89259}" presName="vert1" presStyleCnt="0"/>
      <dgm:spPr/>
    </dgm:pt>
    <dgm:pt modelId="{0D10C322-9589-48C3-B945-FD0D25ED71BE}" type="pres">
      <dgm:prSet presAssocID="{EB51D9AA-DF1E-4F98-8216-36ED5E22FED4}" presName="thickLine" presStyleLbl="alignNode1" presStyleIdx="4" presStyleCnt="5"/>
      <dgm:spPr/>
    </dgm:pt>
    <dgm:pt modelId="{21FB59D5-4498-4C23-8DD6-3FA9BBBA5AEB}" type="pres">
      <dgm:prSet presAssocID="{EB51D9AA-DF1E-4F98-8216-36ED5E22FED4}" presName="horz1" presStyleCnt="0"/>
      <dgm:spPr/>
    </dgm:pt>
    <dgm:pt modelId="{B6D78982-4F5C-4DAC-810E-F6BB25914201}" type="pres">
      <dgm:prSet presAssocID="{EB51D9AA-DF1E-4F98-8216-36ED5E22FED4}" presName="tx1" presStyleLbl="revTx" presStyleIdx="4" presStyleCnt="5"/>
      <dgm:spPr/>
    </dgm:pt>
    <dgm:pt modelId="{BC3FA6D5-1BDA-4E38-9098-DA312E2817CF}" type="pres">
      <dgm:prSet presAssocID="{EB51D9AA-DF1E-4F98-8216-36ED5E22FED4}" presName="vert1" presStyleCnt="0"/>
      <dgm:spPr/>
    </dgm:pt>
  </dgm:ptLst>
  <dgm:cxnLst>
    <dgm:cxn modelId="{530B2009-1FE3-4F93-8312-5893E2DC61EA}" srcId="{8A78BC07-4E2A-44E5-B7A3-8B705401E4BF}" destId="{9D018FFF-6BFB-4887-99DF-C80D870A3223}" srcOrd="0" destOrd="0" parTransId="{99407CC4-8791-4424-8B9A-A9F9D1E31C45}" sibTransId="{68E1FAAA-136E-49F9-BBB4-64C7C8988421}"/>
    <dgm:cxn modelId="{2690DA09-235A-4825-B771-6027A114371E}" srcId="{8A78BC07-4E2A-44E5-B7A3-8B705401E4BF}" destId="{EB51D9AA-DF1E-4F98-8216-36ED5E22FED4}" srcOrd="4" destOrd="0" parTransId="{BCD6D114-F357-43A9-8A20-E0344B0BDF72}" sibTransId="{C041A7D8-FF76-4CF1-BB69-E43396280070}"/>
    <dgm:cxn modelId="{45F1CE0D-EF34-4E7C-A985-69217F0387E5}" srcId="{8A78BC07-4E2A-44E5-B7A3-8B705401E4BF}" destId="{3C868543-B399-40BD-A3FD-BDDC15B89259}" srcOrd="3" destOrd="0" parTransId="{A9764F7B-1643-47D2-AB57-E5B0E699478A}" sibTransId="{C2DCC31A-6B1B-4EA0-90FA-CDC030902239}"/>
    <dgm:cxn modelId="{3DC86238-FD55-4AB2-BAE9-27F7906C480A}" type="presOf" srcId="{EB51D9AA-DF1E-4F98-8216-36ED5E22FED4}" destId="{B6D78982-4F5C-4DAC-810E-F6BB25914201}" srcOrd="0" destOrd="0" presId="urn:microsoft.com/office/officeart/2008/layout/LinedList"/>
    <dgm:cxn modelId="{96246175-2BCF-4C9C-8EF3-18B802A23740}" srcId="{8A78BC07-4E2A-44E5-B7A3-8B705401E4BF}" destId="{63709F03-D193-4E3E-9070-BC90F93D5489}" srcOrd="2" destOrd="0" parTransId="{62C878FB-60FC-4043-8661-A48B09698F4D}" sibTransId="{5AB5C29E-3D15-4335-9AC5-0DA7D9AEEC87}"/>
    <dgm:cxn modelId="{4AB1DD7E-12D0-4901-BED8-6966E94093E7}" type="presOf" srcId="{53626F4F-1CC3-465B-9C22-CD34177AC447}" destId="{126A193B-5464-44D7-81DA-677CC988C81B}" srcOrd="0" destOrd="0" presId="urn:microsoft.com/office/officeart/2008/layout/LinedList"/>
    <dgm:cxn modelId="{D600F197-F671-4636-989D-2E534132F8EA}" type="presOf" srcId="{63709F03-D193-4E3E-9070-BC90F93D5489}" destId="{3A2C0E3F-510F-4845-90DE-69817CABEC8C}" srcOrd="0" destOrd="0" presId="urn:microsoft.com/office/officeart/2008/layout/LinedList"/>
    <dgm:cxn modelId="{395818C8-4679-46F5-8E94-A0D9DAA16D27}" type="presOf" srcId="{9D018FFF-6BFB-4887-99DF-C80D870A3223}" destId="{DD13E643-C3A0-48D5-A21D-01051595D466}" srcOrd="0" destOrd="0" presId="urn:microsoft.com/office/officeart/2008/layout/LinedList"/>
    <dgm:cxn modelId="{E5FCA7CA-C270-4E91-ACDE-5A705CAE36C9}" type="presOf" srcId="{8A78BC07-4E2A-44E5-B7A3-8B705401E4BF}" destId="{8C7F9EE1-A358-40C7-91E2-654FED94ADC0}" srcOrd="0" destOrd="0" presId="urn:microsoft.com/office/officeart/2008/layout/LinedList"/>
    <dgm:cxn modelId="{9B7411FE-9DC0-4ED3-9175-F9F127F9F062}" type="presOf" srcId="{3C868543-B399-40BD-A3FD-BDDC15B89259}" destId="{D9846815-76E7-4B93-B5B0-1CBA8038882E}" srcOrd="0" destOrd="0" presId="urn:microsoft.com/office/officeart/2008/layout/LinedList"/>
    <dgm:cxn modelId="{15C685FE-1B8E-4A3F-AE44-FA770DAA79DD}" srcId="{8A78BC07-4E2A-44E5-B7A3-8B705401E4BF}" destId="{53626F4F-1CC3-465B-9C22-CD34177AC447}" srcOrd="1" destOrd="0" parTransId="{E5B3440B-007A-4253-BC25-5B870AA34B46}" sibTransId="{E65CD1D1-BC1A-4973-9467-4F07FCB6ECA9}"/>
    <dgm:cxn modelId="{1FAB5B70-758D-4065-AE40-B180BD575FA0}" type="presParOf" srcId="{8C7F9EE1-A358-40C7-91E2-654FED94ADC0}" destId="{87928D41-FD09-4BB1-A1EF-CC6DAE523D3A}" srcOrd="0" destOrd="0" presId="urn:microsoft.com/office/officeart/2008/layout/LinedList"/>
    <dgm:cxn modelId="{1DA9DD15-0645-411B-A3E6-56D9BDD40A42}" type="presParOf" srcId="{8C7F9EE1-A358-40C7-91E2-654FED94ADC0}" destId="{D0925746-D0F9-4858-A704-398911BCDB96}" srcOrd="1" destOrd="0" presId="urn:microsoft.com/office/officeart/2008/layout/LinedList"/>
    <dgm:cxn modelId="{6158C988-2B8E-4A05-B60C-2EEFC148025D}" type="presParOf" srcId="{D0925746-D0F9-4858-A704-398911BCDB96}" destId="{DD13E643-C3A0-48D5-A21D-01051595D466}" srcOrd="0" destOrd="0" presId="urn:microsoft.com/office/officeart/2008/layout/LinedList"/>
    <dgm:cxn modelId="{27EBD4F0-D3B4-4B5E-A6AB-AB077B1C885C}" type="presParOf" srcId="{D0925746-D0F9-4858-A704-398911BCDB96}" destId="{5D8D7EFD-17C6-4152-A398-7E8247448C50}" srcOrd="1" destOrd="0" presId="urn:microsoft.com/office/officeart/2008/layout/LinedList"/>
    <dgm:cxn modelId="{10825ACF-8A4B-47B1-8692-F9089263F116}" type="presParOf" srcId="{8C7F9EE1-A358-40C7-91E2-654FED94ADC0}" destId="{55F35BC6-9852-4BAF-A958-C991987BC416}" srcOrd="2" destOrd="0" presId="urn:microsoft.com/office/officeart/2008/layout/LinedList"/>
    <dgm:cxn modelId="{B3871FEF-4209-4AB8-878B-7542D934D89E}" type="presParOf" srcId="{8C7F9EE1-A358-40C7-91E2-654FED94ADC0}" destId="{A14047A2-4E68-454A-8005-54BD138FAFF4}" srcOrd="3" destOrd="0" presId="urn:microsoft.com/office/officeart/2008/layout/LinedList"/>
    <dgm:cxn modelId="{5717C3DB-1C60-40BA-9779-F8C0F347DFC3}" type="presParOf" srcId="{A14047A2-4E68-454A-8005-54BD138FAFF4}" destId="{126A193B-5464-44D7-81DA-677CC988C81B}" srcOrd="0" destOrd="0" presId="urn:microsoft.com/office/officeart/2008/layout/LinedList"/>
    <dgm:cxn modelId="{09E41E89-F73F-4BA3-BDD1-54BD7BA6E3D6}" type="presParOf" srcId="{A14047A2-4E68-454A-8005-54BD138FAFF4}" destId="{CB38D4BB-5796-4E48-96C5-0BB69DEA4753}" srcOrd="1" destOrd="0" presId="urn:microsoft.com/office/officeart/2008/layout/LinedList"/>
    <dgm:cxn modelId="{27448B29-48D3-4BC5-A405-244E0A4C160B}" type="presParOf" srcId="{8C7F9EE1-A358-40C7-91E2-654FED94ADC0}" destId="{13DE1CA1-177C-4492-A8E9-BE9734F13375}" srcOrd="4" destOrd="0" presId="urn:microsoft.com/office/officeart/2008/layout/LinedList"/>
    <dgm:cxn modelId="{1D0E71F0-C99A-40B2-AEB8-09850F03108F}" type="presParOf" srcId="{8C7F9EE1-A358-40C7-91E2-654FED94ADC0}" destId="{E0811FFB-6E5A-466B-A4AA-40044DF56F41}" srcOrd="5" destOrd="0" presId="urn:microsoft.com/office/officeart/2008/layout/LinedList"/>
    <dgm:cxn modelId="{0DB9FB65-0C8C-476E-AD33-8D7A0172BC49}" type="presParOf" srcId="{E0811FFB-6E5A-466B-A4AA-40044DF56F41}" destId="{3A2C0E3F-510F-4845-90DE-69817CABEC8C}" srcOrd="0" destOrd="0" presId="urn:microsoft.com/office/officeart/2008/layout/LinedList"/>
    <dgm:cxn modelId="{CC1E71EB-45D7-4AF2-BEC2-772E28BC1A85}" type="presParOf" srcId="{E0811FFB-6E5A-466B-A4AA-40044DF56F41}" destId="{EA58332C-292D-4F14-A974-AD52B607EFF8}" srcOrd="1" destOrd="0" presId="urn:microsoft.com/office/officeart/2008/layout/LinedList"/>
    <dgm:cxn modelId="{178644F9-4A5A-4528-BB93-3EF37FF01280}" type="presParOf" srcId="{8C7F9EE1-A358-40C7-91E2-654FED94ADC0}" destId="{EBA06FC4-119B-4C3B-9FEB-3CCBED32C297}" srcOrd="6" destOrd="0" presId="urn:microsoft.com/office/officeart/2008/layout/LinedList"/>
    <dgm:cxn modelId="{2D45122A-C079-4D51-9412-9C0CEF93910E}" type="presParOf" srcId="{8C7F9EE1-A358-40C7-91E2-654FED94ADC0}" destId="{ACB31038-82EB-435A-BC92-E06B448E2E0B}" srcOrd="7" destOrd="0" presId="urn:microsoft.com/office/officeart/2008/layout/LinedList"/>
    <dgm:cxn modelId="{830C2C4E-7C5A-4836-B053-F98476BDB8F1}" type="presParOf" srcId="{ACB31038-82EB-435A-BC92-E06B448E2E0B}" destId="{D9846815-76E7-4B93-B5B0-1CBA8038882E}" srcOrd="0" destOrd="0" presId="urn:microsoft.com/office/officeart/2008/layout/LinedList"/>
    <dgm:cxn modelId="{B2F02749-97A2-4EE4-BF79-4008C58933E5}" type="presParOf" srcId="{ACB31038-82EB-435A-BC92-E06B448E2E0B}" destId="{7D923963-8777-4AB6-903F-87851718C037}" srcOrd="1" destOrd="0" presId="urn:microsoft.com/office/officeart/2008/layout/LinedList"/>
    <dgm:cxn modelId="{5E69B1CB-2F72-4A8D-951F-6114F29E8515}" type="presParOf" srcId="{8C7F9EE1-A358-40C7-91E2-654FED94ADC0}" destId="{0D10C322-9589-48C3-B945-FD0D25ED71BE}" srcOrd="8" destOrd="0" presId="urn:microsoft.com/office/officeart/2008/layout/LinedList"/>
    <dgm:cxn modelId="{6ED1AB00-2D66-4B56-9F90-5964416760F9}" type="presParOf" srcId="{8C7F9EE1-A358-40C7-91E2-654FED94ADC0}" destId="{21FB59D5-4498-4C23-8DD6-3FA9BBBA5AEB}" srcOrd="9" destOrd="0" presId="urn:microsoft.com/office/officeart/2008/layout/LinedList"/>
    <dgm:cxn modelId="{9F08B30B-456E-4C01-B915-86A6876E95F6}" type="presParOf" srcId="{21FB59D5-4498-4C23-8DD6-3FA9BBBA5AEB}" destId="{B6D78982-4F5C-4DAC-810E-F6BB25914201}" srcOrd="0" destOrd="0" presId="urn:microsoft.com/office/officeart/2008/layout/LinedList"/>
    <dgm:cxn modelId="{9F39274B-FA72-4DEB-8100-04FF440AE423}" type="presParOf" srcId="{21FB59D5-4498-4C23-8DD6-3FA9BBBA5AEB}" destId="{BC3FA6D5-1BDA-4E38-9098-DA312E2817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5D494-AB4C-4134-9D33-35435DDE8DD3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665D6D-BF82-4047-B7A8-F5274D0C730D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OOPT</a:t>
          </a:r>
          <a:r>
            <a:rPr lang="en-US" dirty="0"/>
            <a:t>- </a:t>
          </a:r>
          <a:r>
            <a:rPr lang="en-US" i="0" dirty="0"/>
            <a:t>Time out of </a:t>
          </a:r>
          <a:r>
            <a:rPr lang="en-US" i="0" dirty="0" err="1"/>
            <a:t>programme</a:t>
          </a:r>
          <a:r>
            <a:rPr lang="en-US" i="0" dirty="0"/>
            <a:t> for approved clinical training</a:t>
          </a:r>
          <a:endParaRPr lang="en-US" dirty="0"/>
        </a:p>
      </dgm:t>
    </dgm:pt>
    <dgm:pt modelId="{630FC701-F932-4601-B96D-12E3E430DBC0}" type="parTrans" cxnId="{4DD29378-0543-4DA4-9D1B-E1C35DF8FD95}">
      <dgm:prSet/>
      <dgm:spPr/>
      <dgm:t>
        <a:bodyPr/>
        <a:lstStyle/>
        <a:p>
          <a:endParaRPr lang="en-US"/>
        </a:p>
      </dgm:t>
    </dgm:pt>
    <dgm:pt modelId="{1CE9F125-49E7-4469-BBCF-70A5E85D92F8}" type="sibTrans" cxnId="{4DD29378-0543-4DA4-9D1B-E1C35DF8FD95}">
      <dgm:prSet/>
      <dgm:spPr/>
      <dgm:t>
        <a:bodyPr/>
        <a:lstStyle/>
        <a:p>
          <a:endParaRPr lang="en-US"/>
        </a:p>
      </dgm:t>
    </dgm:pt>
    <dgm:pt modelId="{A7C44991-8FD4-4CF1-BE27-82E0D5EDA936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OOPR</a:t>
          </a:r>
          <a:r>
            <a:rPr lang="en-US" dirty="0"/>
            <a:t> - </a:t>
          </a:r>
          <a:r>
            <a:rPr lang="en-US" i="0" dirty="0"/>
            <a:t>Time out of </a:t>
          </a:r>
          <a:r>
            <a:rPr lang="en-US" i="0" dirty="0" err="1"/>
            <a:t>programme</a:t>
          </a:r>
          <a:r>
            <a:rPr lang="en-US" i="0" dirty="0"/>
            <a:t> for research</a:t>
          </a:r>
          <a:endParaRPr lang="en-US" dirty="0"/>
        </a:p>
      </dgm:t>
    </dgm:pt>
    <dgm:pt modelId="{05224619-0A91-42D4-B56D-A1270FD3E1E3}" type="parTrans" cxnId="{3BC53943-16C5-403C-BFD2-5D58369A9A8B}">
      <dgm:prSet/>
      <dgm:spPr/>
      <dgm:t>
        <a:bodyPr/>
        <a:lstStyle/>
        <a:p>
          <a:endParaRPr lang="en-US"/>
        </a:p>
      </dgm:t>
    </dgm:pt>
    <dgm:pt modelId="{44F6AFD8-C823-42E0-83B9-7D9E6C89820F}" type="sibTrans" cxnId="{3BC53943-16C5-403C-BFD2-5D58369A9A8B}">
      <dgm:prSet/>
      <dgm:spPr/>
      <dgm:t>
        <a:bodyPr/>
        <a:lstStyle/>
        <a:p>
          <a:endParaRPr lang="en-US"/>
        </a:p>
      </dgm:t>
    </dgm:pt>
    <dgm:pt modelId="{BADE0056-C837-4E55-979C-D7A6EDDCB10D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OOPE</a:t>
          </a:r>
          <a:r>
            <a:rPr lang="en-US" dirty="0"/>
            <a:t> - </a:t>
          </a:r>
          <a:r>
            <a:rPr lang="en-US" i="0" dirty="0"/>
            <a:t>Out of </a:t>
          </a:r>
          <a:r>
            <a:rPr lang="en-US" i="0" dirty="0" err="1"/>
            <a:t>Programme</a:t>
          </a:r>
          <a:r>
            <a:rPr lang="en-US" i="0" dirty="0"/>
            <a:t> Clinical Experience</a:t>
          </a:r>
          <a:endParaRPr lang="en-US" dirty="0"/>
        </a:p>
      </dgm:t>
    </dgm:pt>
    <dgm:pt modelId="{633DDAD4-81E8-466D-ABA1-4605016E7FEB}" type="parTrans" cxnId="{963E9D93-1726-4270-9FA5-E469BF46B02A}">
      <dgm:prSet/>
      <dgm:spPr/>
      <dgm:t>
        <a:bodyPr/>
        <a:lstStyle/>
        <a:p>
          <a:endParaRPr lang="en-US"/>
        </a:p>
      </dgm:t>
    </dgm:pt>
    <dgm:pt modelId="{2398E973-EFD4-43BC-AF33-D4D3D8B31345}" type="sibTrans" cxnId="{963E9D93-1726-4270-9FA5-E469BF46B02A}">
      <dgm:prSet/>
      <dgm:spPr/>
      <dgm:t>
        <a:bodyPr/>
        <a:lstStyle/>
        <a:p>
          <a:endParaRPr lang="en-US"/>
        </a:p>
      </dgm:t>
    </dgm:pt>
    <dgm:pt modelId="{CD9F31E7-F475-4A44-A665-015B75CF907E}">
      <dgm:prSet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OOPC</a:t>
          </a:r>
          <a:r>
            <a:rPr lang="en-US" dirty="0"/>
            <a:t> - T</a:t>
          </a:r>
          <a:r>
            <a:rPr lang="en-US" b="0" i="0" dirty="0"/>
            <a:t>aking a planned career break</a:t>
          </a:r>
          <a:endParaRPr lang="en-US" dirty="0"/>
        </a:p>
      </dgm:t>
    </dgm:pt>
    <dgm:pt modelId="{EAC2B6FD-3B3C-4D02-9AB3-A9122B961ADD}" type="parTrans" cxnId="{DE0AB2EE-8C9C-46F1-8399-611E31E7EF78}">
      <dgm:prSet/>
      <dgm:spPr/>
      <dgm:t>
        <a:bodyPr/>
        <a:lstStyle/>
        <a:p>
          <a:endParaRPr lang="en-US"/>
        </a:p>
      </dgm:t>
    </dgm:pt>
    <dgm:pt modelId="{1B24C227-C48E-4991-A0F3-A90B7A380660}" type="sibTrans" cxnId="{DE0AB2EE-8C9C-46F1-8399-611E31E7EF78}">
      <dgm:prSet/>
      <dgm:spPr/>
      <dgm:t>
        <a:bodyPr/>
        <a:lstStyle/>
        <a:p>
          <a:endParaRPr lang="en-US"/>
        </a:p>
      </dgm:t>
    </dgm:pt>
    <dgm:pt modelId="{C3A6D50B-4B48-4B88-90BC-9FF4AD7DFD29}" type="pres">
      <dgm:prSet presAssocID="{BA85D494-AB4C-4134-9D33-35435DDE8DD3}" presName="matrix" presStyleCnt="0">
        <dgm:presLayoutVars>
          <dgm:chMax val="1"/>
          <dgm:dir/>
          <dgm:resizeHandles val="exact"/>
        </dgm:presLayoutVars>
      </dgm:prSet>
      <dgm:spPr/>
    </dgm:pt>
    <dgm:pt modelId="{EB8C0CBE-EB41-4708-ABA0-3ADB26418C29}" type="pres">
      <dgm:prSet presAssocID="{BA85D494-AB4C-4134-9D33-35435DDE8DD3}" presName="diamond" presStyleLbl="bgShp" presStyleIdx="0" presStyleCnt="1"/>
      <dgm:spPr/>
    </dgm:pt>
    <dgm:pt modelId="{0C5EBC31-0F04-48BC-9E9E-8D545EE64585}" type="pres">
      <dgm:prSet presAssocID="{BA85D494-AB4C-4134-9D33-35435DDE8DD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7F60E5-6BDA-4CC7-B0B0-E55B3FEE764B}" type="pres">
      <dgm:prSet presAssocID="{BA85D494-AB4C-4134-9D33-35435DDE8DD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36F094-7EEE-4D56-84D4-B429EE67B87F}" type="pres">
      <dgm:prSet presAssocID="{BA85D494-AB4C-4134-9D33-35435DDE8DD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30B08B-14B1-492B-AFF9-640D5270584A}" type="pres">
      <dgm:prSet presAssocID="{BA85D494-AB4C-4134-9D33-35435DDE8DD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DDD403-8101-43CA-B7D4-BB75108C4A99}" type="presOf" srcId="{BA85D494-AB4C-4134-9D33-35435DDE8DD3}" destId="{C3A6D50B-4B48-4B88-90BC-9FF4AD7DFD29}" srcOrd="0" destOrd="0" presId="urn:microsoft.com/office/officeart/2005/8/layout/matrix3"/>
    <dgm:cxn modelId="{74C70733-89C8-4F74-A3E1-5A2826492047}" type="presOf" srcId="{A7C44991-8FD4-4CF1-BE27-82E0D5EDA936}" destId="{4D7F60E5-6BDA-4CC7-B0B0-E55B3FEE764B}" srcOrd="0" destOrd="0" presId="urn:microsoft.com/office/officeart/2005/8/layout/matrix3"/>
    <dgm:cxn modelId="{3BC53943-16C5-403C-BFD2-5D58369A9A8B}" srcId="{BA85D494-AB4C-4134-9D33-35435DDE8DD3}" destId="{A7C44991-8FD4-4CF1-BE27-82E0D5EDA936}" srcOrd="1" destOrd="0" parTransId="{05224619-0A91-42D4-B56D-A1270FD3E1E3}" sibTransId="{44F6AFD8-C823-42E0-83B9-7D9E6C89820F}"/>
    <dgm:cxn modelId="{D6F5D056-63DF-4FE1-9A6A-78ADF8C9B91E}" type="presOf" srcId="{A0665D6D-BF82-4047-B7A8-F5274D0C730D}" destId="{0C5EBC31-0F04-48BC-9E9E-8D545EE64585}" srcOrd="0" destOrd="0" presId="urn:microsoft.com/office/officeart/2005/8/layout/matrix3"/>
    <dgm:cxn modelId="{4DD29378-0543-4DA4-9D1B-E1C35DF8FD95}" srcId="{BA85D494-AB4C-4134-9D33-35435DDE8DD3}" destId="{A0665D6D-BF82-4047-B7A8-F5274D0C730D}" srcOrd="0" destOrd="0" parTransId="{630FC701-F932-4601-B96D-12E3E430DBC0}" sibTransId="{1CE9F125-49E7-4469-BBCF-70A5E85D92F8}"/>
    <dgm:cxn modelId="{963E9D93-1726-4270-9FA5-E469BF46B02A}" srcId="{BA85D494-AB4C-4134-9D33-35435DDE8DD3}" destId="{BADE0056-C837-4E55-979C-D7A6EDDCB10D}" srcOrd="2" destOrd="0" parTransId="{633DDAD4-81E8-466D-ABA1-4605016E7FEB}" sibTransId="{2398E973-EFD4-43BC-AF33-D4D3D8B31345}"/>
    <dgm:cxn modelId="{9B0BC2E8-F2E9-4E1D-BBC5-DE4CE27E5C8F}" type="presOf" srcId="{BADE0056-C837-4E55-979C-D7A6EDDCB10D}" destId="{9C36F094-7EEE-4D56-84D4-B429EE67B87F}" srcOrd="0" destOrd="0" presId="urn:microsoft.com/office/officeart/2005/8/layout/matrix3"/>
    <dgm:cxn modelId="{DE0AB2EE-8C9C-46F1-8399-611E31E7EF78}" srcId="{BA85D494-AB4C-4134-9D33-35435DDE8DD3}" destId="{CD9F31E7-F475-4A44-A665-015B75CF907E}" srcOrd="3" destOrd="0" parTransId="{EAC2B6FD-3B3C-4D02-9AB3-A9122B961ADD}" sibTransId="{1B24C227-C48E-4991-A0F3-A90B7A380660}"/>
    <dgm:cxn modelId="{E50C98F8-0408-4480-8C5F-5C3B37C8DEC8}" type="presOf" srcId="{CD9F31E7-F475-4A44-A665-015B75CF907E}" destId="{8530B08B-14B1-492B-AFF9-640D5270584A}" srcOrd="0" destOrd="0" presId="urn:microsoft.com/office/officeart/2005/8/layout/matrix3"/>
    <dgm:cxn modelId="{FF0F1B76-0FFB-446A-99F7-A5D4E1E0B6F8}" type="presParOf" srcId="{C3A6D50B-4B48-4B88-90BC-9FF4AD7DFD29}" destId="{EB8C0CBE-EB41-4708-ABA0-3ADB26418C29}" srcOrd="0" destOrd="0" presId="urn:microsoft.com/office/officeart/2005/8/layout/matrix3"/>
    <dgm:cxn modelId="{A815CCDB-5A87-43F4-AF78-DC4111263FC1}" type="presParOf" srcId="{C3A6D50B-4B48-4B88-90BC-9FF4AD7DFD29}" destId="{0C5EBC31-0F04-48BC-9E9E-8D545EE64585}" srcOrd="1" destOrd="0" presId="urn:microsoft.com/office/officeart/2005/8/layout/matrix3"/>
    <dgm:cxn modelId="{F86627C6-7771-436E-9A7B-8A6B79907823}" type="presParOf" srcId="{C3A6D50B-4B48-4B88-90BC-9FF4AD7DFD29}" destId="{4D7F60E5-6BDA-4CC7-B0B0-E55B3FEE764B}" srcOrd="2" destOrd="0" presId="urn:microsoft.com/office/officeart/2005/8/layout/matrix3"/>
    <dgm:cxn modelId="{E08175DD-C1FE-41B8-9109-7DBFE134AC6F}" type="presParOf" srcId="{C3A6D50B-4B48-4B88-90BC-9FF4AD7DFD29}" destId="{9C36F094-7EEE-4D56-84D4-B429EE67B87F}" srcOrd="3" destOrd="0" presId="urn:microsoft.com/office/officeart/2005/8/layout/matrix3"/>
    <dgm:cxn modelId="{9211A280-0900-4BC8-B5C1-83F3138F1201}" type="presParOf" srcId="{C3A6D50B-4B48-4B88-90BC-9FF4AD7DFD29}" destId="{8530B08B-14B1-492B-AFF9-640D527058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786C0-73DD-4918-866A-93B49CACF89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F1D586-C4B6-4786-8283-A9566F52DD13}">
      <dgm:prSet/>
      <dgm:spPr/>
      <dgm:t>
        <a:bodyPr/>
        <a:lstStyle/>
        <a:p>
          <a:r>
            <a:rPr lang="en-US"/>
            <a:t>Prospectively approved</a:t>
          </a:r>
        </a:p>
      </dgm:t>
    </dgm:pt>
    <dgm:pt modelId="{9BF5D974-DC33-4B98-AC75-CA16285CE687}" type="parTrans" cxnId="{C18CF6EE-3525-49A5-882E-BB35DE84D363}">
      <dgm:prSet/>
      <dgm:spPr/>
      <dgm:t>
        <a:bodyPr/>
        <a:lstStyle/>
        <a:p>
          <a:endParaRPr lang="en-US"/>
        </a:p>
      </dgm:t>
    </dgm:pt>
    <dgm:pt modelId="{57B27D9D-9F1E-4170-9210-E739A847022E}" type="sibTrans" cxnId="{C18CF6EE-3525-49A5-882E-BB35DE84D363}">
      <dgm:prSet/>
      <dgm:spPr/>
      <dgm:t>
        <a:bodyPr/>
        <a:lstStyle/>
        <a:p>
          <a:endParaRPr lang="en-US"/>
        </a:p>
      </dgm:t>
    </dgm:pt>
    <dgm:pt modelId="{D58B2C32-57EB-4F32-9954-5DE147925217}">
      <dgm:prSet/>
      <dgm:spPr/>
      <dgm:t>
        <a:bodyPr/>
        <a:lstStyle/>
        <a:p>
          <a:r>
            <a:rPr lang="en-US"/>
            <a:t>Preferably GMC approved Training Centre</a:t>
          </a:r>
        </a:p>
      </dgm:t>
    </dgm:pt>
    <dgm:pt modelId="{02B2142F-7C17-4920-88F5-90D696481122}" type="parTrans" cxnId="{91CAA897-AC7F-4CC3-BE1D-CC91926790D7}">
      <dgm:prSet/>
      <dgm:spPr/>
      <dgm:t>
        <a:bodyPr/>
        <a:lstStyle/>
        <a:p>
          <a:endParaRPr lang="en-US"/>
        </a:p>
      </dgm:t>
    </dgm:pt>
    <dgm:pt modelId="{8B9F5101-3632-4323-A06A-F5570A69AAFA}" type="sibTrans" cxnId="{91CAA897-AC7F-4CC3-BE1D-CC91926790D7}">
      <dgm:prSet/>
      <dgm:spPr/>
      <dgm:t>
        <a:bodyPr/>
        <a:lstStyle/>
        <a:p>
          <a:endParaRPr lang="en-US"/>
        </a:p>
      </dgm:t>
    </dgm:pt>
    <dgm:pt modelId="{B34A7426-244F-4F28-8BBD-C6FC90E9E065}">
      <dgm:prSet/>
      <dgm:spPr/>
      <dgm:t>
        <a:bodyPr/>
        <a:lstStyle/>
        <a:p>
          <a:r>
            <a:rPr lang="en-US"/>
            <a:t>12 Months ( Ideally ST6 to ST 7)</a:t>
          </a:r>
        </a:p>
      </dgm:t>
    </dgm:pt>
    <dgm:pt modelId="{81BED963-ABC1-4EC7-BB03-DA0994767AA6}" type="parTrans" cxnId="{0EE65602-B2DC-4ECB-A132-3DAEDF3D6469}">
      <dgm:prSet/>
      <dgm:spPr/>
      <dgm:t>
        <a:bodyPr/>
        <a:lstStyle/>
        <a:p>
          <a:endParaRPr lang="en-US"/>
        </a:p>
      </dgm:t>
    </dgm:pt>
    <dgm:pt modelId="{F722CA41-5BC9-450C-B9C6-D277E4F7E8DB}" type="sibTrans" cxnId="{0EE65602-B2DC-4ECB-A132-3DAEDF3D6469}">
      <dgm:prSet/>
      <dgm:spPr/>
      <dgm:t>
        <a:bodyPr/>
        <a:lstStyle/>
        <a:p>
          <a:endParaRPr lang="en-US"/>
        </a:p>
      </dgm:t>
    </dgm:pt>
    <dgm:pt modelId="{DEC6850B-F223-4046-91F0-CBF794B47993}">
      <dgm:prSet/>
      <dgm:spPr/>
      <dgm:t>
        <a:bodyPr/>
        <a:lstStyle/>
        <a:p>
          <a:r>
            <a:rPr lang="en-US"/>
            <a:t>Last 6 months of training should be in your Deanery</a:t>
          </a:r>
        </a:p>
      </dgm:t>
    </dgm:pt>
    <dgm:pt modelId="{7F82DE10-CDC8-4DF7-8900-0FF25856103B}" type="parTrans" cxnId="{D3600D8B-0C97-42C7-8815-A19E1CBC25B7}">
      <dgm:prSet/>
      <dgm:spPr/>
      <dgm:t>
        <a:bodyPr/>
        <a:lstStyle/>
        <a:p>
          <a:endParaRPr lang="en-US"/>
        </a:p>
      </dgm:t>
    </dgm:pt>
    <dgm:pt modelId="{6E63EBB3-E191-4638-90A3-EED36AE10C9E}" type="sibTrans" cxnId="{D3600D8B-0C97-42C7-8815-A19E1CBC25B7}">
      <dgm:prSet/>
      <dgm:spPr/>
      <dgm:t>
        <a:bodyPr/>
        <a:lstStyle/>
        <a:p>
          <a:endParaRPr lang="en-US"/>
        </a:p>
      </dgm:t>
    </dgm:pt>
    <dgm:pt modelId="{EA8AA464-2171-4654-8B91-344804D68AFA}">
      <dgm:prSet/>
      <dgm:spPr/>
      <dgm:t>
        <a:bodyPr/>
        <a:lstStyle/>
        <a:p>
          <a:r>
            <a:rPr lang="en-US"/>
            <a:t>M</a:t>
          </a:r>
          <a:r>
            <a:rPr lang="en-US" b="0" i="0"/>
            <a:t>ust map to capabilities identified in the stage 3 and/or special interest area(s)</a:t>
          </a:r>
          <a:endParaRPr lang="en-US"/>
        </a:p>
      </dgm:t>
    </dgm:pt>
    <dgm:pt modelId="{EF0EC3D6-D78E-470F-9AC7-918922CE5839}" type="parTrans" cxnId="{B82E81B1-7E99-4E6E-B29A-9AE3AB55D828}">
      <dgm:prSet/>
      <dgm:spPr/>
      <dgm:t>
        <a:bodyPr/>
        <a:lstStyle/>
        <a:p>
          <a:endParaRPr lang="en-US"/>
        </a:p>
      </dgm:t>
    </dgm:pt>
    <dgm:pt modelId="{125DC9F4-DBA1-43FA-980D-4776BCE4F820}" type="sibTrans" cxnId="{B82E81B1-7E99-4E6E-B29A-9AE3AB55D828}">
      <dgm:prSet/>
      <dgm:spPr/>
      <dgm:t>
        <a:bodyPr/>
        <a:lstStyle/>
        <a:p>
          <a:endParaRPr lang="en-US"/>
        </a:p>
      </dgm:t>
    </dgm:pt>
    <dgm:pt modelId="{D52BAB95-5FF4-4203-9D24-CAB4C167BA74}">
      <dgm:prSet/>
      <dgm:spPr/>
      <dgm:t>
        <a:bodyPr/>
        <a:lstStyle/>
        <a:p>
          <a:r>
            <a:rPr lang="en-US"/>
            <a:t>Necessary documentation for ARCP</a:t>
          </a:r>
        </a:p>
      </dgm:t>
    </dgm:pt>
    <dgm:pt modelId="{1FA44BD5-1153-4A54-B118-855567905B69}" type="parTrans" cxnId="{FD30D7A6-79FA-42B1-9209-EB7AD5C26596}">
      <dgm:prSet/>
      <dgm:spPr/>
      <dgm:t>
        <a:bodyPr/>
        <a:lstStyle/>
        <a:p>
          <a:endParaRPr lang="en-US"/>
        </a:p>
      </dgm:t>
    </dgm:pt>
    <dgm:pt modelId="{4BA48AA4-4940-4706-9B29-6C0ABC8EF7A9}" type="sibTrans" cxnId="{FD30D7A6-79FA-42B1-9209-EB7AD5C26596}">
      <dgm:prSet/>
      <dgm:spPr/>
      <dgm:t>
        <a:bodyPr/>
        <a:lstStyle/>
        <a:p>
          <a:endParaRPr lang="en-US"/>
        </a:p>
      </dgm:t>
    </dgm:pt>
    <dgm:pt modelId="{5815CC06-DD63-44AD-98CB-182E1A139838}" type="pres">
      <dgm:prSet presAssocID="{9E0786C0-73DD-4918-866A-93B49CACF898}" presName="vert0" presStyleCnt="0">
        <dgm:presLayoutVars>
          <dgm:dir/>
          <dgm:animOne val="branch"/>
          <dgm:animLvl val="lvl"/>
        </dgm:presLayoutVars>
      </dgm:prSet>
      <dgm:spPr/>
    </dgm:pt>
    <dgm:pt modelId="{C4A1A19A-FD91-4DA7-B127-A06F02E00A48}" type="pres">
      <dgm:prSet presAssocID="{7FF1D586-C4B6-4786-8283-A9566F52DD13}" presName="thickLine" presStyleLbl="alignNode1" presStyleIdx="0" presStyleCnt="6"/>
      <dgm:spPr/>
    </dgm:pt>
    <dgm:pt modelId="{552CC5EE-2AEB-4867-A4BD-E9608032CF44}" type="pres">
      <dgm:prSet presAssocID="{7FF1D586-C4B6-4786-8283-A9566F52DD13}" presName="horz1" presStyleCnt="0"/>
      <dgm:spPr/>
    </dgm:pt>
    <dgm:pt modelId="{D5047C57-09A9-4B49-B931-09E555D1C070}" type="pres">
      <dgm:prSet presAssocID="{7FF1D586-C4B6-4786-8283-A9566F52DD13}" presName="tx1" presStyleLbl="revTx" presStyleIdx="0" presStyleCnt="6"/>
      <dgm:spPr/>
    </dgm:pt>
    <dgm:pt modelId="{42FB7802-9B10-457A-943E-CF8522736189}" type="pres">
      <dgm:prSet presAssocID="{7FF1D586-C4B6-4786-8283-A9566F52DD13}" presName="vert1" presStyleCnt="0"/>
      <dgm:spPr/>
    </dgm:pt>
    <dgm:pt modelId="{801B7ADE-39EF-4749-B550-CDBC99CBBF93}" type="pres">
      <dgm:prSet presAssocID="{D58B2C32-57EB-4F32-9954-5DE147925217}" presName="thickLine" presStyleLbl="alignNode1" presStyleIdx="1" presStyleCnt="6"/>
      <dgm:spPr/>
    </dgm:pt>
    <dgm:pt modelId="{F4F2AFC0-1532-432B-AF4C-57DA5A6FCE30}" type="pres">
      <dgm:prSet presAssocID="{D58B2C32-57EB-4F32-9954-5DE147925217}" presName="horz1" presStyleCnt="0"/>
      <dgm:spPr/>
    </dgm:pt>
    <dgm:pt modelId="{0B83C33E-EB9C-4CE5-A373-80EEA7E1D6C9}" type="pres">
      <dgm:prSet presAssocID="{D58B2C32-57EB-4F32-9954-5DE147925217}" presName="tx1" presStyleLbl="revTx" presStyleIdx="1" presStyleCnt="6"/>
      <dgm:spPr/>
    </dgm:pt>
    <dgm:pt modelId="{83DCC195-BE77-4AA0-B7A9-43D2E48CD2CB}" type="pres">
      <dgm:prSet presAssocID="{D58B2C32-57EB-4F32-9954-5DE147925217}" presName="vert1" presStyleCnt="0"/>
      <dgm:spPr/>
    </dgm:pt>
    <dgm:pt modelId="{2AD43673-AB53-46AE-ABE7-38A3BA73BDBE}" type="pres">
      <dgm:prSet presAssocID="{B34A7426-244F-4F28-8BBD-C6FC90E9E065}" presName="thickLine" presStyleLbl="alignNode1" presStyleIdx="2" presStyleCnt="6"/>
      <dgm:spPr/>
    </dgm:pt>
    <dgm:pt modelId="{3DE725D5-4280-418E-BBDA-0DE58F4F8B5B}" type="pres">
      <dgm:prSet presAssocID="{B34A7426-244F-4F28-8BBD-C6FC90E9E065}" presName="horz1" presStyleCnt="0"/>
      <dgm:spPr/>
    </dgm:pt>
    <dgm:pt modelId="{7EE248DB-DCB5-49D1-AD44-DAE0591C574D}" type="pres">
      <dgm:prSet presAssocID="{B34A7426-244F-4F28-8BBD-C6FC90E9E065}" presName="tx1" presStyleLbl="revTx" presStyleIdx="2" presStyleCnt="6"/>
      <dgm:spPr/>
    </dgm:pt>
    <dgm:pt modelId="{37C44E00-800C-4E11-AD0B-A3AB425C6643}" type="pres">
      <dgm:prSet presAssocID="{B34A7426-244F-4F28-8BBD-C6FC90E9E065}" presName="vert1" presStyleCnt="0"/>
      <dgm:spPr/>
    </dgm:pt>
    <dgm:pt modelId="{123AEE05-4E76-46E6-AE93-4C1698B2AD0A}" type="pres">
      <dgm:prSet presAssocID="{DEC6850B-F223-4046-91F0-CBF794B47993}" presName="thickLine" presStyleLbl="alignNode1" presStyleIdx="3" presStyleCnt="6"/>
      <dgm:spPr/>
    </dgm:pt>
    <dgm:pt modelId="{BDD5C0D4-CD26-4E49-9BF6-189E6DB64FA4}" type="pres">
      <dgm:prSet presAssocID="{DEC6850B-F223-4046-91F0-CBF794B47993}" presName="horz1" presStyleCnt="0"/>
      <dgm:spPr/>
    </dgm:pt>
    <dgm:pt modelId="{7DFD05AF-E6B9-42FA-8361-FCC63E7FEFBF}" type="pres">
      <dgm:prSet presAssocID="{DEC6850B-F223-4046-91F0-CBF794B47993}" presName="tx1" presStyleLbl="revTx" presStyleIdx="3" presStyleCnt="6"/>
      <dgm:spPr/>
    </dgm:pt>
    <dgm:pt modelId="{EB7A4356-38BA-4221-A8F7-D5A68546549E}" type="pres">
      <dgm:prSet presAssocID="{DEC6850B-F223-4046-91F0-CBF794B47993}" presName="vert1" presStyleCnt="0"/>
      <dgm:spPr/>
    </dgm:pt>
    <dgm:pt modelId="{9CC88FCA-ABEC-415D-9B02-71A9F3228A8B}" type="pres">
      <dgm:prSet presAssocID="{EA8AA464-2171-4654-8B91-344804D68AFA}" presName="thickLine" presStyleLbl="alignNode1" presStyleIdx="4" presStyleCnt="6"/>
      <dgm:spPr/>
    </dgm:pt>
    <dgm:pt modelId="{05E734B3-A411-4D9A-8C9B-39C935ECACDB}" type="pres">
      <dgm:prSet presAssocID="{EA8AA464-2171-4654-8B91-344804D68AFA}" presName="horz1" presStyleCnt="0"/>
      <dgm:spPr/>
    </dgm:pt>
    <dgm:pt modelId="{1865F836-3148-4F5D-8AFC-4DDD3C774143}" type="pres">
      <dgm:prSet presAssocID="{EA8AA464-2171-4654-8B91-344804D68AFA}" presName="tx1" presStyleLbl="revTx" presStyleIdx="4" presStyleCnt="6"/>
      <dgm:spPr/>
    </dgm:pt>
    <dgm:pt modelId="{5319EF37-9E43-4DAF-9320-C0E41F957850}" type="pres">
      <dgm:prSet presAssocID="{EA8AA464-2171-4654-8B91-344804D68AFA}" presName="vert1" presStyleCnt="0"/>
      <dgm:spPr/>
    </dgm:pt>
    <dgm:pt modelId="{1DDEC8F1-B189-4C3A-87D0-A2CBF05DF5D6}" type="pres">
      <dgm:prSet presAssocID="{D52BAB95-5FF4-4203-9D24-CAB4C167BA74}" presName="thickLine" presStyleLbl="alignNode1" presStyleIdx="5" presStyleCnt="6"/>
      <dgm:spPr/>
    </dgm:pt>
    <dgm:pt modelId="{1698B756-C406-4CC4-BDBB-213E709227C5}" type="pres">
      <dgm:prSet presAssocID="{D52BAB95-5FF4-4203-9D24-CAB4C167BA74}" presName="horz1" presStyleCnt="0"/>
      <dgm:spPr/>
    </dgm:pt>
    <dgm:pt modelId="{33878FFF-4F61-4956-B98A-7AB75523F719}" type="pres">
      <dgm:prSet presAssocID="{D52BAB95-5FF4-4203-9D24-CAB4C167BA74}" presName="tx1" presStyleLbl="revTx" presStyleIdx="5" presStyleCnt="6"/>
      <dgm:spPr/>
    </dgm:pt>
    <dgm:pt modelId="{41C4B878-A0C2-4E42-AEC1-1E376137E567}" type="pres">
      <dgm:prSet presAssocID="{D52BAB95-5FF4-4203-9D24-CAB4C167BA74}" presName="vert1" presStyleCnt="0"/>
      <dgm:spPr/>
    </dgm:pt>
  </dgm:ptLst>
  <dgm:cxnLst>
    <dgm:cxn modelId="{0EE65602-B2DC-4ECB-A132-3DAEDF3D6469}" srcId="{9E0786C0-73DD-4918-866A-93B49CACF898}" destId="{B34A7426-244F-4F28-8BBD-C6FC90E9E065}" srcOrd="2" destOrd="0" parTransId="{81BED963-ABC1-4EC7-BB03-DA0994767AA6}" sibTransId="{F722CA41-5BC9-450C-B9C6-D277E4F7E8DB}"/>
    <dgm:cxn modelId="{945DEA0F-EE02-4B57-B73C-475DE907BE04}" type="presOf" srcId="{B34A7426-244F-4F28-8BBD-C6FC90E9E065}" destId="{7EE248DB-DCB5-49D1-AD44-DAE0591C574D}" srcOrd="0" destOrd="0" presId="urn:microsoft.com/office/officeart/2008/layout/LinedList"/>
    <dgm:cxn modelId="{0D2D4735-23AA-4CAF-8216-342082E0B651}" type="presOf" srcId="{D52BAB95-5FF4-4203-9D24-CAB4C167BA74}" destId="{33878FFF-4F61-4956-B98A-7AB75523F719}" srcOrd="0" destOrd="0" presId="urn:microsoft.com/office/officeart/2008/layout/LinedList"/>
    <dgm:cxn modelId="{5281AC77-AEE7-4CD3-8892-061D0B5C2BA7}" type="presOf" srcId="{D58B2C32-57EB-4F32-9954-5DE147925217}" destId="{0B83C33E-EB9C-4CE5-A373-80EEA7E1D6C9}" srcOrd="0" destOrd="0" presId="urn:microsoft.com/office/officeart/2008/layout/LinedList"/>
    <dgm:cxn modelId="{D93F417F-A210-4258-861B-308B26A9B4B3}" type="presOf" srcId="{7FF1D586-C4B6-4786-8283-A9566F52DD13}" destId="{D5047C57-09A9-4B49-B931-09E555D1C070}" srcOrd="0" destOrd="0" presId="urn:microsoft.com/office/officeart/2008/layout/LinedList"/>
    <dgm:cxn modelId="{B4DD7E89-F3C7-44A9-A73A-3F60C99F0A0F}" type="presOf" srcId="{EA8AA464-2171-4654-8B91-344804D68AFA}" destId="{1865F836-3148-4F5D-8AFC-4DDD3C774143}" srcOrd="0" destOrd="0" presId="urn:microsoft.com/office/officeart/2008/layout/LinedList"/>
    <dgm:cxn modelId="{D3600D8B-0C97-42C7-8815-A19E1CBC25B7}" srcId="{9E0786C0-73DD-4918-866A-93B49CACF898}" destId="{DEC6850B-F223-4046-91F0-CBF794B47993}" srcOrd="3" destOrd="0" parTransId="{7F82DE10-CDC8-4DF7-8900-0FF25856103B}" sibTransId="{6E63EBB3-E191-4638-90A3-EED36AE10C9E}"/>
    <dgm:cxn modelId="{91CAA897-AC7F-4CC3-BE1D-CC91926790D7}" srcId="{9E0786C0-73DD-4918-866A-93B49CACF898}" destId="{D58B2C32-57EB-4F32-9954-5DE147925217}" srcOrd="1" destOrd="0" parTransId="{02B2142F-7C17-4920-88F5-90D696481122}" sibTransId="{8B9F5101-3632-4323-A06A-F5570A69AAFA}"/>
    <dgm:cxn modelId="{FD30D7A6-79FA-42B1-9209-EB7AD5C26596}" srcId="{9E0786C0-73DD-4918-866A-93B49CACF898}" destId="{D52BAB95-5FF4-4203-9D24-CAB4C167BA74}" srcOrd="5" destOrd="0" parTransId="{1FA44BD5-1153-4A54-B118-855567905B69}" sibTransId="{4BA48AA4-4940-4706-9B29-6C0ABC8EF7A9}"/>
    <dgm:cxn modelId="{F4E196A9-AC9D-430A-873E-9A0FFD05D8FD}" type="presOf" srcId="{9E0786C0-73DD-4918-866A-93B49CACF898}" destId="{5815CC06-DD63-44AD-98CB-182E1A139838}" srcOrd="0" destOrd="0" presId="urn:microsoft.com/office/officeart/2008/layout/LinedList"/>
    <dgm:cxn modelId="{B82E81B1-7E99-4E6E-B29A-9AE3AB55D828}" srcId="{9E0786C0-73DD-4918-866A-93B49CACF898}" destId="{EA8AA464-2171-4654-8B91-344804D68AFA}" srcOrd="4" destOrd="0" parTransId="{EF0EC3D6-D78E-470F-9AC7-918922CE5839}" sibTransId="{125DC9F4-DBA1-43FA-980D-4776BCE4F820}"/>
    <dgm:cxn modelId="{281CA1E5-0954-45A4-BD3E-6A3E4DF21805}" type="presOf" srcId="{DEC6850B-F223-4046-91F0-CBF794B47993}" destId="{7DFD05AF-E6B9-42FA-8361-FCC63E7FEFBF}" srcOrd="0" destOrd="0" presId="urn:microsoft.com/office/officeart/2008/layout/LinedList"/>
    <dgm:cxn modelId="{C18CF6EE-3525-49A5-882E-BB35DE84D363}" srcId="{9E0786C0-73DD-4918-866A-93B49CACF898}" destId="{7FF1D586-C4B6-4786-8283-A9566F52DD13}" srcOrd="0" destOrd="0" parTransId="{9BF5D974-DC33-4B98-AC75-CA16285CE687}" sibTransId="{57B27D9D-9F1E-4170-9210-E739A847022E}"/>
    <dgm:cxn modelId="{D1F6A388-0DE1-4DBA-8B05-F7A59EFF9200}" type="presParOf" srcId="{5815CC06-DD63-44AD-98CB-182E1A139838}" destId="{C4A1A19A-FD91-4DA7-B127-A06F02E00A48}" srcOrd="0" destOrd="0" presId="urn:microsoft.com/office/officeart/2008/layout/LinedList"/>
    <dgm:cxn modelId="{9F618222-8951-427B-8578-869DC6B2A8A1}" type="presParOf" srcId="{5815CC06-DD63-44AD-98CB-182E1A139838}" destId="{552CC5EE-2AEB-4867-A4BD-E9608032CF44}" srcOrd="1" destOrd="0" presId="urn:microsoft.com/office/officeart/2008/layout/LinedList"/>
    <dgm:cxn modelId="{59929A72-4D47-4A06-AB2F-A1B6DAF9861F}" type="presParOf" srcId="{552CC5EE-2AEB-4867-A4BD-E9608032CF44}" destId="{D5047C57-09A9-4B49-B931-09E555D1C070}" srcOrd="0" destOrd="0" presId="urn:microsoft.com/office/officeart/2008/layout/LinedList"/>
    <dgm:cxn modelId="{77D67B78-732B-492B-92B0-A4C5C6106865}" type="presParOf" srcId="{552CC5EE-2AEB-4867-A4BD-E9608032CF44}" destId="{42FB7802-9B10-457A-943E-CF8522736189}" srcOrd="1" destOrd="0" presId="urn:microsoft.com/office/officeart/2008/layout/LinedList"/>
    <dgm:cxn modelId="{3062A805-92EC-438B-8233-9C8482E4C213}" type="presParOf" srcId="{5815CC06-DD63-44AD-98CB-182E1A139838}" destId="{801B7ADE-39EF-4749-B550-CDBC99CBBF93}" srcOrd="2" destOrd="0" presId="urn:microsoft.com/office/officeart/2008/layout/LinedList"/>
    <dgm:cxn modelId="{BC4CF67B-26EF-4896-8A6A-D1C7D803AE7B}" type="presParOf" srcId="{5815CC06-DD63-44AD-98CB-182E1A139838}" destId="{F4F2AFC0-1532-432B-AF4C-57DA5A6FCE30}" srcOrd="3" destOrd="0" presId="urn:microsoft.com/office/officeart/2008/layout/LinedList"/>
    <dgm:cxn modelId="{6918D47C-F886-4A9B-A5F1-2679567A364B}" type="presParOf" srcId="{F4F2AFC0-1532-432B-AF4C-57DA5A6FCE30}" destId="{0B83C33E-EB9C-4CE5-A373-80EEA7E1D6C9}" srcOrd="0" destOrd="0" presId="urn:microsoft.com/office/officeart/2008/layout/LinedList"/>
    <dgm:cxn modelId="{69962057-54F9-4999-8E1B-29EC6CDE09C7}" type="presParOf" srcId="{F4F2AFC0-1532-432B-AF4C-57DA5A6FCE30}" destId="{83DCC195-BE77-4AA0-B7A9-43D2E48CD2CB}" srcOrd="1" destOrd="0" presId="urn:microsoft.com/office/officeart/2008/layout/LinedList"/>
    <dgm:cxn modelId="{71CC5BEF-D642-46FF-B7F6-203AC4BAD350}" type="presParOf" srcId="{5815CC06-DD63-44AD-98CB-182E1A139838}" destId="{2AD43673-AB53-46AE-ABE7-38A3BA73BDBE}" srcOrd="4" destOrd="0" presId="urn:microsoft.com/office/officeart/2008/layout/LinedList"/>
    <dgm:cxn modelId="{04A09659-3EEE-4F02-AD57-0C645F2361D4}" type="presParOf" srcId="{5815CC06-DD63-44AD-98CB-182E1A139838}" destId="{3DE725D5-4280-418E-BBDA-0DE58F4F8B5B}" srcOrd="5" destOrd="0" presId="urn:microsoft.com/office/officeart/2008/layout/LinedList"/>
    <dgm:cxn modelId="{7B0827F4-F065-4294-8B42-D9B57A2A9B7F}" type="presParOf" srcId="{3DE725D5-4280-418E-BBDA-0DE58F4F8B5B}" destId="{7EE248DB-DCB5-49D1-AD44-DAE0591C574D}" srcOrd="0" destOrd="0" presId="urn:microsoft.com/office/officeart/2008/layout/LinedList"/>
    <dgm:cxn modelId="{7F3D83B1-33BE-489D-8B7B-3CE69D118710}" type="presParOf" srcId="{3DE725D5-4280-418E-BBDA-0DE58F4F8B5B}" destId="{37C44E00-800C-4E11-AD0B-A3AB425C6643}" srcOrd="1" destOrd="0" presId="urn:microsoft.com/office/officeart/2008/layout/LinedList"/>
    <dgm:cxn modelId="{36D84F80-A712-46DD-B953-4C20A11BE0DB}" type="presParOf" srcId="{5815CC06-DD63-44AD-98CB-182E1A139838}" destId="{123AEE05-4E76-46E6-AE93-4C1698B2AD0A}" srcOrd="6" destOrd="0" presId="urn:microsoft.com/office/officeart/2008/layout/LinedList"/>
    <dgm:cxn modelId="{8873E3B5-3AFD-401B-8B0A-F8CB8C8470A8}" type="presParOf" srcId="{5815CC06-DD63-44AD-98CB-182E1A139838}" destId="{BDD5C0D4-CD26-4E49-9BF6-189E6DB64FA4}" srcOrd="7" destOrd="0" presId="urn:microsoft.com/office/officeart/2008/layout/LinedList"/>
    <dgm:cxn modelId="{28132E5E-8FCD-47C9-ADAC-B4D72A2A5F3E}" type="presParOf" srcId="{BDD5C0D4-CD26-4E49-9BF6-189E6DB64FA4}" destId="{7DFD05AF-E6B9-42FA-8361-FCC63E7FEFBF}" srcOrd="0" destOrd="0" presId="urn:microsoft.com/office/officeart/2008/layout/LinedList"/>
    <dgm:cxn modelId="{2011D593-D2FE-4C3F-A089-23001828FA65}" type="presParOf" srcId="{BDD5C0D4-CD26-4E49-9BF6-189E6DB64FA4}" destId="{EB7A4356-38BA-4221-A8F7-D5A68546549E}" srcOrd="1" destOrd="0" presId="urn:microsoft.com/office/officeart/2008/layout/LinedList"/>
    <dgm:cxn modelId="{C36C4AD9-9018-4CC3-93D7-AA66DD504D63}" type="presParOf" srcId="{5815CC06-DD63-44AD-98CB-182E1A139838}" destId="{9CC88FCA-ABEC-415D-9B02-71A9F3228A8B}" srcOrd="8" destOrd="0" presId="urn:microsoft.com/office/officeart/2008/layout/LinedList"/>
    <dgm:cxn modelId="{DA4A8261-CC8E-408E-AC20-E405118981BD}" type="presParOf" srcId="{5815CC06-DD63-44AD-98CB-182E1A139838}" destId="{05E734B3-A411-4D9A-8C9B-39C935ECACDB}" srcOrd="9" destOrd="0" presId="urn:microsoft.com/office/officeart/2008/layout/LinedList"/>
    <dgm:cxn modelId="{88FE6BBC-3F38-4EBA-B0A7-17138BC100BA}" type="presParOf" srcId="{05E734B3-A411-4D9A-8C9B-39C935ECACDB}" destId="{1865F836-3148-4F5D-8AFC-4DDD3C774143}" srcOrd="0" destOrd="0" presId="urn:microsoft.com/office/officeart/2008/layout/LinedList"/>
    <dgm:cxn modelId="{E2BA4CD4-CA25-4631-8214-48CB83F743E5}" type="presParOf" srcId="{05E734B3-A411-4D9A-8C9B-39C935ECACDB}" destId="{5319EF37-9E43-4DAF-9320-C0E41F957850}" srcOrd="1" destOrd="0" presId="urn:microsoft.com/office/officeart/2008/layout/LinedList"/>
    <dgm:cxn modelId="{5E944B08-67D2-46FD-A7CA-15B5A67D78E5}" type="presParOf" srcId="{5815CC06-DD63-44AD-98CB-182E1A139838}" destId="{1DDEC8F1-B189-4C3A-87D0-A2CBF05DF5D6}" srcOrd="10" destOrd="0" presId="urn:microsoft.com/office/officeart/2008/layout/LinedList"/>
    <dgm:cxn modelId="{E7FC69AE-6496-4CFB-9877-0B82ECC22642}" type="presParOf" srcId="{5815CC06-DD63-44AD-98CB-182E1A139838}" destId="{1698B756-C406-4CC4-BDBB-213E709227C5}" srcOrd="11" destOrd="0" presId="urn:microsoft.com/office/officeart/2008/layout/LinedList"/>
    <dgm:cxn modelId="{1D58F87A-6760-4378-93DD-84DFB21CFD14}" type="presParOf" srcId="{1698B756-C406-4CC4-BDBB-213E709227C5}" destId="{33878FFF-4F61-4956-B98A-7AB75523F719}" srcOrd="0" destOrd="0" presId="urn:microsoft.com/office/officeart/2008/layout/LinedList"/>
    <dgm:cxn modelId="{546C4CF1-32B4-4505-ABD7-BBD2D89759D0}" type="presParOf" srcId="{1698B756-C406-4CC4-BDBB-213E709227C5}" destId="{41C4B878-A0C2-4E42-AEC1-1E376137E5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EEB2F-247A-42BD-90BC-E3FD9CC204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908D45-1C00-432F-88F2-7EF660D95449}">
      <dgm:prSet/>
      <dgm:spPr/>
      <dgm:t>
        <a:bodyPr/>
        <a:lstStyle/>
        <a:p>
          <a:r>
            <a:rPr lang="en-US" dirty="0"/>
            <a:t>Email TPD and copy ES</a:t>
          </a:r>
        </a:p>
      </dgm:t>
    </dgm:pt>
    <dgm:pt modelId="{B00B8998-49CB-4272-BF33-EAC597951FCA}" type="parTrans" cxnId="{D91E8BE2-8D4A-4F55-81A6-1540A34A6160}">
      <dgm:prSet/>
      <dgm:spPr/>
      <dgm:t>
        <a:bodyPr/>
        <a:lstStyle/>
        <a:p>
          <a:endParaRPr lang="en-US"/>
        </a:p>
      </dgm:t>
    </dgm:pt>
    <dgm:pt modelId="{196BEA24-684A-40D8-876D-391D9A2E7F21}" type="sibTrans" cxnId="{D91E8BE2-8D4A-4F55-81A6-1540A34A6160}">
      <dgm:prSet/>
      <dgm:spPr/>
      <dgm:t>
        <a:bodyPr/>
        <a:lstStyle/>
        <a:p>
          <a:endParaRPr lang="en-US"/>
        </a:p>
      </dgm:t>
    </dgm:pt>
    <dgm:pt modelId="{2901EBEC-215C-4034-8DFA-87D00027EB62}">
      <dgm:prSet/>
      <dgm:spPr/>
      <dgm:t>
        <a:bodyPr/>
        <a:lstStyle/>
        <a:p>
          <a:r>
            <a:rPr lang="en-US"/>
            <a:t>TPD forwards it to Deanery</a:t>
          </a:r>
        </a:p>
      </dgm:t>
    </dgm:pt>
    <dgm:pt modelId="{61917D9E-7863-433F-AECE-ECDDE7194505}" type="parTrans" cxnId="{36D95F69-9356-4BB8-90F3-DB52A91FAAA9}">
      <dgm:prSet/>
      <dgm:spPr/>
      <dgm:t>
        <a:bodyPr/>
        <a:lstStyle/>
        <a:p>
          <a:endParaRPr lang="en-US"/>
        </a:p>
      </dgm:t>
    </dgm:pt>
    <dgm:pt modelId="{A0657EE8-8F5B-4503-88F4-E0479911E91F}" type="sibTrans" cxnId="{36D95F69-9356-4BB8-90F3-DB52A91FAAA9}">
      <dgm:prSet/>
      <dgm:spPr/>
      <dgm:t>
        <a:bodyPr/>
        <a:lstStyle/>
        <a:p>
          <a:endParaRPr lang="en-US"/>
        </a:p>
      </dgm:t>
    </dgm:pt>
    <dgm:pt modelId="{D6EC57CF-02C0-4D02-BC05-5DA7DE0071BB}">
      <dgm:prSet/>
      <dgm:spPr/>
      <dgm:t>
        <a:bodyPr/>
        <a:lstStyle/>
        <a:p>
          <a:r>
            <a:rPr lang="en-US"/>
            <a:t>You get an acknowledgement from deanery</a:t>
          </a:r>
        </a:p>
      </dgm:t>
    </dgm:pt>
    <dgm:pt modelId="{52BA03C2-1CD7-4A73-BCD3-8BB4DAEF0FD3}" type="parTrans" cxnId="{2A8A56D9-FBCC-4F5B-88FC-75B63CE76C1D}">
      <dgm:prSet/>
      <dgm:spPr/>
      <dgm:t>
        <a:bodyPr/>
        <a:lstStyle/>
        <a:p>
          <a:endParaRPr lang="en-US"/>
        </a:p>
      </dgm:t>
    </dgm:pt>
    <dgm:pt modelId="{DF608B15-C3FC-4B73-8FA6-2672F24A1B5D}" type="sibTrans" cxnId="{2A8A56D9-FBCC-4F5B-88FC-75B63CE76C1D}">
      <dgm:prSet/>
      <dgm:spPr/>
      <dgm:t>
        <a:bodyPr/>
        <a:lstStyle/>
        <a:p>
          <a:endParaRPr lang="en-US"/>
        </a:p>
      </dgm:t>
    </dgm:pt>
    <dgm:pt modelId="{512B32CC-C647-43F0-B0AB-26DFA921B293}">
      <dgm:prSet/>
      <dgm:spPr/>
      <dgm:t>
        <a:bodyPr/>
        <a:lstStyle/>
        <a:p>
          <a:r>
            <a:rPr lang="en-US"/>
            <a:t>Email the provisional appointment letter </a:t>
          </a:r>
        </a:p>
      </dgm:t>
    </dgm:pt>
    <dgm:pt modelId="{DFEA2670-0EA5-492C-8854-D8F6D1764B65}" type="parTrans" cxnId="{3897A462-8973-44F4-877A-75DB52FF1D3B}">
      <dgm:prSet/>
      <dgm:spPr/>
      <dgm:t>
        <a:bodyPr/>
        <a:lstStyle/>
        <a:p>
          <a:endParaRPr lang="en-US"/>
        </a:p>
      </dgm:t>
    </dgm:pt>
    <dgm:pt modelId="{0DB3D1F6-6262-4863-BCC4-0E557C8F72AF}" type="sibTrans" cxnId="{3897A462-8973-44F4-877A-75DB52FF1D3B}">
      <dgm:prSet/>
      <dgm:spPr/>
      <dgm:t>
        <a:bodyPr/>
        <a:lstStyle/>
        <a:p>
          <a:endParaRPr lang="en-US"/>
        </a:p>
      </dgm:t>
    </dgm:pt>
    <dgm:pt modelId="{12E5FE28-25A8-4CA5-B5C3-0844D6F0A69F}">
      <dgm:prSet/>
      <dgm:spPr/>
      <dgm:t>
        <a:bodyPr/>
        <a:lstStyle/>
        <a:p>
          <a:r>
            <a:rPr lang="en-US"/>
            <a:t>Hurray…… Get the OOPT Approval Letter</a:t>
          </a:r>
        </a:p>
      </dgm:t>
    </dgm:pt>
    <dgm:pt modelId="{754B1B7C-BFE9-4D17-875C-739200F1D958}" type="parTrans" cxnId="{086B9D9F-32AA-4F78-BB31-3713069A0143}">
      <dgm:prSet/>
      <dgm:spPr/>
      <dgm:t>
        <a:bodyPr/>
        <a:lstStyle/>
        <a:p>
          <a:endParaRPr lang="en-US"/>
        </a:p>
      </dgm:t>
    </dgm:pt>
    <dgm:pt modelId="{24D0C0EA-195A-4DE7-9B1A-750749253460}" type="sibTrans" cxnId="{086B9D9F-32AA-4F78-BB31-3713069A0143}">
      <dgm:prSet/>
      <dgm:spPr/>
      <dgm:t>
        <a:bodyPr/>
        <a:lstStyle/>
        <a:p>
          <a:endParaRPr lang="en-US"/>
        </a:p>
      </dgm:t>
    </dgm:pt>
    <dgm:pt modelId="{5362967D-72A0-4990-ACDA-1EA94AE915AF}" type="pres">
      <dgm:prSet presAssocID="{BCCEEB2F-247A-42BD-90BC-E3FD9CC2043B}" presName="linear" presStyleCnt="0">
        <dgm:presLayoutVars>
          <dgm:animLvl val="lvl"/>
          <dgm:resizeHandles val="exact"/>
        </dgm:presLayoutVars>
      </dgm:prSet>
      <dgm:spPr/>
    </dgm:pt>
    <dgm:pt modelId="{7C7EAE3B-858F-4BA1-8377-0D5543CDB897}" type="pres">
      <dgm:prSet presAssocID="{56908D45-1C00-432F-88F2-7EF660D954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3057AF-8DDB-4643-8F3E-E3EE505B37F7}" type="pres">
      <dgm:prSet presAssocID="{196BEA24-684A-40D8-876D-391D9A2E7F21}" presName="spacer" presStyleCnt="0"/>
      <dgm:spPr/>
    </dgm:pt>
    <dgm:pt modelId="{513655E0-4848-44D5-84F9-7900BE968BB1}" type="pres">
      <dgm:prSet presAssocID="{2901EBEC-215C-4034-8DFA-87D00027EB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677ED8-A82A-4182-99B5-6980C225FF03}" type="pres">
      <dgm:prSet presAssocID="{A0657EE8-8F5B-4503-88F4-E0479911E91F}" presName="spacer" presStyleCnt="0"/>
      <dgm:spPr/>
    </dgm:pt>
    <dgm:pt modelId="{A198E408-6E37-4F60-9ED9-E42BA8EE3208}" type="pres">
      <dgm:prSet presAssocID="{D6EC57CF-02C0-4D02-BC05-5DA7DE0071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91F3CD-7EA8-4C43-93E1-CFB173EE199A}" type="pres">
      <dgm:prSet presAssocID="{DF608B15-C3FC-4B73-8FA6-2672F24A1B5D}" presName="spacer" presStyleCnt="0"/>
      <dgm:spPr/>
    </dgm:pt>
    <dgm:pt modelId="{BFCDA006-1954-4E61-AC17-B122081DC349}" type="pres">
      <dgm:prSet presAssocID="{512B32CC-C647-43F0-B0AB-26DFA921B2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3C2E00-EAD0-4F2C-A6CB-D35A4A23C59C}" type="pres">
      <dgm:prSet presAssocID="{0DB3D1F6-6262-4863-BCC4-0E557C8F72AF}" presName="spacer" presStyleCnt="0"/>
      <dgm:spPr/>
    </dgm:pt>
    <dgm:pt modelId="{AAEE9B26-79EE-4DC3-A4FE-7519D7625ABE}" type="pres">
      <dgm:prSet presAssocID="{12E5FE28-25A8-4CA5-B5C3-0844D6F0A6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8C9155F-5CA5-4CAC-A10E-2EFC9702D699}" type="presOf" srcId="{D6EC57CF-02C0-4D02-BC05-5DA7DE0071BB}" destId="{A198E408-6E37-4F60-9ED9-E42BA8EE3208}" srcOrd="0" destOrd="0" presId="urn:microsoft.com/office/officeart/2005/8/layout/vList2"/>
    <dgm:cxn modelId="{3897A462-8973-44F4-877A-75DB52FF1D3B}" srcId="{BCCEEB2F-247A-42BD-90BC-E3FD9CC2043B}" destId="{512B32CC-C647-43F0-B0AB-26DFA921B293}" srcOrd="3" destOrd="0" parTransId="{DFEA2670-0EA5-492C-8854-D8F6D1764B65}" sibTransId="{0DB3D1F6-6262-4863-BCC4-0E557C8F72AF}"/>
    <dgm:cxn modelId="{42323C69-50CA-4041-91B7-A2E35A6A38E8}" type="presOf" srcId="{12E5FE28-25A8-4CA5-B5C3-0844D6F0A69F}" destId="{AAEE9B26-79EE-4DC3-A4FE-7519D7625ABE}" srcOrd="0" destOrd="0" presId="urn:microsoft.com/office/officeart/2005/8/layout/vList2"/>
    <dgm:cxn modelId="{36D95F69-9356-4BB8-90F3-DB52A91FAAA9}" srcId="{BCCEEB2F-247A-42BD-90BC-E3FD9CC2043B}" destId="{2901EBEC-215C-4034-8DFA-87D00027EB62}" srcOrd="1" destOrd="0" parTransId="{61917D9E-7863-433F-AECE-ECDDE7194505}" sibTransId="{A0657EE8-8F5B-4503-88F4-E0479911E91F}"/>
    <dgm:cxn modelId="{687C6F6F-460B-4390-A742-1F697F6488F6}" type="presOf" srcId="{56908D45-1C00-432F-88F2-7EF660D95449}" destId="{7C7EAE3B-858F-4BA1-8377-0D5543CDB897}" srcOrd="0" destOrd="0" presId="urn:microsoft.com/office/officeart/2005/8/layout/vList2"/>
    <dgm:cxn modelId="{E85EB175-45EE-41A2-8F38-7F29094ECB36}" type="presOf" srcId="{2901EBEC-215C-4034-8DFA-87D00027EB62}" destId="{513655E0-4848-44D5-84F9-7900BE968BB1}" srcOrd="0" destOrd="0" presId="urn:microsoft.com/office/officeart/2005/8/layout/vList2"/>
    <dgm:cxn modelId="{086B9D9F-32AA-4F78-BB31-3713069A0143}" srcId="{BCCEEB2F-247A-42BD-90BC-E3FD9CC2043B}" destId="{12E5FE28-25A8-4CA5-B5C3-0844D6F0A69F}" srcOrd="4" destOrd="0" parTransId="{754B1B7C-BFE9-4D17-875C-739200F1D958}" sibTransId="{24D0C0EA-195A-4DE7-9B1A-750749253460}"/>
    <dgm:cxn modelId="{2A22DEC0-C2F5-431F-922E-01A47C43011D}" type="presOf" srcId="{BCCEEB2F-247A-42BD-90BC-E3FD9CC2043B}" destId="{5362967D-72A0-4990-ACDA-1EA94AE915AF}" srcOrd="0" destOrd="0" presId="urn:microsoft.com/office/officeart/2005/8/layout/vList2"/>
    <dgm:cxn modelId="{2A8A56D9-FBCC-4F5B-88FC-75B63CE76C1D}" srcId="{BCCEEB2F-247A-42BD-90BC-E3FD9CC2043B}" destId="{D6EC57CF-02C0-4D02-BC05-5DA7DE0071BB}" srcOrd="2" destOrd="0" parTransId="{52BA03C2-1CD7-4A73-BCD3-8BB4DAEF0FD3}" sibTransId="{DF608B15-C3FC-4B73-8FA6-2672F24A1B5D}"/>
    <dgm:cxn modelId="{D91E8BE2-8D4A-4F55-81A6-1540A34A6160}" srcId="{BCCEEB2F-247A-42BD-90BC-E3FD9CC2043B}" destId="{56908D45-1C00-432F-88F2-7EF660D95449}" srcOrd="0" destOrd="0" parTransId="{B00B8998-49CB-4272-BF33-EAC597951FCA}" sibTransId="{196BEA24-684A-40D8-876D-391D9A2E7F21}"/>
    <dgm:cxn modelId="{626037E8-CF5D-469A-8B76-F868581ABB5B}" type="presOf" srcId="{512B32CC-C647-43F0-B0AB-26DFA921B293}" destId="{BFCDA006-1954-4E61-AC17-B122081DC349}" srcOrd="0" destOrd="0" presId="urn:microsoft.com/office/officeart/2005/8/layout/vList2"/>
    <dgm:cxn modelId="{F1D2B4B4-D73A-47DF-86B9-6371EC7C4F58}" type="presParOf" srcId="{5362967D-72A0-4990-ACDA-1EA94AE915AF}" destId="{7C7EAE3B-858F-4BA1-8377-0D5543CDB897}" srcOrd="0" destOrd="0" presId="urn:microsoft.com/office/officeart/2005/8/layout/vList2"/>
    <dgm:cxn modelId="{3EDD422F-9C5C-4176-842A-CB8AE4AAFD7D}" type="presParOf" srcId="{5362967D-72A0-4990-ACDA-1EA94AE915AF}" destId="{753057AF-8DDB-4643-8F3E-E3EE505B37F7}" srcOrd="1" destOrd="0" presId="urn:microsoft.com/office/officeart/2005/8/layout/vList2"/>
    <dgm:cxn modelId="{578E346C-6C1E-4675-B847-1AE704A9ED62}" type="presParOf" srcId="{5362967D-72A0-4990-ACDA-1EA94AE915AF}" destId="{513655E0-4848-44D5-84F9-7900BE968BB1}" srcOrd="2" destOrd="0" presId="urn:microsoft.com/office/officeart/2005/8/layout/vList2"/>
    <dgm:cxn modelId="{07874CB8-E250-4190-B340-02DE4184F6E4}" type="presParOf" srcId="{5362967D-72A0-4990-ACDA-1EA94AE915AF}" destId="{F1677ED8-A82A-4182-99B5-6980C225FF03}" srcOrd="3" destOrd="0" presId="urn:microsoft.com/office/officeart/2005/8/layout/vList2"/>
    <dgm:cxn modelId="{42D35C53-2228-44A3-97CA-8E3E3BCCA435}" type="presParOf" srcId="{5362967D-72A0-4990-ACDA-1EA94AE915AF}" destId="{A198E408-6E37-4F60-9ED9-E42BA8EE3208}" srcOrd="4" destOrd="0" presId="urn:microsoft.com/office/officeart/2005/8/layout/vList2"/>
    <dgm:cxn modelId="{71BABA2D-B048-4D3D-99DB-E3F57F52F7C6}" type="presParOf" srcId="{5362967D-72A0-4990-ACDA-1EA94AE915AF}" destId="{D691F3CD-7EA8-4C43-93E1-CFB173EE199A}" srcOrd="5" destOrd="0" presId="urn:microsoft.com/office/officeart/2005/8/layout/vList2"/>
    <dgm:cxn modelId="{6C2D8484-3CE1-4329-8404-D6F7B8119AAC}" type="presParOf" srcId="{5362967D-72A0-4990-ACDA-1EA94AE915AF}" destId="{BFCDA006-1954-4E61-AC17-B122081DC349}" srcOrd="6" destOrd="0" presId="urn:microsoft.com/office/officeart/2005/8/layout/vList2"/>
    <dgm:cxn modelId="{AA00D4AB-FEAF-4872-B679-94FAFE5992F8}" type="presParOf" srcId="{5362967D-72A0-4990-ACDA-1EA94AE915AF}" destId="{DB3C2E00-EAD0-4F2C-A6CB-D35A4A23C59C}" srcOrd="7" destOrd="0" presId="urn:microsoft.com/office/officeart/2005/8/layout/vList2"/>
    <dgm:cxn modelId="{BEC0633C-9672-475E-B72D-BA18CF8E5A9A}" type="presParOf" srcId="{5362967D-72A0-4990-ACDA-1EA94AE915AF}" destId="{AAEE9B26-79EE-4DC3-A4FE-7519D7625A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29478-C49F-40A5-9CBB-6CDE698B729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7D3681-26EC-40E7-95D0-179DED0354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Special Interest Area of training</a:t>
          </a:r>
          <a:endParaRPr lang="en-US"/>
        </a:p>
      </dgm:t>
    </dgm:pt>
    <dgm:pt modelId="{3658CD23-FA60-441F-BAB1-1C3389521C7C}" type="parTrans" cxnId="{7885C382-7707-48CE-B80F-FCCFDB85065B}">
      <dgm:prSet/>
      <dgm:spPr/>
      <dgm:t>
        <a:bodyPr/>
        <a:lstStyle/>
        <a:p>
          <a:endParaRPr lang="en-US"/>
        </a:p>
      </dgm:t>
    </dgm:pt>
    <dgm:pt modelId="{277F7F5C-0E8A-416C-B4B3-E673EF69D662}" type="sibTrans" cxnId="{7885C382-7707-48CE-B80F-FCCFDB85065B}">
      <dgm:prSet/>
      <dgm:spPr/>
      <dgm:t>
        <a:bodyPr/>
        <a:lstStyle/>
        <a:p>
          <a:endParaRPr lang="en-US"/>
        </a:p>
      </dgm:t>
    </dgm:pt>
    <dgm:pt modelId="{02AB6822-50BC-49C1-8DEA-CFE0B189D1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Up to 6 months can be counted towards the CCT.</a:t>
          </a:r>
          <a:endParaRPr lang="en-US"/>
        </a:p>
      </dgm:t>
    </dgm:pt>
    <dgm:pt modelId="{7262EE7D-56AB-4EE4-AE5B-FBC1468405E5}" type="parTrans" cxnId="{629E06FD-A5F0-45F7-B7B7-498E1D627F83}">
      <dgm:prSet/>
      <dgm:spPr/>
      <dgm:t>
        <a:bodyPr/>
        <a:lstStyle/>
        <a:p>
          <a:endParaRPr lang="en-US"/>
        </a:p>
      </dgm:t>
    </dgm:pt>
    <dgm:pt modelId="{BF16F82B-1646-4202-90BA-E0C4F578CBC2}" type="sibTrans" cxnId="{629E06FD-A5F0-45F7-B7B7-498E1D627F83}">
      <dgm:prSet/>
      <dgm:spPr/>
      <dgm:t>
        <a:bodyPr/>
        <a:lstStyle/>
        <a:p>
          <a:endParaRPr lang="en-US"/>
        </a:p>
      </dgm:t>
    </dgm:pt>
    <dgm:pt modelId="{07CDF56B-EBFC-4E52-81EA-934773E1A5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hlinkClick xmlns:r="http://schemas.openxmlformats.org/officeDocument/2006/relationships" r:id="rId1"/>
            </a:rPr>
            <a:t>https://rcoa.ac.uk/documents/guide-anaesthetics-training-handbook/out-programme</a:t>
          </a:r>
          <a:endParaRPr lang="en-US"/>
        </a:p>
      </dgm:t>
    </dgm:pt>
    <dgm:pt modelId="{07AA2CA4-4B48-436B-A30A-E64E11133712}" type="parTrans" cxnId="{7D124D52-D8C5-43BF-9996-D975BDD54D9A}">
      <dgm:prSet/>
      <dgm:spPr/>
      <dgm:t>
        <a:bodyPr/>
        <a:lstStyle/>
        <a:p>
          <a:endParaRPr lang="en-US"/>
        </a:p>
      </dgm:t>
    </dgm:pt>
    <dgm:pt modelId="{848AC542-931B-4C58-A4B6-FB5F9569DD51}" type="sibTrans" cxnId="{7D124D52-D8C5-43BF-9996-D975BDD54D9A}">
      <dgm:prSet/>
      <dgm:spPr/>
      <dgm:t>
        <a:bodyPr/>
        <a:lstStyle/>
        <a:p>
          <a:endParaRPr lang="en-US"/>
        </a:p>
      </dgm:t>
    </dgm:pt>
    <dgm:pt modelId="{DC1889CE-CEEA-415D-BADE-83CED5C9639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thing to ponder</a:t>
          </a:r>
          <a:endParaRPr lang="en-US"/>
        </a:p>
      </dgm:t>
    </dgm:pt>
    <dgm:pt modelId="{F2E6A975-4C78-4205-9704-71E63CD82429}" type="parTrans" cxnId="{353C93A8-BF8D-4090-AF8F-74E2380DB984}">
      <dgm:prSet/>
      <dgm:spPr/>
      <dgm:t>
        <a:bodyPr/>
        <a:lstStyle/>
        <a:p>
          <a:endParaRPr lang="en-US"/>
        </a:p>
      </dgm:t>
    </dgm:pt>
    <dgm:pt modelId="{4DE45DB1-2977-4299-8F32-53AFD82594DE}" type="sibTrans" cxnId="{353C93A8-BF8D-4090-AF8F-74E2380DB984}">
      <dgm:prSet/>
      <dgm:spPr/>
      <dgm:t>
        <a:bodyPr/>
        <a:lstStyle/>
        <a:p>
          <a:endParaRPr lang="en-US"/>
        </a:p>
      </dgm:t>
    </dgm:pt>
    <dgm:pt modelId="{06E10EB3-26AE-47CF-8826-4D5E986C22AF}" type="pres">
      <dgm:prSet presAssocID="{E1E29478-C49F-40A5-9CBB-6CDE698B7297}" presName="root" presStyleCnt="0">
        <dgm:presLayoutVars>
          <dgm:dir/>
          <dgm:resizeHandles val="exact"/>
        </dgm:presLayoutVars>
      </dgm:prSet>
      <dgm:spPr/>
    </dgm:pt>
    <dgm:pt modelId="{3E8813B6-FC18-41BF-8E8C-A828956CB39B}" type="pres">
      <dgm:prSet presAssocID="{C07D3681-26EC-40E7-95D0-179DED0354AB}" presName="compNode" presStyleCnt="0"/>
      <dgm:spPr/>
    </dgm:pt>
    <dgm:pt modelId="{F3EA77AF-7A66-4A71-B1AC-3546BF051EE1}" type="pres">
      <dgm:prSet presAssocID="{C07D3681-26EC-40E7-95D0-179DED0354AB}" presName="bgRect" presStyleLbl="bgShp" presStyleIdx="0" presStyleCnt="4"/>
      <dgm:spPr/>
    </dgm:pt>
    <dgm:pt modelId="{6A5A24B6-A255-4277-8500-BDC520FACF5D}" type="pres">
      <dgm:prSet presAssocID="{C07D3681-26EC-40E7-95D0-179DED0354A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F475A1A-4BBE-4F9E-88C6-40897E0E5EEC}" type="pres">
      <dgm:prSet presAssocID="{C07D3681-26EC-40E7-95D0-179DED0354AB}" presName="spaceRect" presStyleCnt="0"/>
      <dgm:spPr/>
    </dgm:pt>
    <dgm:pt modelId="{D9F354BD-8834-4E2F-BE27-FA4F3181A06A}" type="pres">
      <dgm:prSet presAssocID="{C07D3681-26EC-40E7-95D0-179DED0354AB}" presName="parTx" presStyleLbl="revTx" presStyleIdx="0" presStyleCnt="4">
        <dgm:presLayoutVars>
          <dgm:chMax val="0"/>
          <dgm:chPref val="0"/>
        </dgm:presLayoutVars>
      </dgm:prSet>
      <dgm:spPr/>
    </dgm:pt>
    <dgm:pt modelId="{E16605DE-D2C3-4624-BB9B-8F1DD89D297B}" type="pres">
      <dgm:prSet presAssocID="{277F7F5C-0E8A-416C-B4B3-E673EF69D662}" presName="sibTrans" presStyleCnt="0"/>
      <dgm:spPr/>
    </dgm:pt>
    <dgm:pt modelId="{E26138D8-04BD-4737-A6CF-9482AEF42D7E}" type="pres">
      <dgm:prSet presAssocID="{02AB6822-50BC-49C1-8DEA-CFE0B189D171}" presName="compNode" presStyleCnt="0"/>
      <dgm:spPr/>
    </dgm:pt>
    <dgm:pt modelId="{FFE40285-5030-4965-BF98-731636BA5C15}" type="pres">
      <dgm:prSet presAssocID="{02AB6822-50BC-49C1-8DEA-CFE0B189D171}" presName="bgRect" presStyleLbl="bgShp" presStyleIdx="1" presStyleCnt="4"/>
      <dgm:spPr/>
    </dgm:pt>
    <dgm:pt modelId="{816042B0-4E8D-4232-9703-DF039C2797D5}" type="pres">
      <dgm:prSet presAssocID="{02AB6822-50BC-49C1-8DEA-CFE0B189D171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0172082-81C5-4481-B917-28927033EC49}" type="pres">
      <dgm:prSet presAssocID="{02AB6822-50BC-49C1-8DEA-CFE0B189D171}" presName="spaceRect" presStyleCnt="0"/>
      <dgm:spPr/>
    </dgm:pt>
    <dgm:pt modelId="{E60E8F9A-E09E-4B60-BE32-8129FB6CF721}" type="pres">
      <dgm:prSet presAssocID="{02AB6822-50BC-49C1-8DEA-CFE0B189D171}" presName="parTx" presStyleLbl="revTx" presStyleIdx="1" presStyleCnt="4">
        <dgm:presLayoutVars>
          <dgm:chMax val="0"/>
          <dgm:chPref val="0"/>
        </dgm:presLayoutVars>
      </dgm:prSet>
      <dgm:spPr/>
    </dgm:pt>
    <dgm:pt modelId="{5F5B0E50-5B3C-4A12-A585-6DD0399E806D}" type="pres">
      <dgm:prSet presAssocID="{BF16F82B-1646-4202-90BA-E0C4F578CBC2}" presName="sibTrans" presStyleCnt="0"/>
      <dgm:spPr/>
    </dgm:pt>
    <dgm:pt modelId="{1762368D-381C-4E06-BD8C-DF8F93D7370D}" type="pres">
      <dgm:prSet presAssocID="{07CDF56B-EBFC-4E52-81EA-934773E1A5FC}" presName="compNode" presStyleCnt="0"/>
      <dgm:spPr/>
    </dgm:pt>
    <dgm:pt modelId="{C7E041D8-AC9B-4D0A-9D44-1E1E047DFDCD}" type="pres">
      <dgm:prSet presAssocID="{07CDF56B-EBFC-4E52-81EA-934773E1A5FC}" presName="bgRect" presStyleLbl="bgShp" presStyleIdx="2" presStyleCnt="4"/>
      <dgm:spPr/>
    </dgm:pt>
    <dgm:pt modelId="{C240E8F2-0959-4BEC-9625-73E75CBC998A}" type="pres">
      <dgm:prSet presAssocID="{07CDF56B-EBFC-4E52-81EA-934773E1A5FC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CEB1C7B-374D-4507-8504-32CB61083EBE}" type="pres">
      <dgm:prSet presAssocID="{07CDF56B-EBFC-4E52-81EA-934773E1A5FC}" presName="spaceRect" presStyleCnt="0"/>
      <dgm:spPr/>
    </dgm:pt>
    <dgm:pt modelId="{0C0E39BA-50BA-4676-8A28-4A68E4730A83}" type="pres">
      <dgm:prSet presAssocID="{07CDF56B-EBFC-4E52-81EA-934773E1A5FC}" presName="parTx" presStyleLbl="revTx" presStyleIdx="2" presStyleCnt="4">
        <dgm:presLayoutVars>
          <dgm:chMax val="0"/>
          <dgm:chPref val="0"/>
        </dgm:presLayoutVars>
      </dgm:prSet>
      <dgm:spPr/>
    </dgm:pt>
    <dgm:pt modelId="{CC685D84-B4FF-4A1E-811B-97A62B4CC034}" type="pres">
      <dgm:prSet presAssocID="{848AC542-931B-4C58-A4B6-FB5F9569DD51}" presName="sibTrans" presStyleCnt="0"/>
      <dgm:spPr/>
    </dgm:pt>
    <dgm:pt modelId="{7CAF12C5-1F4C-45C8-BFB5-1AB1A7BDFFF7}" type="pres">
      <dgm:prSet presAssocID="{DC1889CE-CEEA-415D-BADE-83CED5C96392}" presName="compNode" presStyleCnt="0"/>
      <dgm:spPr/>
    </dgm:pt>
    <dgm:pt modelId="{D57C99B2-8201-437F-912D-EB6D2F34ADA0}" type="pres">
      <dgm:prSet presAssocID="{DC1889CE-CEEA-415D-BADE-83CED5C96392}" presName="bgRect" presStyleLbl="bgShp" presStyleIdx="3" presStyleCnt="4"/>
      <dgm:spPr/>
    </dgm:pt>
    <dgm:pt modelId="{23FA8BDB-7AE0-4509-9861-28BACFA0B928}" type="pres">
      <dgm:prSet presAssocID="{DC1889CE-CEEA-415D-BADE-83CED5C96392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D6322F9-F415-4A69-9686-31F2546AF2F1}" type="pres">
      <dgm:prSet presAssocID="{DC1889CE-CEEA-415D-BADE-83CED5C96392}" presName="spaceRect" presStyleCnt="0"/>
      <dgm:spPr/>
    </dgm:pt>
    <dgm:pt modelId="{D663BD99-4463-4BE5-9FC2-8B13075A90C6}" type="pres">
      <dgm:prSet presAssocID="{DC1889CE-CEEA-415D-BADE-83CED5C9639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160B45-3112-4011-ADCE-18239F95F08F}" type="presOf" srcId="{DC1889CE-CEEA-415D-BADE-83CED5C96392}" destId="{D663BD99-4463-4BE5-9FC2-8B13075A90C6}" srcOrd="0" destOrd="0" presId="urn:microsoft.com/office/officeart/2018/2/layout/IconVerticalSolidList"/>
    <dgm:cxn modelId="{7D124D52-D8C5-43BF-9996-D975BDD54D9A}" srcId="{E1E29478-C49F-40A5-9CBB-6CDE698B7297}" destId="{07CDF56B-EBFC-4E52-81EA-934773E1A5FC}" srcOrd="2" destOrd="0" parTransId="{07AA2CA4-4B48-436B-A30A-E64E11133712}" sibTransId="{848AC542-931B-4C58-A4B6-FB5F9569DD51}"/>
    <dgm:cxn modelId="{7885C382-7707-48CE-B80F-FCCFDB85065B}" srcId="{E1E29478-C49F-40A5-9CBB-6CDE698B7297}" destId="{C07D3681-26EC-40E7-95D0-179DED0354AB}" srcOrd="0" destOrd="0" parTransId="{3658CD23-FA60-441F-BAB1-1C3389521C7C}" sibTransId="{277F7F5C-0E8A-416C-B4B3-E673EF69D662}"/>
    <dgm:cxn modelId="{4D179C9E-CA1D-4221-B3E6-3FBC33A08E21}" type="presOf" srcId="{07CDF56B-EBFC-4E52-81EA-934773E1A5FC}" destId="{0C0E39BA-50BA-4676-8A28-4A68E4730A83}" srcOrd="0" destOrd="0" presId="urn:microsoft.com/office/officeart/2018/2/layout/IconVerticalSolidList"/>
    <dgm:cxn modelId="{353C93A8-BF8D-4090-AF8F-74E2380DB984}" srcId="{E1E29478-C49F-40A5-9CBB-6CDE698B7297}" destId="{DC1889CE-CEEA-415D-BADE-83CED5C96392}" srcOrd="3" destOrd="0" parTransId="{F2E6A975-4C78-4205-9704-71E63CD82429}" sibTransId="{4DE45DB1-2977-4299-8F32-53AFD82594DE}"/>
    <dgm:cxn modelId="{1EE587CE-9D9E-48DF-9333-7AC1ABA76E68}" type="presOf" srcId="{C07D3681-26EC-40E7-95D0-179DED0354AB}" destId="{D9F354BD-8834-4E2F-BE27-FA4F3181A06A}" srcOrd="0" destOrd="0" presId="urn:microsoft.com/office/officeart/2018/2/layout/IconVerticalSolidList"/>
    <dgm:cxn modelId="{1DE9E4D9-83EF-400B-82B8-7B2C4CC0B047}" type="presOf" srcId="{E1E29478-C49F-40A5-9CBB-6CDE698B7297}" destId="{06E10EB3-26AE-47CF-8826-4D5E986C22AF}" srcOrd="0" destOrd="0" presId="urn:microsoft.com/office/officeart/2018/2/layout/IconVerticalSolidList"/>
    <dgm:cxn modelId="{75379DE4-5689-4EAA-BC1B-3CBC21855729}" type="presOf" srcId="{02AB6822-50BC-49C1-8DEA-CFE0B189D171}" destId="{E60E8F9A-E09E-4B60-BE32-8129FB6CF721}" srcOrd="0" destOrd="0" presId="urn:microsoft.com/office/officeart/2018/2/layout/IconVerticalSolidList"/>
    <dgm:cxn modelId="{629E06FD-A5F0-45F7-B7B7-498E1D627F83}" srcId="{E1E29478-C49F-40A5-9CBB-6CDE698B7297}" destId="{02AB6822-50BC-49C1-8DEA-CFE0B189D171}" srcOrd="1" destOrd="0" parTransId="{7262EE7D-56AB-4EE4-AE5B-FBC1468405E5}" sibTransId="{BF16F82B-1646-4202-90BA-E0C4F578CBC2}"/>
    <dgm:cxn modelId="{2D4F053A-ABE6-445C-9306-DC93B52ACE2C}" type="presParOf" srcId="{06E10EB3-26AE-47CF-8826-4D5E986C22AF}" destId="{3E8813B6-FC18-41BF-8E8C-A828956CB39B}" srcOrd="0" destOrd="0" presId="urn:microsoft.com/office/officeart/2018/2/layout/IconVerticalSolidList"/>
    <dgm:cxn modelId="{8EFD931E-57EE-402D-B7E0-F7A26740B18A}" type="presParOf" srcId="{3E8813B6-FC18-41BF-8E8C-A828956CB39B}" destId="{F3EA77AF-7A66-4A71-B1AC-3546BF051EE1}" srcOrd="0" destOrd="0" presId="urn:microsoft.com/office/officeart/2018/2/layout/IconVerticalSolidList"/>
    <dgm:cxn modelId="{7628D3CD-9FB3-4505-AA11-FAE6F062A99C}" type="presParOf" srcId="{3E8813B6-FC18-41BF-8E8C-A828956CB39B}" destId="{6A5A24B6-A255-4277-8500-BDC520FACF5D}" srcOrd="1" destOrd="0" presId="urn:microsoft.com/office/officeart/2018/2/layout/IconVerticalSolidList"/>
    <dgm:cxn modelId="{EC148638-0D84-4E14-84ED-1A0D0B2298EA}" type="presParOf" srcId="{3E8813B6-FC18-41BF-8E8C-A828956CB39B}" destId="{AF475A1A-4BBE-4F9E-88C6-40897E0E5EEC}" srcOrd="2" destOrd="0" presId="urn:microsoft.com/office/officeart/2018/2/layout/IconVerticalSolidList"/>
    <dgm:cxn modelId="{2A683140-D918-41BC-A801-6EDD0DCE5CDA}" type="presParOf" srcId="{3E8813B6-FC18-41BF-8E8C-A828956CB39B}" destId="{D9F354BD-8834-4E2F-BE27-FA4F3181A06A}" srcOrd="3" destOrd="0" presId="urn:microsoft.com/office/officeart/2018/2/layout/IconVerticalSolidList"/>
    <dgm:cxn modelId="{10F22DC8-4E2C-4DCD-A793-29107B53DBD6}" type="presParOf" srcId="{06E10EB3-26AE-47CF-8826-4D5E986C22AF}" destId="{E16605DE-D2C3-4624-BB9B-8F1DD89D297B}" srcOrd="1" destOrd="0" presId="urn:microsoft.com/office/officeart/2018/2/layout/IconVerticalSolidList"/>
    <dgm:cxn modelId="{B844C01C-54EB-44BE-960B-8DBA8812FE18}" type="presParOf" srcId="{06E10EB3-26AE-47CF-8826-4D5E986C22AF}" destId="{E26138D8-04BD-4737-A6CF-9482AEF42D7E}" srcOrd="2" destOrd="0" presId="urn:microsoft.com/office/officeart/2018/2/layout/IconVerticalSolidList"/>
    <dgm:cxn modelId="{CD9D602C-8B53-471A-9FE2-23EF912155B7}" type="presParOf" srcId="{E26138D8-04BD-4737-A6CF-9482AEF42D7E}" destId="{FFE40285-5030-4965-BF98-731636BA5C15}" srcOrd="0" destOrd="0" presId="urn:microsoft.com/office/officeart/2018/2/layout/IconVerticalSolidList"/>
    <dgm:cxn modelId="{EE6C7D00-8880-4B06-A040-9C8D9B1DC6FF}" type="presParOf" srcId="{E26138D8-04BD-4737-A6CF-9482AEF42D7E}" destId="{816042B0-4E8D-4232-9703-DF039C2797D5}" srcOrd="1" destOrd="0" presId="urn:microsoft.com/office/officeart/2018/2/layout/IconVerticalSolidList"/>
    <dgm:cxn modelId="{5522651E-3728-4ADB-AEE6-0AF7B20BC159}" type="presParOf" srcId="{E26138D8-04BD-4737-A6CF-9482AEF42D7E}" destId="{70172082-81C5-4481-B917-28927033EC49}" srcOrd="2" destOrd="0" presId="urn:microsoft.com/office/officeart/2018/2/layout/IconVerticalSolidList"/>
    <dgm:cxn modelId="{88E572E0-3C0D-4130-85DD-4B068CA233CC}" type="presParOf" srcId="{E26138D8-04BD-4737-A6CF-9482AEF42D7E}" destId="{E60E8F9A-E09E-4B60-BE32-8129FB6CF721}" srcOrd="3" destOrd="0" presId="urn:microsoft.com/office/officeart/2018/2/layout/IconVerticalSolidList"/>
    <dgm:cxn modelId="{52C06907-8E81-454D-A3BF-2EAD8FEFD214}" type="presParOf" srcId="{06E10EB3-26AE-47CF-8826-4D5E986C22AF}" destId="{5F5B0E50-5B3C-4A12-A585-6DD0399E806D}" srcOrd="3" destOrd="0" presId="urn:microsoft.com/office/officeart/2018/2/layout/IconVerticalSolidList"/>
    <dgm:cxn modelId="{C1063B1D-5778-487B-BBFB-7223BC743FE8}" type="presParOf" srcId="{06E10EB3-26AE-47CF-8826-4D5E986C22AF}" destId="{1762368D-381C-4E06-BD8C-DF8F93D7370D}" srcOrd="4" destOrd="0" presId="urn:microsoft.com/office/officeart/2018/2/layout/IconVerticalSolidList"/>
    <dgm:cxn modelId="{E3324265-46CA-49AD-9124-9205CC59E6F2}" type="presParOf" srcId="{1762368D-381C-4E06-BD8C-DF8F93D7370D}" destId="{C7E041D8-AC9B-4D0A-9D44-1E1E047DFDCD}" srcOrd="0" destOrd="0" presId="urn:microsoft.com/office/officeart/2018/2/layout/IconVerticalSolidList"/>
    <dgm:cxn modelId="{ED74C8D3-D343-4529-9F7A-B631A378BDE3}" type="presParOf" srcId="{1762368D-381C-4E06-BD8C-DF8F93D7370D}" destId="{C240E8F2-0959-4BEC-9625-73E75CBC998A}" srcOrd="1" destOrd="0" presId="urn:microsoft.com/office/officeart/2018/2/layout/IconVerticalSolidList"/>
    <dgm:cxn modelId="{38EB061D-5817-4CDE-A71F-B3C029396875}" type="presParOf" srcId="{1762368D-381C-4E06-BD8C-DF8F93D7370D}" destId="{ACEB1C7B-374D-4507-8504-32CB61083EBE}" srcOrd="2" destOrd="0" presId="urn:microsoft.com/office/officeart/2018/2/layout/IconVerticalSolidList"/>
    <dgm:cxn modelId="{2360FC40-A343-4C43-950B-DD071A412D03}" type="presParOf" srcId="{1762368D-381C-4E06-BD8C-DF8F93D7370D}" destId="{0C0E39BA-50BA-4676-8A28-4A68E4730A83}" srcOrd="3" destOrd="0" presId="urn:microsoft.com/office/officeart/2018/2/layout/IconVerticalSolidList"/>
    <dgm:cxn modelId="{0D9B5FF1-C156-4738-A8CA-4235345AB7DA}" type="presParOf" srcId="{06E10EB3-26AE-47CF-8826-4D5E986C22AF}" destId="{CC685D84-B4FF-4A1E-811B-97A62B4CC034}" srcOrd="5" destOrd="0" presId="urn:microsoft.com/office/officeart/2018/2/layout/IconVerticalSolidList"/>
    <dgm:cxn modelId="{0DEDB7A0-C733-4F6B-B74D-3DA4769757E9}" type="presParOf" srcId="{06E10EB3-26AE-47CF-8826-4D5E986C22AF}" destId="{7CAF12C5-1F4C-45C8-BFB5-1AB1A7BDFFF7}" srcOrd="6" destOrd="0" presId="urn:microsoft.com/office/officeart/2018/2/layout/IconVerticalSolidList"/>
    <dgm:cxn modelId="{DA1C5E30-FD87-4F05-A667-AAE72E42A854}" type="presParOf" srcId="{7CAF12C5-1F4C-45C8-BFB5-1AB1A7BDFFF7}" destId="{D57C99B2-8201-437F-912D-EB6D2F34ADA0}" srcOrd="0" destOrd="0" presId="urn:microsoft.com/office/officeart/2018/2/layout/IconVerticalSolidList"/>
    <dgm:cxn modelId="{4C9504C9-9D6A-45C9-9232-F8CF46D3CE52}" type="presParOf" srcId="{7CAF12C5-1F4C-45C8-BFB5-1AB1A7BDFFF7}" destId="{23FA8BDB-7AE0-4509-9861-28BACFA0B928}" srcOrd="1" destOrd="0" presId="urn:microsoft.com/office/officeart/2018/2/layout/IconVerticalSolidList"/>
    <dgm:cxn modelId="{0CD25DD3-B449-485B-B0EF-587E79BEA28C}" type="presParOf" srcId="{7CAF12C5-1F4C-45C8-BFB5-1AB1A7BDFFF7}" destId="{CD6322F9-F415-4A69-9686-31F2546AF2F1}" srcOrd="2" destOrd="0" presId="urn:microsoft.com/office/officeart/2018/2/layout/IconVerticalSolidList"/>
    <dgm:cxn modelId="{5CAAE699-9695-47F4-8D36-0320EDC49CB1}" type="presParOf" srcId="{7CAF12C5-1F4C-45C8-BFB5-1AB1A7BDFFF7}" destId="{D663BD99-4463-4BE5-9FC2-8B13075A90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28D41-FD09-4BB1-A1EF-CC6DAE523D3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3E643-C3A0-48D5-A21D-01051595D46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Broaden your clinical experience/ knowledge</a:t>
          </a:r>
        </a:p>
      </dsp:txBody>
      <dsp:txXfrm>
        <a:off x="0" y="675"/>
        <a:ext cx="6900512" cy="1106957"/>
      </dsp:txXfrm>
    </dsp:sp>
    <dsp:sp modelId="{55F35BC6-9852-4BAF-A958-C991987BC416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A193B-5464-44D7-81DA-677CC988C81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New Skills</a:t>
          </a:r>
        </a:p>
      </dsp:txBody>
      <dsp:txXfrm>
        <a:off x="0" y="1107633"/>
        <a:ext cx="6900512" cy="1106957"/>
      </dsp:txXfrm>
    </dsp:sp>
    <dsp:sp modelId="{13DE1CA1-177C-4492-A8E9-BE9734F1337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C0E3F-510F-4845-90DE-69817CABEC8C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Bringing back New things </a:t>
          </a:r>
        </a:p>
      </dsp:txBody>
      <dsp:txXfrm>
        <a:off x="0" y="2214591"/>
        <a:ext cx="6900512" cy="1106957"/>
      </dsp:txXfrm>
    </dsp:sp>
    <dsp:sp modelId="{EBA06FC4-119B-4C3B-9FEB-3CCBED32C29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46815-76E7-4B93-B5B0-1CBA8038882E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Networking / new destination to settle</a:t>
          </a:r>
        </a:p>
      </dsp:txBody>
      <dsp:txXfrm>
        <a:off x="0" y="3321549"/>
        <a:ext cx="6900512" cy="1106957"/>
      </dsp:txXfrm>
    </dsp:sp>
    <dsp:sp modelId="{0D10C322-9589-48C3-B945-FD0D25ED71BE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78982-4F5C-4DAC-810E-F6BB2591420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Prepare yourself to be consultant anywhere </a:t>
          </a: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C0CBE-EB41-4708-ABA0-3ADB26418C29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5EBC31-0F04-48BC-9E9E-8D545EE64585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solidFill>
                <a:schemeClr val="tx1"/>
              </a:solidFill>
            </a:rPr>
            <a:t>OOPT</a:t>
          </a:r>
          <a:r>
            <a:rPr lang="en-US" sz="2100" kern="1200" dirty="0"/>
            <a:t>- </a:t>
          </a:r>
          <a:r>
            <a:rPr lang="en-US" sz="2100" i="0" kern="1200" dirty="0"/>
            <a:t>Time out of </a:t>
          </a:r>
          <a:r>
            <a:rPr lang="en-US" sz="2100" i="0" kern="1200" dirty="0" err="1"/>
            <a:t>programme</a:t>
          </a:r>
          <a:r>
            <a:rPr lang="en-US" sz="2100" i="0" kern="1200" dirty="0"/>
            <a:t> for approved clinical training</a:t>
          </a:r>
          <a:endParaRPr lang="en-US" sz="2100" kern="1200" dirty="0"/>
        </a:p>
      </dsp:txBody>
      <dsp:txXfrm>
        <a:off x="1228411" y="621955"/>
        <a:ext cx="1919362" cy="1919362"/>
      </dsp:txXfrm>
    </dsp:sp>
    <dsp:sp modelId="{4D7F60E5-6BDA-4CC7-B0B0-E55B3FEE764B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solidFill>
                <a:schemeClr val="tx1"/>
              </a:solidFill>
            </a:rPr>
            <a:t>OOPR</a:t>
          </a:r>
          <a:r>
            <a:rPr lang="en-US" sz="2100" kern="1200" dirty="0"/>
            <a:t> - </a:t>
          </a:r>
          <a:r>
            <a:rPr lang="en-US" sz="2100" i="0" kern="1200" dirty="0"/>
            <a:t>Time out of </a:t>
          </a:r>
          <a:r>
            <a:rPr lang="en-US" sz="2100" i="0" kern="1200" dirty="0" err="1"/>
            <a:t>programme</a:t>
          </a:r>
          <a:r>
            <a:rPr lang="en-US" sz="2100" i="0" kern="1200" dirty="0"/>
            <a:t> for research</a:t>
          </a:r>
          <a:endParaRPr lang="en-US" sz="2100" kern="1200" dirty="0"/>
        </a:p>
      </dsp:txBody>
      <dsp:txXfrm>
        <a:off x="3519058" y="621955"/>
        <a:ext cx="1919362" cy="1919362"/>
      </dsp:txXfrm>
    </dsp:sp>
    <dsp:sp modelId="{9C36F094-7EEE-4D56-84D4-B429EE67B87F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solidFill>
                <a:schemeClr val="tx1"/>
              </a:solidFill>
            </a:rPr>
            <a:t>OOPE</a:t>
          </a:r>
          <a:r>
            <a:rPr lang="en-US" sz="2100" kern="1200" dirty="0"/>
            <a:t> - </a:t>
          </a:r>
          <a:r>
            <a:rPr lang="en-US" sz="2100" i="0" kern="1200" dirty="0"/>
            <a:t>Out of </a:t>
          </a:r>
          <a:r>
            <a:rPr lang="en-US" sz="2100" i="0" kern="1200" dirty="0" err="1"/>
            <a:t>Programme</a:t>
          </a:r>
          <a:r>
            <a:rPr lang="en-US" sz="2100" i="0" kern="1200" dirty="0"/>
            <a:t> Clinical Experience</a:t>
          </a:r>
          <a:endParaRPr lang="en-US" sz="2100" kern="1200" dirty="0"/>
        </a:p>
      </dsp:txBody>
      <dsp:txXfrm>
        <a:off x="1228411" y="2912601"/>
        <a:ext cx="1919362" cy="1919362"/>
      </dsp:txXfrm>
    </dsp:sp>
    <dsp:sp modelId="{8530B08B-14B1-492B-AFF9-640D5270584A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>
              <a:solidFill>
                <a:schemeClr val="tx1"/>
              </a:solidFill>
            </a:rPr>
            <a:t>OOPC</a:t>
          </a:r>
          <a:r>
            <a:rPr lang="en-US" sz="2100" kern="1200" dirty="0"/>
            <a:t> - T</a:t>
          </a:r>
          <a:r>
            <a:rPr lang="en-US" sz="2100" b="0" i="0" kern="1200" dirty="0"/>
            <a:t>aking a planned career break</a:t>
          </a:r>
          <a:endParaRPr lang="en-US" sz="2100" kern="1200" dirty="0"/>
        </a:p>
      </dsp:txBody>
      <dsp:txXfrm>
        <a:off x="3519058" y="2912601"/>
        <a:ext cx="1919362" cy="191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1A19A-FD91-4DA7-B127-A06F02E00A48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47C57-09A9-4B49-B931-09E555D1C070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Prospectively approved</a:t>
          </a:r>
        </a:p>
      </dsp:txBody>
      <dsp:txXfrm>
        <a:off x="0" y="2663"/>
        <a:ext cx="6666833" cy="908098"/>
      </dsp:txXfrm>
    </dsp:sp>
    <dsp:sp modelId="{801B7ADE-39EF-4749-B550-CDBC99CBBF93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3C33E-EB9C-4CE5-A373-80EEA7E1D6C9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Preferably GMC approved Training Centre</a:t>
          </a:r>
        </a:p>
      </dsp:txBody>
      <dsp:txXfrm>
        <a:off x="0" y="910762"/>
        <a:ext cx="6666833" cy="908098"/>
      </dsp:txXfrm>
    </dsp:sp>
    <dsp:sp modelId="{2AD43673-AB53-46AE-ABE7-38A3BA73BDBE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248DB-DCB5-49D1-AD44-DAE0591C574D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12 Months ( Ideally ST6 to ST 7)</a:t>
          </a:r>
        </a:p>
      </dsp:txBody>
      <dsp:txXfrm>
        <a:off x="0" y="1818861"/>
        <a:ext cx="6666833" cy="908098"/>
      </dsp:txXfrm>
    </dsp:sp>
    <dsp:sp modelId="{123AEE05-4E76-46E6-AE93-4C1698B2AD0A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D05AF-E6B9-42FA-8361-FCC63E7FEFBF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Last 6 months of training should be in your Deanery</a:t>
          </a:r>
        </a:p>
      </dsp:txBody>
      <dsp:txXfrm>
        <a:off x="0" y="2726960"/>
        <a:ext cx="6666833" cy="908098"/>
      </dsp:txXfrm>
    </dsp:sp>
    <dsp:sp modelId="{9CC88FCA-ABEC-415D-9B02-71A9F3228A8B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5F836-3148-4F5D-8AFC-4DDD3C774143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</a:t>
          </a:r>
          <a:r>
            <a:rPr lang="en-US" sz="2500" b="0" i="0" kern="1200"/>
            <a:t>ust map to capabilities identified in the stage 3 and/or special interest area(s)</a:t>
          </a:r>
          <a:endParaRPr lang="en-US" sz="2500" kern="1200"/>
        </a:p>
      </dsp:txBody>
      <dsp:txXfrm>
        <a:off x="0" y="3635058"/>
        <a:ext cx="6666833" cy="908098"/>
      </dsp:txXfrm>
    </dsp:sp>
    <dsp:sp modelId="{1DDEC8F1-B189-4C3A-87D0-A2CBF05DF5D6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78FFF-4F61-4956-B98A-7AB75523F719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Necessary documentation for ARCP</a:t>
          </a:r>
        </a:p>
      </dsp:txBody>
      <dsp:txXfrm>
        <a:off x="0" y="4543157"/>
        <a:ext cx="6666833" cy="908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AE3B-858F-4BA1-8377-0D5543CDB897}">
      <dsp:nvSpPr>
        <dsp:cNvPr id="0" name=""/>
        <dsp:cNvSpPr/>
      </dsp:nvSpPr>
      <dsp:spPr>
        <a:xfrm>
          <a:off x="0" y="11949"/>
          <a:ext cx="6364224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Email TPD and copy ES</a:t>
          </a:r>
        </a:p>
      </dsp:txBody>
      <dsp:txXfrm>
        <a:off x="50675" y="62624"/>
        <a:ext cx="6262874" cy="936732"/>
      </dsp:txXfrm>
    </dsp:sp>
    <dsp:sp modelId="{513655E0-4848-44D5-84F9-7900BE968BB1}">
      <dsp:nvSpPr>
        <dsp:cNvPr id="0" name=""/>
        <dsp:cNvSpPr/>
      </dsp:nvSpPr>
      <dsp:spPr>
        <a:xfrm>
          <a:off x="0" y="1124912"/>
          <a:ext cx="6364224" cy="103808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TPD forwards it to Deanery</a:t>
          </a:r>
        </a:p>
      </dsp:txBody>
      <dsp:txXfrm>
        <a:off x="50675" y="1175587"/>
        <a:ext cx="6262874" cy="936732"/>
      </dsp:txXfrm>
    </dsp:sp>
    <dsp:sp modelId="{A198E408-6E37-4F60-9ED9-E42BA8EE3208}">
      <dsp:nvSpPr>
        <dsp:cNvPr id="0" name=""/>
        <dsp:cNvSpPr/>
      </dsp:nvSpPr>
      <dsp:spPr>
        <a:xfrm>
          <a:off x="0" y="2237874"/>
          <a:ext cx="6364224" cy="103808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get an acknowledgement from deanery</a:t>
          </a:r>
        </a:p>
      </dsp:txBody>
      <dsp:txXfrm>
        <a:off x="50675" y="2288549"/>
        <a:ext cx="6262874" cy="936732"/>
      </dsp:txXfrm>
    </dsp:sp>
    <dsp:sp modelId="{BFCDA006-1954-4E61-AC17-B122081DC349}">
      <dsp:nvSpPr>
        <dsp:cNvPr id="0" name=""/>
        <dsp:cNvSpPr/>
      </dsp:nvSpPr>
      <dsp:spPr>
        <a:xfrm>
          <a:off x="0" y="3350837"/>
          <a:ext cx="6364224" cy="103808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Email the provisional appointment letter </a:t>
          </a:r>
        </a:p>
      </dsp:txBody>
      <dsp:txXfrm>
        <a:off x="50675" y="3401512"/>
        <a:ext cx="6262874" cy="936732"/>
      </dsp:txXfrm>
    </dsp:sp>
    <dsp:sp modelId="{AAEE9B26-79EE-4DC3-A4FE-7519D7625ABE}">
      <dsp:nvSpPr>
        <dsp:cNvPr id="0" name=""/>
        <dsp:cNvSpPr/>
      </dsp:nvSpPr>
      <dsp:spPr>
        <a:xfrm>
          <a:off x="0" y="4463799"/>
          <a:ext cx="6364224" cy="103808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Hurray…… Get the OOPT Approval Letter</a:t>
          </a:r>
        </a:p>
      </dsp:txBody>
      <dsp:txXfrm>
        <a:off x="50675" y="4514474"/>
        <a:ext cx="6262874" cy="93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A77AF-7A66-4A71-B1AC-3546BF051EE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A24B6-A255-4277-8500-BDC520FACF5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354BD-8834-4E2F-BE27-FA4F3181A06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Special Interest Area of training</a:t>
          </a:r>
          <a:endParaRPr lang="en-US" sz="2200" kern="1200"/>
        </a:p>
      </dsp:txBody>
      <dsp:txXfrm>
        <a:off x="1057183" y="1805"/>
        <a:ext cx="9458416" cy="915310"/>
      </dsp:txXfrm>
    </dsp:sp>
    <dsp:sp modelId="{FFE40285-5030-4965-BF98-731636BA5C1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042B0-4E8D-4232-9703-DF039C2797D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E8F9A-E09E-4B60-BE32-8129FB6CF721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Up to 6 months can be counted towards the CCT.</a:t>
          </a:r>
          <a:endParaRPr lang="en-US" sz="2200" kern="1200"/>
        </a:p>
      </dsp:txBody>
      <dsp:txXfrm>
        <a:off x="1057183" y="1145944"/>
        <a:ext cx="9458416" cy="915310"/>
      </dsp:txXfrm>
    </dsp:sp>
    <dsp:sp modelId="{C7E041D8-AC9B-4D0A-9D44-1E1E047DFDC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0E8F2-0959-4BEC-9625-73E75CBC998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E39BA-50BA-4676-8A28-4A68E4730A83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7"/>
            </a:rPr>
            <a:t>https://rcoa.ac.uk/documents/guide-anaesthetics-training-handbook/out-programme</a:t>
          </a:r>
          <a:endParaRPr lang="en-US" sz="2200" kern="1200"/>
        </a:p>
      </dsp:txBody>
      <dsp:txXfrm>
        <a:off x="1057183" y="2290082"/>
        <a:ext cx="9458416" cy="915310"/>
      </dsp:txXfrm>
    </dsp:sp>
    <dsp:sp modelId="{D57C99B2-8201-437F-912D-EB6D2F34ADA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A8BDB-7AE0-4509-9861-28BACFA0B92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3BD99-4463-4BE5-9FC2-8B13075A90C6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 thing to ponder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6C4B8-0EC3-4263-8775-FF0F3BD7C556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F0C4-75E5-47B2-84F1-621EC1F5C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7F0C4-75E5-47B2-84F1-621EC1F5CF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7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6658-AFED-A1F8-F13A-59E8EA99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DB5B3-531B-5D0F-3053-B7C55A95D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6E6D-185E-7391-0319-B445F20D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031D-E63E-C089-9368-7646F2C9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E55A-F27E-B7EC-F9FC-EDAD3967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6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9306-20DD-F7B0-CB44-91E861DD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E5FA8-3D17-635A-2DFC-CE8CDAA1D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8490A-820E-488D-B674-8006E47A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1F8B3-3763-BFF3-167E-07647C33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F478-C1E2-EC6A-400C-1B626A6D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2CE97-8C0A-E386-662C-D585F61D9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00F7E-144C-62EB-F67A-390B616C7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4C6E-FD36-2EBE-4751-B9C5EFFF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130D-4E78-95B8-4E02-D27E42C1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9D74-8330-C219-6232-3D608A2C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6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1704-0D00-8D83-3655-26BDE409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A837-7BFB-38E1-741E-1A8F35FE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4CE7-BCD4-11C6-F310-9AE694B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8854-1AD3-F576-DA50-77C07E4E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9464-A02D-DC80-E210-634A4AA8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1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AE69-DB4A-14C3-353F-635A0F2D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586FE-12ED-1E63-11FD-2D04117E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6D29-6E9F-2C72-AEE5-2654994E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5AE2-7C00-69BA-5818-8A6725A6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C9F1E-CC53-FC77-649E-5EB91C68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2B1A-EE59-8344-9FB9-A52023D0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48A6-7A4A-D79D-3A8A-D3C2EFE9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61765-1254-55C9-1DD2-79705D8AE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36D23-8214-E1D1-6560-B8C87DE2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A2563-327A-AD15-778E-8942E44B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DE0F-2010-79E5-349E-D7132BCA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6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022F-1B9C-71FD-F9D1-079EDA3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5406-B417-15BF-949B-D3C2B2D2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F6548-C98B-EC4E-F6A1-10B19953D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8C489-1063-0984-2785-006944CE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E951-2F73-BAB0-E909-8445F405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25B73-A99D-AA5B-9CAF-439BBD36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3DA91-80CF-E27D-28F4-171B9666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6A492-2961-1AA8-5BF6-0A0CD729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5B2C-C303-5D0E-2D37-03650A9A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4D79E-5561-87A0-5E59-0A3E54C4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AFCF7-D126-82F5-0A7A-D96B369C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F84BC-B165-4DF9-A3CD-12B76BC5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0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31998-860C-A83B-F076-8F426367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3C787-A416-0DBE-A738-F731ECD1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6EE8D-5E77-933C-EDD1-1688CB10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6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F4AE-0AE9-450B-9329-B63F0356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B197-C3B8-2AEF-3AC0-3F1839AB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518EC-9C2C-0955-2039-F20FCF7F9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95DA-BD24-A367-726A-5504061A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0AF01-196A-DBBF-7902-FDBE5747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073C9-EBC1-0D47-D96A-1FA7AA74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F94D-DB5F-E74A-12BF-646E5A16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3238F0-20A0-CDEA-ECD0-D82A3456F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6CA3-27C4-E671-8C99-158D6ED4C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3F699-6242-8B1C-C3F3-0A763EEA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F867C-E705-2CF4-0BC3-C6E66EC0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4B9CE-13BD-F77C-D77B-FF722EDC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1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81267-C64E-4F3B-F1F8-8F0AE63E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253BF-1D28-6B9C-3870-7026ED934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5C37-A2EA-C61B-F931-A5B9D4E5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85EF70-97A1-4AD6-A756-66C4DEF19083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D98B-455B-F1A8-E35D-3251E9C6A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5E552-E47F-64E2-35D7-3AF61380C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6B5924-B778-4434-A12A-7C5301694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AA6-47B0-C829-4C8B-15292BA9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112" y="-449583"/>
            <a:ext cx="9144000" cy="2387600"/>
          </a:xfrm>
        </p:spPr>
        <p:txBody>
          <a:bodyPr/>
          <a:lstStyle/>
          <a:p>
            <a:r>
              <a:rPr lang="en-US" dirty="0"/>
              <a:t>OOPT- In Search of New Horizon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30E3F-28EC-D2A9-BC17-DF38D84F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402" y="5687692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-</a:t>
            </a:r>
            <a:r>
              <a:rPr lang="en-US" sz="2800" b="1" dirty="0"/>
              <a:t>Venkat Jambunathan</a:t>
            </a:r>
          </a:p>
          <a:p>
            <a:pPr algn="r"/>
            <a:r>
              <a:rPr lang="en-US" b="1" dirty="0"/>
              <a:t>Cardiac </a:t>
            </a:r>
            <a:r>
              <a:rPr lang="en-US" b="1" dirty="0" err="1"/>
              <a:t>Anaesthesiologist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465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C09C2-34B0-795F-FB28-555D42A7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Further steps….</a:t>
            </a:r>
            <a:endParaRPr lang="en-GB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E15BC5-D7B8-1D25-A0CB-33FAD406F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4171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74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A14B83C-B379-41FC-8327-600DA7EFD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A637F5-3A71-4B5D-65CC-8A80B395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200" dirty="0"/>
              <a:t>My fellowship </a:t>
            </a:r>
            <a:r>
              <a:rPr lang="en-US" sz="3200" dirty="0" err="1"/>
              <a:t>exeprience</a:t>
            </a:r>
            <a:endParaRPr lang="en-US" sz="3200" dirty="0"/>
          </a:p>
        </p:txBody>
      </p:sp>
      <p:pic>
        <p:nvPicPr>
          <p:cNvPr id="7" name="WhatsApp Video 2025-01-15 at 10.36.39">
            <a:hlinkClick r:id="" action="ppaction://media"/>
            <a:extLst>
              <a:ext uri="{FF2B5EF4-FFF2-40B4-BE49-F238E27FC236}">
                <a16:creationId xmlns:a16="http://schemas.microsoft.com/office/drawing/2014/main" id="{3C310080-6C84-DA21-6C7A-0512CDA2D433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425" y="1557339"/>
            <a:ext cx="5203633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Content Placeholder 7" descr="A screen with numbers and numbers on it&#10;&#10;Description automatically generated">
            <a:extLst>
              <a:ext uri="{FF2B5EF4-FFF2-40B4-BE49-F238E27FC236}">
                <a16:creationId xmlns:a16="http://schemas.microsoft.com/office/drawing/2014/main" id="{8A613AFC-17B1-3D57-726A-BD6D9009CC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b="8875"/>
          <a:stretch/>
        </p:blipFill>
        <p:spPr>
          <a:xfrm>
            <a:off x="6801566" y="1557339"/>
            <a:ext cx="4678009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4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6031-9653-A50E-02A6-7F04BD02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Mechanical support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medical equipment in a hospital&#10;&#10;Description automatically generated">
            <a:extLst>
              <a:ext uri="{FF2B5EF4-FFF2-40B4-BE49-F238E27FC236}">
                <a16:creationId xmlns:a16="http://schemas.microsoft.com/office/drawing/2014/main" id="{33944758-34B5-9C70-5A33-65F3C006D4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 r="2" b="20334"/>
          <a:stretch/>
        </p:blipFill>
        <p:spPr>
          <a:xfrm>
            <a:off x="3799145" y="1165290"/>
            <a:ext cx="3879611" cy="4875769"/>
          </a:xfrm>
          <a:prstGeom prst="rect">
            <a:avLst/>
          </a:prstGeom>
        </p:spPr>
      </p:pic>
      <p:pic>
        <p:nvPicPr>
          <p:cNvPr id="6" name="Content Placeholder 5" descr="A person holding a device&#10;&#10;Description automatically generated">
            <a:extLst>
              <a:ext uri="{FF2B5EF4-FFF2-40B4-BE49-F238E27FC236}">
                <a16:creationId xmlns:a16="http://schemas.microsoft.com/office/drawing/2014/main" id="{B279BC0B-6A40-042E-5787-F2D320B9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r="2" b="2"/>
          <a:stretch/>
        </p:blipFill>
        <p:spPr>
          <a:xfrm>
            <a:off x="7656936" y="1165291"/>
            <a:ext cx="3538701" cy="48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9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urgical instruments and tools on a table&#10;&#10;Description automatically generated with medium confidence">
            <a:extLst>
              <a:ext uri="{FF2B5EF4-FFF2-40B4-BE49-F238E27FC236}">
                <a16:creationId xmlns:a16="http://schemas.microsoft.com/office/drawing/2014/main" id="{24B1ECAF-342E-8A18-96B2-1E42F83B5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b="9008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E09DB-BF5A-2D1B-64AB-2C9E41B6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VV-ECMO and VA -ECMO</a:t>
            </a:r>
          </a:p>
        </p:txBody>
      </p:sp>
      <p:pic>
        <p:nvPicPr>
          <p:cNvPr id="6" name="Content Placeholder 5" descr="Close-up of a patient's legs with tubes attached to them&#10;&#10;Description automatically generated">
            <a:extLst>
              <a:ext uri="{FF2B5EF4-FFF2-40B4-BE49-F238E27FC236}">
                <a16:creationId xmlns:a16="http://schemas.microsoft.com/office/drawing/2014/main" id="{DFF17D59-15A8-F7AD-B9D2-8613FFF16B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1" b="31667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424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4693F-8DB8-59B6-76E8-DAF251EB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C1951"/>
                </a:solidFill>
                <a:effectLst/>
                <a:latin typeface="semplicitapro"/>
              </a:rPr>
              <a:t>Anaesthesia in developing countries</a:t>
            </a:r>
            <a:br>
              <a:rPr lang="en-GB" b="1" i="0" dirty="0">
                <a:solidFill>
                  <a:srgbClr val="2C1951"/>
                </a:solidFill>
                <a:effectLst/>
                <a:latin typeface="semplicitapro"/>
              </a:rPr>
            </a:br>
            <a:endParaRPr lang="en-GB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10DF8FC-B1CF-BD4E-028B-217805BFC5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90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95AE45-1B0C-63EF-8832-F10A881D7FC5}"/>
              </a:ext>
            </a:extLst>
          </p:cNvPr>
          <p:cNvSpPr/>
          <p:nvPr/>
        </p:nvSpPr>
        <p:spPr>
          <a:xfrm>
            <a:off x="3158857" y="2807080"/>
            <a:ext cx="33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02B93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180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3FA25-F9B8-3316-FFE6-90243539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OOP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A96B-E188-2C04-72F1-2A6F69BA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0" i="0" dirty="0">
                <a:effectLst/>
                <a:latin typeface="semplicitapro"/>
              </a:rPr>
              <a:t>There are opportunities for </a:t>
            </a:r>
            <a:r>
              <a:rPr lang="en-US" b="0" i="0" dirty="0" err="1">
                <a:effectLst/>
                <a:latin typeface="semplicitapro"/>
              </a:rPr>
              <a:t>anaesthetists</a:t>
            </a:r>
            <a:r>
              <a:rPr lang="en-US" b="0" i="0" dirty="0">
                <a:effectLst/>
                <a:latin typeface="semplicitapro"/>
              </a:rPr>
              <a:t> in training to undertake approved periods of time outside of the approved </a:t>
            </a:r>
            <a:r>
              <a:rPr lang="en-US" b="0" i="0" dirty="0" err="1">
                <a:effectLst/>
                <a:latin typeface="semplicitapro"/>
              </a:rPr>
              <a:t>programme</a:t>
            </a:r>
            <a:r>
              <a:rPr lang="en-US" b="0" i="0" dirty="0">
                <a:effectLst/>
                <a:latin typeface="semplicitapro"/>
              </a:rPr>
              <a:t> as experience, research, or training”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0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FF2F1-8084-BB85-A462-5B1283D6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Why????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1B150-3A9B-366F-0CB9-569708362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332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7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A43F3-F766-BF08-F300-C63FF1EA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Types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4BAE0E-E4C0-E5C4-541C-A633386AA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156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15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9A879-90E3-5477-1DD2-D0221D84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OOPT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30F24-9C33-965F-5F92-664B6C098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278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19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35765-EF3E-D5E5-B5F0-D12399FC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How???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D292-A999-ED8E-0CF9-36F2E17F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n-US" dirty="0"/>
              <a:t>Decide early – latest before end of ST5</a:t>
            </a:r>
          </a:p>
          <a:p>
            <a:r>
              <a:rPr lang="en-US" dirty="0"/>
              <a:t>Discuss with </a:t>
            </a:r>
            <a:r>
              <a:rPr lang="en-US" dirty="0" err="1"/>
              <a:t>Programme</a:t>
            </a:r>
            <a:r>
              <a:rPr lang="en-US" dirty="0"/>
              <a:t> ES</a:t>
            </a:r>
          </a:p>
          <a:p>
            <a:r>
              <a:rPr lang="en-US" dirty="0"/>
              <a:t>Keep TPD informed</a:t>
            </a:r>
          </a:p>
          <a:p>
            <a:r>
              <a:rPr lang="en-US" dirty="0"/>
              <a:t>Decide the place</a:t>
            </a:r>
          </a:p>
          <a:p>
            <a:r>
              <a:rPr lang="en-US" dirty="0"/>
              <a:t>Begin the approval process – long but not tedious</a:t>
            </a:r>
          </a:p>
          <a:p>
            <a:endParaRPr lang="en-GB" dirty="0"/>
          </a:p>
        </p:txBody>
      </p:sp>
      <p:pic>
        <p:nvPicPr>
          <p:cNvPr id="4" name="Content Placeholder 6" descr="A person with a stack of files&#10;&#10;Description automatically generated">
            <a:extLst>
              <a:ext uri="{FF2B5EF4-FFF2-40B4-BE49-F238E27FC236}">
                <a16:creationId xmlns:a16="http://schemas.microsoft.com/office/drawing/2014/main" id="{925F414D-2F96-78AB-0700-D3E35BB7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10639" b="-2"/>
          <a:stretch/>
        </p:blipFill>
        <p:spPr>
          <a:xfrm>
            <a:off x="7152276" y="1825624"/>
            <a:ext cx="5039723" cy="503237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9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B19B6-8A7D-DBF9-DB09-04BA355F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Where???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D109-A953-2248-30F9-4F046BBB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My Rationale were:</a:t>
            </a:r>
          </a:p>
          <a:p>
            <a:r>
              <a:rPr lang="en-US" sz="2600" dirty="0"/>
              <a:t>Fulfill the training needs like –  Case load, Transplant, Mechanical Support and </a:t>
            </a:r>
            <a:r>
              <a:rPr lang="en-US" sz="2600" b="1" dirty="0"/>
              <a:t>Teaching</a:t>
            </a:r>
          </a:p>
          <a:p>
            <a:r>
              <a:rPr lang="en-US" sz="2600" dirty="0"/>
              <a:t>Good Department – Discuss with previous fellows</a:t>
            </a:r>
          </a:p>
          <a:p>
            <a:r>
              <a:rPr lang="en-US" sz="2600" dirty="0"/>
              <a:t>Not far – Young family</a:t>
            </a:r>
          </a:p>
          <a:p>
            <a:r>
              <a:rPr lang="en-US" sz="2600" dirty="0"/>
              <a:t>Cost of Living</a:t>
            </a:r>
          </a:p>
          <a:p>
            <a:endParaRPr lang="en-US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6876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CB10-C366-5A96-3805-77BF892F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519E-1579-59F8-23F2-01868462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Visit the place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Job Advertised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68B529B-05A3-A659-A600-E3F780504338}"/>
              </a:ext>
            </a:extLst>
          </p:cNvPr>
          <p:cNvSpPr/>
          <p:nvPr/>
        </p:nvSpPr>
        <p:spPr>
          <a:xfrm>
            <a:off x="5967154" y="2401455"/>
            <a:ext cx="45719" cy="2770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0EF634-2792-7E72-4F98-011BA4FB6196}"/>
              </a:ext>
            </a:extLst>
          </p:cNvPr>
          <p:cNvCxnSpPr/>
          <p:nvPr/>
        </p:nvCxnSpPr>
        <p:spPr>
          <a:xfrm flipH="1">
            <a:off x="5061527" y="3556000"/>
            <a:ext cx="785091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FF26FF-BF57-5A0A-F24E-5630C78E3923}"/>
              </a:ext>
            </a:extLst>
          </p:cNvPr>
          <p:cNvCxnSpPr/>
          <p:nvPr/>
        </p:nvCxnSpPr>
        <p:spPr>
          <a:xfrm>
            <a:off x="6206836" y="3556000"/>
            <a:ext cx="738909" cy="50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16269D2-807F-A2F3-6DD0-A374B5EBFF7B}"/>
              </a:ext>
            </a:extLst>
          </p:cNvPr>
          <p:cNvSpPr/>
          <p:nvPr/>
        </p:nvSpPr>
        <p:spPr>
          <a:xfrm>
            <a:off x="3601257" y="4300537"/>
            <a:ext cx="18528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Secure the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Fellowship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4BAFA-8A46-3ED3-B9F9-C32310D8DBDF}"/>
              </a:ext>
            </a:extLst>
          </p:cNvPr>
          <p:cNvSpPr/>
          <p:nvPr/>
        </p:nvSpPr>
        <p:spPr>
          <a:xfrm>
            <a:off x="6232881" y="4330732"/>
            <a:ext cx="22914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the OOPT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Approved</a:t>
            </a:r>
          </a:p>
        </p:txBody>
      </p:sp>
    </p:spTree>
    <p:extLst>
      <p:ext uri="{BB962C8B-B14F-4D97-AF65-F5344CB8AC3E}">
        <p14:creationId xmlns:p14="http://schemas.microsoft.com/office/powerpoint/2010/main" val="249155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41FCB-A283-2463-62FB-454266E1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25" y="100656"/>
            <a:ext cx="3228738" cy="14547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rgbClr val="595959"/>
                </a:solidFill>
              </a:rPr>
              <a:t>OOPT Approval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41764-6919-0638-60B1-B31632DA9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526" y="1880628"/>
            <a:ext cx="3228738" cy="36810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Six Months before anticipated start date</a:t>
            </a:r>
          </a:p>
          <a:p>
            <a:r>
              <a:rPr lang="en-US" sz="2400" dirty="0">
                <a:solidFill>
                  <a:srgbClr val="595959"/>
                </a:solidFill>
              </a:rPr>
              <a:t>Application form – Google </a:t>
            </a:r>
          </a:p>
          <a:p>
            <a:r>
              <a:rPr lang="en-US" sz="2400" dirty="0">
                <a:solidFill>
                  <a:srgbClr val="595959"/>
                </a:solidFill>
              </a:rPr>
              <a:t>Aim – Things you aim to achieve</a:t>
            </a:r>
          </a:p>
          <a:p>
            <a:r>
              <a:rPr lang="en-US" sz="2400" dirty="0">
                <a:solidFill>
                  <a:srgbClr val="595959"/>
                </a:solidFill>
              </a:rPr>
              <a:t>Job Description from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</a:rPr>
              <a:t>the advert</a:t>
            </a:r>
          </a:p>
          <a:p>
            <a:pPr marL="0" indent="0" algn="ctr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7" name="Content Placeholder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688B955-630A-38CC-2932-392454E1D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83" y="100656"/>
            <a:ext cx="3420619" cy="6516960"/>
          </a:xfrm>
          <a:prstGeom prst="rect">
            <a:avLst/>
          </a:prstGeom>
        </p:spPr>
      </p:pic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ECDBB43-7FBD-EBCE-B2E0-67412C25A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90" y="204351"/>
            <a:ext cx="3906297" cy="64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65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semplicitapro</vt:lpstr>
      <vt:lpstr>Office Theme</vt:lpstr>
      <vt:lpstr>OOPT- In Search of New Horizon</vt:lpstr>
      <vt:lpstr>OOP</vt:lpstr>
      <vt:lpstr>Why????</vt:lpstr>
      <vt:lpstr>Types</vt:lpstr>
      <vt:lpstr>OOPT</vt:lpstr>
      <vt:lpstr>How???</vt:lpstr>
      <vt:lpstr>Where???</vt:lpstr>
      <vt:lpstr>The Process</vt:lpstr>
      <vt:lpstr>OOPT Approval</vt:lpstr>
      <vt:lpstr>Further steps….</vt:lpstr>
      <vt:lpstr>My fellowship exeprience</vt:lpstr>
      <vt:lpstr>Mechanical support</vt:lpstr>
      <vt:lpstr>VV-ECMO and VA -ECMO</vt:lpstr>
      <vt:lpstr>Anaesthesia in developing countries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Venkat Jambunathan</dc:creator>
  <cp:lastModifiedBy>Venkat Jambunathan</cp:lastModifiedBy>
  <cp:revision>6</cp:revision>
  <dcterms:created xsi:type="dcterms:W3CDTF">2025-02-08T12:14:36Z</dcterms:created>
  <dcterms:modified xsi:type="dcterms:W3CDTF">2025-08-31T08:18:30Z</dcterms:modified>
</cp:coreProperties>
</file>