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63" r:id="rId4"/>
    <p:sldId id="258" r:id="rId5"/>
    <p:sldId id="286" r:id="rId6"/>
    <p:sldId id="285" r:id="rId7"/>
    <p:sldId id="279" r:id="rId8"/>
    <p:sldId id="259" r:id="rId9"/>
    <p:sldId id="264" r:id="rId10"/>
    <p:sldId id="291" r:id="rId11"/>
    <p:sldId id="269" r:id="rId12"/>
    <p:sldId id="270" r:id="rId13"/>
    <p:sldId id="271" r:id="rId14"/>
    <p:sldId id="287" r:id="rId15"/>
    <p:sldId id="284" r:id="rId16"/>
    <p:sldId id="288" r:id="rId17"/>
    <p:sldId id="289" r:id="rId18"/>
    <p:sldId id="290" r:id="rId19"/>
    <p:sldId id="276" r:id="rId20"/>
    <p:sldId id="281" r:id="rId21"/>
    <p:sldId id="261" r:id="rId22"/>
    <p:sldId id="294" r:id="rId23"/>
    <p:sldId id="283" r:id="rId24"/>
    <p:sldId id="292" r:id="rId25"/>
    <p:sldId id="273" r:id="rId26"/>
    <p:sldId id="267" r:id="rId27"/>
    <p:sldId id="274" r:id="rId28"/>
    <p:sldId id="293" r:id="rId29"/>
    <p:sldId id="277" r:id="rId30"/>
    <p:sldId id="27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7CE82-18B4-492A-9287-0B9BDFD1B923}" v="111" dt="2026-02-09T10:08:55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47" autoAdjust="0"/>
    <p:restoredTop sz="94624"/>
  </p:normalViewPr>
  <p:slideViewPr>
    <p:cSldViewPr snapToGrid="0">
      <p:cViewPr varScale="1">
        <p:scale>
          <a:sx n="72" d="100"/>
          <a:sy n="72" d="100"/>
        </p:scale>
        <p:origin x="8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mailto:england.stp-arcp.yh@nhs.net" TargetMode="Externa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mailto:england.stp-arcp.yh@nhs.net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79CA5-B9F9-40B6-8B30-72C44F40503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75202DD-AEFA-47F5-815E-2E88C6E24B92}">
      <dgm:prSet/>
      <dgm:spPr/>
      <dgm:t>
        <a:bodyPr/>
        <a:lstStyle/>
        <a:p>
          <a:r>
            <a:rPr lang="en-US"/>
            <a:t>ARCP process</a:t>
          </a:r>
        </a:p>
      </dgm:t>
    </dgm:pt>
    <dgm:pt modelId="{A80ADED7-578A-4257-BB49-E3664E800C40}" type="parTrans" cxnId="{5C3ACB4F-7308-4C7C-A796-03FCE5360B56}">
      <dgm:prSet/>
      <dgm:spPr/>
      <dgm:t>
        <a:bodyPr/>
        <a:lstStyle/>
        <a:p>
          <a:endParaRPr lang="en-US"/>
        </a:p>
      </dgm:t>
    </dgm:pt>
    <dgm:pt modelId="{45B80919-FB2F-4CA3-9302-171C91BC7809}" type="sibTrans" cxnId="{5C3ACB4F-7308-4C7C-A796-03FCE5360B56}">
      <dgm:prSet/>
      <dgm:spPr/>
      <dgm:t>
        <a:bodyPr/>
        <a:lstStyle/>
        <a:p>
          <a:endParaRPr lang="en-US"/>
        </a:p>
      </dgm:t>
    </dgm:pt>
    <dgm:pt modelId="{0F9D12DD-4A85-4872-B61B-6C8CBBD05D72}">
      <dgm:prSet/>
      <dgm:spPr/>
      <dgm:t>
        <a:bodyPr/>
        <a:lstStyle/>
        <a:p>
          <a:r>
            <a:rPr lang="en-US"/>
            <a:t>ARCP success</a:t>
          </a:r>
        </a:p>
      </dgm:t>
    </dgm:pt>
    <dgm:pt modelId="{7FDB78C4-6CB0-4E22-92A4-9B5224FFCFD4}" type="parTrans" cxnId="{A51B6D18-0FD1-4B3F-90C7-7ED39E4CD7A2}">
      <dgm:prSet/>
      <dgm:spPr/>
      <dgm:t>
        <a:bodyPr/>
        <a:lstStyle/>
        <a:p>
          <a:endParaRPr lang="en-US"/>
        </a:p>
      </dgm:t>
    </dgm:pt>
    <dgm:pt modelId="{1018B8AD-32D8-4953-AD31-4BFE87EA36C3}" type="sibTrans" cxnId="{A51B6D18-0FD1-4B3F-90C7-7ED39E4CD7A2}">
      <dgm:prSet/>
      <dgm:spPr/>
      <dgm:t>
        <a:bodyPr/>
        <a:lstStyle/>
        <a:p>
          <a:endParaRPr lang="en-US"/>
        </a:p>
      </dgm:t>
    </dgm:pt>
    <dgm:pt modelId="{35F7A397-96EE-4263-9842-C505D1933DAA}">
      <dgm:prSet/>
      <dgm:spPr/>
      <dgm:t>
        <a:bodyPr/>
        <a:lstStyle/>
        <a:p>
          <a:r>
            <a:rPr lang="en-US" dirty="0"/>
            <a:t>Pitfalls</a:t>
          </a:r>
        </a:p>
      </dgm:t>
    </dgm:pt>
    <dgm:pt modelId="{89C0423D-D12E-41F5-8989-43608DE0F352}" type="parTrans" cxnId="{6FDF4A33-CD5E-459F-A461-61F63D9CF7F7}">
      <dgm:prSet/>
      <dgm:spPr/>
      <dgm:t>
        <a:bodyPr/>
        <a:lstStyle/>
        <a:p>
          <a:endParaRPr lang="en-US"/>
        </a:p>
      </dgm:t>
    </dgm:pt>
    <dgm:pt modelId="{4429279B-6290-418B-9A6B-878BD9807ACC}" type="sibTrans" cxnId="{6FDF4A33-CD5E-459F-A461-61F63D9CF7F7}">
      <dgm:prSet/>
      <dgm:spPr/>
      <dgm:t>
        <a:bodyPr/>
        <a:lstStyle/>
        <a:p>
          <a:endParaRPr lang="en-US"/>
        </a:p>
      </dgm:t>
    </dgm:pt>
    <dgm:pt modelId="{14DA8FF8-FCD6-4E04-AEAB-ECE2BDA8C9F0}" type="pres">
      <dgm:prSet presAssocID="{58379CA5-B9F9-40B6-8B30-72C44F405030}" presName="root" presStyleCnt="0">
        <dgm:presLayoutVars>
          <dgm:dir/>
          <dgm:resizeHandles val="exact"/>
        </dgm:presLayoutVars>
      </dgm:prSet>
      <dgm:spPr/>
    </dgm:pt>
    <dgm:pt modelId="{90831DC5-17EB-4976-91C4-BBDF2879AB8D}" type="pres">
      <dgm:prSet presAssocID="{B75202DD-AEFA-47F5-815E-2E88C6E24B92}" presName="compNode" presStyleCnt="0"/>
      <dgm:spPr/>
    </dgm:pt>
    <dgm:pt modelId="{B2998E22-BEA1-4698-8B0A-C123A034BA20}" type="pres">
      <dgm:prSet presAssocID="{B75202DD-AEFA-47F5-815E-2E88C6E24B9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B38BB60E-426E-4705-A6DB-28DA49B80A34}" type="pres">
      <dgm:prSet presAssocID="{B75202DD-AEFA-47F5-815E-2E88C6E24B92}" presName="spaceRect" presStyleCnt="0"/>
      <dgm:spPr/>
    </dgm:pt>
    <dgm:pt modelId="{FDD58648-658E-45D8-8245-00D3E8C94450}" type="pres">
      <dgm:prSet presAssocID="{B75202DD-AEFA-47F5-815E-2E88C6E24B92}" presName="textRect" presStyleLbl="revTx" presStyleIdx="0" presStyleCnt="3">
        <dgm:presLayoutVars>
          <dgm:chMax val="1"/>
          <dgm:chPref val="1"/>
        </dgm:presLayoutVars>
      </dgm:prSet>
      <dgm:spPr/>
    </dgm:pt>
    <dgm:pt modelId="{E501B5A1-9E38-427F-B5B7-D9003DFBEE49}" type="pres">
      <dgm:prSet presAssocID="{45B80919-FB2F-4CA3-9302-171C91BC7809}" presName="sibTrans" presStyleCnt="0"/>
      <dgm:spPr/>
    </dgm:pt>
    <dgm:pt modelId="{92B16F72-FC46-4E02-BBE8-E8FCAC4FED91}" type="pres">
      <dgm:prSet presAssocID="{0F9D12DD-4A85-4872-B61B-6C8CBBD05D72}" presName="compNode" presStyleCnt="0"/>
      <dgm:spPr/>
    </dgm:pt>
    <dgm:pt modelId="{33F8225E-3679-4502-918F-D31D24566055}" type="pres">
      <dgm:prSet presAssocID="{0F9D12DD-4A85-4872-B61B-6C8CBBD05D7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EC06FA2C-CC67-4AA1-AB6A-A81684B2FD19}" type="pres">
      <dgm:prSet presAssocID="{0F9D12DD-4A85-4872-B61B-6C8CBBD05D72}" presName="spaceRect" presStyleCnt="0"/>
      <dgm:spPr/>
    </dgm:pt>
    <dgm:pt modelId="{7CD40035-6E8C-4FBC-9252-E8216BE0C49A}" type="pres">
      <dgm:prSet presAssocID="{0F9D12DD-4A85-4872-B61B-6C8CBBD05D72}" presName="textRect" presStyleLbl="revTx" presStyleIdx="1" presStyleCnt="3">
        <dgm:presLayoutVars>
          <dgm:chMax val="1"/>
          <dgm:chPref val="1"/>
        </dgm:presLayoutVars>
      </dgm:prSet>
      <dgm:spPr/>
    </dgm:pt>
    <dgm:pt modelId="{08F91A6F-16A4-4929-BEAF-53FEDC907708}" type="pres">
      <dgm:prSet presAssocID="{1018B8AD-32D8-4953-AD31-4BFE87EA36C3}" presName="sibTrans" presStyleCnt="0"/>
      <dgm:spPr/>
    </dgm:pt>
    <dgm:pt modelId="{AB336003-CEA7-4F37-ACCC-DB07C83DDD52}" type="pres">
      <dgm:prSet presAssocID="{35F7A397-96EE-4263-9842-C505D1933DAA}" presName="compNode" presStyleCnt="0"/>
      <dgm:spPr/>
    </dgm:pt>
    <dgm:pt modelId="{74B8327D-1B1A-4EE4-B601-0E1FB58D6A5E}" type="pres">
      <dgm:prSet presAssocID="{35F7A397-96EE-4263-9842-C505D1933DA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4C0FEB73-60F4-4771-824A-E1F18B868E8E}" type="pres">
      <dgm:prSet presAssocID="{35F7A397-96EE-4263-9842-C505D1933DAA}" presName="spaceRect" presStyleCnt="0"/>
      <dgm:spPr/>
    </dgm:pt>
    <dgm:pt modelId="{22105394-3691-4E79-A8AC-B9A5D855DE11}" type="pres">
      <dgm:prSet presAssocID="{35F7A397-96EE-4263-9842-C505D1933DA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51B6D18-0FD1-4B3F-90C7-7ED39E4CD7A2}" srcId="{58379CA5-B9F9-40B6-8B30-72C44F405030}" destId="{0F9D12DD-4A85-4872-B61B-6C8CBBD05D72}" srcOrd="1" destOrd="0" parTransId="{7FDB78C4-6CB0-4E22-92A4-9B5224FFCFD4}" sibTransId="{1018B8AD-32D8-4953-AD31-4BFE87EA36C3}"/>
    <dgm:cxn modelId="{4CD01C1D-3842-4EBC-8A01-2DC20F62451A}" type="presOf" srcId="{B75202DD-AEFA-47F5-815E-2E88C6E24B92}" destId="{FDD58648-658E-45D8-8245-00D3E8C94450}" srcOrd="0" destOrd="0" presId="urn:microsoft.com/office/officeart/2018/2/layout/IconLabelList"/>
    <dgm:cxn modelId="{6FDF4A33-CD5E-459F-A461-61F63D9CF7F7}" srcId="{58379CA5-B9F9-40B6-8B30-72C44F405030}" destId="{35F7A397-96EE-4263-9842-C505D1933DAA}" srcOrd="2" destOrd="0" parTransId="{89C0423D-D12E-41F5-8989-43608DE0F352}" sibTransId="{4429279B-6290-418B-9A6B-878BD9807ACC}"/>
    <dgm:cxn modelId="{053E395E-0701-45A8-BFAC-9C63357D6E65}" type="presOf" srcId="{35F7A397-96EE-4263-9842-C505D1933DAA}" destId="{22105394-3691-4E79-A8AC-B9A5D855DE11}" srcOrd="0" destOrd="0" presId="urn:microsoft.com/office/officeart/2018/2/layout/IconLabelList"/>
    <dgm:cxn modelId="{5C3ACB4F-7308-4C7C-A796-03FCE5360B56}" srcId="{58379CA5-B9F9-40B6-8B30-72C44F405030}" destId="{B75202DD-AEFA-47F5-815E-2E88C6E24B92}" srcOrd="0" destOrd="0" parTransId="{A80ADED7-578A-4257-BB49-E3664E800C40}" sibTransId="{45B80919-FB2F-4CA3-9302-171C91BC7809}"/>
    <dgm:cxn modelId="{157BD658-E8E9-4FBD-87CA-58E56593D9E1}" type="presOf" srcId="{0F9D12DD-4A85-4872-B61B-6C8CBBD05D72}" destId="{7CD40035-6E8C-4FBC-9252-E8216BE0C49A}" srcOrd="0" destOrd="0" presId="urn:microsoft.com/office/officeart/2018/2/layout/IconLabelList"/>
    <dgm:cxn modelId="{604488F0-3630-415C-A14A-7FE0784DE543}" type="presOf" srcId="{58379CA5-B9F9-40B6-8B30-72C44F405030}" destId="{14DA8FF8-FCD6-4E04-AEAB-ECE2BDA8C9F0}" srcOrd="0" destOrd="0" presId="urn:microsoft.com/office/officeart/2018/2/layout/IconLabelList"/>
    <dgm:cxn modelId="{20141B2B-25FA-4C3A-A024-FC27F4B162B0}" type="presParOf" srcId="{14DA8FF8-FCD6-4E04-AEAB-ECE2BDA8C9F0}" destId="{90831DC5-17EB-4976-91C4-BBDF2879AB8D}" srcOrd="0" destOrd="0" presId="urn:microsoft.com/office/officeart/2018/2/layout/IconLabelList"/>
    <dgm:cxn modelId="{5A97D2A1-FAC6-42C4-8DC6-6F3B54B8BB66}" type="presParOf" srcId="{90831DC5-17EB-4976-91C4-BBDF2879AB8D}" destId="{B2998E22-BEA1-4698-8B0A-C123A034BA20}" srcOrd="0" destOrd="0" presId="urn:microsoft.com/office/officeart/2018/2/layout/IconLabelList"/>
    <dgm:cxn modelId="{92F6CCC4-826F-4812-A8C6-DC5A83BC1652}" type="presParOf" srcId="{90831DC5-17EB-4976-91C4-BBDF2879AB8D}" destId="{B38BB60E-426E-4705-A6DB-28DA49B80A34}" srcOrd="1" destOrd="0" presId="urn:microsoft.com/office/officeart/2018/2/layout/IconLabelList"/>
    <dgm:cxn modelId="{767875EE-9B4B-4F4C-830D-142841A9CAA8}" type="presParOf" srcId="{90831DC5-17EB-4976-91C4-BBDF2879AB8D}" destId="{FDD58648-658E-45D8-8245-00D3E8C94450}" srcOrd="2" destOrd="0" presId="urn:microsoft.com/office/officeart/2018/2/layout/IconLabelList"/>
    <dgm:cxn modelId="{C920B647-D814-4503-B6E0-8148AEB96359}" type="presParOf" srcId="{14DA8FF8-FCD6-4E04-AEAB-ECE2BDA8C9F0}" destId="{E501B5A1-9E38-427F-B5B7-D9003DFBEE49}" srcOrd="1" destOrd="0" presId="urn:microsoft.com/office/officeart/2018/2/layout/IconLabelList"/>
    <dgm:cxn modelId="{D8B95B1A-6FA2-420F-B4FD-EE58F3A50CB0}" type="presParOf" srcId="{14DA8FF8-FCD6-4E04-AEAB-ECE2BDA8C9F0}" destId="{92B16F72-FC46-4E02-BBE8-E8FCAC4FED91}" srcOrd="2" destOrd="0" presId="urn:microsoft.com/office/officeart/2018/2/layout/IconLabelList"/>
    <dgm:cxn modelId="{5C0051ED-75D6-4F01-889E-A8471566F557}" type="presParOf" srcId="{92B16F72-FC46-4E02-BBE8-E8FCAC4FED91}" destId="{33F8225E-3679-4502-918F-D31D24566055}" srcOrd="0" destOrd="0" presId="urn:microsoft.com/office/officeart/2018/2/layout/IconLabelList"/>
    <dgm:cxn modelId="{D8DC6B87-0F35-4B47-B9E7-D05EE4474831}" type="presParOf" srcId="{92B16F72-FC46-4E02-BBE8-E8FCAC4FED91}" destId="{EC06FA2C-CC67-4AA1-AB6A-A81684B2FD19}" srcOrd="1" destOrd="0" presId="urn:microsoft.com/office/officeart/2018/2/layout/IconLabelList"/>
    <dgm:cxn modelId="{13C83274-FF40-4E35-96E5-01BF5C178A71}" type="presParOf" srcId="{92B16F72-FC46-4E02-BBE8-E8FCAC4FED91}" destId="{7CD40035-6E8C-4FBC-9252-E8216BE0C49A}" srcOrd="2" destOrd="0" presId="urn:microsoft.com/office/officeart/2018/2/layout/IconLabelList"/>
    <dgm:cxn modelId="{59C93640-9EB9-47E9-9199-638D41EE756E}" type="presParOf" srcId="{14DA8FF8-FCD6-4E04-AEAB-ECE2BDA8C9F0}" destId="{08F91A6F-16A4-4929-BEAF-53FEDC907708}" srcOrd="3" destOrd="0" presId="urn:microsoft.com/office/officeart/2018/2/layout/IconLabelList"/>
    <dgm:cxn modelId="{9A2A1D5A-C0F4-46A9-A893-40654C4C49F6}" type="presParOf" srcId="{14DA8FF8-FCD6-4E04-AEAB-ECE2BDA8C9F0}" destId="{AB336003-CEA7-4F37-ACCC-DB07C83DDD52}" srcOrd="4" destOrd="0" presId="urn:microsoft.com/office/officeart/2018/2/layout/IconLabelList"/>
    <dgm:cxn modelId="{79D62B65-8641-479B-95EB-601D3B878FE0}" type="presParOf" srcId="{AB336003-CEA7-4F37-ACCC-DB07C83DDD52}" destId="{74B8327D-1B1A-4EE4-B601-0E1FB58D6A5E}" srcOrd="0" destOrd="0" presId="urn:microsoft.com/office/officeart/2018/2/layout/IconLabelList"/>
    <dgm:cxn modelId="{EF8FF83D-22B2-4D86-8631-8E1A4CE78E4F}" type="presParOf" srcId="{AB336003-CEA7-4F37-ACCC-DB07C83DDD52}" destId="{4C0FEB73-60F4-4771-824A-E1F18B868E8E}" srcOrd="1" destOrd="0" presId="urn:microsoft.com/office/officeart/2018/2/layout/IconLabelList"/>
    <dgm:cxn modelId="{91833F1E-D3CA-43F5-B567-499928B2CAE0}" type="presParOf" srcId="{AB336003-CEA7-4F37-ACCC-DB07C83DDD52}" destId="{22105394-3691-4E79-A8AC-B9A5D855DE1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B3BF27-E17B-4C6B-BBE8-0FF87CD8A6F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30ADCA5-9E53-4FE6-9991-F9CF33032C98}">
      <dgm:prSet/>
      <dgm:spPr/>
      <dgm:t>
        <a:bodyPr/>
        <a:lstStyle/>
        <a:p>
          <a:r>
            <a:rPr lang="en-GB"/>
            <a:t>At least once a year</a:t>
          </a:r>
          <a:endParaRPr lang="en-US"/>
        </a:p>
      </dgm:t>
    </dgm:pt>
    <dgm:pt modelId="{C40BCFCC-5EEC-4561-9AFF-6743A5A50DD0}" type="parTrans" cxnId="{BB938E3B-72BC-4030-86E1-DD9B4AD58A6F}">
      <dgm:prSet/>
      <dgm:spPr/>
      <dgm:t>
        <a:bodyPr/>
        <a:lstStyle/>
        <a:p>
          <a:endParaRPr lang="en-US"/>
        </a:p>
      </dgm:t>
    </dgm:pt>
    <dgm:pt modelId="{998BAF22-0786-492B-9784-228B6620F0C4}" type="sibTrans" cxnId="{BB938E3B-72BC-4030-86E1-DD9B4AD58A6F}">
      <dgm:prSet/>
      <dgm:spPr/>
      <dgm:t>
        <a:bodyPr/>
        <a:lstStyle/>
        <a:p>
          <a:endParaRPr lang="en-US"/>
        </a:p>
      </dgm:t>
    </dgm:pt>
    <dgm:pt modelId="{D4D64E87-76FC-42E4-B2E8-A1498EF8E70A}">
      <dgm:prSet/>
      <dgm:spPr/>
      <dgm:t>
        <a:bodyPr/>
        <a:lstStyle/>
        <a:p>
          <a:r>
            <a:rPr lang="en-GB"/>
            <a:t>no more than a maximum interval of 15 months to facilitate revalidation</a:t>
          </a:r>
          <a:endParaRPr lang="en-US"/>
        </a:p>
      </dgm:t>
    </dgm:pt>
    <dgm:pt modelId="{2710707D-C3D6-4FB0-A9B1-DFDA0A474F77}" type="parTrans" cxnId="{2F1D0210-D2F4-48AF-A9C0-6C7C555C54F0}">
      <dgm:prSet/>
      <dgm:spPr/>
      <dgm:t>
        <a:bodyPr/>
        <a:lstStyle/>
        <a:p>
          <a:endParaRPr lang="en-US"/>
        </a:p>
      </dgm:t>
    </dgm:pt>
    <dgm:pt modelId="{97D00AAC-ECA5-4384-9170-B8687191E5F8}" type="sibTrans" cxnId="{2F1D0210-D2F4-48AF-A9C0-6C7C555C54F0}">
      <dgm:prSet/>
      <dgm:spPr/>
      <dgm:t>
        <a:bodyPr/>
        <a:lstStyle/>
        <a:p>
          <a:endParaRPr lang="en-US"/>
        </a:p>
      </dgm:t>
    </dgm:pt>
    <dgm:pt modelId="{4ABA359A-4FC1-46EA-BF99-3D02B22C1B19}">
      <dgm:prSet/>
      <dgm:spPr/>
      <dgm:t>
        <a:bodyPr/>
        <a:lstStyle/>
        <a:p>
          <a:r>
            <a:rPr lang="en-GB"/>
            <a:t>May be more frequent if </a:t>
          </a:r>
          <a:endParaRPr lang="en-US"/>
        </a:p>
      </dgm:t>
    </dgm:pt>
    <dgm:pt modelId="{291EE3E4-9171-4EE9-8A38-F8202D1265C3}" type="parTrans" cxnId="{E1F8DCE8-317D-490C-AD50-3DA91759CE36}">
      <dgm:prSet/>
      <dgm:spPr/>
      <dgm:t>
        <a:bodyPr/>
        <a:lstStyle/>
        <a:p>
          <a:endParaRPr lang="en-US"/>
        </a:p>
      </dgm:t>
    </dgm:pt>
    <dgm:pt modelId="{CC4608AF-4260-4388-9D33-73F20AC1E63B}" type="sibTrans" cxnId="{E1F8DCE8-317D-490C-AD50-3DA91759CE36}">
      <dgm:prSet/>
      <dgm:spPr/>
      <dgm:t>
        <a:bodyPr/>
        <a:lstStyle/>
        <a:p>
          <a:endParaRPr lang="en-US"/>
        </a:p>
      </dgm:t>
    </dgm:pt>
    <dgm:pt modelId="{8E465F54-B21C-4159-B4F4-D49B35F6E5E1}">
      <dgm:prSet/>
      <dgm:spPr/>
      <dgm:t>
        <a:bodyPr/>
        <a:lstStyle/>
        <a:p>
          <a:r>
            <a:rPr lang="en-GB"/>
            <a:t>adequate progress is not demonstrated</a:t>
          </a:r>
          <a:endParaRPr lang="en-US"/>
        </a:p>
      </dgm:t>
    </dgm:pt>
    <dgm:pt modelId="{296009FB-F2D3-4FD5-BF2F-350301A11B40}" type="parTrans" cxnId="{4FCCE77D-CD56-4788-99B9-9DE205E9C7B5}">
      <dgm:prSet/>
      <dgm:spPr/>
      <dgm:t>
        <a:bodyPr/>
        <a:lstStyle/>
        <a:p>
          <a:endParaRPr lang="en-US"/>
        </a:p>
      </dgm:t>
    </dgm:pt>
    <dgm:pt modelId="{B82D7245-68CB-4663-8940-9F0B68A3D8F8}" type="sibTrans" cxnId="{4FCCE77D-CD56-4788-99B9-9DE205E9C7B5}">
      <dgm:prSet/>
      <dgm:spPr/>
      <dgm:t>
        <a:bodyPr/>
        <a:lstStyle/>
        <a:p>
          <a:endParaRPr lang="en-US"/>
        </a:p>
      </dgm:t>
    </dgm:pt>
    <dgm:pt modelId="{D08B725C-8505-43D1-AE4C-DB4B70145502}">
      <dgm:prSet/>
      <dgm:spPr/>
      <dgm:t>
        <a:bodyPr/>
        <a:lstStyle/>
        <a:p>
          <a:r>
            <a:rPr lang="en-GB"/>
            <a:t>Critical progression point</a:t>
          </a:r>
          <a:endParaRPr lang="en-US"/>
        </a:p>
      </dgm:t>
    </dgm:pt>
    <dgm:pt modelId="{3638BB14-4280-47ED-BD06-8C262C1DCDBF}" type="parTrans" cxnId="{CF126CB9-C13F-4025-9AEA-BDFB79D48B03}">
      <dgm:prSet/>
      <dgm:spPr/>
      <dgm:t>
        <a:bodyPr/>
        <a:lstStyle/>
        <a:p>
          <a:endParaRPr lang="en-US"/>
        </a:p>
      </dgm:t>
    </dgm:pt>
    <dgm:pt modelId="{171BB0D6-0E4A-4082-968A-8BA02255D40D}" type="sibTrans" cxnId="{CF126CB9-C13F-4025-9AEA-BDFB79D48B03}">
      <dgm:prSet/>
      <dgm:spPr/>
      <dgm:t>
        <a:bodyPr/>
        <a:lstStyle/>
        <a:p>
          <a:endParaRPr lang="en-US"/>
        </a:p>
      </dgm:t>
    </dgm:pt>
    <dgm:pt modelId="{E2EC4409-6540-4155-A96E-97DA810E28DC}">
      <dgm:prSet/>
      <dgm:spPr/>
      <dgm:t>
        <a:bodyPr/>
        <a:lstStyle/>
        <a:p>
          <a:r>
            <a:rPr lang="en-GB"/>
            <a:t>Special circumstances-OOP/IDT/ML etc.</a:t>
          </a:r>
          <a:endParaRPr lang="en-US"/>
        </a:p>
      </dgm:t>
    </dgm:pt>
    <dgm:pt modelId="{8067634E-4419-42A2-AA5C-DB1288E626FA}" type="parTrans" cxnId="{13A825DD-1617-4C95-89A3-02CD7EB3244D}">
      <dgm:prSet/>
      <dgm:spPr/>
      <dgm:t>
        <a:bodyPr/>
        <a:lstStyle/>
        <a:p>
          <a:endParaRPr lang="en-US"/>
        </a:p>
      </dgm:t>
    </dgm:pt>
    <dgm:pt modelId="{AC335632-ED5B-4A2F-90BC-DC476F74B1F7}" type="sibTrans" cxnId="{13A825DD-1617-4C95-89A3-02CD7EB3244D}">
      <dgm:prSet/>
      <dgm:spPr/>
      <dgm:t>
        <a:bodyPr/>
        <a:lstStyle/>
        <a:p>
          <a:endParaRPr lang="en-US"/>
        </a:p>
      </dgm:t>
    </dgm:pt>
    <dgm:pt modelId="{B2E63723-8A68-43EA-8CE6-6EF543FAF6F7}" type="pres">
      <dgm:prSet presAssocID="{EDB3BF27-E17B-4C6B-BBE8-0FF87CD8A6F3}" presName="linear" presStyleCnt="0">
        <dgm:presLayoutVars>
          <dgm:animLvl val="lvl"/>
          <dgm:resizeHandles val="exact"/>
        </dgm:presLayoutVars>
      </dgm:prSet>
      <dgm:spPr/>
    </dgm:pt>
    <dgm:pt modelId="{321CAB2A-11FF-4113-A97C-E5428BECDE8A}" type="pres">
      <dgm:prSet presAssocID="{A30ADCA5-9E53-4FE6-9991-F9CF33032C98}" presName="parentText" presStyleLbl="node1" presStyleIdx="0" presStyleCnt="3" custLinFactY="-2701" custLinFactNeighborX="0" custLinFactNeighborY="-100000">
        <dgm:presLayoutVars>
          <dgm:chMax val="0"/>
          <dgm:bulletEnabled val="1"/>
        </dgm:presLayoutVars>
      </dgm:prSet>
      <dgm:spPr/>
    </dgm:pt>
    <dgm:pt modelId="{7CB9AB0F-14DE-4AE6-B47A-2B436630A15C}" type="pres">
      <dgm:prSet presAssocID="{998BAF22-0786-492B-9784-228B6620F0C4}" presName="spacer" presStyleCnt="0"/>
      <dgm:spPr/>
    </dgm:pt>
    <dgm:pt modelId="{0084ADBE-F446-474E-A1E8-3FCABE37AB9E}" type="pres">
      <dgm:prSet presAssocID="{D4D64E87-76FC-42E4-B2E8-A1498EF8E70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4DEDB51-324F-43B0-84CC-805D1ABA318F}" type="pres">
      <dgm:prSet presAssocID="{97D00AAC-ECA5-4384-9170-B8687191E5F8}" presName="spacer" presStyleCnt="0"/>
      <dgm:spPr/>
    </dgm:pt>
    <dgm:pt modelId="{BF0BBD39-6412-4864-81DF-1C468637AB34}" type="pres">
      <dgm:prSet presAssocID="{4ABA359A-4FC1-46EA-BF99-3D02B22C1B1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D42B160-819B-4F8A-9B6A-E008DEDEE486}" type="pres">
      <dgm:prSet presAssocID="{4ABA359A-4FC1-46EA-BF99-3D02B22C1B1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F1D0210-D2F4-48AF-A9C0-6C7C555C54F0}" srcId="{EDB3BF27-E17B-4C6B-BBE8-0FF87CD8A6F3}" destId="{D4D64E87-76FC-42E4-B2E8-A1498EF8E70A}" srcOrd="1" destOrd="0" parTransId="{2710707D-C3D6-4FB0-A9B1-DFDA0A474F77}" sibTransId="{97D00AAC-ECA5-4384-9170-B8687191E5F8}"/>
    <dgm:cxn modelId="{BB938E3B-72BC-4030-86E1-DD9B4AD58A6F}" srcId="{EDB3BF27-E17B-4C6B-BBE8-0FF87CD8A6F3}" destId="{A30ADCA5-9E53-4FE6-9991-F9CF33032C98}" srcOrd="0" destOrd="0" parTransId="{C40BCFCC-5EEC-4561-9AFF-6743A5A50DD0}" sibTransId="{998BAF22-0786-492B-9784-228B6620F0C4}"/>
    <dgm:cxn modelId="{6162C93F-56B2-43DF-BEEF-4FE9731DA0AA}" type="presOf" srcId="{EDB3BF27-E17B-4C6B-BBE8-0FF87CD8A6F3}" destId="{B2E63723-8A68-43EA-8CE6-6EF543FAF6F7}" srcOrd="0" destOrd="0" presId="urn:microsoft.com/office/officeart/2005/8/layout/vList2"/>
    <dgm:cxn modelId="{4FCCE77D-CD56-4788-99B9-9DE205E9C7B5}" srcId="{4ABA359A-4FC1-46EA-BF99-3D02B22C1B19}" destId="{8E465F54-B21C-4159-B4F4-D49B35F6E5E1}" srcOrd="0" destOrd="0" parTransId="{296009FB-F2D3-4FD5-BF2F-350301A11B40}" sibTransId="{B82D7245-68CB-4663-8940-9F0B68A3D8F8}"/>
    <dgm:cxn modelId="{14A49F7E-ABE7-42DC-A888-20127356FC5D}" type="presOf" srcId="{E2EC4409-6540-4155-A96E-97DA810E28DC}" destId="{CD42B160-819B-4F8A-9B6A-E008DEDEE486}" srcOrd="0" destOrd="2" presId="urn:microsoft.com/office/officeart/2005/8/layout/vList2"/>
    <dgm:cxn modelId="{5202E5A0-7FF8-430A-91EE-BB11C92BFAF7}" type="presOf" srcId="{A30ADCA5-9E53-4FE6-9991-F9CF33032C98}" destId="{321CAB2A-11FF-4113-A97C-E5428BECDE8A}" srcOrd="0" destOrd="0" presId="urn:microsoft.com/office/officeart/2005/8/layout/vList2"/>
    <dgm:cxn modelId="{F99277AD-A368-49E7-BD9C-75A2222605C8}" type="presOf" srcId="{4ABA359A-4FC1-46EA-BF99-3D02B22C1B19}" destId="{BF0BBD39-6412-4864-81DF-1C468637AB34}" srcOrd="0" destOrd="0" presId="urn:microsoft.com/office/officeart/2005/8/layout/vList2"/>
    <dgm:cxn modelId="{CF126CB9-C13F-4025-9AEA-BDFB79D48B03}" srcId="{4ABA359A-4FC1-46EA-BF99-3D02B22C1B19}" destId="{D08B725C-8505-43D1-AE4C-DB4B70145502}" srcOrd="1" destOrd="0" parTransId="{3638BB14-4280-47ED-BD06-8C262C1DCDBF}" sibTransId="{171BB0D6-0E4A-4082-968A-8BA02255D40D}"/>
    <dgm:cxn modelId="{EAB834BC-CC59-4D2A-A88D-1D98BBA36D54}" type="presOf" srcId="{8E465F54-B21C-4159-B4F4-D49B35F6E5E1}" destId="{CD42B160-819B-4F8A-9B6A-E008DEDEE486}" srcOrd="0" destOrd="0" presId="urn:microsoft.com/office/officeart/2005/8/layout/vList2"/>
    <dgm:cxn modelId="{04EA09D0-3287-4090-A541-C6F8B508600E}" type="presOf" srcId="{D08B725C-8505-43D1-AE4C-DB4B70145502}" destId="{CD42B160-819B-4F8A-9B6A-E008DEDEE486}" srcOrd="0" destOrd="1" presId="urn:microsoft.com/office/officeart/2005/8/layout/vList2"/>
    <dgm:cxn modelId="{0C676DD1-4865-4923-A0DC-D7D24738986A}" type="presOf" srcId="{D4D64E87-76FC-42E4-B2E8-A1498EF8E70A}" destId="{0084ADBE-F446-474E-A1E8-3FCABE37AB9E}" srcOrd="0" destOrd="0" presId="urn:microsoft.com/office/officeart/2005/8/layout/vList2"/>
    <dgm:cxn modelId="{13A825DD-1617-4C95-89A3-02CD7EB3244D}" srcId="{4ABA359A-4FC1-46EA-BF99-3D02B22C1B19}" destId="{E2EC4409-6540-4155-A96E-97DA810E28DC}" srcOrd="2" destOrd="0" parTransId="{8067634E-4419-42A2-AA5C-DB1288E626FA}" sibTransId="{AC335632-ED5B-4A2F-90BC-DC476F74B1F7}"/>
    <dgm:cxn modelId="{E1F8DCE8-317D-490C-AD50-3DA91759CE36}" srcId="{EDB3BF27-E17B-4C6B-BBE8-0FF87CD8A6F3}" destId="{4ABA359A-4FC1-46EA-BF99-3D02B22C1B19}" srcOrd="2" destOrd="0" parTransId="{291EE3E4-9171-4EE9-8A38-F8202D1265C3}" sibTransId="{CC4608AF-4260-4388-9D33-73F20AC1E63B}"/>
    <dgm:cxn modelId="{78CFB89C-CDF9-41EB-A978-0C788C758DE3}" type="presParOf" srcId="{B2E63723-8A68-43EA-8CE6-6EF543FAF6F7}" destId="{321CAB2A-11FF-4113-A97C-E5428BECDE8A}" srcOrd="0" destOrd="0" presId="urn:microsoft.com/office/officeart/2005/8/layout/vList2"/>
    <dgm:cxn modelId="{808DDB78-E2FE-46E0-A408-F8203C837DB2}" type="presParOf" srcId="{B2E63723-8A68-43EA-8CE6-6EF543FAF6F7}" destId="{7CB9AB0F-14DE-4AE6-B47A-2B436630A15C}" srcOrd="1" destOrd="0" presId="urn:microsoft.com/office/officeart/2005/8/layout/vList2"/>
    <dgm:cxn modelId="{0CF15C3E-C458-4D2C-9100-D0610C1049C9}" type="presParOf" srcId="{B2E63723-8A68-43EA-8CE6-6EF543FAF6F7}" destId="{0084ADBE-F446-474E-A1E8-3FCABE37AB9E}" srcOrd="2" destOrd="0" presId="urn:microsoft.com/office/officeart/2005/8/layout/vList2"/>
    <dgm:cxn modelId="{65B73A6A-2F18-40C2-9C76-2CEA286F4C3C}" type="presParOf" srcId="{B2E63723-8A68-43EA-8CE6-6EF543FAF6F7}" destId="{94DEDB51-324F-43B0-84CC-805D1ABA318F}" srcOrd="3" destOrd="0" presId="urn:microsoft.com/office/officeart/2005/8/layout/vList2"/>
    <dgm:cxn modelId="{9ACE4C53-D312-4130-ADD0-CC7E7DA20933}" type="presParOf" srcId="{B2E63723-8A68-43EA-8CE6-6EF543FAF6F7}" destId="{BF0BBD39-6412-4864-81DF-1C468637AB34}" srcOrd="4" destOrd="0" presId="urn:microsoft.com/office/officeart/2005/8/layout/vList2"/>
    <dgm:cxn modelId="{9C7F4B6C-8714-41C9-AC0D-039757F088BA}" type="presParOf" srcId="{B2E63723-8A68-43EA-8CE6-6EF543FAF6F7}" destId="{CD42B160-819B-4F8A-9B6A-E008DEDEE48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D4CDB9-878A-43B5-80B0-B8165D54054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F8290A-AF12-4C07-A438-EAEFA631F79A}">
      <dgm:prSet/>
      <dgm:spPr/>
      <dgm:t>
        <a:bodyPr/>
        <a:lstStyle/>
        <a:p>
          <a:r>
            <a:rPr lang="en-US"/>
            <a:t>TPD</a:t>
          </a:r>
        </a:p>
      </dgm:t>
    </dgm:pt>
    <dgm:pt modelId="{7DEC1808-9D5B-4A86-8C2B-7613CC2F22A8}" type="parTrans" cxnId="{B2EC2DEC-52CA-4B49-BD6F-B4D76679AF94}">
      <dgm:prSet/>
      <dgm:spPr/>
      <dgm:t>
        <a:bodyPr/>
        <a:lstStyle/>
        <a:p>
          <a:endParaRPr lang="en-US"/>
        </a:p>
      </dgm:t>
    </dgm:pt>
    <dgm:pt modelId="{ABD8F71C-6FF1-43DC-BBBC-54D53D6B4819}" type="sibTrans" cxnId="{B2EC2DEC-52CA-4B49-BD6F-B4D76679AF94}">
      <dgm:prSet/>
      <dgm:spPr/>
      <dgm:t>
        <a:bodyPr/>
        <a:lstStyle/>
        <a:p>
          <a:endParaRPr lang="en-US"/>
        </a:p>
      </dgm:t>
    </dgm:pt>
    <dgm:pt modelId="{F818777D-A511-46D8-AF43-ABB92F26EF5C}">
      <dgm:prSet/>
      <dgm:spPr/>
      <dgm:t>
        <a:bodyPr/>
        <a:lstStyle/>
        <a:p>
          <a:r>
            <a:rPr lang="en-US"/>
            <a:t>Postgraduate Dean or their representative (HoS)</a:t>
          </a:r>
        </a:p>
      </dgm:t>
    </dgm:pt>
    <dgm:pt modelId="{6A94ABE3-0F0B-450D-81AD-5EBA02489980}" type="parTrans" cxnId="{7C7AEED2-48CF-42FF-80A1-4F60FC4CB08E}">
      <dgm:prSet/>
      <dgm:spPr/>
      <dgm:t>
        <a:bodyPr/>
        <a:lstStyle/>
        <a:p>
          <a:endParaRPr lang="en-US"/>
        </a:p>
      </dgm:t>
    </dgm:pt>
    <dgm:pt modelId="{AE26EAB9-416A-4E54-9A9A-C302EF7DE6D3}" type="sibTrans" cxnId="{7C7AEED2-48CF-42FF-80A1-4F60FC4CB08E}">
      <dgm:prSet/>
      <dgm:spPr/>
      <dgm:t>
        <a:bodyPr/>
        <a:lstStyle/>
        <a:p>
          <a:endParaRPr lang="en-US"/>
        </a:p>
      </dgm:t>
    </dgm:pt>
    <dgm:pt modelId="{50281281-6B6D-470A-9FAB-E3D506DCB90B}">
      <dgm:prSet/>
      <dgm:spPr/>
      <dgm:t>
        <a:bodyPr/>
        <a:lstStyle/>
        <a:p>
          <a:r>
            <a:rPr lang="en-US"/>
            <a:t>RA or Deputy RA</a:t>
          </a:r>
        </a:p>
      </dgm:t>
    </dgm:pt>
    <dgm:pt modelId="{766FC879-99EF-4EAE-A43C-953CA76BBB23}" type="parTrans" cxnId="{4DEB8714-DAAF-4AE4-8907-361EFA96CACD}">
      <dgm:prSet/>
      <dgm:spPr/>
      <dgm:t>
        <a:bodyPr/>
        <a:lstStyle/>
        <a:p>
          <a:endParaRPr lang="en-US"/>
        </a:p>
      </dgm:t>
    </dgm:pt>
    <dgm:pt modelId="{488DCA0D-26F4-4D7E-BE8E-875D4F6E5AE0}" type="sibTrans" cxnId="{4DEB8714-DAAF-4AE4-8907-361EFA96CACD}">
      <dgm:prSet/>
      <dgm:spPr/>
      <dgm:t>
        <a:bodyPr/>
        <a:lstStyle/>
        <a:p>
          <a:endParaRPr lang="en-US"/>
        </a:p>
      </dgm:t>
    </dgm:pt>
    <dgm:pt modelId="{15A1E7EC-2CA5-441A-AB08-8EC884E04B44}">
      <dgm:prSet/>
      <dgm:spPr/>
      <dgm:t>
        <a:bodyPr/>
        <a:lstStyle/>
        <a:p>
          <a:r>
            <a:rPr lang="en-US" dirty="0"/>
            <a:t>Other educators (ES,CT)</a:t>
          </a:r>
        </a:p>
      </dgm:t>
    </dgm:pt>
    <dgm:pt modelId="{B62C5245-C451-4A75-82AD-891AAADEDB96}" type="parTrans" cxnId="{107899D2-A706-4AE8-B1E7-6F7F8FCC8A0F}">
      <dgm:prSet/>
      <dgm:spPr/>
      <dgm:t>
        <a:bodyPr/>
        <a:lstStyle/>
        <a:p>
          <a:endParaRPr lang="en-US"/>
        </a:p>
      </dgm:t>
    </dgm:pt>
    <dgm:pt modelId="{530A31AA-609C-4DF8-A4F7-3E2FB0497D0E}" type="sibTrans" cxnId="{107899D2-A706-4AE8-B1E7-6F7F8FCC8A0F}">
      <dgm:prSet/>
      <dgm:spPr/>
      <dgm:t>
        <a:bodyPr/>
        <a:lstStyle/>
        <a:p>
          <a:endParaRPr lang="en-US"/>
        </a:p>
      </dgm:t>
    </dgm:pt>
    <dgm:pt modelId="{CF047E3D-24C7-4A80-A562-CD0633BF23DC}">
      <dgm:prSet/>
      <dgm:spPr/>
      <dgm:t>
        <a:bodyPr/>
        <a:lstStyle/>
        <a:p>
          <a:r>
            <a:rPr lang="en-US"/>
            <a:t>Lay representative</a:t>
          </a:r>
        </a:p>
      </dgm:t>
    </dgm:pt>
    <dgm:pt modelId="{7156583C-569C-4B62-8308-19C733067EC8}" type="parTrans" cxnId="{05B74AE2-FD16-443D-B8CF-6010AAAB85AC}">
      <dgm:prSet/>
      <dgm:spPr/>
      <dgm:t>
        <a:bodyPr/>
        <a:lstStyle/>
        <a:p>
          <a:endParaRPr lang="en-US"/>
        </a:p>
      </dgm:t>
    </dgm:pt>
    <dgm:pt modelId="{61855FAF-2FAF-411A-A1E2-04FC3C4EDFB2}" type="sibTrans" cxnId="{05B74AE2-FD16-443D-B8CF-6010AAAB85AC}">
      <dgm:prSet/>
      <dgm:spPr/>
      <dgm:t>
        <a:bodyPr/>
        <a:lstStyle/>
        <a:p>
          <a:endParaRPr lang="en-US"/>
        </a:p>
      </dgm:t>
    </dgm:pt>
    <dgm:pt modelId="{76A2E556-63C3-AD45-87CD-7E32310C69CC}" type="pres">
      <dgm:prSet presAssocID="{15D4CDB9-878A-43B5-80B0-B8165D540541}" presName="vert0" presStyleCnt="0">
        <dgm:presLayoutVars>
          <dgm:dir/>
          <dgm:animOne val="branch"/>
          <dgm:animLvl val="lvl"/>
        </dgm:presLayoutVars>
      </dgm:prSet>
      <dgm:spPr/>
    </dgm:pt>
    <dgm:pt modelId="{5E800748-23F5-D64B-9227-9AC0B8DF3D65}" type="pres">
      <dgm:prSet presAssocID="{19F8290A-AF12-4C07-A438-EAEFA631F79A}" presName="thickLine" presStyleLbl="alignNode1" presStyleIdx="0" presStyleCnt="5"/>
      <dgm:spPr/>
    </dgm:pt>
    <dgm:pt modelId="{F5543D02-A4C6-784D-8658-5430A72F31B9}" type="pres">
      <dgm:prSet presAssocID="{19F8290A-AF12-4C07-A438-EAEFA631F79A}" presName="horz1" presStyleCnt="0"/>
      <dgm:spPr/>
    </dgm:pt>
    <dgm:pt modelId="{2DA35488-70C3-914B-8785-6E9360D00258}" type="pres">
      <dgm:prSet presAssocID="{19F8290A-AF12-4C07-A438-EAEFA631F79A}" presName="tx1" presStyleLbl="revTx" presStyleIdx="0" presStyleCnt="5"/>
      <dgm:spPr/>
    </dgm:pt>
    <dgm:pt modelId="{1AFED22C-7A8A-8646-8259-AED59665243C}" type="pres">
      <dgm:prSet presAssocID="{19F8290A-AF12-4C07-A438-EAEFA631F79A}" presName="vert1" presStyleCnt="0"/>
      <dgm:spPr/>
    </dgm:pt>
    <dgm:pt modelId="{275BD28F-4448-0B49-8C56-13E121897CE0}" type="pres">
      <dgm:prSet presAssocID="{F818777D-A511-46D8-AF43-ABB92F26EF5C}" presName="thickLine" presStyleLbl="alignNode1" presStyleIdx="1" presStyleCnt="5"/>
      <dgm:spPr/>
    </dgm:pt>
    <dgm:pt modelId="{ABDBF1E2-F271-754B-B4D2-0F14508F9920}" type="pres">
      <dgm:prSet presAssocID="{F818777D-A511-46D8-AF43-ABB92F26EF5C}" presName="horz1" presStyleCnt="0"/>
      <dgm:spPr/>
    </dgm:pt>
    <dgm:pt modelId="{DDE47C15-27FE-4E4A-BA4D-37177064FD95}" type="pres">
      <dgm:prSet presAssocID="{F818777D-A511-46D8-AF43-ABB92F26EF5C}" presName="tx1" presStyleLbl="revTx" presStyleIdx="1" presStyleCnt="5"/>
      <dgm:spPr/>
    </dgm:pt>
    <dgm:pt modelId="{92563B9A-45DD-C544-9932-EEFF839653C2}" type="pres">
      <dgm:prSet presAssocID="{F818777D-A511-46D8-AF43-ABB92F26EF5C}" presName="vert1" presStyleCnt="0"/>
      <dgm:spPr/>
    </dgm:pt>
    <dgm:pt modelId="{F9459152-2059-294D-8405-510F37C90009}" type="pres">
      <dgm:prSet presAssocID="{50281281-6B6D-470A-9FAB-E3D506DCB90B}" presName="thickLine" presStyleLbl="alignNode1" presStyleIdx="2" presStyleCnt="5"/>
      <dgm:spPr/>
    </dgm:pt>
    <dgm:pt modelId="{FEACA162-73F0-DD43-A108-BF04131E3C1F}" type="pres">
      <dgm:prSet presAssocID="{50281281-6B6D-470A-9FAB-E3D506DCB90B}" presName="horz1" presStyleCnt="0"/>
      <dgm:spPr/>
    </dgm:pt>
    <dgm:pt modelId="{2039C618-CDF3-EE49-BA67-E35A07BBEF04}" type="pres">
      <dgm:prSet presAssocID="{50281281-6B6D-470A-9FAB-E3D506DCB90B}" presName="tx1" presStyleLbl="revTx" presStyleIdx="2" presStyleCnt="5"/>
      <dgm:spPr/>
    </dgm:pt>
    <dgm:pt modelId="{3826C1C7-E4F1-4E42-A8B0-50FC3D5233E5}" type="pres">
      <dgm:prSet presAssocID="{50281281-6B6D-470A-9FAB-E3D506DCB90B}" presName="vert1" presStyleCnt="0"/>
      <dgm:spPr/>
    </dgm:pt>
    <dgm:pt modelId="{DE6DB334-0BAA-3547-A44B-50F5E7B64177}" type="pres">
      <dgm:prSet presAssocID="{15A1E7EC-2CA5-441A-AB08-8EC884E04B44}" presName="thickLine" presStyleLbl="alignNode1" presStyleIdx="3" presStyleCnt="5"/>
      <dgm:spPr/>
    </dgm:pt>
    <dgm:pt modelId="{059DE098-8E7C-AD4A-8225-9213B583EC64}" type="pres">
      <dgm:prSet presAssocID="{15A1E7EC-2CA5-441A-AB08-8EC884E04B44}" presName="horz1" presStyleCnt="0"/>
      <dgm:spPr/>
    </dgm:pt>
    <dgm:pt modelId="{EA2631DF-266D-AE47-976B-3C6BFB2395A7}" type="pres">
      <dgm:prSet presAssocID="{15A1E7EC-2CA5-441A-AB08-8EC884E04B44}" presName="tx1" presStyleLbl="revTx" presStyleIdx="3" presStyleCnt="5"/>
      <dgm:spPr/>
    </dgm:pt>
    <dgm:pt modelId="{7F523B79-B0C3-CA42-9EB4-31291103BC63}" type="pres">
      <dgm:prSet presAssocID="{15A1E7EC-2CA5-441A-AB08-8EC884E04B44}" presName="vert1" presStyleCnt="0"/>
      <dgm:spPr/>
    </dgm:pt>
    <dgm:pt modelId="{E8BDF8E9-5E69-3948-8AFD-C816BE7CC0A0}" type="pres">
      <dgm:prSet presAssocID="{CF047E3D-24C7-4A80-A562-CD0633BF23DC}" presName="thickLine" presStyleLbl="alignNode1" presStyleIdx="4" presStyleCnt="5"/>
      <dgm:spPr/>
    </dgm:pt>
    <dgm:pt modelId="{2146D91B-5918-8B49-B19A-069684004EFB}" type="pres">
      <dgm:prSet presAssocID="{CF047E3D-24C7-4A80-A562-CD0633BF23DC}" presName="horz1" presStyleCnt="0"/>
      <dgm:spPr/>
    </dgm:pt>
    <dgm:pt modelId="{DA4790F5-D382-AA43-911E-5EA768899658}" type="pres">
      <dgm:prSet presAssocID="{CF047E3D-24C7-4A80-A562-CD0633BF23DC}" presName="tx1" presStyleLbl="revTx" presStyleIdx="4" presStyleCnt="5"/>
      <dgm:spPr/>
    </dgm:pt>
    <dgm:pt modelId="{C11E0956-3015-E243-A878-00B2C6FB2563}" type="pres">
      <dgm:prSet presAssocID="{CF047E3D-24C7-4A80-A562-CD0633BF23DC}" presName="vert1" presStyleCnt="0"/>
      <dgm:spPr/>
    </dgm:pt>
  </dgm:ptLst>
  <dgm:cxnLst>
    <dgm:cxn modelId="{097F6C0D-E2D6-4442-A1E7-FCF1E2D9D119}" type="presOf" srcId="{15A1E7EC-2CA5-441A-AB08-8EC884E04B44}" destId="{EA2631DF-266D-AE47-976B-3C6BFB2395A7}" srcOrd="0" destOrd="0" presId="urn:microsoft.com/office/officeart/2008/layout/LinedList"/>
    <dgm:cxn modelId="{A18F210E-0CA2-554D-9229-7C12DE0B67A9}" type="presOf" srcId="{15D4CDB9-878A-43B5-80B0-B8165D540541}" destId="{76A2E556-63C3-AD45-87CD-7E32310C69CC}" srcOrd="0" destOrd="0" presId="urn:microsoft.com/office/officeart/2008/layout/LinedList"/>
    <dgm:cxn modelId="{4DEB8714-DAAF-4AE4-8907-361EFA96CACD}" srcId="{15D4CDB9-878A-43B5-80B0-B8165D540541}" destId="{50281281-6B6D-470A-9FAB-E3D506DCB90B}" srcOrd="2" destOrd="0" parTransId="{766FC879-99EF-4EAE-A43C-953CA76BBB23}" sibTransId="{488DCA0D-26F4-4D7E-BE8E-875D4F6E5AE0}"/>
    <dgm:cxn modelId="{D650D745-4D44-2542-A17E-4A8EA93BABEE}" type="presOf" srcId="{50281281-6B6D-470A-9FAB-E3D506DCB90B}" destId="{2039C618-CDF3-EE49-BA67-E35A07BBEF04}" srcOrd="0" destOrd="0" presId="urn:microsoft.com/office/officeart/2008/layout/LinedList"/>
    <dgm:cxn modelId="{70CB874B-F6EA-D848-BE8A-89398CCE5030}" type="presOf" srcId="{CF047E3D-24C7-4A80-A562-CD0633BF23DC}" destId="{DA4790F5-D382-AA43-911E-5EA768899658}" srcOrd="0" destOrd="0" presId="urn:microsoft.com/office/officeart/2008/layout/LinedList"/>
    <dgm:cxn modelId="{0CE12AA0-9816-AC48-BA17-D22778C81337}" type="presOf" srcId="{19F8290A-AF12-4C07-A438-EAEFA631F79A}" destId="{2DA35488-70C3-914B-8785-6E9360D00258}" srcOrd="0" destOrd="0" presId="urn:microsoft.com/office/officeart/2008/layout/LinedList"/>
    <dgm:cxn modelId="{3A8371A6-F297-3D4B-8262-96365FE407FE}" type="presOf" srcId="{F818777D-A511-46D8-AF43-ABB92F26EF5C}" destId="{DDE47C15-27FE-4E4A-BA4D-37177064FD95}" srcOrd="0" destOrd="0" presId="urn:microsoft.com/office/officeart/2008/layout/LinedList"/>
    <dgm:cxn modelId="{107899D2-A706-4AE8-B1E7-6F7F8FCC8A0F}" srcId="{15D4CDB9-878A-43B5-80B0-B8165D540541}" destId="{15A1E7EC-2CA5-441A-AB08-8EC884E04B44}" srcOrd="3" destOrd="0" parTransId="{B62C5245-C451-4A75-82AD-891AAADEDB96}" sibTransId="{530A31AA-609C-4DF8-A4F7-3E2FB0497D0E}"/>
    <dgm:cxn modelId="{7C7AEED2-48CF-42FF-80A1-4F60FC4CB08E}" srcId="{15D4CDB9-878A-43B5-80B0-B8165D540541}" destId="{F818777D-A511-46D8-AF43-ABB92F26EF5C}" srcOrd="1" destOrd="0" parTransId="{6A94ABE3-0F0B-450D-81AD-5EBA02489980}" sibTransId="{AE26EAB9-416A-4E54-9A9A-C302EF7DE6D3}"/>
    <dgm:cxn modelId="{05B74AE2-FD16-443D-B8CF-6010AAAB85AC}" srcId="{15D4CDB9-878A-43B5-80B0-B8165D540541}" destId="{CF047E3D-24C7-4A80-A562-CD0633BF23DC}" srcOrd="4" destOrd="0" parTransId="{7156583C-569C-4B62-8308-19C733067EC8}" sibTransId="{61855FAF-2FAF-411A-A1E2-04FC3C4EDFB2}"/>
    <dgm:cxn modelId="{B2EC2DEC-52CA-4B49-BD6F-B4D76679AF94}" srcId="{15D4CDB9-878A-43B5-80B0-B8165D540541}" destId="{19F8290A-AF12-4C07-A438-EAEFA631F79A}" srcOrd="0" destOrd="0" parTransId="{7DEC1808-9D5B-4A86-8C2B-7613CC2F22A8}" sibTransId="{ABD8F71C-6FF1-43DC-BBBC-54D53D6B4819}"/>
    <dgm:cxn modelId="{9627A892-08E6-3349-B746-2D49DFDB7183}" type="presParOf" srcId="{76A2E556-63C3-AD45-87CD-7E32310C69CC}" destId="{5E800748-23F5-D64B-9227-9AC0B8DF3D65}" srcOrd="0" destOrd="0" presId="urn:microsoft.com/office/officeart/2008/layout/LinedList"/>
    <dgm:cxn modelId="{17597875-48AA-B744-8C33-69FA9160D613}" type="presParOf" srcId="{76A2E556-63C3-AD45-87CD-7E32310C69CC}" destId="{F5543D02-A4C6-784D-8658-5430A72F31B9}" srcOrd="1" destOrd="0" presId="urn:microsoft.com/office/officeart/2008/layout/LinedList"/>
    <dgm:cxn modelId="{DF3A2C88-C946-BE43-AB3C-61E3D4E35C2E}" type="presParOf" srcId="{F5543D02-A4C6-784D-8658-5430A72F31B9}" destId="{2DA35488-70C3-914B-8785-6E9360D00258}" srcOrd="0" destOrd="0" presId="urn:microsoft.com/office/officeart/2008/layout/LinedList"/>
    <dgm:cxn modelId="{A018E846-9184-9745-ACB5-1C926CC90D8D}" type="presParOf" srcId="{F5543D02-A4C6-784D-8658-5430A72F31B9}" destId="{1AFED22C-7A8A-8646-8259-AED59665243C}" srcOrd="1" destOrd="0" presId="urn:microsoft.com/office/officeart/2008/layout/LinedList"/>
    <dgm:cxn modelId="{E330476D-550B-0947-8C48-779661E0D0A5}" type="presParOf" srcId="{76A2E556-63C3-AD45-87CD-7E32310C69CC}" destId="{275BD28F-4448-0B49-8C56-13E121897CE0}" srcOrd="2" destOrd="0" presId="urn:microsoft.com/office/officeart/2008/layout/LinedList"/>
    <dgm:cxn modelId="{0F5502C5-C939-494A-97F1-FC8C86BA79E2}" type="presParOf" srcId="{76A2E556-63C3-AD45-87CD-7E32310C69CC}" destId="{ABDBF1E2-F271-754B-B4D2-0F14508F9920}" srcOrd="3" destOrd="0" presId="urn:microsoft.com/office/officeart/2008/layout/LinedList"/>
    <dgm:cxn modelId="{EA93E945-1AC4-FE48-B233-BA4EFF059C7D}" type="presParOf" srcId="{ABDBF1E2-F271-754B-B4D2-0F14508F9920}" destId="{DDE47C15-27FE-4E4A-BA4D-37177064FD95}" srcOrd="0" destOrd="0" presId="urn:microsoft.com/office/officeart/2008/layout/LinedList"/>
    <dgm:cxn modelId="{F0D9425C-1C55-3940-B86F-AF07D7A56AF5}" type="presParOf" srcId="{ABDBF1E2-F271-754B-B4D2-0F14508F9920}" destId="{92563B9A-45DD-C544-9932-EEFF839653C2}" srcOrd="1" destOrd="0" presId="urn:microsoft.com/office/officeart/2008/layout/LinedList"/>
    <dgm:cxn modelId="{5273F1EA-E434-474F-8144-6810A5D72581}" type="presParOf" srcId="{76A2E556-63C3-AD45-87CD-7E32310C69CC}" destId="{F9459152-2059-294D-8405-510F37C90009}" srcOrd="4" destOrd="0" presId="urn:microsoft.com/office/officeart/2008/layout/LinedList"/>
    <dgm:cxn modelId="{D8B38C23-3FF9-CA4A-A0CF-8F61ABD29E39}" type="presParOf" srcId="{76A2E556-63C3-AD45-87CD-7E32310C69CC}" destId="{FEACA162-73F0-DD43-A108-BF04131E3C1F}" srcOrd="5" destOrd="0" presId="urn:microsoft.com/office/officeart/2008/layout/LinedList"/>
    <dgm:cxn modelId="{92614A90-7861-7F4D-8EA0-5EFF49A732D2}" type="presParOf" srcId="{FEACA162-73F0-DD43-A108-BF04131E3C1F}" destId="{2039C618-CDF3-EE49-BA67-E35A07BBEF04}" srcOrd="0" destOrd="0" presId="urn:microsoft.com/office/officeart/2008/layout/LinedList"/>
    <dgm:cxn modelId="{E6E9B67B-B903-B044-9699-E2F830CE656B}" type="presParOf" srcId="{FEACA162-73F0-DD43-A108-BF04131E3C1F}" destId="{3826C1C7-E4F1-4E42-A8B0-50FC3D5233E5}" srcOrd="1" destOrd="0" presId="urn:microsoft.com/office/officeart/2008/layout/LinedList"/>
    <dgm:cxn modelId="{1DA41733-4DF6-FA4E-AA34-F0790837D1DF}" type="presParOf" srcId="{76A2E556-63C3-AD45-87CD-7E32310C69CC}" destId="{DE6DB334-0BAA-3547-A44B-50F5E7B64177}" srcOrd="6" destOrd="0" presId="urn:microsoft.com/office/officeart/2008/layout/LinedList"/>
    <dgm:cxn modelId="{E5A577E0-E48A-9E4A-A172-40812A716D26}" type="presParOf" srcId="{76A2E556-63C3-AD45-87CD-7E32310C69CC}" destId="{059DE098-8E7C-AD4A-8225-9213B583EC64}" srcOrd="7" destOrd="0" presId="urn:microsoft.com/office/officeart/2008/layout/LinedList"/>
    <dgm:cxn modelId="{5E53F987-4195-2F44-8761-957410FD8F9A}" type="presParOf" srcId="{059DE098-8E7C-AD4A-8225-9213B583EC64}" destId="{EA2631DF-266D-AE47-976B-3C6BFB2395A7}" srcOrd="0" destOrd="0" presId="urn:microsoft.com/office/officeart/2008/layout/LinedList"/>
    <dgm:cxn modelId="{3FDA8DA7-C4FA-DE44-843D-818B8C4D5F32}" type="presParOf" srcId="{059DE098-8E7C-AD4A-8225-9213B583EC64}" destId="{7F523B79-B0C3-CA42-9EB4-31291103BC63}" srcOrd="1" destOrd="0" presId="urn:microsoft.com/office/officeart/2008/layout/LinedList"/>
    <dgm:cxn modelId="{A4A07049-5492-5E43-8E72-2E6DEF1198D4}" type="presParOf" srcId="{76A2E556-63C3-AD45-87CD-7E32310C69CC}" destId="{E8BDF8E9-5E69-3948-8AFD-C816BE7CC0A0}" srcOrd="8" destOrd="0" presId="urn:microsoft.com/office/officeart/2008/layout/LinedList"/>
    <dgm:cxn modelId="{141335B8-04B0-1E40-85CB-6D6DDC1B002C}" type="presParOf" srcId="{76A2E556-63C3-AD45-87CD-7E32310C69CC}" destId="{2146D91B-5918-8B49-B19A-069684004EFB}" srcOrd="9" destOrd="0" presId="urn:microsoft.com/office/officeart/2008/layout/LinedList"/>
    <dgm:cxn modelId="{9716CDDF-F49D-004D-8226-A34F1CAF62C1}" type="presParOf" srcId="{2146D91B-5918-8B49-B19A-069684004EFB}" destId="{DA4790F5-D382-AA43-911E-5EA768899658}" srcOrd="0" destOrd="0" presId="urn:microsoft.com/office/officeart/2008/layout/LinedList"/>
    <dgm:cxn modelId="{84A414A0-826C-294D-A74C-69C9D4FCF30F}" type="presParOf" srcId="{2146D91B-5918-8B49-B19A-069684004EFB}" destId="{C11E0956-3015-E243-A878-00B2C6FB256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C53603-8FBC-4367-9ED5-B18C55F0E44C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524389-69E5-4FD6-B52D-7CC86430E71C}">
      <dgm:prSet/>
      <dgm:spPr/>
      <dgm:t>
        <a:bodyPr/>
        <a:lstStyle/>
        <a:p>
          <a:r>
            <a:rPr lang="en-US"/>
            <a:t>Know when is your ARCP</a:t>
          </a:r>
        </a:p>
      </dgm:t>
    </dgm:pt>
    <dgm:pt modelId="{9F8EBE93-D166-478C-AE31-DC0C37AAA7A9}" type="parTrans" cxnId="{4DBDF9C4-A5D7-4E3D-89CC-1FADFE7D2F8A}">
      <dgm:prSet/>
      <dgm:spPr/>
      <dgm:t>
        <a:bodyPr/>
        <a:lstStyle/>
        <a:p>
          <a:endParaRPr lang="en-US"/>
        </a:p>
      </dgm:t>
    </dgm:pt>
    <dgm:pt modelId="{ED69277A-F46D-4137-BF5B-380E0E0E5537}" type="sibTrans" cxnId="{4DBDF9C4-A5D7-4E3D-89CC-1FADFE7D2F8A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9280B7E5-9E55-40E6-A546-0BB0102F5B7E}">
      <dgm:prSet/>
      <dgm:spPr/>
      <dgm:t>
        <a:bodyPr/>
        <a:lstStyle/>
        <a:p>
          <a:r>
            <a:rPr lang="en-US" dirty="0"/>
            <a:t>Know what evidence is needed</a:t>
          </a:r>
        </a:p>
      </dgm:t>
    </dgm:pt>
    <dgm:pt modelId="{2C2C0D3D-ABE9-4A33-9FC5-5D5C7B78B43A}" type="parTrans" cxnId="{6E1EFC64-024F-4D94-8456-EA4E864D4382}">
      <dgm:prSet/>
      <dgm:spPr/>
      <dgm:t>
        <a:bodyPr/>
        <a:lstStyle/>
        <a:p>
          <a:endParaRPr lang="en-US"/>
        </a:p>
      </dgm:t>
    </dgm:pt>
    <dgm:pt modelId="{0D1DD827-03A0-4FE8-9FA8-D2005CE9FFCC}" type="sibTrans" cxnId="{6E1EFC64-024F-4D94-8456-EA4E864D4382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8467D15-C040-452F-B640-6890AC4E868F}">
      <dgm:prSet/>
      <dgm:spPr/>
      <dgm:t>
        <a:bodyPr/>
        <a:lstStyle/>
        <a:p>
          <a:r>
            <a:rPr lang="en-US" dirty="0"/>
            <a:t>Plan ahead to collect this evidence</a:t>
          </a:r>
        </a:p>
      </dgm:t>
    </dgm:pt>
    <dgm:pt modelId="{02C97846-9551-4BE5-991E-822C9C93A7E6}" type="parTrans" cxnId="{61495598-BBA2-4E26-A619-B3CDAA7FEF26}">
      <dgm:prSet/>
      <dgm:spPr/>
      <dgm:t>
        <a:bodyPr/>
        <a:lstStyle/>
        <a:p>
          <a:endParaRPr lang="en-US"/>
        </a:p>
      </dgm:t>
    </dgm:pt>
    <dgm:pt modelId="{00D93531-EFFE-49EE-84B4-8288CBB9996E}" type="sibTrans" cxnId="{61495598-BBA2-4E26-A619-B3CDAA7FEF26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2652D4FD-65E1-4406-92E2-125D5D5D2CB5}">
      <dgm:prSet/>
      <dgm:spPr/>
      <dgm:t>
        <a:bodyPr/>
        <a:lstStyle/>
        <a:p>
          <a:r>
            <a:rPr lang="en-US" dirty="0"/>
            <a:t>Submit evidence on time</a:t>
          </a:r>
        </a:p>
      </dgm:t>
    </dgm:pt>
    <dgm:pt modelId="{CEB28AA0-DC9C-4927-BA64-EF59CB9B768E}" type="parTrans" cxnId="{CC1095C9-B554-40C4-BB49-AA0ADA6754B9}">
      <dgm:prSet/>
      <dgm:spPr/>
      <dgm:t>
        <a:bodyPr/>
        <a:lstStyle/>
        <a:p>
          <a:endParaRPr lang="en-US"/>
        </a:p>
      </dgm:t>
    </dgm:pt>
    <dgm:pt modelId="{0C08FD7A-9A50-4370-B37F-35FEDB37D487}" type="sibTrans" cxnId="{CC1095C9-B554-40C4-BB49-AA0ADA6754B9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FE316087-B0E1-EE48-8C72-01DF86FB2D4A}" type="pres">
      <dgm:prSet presAssocID="{2DC53603-8FBC-4367-9ED5-B18C55F0E44C}" presName="Name0" presStyleCnt="0">
        <dgm:presLayoutVars>
          <dgm:animLvl val="lvl"/>
          <dgm:resizeHandles val="exact"/>
        </dgm:presLayoutVars>
      </dgm:prSet>
      <dgm:spPr/>
    </dgm:pt>
    <dgm:pt modelId="{35819F8E-148C-FC4B-AF01-56533CE4EA09}" type="pres">
      <dgm:prSet presAssocID="{9A524389-69E5-4FD6-B52D-7CC86430E71C}" presName="compositeNode" presStyleCnt="0">
        <dgm:presLayoutVars>
          <dgm:bulletEnabled val="1"/>
        </dgm:presLayoutVars>
      </dgm:prSet>
      <dgm:spPr/>
    </dgm:pt>
    <dgm:pt modelId="{6D820AD4-C139-9340-B42A-6ABC96BAEEC5}" type="pres">
      <dgm:prSet presAssocID="{9A524389-69E5-4FD6-B52D-7CC86430E71C}" presName="bgRect" presStyleLbl="alignNode1" presStyleIdx="0" presStyleCnt="4"/>
      <dgm:spPr/>
    </dgm:pt>
    <dgm:pt modelId="{20E7ED4E-2D2B-AB48-B93B-4E905DFB407A}" type="pres">
      <dgm:prSet presAssocID="{ED69277A-F46D-4137-BF5B-380E0E0E5537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6E0AA56E-E223-324C-8728-103398693635}" type="pres">
      <dgm:prSet presAssocID="{9A524389-69E5-4FD6-B52D-7CC86430E71C}" presName="nodeRect" presStyleLbl="alignNode1" presStyleIdx="0" presStyleCnt="4">
        <dgm:presLayoutVars>
          <dgm:bulletEnabled val="1"/>
        </dgm:presLayoutVars>
      </dgm:prSet>
      <dgm:spPr/>
    </dgm:pt>
    <dgm:pt modelId="{9DF0A448-8567-7F41-B722-7E759F1274E7}" type="pres">
      <dgm:prSet presAssocID="{ED69277A-F46D-4137-BF5B-380E0E0E5537}" presName="sibTrans" presStyleCnt="0"/>
      <dgm:spPr/>
    </dgm:pt>
    <dgm:pt modelId="{AA542600-68C1-A84F-8C14-39017C8E13FD}" type="pres">
      <dgm:prSet presAssocID="{9280B7E5-9E55-40E6-A546-0BB0102F5B7E}" presName="compositeNode" presStyleCnt="0">
        <dgm:presLayoutVars>
          <dgm:bulletEnabled val="1"/>
        </dgm:presLayoutVars>
      </dgm:prSet>
      <dgm:spPr/>
    </dgm:pt>
    <dgm:pt modelId="{4CEEE54F-85E6-9E46-B5B0-8427F6B8FFD6}" type="pres">
      <dgm:prSet presAssocID="{9280B7E5-9E55-40E6-A546-0BB0102F5B7E}" presName="bgRect" presStyleLbl="alignNode1" presStyleIdx="1" presStyleCnt="4"/>
      <dgm:spPr/>
    </dgm:pt>
    <dgm:pt modelId="{04DAF87A-0D91-0D4F-A0F5-32C84653FD52}" type="pres">
      <dgm:prSet presAssocID="{0D1DD827-03A0-4FE8-9FA8-D2005CE9FFCC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54A133BD-BE73-E946-AE8F-8E6527DBAE54}" type="pres">
      <dgm:prSet presAssocID="{9280B7E5-9E55-40E6-A546-0BB0102F5B7E}" presName="nodeRect" presStyleLbl="alignNode1" presStyleIdx="1" presStyleCnt="4">
        <dgm:presLayoutVars>
          <dgm:bulletEnabled val="1"/>
        </dgm:presLayoutVars>
      </dgm:prSet>
      <dgm:spPr/>
    </dgm:pt>
    <dgm:pt modelId="{52916920-4AE6-914C-817C-076270FCA1AA}" type="pres">
      <dgm:prSet presAssocID="{0D1DD827-03A0-4FE8-9FA8-D2005CE9FFCC}" presName="sibTrans" presStyleCnt="0"/>
      <dgm:spPr/>
    </dgm:pt>
    <dgm:pt modelId="{D01A5824-3CD1-7445-A803-9B1006FB418B}" type="pres">
      <dgm:prSet presAssocID="{88467D15-C040-452F-B640-6890AC4E868F}" presName="compositeNode" presStyleCnt="0">
        <dgm:presLayoutVars>
          <dgm:bulletEnabled val="1"/>
        </dgm:presLayoutVars>
      </dgm:prSet>
      <dgm:spPr/>
    </dgm:pt>
    <dgm:pt modelId="{23CF89B1-50FD-E84E-BF3A-A4254F95BF65}" type="pres">
      <dgm:prSet presAssocID="{88467D15-C040-452F-B640-6890AC4E868F}" presName="bgRect" presStyleLbl="alignNode1" presStyleIdx="2" presStyleCnt="4"/>
      <dgm:spPr/>
    </dgm:pt>
    <dgm:pt modelId="{45CE00B8-3E3F-B543-9F33-91EBA8DF0BB1}" type="pres">
      <dgm:prSet presAssocID="{00D93531-EFFE-49EE-84B4-8288CBB9996E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6B9E70EB-5255-424B-9B30-E81FD63136F7}" type="pres">
      <dgm:prSet presAssocID="{88467D15-C040-452F-B640-6890AC4E868F}" presName="nodeRect" presStyleLbl="alignNode1" presStyleIdx="2" presStyleCnt="4">
        <dgm:presLayoutVars>
          <dgm:bulletEnabled val="1"/>
        </dgm:presLayoutVars>
      </dgm:prSet>
      <dgm:spPr/>
    </dgm:pt>
    <dgm:pt modelId="{A8285C3A-16E1-774D-A3D1-ABA22A03E5A0}" type="pres">
      <dgm:prSet presAssocID="{00D93531-EFFE-49EE-84B4-8288CBB9996E}" presName="sibTrans" presStyleCnt="0"/>
      <dgm:spPr/>
    </dgm:pt>
    <dgm:pt modelId="{F1E488CD-1456-AE44-988F-74EB33FF1C42}" type="pres">
      <dgm:prSet presAssocID="{2652D4FD-65E1-4406-92E2-125D5D5D2CB5}" presName="compositeNode" presStyleCnt="0">
        <dgm:presLayoutVars>
          <dgm:bulletEnabled val="1"/>
        </dgm:presLayoutVars>
      </dgm:prSet>
      <dgm:spPr/>
    </dgm:pt>
    <dgm:pt modelId="{161A9B33-FB76-F247-99E1-2DC527CE933F}" type="pres">
      <dgm:prSet presAssocID="{2652D4FD-65E1-4406-92E2-125D5D5D2CB5}" presName="bgRect" presStyleLbl="alignNode1" presStyleIdx="3" presStyleCnt="4"/>
      <dgm:spPr/>
    </dgm:pt>
    <dgm:pt modelId="{FECCF80E-53B2-9B46-B540-2010C9EA3BA9}" type="pres">
      <dgm:prSet presAssocID="{0C08FD7A-9A50-4370-B37F-35FEDB37D487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FD770724-B3EC-AF42-ADE6-82898403E05A}" type="pres">
      <dgm:prSet presAssocID="{2652D4FD-65E1-4406-92E2-125D5D5D2CB5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4E485001-68B2-7C44-BDFA-C42BC854929F}" type="presOf" srcId="{0C08FD7A-9A50-4370-B37F-35FEDB37D487}" destId="{FECCF80E-53B2-9B46-B540-2010C9EA3BA9}" srcOrd="0" destOrd="0" presId="urn:microsoft.com/office/officeart/2016/7/layout/LinearBlockProcessNumbered"/>
    <dgm:cxn modelId="{53BBA320-334C-534C-AED9-A64B923B7165}" type="presOf" srcId="{2652D4FD-65E1-4406-92E2-125D5D5D2CB5}" destId="{161A9B33-FB76-F247-99E1-2DC527CE933F}" srcOrd="0" destOrd="0" presId="urn:microsoft.com/office/officeart/2016/7/layout/LinearBlockProcessNumbered"/>
    <dgm:cxn modelId="{F60D912B-E15F-D94C-8C3B-34C0FA67CD93}" type="presOf" srcId="{9280B7E5-9E55-40E6-A546-0BB0102F5B7E}" destId="{4CEEE54F-85E6-9E46-B5B0-8427F6B8FFD6}" srcOrd="0" destOrd="0" presId="urn:microsoft.com/office/officeart/2016/7/layout/LinearBlockProcessNumbered"/>
    <dgm:cxn modelId="{43A9492C-BCE3-354C-8BC4-FDEC5AD58E7D}" type="presOf" srcId="{9A524389-69E5-4FD6-B52D-7CC86430E71C}" destId="{6D820AD4-C139-9340-B42A-6ABC96BAEEC5}" srcOrd="0" destOrd="0" presId="urn:microsoft.com/office/officeart/2016/7/layout/LinearBlockProcessNumbered"/>
    <dgm:cxn modelId="{6E1EFC64-024F-4D94-8456-EA4E864D4382}" srcId="{2DC53603-8FBC-4367-9ED5-B18C55F0E44C}" destId="{9280B7E5-9E55-40E6-A546-0BB0102F5B7E}" srcOrd="1" destOrd="0" parTransId="{2C2C0D3D-ABE9-4A33-9FC5-5D5C7B78B43A}" sibTransId="{0D1DD827-03A0-4FE8-9FA8-D2005CE9FFCC}"/>
    <dgm:cxn modelId="{00066E86-B64B-6B48-9CC0-A6A23C37D48C}" type="presOf" srcId="{88467D15-C040-452F-B640-6890AC4E868F}" destId="{6B9E70EB-5255-424B-9B30-E81FD63136F7}" srcOrd="1" destOrd="0" presId="urn:microsoft.com/office/officeart/2016/7/layout/LinearBlockProcessNumbered"/>
    <dgm:cxn modelId="{61495598-BBA2-4E26-A619-B3CDAA7FEF26}" srcId="{2DC53603-8FBC-4367-9ED5-B18C55F0E44C}" destId="{88467D15-C040-452F-B640-6890AC4E868F}" srcOrd="2" destOrd="0" parTransId="{02C97846-9551-4BE5-991E-822C9C93A7E6}" sibTransId="{00D93531-EFFE-49EE-84B4-8288CBB9996E}"/>
    <dgm:cxn modelId="{D4F7D8AA-24E1-FD43-A22B-C05133F0FD55}" type="presOf" srcId="{9280B7E5-9E55-40E6-A546-0BB0102F5B7E}" destId="{54A133BD-BE73-E946-AE8F-8E6527DBAE54}" srcOrd="1" destOrd="0" presId="urn:microsoft.com/office/officeart/2016/7/layout/LinearBlockProcessNumbered"/>
    <dgm:cxn modelId="{B228F0AE-C178-9545-A867-FFB77B3072A0}" type="presOf" srcId="{2DC53603-8FBC-4367-9ED5-B18C55F0E44C}" destId="{FE316087-B0E1-EE48-8C72-01DF86FB2D4A}" srcOrd="0" destOrd="0" presId="urn:microsoft.com/office/officeart/2016/7/layout/LinearBlockProcessNumbered"/>
    <dgm:cxn modelId="{4DBDF9C4-A5D7-4E3D-89CC-1FADFE7D2F8A}" srcId="{2DC53603-8FBC-4367-9ED5-B18C55F0E44C}" destId="{9A524389-69E5-4FD6-B52D-7CC86430E71C}" srcOrd="0" destOrd="0" parTransId="{9F8EBE93-D166-478C-AE31-DC0C37AAA7A9}" sibTransId="{ED69277A-F46D-4137-BF5B-380E0E0E5537}"/>
    <dgm:cxn modelId="{CC1095C9-B554-40C4-BB49-AA0ADA6754B9}" srcId="{2DC53603-8FBC-4367-9ED5-B18C55F0E44C}" destId="{2652D4FD-65E1-4406-92E2-125D5D5D2CB5}" srcOrd="3" destOrd="0" parTransId="{CEB28AA0-DC9C-4927-BA64-EF59CB9B768E}" sibTransId="{0C08FD7A-9A50-4370-B37F-35FEDB37D487}"/>
    <dgm:cxn modelId="{273989D5-770B-AC41-A927-87C7EB64FF7D}" type="presOf" srcId="{88467D15-C040-452F-B640-6890AC4E868F}" destId="{23CF89B1-50FD-E84E-BF3A-A4254F95BF65}" srcOrd="0" destOrd="0" presId="urn:microsoft.com/office/officeart/2016/7/layout/LinearBlockProcessNumbered"/>
    <dgm:cxn modelId="{D63E1DD7-5C20-444C-BEA3-E538529F9CAE}" type="presOf" srcId="{ED69277A-F46D-4137-BF5B-380E0E0E5537}" destId="{20E7ED4E-2D2B-AB48-B93B-4E905DFB407A}" srcOrd="0" destOrd="0" presId="urn:microsoft.com/office/officeart/2016/7/layout/LinearBlockProcessNumbered"/>
    <dgm:cxn modelId="{366F69E8-58CC-6742-9D12-0E3B92CAFFAF}" type="presOf" srcId="{00D93531-EFFE-49EE-84B4-8288CBB9996E}" destId="{45CE00B8-3E3F-B543-9F33-91EBA8DF0BB1}" srcOrd="0" destOrd="0" presId="urn:microsoft.com/office/officeart/2016/7/layout/LinearBlockProcessNumbered"/>
    <dgm:cxn modelId="{9C6946F2-2FF6-6240-9805-DCE4DC1BDC95}" type="presOf" srcId="{2652D4FD-65E1-4406-92E2-125D5D5D2CB5}" destId="{FD770724-B3EC-AF42-ADE6-82898403E05A}" srcOrd="1" destOrd="0" presId="urn:microsoft.com/office/officeart/2016/7/layout/LinearBlockProcessNumbered"/>
    <dgm:cxn modelId="{6B70EEF5-7C02-994B-9641-424CE9798931}" type="presOf" srcId="{0D1DD827-03A0-4FE8-9FA8-D2005CE9FFCC}" destId="{04DAF87A-0D91-0D4F-A0F5-32C84653FD52}" srcOrd="0" destOrd="0" presId="urn:microsoft.com/office/officeart/2016/7/layout/LinearBlockProcessNumbered"/>
    <dgm:cxn modelId="{C6D220FF-30BF-F549-B9ED-C7D6522F1C4F}" type="presOf" srcId="{9A524389-69E5-4FD6-B52D-7CC86430E71C}" destId="{6E0AA56E-E223-324C-8728-103398693635}" srcOrd="1" destOrd="0" presId="urn:microsoft.com/office/officeart/2016/7/layout/LinearBlockProcessNumbered"/>
    <dgm:cxn modelId="{3D733F5C-778D-0D44-81BA-A8A01CBB4F9C}" type="presParOf" srcId="{FE316087-B0E1-EE48-8C72-01DF86FB2D4A}" destId="{35819F8E-148C-FC4B-AF01-56533CE4EA09}" srcOrd="0" destOrd="0" presId="urn:microsoft.com/office/officeart/2016/7/layout/LinearBlockProcessNumbered"/>
    <dgm:cxn modelId="{D3EADB3A-0DCF-2F4D-9C32-5998C0457059}" type="presParOf" srcId="{35819F8E-148C-FC4B-AF01-56533CE4EA09}" destId="{6D820AD4-C139-9340-B42A-6ABC96BAEEC5}" srcOrd="0" destOrd="0" presId="urn:microsoft.com/office/officeart/2016/7/layout/LinearBlockProcessNumbered"/>
    <dgm:cxn modelId="{A88B6043-F850-0D4D-9923-1FC6027284DE}" type="presParOf" srcId="{35819F8E-148C-FC4B-AF01-56533CE4EA09}" destId="{20E7ED4E-2D2B-AB48-B93B-4E905DFB407A}" srcOrd="1" destOrd="0" presId="urn:microsoft.com/office/officeart/2016/7/layout/LinearBlockProcessNumbered"/>
    <dgm:cxn modelId="{4AC60917-8BDF-9C45-A543-F1F795CA4778}" type="presParOf" srcId="{35819F8E-148C-FC4B-AF01-56533CE4EA09}" destId="{6E0AA56E-E223-324C-8728-103398693635}" srcOrd="2" destOrd="0" presId="urn:microsoft.com/office/officeart/2016/7/layout/LinearBlockProcessNumbered"/>
    <dgm:cxn modelId="{4DF156AC-A02D-C641-AECE-CCE5AEBE9343}" type="presParOf" srcId="{FE316087-B0E1-EE48-8C72-01DF86FB2D4A}" destId="{9DF0A448-8567-7F41-B722-7E759F1274E7}" srcOrd="1" destOrd="0" presId="urn:microsoft.com/office/officeart/2016/7/layout/LinearBlockProcessNumbered"/>
    <dgm:cxn modelId="{7EA1683D-F465-8648-8BC3-52526BF61BF1}" type="presParOf" srcId="{FE316087-B0E1-EE48-8C72-01DF86FB2D4A}" destId="{AA542600-68C1-A84F-8C14-39017C8E13FD}" srcOrd="2" destOrd="0" presId="urn:microsoft.com/office/officeart/2016/7/layout/LinearBlockProcessNumbered"/>
    <dgm:cxn modelId="{A04A8A51-11DC-FD49-B7EF-50BC53FC5515}" type="presParOf" srcId="{AA542600-68C1-A84F-8C14-39017C8E13FD}" destId="{4CEEE54F-85E6-9E46-B5B0-8427F6B8FFD6}" srcOrd="0" destOrd="0" presId="urn:microsoft.com/office/officeart/2016/7/layout/LinearBlockProcessNumbered"/>
    <dgm:cxn modelId="{2924EF08-ECF5-A140-8D95-12147312579F}" type="presParOf" srcId="{AA542600-68C1-A84F-8C14-39017C8E13FD}" destId="{04DAF87A-0D91-0D4F-A0F5-32C84653FD52}" srcOrd="1" destOrd="0" presId="urn:microsoft.com/office/officeart/2016/7/layout/LinearBlockProcessNumbered"/>
    <dgm:cxn modelId="{8920FBAE-39C0-A646-B6DF-FA1B9F702CA0}" type="presParOf" srcId="{AA542600-68C1-A84F-8C14-39017C8E13FD}" destId="{54A133BD-BE73-E946-AE8F-8E6527DBAE54}" srcOrd="2" destOrd="0" presId="urn:microsoft.com/office/officeart/2016/7/layout/LinearBlockProcessNumbered"/>
    <dgm:cxn modelId="{F006B9BB-2D2F-6A4D-85A7-5732BA0175EA}" type="presParOf" srcId="{FE316087-B0E1-EE48-8C72-01DF86FB2D4A}" destId="{52916920-4AE6-914C-817C-076270FCA1AA}" srcOrd="3" destOrd="0" presId="urn:microsoft.com/office/officeart/2016/7/layout/LinearBlockProcessNumbered"/>
    <dgm:cxn modelId="{716E5BB1-EDBD-4144-91E5-879E1B8BA0F1}" type="presParOf" srcId="{FE316087-B0E1-EE48-8C72-01DF86FB2D4A}" destId="{D01A5824-3CD1-7445-A803-9B1006FB418B}" srcOrd="4" destOrd="0" presId="urn:microsoft.com/office/officeart/2016/7/layout/LinearBlockProcessNumbered"/>
    <dgm:cxn modelId="{422AFE13-3B56-7843-ADAD-98DC8854D4D1}" type="presParOf" srcId="{D01A5824-3CD1-7445-A803-9B1006FB418B}" destId="{23CF89B1-50FD-E84E-BF3A-A4254F95BF65}" srcOrd="0" destOrd="0" presId="urn:microsoft.com/office/officeart/2016/7/layout/LinearBlockProcessNumbered"/>
    <dgm:cxn modelId="{D408CEEF-8973-1743-8922-E6321D6F8EE5}" type="presParOf" srcId="{D01A5824-3CD1-7445-A803-9B1006FB418B}" destId="{45CE00B8-3E3F-B543-9F33-91EBA8DF0BB1}" srcOrd="1" destOrd="0" presId="urn:microsoft.com/office/officeart/2016/7/layout/LinearBlockProcessNumbered"/>
    <dgm:cxn modelId="{C381328C-29E7-7A4B-98C8-CDADF5481D2C}" type="presParOf" srcId="{D01A5824-3CD1-7445-A803-9B1006FB418B}" destId="{6B9E70EB-5255-424B-9B30-E81FD63136F7}" srcOrd="2" destOrd="0" presId="urn:microsoft.com/office/officeart/2016/7/layout/LinearBlockProcessNumbered"/>
    <dgm:cxn modelId="{29702406-4ADD-8946-8F56-CBD79305F422}" type="presParOf" srcId="{FE316087-B0E1-EE48-8C72-01DF86FB2D4A}" destId="{A8285C3A-16E1-774D-A3D1-ABA22A03E5A0}" srcOrd="5" destOrd="0" presId="urn:microsoft.com/office/officeart/2016/7/layout/LinearBlockProcessNumbered"/>
    <dgm:cxn modelId="{A9F96122-57E4-194A-9793-C5A9E2A49820}" type="presParOf" srcId="{FE316087-B0E1-EE48-8C72-01DF86FB2D4A}" destId="{F1E488CD-1456-AE44-988F-74EB33FF1C42}" srcOrd="6" destOrd="0" presId="urn:microsoft.com/office/officeart/2016/7/layout/LinearBlockProcessNumbered"/>
    <dgm:cxn modelId="{FFFFA709-74F8-AC4F-9328-ACB4C6F0B846}" type="presParOf" srcId="{F1E488CD-1456-AE44-988F-74EB33FF1C42}" destId="{161A9B33-FB76-F247-99E1-2DC527CE933F}" srcOrd="0" destOrd="0" presId="urn:microsoft.com/office/officeart/2016/7/layout/LinearBlockProcessNumbered"/>
    <dgm:cxn modelId="{E4568839-7309-8340-9847-F8425137EDE5}" type="presParOf" srcId="{F1E488CD-1456-AE44-988F-74EB33FF1C42}" destId="{FECCF80E-53B2-9B46-B540-2010C9EA3BA9}" srcOrd="1" destOrd="0" presId="urn:microsoft.com/office/officeart/2016/7/layout/LinearBlockProcessNumbered"/>
    <dgm:cxn modelId="{6CCF8BCE-7D45-8646-882C-9AFDA86B9CE7}" type="presParOf" srcId="{F1E488CD-1456-AE44-988F-74EB33FF1C42}" destId="{FD770724-B3EC-AF42-ADE6-82898403E05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46CB71-178F-4862-9CE4-520BD10808F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3B1683-070C-4031-A9BF-434F8593395E}">
      <dgm:prSet/>
      <dgm:spPr/>
      <dgm:t>
        <a:bodyPr/>
        <a:lstStyle/>
        <a:p>
          <a:r>
            <a:rPr lang="en-US"/>
            <a:t>A year after you start your CT1/ST4</a:t>
          </a:r>
        </a:p>
      </dgm:t>
    </dgm:pt>
    <dgm:pt modelId="{DD92184C-1409-4272-BDBE-CAFA0DABE065}" type="parTrans" cxnId="{67D1FC2A-A59F-4071-97AA-63D89A0AA401}">
      <dgm:prSet/>
      <dgm:spPr/>
      <dgm:t>
        <a:bodyPr/>
        <a:lstStyle/>
        <a:p>
          <a:endParaRPr lang="en-US"/>
        </a:p>
      </dgm:t>
    </dgm:pt>
    <dgm:pt modelId="{8CBC33F8-9260-4623-8A2A-3601414ED6D0}" type="sibTrans" cxnId="{67D1FC2A-A59F-4071-97AA-63D89A0AA401}">
      <dgm:prSet/>
      <dgm:spPr/>
      <dgm:t>
        <a:bodyPr/>
        <a:lstStyle/>
        <a:p>
          <a:endParaRPr lang="en-US"/>
        </a:p>
      </dgm:t>
    </dgm:pt>
    <dgm:pt modelId="{F492F9A8-F945-4FF5-BEDF-07E8F7FE3679}">
      <dgm:prSet/>
      <dgm:spPr/>
      <dgm:t>
        <a:bodyPr/>
        <a:lstStyle/>
        <a:p>
          <a:r>
            <a:rPr lang="en-US" dirty="0"/>
            <a:t>Usually Yearly thereafter</a:t>
          </a:r>
        </a:p>
      </dgm:t>
    </dgm:pt>
    <dgm:pt modelId="{B2587667-D6A8-45AB-9B49-F5F7BFD1436F}" type="parTrans" cxnId="{21EB46AA-3002-4146-B0F1-D538A32A8662}">
      <dgm:prSet/>
      <dgm:spPr/>
      <dgm:t>
        <a:bodyPr/>
        <a:lstStyle/>
        <a:p>
          <a:endParaRPr lang="en-US"/>
        </a:p>
      </dgm:t>
    </dgm:pt>
    <dgm:pt modelId="{4BE0CC8B-04E4-4B5D-854F-AA97F1C24533}" type="sibTrans" cxnId="{21EB46AA-3002-4146-B0F1-D538A32A8662}">
      <dgm:prSet/>
      <dgm:spPr/>
      <dgm:t>
        <a:bodyPr/>
        <a:lstStyle/>
        <a:p>
          <a:endParaRPr lang="en-US"/>
        </a:p>
      </dgm:t>
    </dgm:pt>
    <dgm:pt modelId="{B955DBE0-5A98-4694-9032-B499AE98C371}">
      <dgm:prSet/>
      <dgm:spPr/>
      <dgm:t>
        <a:bodyPr/>
        <a:lstStyle/>
        <a:p>
          <a:r>
            <a:rPr lang="en-US" dirty="0"/>
            <a:t>3-month notice</a:t>
          </a:r>
        </a:p>
      </dgm:t>
    </dgm:pt>
    <dgm:pt modelId="{C7D91F54-DAA5-4763-99A9-820FB901914A}" type="parTrans" cxnId="{B0433A83-EEA6-48D7-B62E-CB6BB9B07FEB}">
      <dgm:prSet/>
      <dgm:spPr/>
      <dgm:t>
        <a:bodyPr/>
        <a:lstStyle/>
        <a:p>
          <a:endParaRPr lang="en-US"/>
        </a:p>
      </dgm:t>
    </dgm:pt>
    <dgm:pt modelId="{D9733D8C-FFB0-4FD2-897C-528F5E576E47}" type="sibTrans" cxnId="{B0433A83-EEA6-48D7-B62E-CB6BB9B07FEB}">
      <dgm:prSet/>
      <dgm:spPr/>
      <dgm:t>
        <a:bodyPr/>
        <a:lstStyle/>
        <a:p>
          <a:endParaRPr lang="en-US"/>
        </a:p>
      </dgm:t>
    </dgm:pt>
    <dgm:pt modelId="{E47C4FCC-9B3D-4638-AFB6-FF3007D42456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england.stp-arcp.yh@nhs.net</a:t>
          </a:r>
          <a:r>
            <a:rPr lang="en-US"/>
            <a:t> </a:t>
          </a:r>
        </a:p>
      </dgm:t>
    </dgm:pt>
    <dgm:pt modelId="{5E4CB5F6-F87C-4673-916B-40E878C494B1}" type="parTrans" cxnId="{04387C50-31AE-4276-8ACC-146AD3CFD07A}">
      <dgm:prSet/>
      <dgm:spPr/>
      <dgm:t>
        <a:bodyPr/>
        <a:lstStyle/>
        <a:p>
          <a:endParaRPr lang="en-US"/>
        </a:p>
      </dgm:t>
    </dgm:pt>
    <dgm:pt modelId="{9624955A-E480-4E97-B381-4C8907E74136}" type="sibTrans" cxnId="{04387C50-31AE-4276-8ACC-146AD3CFD07A}">
      <dgm:prSet/>
      <dgm:spPr/>
      <dgm:t>
        <a:bodyPr/>
        <a:lstStyle/>
        <a:p>
          <a:endParaRPr lang="en-US"/>
        </a:p>
      </dgm:t>
    </dgm:pt>
    <dgm:pt modelId="{0FE3D25F-513C-4993-A1DF-20EB4FA25192}">
      <dgm:prSet/>
      <dgm:spPr/>
      <dgm:t>
        <a:bodyPr/>
        <a:lstStyle/>
        <a:p>
          <a:r>
            <a:rPr lang="en-US"/>
            <a:t>1 month notice</a:t>
          </a:r>
        </a:p>
      </dgm:t>
    </dgm:pt>
    <dgm:pt modelId="{A7D74F58-F708-4C15-96BA-B4A6C612E495}" type="parTrans" cxnId="{0CF0D5E5-E0CC-42A1-9EE5-D1B32EA272D7}">
      <dgm:prSet/>
      <dgm:spPr/>
      <dgm:t>
        <a:bodyPr/>
        <a:lstStyle/>
        <a:p>
          <a:endParaRPr lang="en-US"/>
        </a:p>
      </dgm:t>
    </dgm:pt>
    <dgm:pt modelId="{D9108A27-499C-4EEF-859C-4F46763E047A}" type="sibTrans" cxnId="{0CF0D5E5-E0CC-42A1-9EE5-D1B32EA272D7}">
      <dgm:prSet/>
      <dgm:spPr/>
      <dgm:t>
        <a:bodyPr/>
        <a:lstStyle/>
        <a:p>
          <a:endParaRPr lang="en-US"/>
        </a:p>
      </dgm:t>
    </dgm:pt>
    <dgm:pt modelId="{82D52EB2-E7D1-4A54-9F80-542C0E6CD4D3}" type="pres">
      <dgm:prSet presAssocID="{AE46CB71-178F-4862-9CE4-520BD10808F7}" presName="vert0" presStyleCnt="0">
        <dgm:presLayoutVars>
          <dgm:dir/>
          <dgm:animOne val="branch"/>
          <dgm:animLvl val="lvl"/>
        </dgm:presLayoutVars>
      </dgm:prSet>
      <dgm:spPr/>
    </dgm:pt>
    <dgm:pt modelId="{0A246F42-C660-4AE1-A1CD-4DAEDFEAECA2}" type="pres">
      <dgm:prSet presAssocID="{4F3B1683-070C-4031-A9BF-434F8593395E}" presName="thickLine" presStyleLbl="alignNode1" presStyleIdx="0" presStyleCnt="5"/>
      <dgm:spPr/>
    </dgm:pt>
    <dgm:pt modelId="{E6A4D0F4-84A8-40F1-8AEC-6378EBCBA876}" type="pres">
      <dgm:prSet presAssocID="{4F3B1683-070C-4031-A9BF-434F8593395E}" presName="horz1" presStyleCnt="0"/>
      <dgm:spPr/>
    </dgm:pt>
    <dgm:pt modelId="{D86D8823-F0A0-4751-AA98-C34033580C90}" type="pres">
      <dgm:prSet presAssocID="{4F3B1683-070C-4031-A9BF-434F8593395E}" presName="tx1" presStyleLbl="revTx" presStyleIdx="0" presStyleCnt="5"/>
      <dgm:spPr/>
    </dgm:pt>
    <dgm:pt modelId="{4898017C-3724-45B8-A6F6-42011C5D6023}" type="pres">
      <dgm:prSet presAssocID="{4F3B1683-070C-4031-A9BF-434F8593395E}" presName="vert1" presStyleCnt="0"/>
      <dgm:spPr/>
    </dgm:pt>
    <dgm:pt modelId="{00E5D353-93EE-4D87-912A-897C26735DD8}" type="pres">
      <dgm:prSet presAssocID="{F492F9A8-F945-4FF5-BEDF-07E8F7FE3679}" presName="thickLine" presStyleLbl="alignNode1" presStyleIdx="1" presStyleCnt="5"/>
      <dgm:spPr/>
    </dgm:pt>
    <dgm:pt modelId="{CDA45DC2-4607-477E-8B8A-5119056595B1}" type="pres">
      <dgm:prSet presAssocID="{F492F9A8-F945-4FF5-BEDF-07E8F7FE3679}" presName="horz1" presStyleCnt="0"/>
      <dgm:spPr/>
    </dgm:pt>
    <dgm:pt modelId="{6E7C309D-A5E0-44E4-B69D-48E194BFE0A2}" type="pres">
      <dgm:prSet presAssocID="{F492F9A8-F945-4FF5-BEDF-07E8F7FE3679}" presName="tx1" presStyleLbl="revTx" presStyleIdx="1" presStyleCnt="5"/>
      <dgm:spPr/>
    </dgm:pt>
    <dgm:pt modelId="{8251865D-C2C9-47C8-A0AA-3070F500C440}" type="pres">
      <dgm:prSet presAssocID="{F492F9A8-F945-4FF5-BEDF-07E8F7FE3679}" presName="vert1" presStyleCnt="0"/>
      <dgm:spPr/>
    </dgm:pt>
    <dgm:pt modelId="{93E3A30E-09E2-4947-81A0-B07BA69EDB74}" type="pres">
      <dgm:prSet presAssocID="{B955DBE0-5A98-4694-9032-B499AE98C371}" presName="thickLine" presStyleLbl="alignNode1" presStyleIdx="2" presStyleCnt="5"/>
      <dgm:spPr/>
    </dgm:pt>
    <dgm:pt modelId="{45FD4DF4-AA3B-47DE-A93C-EC9AF5CD5382}" type="pres">
      <dgm:prSet presAssocID="{B955DBE0-5A98-4694-9032-B499AE98C371}" presName="horz1" presStyleCnt="0"/>
      <dgm:spPr/>
    </dgm:pt>
    <dgm:pt modelId="{C83ACC4E-04D0-4711-9E36-6A48E93434A2}" type="pres">
      <dgm:prSet presAssocID="{B955DBE0-5A98-4694-9032-B499AE98C371}" presName="tx1" presStyleLbl="revTx" presStyleIdx="2" presStyleCnt="5"/>
      <dgm:spPr/>
    </dgm:pt>
    <dgm:pt modelId="{28FD5C28-F483-45F6-AD7A-D2E162703AEA}" type="pres">
      <dgm:prSet presAssocID="{B955DBE0-5A98-4694-9032-B499AE98C371}" presName="vert1" presStyleCnt="0"/>
      <dgm:spPr/>
    </dgm:pt>
    <dgm:pt modelId="{E2CD8A1C-5B45-44AD-8F54-017A96A41146}" type="pres">
      <dgm:prSet presAssocID="{E47C4FCC-9B3D-4638-AFB6-FF3007D42456}" presName="thickLine" presStyleLbl="alignNode1" presStyleIdx="3" presStyleCnt="5"/>
      <dgm:spPr/>
    </dgm:pt>
    <dgm:pt modelId="{9FBC6024-06DF-45E4-8DDF-E4C14053CFA0}" type="pres">
      <dgm:prSet presAssocID="{E47C4FCC-9B3D-4638-AFB6-FF3007D42456}" presName="horz1" presStyleCnt="0"/>
      <dgm:spPr/>
    </dgm:pt>
    <dgm:pt modelId="{AF270A59-1118-4EC9-B4F6-8708E6660C62}" type="pres">
      <dgm:prSet presAssocID="{E47C4FCC-9B3D-4638-AFB6-FF3007D42456}" presName="tx1" presStyleLbl="revTx" presStyleIdx="3" presStyleCnt="5"/>
      <dgm:spPr/>
    </dgm:pt>
    <dgm:pt modelId="{3B8CDA1C-F8AA-4E32-951D-724A0502F9FB}" type="pres">
      <dgm:prSet presAssocID="{E47C4FCC-9B3D-4638-AFB6-FF3007D42456}" presName="vert1" presStyleCnt="0"/>
      <dgm:spPr/>
    </dgm:pt>
    <dgm:pt modelId="{15C51F53-A36E-4BEE-9F51-1AF573285FFD}" type="pres">
      <dgm:prSet presAssocID="{0FE3D25F-513C-4993-A1DF-20EB4FA25192}" presName="thickLine" presStyleLbl="alignNode1" presStyleIdx="4" presStyleCnt="5"/>
      <dgm:spPr/>
    </dgm:pt>
    <dgm:pt modelId="{C3ACB28C-6FC1-40F4-A33A-68FF42ABC43E}" type="pres">
      <dgm:prSet presAssocID="{0FE3D25F-513C-4993-A1DF-20EB4FA25192}" presName="horz1" presStyleCnt="0"/>
      <dgm:spPr/>
    </dgm:pt>
    <dgm:pt modelId="{F4017BB1-AB1A-4065-AA08-41D45D922772}" type="pres">
      <dgm:prSet presAssocID="{0FE3D25F-513C-4993-A1DF-20EB4FA25192}" presName="tx1" presStyleLbl="revTx" presStyleIdx="4" presStyleCnt="5"/>
      <dgm:spPr/>
    </dgm:pt>
    <dgm:pt modelId="{EF14AF54-C0A7-49A8-B182-6F71398FE5FC}" type="pres">
      <dgm:prSet presAssocID="{0FE3D25F-513C-4993-A1DF-20EB4FA25192}" presName="vert1" presStyleCnt="0"/>
      <dgm:spPr/>
    </dgm:pt>
  </dgm:ptLst>
  <dgm:cxnLst>
    <dgm:cxn modelId="{67D1FC2A-A59F-4071-97AA-63D89A0AA401}" srcId="{AE46CB71-178F-4862-9CE4-520BD10808F7}" destId="{4F3B1683-070C-4031-A9BF-434F8593395E}" srcOrd="0" destOrd="0" parTransId="{DD92184C-1409-4272-BDBE-CAFA0DABE065}" sibTransId="{8CBC33F8-9260-4623-8A2A-3601414ED6D0}"/>
    <dgm:cxn modelId="{951D9B64-CDAF-43FC-83D7-846813B3FFC0}" type="presOf" srcId="{4F3B1683-070C-4031-A9BF-434F8593395E}" destId="{D86D8823-F0A0-4751-AA98-C34033580C90}" srcOrd="0" destOrd="0" presId="urn:microsoft.com/office/officeart/2008/layout/LinedList"/>
    <dgm:cxn modelId="{5E0CA469-95A1-4009-9A3A-D4A006810BB7}" type="presOf" srcId="{AE46CB71-178F-4862-9CE4-520BD10808F7}" destId="{82D52EB2-E7D1-4A54-9F80-542C0E6CD4D3}" srcOrd="0" destOrd="0" presId="urn:microsoft.com/office/officeart/2008/layout/LinedList"/>
    <dgm:cxn modelId="{04387C50-31AE-4276-8ACC-146AD3CFD07A}" srcId="{AE46CB71-178F-4862-9CE4-520BD10808F7}" destId="{E47C4FCC-9B3D-4638-AFB6-FF3007D42456}" srcOrd="3" destOrd="0" parTransId="{5E4CB5F6-F87C-4673-916B-40E878C494B1}" sibTransId="{9624955A-E480-4E97-B381-4C8907E74136}"/>
    <dgm:cxn modelId="{B0433A83-EEA6-48D7-B62E-CB6BB9B07FEB}" srcId="{AE46CB71-178F-4862-9CE4-520BD10808F7}" destId="{B955DBE0-5A98-4694-9032-B499AE98C371}" srcOrd="2" destOrd="0" parTransId="{C7D91F54-DAA5-4763-99A9-820FB901914A}" sibTransId="{D9733D8C-FFB0-4FD2-897C-528F5E576E47}"/>
    <dgm:cxn modelId="{DD3F269D-4845-4BF3-9B7F-0A5434979A73}" type="presOf" srcId="{B955DBE0-5A98-4694-9032-B499AE98C371}" destId="{C83ACC4E-04D0-4711-9E36-6A48E93434A2}" srcOrd="0" destOrd="0" presId="urn:microsoft.com/office/officeart/2008/layout/LinedList"/>
    <dgm:cxn modelId="{21EB46AA-3002-4146-B0F1-D538A32A8662}" srcId="{AE46CB71-178F-4862-9CE4-520BD10808F7}" destId="{F492F9A8-F945-4FF5-BEDF-07E8F7FE3679}" srcOrd="1" destOrd="0" parTransId="{B2587667-D6A8-45AB-9B49-F5F7BFD1436F}" sibTransId="{4BE0CC8B-04E4-4B5D-854F-AA97F1C24533}"/>
    <dgm:cxn modelId="{F4EF23B4-D97D-4F0A-B6F1-C4C216564A74}" type="presOf" srcId="{F492F9A8-F945-4FF5-BEDF-07E8F7FE3679}" destId="{6E7C309D-A5E0-44E4-B69D-48E194BFE0A2}" srcOrd="0" destOrd="0" presId="urn:microsoft.com/office/officeart/2008/layout/LinedList"/>
    <dgm:cxn modelId="{87188DD3-5FC5-46B0-88D7-2F120F40D965}" type="presOf" srcId="{E47C4FCC-9B3D-4638-AFB6-FF3007D42456}" destId="{AF270A59-1118-4EC9-B4F6-8708E6660C62}" srcOrd="0" destOrd="0" presId="urn:microsoft.com/office/officeart/2008/layout/LinedList"/>
    <dgm:cxn modelId="{A688A0DD-80B5-4FB3-87D4-118E42886E41}" type="presOf" srcId="{0FE3D25F-513C-4993-A1DF-20EB4FA25192}" destId="{F4017BB1-AB1A-4065-AA08-41D45D922772}" srcOrd="0" destOrd="0" presId="urn:microsoft.com/office/officeart/2008/layout/LinedList"/>
    <dgm:cxn modelId="{0CF0D5E5-E0CC-42A1-9EE5-D1B32EA272D7}" srcId="{AE46CB71-178F-4862-9CE4-520BD10808F7}" destId="{0FE3D25F-513C-4993-A1DF-20EB4FA25192}" srcOrd="4" destOrd="0" parTransId="{A7D74F58-F708-4C15-96BA-B4A6C612E495}" sibTransId="{D9108A27-499C-4EEF-859C-4F46763E047A}"/>
    <dgm:cxn modelId="{7A6FDBB3-5B5A-4524-8310-6140D9BC49A5}" type="presParOf" srcId="{82D52EB2-E7D1-4A54-9F80-542C0E6CD4D3}" destId="{0A246F42-C660-4AE1-A1CD-4DAEDFEAECA2}" srcOrd="0" destOrd="0" presId="urn:microsoft.com/office/officeart/2008/layout/LinedList"/>
    <dgm:cxn modelId="{55A55C1C-7756-4D6F-B299-8397C415250F}" type="presParOf" srcId="{82D52EB2-E7D1-4A54-9F80-542C0E6CD4D3}" destId="{E6A4D0F4-84A8-40F1-8AEC-6378EBCBA876}" srcOrd="1" destOrd="0" presId="urn:microsoft.com/office/officeart/2008/layout/LinedList"/>
    <dgm:cxn modelId="{ABD8A00D-A6EA-446A-B1CE-09802EB72CE0}" type="presParOf" srcId="{E6A4D0F4-84A8-40F1-8AEC-6378EBCBA876}" destId="{D86D8823-F0A0-4751-AA98-C34033580C90}" srcOrd="0" destOrd="0" presId="urn:microsoft.com/office/officeart/2008/layout/LinedList"/>
    <dgm:cxn modelId="{D4027353-8425-45FC-8F6C-46C0B21C704B}" type="presParOf" srcId="{E6A4D0F4-84A8-40F1-8AEC-6378EBCBA876}" destId="{4898017C-3724-45B8-A6F6-42011C5D6023}" srcOrd="1" destOrd="0" presId="urn:microsoft.com/office/officeart/2008/layout/LinedList"/>
    <dgm:cxn modelId="{1C6C0AC9-AAA0-416D-9BC2-9D0137649A6A}" type="presParOf" srcId="{82D52EB2-E7D1-4A54-9F80-542C0E6CD4D3}" destId="{00E5D353-93EE-4D87-912A-897C26735DD8}" srcOrd="2" destOrd="0" presId="urn:microsoft.com/office/officeart/2008/layout/LinedList"/>
    <dgm:cxn modelId="{E21F0187-8C33-4146-8048-953784F367D2}" type="presParOf" srcId="{82D52EB2-E7D1-4A54-9F80-542C0E6CD4D3}" destId="{CDA45DC2-4607-477E-8B8A-5119056595B1}" srcOrd="3" destOrd="0" presId="urn:microsoft.com/office/officeart/2008/layout/LinedList"/>
    <dgm:cxn modelId="{3FE26C60-CC7A-45C1-8FB1-9AB9E07BE8EA}" type="presParOf" srcId="{CDA45DC2-4607-477E-8B8A-5119056595B1}" destId="{6E7C309D-A5E0-44E4-B69D-48E194BFE0A2}" srcOrd="0" destOrd="0" presId="urn:microsoft.com/office/officeart/2008/layout/LinedList"/>
    <dgm:cxn modelId="{D9B7D726-3341-400A-B289-37C5E502695D}" type="presParOf" srcId="{CDA45DC2-4607-477E-8B8A-5119056595B1}" destId="{8251865D-C2C9-47C8-A0AA-3070F500C440}" srcOrd="1" destOrd="0" presId="urn:microsoft.com/office/officeart/2008/layout/LinedList"/>
    <dgm:cxn modelId="{977B9F92-2AD7-447A-AA2A-3EBBE9CC16DB}" type="presParOf" srcId="{82D52EB2-E7D1-4A54-9F80-542C0E6CD4D3}" destId="{93E3A30E-09E2-4947-81A0-B07BA69EDB74}" srcOrd="4" destOrd="0" presId="urn:microsoft.com/office/officeart/2008/layout/LinedList"/>
    <dgm:cxn modelId="{0A11ADED-CE58-46BA-9F59-3E06D5A03B3D}" type="presParOf" srcId="{82D52EB2-E7D1-4A54-9F80-542C0E6CD4D3}" destId="{45FD4DF4-AA3B-47DE-A93C-EC9AF5CD5382}" srcOrd="5" destOrd="0" presId="urn:microsoft.com/office/officeart/2008/layout/LinedList"/>
    <dgm:cxn modelId="{999D815D-44F2-44E7-8294-00731911CB78}" type="presParOf" srcId="{45FD4DF4-AA3B-47DE-A93C-EC9AF5CD5382}" destId="{C83ACC4E-04D0-4711-9E36-6A48E93434A2}" srcOrd="0" destOrd="0" presId="urn:microsoft.com/office/officeart/2008/layout/LinedList"/>
    <dgm:cxn modelId="{8C6E27E2-615D-45D2-BB4F-A84180CEFB6C}" type="presParOf" srcId="{45FD4DF4-AA3B-47DE-A93C-EC9AF5CD5382}" destId="{28FD5C28-F483-45F6-AD7A-D2E162703AEA}" srcOrd="1" destOrd="0" presId="urn:microsoft.com/office/officeart/2008/layout/LinedList"/>
    <dgm:cxn modelId="{A074CA19-14E3-452E-B11C-D911AD307A9F}" type="presParOf" srcId="{82D52EB2-E7D1-4A54-9F80-542C0E6CD4D3}" destId="{E2CD8A1C-5B45-44AD-8F54-017A96A41146}" srcOrd="6" destOrd="0" presId="urn:microsoft.com/office/officeart/2008/layout/LinedList"/>
    <dgm:cxn modelId="{C5F313E5-2648-4A67-8E1D-EF904C3FC3DB}" type="presParOf" srcId="{82D52EB2-E7D1-4A54-9F80-542C0E6CD4D3}" destId="{9FBC6024-06DF-45E4-8DDF-E4C14053CFA0}" srcOrd="7" destOrd="0" presId="urn:microsoft.com/office/officeart/2008/layout/LinedList"/>
    <dgm:cxn modelId="{AAB607A7-623F-456C-B5E4-8BE8A05EA2F6}" type="presParOf" srcId="{9FBC6024-06DF-45E4-8DDF-E4C14053CFA0}" destId="{AF270A59-1118-4EC9-B4F6-8708E6660C62}" srcOrd="0" destOrd="0" presId="urn:microsoft.com/office/officeart/2008/layout/LinedList"/>
    <dgm:cxn modelId="{57E92B5D-B5CF-4ABB-A272-4616090F99E2}" type="presParOf" srcId="{9FBC6024-06DF-45E4-8DDF-E4C14053CFA0}" destId="{3B8CDA1C-F8AA-4E32-951D-724A0502F9FB}" srcOrd="1" destOrd="0" presId="urn:microsoft.com/office/officeart/2008/layout/LinedList"/>
    <dgm:cxn modelId="{AEBDE8A8-29DA-479C-84F3-D18426176064}" type="presParOf" srcId="{82D52EB2-E7D1-4A54-9F80-542C0E6CD4D3}" destId="{15C51F53-A36E-4BEE-9F51-1AF573285FFD}" srcOrd="8" destOrd="0" presId="urn:microsoft.com/office/officeart/2008/layout/LinedList"/>
    <dgm:cxn modelId="{AA92CEB5-B8C1-40B4-BC71-C4B605929393}" type="presParOf" srcId="{82D52EB2-E7D1-4A54-9F80-542C0E6CD4D3}" destId="{C3ACB28C-6FC1-40F4-A33A-68FF42ABC43E}" srcOrd="9" destOrd="0" presId="urn:microsoft.com/office/officeart/2008/layout/LinedList"/>
    <dgm:cxn modelId="{17545962-1D16-4583-B344-448358D9B014}" type="presParOf" srcId="{C3ACB28C-6FC1-40F4-A33A-68FF42ABC43E}" destId="{F4017BB1-AB1A-4065-AA08-41D45D922772}" srcOrd="0" destOrd="0" presId="urn:microsoft.com/office/officeart/2008/layout/LinedList"/>
    <dgm:cxn modelId="{E75F2DAD-F8F3-4F5A-BC72-19520E3D7122}" type="presParOf" srcId="{C3ACB28C-6FC1-40F4-A33A-68FF42ABC43E}" destId="{EF14AF54-C0A7-49A8-B182-6F71398FE5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C868F3-1AE3-4DD7-B692-4F7315C4097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3B8F67-7806-4269-ACC6-C31AEDEADA2D}">
      <dgm:prSet/>
      <dgm:spPr/>
      <dgm:t>
        <a:bodyPr/>
        <a:lstStyle/>
        <a:p>
          <a:r>
            <a:rPr lang="en-GB" dirty="0"/>
            <a:t>End of placement summary Report, providing summary of trainee’s educational progress</a:t>
          </a:r>
          <a:endParaRPr lang="en-US" dirty="0"/>
        </a:p>
      </dgm:t>
    </dgm:pt>
    <dgm:pt modelId="{8A2914E7-0F1D-4E07-AC4A-1EC898DF2BE5}" type="parTrans" cxnId="{7780C3D9-D0A1-4810-9904-770B0E0F1B30}">
      <dgm:prSet/>
      <dgm:spPr/>
      <dgm:t>
        <a:bodyPr/>
        <a:lstStyle/>
        <a:p>
          <a:endParaRPr lang="en-US"/>
        </a:p>
      </dgm:t>
    </dgm:pt>
    <dgm:pt modelId="{4095E928-D518-44C3-BF90-17893CF7147A}" type="sibTrans" cxnId="{7780C3D9-D0A1-4810-9904-770B0E0F1B30}">
      <dgm:prSet/>
      <dgm:spPr/>
      <dgm:t>
        <a:bodyPr/>
        <a:lstStyle/>
        <a:p>
          <a:endParaRPr lang="en-US"/>
        </a:p>
      </dgm:t>
    </dgm:pt>
    <dgm:pt modelId="{62EE4FF4-8084-4343-9847-D16D09EC46BD}">
      <dgm:prSet/>
      <dgm:spPr/>
      <dgm:t>
        <a:bodyPr/>
        <a:lstStyle/>
        <a:p>
          <a:r>
            <a:rPr lang="en-GB"/>
            <a:t>Completion is mandatory for ARCP; it is the </a:t>
          </a:r>
          <a:r>
            <a:rPr lang="en-GB" b="1"/>
            <a:t>single most important document </a:t>
          </a:r>
          <a:r>
            <a:rPr lang="en-GB"/>
            <a:t>if completed accurately and fully</a:t>
          </a:r>
          <a:endParaRPr lang="en-US"/>
        </a:p>
      </dgm:t>
    </dgm:pt>
    <dgm:pt modelId="{586F6222-7EEC-42D5-9887-A5A2F6FE4CCB}" type="parTrans" cxnId="{0A9266B2-AC16-4477-851D-1C2C91663E81}">
      <dgm:prSet/>
      <dgm:spPr/>
      <dgm:t>
        <a:bodyPr/>
        <a:lstStyle/>
        <a:p>
          <a:endParaRPr lang="en-US"/>
        </a:p>
      </dgm:t>
    </dgm:pt>
    <dgm:pt modelId="{92B39C19-71E9-413C-91C8-8EE3B67121CA}" type="sibTrans" cxnId="{0A9266B2-AC16-4477-851D-1C2C91663E81}">
      <dgm:prSet/>
      <dgm:spPr/>
      <dgm:t>
        <a:bodyPr/>
        <a:lstStyle/>
        <a:p>
          <a:endParaRPr lang="en-US"/>
        </a:p>
      </dgm:t>
    </dgm:pt>
    <dgm:pt modelId="{18609104-B583-4F2C-9C8B-F9E91E0F6D90}">
      <dgm:prSet/>
      <dgm:spPr/>
      <dgm:t>
        <a:bodyPr/>
        <a:lstStyle/>
        <a:p>
          <a:r>
            <a:rPr lang="en-GB"/>
            <a:t>Generated by trainee - can be used as documentation of 3rd/final supervisory meeting (trainee can edit by returning to draft form)</a:t>
          </a:r>
          <a:endParaRPr lang="en-US"/>
        </a:p>
      </dgm:t>
    </dgm:pt>
    <dgm:pt modelId="{D79A0492-CA6F-45F2-81BD-EF2722065DDB}" type="parTrans" cxnId="{9C5F2BF1-B54D-41F1-99B9-70B1FC91E2E0}">
      <dgm:prSet/>
      <dgm:spPr/>
      <dgm:t>
        <a:bodyPr/>
        <a:lstStyle/>
        <a:p>
          <a:endParaRPr lang="en-US"/>
        </a:p>
      </dgm:t>
    </dgm:pt>
    <dgm:pt modelId="{02A5B251-A77E-4C5B-AC7D-47A2DB59129A}" type="sibTrans" cxnId="{9C5F2BF1-B54D-41F1-99B9-70B1FC91E2E0}">
      <dgm:prSet/>
      <dgm:spPr/>
      <dgm:t>
        <a:bodyPr/>
        <a:lstStyle/>
        <a:p>
          <a:endParaRPr lang="en-US"/>
        </a:p>
      </dgm:t>
    </dgm:pt>
    <dgm:pt modelId="{6649B0B2-79AF-4FF1-8AA2-76D491EA5BF9}">
      <dgm:prSet/>
      <dgm:spPr/>
      <dgm:t>
        <a:bodyPr/>
        <a:lstStyle/>
        <a:p>
          <a:r>
            <a:rPr lang="en-GB"/>
            <a:t>All evidence on LLP that falls before date of generation automatically collated</a:t>
          </a:r>
          <a:endParaRPr lang="en-US"/>
        </a:p>
      </dgm:t>
    </dgm:pt>
    <dgm:pt modelId="{397F5027-1637-4907-9122-103C60AC813E}" type="parTrans" cxnId="{021BFA0B-C5E3-455D-B967-CBE61637BD5F}">
      <dgm:prSet/>
      <dgm:spPr/>
      <dgm:t>
        <a:bodyPr/>
        <a:lstStyle/>
        <a:p>
          <a:endParaRPr lang="en-US"/>
        </a:p>
      </dgm:t>
    </dgm:pt>
    <dgm:pt modelId="{B3AC7484-677D-4E77-9761-335F9D2CA4E7}" type="sibTrans" cxnId="{021BFA0B-C5E3-455D-B967-CBE61637BD5F}">
      <dgm:prSet/>
      <dgm:spPr/>
      <dgm:t>
        <a:bodyPr/>
        <a:lstStyle/>
        <a:p>
          <a:endParaRPr lang="en-US"/>
        </a:p>
      </dgm:t>
    </dgm:pt>
    <dgm:pt modelId="{6E5AE410-1A33-44CE-A393-3DCD4BFC6417}">
      <dgm:prSet/>
      <dgm:spPr/>
      <dgm:t>
        <a:bodyPr/>
        <a:lstStyle/>
        <a:p>
          <a:r>
            <a:rPr lang="en-GB"/>
            <a:t>Must be commented on/completed by ES</a:t>
          </a:r>
          <a:endParaRPr lang="en-US"/>
        </a:p>
      </dgm:t>
    </dgm:pt>
    <dgm:pt modelId="{42B55902-AAD2-4A96-B1E8-28082AD46174}" type="parTrans" cxnId="{870B0F4E-0BA9-45BA-9869-E628CBF4E310}">
      <dgm:prSet/>
      <dgm:spPr/>
      <dgm:t>
        <a:bodyPr/>
        <a:lstStyle/>
        <a:p>
          <a:endParaRPr lang="en-US"/>
        </a:p>
      </dgm:t>
    </dgm:pt>
    <dgm:pt modelId="{8FED0B56-CC75-4EF1-A336-FDC96C94E2CF}" type="sibTrans" cxnId="{870B0F4E-0BA9-45BA-9869-E628CBF4E310}">
      <dgm:prSet/>
      <dgm:spPr/>
      <dgm:t>
        <a:bodyPr/>
        <a:lstStyle/>
        <a:p>
          <a:endParaRPr lang="en-US"/>
        </a:p>
      </dgm:t>
    </dgm:pt>
    <dgm:pt modelId="{7EBF5437-6B76-4C09-B05D-3A2ADBAD270D}">
      <dgm:prSet/>
      <dgm:spPr/>
      <dgm:t>
        <a:bodyPr/>
        <a:lstStyle/>
        <a:p>
          <a:r>
            <a:rPr lang="en-GB"/>
            <a:t>Sign off by College Tutor</a:t>
          </a:r>
          <a:endParaRPr lang="en-US"/>
        </a:p>
      </dgm:t>
    </dgm:pt>
    <dgm:pt modelId="{F5A898E7-32C7-4395-AC72-684BBBA05611}" type="parTrans" cxnId="{7DD86FAC-7840-4FC6-A24B-BA721EB41331}">
      <dgm:prSet/>
      <dgm:spPr/>
      <dgm:t>
        <a:bodyPr/>
        <a:lstStyle/>
        <a:p>
          <a:endParaRPr lang="en-US"/>
        </a:p>
      </dgm:t>
    </dgm:pt>
    <dgm:pt modelId="{72964DF9-D3C8-43B6-9C8B-205AABD836CD}" type="sibTrans" cxnId="{7DD86FAC-7840-4FC6-A24B-BA721EB41331}">
      <dgm:prSet/>
      <dgm:spPr/>
      <dgm:t>
        <a:bodyPr/>
        <a:lstStyle/>
        <a:p>
          <a:endParaRPr lang="en-US"/>
        </a:p>
      </dgm:t>
    </dgm:pt>
    <dgm:pt modelId="{6DFBF93B-BEE5-4E4A-99E3-178D251953CC}">
      <dgm:prSet/>
      <dgm:spPr/>
      <dgm:t>
        <a:bodyPr/>
        <a:lstStyle/>
        <a:p>
          <a:r>
            <a:rPr lang="en-GB"/>
            <a:t>Should be completed two weeks before ARCP date</a:t>
          </a:r>
          <a:endParaRPr lang="en-US"/>
        </a:p>
      </dgm:t>
    </dgm:pt>
    <dgm:pt modelId="{5F49E9B5-D19C-406F-81B7-2F0494792161}" type="parTrans" cxnId="{317559D8-C255-42A3-94D9-8C23120A1850}">
      <dgm:prSet/>
      <dgm:spPr/>
      <dgm:t>
        <a:bodyPr/>
        <a:lstStyle/>
        <a:p>
          <a:endParaRPr lang="en-US"/>
        </a:p>
      </dgm:t>
    </dgm:pt>
    <dgm:pt modelId="{946784A7-CCE7-410E-BCDA-5AC835135D54}" type="sibTrans" cxnId="{317559D8-C255-42A3-94D9-8C23120A1850}">
      <dgm:prSet/>
      <dgm:spPr/>
      <dgm:t>
        <a:bodyPr/>
        <a:lstStyle/>
        <a:p>
          <a:endParaRPr lang="en-US"/>
        </a:p>
      </dgm:t>
    </dgm:pt>
    <dgm:pt modelId="{4F4262BA-6139-4FEF-AD7E-C69BACF242F7}" type="pres">
      <dgm:prSet presAssocID="{9FC868F3-1AE3-4DD7-B692-4F7315C40979}" presName="vert0" presStyleCnt="0">
        <dgm:presLayoutVars>
          <dgm:dir/>
          <dgm:animOne val="branch"/>
          <dgm:animLvl val="lvl"/>
        </dgm:presLayoutVars>
      </dgm:prSet>
      <dgm:spPr/>
    </dgm:pt>
    <dgm:pt modelId="{BEB7CBA1-214B-4226-9BED-4BA13B3EB373}" type="pres">
      <dgm:prSet presAssocID="{2E3B8F67-7806-4269-ACC6-C31AEDEADA2D}" presName="thickLine" presStyleLbl="alignNode1" presStyleIdx="0" presStyleCnt="7"/>
      <dgm:spPr/>
    </dgm:pt>
    <dgm:pt modelId="{1FE82C2E-69E1-45E7-A7E0-F0714657335E}" type="pres">
      <dgm:prSet presAssocID="{2E3B8F67-7806-4269-ACC6-C31AEDEADA2D}" presName="horz1" presStyleCnt="0"/>
      <dgm:spPr/>
    </dgm:pt>
    <dgm:pt modelId="{35452028-4540-42BE-BB96-10ED87AE8075}" type="pres">
      <dgm:prSet presAssocID="{2E3B8F67-7806-4269-ACC6-C31AEDEADA2D}" presName="tx1" presStyleLbl="revTx" presStyleIdx="0" presStyleCnt="7"/>
      <dgm:spPr/>
    </dgm:pt>
    <dgm:pt modelId="{AF0751FD-7469-4944-AB0B-87A1C698D651}" type="pres">
      <dgm:prSet presAssocID="{2E3B8F67-7806-4269-ACC6-C31AEDEADA2D}" presName="vert1" presStyleCnt="0"/>
      <dgm:spPr/>
    </dgm:pt>
    <dgm:pt modelId="{BF53C39B-82D4-4E6F-93B1-34D519EC23DC}" type="pres">
      <dgm:prSet presAssocID="{62EE4FF4-8084-4343-9847-D16D09EC46BD}" presName="thickLine" presStyleLbl="alignNode1" presStyleIdx="1" presStyleCnt="7"/>
      <dgm:spPr/>
    </dgm:pt>
    <dgm:pt modelId="{BA4692CE-A8A9-4B14-B4F3-97DF3E4936F4}" type="pres">
      <dgm:prSet presAssocID="{62EE4FF4-8084-4343-9847-D16D09EC46BD}" presName="horz1" presStyleCnt="0"/>
      <dgm:spPr/>
    </dgm:pt>
    <dgm:pt modelId="{5F63F00E-0EDC-42EB-8A06-27AD4144F562}" type="pres">
      <dgm:prSet presAssocID="{62EE4FF4-8084-4343-9847-D16D09EC46BD}" presName="tx1" presStyleLbl="revTx" presStyleIdx="1" presStyleCnt="7"/>
      <dgm:spPr/>
    </dgm:pt>
    <dgm:pt modelId="{BEDDCBAA-B131-46E1-83C8-EB2A3E4BA444}" type="pres">
      <dgm:prSet presAssocID="{62EE4FF4-8084-4343-9847-D16D09EC46BD}" presName="vert1" presStyleCnt="0"/>
      <dgm:spPr/>
    </dgm:pt>
    <dgm:pt modelId="{40DAEB3F-4A77-4EA9-B2D4-32A129593719}" type="pres">
      <dgm:prSet presAssocID="{18609104-B583-4F2C-9C8B-F9E91E0F6D90}" presName="thickLine" presStyleLbl="alignNode1" presStyleIdx="2" presStyleCnt="7"/>
      <dgm:spPr/>
    </dgm:pt>
    <dgm:pt modelId="{3FE66451-4FC4-4B42-89E5-BA10FF0BCEBF}" type="pres">
      <dgm:prSet presAssocID="{18609104-B583-4F2C-9C8B-F9E91E0F6D90}" presName="horz1" presStyleCnt="0"/>
      <dgm:spPr/>
    </dgm:pt>
    <dgm:pt modelId="{E4ACCD6F-1C14-4BA5-8F5E-1C0E345336D2}" type="pres">
      <dgm:prSet presAssocID="{18609104-B583-4F2C-9C8B-F9E91E0F6D90}" presName="tx1" presStyleLbl="revTx" presStyleIdx="2" presStyleCnt="7"/>
      <dgm:spPr/>
    </dgm:pt>
    <dgm:pt modelId="{BFB47261-D897-4D2A-AD5F-50D2BB5B6EA0}" type="pres">
      <dgm:prSet presAssocID="{18609104-B583-4F2C-9C8B-F9E91E0F6D90}" presName="vert1" presStyleCnt="0"/>
      <dgm:spPr/>
    </dgm:pt>
    <dgm:pt modelId="{7855E938-6C72-4A0B-8AC7-874788B646B1}" type="pres">
      <dgm:prSet presAssocID="{6649B0B2-79AF-4FF1-8AA2-76D491EA5BF9}" presName="thickLine" presStyleLbl="alignNode1" presStyleIdx="3" presStyleCnt="7"/>
      <dgm:spPr/>
    </dgm:pt>
    <dgm:pt modelId="{09979945-843C-4D5F-97D0-BCCA0CF7E7E9}" type="pres">
      <dgm:prSet presAssocID="{6649B0B2-79AF-4FF1-8AA2-76D491EA5BF9}" presName="horz1" presStyleCnt="0"/>
      <dgm:spPr/>
    </dgm:pt>
    <dgm:pt modelId="{441108DC-F6B9-40CA-8ED0-D407802963B0}" type="pres">
      <dgm:prSet presAssocID="{6649B0B2-79AF-4FF1-8AA2-76D491EA5BF9}" presName="tx1" presStyleLbl="revTx" presStyleIdx="3" presStyleCnt="7"/>
      <dgm:spPr/>
    </dgm:pt>
    <dgm:pt modelId="{FD2AB1DD-1B69-4AF8-A005-521BEC0CB05E}" type="pres">
      <dgm:prSet presAssocID="{6649B0B2-79AF-4FF1-8AA2-76D491EA5BF9}" presName="vert1" presStyleCnt="0"/>
      <dgm:spPr/>
    </dgm:pt>
    <dgm:pt modelId="{B3680D25-D04F-4DC7-A55B-DBB3C20679B5}" type="pres">
      <dgm:prSet presAssocID="{6E5AE410-1A33-44CE-A393-3DCD4BFC6417}" presName="thickLine" presStyleLbl="alignNode1" presStyleIdx="4" presStyleCnt="7"/>
      <dgm:spPr/>
    </dgm:pt>
    <dgm:pt modelId="{143AA709-6A9A-489F-A24E-43970182410D}" type="pres">
      <dgm:prSet presAssocID="{6E5AE410-1A33-44CE-A393-3DCD4BFC6417}" presName="horz1" presStyleCnt="0"/>
      <dgm:spPr/>
    </dgm:pt>
    <dgm:pt modelId="{0162F4DC-0675-4DD4-9195-1E42EA1B3899}" type="pres">
      <dgm:prSet presAssocID="{6E5AE410-1A33-44CE-A393-3DCD4BFC6417}" presName="tx1" presStyleLbl="revTx" presStyleIdx="4" presStyleCnt="7"/>
      <dgm:spPr/>
    </dgm:pt>
    <dgm:pt modelId="{6492B8CF-5766-4D26-9895-0F397BD6437C}" type="pres">
      <dgm:prSet presAssocID="{6E5AE410-1A33-44CE-A393-3DCD4BFC6417}" presName="vert1" presStyleCnt="0"/>
      <dgm:spPr/>
    </dgm:pt>
    <dgm:pt modelId="{24DB3EC0-25B1-45DE-B294-C14505A51F8E}" type="pres">
      <dgm:prSet presAssocID="{7EBF5437-6B76-4C09-B05D-3A2ADBAD270D}" presName="thickLine" presStyleLbl="alignNode1" presStyleIdx="5" presStyleCnt="7"/>
      <dgm:spPr/>
    </dgm:pt>
    <dgm:pt modelId="{DE6EE19E-22B2-48A0-ABA3-B56D96F923A8}" type="pres">
      <dgm:prSet presAssocID="{7EBF5437-6B76-4C09-B05D-3A2ADBAD270D}" presName="horz1" presStyleCnt="0"/>
      <dgm:spPr/>
    </dgm:pt>
    <dgm:pt modelId="{483E9981-B0EC-4C48-8799-146984784463}" type="pres">
      <dgm:prSet presAssocID="{7EBF5437-6B76-4C09-B05D-3A2ADBAD270D}" presName="tx1" presStyleLbl="revTx" presStyleIdx="5" presStyleCnt="7"/>
      <dgm:spPr/>
    </dgm:pt>
    <dgm:pt modelId="{6A690451-46CA-4320-8162-0B343EBEDE79}" type="pres">
      <dgm:prSet presAssocID="{7EBF5437-6B76-4C09-B05D-3A2ADBAD270D}" presName="vert1" presStyleCnt="0"/>
      <dgm:spPr/>
    </dgm:pt>
    <dgm:pt modelId="{530B2261-03CD-43EF-8783-C37CC29F51E2}" type="pres">
      <dgm:prSet presAssocID="{6DFBF93B-BEE5-4E4A-99E3-178D251953CC}" presName="thickLine" presStyleLbl="alignNode1" presStyleIdx="6" presStyleCnt="7"/>
      <dgm:spPr/>
    </dgm:pt>
    <dgm:pt modelId="{74042FB8-63AD-4411-B7EF-B52A67AA04D7}" type="pres">
      <dgm:prSet presAssocID="{6DFBF93B-BEE5-4E4A-99E3-178D251953CC}" presName="horz1" presStyleCnt="0"/>
      <dgm:spPr/>
    </dgm:pt>
    <dgm:pt modelId="{EB514E84-3BBE-4A05-BC32-ADEA753FE8BA}" type="pres">
      <dgm:prSet presAssocID="{6DFBF93B-BEE5-4E4A-99E3-178D251953CC}" presName="tx1" presStyleLbl="revTx" presStyleIdx="6" presStyleCnt="7"/>
      <dgm:spPr/>
    </dgm:pt>
    <dgm:pt modelId="{9942FF56-2ACB-4271-BD00-61C1E8812892}" type="pres">
      <dgm:prSet presAssocID="{6DFBF93B-BEE5-4E4A-99E3-178D251953CC}" presName="vert1" presStyleCnt="0"/>
      <dgm:spPr/>
    </dgm:pt>
  </dgm:ptLst>
  <dgm:cxnLst>
    <dgm:cxn modelId="{021BFA0B-C5E3-455D-B967-CBE61637BD5F}" srcId="{9FC868F3-1AE3-4DD7-B692-4F7315C40979}" destId="{6649B0B2-79AF-4FF1-8AA2-76D491EA5BF9}" srcOrd="3" destOrd="0" parTransId="{397F5027-1637-4907-9122-103C60AC813E}" sibTransId="{B3AC7484-677D-4E77-9761-335F9D2CA4E7}"/>
    <dgm:cxn modelId="{60F7B73C-C650-4728-B72F-0978D73F79D6}" type="presOf" srcId="{6E5AE410-1A33-44CE-A393-3DCD4BFC6417}" destId="{0162F4DC-0675-4DD4-9195-1E42EA1B3899}" srcOrd="0" destOrd="0" presId="urn:microsoft.com/office/officeart/2008/layout/LinedList"/>
    <dgm:cxn modelId="{44C27D44-EBCC-4B5F-8FD1-BBC2E5D3532E}" type="presOf" srcId="{7EBF5437-6B76-4C09-B05D-3A2ADBAD270D}" destId="{483E9981-B0EC-4C48-8799-146984784463}" srcOrd="0" destOrd="0" presId="urn:microsoft.com/office/officeart/2008/layout/LinedList"/>
    <dgm:cxn modelId="{870B0F4E-0BA9-45BA-9869-E628CBF4E310}" srcId="{9FC868F3-1AE3-4DD7-B692-4F7315C40979}" destId="{6E5AE410-1A33-44CE-A393-3DCD4BFC6417}" srcOrd="4" destOrd="0" parTransId="{42B55902-AAD2-4A96-B1E8-28082AD46174}" sibTransId="{8FED0B56-CC75-4EF1-A336-FDC96C94E2CF}"/>
    <dgm:cxn modelId="{7DD86FAC-7840-4FC6-A24B-BA721EB41331}" srcId="{9FC868F3-1AE3-4DD7-B692-4F7315C40979}" destId="{7EBF5437-6B76-4C09-B05D-3A2ADBAD270D}" srcOrd="5" destOrd="0" parTransId="{F5A898E7-32C7-4395-AC72-684BBBA05611}" sibTransId="{72964DF9-D3C8-43B6-9C8B-205AABD836CD}"/>
    <dgm:cxn modelId="{0A9266B2-AC16-4477-851D-1C2C91663E81}" srcId="{9FC868F3-1AE3-4DD7-B692-4F7315C40979}" destId="{62EE4FF4-8084-4343-9847-D16D09EC46BD}" srcOrd="1" destOrd="0" parTransId="{586F6222-7EEC-42D5-9887-A5A2F6FE4CCB}" sibTransId="{92B39C19-71E9-413C-91C8-8EE3B67121CA}"/>
    <dgm:cxn modelId="{56FAB3BD-72EC-4E7A-933C-6ED61F21946F}" type="presOf" srcId="{18609104-B583-4F2C-9C8B-F9E91E0F6D90}" destId="{E4ACCD6F-1C14-4BA5-8F5E-1C0E345336D2}" srcOrd="0" destOrd="0" presId="urn:microsoft.com/office/officeart/2008/layout/LinedList"/>
    <dgm:cxn modelId="{317559D8-C255-42A3-94D9-8C23120A1850}" srcId="{9FC868F3-1AE3-4DD7-B692-4F7315C40979}" destId="{6DFBF93B-BEE5-4E4A-99E3-178D251953CC}" srcOrd="6" destOrd="0" parTransId="{5F49E9B5-D19C-406F-81B7-2F0494792161}" sibTransId="{946784A7-CCE7-410E-BCDA-5AC835135D54}"/>
    <dgm:cxn modelId="{7780C3D9-D0A1-4810-9904-770B0E0F1B30}" srcId="{9FC868F3-1AE3-4DD7-B692-4F7315C40979}" destId="{2E3B8F67-7806-4269-ACC6-C31AEDEADA2D}" srcOrd="0" destOrd="0" parTransId="{8A2914E7-0F1D-4E07-AC4A-1EC898DF2BE5}" sibTransId="{4095E928-D518-44C3-BF90-17893CF7147A}"/>
    <dgm:cxn modelId="{849AD7E1-7BF3-4A30-AE72-87179D8A78AF}" type="presOf" srcId="{6DFBF93B-BEE5-4E4A-99E3-178D251953CC}" destId="{EB514E84-3BBE-4A05-BC32-ADEA753FE8BA}" srcOrd="0" destOrd="0" presId="urn:microsoft.com/office/officeart/2008/layout/LinedList"/>
    <dgm:cxn modelId="{09B652E2-63C2-4340-8B29-EF3F777B3B52}" type="presOf" srcId="{9FC868F3-1AE3-4DD7-B692-4F7315C40979}" destId="{4F4262BA-6139-4FEF-AD7E-C69BACF242F7}" srcOrd="0" destOrd="0" presId="urn:microsoft.com/office/officeart/2008/layout/LinedList"/>
    <dgm:cxn modelId="{9D0834EE-7097-4680-9823-BBDD65C53509}" type="presOf" srcId="{62EE4FF4-8084-4343-9847-D16D09EC46BD}" destId="{5F63F00E-0EDC-42EB-8A06-27AD4144F562}" srcOrd="0" destOrd="0" presId="urn:microsoft.com/office/officeart/2008/layout/LinedList"/>
    <dgm:cxn modelId="{A2EB77F0-B476-4BBD-BC6D-C3285211F9DD}" type="presOf" srcId="{6649B0B2-79AF-4FF1-8AA2-76D491EA5BF9}" destId="{441108DC-F6B9-40CA-8ED0-D407802963B0}" srcOrd="0" destOrd="0" presId="urn:microsoft.com/office/officeart/2008/layout/LinedList"/>
    <dgm:cxn modelId="{9C5F2BF1-B54D-41F1-99B9-70B1FC91E2E0}" srcId="{9FC868F3-1AE3-4DD7-B692-4F7315C40979}" destId="{18609104-B583-4F2C-9C8B-F9E91E0F6D90}" srcOrd="2" destOrd="0" parTransId="{D79A0492-CA6F-45F2-81BD-EF2722065DDB}" sibTransId="{02A5B251-A77E-4C5B-AC7D-47A2DB59129A}"/>
    <dgm:cxn modelId="{66CBA2F8-88BB-4B0C-B64A-61374CB8D488}" type="presOf" srcId="{2E3B8F67-7806-4269-ACC6-C31AEDEADA2D}" destId="{35452028-4540-42BE-BB96-10ED87AE8075}" srcOrd="0" destOrd="0" presId="urn:microsoft.com/office/officeart/2008/layout/LinedList"/>
    <dgm:cxn modelId="{BF5D97C9-69B2-420F-9C4B-62DFDFA7CFDA}" type="presParOf" srcId="{4F4262BA-6139-4FEF-AD7E-C69BACF242F7}" destId="{BEB7CBA1-214B-4226-9BED-4BA13B3EB373}" srcOrd="0" destOrd="0" presId="urn:microsoft.com/office/officeart/2008/layout/LinedList"/>
    <dgm:cxn modelId="{CB800574-02C2-4F30-A386-84B643B27E5C}" type="presParOf" srcId="{4F4262BA-6139-4FEF-AD7E-C69BACF242F7}" destId="{1FE82C2E-69E1-45E7-A7E0-F0714657335E}" srcOrd="1" destOrd="0" presId="urn:microsoft.com/office/officeart/2008/layout/LinedList"/>
    <dgm:cxn modelId="{EEDF1FE8-7F7A-4E44-A94E-1BE085C55563}" type="presParOf" srcId="{1FE82C2E-69E1-45E7-A7E0-F0714657335E}" destId="{35452028-4540-42BE-BB96-10ED87AE8075}" srcOrd="0" destOrd="0" presId="urn:microsoft.com/office/officeart/2008/layout/LinedList"/>
    <dgm:cxn modelId="{3D2D5CD0-846F-4DC2-9642-B9B51F1F73DC}" type="presParOf" srcId="{1FE82C2E-69E1-45E7-A7E0-F0714657335E}" destId="{AF0751FD-7469-4944-AB0B-87A1C698D651}" srcOrd="1" destOrd="0" presId="urn:microsoft.com/office/officeart/2008/layout/LinedList"/>
    <dgm:cxn modelId="{0894C875-E12B-4917-B18A-9F16809754D1}" type="presParOf" srcId="{4F4262BA-6139-4FEF-AD7E-C69BACF242F7}" destId="{BF53C39B-82D4-4E6F-93B1-34D519EC23DC}" srcOrd="2" destOrd="0" presId="urn:microsoft.com/office/officeart/2008/layout/LinedList"/>
    <dgm:cxn modelId="{2E826A68-A224-4F76-9445-FF4A6C26C841}" type="presParOf" srcId="{4F4262BA-6139-4FEF-AD7E-C69BACF242F7}" destId="{BA4692CE-A8A9-4B14-B4F3-97DF3E4936F4}" srcOrd="3" destOrd="0" presId="urn:microsoft.com/office/officeart/2008/layout/LinedList"/>
    <dgm:cxn modelId="{FB8A03C5-93C5-40AE-B3FB-0BEDA934390C}" type="presParOf" srcId="{BA4692CE-A8A9-4B14-B4F3-97DF3E4936F4}" destId="{5F63F00E-0EDC-42EB-8A06-27AD4144F562}" srcOrd="0" destOrd="0" presId="urn:microsoft.com/office/officeart/2008/layout/LinedList"/>
    <dgm:cxn modelId="{25C93ECD-8F93-470E-9357-E0C2A3541053}" type="presParOf" srcId="{BA4692CE-A8A9-4B14-B4F3-97DF3E4936F4}" destId="{BEDDCBAA-B131-46E1-83C8-EB2A3E4BA444}" srcOrd="1" destOrd="0" presId="urn:microsoft.com/office/officeart/2008/layout/LinedList"/>
    <dgm:cxn modelId="{3948B76E-1D5A-4EB5-8F88-FB510B3B719C}" type="presParOf" srcId="{4F4262BA-6139-4FEF-AD7E-C69BACF242F7}" destId="{40DAEB3F-4A77-4EA9-B2D4-32A129593719}" srcOrd="4" destOrd="0" presId="urn:microsoft.com/office/officeart/2008/layout/LinedList"/>
    <dgm:cxn modelId="{56E6D560-EDC2-4941-9BB4-90786CC87D88}" type="presParOf" srcId="{4F4262BA-6139-4FEF-AD7E-C69BACF242F7}" destId="{3FE66451-4FC4-4B42-89E5-BA10FF0BCEBF}" srcOrd="5" destOrd="0" presId="urn:microsoft.com/office/officeart/2008/layout/LinedList"/>
    <dgm:cxn modelId="{57BB4217-AD03-473A-AC97-EC1008E9F5B2}" type="presParOf" srcId="{3FE66451-4FC4-4B42-89E5-BA10FF0BCEBF}" destId="{E4ACCD6F-1C14-4BA5-8F5E-1C0E345336D2}" srcOrd="0" destOrd="0" presId="urn:microsoft.com/office/officeart/2008/layout/LinedList"/>
    <dgm:cxn modelId="{5FB5CA09-40E6-4400-AAD4-CF89990BDFBE}" type="presParOf" srcId="{3FE66451-4FC4-4B42-89E5-BA10FF0BCEBF}" destId="{BFB47261-D897-4D2A-AD5F-50D2BB5B6EA0}" srcOrd="1" destOrd="0" presId="urn:microsoft.com/office/officeart/2008/layout/LinedList"/>
    <dgm:cxn modelId="{B68E4014-4E8B-4797-8C9F-AA6FC94567DD}" type="presParOf" srcId="{4F4262BA-6139-4FEF-AD7E-C69BACF242F7}" destId="{7855E938-6C72-4A0B-8AC7-874788B646B1}" srcOrd="6" destOrd="0" presId="urn:microsoft.com/office/officeart/2008/layout/LinedList"/>
    <dgm:cxn modelId="{6D107DF9-6ED1-46D5-9729-AB99685EA660}" type="presParOf" srcId="{4F4262BA-6139-4FEF-AD7E-C69BACF242F7}" destId="{09979945-843C-4D5F-97D0-BCCA0CF7E7E9}" srcOrd="7" destOrd="0" presId="urn:microsoft.com/office/officeart/2008/layout/LinedList"/>
    <dgm:cxn modelId="{483739E0-73B9-4917-B9F8-4164F3CFB8EC}" type="presParOf" srcId="{09979945-843C-4D5F-97D0-BCCA0CF7E7E9}" destId="{441108DC-F6B9-40CA-8ED0-D407802963B0}" srcOrd="0" destOrd="0" presId="urn:microsoft.com/office/officeart/2008/layout/LinedList"/>
    <dgm:cxn modelId="{127E10DA-B0D6-4017-87AD-51C0DD7E8DFD}" type="presParOf" srcId="{09979945-843C-4D5F-97D0-BCCA0CF7E7E9}" destId="{FD2AB1DD-1B69-4AF8-A005-521BEC0CB05E}" srcOrd="1" destOrd="0" presId="urn:microsoft.com/office/officeart/2008/layout/LinedList"/>
    <dgm:cxn modelId="{C047D562-4364-4422-A896-187A1EF1EE37}" type="presParOf" srcId="{4F4262BA-6139-4FEF-AD7E-C69BACF242F7}" destId="{B3680D25-D04F-4DC7-A55B-DBB3C20679B5}" srcOrd="8" destOrd="0" presId="urn:microsoft.com/office/officeart/2008/layout/LinedList"/>
    <dgm:cxn modelId="{EED1331C-CF1D-4EFB-9384-867B355C3010}" type="presParOf" srcId="{4F4262BA-6139-4FEF-AD7E-C69BACF242F7}" destId="{143AA709-6A9A-489F-A24E-43970182410D}" srcOrd="9" destOrd="0" presId="urn:microsoft.com/office/officeart/2008/layout/LinedList"/>
    <dgm:cxn modelId="{B9C5BA0C-8DD5-4A77-AF25-F7763D97E10A}" type="presParOf" srcId="{143AA709-6A9A-489F-A24E-43970182410D}" destId="{0162F4DC-0675-4DD4-9195-1E42EA1B3899}" srcOrd="0" destOrd="0" presId="urn:microsoft.com/office/officeart/2008/layout/LinedList"/>
    <dgm:cxn modelId="{94C01405-23CE-480E-BA32-8C2FB91F0245}" type="presParOf" srcId="{143AA709-6A9A-489F-A24E-43970182410D}" destId="{6492B8CF-5766-4D26-9895-0F397BD6437C}" srcOrd="1" destOrd="0" presId="urn:microsoft.com/office/officeart/2008/layout/LinedList"/>
    <dgm:cxn modelId="{3073F0CB-94FD-4E66-9DBA-B89465B8CFCF}" type="presParOf" srcId="{4F4262BA-6139-4FEF-AD7E-C69BACF242F7}" destId="{24DB3EC0-25B1-45DE-B294-C14505A51F8E}" srcOrd="10" destOrd="0" presId="urn:microsoft.com/office/officeart/2008/layout/LinedList"/>
    <dgm:cxn modelId="{522BDC50-4A43-4161-8574-27C4DDFAF247}" type="presParOf" srcId="{4F4262BA-6139-4FEF-AD7E-C69BACF242F7}" destId="{DE6EE19E-22B2-48A0-ABA3-B56D96F923A8}" srcOrd="11" destOrd="0" presId="urn:microsoft.com/office/officeart/2008/layout/LinedList"/>
    <dgm:cxn modelId="{E92ABC0F-B1CC-45B4-BB89-0BA8FA484EED}" type="presParOf" srcId="{DE6EE19E-22B2-48A0-ABA3-B56D96F923A8}" destId="{483E9981-B0EC-4C48-8799-146984784463}" srcOrd="0" destOrd="0" presId="urn:microsoft.com/office/officeart/2008/layout/LinedList"/>
    <dgm:cxn modelId="{E5A59679-8810-4C91-A85D-B18A811015D1}" type="presParOf" srcId="{DE6EE19E-22B2-48A0-ABA3-B56D96F923A8}" destId="{6A690451-46CA-4320-8162-0B343EBEDE79}" srcOrd="1" destOrd="0" presId="urn:microsoft.com/office/officeart/2008/layout/LinedList"/>
    <dgm:cxn modelId="{52178345-73A3-4907-ADFC-A13F3D461451}" type="presParOf" srcId="{4F4262BA-6139-4FEF-AD7E-C69BACF242F7}" destId="{530B2261-03CD-43EF-8783-C37CC29F51E2}" srcOrd="12" destOrd="0" presId="urn:microsoft.com/office/officeart/2008/layout/LinedList"/>
    <dgm:cxn modelId="{D61AF3B4-AD50-4E97-9524-754D0218C8F6}" type="presParOf" srcId="{4F4262BA-6139-4FEF-AD7E-C69BACF242F7}" destId="{74042FB8-63AD-4411-B7EF-B52A67AA04D7}" srcOrd="13" destOrd="0" presId="urn:microsoft.com/office/officeart/2008/layout/LinedList"/>
    <dgm:cxn modelId="{94B047C6-918A-4F7E-A2DE-532385FB49B1}" type="presParOf" srcId="{74042FB8-63AD-4411-B7EF-B52A67AA04D7}" destId="{EB514E84-3BBE-4A05-BC32-ADEA753FE8BA}" srcOrd="0" destOrd="0" presId="urn:microsoft.com/office/officeart/2008/layout/LinedList"/>
    <dgm:cxn modelId="{1EBE078C-D942-4608-85A3-D20EB84992B5}" type="presParOf" srcId="{74042FB8-63AD-4411-B7EF-B52A67AA04D7}" destId="{9942FF56-2ACB-4271-BD00-61C1E881289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FCC4E2-52D6-44B2-8181-34FA4B55C18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18EE21-A599-4173-9B75-677FB62D1B37}">
      <dgm:prSet/>
      <dgm:spPr/>
      <dgm:t>
        <a:bodyPr/>
        <a:lstStyle/>
        <a:p>
          <a:r>
            <a:rPr lang="en-US" dirty="0"/>
            <a:t>Plan ahead</a:t>
          </a:r>
        </a:p>
      </dgm:t>
    </dgm:pt>
    <dgm:pt modelId="{CB0CC60E-7821-4864-9EF9-64632403B79C}" type="parTrans" cxnId="{E4BA6A78-D3EB-4C5F-BD5B-EA7FEDCB02A8}">
      <dgm:prSet/>
      <dgm:spPr/>
      <dgm:t>
        <a:bodyPr/>
        <a:lstStyle/>
        <a:p>
          <a:endParaRPr lang="en-US"/>
        </a:p>
      </dgm:t>
    </dgm:pt>
    <dgm:pt modelId="{0F6BECF7-1A0C-4CE0-9E76-379C0249C18D}" type="sibTrans" cxnId="{E4BA6A78-D3EB-4C5F-BD5B-EA7FEDCB02A8}">
      <dgm:prSet/>
      <dgm:spPr/>
      <dgm:t>
        <a:bodyPr/>
        <a:lstStyle/>
        <a:p>
          <a:endParaRPr lang="en-US"/>
        </a:p>
      </dgm:t>
    </dgm:pt>
    <dgm:pt modelId="{12CB8EB5-9F59-481F-A0EB-5037790918C5}">
      <dgm:prSet/>
      <dgm:spPr/>
      <dgm:t>
        <a:bodyPr/>
        <a:lstStyle/>
        <a:p>
          <a:r>
            <a:rPr lang="en-US" dirty="0"/>
            <a:t>ES meeting-set SMART objectives</a:t>
          </a:r>
        </a:p>
      </dgm:t>
    </dgm:pt>
    <dgm:pt modelId="{3D2176B4-BBF3-40A4-9D17-B7BD97C8DDE7}" type="parTrans" cxnId="{8AB373B3-CBC1-4EAB-9151-17BAF24D4AD7}">
      <dgm:prSet/>
      <dgm:spPr/>
      <dgm:t>
        <a:bodyPr/>
        <a:lstStyle/>
        <a:p>
          <a:endParaRPr lang="en-US"/>
        </a:p>
      </dgm:t>
    </dgm:pt>
    <dgm:pt modelId="{538F3799-562F-490E-AE31-CF0D57EBC2EC}" type="sibTrans" cxnId="{8AB373B3-CBC1-4EAB-9151-17BAF24D4AD7}">
      <dgm:prSet/>
      <dgm:spPr/>
      <dgm:t>
        <a:bodyPr/>
        <a:lstStyle/>
        <a:p>
          <a:endParaRPr lang="en-US"/>
        </a:p>
      </dgm:t>
    </dgm:pt>
    <dgm:pt modelId="{C5FD4DD2-5264-4113-B15B-F1D9C9B7BD92}">
      <dgm:prSet/>
      <dgm:spPr/>
      <dgm:t>
        <a:bodyPr/>
        <a:lstStyle/>
        <a:p>
          <a:r>
            <a:rPr lang="en-US"/>
            <a:t>Collecting evidence throughout the year</a:t>
          </a:r>
        </a:p>
      </dgm:t>
    </dgm:pt>
    <dgm:pt modelId="{0EC53D21-7FE3-4D25-8069-2C17886D39B3}" type="parTrans" cxnId="{86F8AF0A-4DF3-4CE8-839E-88628B6C1AF0}">
      <dgm:prSet/>
      <dgm:spPr/>
      <dgm:t>
        <a:bodyPr/>
        <a:lstStyle/>
        <a:p>
          <a:endParaRPr lang="en-US"/>
        </a:p>
      </dgm:t>
    </dgm:pt>
    <dgm:pt modelId="{39E50253-031F-44E3-9F33-6178C757A5B7}" type="sibTrans" cxnId="{86F8AF0A-4DF3-4CE8-839E-88628B6C1AF0}">
      <dgm:prSet/>
      <dgm:spPr/>
      <dgm:t>
        <a:bodyPr/>
        <a:lstStyle/>
        <a:p>
          <a:endParaRPr lang="en-US"/>
        </a:p>
      </dgm:t>
    </dgm:pt>
    <dgm:pt modelId="{3FB38F4B-F2A1-49F4-A380-94FF292A5458}">
      <dgm:prSet/>
      <dgm:spPr/>
      <dgm:t>
        <a:bodyPr/>
        <a:lstStyle/>
        <a:p>
          <a:r>
            <a:rPr lang="en-US"/>
            <a:t>Dont forget evidence from on calls esp important in Stage 3</a:t>
          </a:r>
        </a:p>
      </dgm:t>
    </dgm:pt>
    <dgm:pt modelId="{BF170ECD-A474-4F93-A3B6-0FABE9A459AA}" type="parTrans" cxnId="{61BCE938-E131-4837-8F87-D0B29D5AD9CB}">
      <dgm:prSet/>
      <dgm:spPr/>
      <dgm:t>
        <a:bodyPr/>
        <a:lstStyle/>
        <a:p>
          <a:endParaRPr lang="en-US"/>
        </a:p>
      </dgm:t>
    </dgm:pt>
    <dgm:pt modelId="{653F4A6B-554F-45C9-819F-B810A0E13487}" type="sibTrans" cxnId="{61BCE938-E131-4837-8F87-D0B29D5AD9CB}">
      <dgm:prSet/>
      <dgm:spPr/>
      <dgm:t>
        <a:bodyPr/>
        <a:lstStyle/>
        <a:p>
          <a:endParaRPr lang="en-US"/>
        </a:p>
      </dgm:t>
    </dgm:pt>
    <dgm:pt modelId="{2BE4C887-860B-480C-A765-844A67412FC1}" type="pres">
      <dgm:prSet presAssocID="{0CFCC4E2-52D6-44B2-8181-34FA4B55C18C}" presName="outerComposite" presStyleCnt="0">
        <dgm:presLayoutVars>
          <dgm:chMax val="5"/>
          <dgm:dir/>
          <dgm:resizeHandles val="exact"/>
        </dgm:presLayoutVars>
      </dgm:prSet>
      <dgm:spPr/>
    </dgm:pt>
    <dgm:pt modelId="{866AEB81-1492-4C32-B25B-16BF003AEF23}" type="pres">
      <dgm:prSet presAssocID="{0CFCC4E2-52D6-44B2-8181-34FA4B55C18C}" presName="dummyMaxCanvas" presStyleCnt="0">
        <dgm:presLayoutVars/>
      </dgm:prSet>
      <dgm:spPr/>
    </dgm:pt>
    <dgm:pt modelId="{3CF951A8-59C8-4ECD-8542-0F7EA1FB5351}" type="pres">
      <dgm:prSet presAssocID="{0CFCC4E2-52D6-44B2-8181-34FA4B55C18C}" presName="FourNodes_1" presStyleLbl="node1" presStyleIdx="0" presStyleCnt="4">
        <dgm:presLayoutVars>
          <dgm:bulletEnabled val="1"/>
        </dgm:presLayoutVars>
      </dgm:prSet>
      <dgm:spPr/>
    </dgm:pt>
    <dgm:pt modelId="{4C45F42C-5F40-4D94-B5F0-AF47F4338974}" type="pres">
      <dgm:prSet presAssocID="{0CFCC4E2-52D6-44B2-8181-34FA4B55C18C}" presName="FourNodes_2" presStyleLbl="node1" presStyleIdx="1" presStyleCnt="4">
        <dgm:presLayoutVars>
          <dgm:bulletEnabled val="1"/>
        </dgm:presLayoutVars>
      </dgm:prSet>
      <dgm:spPr/>
    </dgm:pt>
    <dgm:pt modelId="{B6FD3AC7-868A-4ED6-86BC-64E61CABC3D9}" type="pres">
      <dgm:prSet presAssocID="{0CFCC4E2-52D6-44B2-8181-34FA4B55C18C}" presName="FourNodes_3" presStyleLbl="node1" presStyleIdx="2" presStyleCnt="4">
        <dgm:presLayoutVars>
          <dgm:bulletEnabled val="1"/>
        </dgm:presLayoutVars>
      </dgm:prSet>
      <dgm:spPr/>
    </dgm:pt>
    <dgm:pt modelId="{B59E112F-1606-42D0-A44A-1866D6DA5036}" type="pres">
      <dgm:prSet presAssocID="{0CFCC4E2-52D6-44B2-8181-34FA4B55C18C}" presName="FourNodes_4" presStyleLbl="node1" presStyleIdx="3" presStyleCnt="4">
        <dgm:presLayoutVars>
          <dgm:bulletEnabled val="1"/>
        </dgm:presLayoutVars>
      </dgm:prSet>
      <dgm:spPr/>
    </dgm:pt>
    <dgm:pt modelId="{59919502-6630-473D-B6A2-B7E2EDC2F8C5}" type="pres">
      <dgm:prSet presAssocID="{0CFCC4E2-52D6-44B2-8181-34FA4B55C18C}" presName="FourConn_1-2" presStyleLbl="fgAccFollowNode1" presStyleIdx="0" presStyleCnt="3">
        <dgm:presLayoutVars>
          <dgm:bulletEnabled val="1"/>
        </dgm:presLayoutVars>
      </dgm:prSet>
      <dgm:spPr/>
    </dgm:pt>
    <dgm:pt modelId="{B7D175EB-2D70-4037-8077-706AEE510713}" type="pres">
      <dgm:prSet presAssocID="{0CFCC4E2-52D6-44B2-8181-34FA4B55C18C}" presName="FourConn_2-3" presStyleLbl="fgAccFollowNode1" presStyleIdx="1" presStyleCnt="3">
        <dgm:presLayoutVars>
          <dgm:bulletEnabled val="1"/>
        </dgm:presLayoutVars>
      </dgm:prSet>
      <dgm:spPr/>
    </dgm:pt>
    <dgm:pt modelId="{4360C6A4-B316-49BE-9D6F-5D9A7E1F79C6}" type="pres">
      <dgm:prSet presAssocID="{0CFCC4E2-52D6-44B2-8181-34FA4B55C18C}" presName="FourConn_3-4" presStyleLbl="fgAccFollowNode1" presStyleIdx="2" presStyleCnt="3">
        <dgm:presLayoutVars>
          <dgm:bulletEnabled val="1"/>
        </dgm:presLayoutVars>
      </dgm:prSet>
      <dgm:spPr/>
    </dgm:pt>
    <dgm:pt modelId="{B00D80DF-8EBB-4E2F-AD17-F19206D60FF0}" type="pres">
      <dgm:prSet presAssocID="{0CFCC4E2-52D6-44B2-8181-34FA4B55C18C}" presName="FourNodes_1_text" presStyleLbl="node1" presStyleIdx="3" presStyleCnt="4">
        <dgm:presLayoutVars>
          <dgm:bulletEnabled val="1"/>
        </dgm:presLayoutVars>
      </dgm:prSet>
      <dgm:spPr/>
    </dgm:pt>
    <dgm:pt modelId="{F3842E07-50CA-4B18-860E-1166675F705B}" type="pres">
      <dgm:prSet presAssocID="{0CFCC4E2-52D6-44B2-8181-34FA4B55C18C}" presName="FourNodes_2_text" presStyleLbl="node1" presStyleIdx="3" presStyleCnt="4">
        <dgm:presLayoutVars>
          <dgm:bulletEnabled val="1"/>
        </dgm:presLayoutVars>
      </dgm:prSet>
      <dgm:spPr/>
    </dgm:pt>
    <dgm:pt modelId="{CF0DE9B8-E404-4C42-ABBD-2ADD921B18B2}" type="pres">
      <dgm:prSet presAssocID="{0CFCC4E2-52D6-44B2-8181-34FA4B55C18C}" presName="FourNodes_3_text" presStyleLbl="node1" presStyleIdx="3" presStyleCnt="4">
        <dgm:presLayoutVars>
          <dgm:bulletEnabled val="1"/>
        </dgm:presLayoutVars>
      </dgm:prSet>
      <dgm:spPr/>
    </dgm:pt>
    <dgm:pt modelId="{5ED441EF-1822-43A9-B54F-EEBAD17D8780}" type="pres">
      <dgm:prSet presAssocID="{0CFCC4E2-52D6-44B2-8181-34FA4B55C18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6F8AF0A-4DF3-4CE8-839E-88628B6C1AF0}" srcId="{0CFCC4E2-52D6-44B2-8181-34FA4B55C18C}" destId="{C5FD4DD2-5264-4113-B15B-F1D9C9B7BD92}" srcOrd="2" destOrd="0" parTransId="{0EC53D21-7FE3-4D25-8069-2C17886D39B3}" sibTransId="{39E50253-031F-44E3-9F33-6178C757A5B7}"/>
    <dgm:cxn modelId="{791A6222-878A-4D0F-A109-DE17C4EA1750}" type="presOf" srcId="{538F3799-562F-490E-AE31-CF0D57EBC2EC}" destId="{B7D175EB-2D70-4037-8077-706AEE510713}" srcOrd="0" destOrd="0" presId="urn:microsoft.com/office/officeart/2005/8/layout/vProcess5"/>
    <dgm:cxn modelId="{E4E9D422-36C6-4A2F-9D9D-1174402F2D91}" type="presOf" srcId="{39E50253-031F-44E3-9F33-6178C757A5B7}" destId="{4360C6A4-B316-49BE-9D6F-5D9A7E1F79C6}" srcOrd="0" destOrd="0" presId="urn:microsoft.com/office/officeart/2005/8/layout/vProcess5"/>
    <dgm:cxn modelId="{FF4DDA24-53CA-4546-8FF8-497AC87DA10A}" type="presOf" srcId="{3B18EE21-A599-4173-9B75-677FB62D1B37}" destId="{3CF951A8-59C8-4ECD-8542-0F7EA1FB5351}" srcOrd="0" destOrd="0" presId="urn:microsoft.com/office/officeart/2005/8/layout/vProcess5"/>
    <dgm:cxn modelId="{61BCE938-E131-4837-8F87-D0B29D5AD9CB}" srcId="{0CFCC4E2-52D6-44B2-8181-34FA4B55C18C}" destId="{3FB38F4B-F2A1-49F4-A380-94FF292A5458}" srcOrd="3" destOrd="0" parTransId="{BF170ECD-A474-4F93-A3B6-0FABE9A459AA}" sibTransId="{653F4A6B-554F-45C9-819F-B810A0E13487}"/>
    <dgm:cxn modelId="{CF32813C-CB9C-4F33-9FEE-604EED068E1B}" type="presOf" srcId="{12CB8EB5-9F59-481F-A0EB-5037790918C5}" destId="{4C45F42C-5F40-4D94-B5F0-AF47F4338974}" srcOrd="0" destOrd="0" presId="urn:microsoft.com/office/officeart/2005/8/layout/vProcess5"/>
    <dgm:cxn modelId="{3CD25E55-ED1F-450F-B120-8F60D299C262}" type="presOf" srcId="{12CB8EB5-9F59-481F-A0EB-5037790918C5}" destId="{F3842E07-50CA-4B18-860E-1166675F705B}" srcOrd="1" destOrd="0" presId="urn:microsoft.com/office/officeart/2005/8/layout/vProcess5"/>
    <dgm:cxn modelId="{E4BA6A78-D3EB-4C5F-BD5B-EA7FEDCB02A8}" srcId="{0CFCC4E2-52D6-44B2-8181-34FA4B55C18C}" destId="{3B18EE21-A599-4173-9B75-677FB62D1B37}" srcOrd="0" destOrd="0" parTransId="{CB0CC60E-7821-4864-9EF9-64632403B79C}" sibTransId="{0F6BECF7-1A0C-4CE0-9E76-379C0249C18D}"/>
    <dgm:cxn modelId="{E22DC078-C6F4-4DD4-9E3D-3806590C2B8D}" type="presOf" srcId="{3FB38F4B-F2A1-49F4-A380-94FF292A5458}" destId="{5ED441EF-1822-43A9-B54F-EEBAD17D8780}" srcOrd="1" destOrd="0" presId="urn:microsoft.com/office/officeart/2005/8/layout/vProcess5"/>
    <dgm:cxn modelId="{A51E6B5A-3892-495E-A804-1595A6700A55}" type="presOf" srcId="{3B18EE21-A599-4173-9B75-677FB62D1B37}" destId="{B00D80DF-8EBB-4E2F-AD17-F19206D60FF0}" srcOrd="1" destOrd="0" presId="urn:microsoft.com/office/officeart/2005/8/layout/vProcess5"/>
    <dgm:cxn modelId="{EDD7FD7F-C1FA-4A1B-B42C-2D78E0030796}" type="presOf" srcId="{0CFCC4E2-52D6-44B2-8181-34FA4B55C18C}" destId="{2BE4C887-860B-480C-A765-844A67412FC1}" srcOrd="0" destOrd="0" presId="urn:microsoft.com/office/officeart/2005/8/layout/vProcess5"/>
    <dgm:cxn modelId="{B978E892-1185-479C-9EE4-F28EBE92C493}" type="presOf" srcId="{3FB38F4B-F2A1-49F4-A380-94FF292A5458}" destId="{B59E112F-1606-42D0-A44A-1866D6DA5036}" srcOrd="0" destOrd="0" presId="urn:microsoft.com/office/officeart/2005/8/layout/vProcess5"/>
    <dgm:cxn modelId="{D012ADA7-4072-4E02-8F85-4D0C55C01F5E}" type="presOf" srcId="{C5FD4DD2-5264-4113-B15B-F1D9C9B7BD92}" destId="{CF0DE9B8-E404-4C42-ABBD-2ADD921B18B2}" srcOrd="1" destOrd="0" presId="urn:microsoft.com/office/officeart/2005/8/layout/vProcess5"/>
    <dgm:cxn modelId="{8AB373B3-CBC1-4EAB-9151-17BAF24D4AD7}" srcId="{0CFCC4E2-52D6-44B2-8181-34FA4B55C18C}" destId="{12CB8EB5-9F59-481F-A0EB-5037790918C5}" srcOrd="1" destOrd="0" parTransId="{3D2176B4-BBF3-40A4-9D17-B7BD97C8DDE7}" sibTransId="{538F3799-562F-490E-AE31-CF0D57EBC2EC}"/>
    <dgm:cxn modelId="{871B8BD5-D169-4F69-8CB1-67DFD6F63270}" type="presOf" srcId="{C5FD4DD2-5264-4113-B15B-F1D9C9B7BD92}" destId="{B6FD3AC7-868A-4ED6-86BC-64E61CABC3D9}" srcOrd="0" destOrd="0" presId="urn:microsoft.com/office/officeart/2005/8/layout/vProcess5"/>
    <dgm:cxn modelId="{95D5B5E4-8F5E-4098-8A6A-E1E9D2C58AE0}" type="presOf" srcId="{0F6BECF7-1A0C-4CE0-9E76-379C0249C18D}" destId="{59919502-6630-473D-B6A2-B7E2EDC2F8C5}" srcOrd="0" destOrd="0" presId="urn:microsoft.com/office/officeart/2005/8/layout/vProcess5"/>
    <dgm:cxn modelId="{E6522C86-4909-4BDF-981C-91719BC40F7A}" type="presParOf" srcId="{2BE4C887-860B-480C-A765-844A67412FC1}" destId="{866AEB81-1492-4C32-B25B-16BF003AEF23}" srcOrd="0" destOrd="0" presId="urn:microsoft.com/office/officeart/2005/8/layout/vProcess5"/>
    <dgm:cxn modelId="{4A8AE351-97C3-47A3-A315-92E1EB1B342A}" type="presParOf" srcId="{2BE4C887-860B-480C-A765-844A67412FC1}" destId="{3CF951A8-59C8-4ECD-8542-0F7EA1FB5351}" srcOrd="1" destOrd="0" presId="urn:microsoft.com/office/officeart/2005/8/layout/vProcess5"/>
    <dgm:cxn modelId="{86A8117C-D014-47DA-8CEF-C1E683CDF89E}" type="presParOf" srcId="{2BE4C887-860B-480C-A765-844A67412FC1}" destId="{4C45F42C-5F40-4D94-B5F0-AF47F4338974}" srcOrd="2" destOrd="0" presId="urn:microsoft.com/office/officeart/2005/8/layout/vProcess5"/>
    <dgm:cxn modelId="{8E666B38-8F0B-430B-8CA3-063D26C19C9B}" type="presParOf" srcId="{2BE4C887-860B-480C-A765-844A67412FC1}" destId="{B6FD3AC7-868A-4ED6-86BC-64E61CABC3D9}" srcOrd="3" destOrd="0" presId="urn:microsoft.com/office/officeart/2005/8/layout/vProcess5"/>
    <dgm:cxn modelId="{E7D0A5E8-3279-4DB8-BDA0-C9025C67DDB9}" type="presParOf" srcId="{2BE4C887-860B-480C-A765-844A67412FC1}" destId="{B59E112F-1606-42D0-A44A-1866D6DA5036}" srcOrd="4" destOrd="0" presId="urn:microsoft.com/office/officeart/2005/8/layout/vProcess5"/>
    <dgm:cxn modelId="{308B0A79-D7BE-42CE-BD37-356C78E6A3D6}" type="presParOf" srcId="{2BE4C887-860B-480C-A765-844A67412FC1}" destId="{59919502-6630-473D-B6A2-B7E2EDC2F8C5}" srcOrd="5" destOrd="0" presId="urn:microsoft.com/office/officeart/2005/8/layout/vProcess5"/>
    <dgm:cxn modelId="{B0A93399-E116-413A-AD1A-4299AC13B3B5}" type="presParOf" srcId="{2BE4C887-860B-480C-A765-844A67412FC1}" destId="{B7D175EB-2D70-4037-8077-706AEE510713}" srcOrd="6" destOrd="0" presId="urn:microsoft.com/office/officeart/2005/8/layout/vProcess5"/>
    <dgm:cxn modelId="{868227B0-8EE4-4F69-A549-1B14643A001C}" type="presParOf" srcId="{2BE4C887-860B-480C-A765-844A67412FC1}" destId="{4360C6A4-B316-49BE-9D6F-5D9A7E1F79C6}" srcOrd="7" destOrd="0" presId="urn:microsoft.com/office/officeart/2005/8/layout/vProcess5"/>
    <dgm:cxn modelId="{CC5FA4CF-28FD-436F-86DD-787DB446CEBD}" type="presParOf" srcId="{2BE4C887-860B-480C-A765-844A67412FC1}" destId="{B00D80DF-8EBB-4E2F-AD17-F19206D60FF0}" srcOrd="8" destOrd="0" presId="urn:microsoft.com/office/officeart/2005/8/layout/vProcess5"/>
    <dgm:cxn modelId="{40B7BF44-07B5-450F-8B48-DEC61F4B9869}" type="presParOf" srcId="{2BE4C887-860B-480C-A765-844A67412FC1}" destId="{F3842E07-50CA-4B18-860E-1166675F705B}" srcOrd="9" destOrd="0" presId="urn:microsoft.com/office/officeart/2005/8/layout/vProcess5"/>
    <dgm:cxn modelId="{B8115681-E6BE-4754-808A-2DA6605FC7F0}" type="presParOf" srcId="{2BE4C887-860B-480C-A765-844A67412FC1}" destId="{CF0DE9B8-E404-4C42-ABBD-2ADD921B18B2}" srcOrd="10" destOrd="0" presId="urn:microsoft.com/office/officeart/2005/8/layout/vProcess5"/>
    <dgm:cxn modelId="{D01D8374-869B-454B-BCC1-BD9EF19E13EA}" type="presParOf" srcId="{2BE4C887-860B-480C-A765-844A67412FC1}" destId="{5ED441EF-1822-43A9-B54F-EEBAD17D878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367EB3-AC77-4902-B059-F6D57DB60822}" type="doc">
      <dgm:prSet loTypeId="urn:microsoft.com/office/officeart/2005/8/layout/vList5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FC4D17F-F472-447B-B8A4-A46945B98FAB}">
      <dgm:prSet/>
      <dgm:spPr/>
      <dgm:t>
        <a:bodyPr/>
        <a:lstStyle/>
        <a:p>
          <a:r>
            <a:rPr lang="en-US"/>
            <a:t>Start the process early-4-6 weeks</a:t>
          </a:r>
        </a:p>
      </dgm:t>
    </dgm:pt>
    <dgm:pt modelId="{8AE7979B-7FDA-4409-85CC-A39935587AC1}" type="parTrans" cxnId="{AE691453-A89F-4A4C-9C92-2CAD75F9391E}">
      <dgm:prSet/>
      <dgm:spPr/>
      <dgm:t>
        <a:bodyPr/>
        <a:lstStyle/>
        <a:p>
          <a:endParaRPr lang="en-US"/>
        </a:p>
      </dgm:t>
    </dgm:pt>
    <dgm:pt modelId="{360CF08B-D384-4DE9-A395-E1C6D95DBC3D}" type="sibTrans" cxnId="{AE691453-A89F-4A4C-9C92-2CAD75F9391E}">
      <dgm:prSet/>
      <dgm:spPr/>
      <dgm:t>
        <a:bodyPr/>
        <a:lstStyle/>
        <a:p>
          <a:endParaRPr lang="en-US"/>
        </a:p>
      </dgm:t>
    </dgm:pt>
    <dgm:pt modelId="{810373AC-C4E9-48FB-A471-C36381D3E00E}">
      <dgm:prSet/>
      <dgm:spPr/>
      <dgm:t>
        <a:bodyPr/>
        <a:lstStyle/>
        <a:p>
          <a:r>
            <a:rPr lang="en-US"/>
            <a:t>Several steps-you/ES/CT/ARCP panel reviewer</a:t>
          </a:r>
        </a:p>
      </dgm:t>
    </dgm:pt>
    <dgm:pt modelId="{F2F800C2-B1A2-476F-A6D9-67DDCA1F7E80}" type="parTrans" cxnId="{AEBE3B28-11A3-4EA1-A554-1AA48013E712}">
      <dgm:prSet/>
      <dgm:spPr/>
      <dgm:t>
        <a:bodyPr/>
        <a:lstStyle/>
        <a:p>
          <a:endParaRPr lang="en-US"/>
        </a:p>
      </dgm:t>
    </dgm:pt>
    <dgm:pt modelId="{DA00E78E-8E18-4351-B3B4-11999F69F92F}" type="sibTrans" cxnId="{AEBE3B28-11A3-4EA1-A554-1AA48013E712}">
      <dgm:prSet/>
      <dgm:spPr/>
      <dgm:t>
        <a:bodyPr/>
        <a:lstStyle/>
        <a:p>
          <a:endParaRPr lang="en-US"/>
        </a:p>
      </dgm:t>
    </dgm:pt>
    <dgm:pt modelId="{4E385C07-A289-4D2D-BB12-B17C63083DCF}">
      <dgm:prSet/>
      <dgm:spPr/>
      <dgm:t>
        <a:bodyPr/>
        <a:lstStyle/>
        <a:p>
          <a:r>
            <a:rPr lang="en-US"/>
            <a:t>Busy time-exams/rotations</a:t>
          </a:r>
        </a:p>
      </dgm:t>
    </dgm:pt>
    <dgm:pt modelId="{6CEF5014-5DE6-4D30-AA2A-C664D7015A3D}" type="parTrans" cxnId="{1DCAA97D-5E14-4629-ACA9-F194D42C809A}">
      <dgm:prSet/>
      <dgm:spPr/>
      <dgm:t>
        <a:bodyPr/>
        <a:lstStyle/>
        <a:p>
          <a:endParaRPr lang="en-US"/>
        </a:p>
      </dgm:t>
    </dgm:pt>
    <dgm:pt modelId="{C1601D67-E2CF-4C6C-AE31-BE2B68457EC9}" type="sibTrans" cxnId="{1DCAA97D-5E14-4629-ACA9-F194D42C809A}">
      <dgm:prSet/>
      <dgm:spPr/>
      <dgm:t>
        <a:bodyPr/>
        <a:lstStyle/>
        <a:p>
          <a:endParaRPr lang="en-US"/>
        </a:p>
      </dgm:t>
    </dgm:pt>
    <dgm:pt modelId="{73CCCCA7-6233-4A6A-A286-ED91BC4283FB}">
      <dgm:prSet/>
      <dgm:spPr/>
      <dgm:t>
        <a:bodyPr/>
        <a:lstStyle/>
        <a:p>
          <a:r>
            <a:rPr lang="en-US"/>
            <a:t>Portfolio lockdown period</a:t>
          </a:r>
        </a:p>
      </dgm:t>
    </dgm:pt>
    <dgm:pt modelId="{135FD77C-2419-4565-9262-5FD09ADD9814}" type="parTrans" cxnId="{E5B2F349-3E0C-4309-84C1-B2FC7C6AB740}">
      <dgm:prSet/>
      <dgm:spPr/>
      <dgm:t>
        <a:bodyPr/>
        <a:lstStyle/>
        <a:p>
          <a:endParaRPr lang="en-US"/>
        </a:p>
      </dgm:t>
    </dgm:pt>
    <dgm:pt modelId="{77B7D4B2-6C63-4DC2-9A87-DC63E74ED331}" type="sibTrans" cxnId="{E5B2F349-3E0C-4309-84C1-B2FC7C6AB740}">
      <dgm:prSet/>
      <dgm:spPr/>
      <dgm:t>
        <a:bodyPr/>
        <a:lstStyle/>
        <a:p>
          <a:endParaRPr lang="en-US"/>
        </a:p>
      </dgm:t>
    </dgm:pt>
    <dgm:pt modelId="{F985672F-CEEE-44F8-96C0-DB42FFDE3EC4}" type="pres">
      <dgm:prSet presAssocID="{F2367EB3-AC77-4902-B059-F6D57DB60822}" presName="Name0" presStyleCnt="0">
        <dgm:presLayoutVars>
          <dgm:dir/>
          <dgm:animLvl val="lvl"/>
          <dgm:resizeHandles val="exact"/>
        </dgm:presLayoutVars>
      </dgm:prSet>
      <dgm:spPr/>
    </dgm:pt>
    <dgm:pt modelId="{6D3192D9-473D-4226-9BD1-645E9E9E396C}" type="pres">
      <dgm:prSet presAssocID="{CFC4D17F-F472-447B-B8A4-A46945B98FAB}" presName="linNode" presStyleCnt="0"/>
      <dgm:spPr/>
    </dgm:pt>
    <dgm:pt modelId="{1E3D8858-FC4E-4683-821B-FF7D4ACB7BE5}" type="pres">
      <dgm:prSet presAssocID="{CFC4D17F-F472-447B-B8A4-A46945B98FA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1332E0D-E93C-4837-B1F7-082AF35BFDFE}" type="pres">
      <dgm:prSet presAssocID="{360CF08B-D384-4DE9-A395-E1C6D95DBC3D}" presName="sp" presStyleCnt="0"/>
      <dgm:spPr/>
    </dgm:pt>
    <dgm:pt modelId="{8FC42BFA-FC6F-443D-8E1C-28A0284038C3}" type="pres">
      <dgm:prSet presAssocID="{810373AC-C4E9-48FB-A471-C36381D3E00E}" presName="linNode" presStyleCnt="0"/>
      <dgm:spPr/>
    </dgm:pt>
    <dgm:pt modelId="{8564866A-25FA-4088-965B-358D2B90B8F8}" type="pres">
      <dgm:prSet presAssocID="{810373AC-C4E9-48FB-A471-C36381D3E00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0FCBA490-6EC9-4886-82FB-A48BD3CD98C2}" type="pres">
      <dgm:prSet presAssocID="{DA00E78E-8E18-4351-B3B4-11999F69F92F}" presName="sp" presStyleCnt="0"/>
      <dgm:spPr/>
    </dgm:pt>
    <dgm:pt modelId="{D2930F43-9128-4EDA-A102-46047EB85021}" type="pres">
      <dgm:prSet presAssocID="{4E385C07-A289-4D2D-BB12-B17C63083DCF}" presName="linNode" presStyleCnt="0"/>
      <dgm:spPr/>
    </dgm:pt>
    <dgm:pt modelId="{0C5BEB24-31C1-45D9-82A8-BED5F1E9C184}" type="pres">
      <dgm:prSet presAssocID="{4E385C07-A289-4D2D-BB12-B17C63083DC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77D733F-EE96-4CEB-950A-8493719EF9E3}" type="pres">
      <dgm:prSet presAssocID="{C1601D67-E2CF-4C6C-AE31-BE2B68457EC9}" presName="sp" presStyleCnt="0"/>
      <dgm:spPr/>
    </dgm:pt>
    <dgm:pt modelId="{69C6476F-9383-4D34-B76F-34752F52C333}" type="pres">
      <dgm:prSet presAssocID="{73CCCCA7-6233-4A6A-A286-ED91BC4283FB}" presName="linNode" presStyleCnt="0"/>
      <dgm:spPr/>
    </dgm:pt>
    <dgm:pt modelId="{6534EBE7-3B5D-48F2-A653-F19E5ED84C1D}" type="pres">
      <dgm:prSet presAssocID="{73CCCCA7-6233-4A6A-A286-ED91BC4283FB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6104380F-1853-4B09-A6F7-26FDAEF44241}" type="presOf" srcId="{810373AC-C4E9-48FB-A471-C36381D3E00E}" destId="{8564866A-25FA-4088-965B-358D2B90B8F8}" srcOrd="0" destOrd="0" presId="urn:microsoft.com/office/officeart/2005/8/layout/vList5"/>
    <dgm:cxn modelId="{AEBE3B28-11A3-4EA1-A554-1AA48013E712}" srcId="{F2367EB3-AC77-4902-B059-F6D57DB60822}" destId="{810373AC-C4E9-48FB-A471-C36381D3E00E}" srcOrd="1" destOrd="0" parTransId="{F2F800C2-B1A2-476F-A6D9-67DDCA1F7E80}" sibTransId="{DA00E78E-8E18-4351-B3B4-11999F69F92F}"/>
    <dgm:cxn modelId="{A06AA744-1BCB-4577-A41E-07CE76CC44A2}" type="presOf" srcId="{F2367EB3-AC77-4902-B059-F6D57DB60822}" destId="{F985672F-CEEE-44F8-96C0-DB42FFDE3EC4}" srcOrd="0" destOrd="0" presId="urn:microsoft.com/office/officeart/2005/8/layout/vList5"/>
    <dgm:cxn modelId="{E5B2F349-3E0C-4309-84C1-B2FC7C6AB740}" srcId="{F2367EB3-AC77-4902-B059-F6D57DB60822}" destId="{73CCCCA7-6233-4A6A-A286-ED91BC4283FB}" srcOrd="3" destOrd="0" parTransId="{135FD77C-2419-4565-9262-5FD09ADD9814}" sibTransId="{77B7D4B2-6C63-4DC2-9A87-DC63E74ED331}"/>
    <dgm:cxn modelId="{AE691453-A89F-4A4C-9C92-2CAD75F9391E}" srcId="{F2367EB3-AC77-4902-B059-F6D57DB60822}" destId="{CFC4D17F-F472-447B-B8A4-A46945B98FAB}" srcOrd="0" destOrd="0" parTransId="{8AE7979B-7FDA-4409-85CC-A39935587AC1}" sibTransId="{360CF08B-D384-4DE9-A395-E1C6D95DBC3D}"/>
    <dgm:cxn modelId="{1DCAA97D-5E14-4629-ACA9-F194D42C809A}" srcId="{F2367EB3-AC77-4902-B059-F6D57DB60822}" destId="{4E385C07-A289-4D2D-BB12-B17C63083DCF}" srcOrd="2" destOrd="0" parTransId="{6CEF5014-5DE6-4D30-AA2A-C664D7015A3D}" sibTransId="{C1601D67-E2CF-4C6C-AE31-BE2B68457EC9}"/>
    <dgm:cxn modelId="{513549BF-6F3D-4F35-BD06-224B539EF0E7}" type="presOf" srcId="{CFC4D17F-F472-447B-B8A4-A46945B98FAB}" destId="{1E3D8858-FC4E-4683-821B-FF7D4ACB7BE5}" srcOrd="0" destOrd="0" presId="urn:microsoft.com/office/officeart/2005/8/layout/vList5"/>
    <dgm:cxn modelId="{7138F5CB-8A63-491D-8CE2-15A4CD494682}" type="presOf" srcId="{73CCCCA7-6233-4A6A-A286-ED91BC4283FB}" destId="{6534EBE7-3B5D-48F2-A653-F19E5ED84C1D}" srcOrd="0" destOrd="0" presId="urn:microsoft.com/office/officeart/2005/8/layout/vList5"/>
    <dgm:cxn modelId="{557549F6-179A-448A-B866-F9B5EE916586}" type="presOf" srcId="{4E385C07-A289-4D2D-BB12-B17C63083DCF}" destId="{0C5BEB24-31C1-45D9-82A8-BED5F1E9C184}" srcOrd="0" destOrd="0" presId="urn:microsoft.com/office/officeart/2005/8/layout/vList5"/>
    <dgm:cxn modelId="{0778A284-4C9F-4D35-B79A-D709B9281F6D}" type="presParOf" srcId="{F985672F-CEEE-44F8-96C0-DB42FFDE3EC4}" destId="{6D3192D9-473D-4226-9BD1-645E9E9E396C}" srcOrd="0" destOrd="0" presId="urn:microsoft.com/office/officeart/2005/8/layout/vList5"/>
    <dgm:cxn modelId="{B2F4C223-A86B-4109-96CA-E931325BF0DE}" type="presParOf" srcId="{6D3192D9-473D-4226-9BD1-645E9E9E396C}" destId="{1E3D8858-FC4E-4683-821B-FF7D4ACB7BE5}" srcOrd="0" destOrd="0" presId="urn:microsoft.com/office/officeart/2005/8/layout/vList5"/>
    <dgm:cxn modelId="{D357508F-DEFF-408B-98ED-75BA70EAAE39}" type="presParOf" srcId="{F985672F-CEEE-44F8-96C0-DB42FFDE3EC4}" destId="{81332E0D-E93C-4837-B1F7-082AF35BFDFE}" srcOrd="1" destOrd="0" presId="urn:microsoft.com/office/officeart/2005/8/layout/vList5"/>
    <dgm:cxn modelId="{B82175D4-9334-43D2-9031-A1D9830DB024}" type="presParOf" srcId="{F985672F-CEEE-44F8-96C0-DB42FFDE3EC4}" destId="{8FC42BFA-FC6F-443D-8E1C-28A0284038C3}" srcOrd="2" destOrd="0" presId="urn:microsoft.com/office/officeart/2005/8/layout/vList5"/>
    <dgm:cxn modelId="{FFC5ED32-3037-4DFD-92E5-4CF6D9E13FC0}" type="presParOf" srcId="{8FC42BFA-FC6F-443D-8E1C-28A0284038C3}" destId="{8564866A-25FA-4088-965B-358D2B90B8F8}" srcOrd="0" destOrd="0" presId="urn:microsoft.com/office/officeart/2005/8/layout/vList5"/>
    <dgm:cxn modelId="{09616D91-C823-4581-9E8D-2BA181AFE959}" type="presParOf" srcId="{F985672F-CEEE-44F8-96C0-DB42FFDE3EC4}" destId="{0FCBA490-6EC9-4886-82FB-A48BD3CD98C2}" srcOrd="3" destOrd="0" presId="urn:microsoft.com/office/officeart/2005/8/layout/vList5"/>
    <dgm:cxn modelId="{751E28DC-B093-4D54-BEB4-4561E5E4A9E8}" type="presParOf" srcId="{F985672F-CEEE-44F8-96C0-DB42FFDE3EC4}" destId="{D2930F43-9128-4EDA-A102-46047EB85021}" srcOrd="4" destOrd="0" presId="urn:microsoft.com/office/officeart/2005/8/layout/vList5"/>
    <dgm:cxn modelId="{977AC7EF-C37F-4E38-824A-9415B5C497C6}" type="presParOf" srcId="{D2930F43-9128-4EDA-A102-46047EB85021}" destId="{0C5BEB24-31C1-45D9-82A8-BED5F1E9C184}" srcOrd="0" destOrd="0" presId="urn:microsoft.com/office/officeart/2005/8/layout/vList5"/>
    <dgm:cxn modelId="{89578076-8CCA-4BBB-B2F8-07BB1FC735FD}" type="presParOf" srcId="{F985672F-CEEE-44F8-96C0-DB42FFDE3EC4}" destId="{E77D733F-EE96-4CEB-950A-8493719EF9E3}" srcOrd="5" destOrd="0" presId="urn:microsoft.com/office/officeart/2005/8/layout/vList5"/>
    <dgm:cxn modelId="{56EC9892-E6AC-43CC-B4F6-489E24D48A39}" type="presParOf" srcId="{F985672F-CEEE-44F8-96C0-DB42FFDE3EC4}" destId="{69C6476F-9383-4D34-B76F-34752F52C333}" srcOrd="6" destOrd="0" presId="urn:microsoft.com/office/officeart/2005/8/layout/vList5"/>
    <dgm:cxn modelId="{2F3C6FA0-0B98-4E75-B9DF-5F2CEFF3D84F}" type="presParOf" srcId="{69C6476F-9383-4D34-B76F-34752F52C333}" destId="{6534EBE7-3B5D-48F2-A653-F19E5ED84C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5E70B7-C5F0-4C54-B243-852356D9E33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D6868D6-4B8B-4671-B478-8EB90EDF61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the checklists</a:t>
          </a:r>
        </a:p>
      </dgm:t>
    </dgm:pt>
    <dgm:pt modelId="{94EE843B-1B11-44A3-A897-4A1E6E23B7BD}" type="parTrans" cxnId="{F1CF081A-C87F-480A-A393-761010394B6D}">
      <dgm:prSet/>
      <dgm:spPr/>
      <dgm:t>
        <a:bodyPr/>
        <a:lstStyle/>
        <a:p>
          <a:endParaRPr lang="en-US"/>
        </a:p>
      </dgm:t>
    </dgm:pt>
    <dgm:pt modelId="{2A7D9398-C4FF-455E-BF62-0733123303ED}" type="sibTrans" cxnId="{F1CF081A-C87F-480A-A393-761010394B6D}">
      <dgm:prSet/>
      <dgm:spPr/>
      <dgm:t>
        <a:bodyPr/>
        <a:lstStyle/>
        <a:p>
          <a:endParaRPr lang="en-US"/>
        </a:p>
      </dgm:t>
    </dgm:pt>
    <dgm:pt modelId="{EB783F1C-FD34-4146-B83E-EB4CA1B15C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Start the ESSR early</a:t>
          </a:r>
        </a:p>
      </dgm:t>
    </dgm:pt>
    <dgm:pt modelId="{8BB31D00-23DA-4234-A347-309BB3F2E7A3}" type="parTrans" cxnId="{63019CF1-77C7-4162-98C2-39ED28F75FC9}">
      <dgm:prSet/>
      <dgm:spPr/>
      <dgm:t>
        <a:bodyPr/>
        <a:lstStyle/>
        <a:p>
          <a:endParaRPr lang="en-US"/>
        </a:p>
      </dgm:t>
    </dgm:pt>
    <dgm:pt modelId="{34EA1EC4-8D15-401B-8786-DEFC51527C5F}" type="sibTrans" cxnId="{63019CF1-77C7-4162-98C2-39ED28F75FC9}">
      <dgm:prSet/>
      <dgm:spPr/>
      <dgm:t>
        <a:bodyPr/>
        <a:lstStyle/>
        <a:p>
          <a:endParaRPr lang="en-US"/>
        </a:p>
      </dgm:t>
    </dgm:pt>
    <dgm:pt modelId="{A8E879F5-057E-401E-AD0E-18C7F38647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Communicate</a:t>
          </a:r>
        </a:p>
      </dgm:t>
    </dgm:pt>
    <dgm:pt modelId="{045D904E-730D-4391-91F8-9F75E613D3CE}" type="parTrans" cxnId="{7D3E9714-086B-4118-936A-E90E0EB37242}">
      <dgm:prSet/>
      <dgm:spPr/>
      <dgm:t>
        <a:bodyPr/>
        <a:lstStyle/>
        <a:p>
          <a:endParaRPr lang="en-US"/>
        </a:p>
      </dgm:t>
    </dgm:pt>
    <dgm:pt modelId="{960C6670-7256-492D-9A9B-F67991A27ABE}" type="sibTrans" cxnId="{7D3E9714-086B-4118-936A-E90E0EB37242}">
      <dgm:prSet/>
      <dgm:spPr/>
      <dgm:t>
        <a:bodyPr/>
        <a:lstStyle/>
        <a:p>
          <a:endParaRPr lang="en-US"/>
        </a:p>
      </dgm:t>
    </dgm:pt>
    <dgm:pt modelId="{361B5939-3995-3C4A-B4C1-3868136081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Work on LLP through the year</a:t>
          </a:r>
        </a:p>
      </dgm:t>
    </dgm:pt>
    <dgm:pt modelId="{DEC5D030-EEC0-D74D-8E59-196886E3C88A}" type="parTrans" cxnId="{09502734-6D30-FF47-A25D-65A16A3C70F6}">
      <dgm:prSet/>
      <dgm:spPr/>
      <dgm:t>
        <a:bodyPr/>
        <a:lstStyle/>
        <a:p>
          <a:endParaRPr lang="en-GB"/>
        </a:p>
      </dgm:t>
    </dgm:pt>
    <dgm:pt modelId="{C747B221-0092-6C45-9BFE-4FC766418C2D}" type="sibTrans" cxnId="{09502734-6D30-FF47-A25D-65A16A3C70F6}">
      <dgm:prSet/>
      <dgm:spPr/>
      <dgm:t>
        <a:bodyPr/>
        <a:lstStyle/>
        <a:p>
          <a:endParaRPr lang="en-GB"/>
        </a:p>
      </dgm:t>
    </dgm:pt>
    <dgm:pt modelId="{936CBBFB-0519-44FF-A3B7-0B26057B377C}" type="pres">
      <dgm:prSet presAssocID="{F05E70B7-C5F0-4C54-B243-852356D9E339}" presName="root" presStyleCnt="0">
        <dgm:presLayoutVars>
          <dgm:dir/>
          <dgm:resizeHandles val="exact"/>
        </dgm:presLayoutVars>
      </dgm:prSet>
      <dgm:spPr/>
    </dgm:pt>
    <dgm:pt modelId="{5F5B61A9-8BFD-4D52-B8ED-52714B7735B7}" type="pres">
      <dgm:prSet presAssocID="{9D6868D6-4B8B-4671-B478-8EB90EDF619C}" presName="compNode" presStyleCnt="0"/>
      <dgm:spPr/>
    </dgm:pt>
    <dgm:pt modelId="{EA9C00AD-934C-4F2E-8BC0-C31AF61D1F2C}" type="pres">
      <dgm:prSet presAssocID="{9D6868D6-4B8B-4671-B478-8EB90EDF619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72B76E36-1448-4946-B763-1B1CE0853CA8}" type="pres">
      <dgm:prSet presAssocID="{9D6868D6-4B8B-4671-B478-8EB90EDF619C}" presName="spaceRect" presStyleCnt="0"/>
      <dgm:spPr/>
    </dgm:pt>
    <dgm:pt modelId="{F14D0CE3-12FA-4D4D-978A-AB66970E7D74}" type="pres">
      <dgm:prSet presAssocID="{9D6868D6-4B8B-4671-B478-8EB90EDF619C}" presName="textRect" presStyleLbl="revTx" presStyleIdx="0" presStyleCnt="4">
        <dgm:presLayoutVars>
          <dgm:chMax val="1"/>
          <dgm:chPref val="1"/>
        </dgm:presLayoutVars>
      </dgm:prSet>
      <dgm:spPr/>
    </dgm:pt>
    <dgm:pt modelId="{3CF217CA-DAFD-4598-AB6A-1CC92FE49365}" type="pres">
      <dgm:prSet presAssocID="{2A7D9398-C4FF-455E-BF62-0733123303ED}" presName="sibTrans" presStyleCnt="0"/>
      <dgm:spPr/>
    </dgm:pt>
    <dgm:pt modelId="{20A51C16-B8F0-884E-B337-10321430F993}" type="pres">
      <dgm:prSet presAssocID="{361B5939-3995-3C4A-B4C1-386813608138}" presName="compNode" presStyleCnt="0"/>
      <dgm:spPr/>
    </dgm:pt>
    <dgm:pt modelId="{7E024585-DA17-2A4B-8040-A464FA7D0C2E}" type="pres">
      <dgm:prSet presAssocID="{361B5939-3995-3C4A-B4C1-386813608138}" presName="iconRect" presStyleLbl="node1" presStyleIdx="1" presStyleCnt="4"/>
      <dgm:spPr/>
    </dgm:pt>
    <dgm:pt modelId="{ACD3EC09-2013-3946-B2A3-19EADC4BBB6D}" type="pres">
      <dgm:prSet presAssocID="{361B5939-3995-3C4A-B4C1-386813608138}" presName="spaceRect" presStyleCnt="0"/>
      <dgm:spPr/>
    </dgm:pt>
    <dgm:pt modelId="{B4EB1435-12A7-DB45-A1F0-EA3D16E89170}" type="pres">
      <dgm:prSet presAssocID="{361B5939-3995-3C4A-B4C1-386813608138}" presName="textRect" presStyleLbl="revTx" presStyleIdx="1" presStyleCnt="4">
        <dgm:presLayoutVars>
          <dgm:chMax val="1"/>
          <dgm:chPref val="1"/>
        </dgm:presLayoutVars>
      </dgm:prSet>
      <dgm:spPr/>
    </dgm:pt>
    <dgm:pt modelId="{6AED0A12-BFFD-784D-83EE-AE39048BA252}" type="pres">
      <dgm:prSet presAssocID="{C747B221-0092-6C45-9BFE-4FC766418C2D}" presName="sibTrans" presStyleCnt="0"/>
      <dgm:spPr/>
    </dgm:pt>
    <dgm:pt modelId="{43050BED-BE99-472D-BABF-4ED8FC679B8B}" type="pres">
      <dgm:prSet presAssocID="{EB783F1C-FD34-4146-B83E-EB4CA1B15C80}" presName="compNode" presStyleCnt="0"/>
      <dgm:spPr/>
    </dgm:pt>
    <dgm:pt modelId="{577BC340-108A-46D7-B5C9-CFED3049BD66}" type="pres">
      <dgm:prSet presAssocID="{EB783F1C-FD34-4146-B83E-EB4CA1B15C80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0F34D7F6-32EC-4FB1-88DD-536FA980DCC8}" type="pres">
      <dgm:prSet presAssocID="{EB783F1C-FD34-4146-B83E-EB4CA1B15C80}" presName="spaceRect" presStyleCnt="0"/>
      <dgm:spPr/>
    </dgm:pt>
    <dgm:pt modelId="{2B4FA4D7-E9BF-439F-853A-71F284DC59F1}" type="pres">
      <dgm:prSet presAssocID="{EB783F1C-FD34-4146-B83E-EB4CA1B15C80}" presName="textRect" presStyleLbl="revTx" presStyleIdx="2" presStyleCnt="4">
        <dgm:presLayoutVars>
          <dgm:chMax val="1"/>
          <dgm:chPref val="1"/>
        </dgm:presLayoutVars>
      </dgm:prSet>
      <dgm:spPr/>
    </dgm:pt>
    <dgm:pt modelId="{17C2E6C9-9492-441D-9B40-304A55C5FB28}" type="pres">
      <dgm:prSet presAssocID="{34EA1EC4-8D15-401B-8786-DEFC51527C5F}" presName="sibTrans" presStyleCnt="0"/>
      <dgm:spPr/>
    </dgm:pt>
    <dgm:pt modelId="{94FDAB95-528B-46D9-A22A-C9EC1ECEA654}" type="pres">
      <dgm:prSet presAssocID="{A8E879F5-057E-401E-AD0E-18C7F3864745}" presName="compNode" presStyleCnt="0"/>
      <dgm:spPr/>
    </dgm:pt>
    <dgm:pt modelId="{DC7E65E1-FBDF-4812-9865-49F181870FB3}" type="pres">
      <dgm:prSet presAssocID="{A8E879F5-057E-401E-AD0E-18C7F3864745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449722A-CC41-45B8-836C-0B7BC42AFACB}" type="pres">
      <dgm:prSet presAssocID="{A8E879F5-057E-401E-AD0E-18C7F3864745}" presName="spaceRect" presStyleCnt="0"/>
      <dgm:spPr/>
    </dgm:pt>
    <dgm:pt modelId="{3A9B9909-BAC1-4B42-A9F4-06CE83BA47E1}" type="pres">
      <dgm:prSet presAssocID="{A8E879F5-057E-401E-AD0E-18C7F386474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35A5101-3C5E-4A63-8979-F5E836FF4E9A}" type="presOf" srcId="{EB783F1C-FD34-4146-B83E-EB4CA1B15C80}" destId="{2B4FA4D7-E9BF-439F-853A-71F284DC59F1}" srcOrd="0" destOrd="0" presId="urn:microsoft.com/office/officeart/2018/2/layout/IconLabelList"/>
    <dgm:cxn modelId="{7D3E9714-086B-4118-936A-E90E0EB37242}" srcId="{F05E70B7-C5F0-4C54-B243-852356D9E339}" destId="{A8E879F5-057E-401E-AD0E-18C7F3864745}" srcOrd="3" destOrd="0" parTransId="{045D904E-730D-4391-91F8-9F75E613D3CE}" sibTransId="{960C6670-7256-492D-9A9B-F67991A27ABE}"/>
    <dgm:cxn modelId="{F1CF081A-C87F-480A-A393-761010394B6D}" srcId="{F05E70B7-C5F0-4C54-B243-852356D9E339}" destId="{9D6868D6-4B8B-4671-B478-8EB90EDF619C}" srcOrd="0" destOrd="0" parTransId="{94EE843B-1B11-44A3-A897-4A1E6E23B7BD}" sibTransId="{2A7D9398-C4FF-455E-BF62-0733123303ED}"/>
    <dgm:cxn modelId="{09502734-6D30-FF47-A25D-65A16A3C70F6}" srcId="{F05E70B7-C5F0-4C54-B243-852356D9E339}" destId="{361B5939-3995-3C4A-B4C1-386813608138}" srcOrd="1" destOrd="0" parTransId="{DEC5D030-EEC0-D74D-8E59-196886E3C88A}" sibTransId="{C747B221-0092-6C45-9BFE-4FC766418C2D}"/>
    <dgm:cxn modelId="{6559F4A8-BEB5-4A59-B52D-C981DAFC1FFC}" type="presOf" srcId="{9D6868D6-4B8B-4671-B478-8EB90EDF619C}" destId="{F14D0CE3-12FA-4D4D-978A-AB66970E7D74}" srcOrd="0" destOrd="0" presId="urn:microsoft.com/office/officeart/2018/2/layout/IconLabelList"/>
    <dgm:cxn modelId="{E9949AAE-39FC-480A-933F-FBCBE9E2F1B4}" type="presOf" srcId="{F05E70B7-C5F0-4C54-B243-852356D9E339}" destId="{936CBBFB-0519-44FF-A3B7-0B26057B377C}" srcOrd="0" destOrd="0" presId="urn:microsoft.com/office/officeart/2018/2/layout/IconLabelList"/>
    <dgm:cxn modelId="{B23283B1-3511-487F-B9F4-B854CB593A4F}" type="presOf" srcId="{A8E879F5-057E-401E-AD0E-18C7F3864745}" destId="{3A9B9909-BAC1-4B42-A9F4-06CE83BA47E1}" srcOrd="0" destOrd="0" presId="urn:microsoft.com/office/officeart/2018/2/layout/IconLabelList"/>
    <dgm:cxn modelId="{69616BDB-5882-0D4D-99B2-4B88F3ABC0CD}" type="presOf" srcId="{361B5939-3995-3C4A-B4C1-386813608138}" destId="{B4EB1435-12A7-DB45-A1F0-EA3D16E89170}" srcOrd="0" destOrd="0" presId="urn:microsoft.com/office/officeart/2018/2/layout/IconLabelList"/>
    <dgm:cxn modelId="{63019CF1-77C7-4162-98C2-39ED28F75FC9}" srcId="{F05E70B7-C5F0-4C54-B243-852356D9E339}" destId="{EB783F1C-FD34-4146-B83E-EB4CA1B15C80}" srcOrd="2" destOrd="0" parTransId="{8BB31D00-23DA-4234-A347-309BB3F2E7A3}" sibTransId="{34EA1EC4-8D15-401B-8786-DEFC51527C5F}"/>
    <dgm:cxn modelId="{70167393-6B54-4761-B31D-651E979B9DFD}" type="presParOf" srcId="{936CBBFB-0519-44FF-A3B7-0B26057B377C}" destId="{5F5B61A9-8BFD-4D52-B8ED-52714B7735B7}" srcOrd="0" destOrd="0" presId="urn:microsoft.com/office/officeart/2018/2/layout/IconLabelList"/>
    <dgm:cxn modelId="{36401FBB-075F-41B1-8D1E-7A90009CC6F3}" type="presParOf" srcId="{5F5B61A9-8BFD-4D52-B8ED-52714B7735B7}" destId="{EA9C00AD-934C-4F2E-8BC0-C31AF61D1F2C}" srcOrd="0" destOrd="0" presId="urn:microsoft.com/office/officeart/2018/2/layout/IconLabelList"/>
    <dgm:cxn modelId="{EDBC33D7-4CA9-4A30-8EC4-B8F26CD0286A}" type="presParOf" srcId="{5F5B61A9-8BFD-4D52-B8ED-52714B7735B7}" destId="{72B76E36-1448-4946-B763-1B1CE0853CA8}" srcOrd="1" destOrd="0" presId="urn:microsoft.com/office/officeart/2018/2/layout/IconLabelList"/>
    <dgm:cxn modelId="{881AF425-07A1-4BC2-A8F1-8D3D94C2289C}" type="presParOf" srcId="{5F5B61A9-8BFD-4D52-B8ED-52714B7735B7}" destId="{F14D0CE3-12FA-4D4D-978A-AB66970E7D74}" srcOrd="2" destOrd="0" presId="urn:microsoft.com/office/officeart/2018/2/layout/IconLabelList"/>
    <dgm:cxn modelId="{195E070D-88E0-4AC9-A2CC-F6A36AF55D01}" type="presParOf" srcId="{936CBBFB-0519-44FF-A3B7-0B26057B377C}" destId="{3CF217CA-DAFD-4598-AB6A-1CC92FE49365}" srcOrd="1" destOrd="0" presId="urn:microsoft.com/office/officeart/2018/2/layout/IconLabelList"/>
    <dgm:cxn modelId="{C7AC3EEC-4ADC-3549-B674-CF0B408E0B27}" type="presParOf" srcId="{936CBBFB-0519-44FF-A3B7-0B26057B377C}" destId="{20A51C16-B8F0-884E-B337-10321430F993}" srcOrd="2" destOrd="0" presId="urn:microsoft.com/office/officeart/2018/2/layout/IconLabelList"/>
    <dgm:cxn modelId="{73AE2ED8-9DE8-894A-B544-50995CEF20B1}" type="presParOf" srcId="{20A51C16-B8F0-884E-B337-10321430F993}" destId="{7E024585-DA17-2A4B-8040-A464FA7D0C2E}" srcOrd="0" destOrd="0" presId="urn:microsoft.com/office/officeart/2018/2/layout/IconLabelList"/>
    <dgm:cxn modelId="{5E82DA73-329F-6046-A4D0-A360837AB7E0}" type="presParOf" srcId="{20A51C16-B8F0-884E-B337-10321430F993}" destId="{ACD3EC09-2013-3946-B2A3-19EADC4BBB6D}" srcOrd="1" destOrd="0" presId="urn:microsoft.com/office/officeart/2018/2/layout/IconLabelList"/>
    <dgm:cxn modelId="{74B5C547-791D-794F-8E89-653FF39F4840}" type="presParOf" srcId="{20A51C16-B8F0-884E-B337-10321430F993}" destId="{B4EB1435-12A7-DB45-A1F0-EA3D16E89170}" srcOrd="2" destOrd="0" presId="urn:microsoft.com/office/officeart/2018/2/layout/IconLabelList"/>
    <dgm:cxn modelId="{076BF5B8-CC08-8142-A79B-127EDFA952D0}" type="presParOf" srcId="{936CBBFB-0519-44FF-A3B7-0B26057B377C}" destId="{6AED0A12-BFFD-784D-83EE-AE39048BA252}" srcOrd="3" destOrd="0" presId="urn:microsoft.com/office/officeart/2018/2/layout/IconLabelList"/>
    <dgm:cxn modelId="{7392CA47-AE40-451D-9B89-9195F0DDD3FC}" type="presParOf" srcId="{936CBBFB-0519-44FF-A3B7-0B26057B377C}" destId="{43050BED-BE99-472D-BABF-4ED8FC679B8B}" srcOrd="4" destOrd="0" presId="urn:microsoft.com/office/officeart/2018/2/layout/IconLabelList"/>
    <dgm:cxn modelId="{F9C615A4-D9C4-4D17-BC24-2AA8C36692A3}" type="presParOf" srcId="{43050BED-BE99-472D-BABF-4ED8FC679B8B}" destId="{577BC340-108A-46D7-B5C9-CFED3049BD66}" srcOrd="0" destOrd="0" presId="urn:microsoft.com/office/officeart/2018/2/layout/IconLabelList"/>
    <dgm:cxn modelId="{7DB7A640-921D-49FC-86E6-C1A45367BA36}" type="presParOf" srcId="{43050BED-BE99-472D-BABF-4ED8FC679B8B}" destId="{0F34D7F6-32EC-4FB1-88DD-536FA980DCC8}" srcOrd="1" destOrd="0" presId="urn:microsoft.com/office/officeart/2018/2/layout/IconLabelList"/>
    <dgm:cxn modelId="{2CFA078A-765E-4786-908E-B567FA38624D}" type="presParOf" srcId="{43050BED-BE99-472D-BABF-4ED8FC679B8B}" destId="{2B4FA4D7-E9BF-439F-853A-71F284DC59F1}" srcOrd="2" destOrd="0" presId="urn:microsoft.com/office/officeart/2018/2/layout/IconLabelList"/>
    <dgm:cxn modelId="{23A10EC1-29FC-426C-A343-9D117ED01830}" type="presParOf" srcId="{936CBBFB-0519-44FF-A3B7-0B26057B377C}" destId="{17C2E6C9-9492-441D-9B40-304A55C5FB28}" srcOrd="5" destOrd="0" presId="urn:microsoft.com/office/officeart/2018/2/layout/IconLabelList"/>
    <dgm:cxn modelId="{5DEC1FC6-3DBC-495A-AA35-10251F07977B}" type="presParOf" srcId="{936CBBFB-0519-44FF-A3B7-0B26057B377C}" destId="{94FDAB95-528B-46D9-A22A-C9EC1ECEA654}" srcOrd="6" destOrd="0" presId="urn:microsoft.com/office/officeart/2018/2/layout/IconLabelList"/>
    <dgm:cxn modelId="{30E1E94B-FC65-4D46-A942-EEA92BE10FFE}" type="presParOf" srcId="{94FDAB95-528B-46D9-A22A-C9EC1ECEA654}" destId="{DC7E65E1-FBDF-4812-9865-49F181870FB3}" srcOrd="0" destOrd="0" presId="urn:microsoft.com/office/officeart/2018/2/layout/IconLabelList"/>
    <dgm:cxn modelId="{1267DCA7-BFD1-4A94-B69D-03D933EDFD5B}" type="presParOf" srcId="{94FDAB95-528B-46D9-A22A-C9EC1ECEA654}" destId="{B449722A-CC41-45B8-836C-0B7BC42AFACB}" srcOrd="1" destOrd="0" presId="urn:microsoft.com/office/officeart/2018/2/layout/IconLabelList"/>
    <dgm:cxn modelId="{84387886-A8B1-4AF7-BC38-70A52A4F3B28}" type="presParOf" srcId="{94FDAB95-528B-46D9-A22A-C9EC1ECEA654}" destId="{3A9B9909-BAC1-4B42-A9F4-06CE83BA47E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98E22-BEA1-4698-8B0A-C123A034BA20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58648-658E-45D8-8245-00D3E8C94450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ARCP process</a:t>
          </a:r>
        </a:p>
      </dsp:txBody>
      <dsp:txXfrm>
        <a:off x="59990" y="2654049"/>
        <a:ext cx="3226223" cy="720000"/>
      </dsp:txXfrm>
    </dsp:sp>
    <dsp:sp modelId="{33F8225E-3679-4502-918F-D31D24566055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40035-6E8C-4FBC-9252-E8216BE0C49A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ARCP success</a:t>
          </a:r>
        </a:p>
      </dsp:txBody>
      <dsp:txXfrm>
        <a:off x="3850802" y="2654049"/>
        <a:ext cx="3226223" cy="720000"/>
      </dsp:txXfrm>
    </dsp:sp>
    <dsp:sp modelId="{74B8327D-1B1A-4EE4-B601-0E1FB58D6A5E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05394-3691-4E79-A8AC-B9A5D855DE11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Pitfalls</a:t>
          </a:r>
        </a:p>
      </dsp:txBody>
      <dsp:txXfrm>
        <a:off x="7641615" y="2654049"/>
        <a:ext cx="3226223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CAB2A-11FF-4113-A97C-E5428BECDE8A}">
      <dsp:nvSpPr>
        <dsp:cNvPr id="0" name=""/>
        <dsp:cNvSpPr/>
      </dsp:nvSpPr>
      <dsp:spPr>
        <a:xfrm>
          <a:off x="0" y="0"/>
          <a:ext cx="6002110" cy="10380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At least once a year</a:t>
          </a:r>
          <a:endParaRPr lang="en-US" sz="2600" kern="1200"/>
        </a:p>
      </dsp:txBody>
      <dsp:txXfrm>
        <a:off x="50675" y="50675"/>
        <a:ext cx="5900760" cy="936732"/>
      </dsp:txXfrm>
    </dsp:sp>
    <dsp:sp modelId="{0084ADBE-F446-474E-A1E8-3FCABE37AB9E}">
      <dsp:nvSpPr>
        <dsp:cNvPr id="0" name=""/>
        <dsp:cNvSpPr/>
      </dsp:nvSpPr>
      <dsp:spPr>
        <a:xfrm>
          <a:off x="0" y="1174178"/>
          <a:ext cx="6002110" cy="1038082"/>
        </a:xfrm>
        <a:prstGeom prst="roundRect">
          <a:avLst/>
        </a:prstGeom>
        <a:solidFill>
          <a:schemeClr val="accent5">
            <a:hueOff val="-8580357"/>
            <a:satOff val="11491"/>
            <a:lumOff val="7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no more than a maximum interval of 15 months to facilitate revalidation</a:t>
          </a:r>
          <a:endParaRPr lang="en-US" sz="2600" kern="1200"/>
        </a:p>
      </dsp:txBody>
      <dsp:txXfrm>
        <a:off x="50675" y="1224853"/>
        <a:ext cx="5900760" cy="936732"/>
      </dsp:txXfrm>
    </dsp:sp>
    <dsp:sp modelId="{BF0BBD39-6412-4864-81DF-1C468637AB34}">
      <dsp:nvSpPr>
        <dsp:cNvPr id="0" name=""/>
        <dsp:cNvSpPr/>
      </dsp:nvSpPr>
      <dsp:spPr>
        <a:xfrm>
          <a:off x="0" y="2287141"/>
          <a:ext cx="6002110" cy="1038082"/>
        </a:xfrm>
        <a:prstGeom prst="roundRect">
          <a:avLst/>
        </a:prstGeom>
        <a:solidFill>
          <a:schemeClr val="accent5">
            <a:hueOff val="-17160714"/>
            <a:satOff val="22983"/>
            <a:lumOff val="15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May be more frequent if </a:t>
          </a:r>
          <a:endParaRPr lang="en-US" sz="2600" kern="1200"/>
        </a:p>
      </dsp:txBody>
      <dsp:txXfrm>
        <a:off x="50675" y="2337816"/>
        <a:ext cx="5900760" cy="936732"/>
      </dsp:txXfrm>
    </dsp:sp>
    <dsp:sp modelId="{CD42B160-819B-4F8A-9B6A-E008DEDEE486}">
      <dsp:nvSpPr>
        <dsp:cNvPr id="0" name=""/>
        <dsp:cNvSpPr/>
      </dsp:nvSpPr>
      <dsp:spPr>
        <a:xfrm>
          <a:off x="0" y="3325223"/>
          <a:ext cx="6002110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6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adequate progress is not demonstrated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Critical progression point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Special circumstances-OOP/IDT/ML etc.</a:t>
          </a:r>
          <a:endParaRPr lang="en-US" sz="2000" kern="1200"/>
        </a:p>
      </dsp:txBody>
      <dsp:txXfrm>
        <a:off x="0" y="3325223"/>
        <a:ext cx="6002110" cy="1049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00748-23F5-D64B-9227-9AC0B8DF3D65}">
      <dsp:nvSpPr>
        <dsp:cNvPr id="0" name=""/>
        <dsp:cNvSpPr/>
      </dsp:nvSpPr>
      <dsp:spPr>
        <a:xfrm>
          <a:off x="0" y="671"/>
          <a:ext cx="66301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35488-70C3-914B-8785-6E9360D00258}">
      <dsp:nvSpPr>
        <dsp:cNvPr id="0" name=""/>
        <dsp:cNvSpPr/>
      </dsp:nvSpPr>
      <dsp:spPr>
        <a:xfrm>
          <a:off x="0" y="671"/>
          <a:ext cx="6630174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TPD</a:t>
          </a:r>
        </a:p>
      </dsp:txBody>
      <dsp:txXfrm>
        <a:off x="0" y="671"/>
        <a:ext cx="6630174" cy="1100668"/>
      </dsp:txXfrm>
    </dsp:sp>
    <dsp:sp modelId="{275BD28F-4448-0B49-8C56-13E121897CE0}">
      <dsp:nvSpPr>
        <dsp:cNvPr id="0" name=""/>
        <dsp:cNvSpPr/>
      </dsp:nvSpPr>
      <dsp:spPr>
        <a:xfrm>
          <a:off x="0" y="1101340"/>
          <a:ext cx="6630174" cy="0"/>
        </a:xfrm>
        <a:prstGeom prst="line">
          <a:avLst/>
        </a:prstGeom>
        <a:solidFill>
          <a:schemeClr val="accent2">
            <a:hueOff val="1418782"/>
            <a:satOff val="3844"/>
            <a:lumOff val="-3039"/>
            <a:alphaOff val="0"/>
          </a:schemeClr>
        </a:solidFill>
        <a:ln w="19050" cap="flat" cmpd="sng" algn="ctr">
          <a:solidFill>
            <a:schemeClr val="accent2">
              <a:hueOff val="1418782"/>
              <a:satOff val="3844"/>
              <a:lumOff val="-3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47C15-27FE-4E4A-BA4D-37177064FD95}">
      <dsp:nvSpPr>
        <dsp:cNvPr id="0" name=""/>
        <dsp:cNvSpPr/>
      </dsp:nvSpPr>
      <dsp:spPr>
        <a:xfrm>
          <a:off x="0" y="1101340"/>
          <a:ext cx="6630174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Postgraduate Dean or their representative (HoS)</a:t>
          </a:r>
        </a:p>
      </dsp:txBody>
      <dsp:txXfrm>
        <a:off x="0" y="1101340"/>
        <a:ext cx="6630174" cy="1100668"/>
      </dsp:txXfrm>
    </dsp:sp>
    <dsp:sp modelId="{F9459152-2059-294D-8405-510F37C90009}">
      <dsp:nvSpPr>
        <dsp:cNvPr id="0" name=""/>
        <dsp:cNvSpPr/>
      </dsp:nvSpPr>
      <dsp:spPr>
        <a:xfrm>
          <a:off x="0" y="2202009"/>
          <a:ext cx="6630174" cy="0"/>
        </a:xfrm>
        <a:prstGeom prst="line">
          <a:avLst/>
        </a:prstGeom>
        <a:solidFill>
          <a:schemeClr val="accent2">
            <a:hueOff val="2837564"/>
            <a:satOff val="7688"/>
            <a:lumOff val="-6079"/>
            <a:alphaOff val="0"/>
          </a:schemeClr>
        </a:solidFill>
        <a:ln w="19050" cap="flat" cmpd="sng" algn="ctr">
          <a:solidFill>
            <a:schemeClr val="accent2">
              <a:hueOff val="2837564"/>
              <a:satOff val="7688"/>
              <a:lumOff val="-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9C618-CDF3-EE49-BA67-E35A07BBEF04}">
      <dsp:nvSpPr>
        <dsp:cNvPr id="0" name=""/>
        <dsp:cNvSpPr/>
      </dsp:nvSpPr>
      <dsp:spPr>
        <a:xfrm>
          <a:off x="0" y="2202009"/>
          <a:ext cx="6630174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RA or Deputy RA</a:t>
          </a:r>
        </a:p>
      </dsp:txBody>
      <dsp:txXfrm>
        <a:off x="0" y="2202009"/>
        <a:ext cx="6630174" cy="1100668"/>
      </dsp:txXfrm>
    </dsp:sp>
    <dsp:sp modelId="{DE6DB334-0BAA-3547-A44B-50F5E7B64177}">
      <dsp:nvSpPr>
        <dsp:cNvPr id="0" name=""/>
        <dsp:cNvSpPr/>
      </dsp:nvSpPr>
      <dsp:spPr>
        <a:xfrm>
          <a:off x="0" y="3302678"/>
          <a:ext cx="6630174" cy="0"/>
        </a:xfrm>
        <a:prstGeom prst="line">
          <a:avLst/>
        </a:prstGeom>
        <a:solidFill>
          <a:schemeClr val="accent2">
            <a:hueOff val="4256346"/>
            <a:satOff val="11531"/>
            <a:lumOff val="-9118"/>
            <a:alphaOff val="0"/>
          </a:schemeClr>
        </a:solidFill>
        <a:ln w="19050" cap="flat" cmpd="sng" algn="ctr">
          <a:solidFill>
            <a:schemeClr val="accent2">
              <a:hueOff val="4256346"/>
              <a:satOff val="11531"/>
              <a:lumOff val="-9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631DF-266D-AE47-976B-3C6BFB2395A7}">
      <dsp:nvSpPr>
        <dsp:cNvPr id="0" name=""/>
        <dsp:cNvSpPr/>
      </dsp:nvSpPr>
      <dsp:spPr>
        <a:xfrm>
          <a:off x="0" y="3302678"/>
          <a:ext cx="6630174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Other educators (ES,CT)</a:t>
          </a:r>
        </a:p>
      </dsp:txBody>
      <dsp:txXfrm>
        <a:off x="0" y="3302678"/>
        <a:ext cx="6630174" cy="1100668"/>
      </dsp:txXfrm>
    </dsp:sp>
    <dsp:sp modelId="{E8BDF8E9-5E69-3948-8AFD-C816BE7CC0A0}">
      <dsp:nvSpPr>
        <dsp:cNvPr id="0" name=""/>
        <dsp:cNvSpPr/>
      </dsp:nvSpPr>
      <dsp:spPr>
        <a:xfrm>
          <a:off x="0" y="4403347"/>
          <a:ext cx="6630174" cy="0"/>
        </a:xfrm>
        <a:prstGeom prst="line">
          <a:avLst/>
        </a:prstGeom>
        <a:solidFill>
          <a:schemeClr val="accent2">
            <a:hueOff val="5675128"/>
            <a:satOff val="15375"/>
            <a:lumOff val="-12157"/>
            <a:alphaOff val="0"/>
          </a:schemeClr>
        </a:solidFill>
        <a:ln w="19050" cap="flat" cmpd="sng" algn="ctr">
          <a:solidFill>
            <a:schemeClr val="accent2">
              <a:hueOff val="5675128"/>
              <a:satOff val="15375"/>
              <a:lumOff val="-1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790F5-D382-AA43-911E-5EA768899658}">
      <dsp:nvSpPr>
        <dsp:cNvPr id="0" name=""/>
        <dsp:cNvSpPr/>
      </dsp:nvSpPr>
      <dsp:spPr>
        <a:xfrm>
          <a:off x="0" y="4403347"/>
          <a:ext cx="6630174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Lay representative</a:t>
          </a:r>
        </a:p>
      </dsp:txBody>
      <dsp:txXfrm>
        <a:off x="0" y="4403347"/>
        <a:ext cx="6630174" cy="1100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20AD4-C139-9340-B42A-6ABC96BAEEC5}">
      <dsp:nvSpPr>
        <dsp:cNvPr id="0" name=""/>
        <dsp:cNvSpPr/>
      </dsp:nvSpPr>
      <dsp:spPr>
        <a:xfrm>
          <a:off x="205" y="687670"/>
          <a:ext cx="2479997" cy="29759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Know when is your ARCP</a:t>
          </a:r>
        </a:p>
      </dsp:txBody>
      <dsp:txXfrm>
        <a:off x="205" y="1878069"/>
        <a:ext cx="2479997" cy="1785598"/>
      </dsp:txXfrm>
    </dsp:sp>
    <dsp:sp modelId="{20E7ED4E-2D2B-AB48-B93B-4E905DFB407A}">
      <dsp:nvSpPr>
        <dsp:cNvPr id="0" name=""/>
        <dsp:cNvSpPr/>
      </dsp:nvSpPr>
      <dsp:spPr>
        <a:xfrm>
          <a:off x="205" y="687670"/>
          <a:ext cx="2479997" cy="119039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01</a:t>
          </a:r>
        </a:p>
      </dsp:txBody>
      <dsp:txXfrm>
        <a:off x="205" y="687670"/>
        <a:ext cx="2479997" cy="1190398"/>
      </dsp:txXfrm>
    </dsp:sp>
    <dsp:sp modelId="{4CEEE54F-85E6-9E46-B5B0-8427F6B8FFD6}">
      <dsp:nvSpPr>
        <dsp:cNvPr id="0" name=""/>
        <dsp:cNvSpPr/>
      </dsp:nvSpPr>
      <dsp:spPr>
        <a:xfrm>
          <a:off x="2678602" y="687670"/>
          <a:ext cx="2479997" cy="2975996"/>
        </a:xfrm>
        <a:prstGeom prst="rect">
          <a:avLst/>
        </a:prstGeom>
        <a:solidFill>
          <a:schemeClr val="accent2">
            <a:hueOff val="1891709"/>
            <a:satOff val="5125"/>
            <a:lumOff val="-4052"/>
            <a:alphaOff val="0"/>
          </a:schemeClr>
        </a:solidFill>
        <a:ln w="19050" cap="flat" cmpd="sng" algn="ctr">
          <a:solidFill>
            <a:schemeClr val="accent2">
              <a:hueOff val="1891709"/>
              <a:satOff val="5125"/>
              <a:lumOff val="-40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Know what evidence is needed</a:t>
          </a:r>
        </a:p>
      </dsp:txBody>
      <dsp:txXfrm>
        <a:off x="2678602" y="1878069"/>
        <a:ext cx="2479997" cy="1785598"/>
      </dsp:txXfrm>
    </dsp:sp>
    <dsp:sp modelId="{04DAF87A-0D91-0D4F-A0F5-32C84653FD52}">
      <dsp:nvSpPr>
        <dsp:cNvPr id="0" name=""/>
        <dsp:cNvSpPr/>
      </dsp:nvSpPr>
      <dsp:spPr>
        <a:xfrm>
          <a:off x="2678602" y="687670"/>
          <a:ext cx="2479997" cy="119039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02</a:t>
          </a:r>
        </a:p>
      </dsp:txBody>
      <dsp:txXfrm>
        <a:off x="2678602" y="687670"/>
        <a:ext cx="2479997" cy="1190398"/>
      </dsp:txXfrm>
    </dsp:sp>
    <dsp:sp modelId="{23CF89B1-50FD-E84E-BF3A-A4254F95BF65}">
      <dsp:nvSpPr>
        <dsp:cNvPr id="0" name=""/>
        <dsp:cNvSpPr/>
      </dsp:nvSpPr>
      <dsp:spPr>
        <a:xfrm>
          <a:off x="5356999" y="687670"/>
          <a:ext cx="2479997" cy="2975996"/>
        </a:xfrm>
        <a:prstGeom prst="rect">
          <a:avLst/>
        </a:prstGeom>
        <a:solidFill>
          <a:schemeClr val="accent2">
            <a:hueOff val="3783419"/>
            <a:satOff val="10250"/>
            <a:lumOff val="-8105"/>
            <a:alphaOff val="0"/>
          </a:schemeClr>
        </a:solidFill>
        <a:ln w="19050" cap="flat" cmpd="sng" algn="ctr">
          <a:solidFill>
            <a:schemeClr val="accent2">
              <a:hueOff val="3783419"/>
              <a:satOff val="10250"/>
              <a:lumOff val="-81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Plan ahead to collect this evidence</a:t>
          </a:r>
        </a:p>
      </dsp:txBody>
      <dsp:txXfrm>
        <a:off x="5356999" y="1878069"/>
        <a:ext cx="2479997" cy="1785598"/>
      </dsp:txXfrm>
    </dsp:sp>
    <dsp:sp modelId="{45CE00B8-3E3F-B543-9F33-91EBA8DF0BB1}">
      <dsp:nvSpPr>
        <dsp:cNvPr id="0" name=""/>
        <dsp:cNvSpPr/>
      </dsp:nvSpPr>
      <dsp:spPr>
        <a:xfrm>
          <a:off x="5356999" y="687670"/>
          <a:ext cx="2479997" cy="119039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03</a:t>
          </a:r>
        </a:p>
      </dsp:txBody>
      <dsp:txXfrm>
        <a:off x="5356999" y="687670"/>
        <a:ext cx="2479997" cy="1190398"/>
      </dsp:txXfrm>
    </dsp:sp>
    <dsp:sp modelId="{161A9B33-FB76-F247-99E1-2DC527CE933F}">
      <dsp:nvSpPr>
        <dsp:cNvPr id="0" name=""/>
        <dsp:cNvSpPr/>
      </dsp:nvSpPr>
      <dsp:spPr>
        <a:xfrm>
          <a:off x="8035397" y="687670"/>
          <a:ext cx="2479997" cy="2975996"/>
        </a:xfrm>
        <a:prstGeom prst="rect">
          <a:avLst/>
        </a:prstGeom>
        <a:solidFill>
          <a:schemeClr val="accent2">
            <a:hueOff val="5675128"/>
            <a:satOff val="15375"/>
            <a:lumOff val="-12157"/>
            <a:alphaOff val="0"/>
          </a:schemeClr>
        </a:solidFill>
        <a:ln w="19050" cap="flat" cmpd="sng" algn="ctr">
          <a:solidFill>
            <a:schemeClr val="accent2">
              <a:hueOff val="5675128"/>
              <a:satOff val="15375"/>
              <a:lumOff val="-1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Submit evidence on time</a:t>
          </a:r>
        </a:p>
      </dsp:txBody>
      <dsp:txXfrm>
        <a:off x="8035397" y="1878069"/>
        <a:ext cx="2479997" cy="1785598"/>
      </dsp:txXfrm>
    </dsp:sp>
    <dsp:sp modelId="{FECCF80E-53B2-9B46-B540-2010C9EA3BA9}">
      <dsp:nvSpPr>
        <dsp:cNvPr id="0" name=""/>
        <dsp:cNvSpPr/>
      </dsp:nvSpPr>
      <dsp:spPr>
        <a:xfrm>
          <a:off x="8035397" y="687670"/>
          <a:ext cx="2479997" cy="119039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04</a:t>
          </a:r>
        </a:p>
      </dsp:txBody>
      <dsp:txXfrm>
        <a:off x="8035397" y="687670"/>
        <a:ext cx="2479997" cy="11903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46F42-C660-4AE1-A1CD-4DAEDFEAECA2}">
      <dsp:nvSpPr>
        <dsp:cNvPr id="0" name=""/>
        <dsp:cNvSpPr/>
      </dsp:nvSpPr>
      <dsp:spPr>
        <a:xfrm>
          <a:off x="0" y="671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D8823-F0A0-4751-AA98-C34033580C90}">
      <dsp:nvSpPr>
        <dsp:cNvPr id="0" name=""/>
        <dsp:cNvSpPr/>
      </dsp:nvSpPr>
      <dsp:spPr>
        <a:xfrm>
          <a:off x="0" y="671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 year after you start your CT1/ST4</a:t>
          </a:r>
        </a:p>
      </dsp:txBody>
      <dsp:txXfrm>
        <a:off x="0" y="671"/>
        <a:ext cx="6263640" cy="1100668"/>
      </dsp:txXfrm>
    </dsp:sp>
    <dsp:sp modelId="{00E5D353-93EE-4D87-912A-897C26735DD8}">
      <dsp:nvSpPr>
        <dsp:cNvPr id="0" name=""/>
        <dsp:cNvSpPr/>
      </dsp:nvSpPr>
      <dsp:spPr>
        <a:xfrm>
          <a:off x="0" y="1101340"/>
          <a:ext cx="6263640" cy="0"/>
        </a:xfrm>
        <a:prstGeom prst="line">
          <a:avLst/>
        </a:prstGeom>
        <a:solidFill>
          <a:schemeClr val="accent2">
            <a:hueOff val="1418782"/>
            <a:satOff val="3844"/>
            <a:lumOff val="-3039"/>
            <a:alphaOff val="0"/>
          </a:schemeClr>
        </a:solidFill>
        <a:ln w="19050" cap="flat" cmpd="sng" algn="ctr">
          <a:solidFill>
            <a:schemeClr val="accent2">
              <a:hueOff val="1418782"/>
              <a:satOff val="3844"/>
              <a:lumOff val="-3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C309D-A5E0-44E4-B69D-48E194BFE0A2}">
      <dsp:nvSpPr>
        <dsp:cNvPr id="0" name=""/>
        <dsp:cNvSpPr/>
      </dsp:nvSpPr>
      <dsp:spPr>
        <a:xfrm>
          <a:off x="0" y="1101340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Usually Yearly thereafter</a:t>
          </a:r>
        </a:p>
      </dsp:txBody>
      <dsp:txXfrm>
        <a:off x="0" y="1101340"/>
        <a:ext cx="6263640" cy="1100668"/>
      </dsp:txXfrm>
    </dsp:sp>
    <dsp:sp modelId="{93E3A30E-09E2-4947-81A0-B07BA69EDB74}">
      <dsp:nvSpPr>
        <dsp:cNvPr id="0" name=""/>
        <dsp:cNvSpPr/>
      </dsp:nvSpPr>
      <dsp:spPr>
        <a:xfrm>
          <a:off x="0" y="2202009"/>
          <a:ext cx="6263640" cy="0"/>
        </a:xfrm>
        <a:prstGeom prst="line">
          <a:avLst/>
        </a:prstGeom>
        <a:solidFill>
          <a:schemeClr val="accent2">
            <a:hueOff val="2837564"/>
            <a:satOff val="7688"/>
            <a:lumOff val="-6079"/>
            <a:alphaOff val="0"/>
          </a:schemeClr>
        </a:solidFill>
        <a:ln w="19050" cap="flat" cmpd="sng" algn="ctr">
          <a:solidFill>
            <a:schemeClr val="accent2">
              <a:hueOff val="2837564"/>
              <a:satOff val="7688"/>
              <a:lumOff val="-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ACC4E-04D0-4711-9E36-6A48E93434A2}">
      <dsp:nvSpPr>
        <dsp:cNvPr id="0" name=""/>
        <dsp:cNvSpPr/>
      </dsp:nvSpPr>
      <dsp:spPr>
        <a:xfrm>
          <a:off x="0" y="2202009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3-month notice</a:t>
          </a:r>
        </a:p>
      </dsp:txBody>
      <dsp:txXfrm>
        <a:off x="0" y="2202009"/>
        <a:ext cx="6263640" cy="1100668"/>
      </dsp:txXfrm>
    </dsp:sp>
    <dsp:sp modelId="{E2CD8A1C-5B45-44AD-8F54-017A96A41146}">
      <dsp:nvSpPr>
        <dsp:cNvPr id="0" name=""/>
        <dsp:cNvSpPr/>
      </dsp:nvSpPr>
      <dsp:spPr>
        <a:xfrm>
          <a:off x="0" y="3302678"/>
          <a:ext cx="6263640" cy="0"/>
        </a:xfrm>
        <a:prstGeom prst="line">
          <a:avLst/>
        </a:prstGeom>
        <a:solidFill>
          <a:schemeClr val="accent2">
            <a:hueOff val="4256346"/>
            <a:satOff val="11531"/>
            <a:lumOff val="-9118"/>
            <a:alphaOff val="0"/>
          </a:schemeClr>
        </a:solidFill>
        <a:ln w="19050" cap="flat" cmpd="sng" algn="ctr">
          <a:solidFill>
            <a:schemeClr val="accent2">
              <a:hueOff val="4256346"/>
              <a:satOff val="11531"/>
              <a:lumOff val="-9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70A59-1118-4EC9-B4F6-8708E6660C62}">
      <dsp:nvSpPr>
        <dsp:cNvPr id="0" name=""/>
        <dsp:cNvSpPr/>
      </dsp:nvSpPr>
      <dsp:spPr>
        <a:xfrm>
          <a:off x="0" y="3302678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hlinkClick xmlns:r="http://schemas.openxmlformats.org/officeDocument/2006/relationships" r:id="rId1"/>
            </a:rPr>
            <a:t>england.stp-arcp.yh@nhs.net</a:t>
          </a:r>
          <a:r>
            <a:rPr lang="en-US" sz="3200" kern="1200"/>
            <a:t> </a:t>
          </a:r>
        </a:p>
      </dsp:txBody>
      <dsp:txXfrm>
        <a:off x="0" y="3302678"/>
        <a:ext cx="6263640" cy="1100668"/>
      </dsp:txXfrm>
    </dsp:sp>
    <dsp:sp modelId="{15C51F53-A36E-4BEE-9F51-1AF573285FFD}">
      <dsp:nvSpPr>
        <dsp:cNvPr id="0" name=""/>
        <dsp:cNvSpPr/>
      </dsp:nvSpPr>
      <dsp:spPr>
        <a:xfrm>
          <a:off x="0" y="4403347"/>
          <a:ext cx="6263640" cy="0"/>
        </a:xfrm>
        <a:prstGeom prst="line">
          <a:avLst/>
        </a:prstGeom>
        <a:solidFill>
          <a:schemeClr val="accent2">
            <a:hueOff val="5675128"/>
            <a:satOff val="15375"/>
            <a:lumOff val="-12157"/>
            <a:alphaOff val="0"/>
          </a:schemeClr>
        </a:solidFill>
        <a:ln w="19050" cap="flat" cmpd="sng" algn="ctr">
          <a:solidFill>
            <a:schemeClr val="accent2">
              <a:hueOff val="5675128"/>
              <a:satOff val="15375"/>
              <a:lumOff val="-1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17BB1-AB1A-4065-AA08-41D45D922772}">
      <dsp:nvSpPr>
        <dsp:cNvPr id="0" name=""/>
        <dsp:cNvSpPr/>
      </dsp:nvSpPr>
      <dsp:spPr>
        <a:xfrm>
          <a:off x="0" y="4403347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1 month notice</a:t>
          </a:r>
        </a:p>
      </dsp:txBody>
      <dsp:txXfrm>
        <a:off x="0" y="4403347"/>
        <a:ext cx="6263640" cy="11006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7CBA1-214B-4226-9BED-4BA13B3EB373}">
      <dsp:nvSpPr>
        <dsp:cNvPr id="0" name=""/>
        <dsp:cNvSpPr/>
      </dsp:nvSpPr>
      <dsp:spPr>
        <a:xfrm>
          <a:off x="0" y="58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52028-4540-42BE-BB96-10ED87AE8075}">
      <dsp:nvSpPr>
        <dsp:cNvPr id="0" name=""/>
        <dsp:cNvSpPr/>
      </dsp:nvSpPr>
      <dsp:spPr>
        <a:xfrm>
          <a:off x="0" y="582"/>
          <a:ext cx="10515600" cy="681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End of placement summary Report, providing summary of trainee’s educational progress</a:t>
          </a:r>
          <a:endParaRPr lang="en-US" sz="1900" kern="1200" dirty="0"/>
        </a:p>
      </dsp:txBody>
      <dsp:txXfrm>
        <a:off x="0" y="582"/>
        <a:ext cx="10515600" cy="681648"/>
      </dsp:txXfrm>
    </dsp:sp>
    <dsp:sp modelId="{BF53C39B-82D4-4E6F-93B1-34D519EC23DC}">
      <dsp:nvSpPr>
        <dsp:cNvPr id="0" name=""/>
        <dsp:cNvSpPr/>
      </dsp:nvSpPr>
      <dsp:spPr>
        <a:xfrm>
          <a:off x="0" y="6822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3F00E-0EDC-42EB-8A06-27AD4144F562}">
      <dsp:nvSpPr>
        <dsp:cNvPr id="0" name=""/>
        <dsp:cNvSpPr/>
      </dsp:nvSpPr>
      <dsp:spPr>
        <a:xfrm>
          <a:off x="0" y="682231"/>
          <a:ext cx="10515600" cy="681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Completion is mandatory for ARCP; it is the </a:t>
          </a:r>
          <a:r>
            <a:rPr lang="en-GB" sz="1900" b="1" kern="1200"/>
            <a:t>single most important document </a:t>
          </a:r>
          <a:r>
            <a:rPr lang="en-GB" sz="1900" kern="1200"/>
            <a:t>if completed accurately and fully</a:t>
          </a:r>
          <a:endParaRPr lang="en-US" sz="1900" kern="1200"/>
        </a:p>
      </dsp:txBody>
      <dsp:txXfrm>
        <a:off x="0" y="682231"/>
        <a:ext cx="10515600" cy="681648"/>
      </dsp:txXfrm>
    </dsp:sp>
    <dsp:sp modelId="{40DAEB3F-4A77-4EA9-B2D4-32A129593719}">
      <dsp:nvSpPr>
        <dsp:cNvPr id="0" name=""/>
        <dsp:cNvSpPr/>
      </dsp:nvSpPr>
      <dsp:spPr>
        <a:xfrm>
          <a:off x="0" y="136387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CCD6F-1C14-4BA5-8F5E-1C0E345336D2}">
      <dsp:nvSpPr>
        <dsp:cNvPr id="0" name=""/>
        <dsp:cNvSpPr/>
      </dsp:nvSpPr>
      <dsp:spPr>
        <a:xfrm>
          <a:off x="0" y="1363879"/>
          <a:ext cx="10515600" cy="681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Generated by trainee - can be used as documentation of 3rd/final supervisory meeting (trainee can edit by returning to draft form)</a:t>
          </a:r>
          <a:endParaRPr lang="en-US" sz="1900" kern="1200"/>
        </a:p>
      </dsp:txBody>
      <dsp:txXfrm>
        <a:off x="0" y="1363879"/>
        <a:ext cx="10515600" cy="681648"/>
      </dsp:txXfrm>
    </dsp:sp>
    <dsp:sp modelId="{7855E938-6C72-4A0B-8AC7-874788B646B1}">
      <dsp:nvSpPr>
        <dsp:cNvPr id="0" name=""/>
        <dsp:cNvSpPr/>
      </dsp:nvSpPr>
      <dsp:spPr>
        <a:xfrm>
          <a:off x="0" y="204552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108DC-F6B9-40CA-8ED0-D407802963B0}">
      <dsp:nvSpPr>
        <dsp:cNvPr id="0" name=""/>
        <dsp:cNvSpPr/>
      </dsp:nvSpPr>
      <dsp:spPr>
        <a:xfrm>
          <a:off x="0" y="2045528"/>
          <a:ext cx="10515600" cy="681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All evidence on LLP that falls before date of generation automatically collated</a:t>
          </a:r>
          <a:endParaRPr lang="en-US" sz="1900" kern="1200"/>
        </a:p>
      </dsp:txBody>
      <dsp:txXfrm>
        <a:off x="0" y="2045528"/>
        <a:ext cx="10515600" cy="681648"/>
      </dsp:txXfrm>
    </dsp:sp>
    <dsp:sp modelId="{B3680D25-D04F-4DC7-A55B-DBB3C20679B5}">
      <dsp:nvSpPr>
        <dsp:cNvPr id="0" name=""/>
        <dsp:cNvSpPr/>
      </dsp:nvSpPr>
      <dsp:spPr>
        <a:xfrm>
          <a:off x="0" y="272717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2F4DC-0675-4DD4-9195-1E42EA1B3899}">
      <dsp:nvSpPr>
        <dsp:cNvPr id="0" name=""/>
        <dsp:cNvSpPr/>
      </dsp:nvSpPr>
      <dsp:spPr>
        <a:xfrm>
          <a:off x="0" y="2727177"/>
          <a:ext cx="10515600" cy="681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Must be commented on/completed by ES</a:t>
          </a:r>
          <a:endParaRPr lang="en-US" sz="1900" kern="1200"/>
        </a:p>
      </dsp:txBody>
      <dsp:txXfrm>
        <a:off x="0" y="2727177"/>
        <a:ext cx="10515600" cy="681648"/>
      </dsp:txXfrm>
    </dsp:sp>
    <dsp:sp modelId="{24DB3EC0-25B1-45DE-B294-C14505A51F8E}">
      <dsp:nvSpPr>
        <dsp:cNvPr id="0" name=""/>
        <dsp:cNvSpPr/>
      </dsp:nvSpPr>
      <dsp:spPr>
        <a:xfrm>
          <a:off x="0" y="340882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E9981-B0EC-4C48-8799-146984784463}">
      <dsp:nvSpPr>
        <dsp:cNvPr id="0" name=""/>
        <dsp:cNvSpPr/>
      </dsp:nvSpPr>
      <dsp:spPr>
        <a:xfrm>
          <a:off x="0" y="3408826"/>
          <a:ext cx="10515600" cy="681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Sign off by College Tutor</a:t>
          </a:r>
          <a:endParaRPr lang="en-US" sz="1900" kern="1200"/>
        </a:p>
      </dsp:txBody>
      <dsp:txXfrm>
        <a:off x="0" y="3408826"/>
        <a:ext cx="10515600" cy="681648"/>
      </dsp:txXfrm>
    </dsp:sp>
    <dsp:sp modelId="{530B2261-03CD-43EF-8783-C37CC29F51E2}">
      <dsp:nvSpPr>
        <dsp:cNvPr id="0" name=""/>
        <dsp:cNvSpPr/>
      </dsp:nvSpPr>
      <dsp:spPr>
        <a:xfrm>
          <a:off x="0" y="409047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14E84-3BBE-4A05-BC32-ADEA753FE8BA}">
      <dsp:nvSpPr>
        <dsp:cNvPr id="0" name=""/>
        <dsp:cNvSpPr/>
      </dsp:nvSpPr>
      <dsp:spPr>
        <a:xfrm>
          <a:off x="0" y="4090474"/>
          <a:ext cx="10515600" cy="681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Should be completed two weeks before ARCP date</a:t>
          </a:r>
          <a:endParaRPr lang="en-US" sz="1900" kern="1200"/>
        </a:p>
      </dsp:txBody>
      <dsp:txXfrm>
        <a:off x="0" y="4090474"/>
        <a:ext cx="10515600" cy="6816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951A8-59C8-4ECD-8542-0F7EA1FB5351}">
      <dsp:nvSpPr>
        <dsp:cNvPr id="0" name=""/>
        <dsp:cNvSpPr/>
      </dsp:nvSpPr>
      <dsp:spPr>
        <a:xfrm>
          <a:off x="0" y="0"/>
          <a:ext cx="3862537" cy="12434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Plan ahead</a:t>
          </a:r>
        </a:p>
      </dsp:txBody>
      <dsp:txXfrm>
        <a:off x="36419" y="36419"/>
        <a:ext cx="2415709" cy="1170592"/>
      </dsp:txXfrm>
    </dsp:sp>
    <dsp:sp modelId="{4C45F42C-5F40-4D94-B5F0-AF47F4338974}">
      <dsp:nvSpPr>
        <dsp:cNvPr id="0" name=""/>
        <dsp:cNvSpPr/>
      </dsp:nvSpPr>
      <dsp:spPr>
        <a:xfrm>
          <a:off x="323487" y="1469508"/>
          <a:ext cx="3862537" cy="12434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ES meeting-set SMART objectives</a:t>
          </a:r>
        </a:p>
      </dsp:txBody>
      <dsp:txXfrm>
        <a:off x="359906" y="1505927"/>
        <a:ext cx="2657982" cy="1170592"/>
      </dsp:txXfrm>
    </dsp:sp>
    <dsp:sp modelId="{B6FD3AC7-868A-4ED6-86BC-64E61CABC3D9}">
      <dsp:nvSpPr>
        <dsp:cNvPr id="0" name=""/>
        <dsp:cNvSpPr/>
      </dsp:nvSpPr>
      <dsp:spPr>
        <a:xfrm>
          <a:off x="642146" y="2939016"/>
          <a:ext cx="3862537" cy="12434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Collecting evidence throughout the year</a:t>
          </a:r>
        </a:p>
      </dsp:txBody>
      <dsp:txXfrm>
        <a:off x="678565" y="2975435"/>
        <a:ext cx="2662810" cy="1170592"/>
      </dsp:txXfrm>
    </dsp:sp>
    <dsp:sp modelId="{B59E112F-1606-42D0-A44A-1866D6DA5036}">
      <dsp:nvSpPr>
        <dsp:cNvPr id="0" name=""/>
        <dsp:cNvSpPr/>
      </dsp:nvSpPr>
      <dsp:spPr>
        <a:xfrm>
          <a:off x="965634" y="4408524"/>
          <a:ext cx="3862537" cy="12434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Dont forget evidence from on calls esp important in Stage 3</a:t>
          </a:r>
        </a:p>
      </dsp:txBody>
      <dsp:txXfrm>
        <a:off x="1002053" y="4444943"/>
        <a:ext cx="2657982" cy="1170592"/>
      </dsp:txXfrm>
    </dsp:sp>
    <dsp:sp modelId="{59919502-6630-473D-B6A2-B7E2EDC2F8C5}">
      <dsp:nvSpPr>
        <dsp:cNvPr id="0" name=""/>
        <dsp:cNvSpPr/>
      </dsp:nvSpPr>
      <dsp:spPr>
        <a:xfrm>
          <a:off x="3054308" y="952354"/>
          <a:ext cx="808229" cy="80822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236160" y="952354"/>
        <a:ext cx="444525" cy="608192"/>
      </dsp:txXfrm>
    </dsp:sp>
    <dsp:sp modelId="{B7D175EB-2D70-4037-8077-706AEE510713}">
      <dsp:nvSpPr>
        <dsp:cNvPr id="0" name=""/>
        <dsp:cNvSpPr/>
      </dsp:nvSpPr>
      <dsp:spPr>
        <a:xfrm>
          <a:off x="3377795" y="2421862"/>
          <a:ext cx="808229" cy="80822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559647" y="2421862"/>
        <a:ext cx="444525" cy="608192"/>
      </dsp:txXfrm>
    </dsp:sp>
    <dsp:sp modelId="{4360C6A4-B316-49BE-9D6F-5D9A7E1F79C6}">
      <dsp:nvSpPr>
        <dsp:cNvPr id="0" name=""/>
        <dsp:cNvSpPr/>
      </dsp:nvSpPr>
      <dsp:spPr>
        <a:xfrm>
          <a:off x="3696454" y="3891371"/>
          <a:ext cx="808229" cy="80822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878306" y="3891371"/>
        <a:ext cx="444525" cy="6081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D8858-FC4E-4683-821B-FF7D4ACB7BE5}">
      <dsp:nvSpPr>
        <dsp:cNvPr id="0" name=""/>
        <dsp:cNvSpPr/>
      </dsp:nvSpPr>
      <dsp:spPr>
        <a:xfrm>
          <a:off x="3364992" y="2633"/>
          <a:ext cx="3785616" cy="12664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Start the process early-4-6 weeks</a:t>
          </a:r>
        </a:p>
      </dsp:txBody>
      <dsp:txXfrm>
        <a:off x="3426816" y="64457"/>
        <a:ext cx="3661968" cy="1142821"/>
      </dsp:txXfrm>
    </dsp:sp>
    <dsp:sp modelId="{8564866A-25FA-4088-965B-358D2B90B8F8}">
      <dsp:nvSpPr>
        <dsp:cNvPr id="0" name=""/>
        <dsp:cNvSpPr/>
      </dsp:nvSpPr>
      <dsp:spPr>
        <a:xfrm>
          <a:off x="3364992" y="1332425"/>
          <a:ext cx="3785616" cy="1266469"/>
        </a:xfrm>
        <a:prstGeom prst="roundRect">
          <a:avLst/>
        </a:prstGeom>
        <a:solidFill>
          <a:schemeClr val="accent2">
            <a:hueOff val="1891709"/>
            <a:satOff val="5125"/>
            <a:lumOff val="-4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Several steps-you/ES/CT/ARCP panel reviewer</a:t>
          </a:r>
        </a:p>
      </dsp:txBody>
      <dsp:txXfrm>
        <a:off x="3426816" y="1394249"/>
        <a:ext cx="3661968" cy="1142821"/>
      </dsp:txXfrm>
    </dsp:sp>
    <dsp:sp modelId="{0C5BEB24-31C1-45D9-82A8-BED5F1E9C184}">
      <dsp:nvSpPr>
        <dsp:cNvPr id="0" name=""/>
        <dsp:cNvSpPr/>
      </dsp:nvSpPr>
      <dsp:spPr>
        <a:xfrm>
          <a:off x="3364992" y="2662218"/>
          <a:ext cx="3785616" cy="1266469"/>
        </a:xfrm>
        <a:prstGeom prst="roundRect">
          <a:avLst/>
        </a:prstGeom>
        <a:solidFill>
          <a:schemeClr val="accent2">
            <a:hueOff val="3783419"/>
            <a:satOff val="10250"/>
            <a:lumOff val="-81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Busy time-exams/rotations</a:t>
          </a:r>
        </a:p>
      </dsp:txBody>
      <dsp:txXfrm>
        <a:off x="3426816" y="2724042"/>
        <a:ext cx="3661968" cy="1142821"/>
      </dsp:txXfrm>
    </dsp:sp>
    <dsp:sp modelId="{6534EBE7-3B5D-48F2-A653-F19E5ED84C1D}">
      <dsp:nvSpPr>
        <dsp:cNvPr id="0" name=""/>
        <dsp:cNvSpPr/>
      </dsp:nvSpPr>
      <dsp:spPr>
        <a:xfrm>
          <a:off x="3364992" y="3992010"/>
          <a:ext cx="3785616" cy="1266469"/>
        </a:xfrm>
        <a:prstGeom prst="roundRect">
          <a:avLst/>
        </a:prstGeom>
        <a:solidFill>
          <a:schemeClr val="accent2">
            <a:hueOff val="5675128"/>
            <a:satOff val="15375"/>
            <a:lumOff val="-1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Portfolio lockdown period</a:t>
          </a:r>
        </a:p>
      </dsp:txBody>
      <dsp:txXfrm>
        <a:off x="3426816" y="4053834"/>
        <a:ext cx="3661968" cy="11428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C00AD-934C-4F2E-8BC0-C31AF61D1F2C}">
      <dsp:nvSpPr>
        <dsp:cNvPr id="0" name=""/>
        <dsp:cNvSpPr/>
      </dsp:nvSpPr>
      <dsp:spPr>
        <a:xfrm>
          <a:off x="75256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D0CE3-12FA-4D4D-978A-AB66970E7D74}">
      <dsp:nvSpPr>
        <dsp:cNvPr id="0" name=""/>
        <dsp:cNvSpPr/>
      </dsp:nvSpPr>
      <dsp:spPr>
        <a:xfrm>
          <a:off x="10068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Use the checklists</a:t>
          </a:r>
        </a:p>
      </dsp:txBody>
      <dsp:txXfrm>
        <a:off x="100682" y="2427484"/>
        <a:ext cx="2370489" cy="720000"/>
      </dsp:txXfrm>
    </dsp:sp>
    <dsp:sp modelId="{7E024585-DA17-2A4B-8040-A464FA7D0C2E}">
      <dsp:nvSpPr>
        <dsp:cNvPr id="0" name=""/>
        <dsp:cNvSpPr/>
      </dsp:nvSpPr>
      <dsp:spPr>
        <a:xfrm>
          <a:off x="3537891" y="1045320"/>
          <a:ext cx="1066720" cy="10667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B1435-12A7-DB45-A1F0-EA3D16E89170}">
      <dsp:nvSpPr>
        <dsp:cNvPr id="0" name=""/>
        <dsp:cNvSpPr/>
      </dsp:nvSpPr>
      <dsp:spPr>
        <a:xfrm>
          <a:off x="288600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Work on LLP through the year</a:t>
          </a:r>
        </a:p>
      </dsp:txBody>
      <dsp:txXfrm>
        <a:off x="2886007" y="2427484"/>
        <a:ext cx="2370489" cy="720000"/>
      </dsp:txXfrm>
    </dsp:sp>
    <dsp:sp modelId="{577BC340-108A-46D7-B5C9-CFED3049BD66}">
      <dsp:nvSpPr>
        <dsp:cNvPr id="0" name=""/>
        <dsp:cNvSpPr/>
      </dsp:nvSpPr>
      <dsp:spPr>
        <a:xfrm>
          <a:off x="632321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FA4D7-E9BF-439F-853A-71F284DC59F1}">
      <dsp:nvSpPr>
        <dsp:cNvPr id="0" name=""/>
        <dsp:cNvSpPr/>
      </dsp:nvSpPr>
      <dsp:spPr>
        <a:xfrm>
          <a:off x="567133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Start the ESSR early</a:t>
          </a:r>
        </a:p>
      </dsp:txBody>
      <dsp:txXfrm>
        <a:off x="5671332" y="2427484"/>
        <a:ext cx="2370489" cy="720000"/>
      </dsp:txXfrm>
    </dsp:sp>
    <dsp:sp modelId="{DC7E65E1-FBDF-4812-9865-49F181870FB3}">
      <dsp:nvSpPr>
        <dsp:cNvPr id="0" name=""/>
        <dsp:cNvSpPr/>
      </dsp:nvSpPr>
      <dsp:spPr>
        <a:xfrm>
          <a:off x="910854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B9909-BAC1-4B42-A9F4-06CE83BA47E1}">
      <dsp:nvSpPr>
        <dsp:cNvPr id="0" name=""/>
        <dsp:cNvSpPr/>
      </dsp:nvSpPr>
      <dsp:spPr>
        <a:xfrm>
          <a:off x="845665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Communicate</a:t>
          </a:r>
        </a:p>
      </dsp:txBody>
      <dsp:txXfrm>
        <a:off x="8456657" y="2427484"/>
        <a:ext cx="237048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F45A2-B845-4165-AB47-4BF832AEB8E1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7DD67-40F3-426B-A4FB-F6124B57A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Purpose of lay representative is to ensure process is completely followed, it is fair consistent and transparent.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DD67-40F3-426B-A4FB-F6124B57A8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2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DD67-40F3-426B-A4FB-F6124B57A80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783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Applicable to ACCS trainees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DD67-40F3-426B-A4FB-F6124B57A80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33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DD67-40F3-426B-A4FB-F6124B57A80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06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6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1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4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2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7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8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4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26AD37-8C53-7E43-B5DE-98E0CE78410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8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sca_esv=9dd6fa6532a43e61&amp;q=Outcome+8&amp;sa=X&amp;ved=2ahUKEwjt0ZeViZePAxUfXUEAHYg8KrEQxccNegQIehAB&amp;mstk=AUtExfDG3UPFYLd4dHjhxiHGcO9FxUxEoNSCafBUalz8JevhEXgR-2XDPkIf-PmDN0Qv7Y-xHB1xcM94yYWI7Xf4uveEl60WIUnTQZ4SqmQpOVWP4zhF7i5_GCyiAews5ILuw_w&amp;csui=3" TargetMode="External"/><Relationship Id="rId3" Type="http://schemas.openxmlformats.org/officeDocument/2006/relationships/hyperlink" Target="https://www.google.com/search?sca_esv=9dd6fa6532a43e61&amp;q=Outcome+6&amp;sa=X&amp;ved=2ahUKEwjt0ZeViZePAxUfXUEAHYg8KrEQxccNegQIcBAB&amp;mstk=AUtExfDG3UPFYLd4dHjhxiHGcO9FxUxEoNSCafBUalz8JevhEXgR-2XDPkIf-PmDN0Qv7Y-xHB1xcM94yYWI7Xf4uveEl60WIUnTQZ4SqmQpOVWP4zhF7i5_GCyiAews5ILuw_w&amp;csui=3" TargetMode="External"/><Relationship Id="rId7" Type="http://schemas.openxmlformats.org/officeDocument/2006/relationships/hyperlink" Target="https://www.google.com/search?sca_esv=9dd6fa6532a43e61&amp;q=Outcome+5&amp;sa=X&amp;ved=2ahUKEwjt0ZeViZePAxUfXUEAHYg8KrEQxccNegQIfBAB&amp;mstk=AUtExfDG3UPFYLd4dHjhxiHGcO9FxUxEoNSCafBUalz8JevhEXgR-2XDPkIf-PmDN0Qv7Y-xHB1xcM94yYWI7Xf4uveEl60WIUnTQZ4SqmQpOVWP4zhF7i5_GCyiAews5ILuw_w&amp;csui=3" TargetMode="External"/><Relationship Id="rId2" Type="http://schemas.openxmlformats.org/officeDocument/2006/relationships/hyperlink" Target="https://www.google.com/search?sca_esv=9dd6fa6532a43e61&amp;q=Outcome+1&amp;sa=X&amp;ved=2ahUKEwjt0ZeViZePAxUfXUEAHYg8KrEQxccNegQIJBAB&amp;mstk=AUtExfDG3UPFYLd4dHjhxiHGcO9FxUxEoNSCafBUalz8JevhEXgR-2XDPkIf-PmDN0Qv7Y-xHB1xcM94yYWI7Xf4uveEl60WIUnTQZ4SqmQpOVWP4zhF7i5_GCyiAews5ILuw_w&amp;csui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sca_esv=9dd6fa6532a43e61&amp;q=Outcome+4&amp;sa=X&amp;ved=2ahUKEwjt0ZeViZePAxUfXUEAHYg8KrEQxccNegQIfRAB&amp;mstk=AUtExfDG3UPFYLd4dHjhxiHGcO9FxUxEoNSCafBUalz8JevhEXgR-2XDPkIf-PmDN0Qv7Y-xHB1xcM94yYWI7Xf4uveEl60WIUnTQZ4SqmQpOVWP4zhF7i5_GCyiAews5ILuw_w&amp;csui=3" TargetMode="External"/><Relationship Id="rId5" Type="http://schemas.openxmlformats.org/officeDocument/2006/relationships/hyperlink" Target="https://www.google.com/search?sca_esv=9dd6fa6532a43e61&amp;q=Outcome+3&amp;sa=X&amp;ved=2ahUKEwjt0ZeViZePAxUfXUEAHYg8KrEQxccNegQIexAB&amp;mstk=AUtExfDG3UPFYLd4dHjhxiHGcO9FxUxEoNSCafBUalz8JevhEXgR-2XDPkIf-PmDN0Qv7Y-xHB1xcM94yYWI7Xf4uveEl60WIUnTQZ4SqmQpOVWP4zhF7i5_GCyiAews5ILuw_w&amp;csui=3" TargetMode="External"/><Relationship Id="rId4" Type="http://schemas.openxmlformats.org/officeDocument/2006/relationships/hyperlink" Target="https://www.google.com/search?sca_esv=9dd6fa6532a43e61&amp;q=Outcome+2&amp;sa=X&amp;ved=2ahUKEwjt0ZeViZePAxUfXUEAHYg8KrEQxccNegQIeRAB&amp;mstk=AUtExfDG3UPFYLd4dHjhxiHGcO9FxUxEoNSCafBUalz8JevhEXgR-2XDPkIf-PmDN0Qv7Y-xHB1xcM94yYWI7Xf4uveEl60WIUnTQZ4SqmQpOVWP4zhF7i5_GCyiAews5ILuw_w&amp;csui=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17C3-37D2-579D-0BAC-6FC57F272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841" y="1143858"/>
            <a:ext cx="9231410" cy="2927399"/>
          </a:xfrm>
        </p:spPr>
        <p:txBody>
          <a:bodyPr anchor="b">
            <a:normAutofit/>
          </a:bodyPr>
          <a:lstStyle/>
          <a:p>
            <a:pPr algn="l"/>
            <a:r>
              <a:rPr lang="en-US" sz="11500" dirty="0"/>
              <a:t>ARCPs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C5D7C-71C4-0CFA-7337-5575F5D66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071258"/>
            <a:ext cx="7132335" cy="1824214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/>
              <a:t>Dr Rashmi Menon </a:t>
            </a:r>
          </a:p>
          <a:p>
            <a:pPr algn="l"/>
            <a:r>
              <a:rPr lang="en-US" sz="2200" dirty="0"/>
              <a:t>Higher TPD for West Yorkshire</a:t>
            </a:r>
          </a:p>
          <a:p>
            <a:pPr algn="l"/>
            <a:r>
              <a:rPr lang="en-US" sz="2200" dirty="0"/>
              <a:t>Dr M. Nauman Akhtar</a:t>
            </a:r>
          </a:p>
          <a:p>
            <a:pPr algn="l"/>
            <a:r>
              <a:rPr lang="en-US" sz="2200" dirty="0"/>
              <a:t>ACCS and Core TPD East Yorkshire</a:t>
            </a:r>
          </a:p>
          <a:p>
            <a:pPr algn="l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0361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915E-945E-4071-2CD5-1022B44D9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EE5C9-0C7C-2D45-6552-A72407661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DFB18-F709-45C4-C680-B5B3CB321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159027"/>
            <a:ext cx="11781183" cy="65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56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44855-4A92-9E4A-69C4-D47EEDEF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 simple terms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9C6E831-C36B-14A4-29AE-582D47FD8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9539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830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4E44E-238B-4FFB-CF03-356782E2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/>
              <a:t>When is my ARCP?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3C22FC-6005-80D6-6D07-55B9CD30E4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20268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455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F60D9-9160-EC40-B536-8D59F80F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evidence do I need?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8E0C3E-6C14-15A2-8DFC-F38333F8F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7983" y="318052"/>
            <a:ext cx="9236765" cy="58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8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7E50B-6B9D-3ACC-CDB5-652F6A57F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22" y="119271"/>
            <a:ext cx="9011477" cy="605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09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6565765B-6899-0DA4-0830-3286AC13B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175" y="182879"/>
            <a:ext cx="5363111" cy="657714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6B3F11-ADF0-D90A-B48B-7C1472530B83}"/>
              </a:ext>
            </a:extLst>
          </p:cNvPr>
          <p:cNvCxnSpPr>
            <a:cxnSpLocks/>
            <a:stCxn id="4" idx="2"/>
            <a:endCxn id="4" idx="2"/>
          </p:cNvCxnSpPr>
          <p:nvPr/>
        </p:nvCxnSpPr>
        <p:spPr>
          <a:xfrm>
            <a:off x="6625731" y="676002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Arrow 9">
            <a:extLst>
              <a:ext uri="{FF2B5EF4-FFF2-40B4-BE49-F238E27FC236}">
                <a16:creationId xmlns:a16="http://schemas.microsoft.com/office/drawing/2014/main" id="{675A2983-AE7C-C0E6-D274-617000688804}"/>
              </a:ext>
            </a:extLst>
          </p:cNvPr>
          <p:cNvSpPr/>
          <p:nvPr/>
        </p:nvSpPr>
        <p:spPr>
          <a:xfrm>
            <a:off x="3291839" y="3495040"/>
            <a:ext cx="652335" cy="91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2041BF4-2850-C257-4416-8718ED96A2DD}"/>
              </a:ext>
            </a:extLst>
          </p:cNvPr>
          <p:cNvSpPr/>
          <p:nvPr/>
        </p:nvSpPr>
        <p:spPr>
          <a:xfrm>
            <a:off x="3291839" y="4297680"/>
            <a:ext cx="652335" cy="91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FAD7FA3-5055-76F9-F3EB-37D3389EFAF2}"/>
              </a:ext>
            </a:extLst>
          </p:cNvPr>
          <p:cNvSpPr/>
          <p:nvPr/>
        </p:nvSpPr>
        <p:spPr>
          <a:xfrm>
            <a:off x="3291836" y="5146040"/>
            <a:ext cx="652335" cy="91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C740B36-3CD2-8E2E-DC00-F866C27661FA}"/>
              </a:ext>
            </a:extLst>
          </p:cNvPr>
          <p:cNvSpPr/>
          <p:nvPr/>
        </p:nvSpPr>
        <p:spPr>
          <a:xfrm>
            <a:off x="3291839" y="6035040"/>
            <a:ext cx="652335" cy="91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17D14122-A3D0-06EA-44D1-820ADD286575}"/>
              </a:ext>
            </a:extLst>
          </p:cNvPr>
          <p:cNvSpPr/>
          <p:nvPr/>
        </p:nvSpPr>
        <p:spPr>
          <a:xfrm>
            <a:off x="3291839" y="3197860"/>
            <a:ext cx="652335" cy="91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52311A74-B436-2BFA-CB8C-8451D5F14B5F}"/>
              </a:ext>
            </a:extLst>
          </p:cNvPr>
          <p:cNvSpPr/>
          <p:nvPr/>
        </p:nvSpPr>
        <p:spPr>
          <a:xfrm>
            <a:off x="3291839" y="2804160"/>
            <a:ext cx="652335" cy="91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51E78545-D0ED-0B08-F9C0-F3EC1F2749C0}"/>
              </a:ext>
            </a:extLst>
          </p:cNvPr>
          <p:cNvSpPr/>
          <p:nvPr/>
        </p:nvSpPr>
        <p:spPr>
          <a:xfrm>
            <a:off x="3291838" y="3807460"/>
            <a:ext cx="652335" cy="91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95DAA2CA-F3FE-029D-96D7-F4D0F061683E}"/>
              </a:ext>
            </a:extLst>
          </p:cNvPr>
          <p:cNvSpPr/>
          <p:nvPr/>
        </p:nvSpPr>
        <p:spPr>
          <a:xfrm>
            <a:off x="3291837" y="4050030"/>
            <a:ext cx="652335" cy="91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96102B1-B4D6-1AC6-44B3-8DDE24CE76D9}"/>
              </a:ext>
            </a:extLst>
          </p:cNvPr>
          <p:cNvSpPr/>
          <p:nvPr/>
        </p:nvSpPr>
        <p:spPr>
          <a:xfrm>
            <a:off x="3291836" y="5590540"/>
            <a:ext cx="652335" cy="91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 animBg="1"/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D618A-6A7F-2FEB-9DBE-2E85BCDE7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0371"/>
            <a:ext cx="1009105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3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B0B88-439A-6D44-841A-6DE08B510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212035"/>
            <a:ext cx="10243931" cy="64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35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6D906E-083D-E836-A42B-6C9D7748C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5" y="185530"/>
            <a:ext cx="10058399" cy="626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78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9DEE6F-DFE7-91FE-E95B-B1F1B23FF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3AEEE-19B9-EED5-B162-D2BDA260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Assessment blueprints ST and CT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6B34993-C518-1C9E-2087-0EE1BE4BAE2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371598" y="6455612"/>
            <a:ext cx="9496427" cy="402388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4" name="Content Placeholder 4" descr="A table of information&#10;&#10;AI-generated content may be incorrect.">
            <a:extLst>
              <a:ext uri="{FF2B5EF4-FFF2-40B4-BE49-F238E27FC236}">
                <a16:creationId xmlns:a16="http://schemas.microsoft.com/office/drawing/2014/main" id="{31D53013-A4D7-8AFA-F075-1AA05A9A01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" b="1838"/>
          <a:stretch>
            <a:fillRect/>
          </a:stretch>
        </p:blipFill>
        <p:spPr>
          <a:xfrm>
            <a:off x="274907" y="319314"/>
            <a:ext cx="5128158" cy="6136298"/>
          </a:xfrm>
          <a:prstGeom prst="rect">
            <a:avLst/>
          </a:prstGeom>
        </p:spPr>
      </p:pic>
      <p:pic>
        <p:nvPicPr>
          <p:cNvPr id="6" name="Picture 5" descr="A chart with text on it&#10;&#10;AI-generated content may be incorrect.">
            <a:extLst>
              <a:ext uri="{FF2B5EF4-FFF2-40B4-BE49-F238E27FC236}">
                <a16:creationId xmlns:a16="http://schemas.microsoft.com/office/drawing/2014/main" id="{744F73E7-A6DC-133E-32F4-9F327C41B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943" y="631371"/>
            <a:ext cx="6193971" cy="564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6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CDC9F-863F-1A30-4CB6-C4E12612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AB0947-D17F-7E67-CB2A-DF5C1BDC6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64285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06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04EE5E-A38E-91D0-67A6-3E1E967E5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F92A-EF0A-7ADC-6457-0482A0EC11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97025" y="352425"/>
            <a:ext cx="10594975" cy="8985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Show progress using SLE supervision levels</a:t>
            </a:r>
          </a:p>
        </p:txBody>
      </p:sp>
      <p:pic>
        <p:nvPicPr>
          <p:cNvPr id="5" name="Content Placeholder 4" descr="A screenshot of a phone&#10;&#10;AI-generated content may be incorrect.">
            <a:extLst>
              <a:ext uri="{FF2B5EF4-FFF2-40B4-BE49-F238E27FC236}">
                <a16:creationId xmlns:a16="http://schemas.microsoft.com/office/drawing/2014/main" id="{B27AC506-7F03-4DB9-5BF7-FE86AA061E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flipV="1">
            <a:off x="0" y="6975475"/>
            <a:ext cx="971550" cy="403225"/>
          </a:xfrm>
        </p:spPr>
      </p:pic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90A08C38-EB02-F45D-0C15-DF99A276D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1" y="968829"/>
            <a:ext cx="6165396" cy="44849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625ED58-E556-E2D9-E93B-B5E43B4D1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1286" y="482263"/>
            <a:ext cx="4408713" cy="56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9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A4F5-5376-BD36-3033-F003D45FD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9" y="353160"/>
            <a:ext cx="8795084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Stage of training requirements</a:t>
            </a:r>
          </a:p>
        </p:txBody>
      </p:sp>
      <p:pic>
        <p:nvPicPr>
          <p:cNvPr id="5" name="Content Placeholder 4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2B5A99A8-7459-09B0-78EE-430D85435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7486" y="783770"/>
            <a:ext cx="4592935" cy="5246915"/>
          </a:xfrm>
          <a:prstGeom prst="rect">
            <a:avLst/>
          </a:prstGeom>
        </p:spPr>
      </p:pic>
      <p:pic>
        <p:nvPicPr>
          <p:cNvPr id="3" name="Content Placeholder 4" descr="A document with text and numbers&#10;&#10;AI-generated content may be incorrect.">
            <a:extLst>
              <a:ext uri="{FF2B5EF4-FFF2-40B4-BE49-F238E27FC236}">
                <a16:creationId xmlns:a16="http://schemas.microsoft.com/office/drawing/2014/main" id="{6EE934CF-D216-E1F3-80CB-BB876B8EB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79" y="500743"/>
            <a:ext cx="5300507" cy="60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66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31C7-A95D-1148-9B08-67E830DAE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8761"/>
          </a:xfrm>
        </p:spPr>
        <p:txBody>
          <a:bodyPr/>
          <a:lstStyle/>
          <a:p>
            <a:r>
              <a:rPr lang="en-GB" dirty="0"/>
              <a:t>ASAT: Anaesthesia Sedation </a:t>
            </a:r>
            <a:r>
              <a:rPr lang="en-GB" dirty="0" err="1"/>
              <a:t>Assesment</a:t>
            </a:r>
            <a:r>
              <a:rPr lang="en-GB" dirty="0"/>
              <a:t> Tool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00ADAC-91FF-3205-52FB-49E9256E5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8887" y="1001486"/>
            <a:ext cx="6131970" cy="56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81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rple and white cover with text&#10;&#10;AI-generated content may be incorrect.">
            <a:extLst>
              <a:ext uri="{FF2B5EF4-FFF2-40B4-BE49-F238E27FC236}">
                <a16:creationId xmlns:a16="http://schemas.microsoft.com/office/drawing/2014/main" id="{914CCAE9-F0CE-9D1D-A8BA-FC0577E4B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235" y="643467"/>
            <a:ext cx="3969383" cy="5571066"/>
          </a:xfrm>
          <a:prstGeom prst="rect">
            <a:avLst/>
          </a:prstGeom>
        </p:spPr>
      </p:pic>
      <p:pic>
        <p:nvPicPr>
          <p:cNvPr id="7" name="Picture 6" descr="A white paper with blue text and black text&#10;&#10;AI-generated content may be incorrect.">
            <a:extLst>
              <a:ext uri="{FF2B5EF4-FFF2-40B4-BE49-F238E27FC236}">
                <a16:creationId xmlns:a16="http://schemas.microsoft.com/office/drawing/2014/main" id="{47C5F9E7-6451-56E9-C391-A439A72D6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452" y="643467"/>
            <a:ext cx="39972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31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C54A-05DA-B634-EA81-1BA31760E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8504"/>
          </a:xfrm>
        </p:spPr>
        <p:txBody>
          <a:bodyPr/>
          <a:lstStyle/>
          <a:p>
            <a:r>
              <a:rPr lang="en-GB" dirty="0"/>
              <a:t>ESSR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A71255-C81A-2799-6472-0158CA2BD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392632"/>
              </p:ext>
            </p:extLst>
          </p:nvPr>
        </p:nvGraphicFramePr>
        <p:xfrm>
          <a:off x="838200" y="1404257"/>
          <a:ext cx="10515600" cy="4772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2164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7BF22F-AD09-3BB9-7D60-EF91EEC7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How do I collect evidence?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069B66-ABB9-8852-9277-BEAAF33766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957504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6684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635A131-F0D4-A7C1-6CB7-22EA122C1F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4069" b="642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8FCBE-5117-52EB-BA5A-E80B8887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>
            <a:normAutofit/>
          </a:bodyPr>
          <a:lstStyle/>
          <a:p>
            <a:r>
              <a:rPr lang="en-US" dirty="0"/>
              <a:t>When do I submit evidence?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07B08E-D3D1-739D-8C34-9D440BC20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74187"/>
              </p:ext>
            </p:extLst>
          </p:nvPr>
        </p:nvGraphicFramePr>
        <p:xfrm>
          <a:off x="838200" y="1378226"/>
          <a:ext cx="10515600" cy="5261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7750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4EC3BAA-F678-940B-FAB2-26DBA89A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Pitfalls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C186F30-6DAF-83BC-67C9-8461A0B66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418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919F9-F432-CEDE-0095-843BD95E2F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Delayed submission </a:t>
            </a:r>
          </a:p>
          <a:p>
            <a:r>
              <a:rPr lang="en-US" sz="3200" dirty="0"/>
              <a:t>Incomplete submission-CT name not linked to ESSR-so no CT comments</a:t>
            </a:r>
          </a:p>
          <a:p>
            <a:r>
              <a:rPr lang="en-US" sz="3200" dirty="0"/>
              <a:t>Evidence present but not linked to ESSR</a:t>
            </a:r>
          </a:p>
          <a:p>
            <a:r>
              <a:rPr lang="en-US" sz="3200" dirty="0"/>
              <a:t>Form R not linked</a:t>
            </a:r>
          </a:p>
          <a:p>
            <a:r>
              <a:rPr lang="en-US" sz="3200" dirty="0"/>
              <a:t>Poor evidence of reflections</a:t>
            </a:r>
          </a:p>
          <a:p>
            <a:r>
              <a:rPr lang="en-US" sz="3200" dirty="0"/>
              <a:t>Communication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46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911B29-182A-E786-D0AF-05FE3CA2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A6807-092E-D9DA-1895-6629D3E7D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86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DAB473-0F1D-8780-E957-282C5752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ARCP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3F49FC-DD36-6E9F-F676-CF59A7074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What, Why, When, Who </a:t>
            </a:r>
          </a:p>
        </p:txBody>
      </p:sp>
    </p:spTree>
    <p:extLst>
      <p:ext uri="{BB962C8B-B14F-4D97-AF65-F5344CB8AC3E}">
        <p14:creationId xmlns:p14="http://schemas.microsoft.com/office/powerpoint/2010/main" val="2588236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C7995B-D7F2-BBA9-0CB2-8464A2E8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492D276-29E1-8CFD-7E0C-61EF7B302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68279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78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5E0A-5072-9F44-002B-2D2B0884D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ARCP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A8A1A-BE01-BFCC-7BCB-081455BA8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annual review of competence progression</a:t>
            </a:r>
            <a:r>
              <a:rPr lang="en-US" dirty="0"/>
              <a:t> is a formal summative process that:</a:t>
            </a:r>
          </a:p>
          <a:p>
            <a:pPr lvl="1"/>
            <a:r>
              <a:rPr lang="en-US" sz="2800" dirty="0"/>
              <a:t>Reviews evidence provided by the trainee in their portfolio, and measures their progress, against the </a:t>
            </a:r>
            <a:r>
              <a:rPr lang="en-GB" sz="2800" dirty="0"/>
              <a:t>the objectives defined in the curriculum.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933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43C23-4103-26EC-7B84-856481ED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5888A-02CB-37D6-1E61-F474D511E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enables the trainee, the Postgraduate Dean and employers to document that the competences required are being gained at an appropriate rate and through appropriate experience. </a:t>
            </a:r>
          </a:p>
          <a:p>
            <a:r>
              <a:rPr lang="en-GB" dirty="0"/>
              <a:t>It is also the annual process through which trainees meet medical revalidation requirements across their full scope of practice</a:t>
            </a:r>
          </a:p>
        </p:txBody>
      </p:sp>
    </p:spTree>
    <p:extLst>
      <p:ext uri="{BB962C8B-B14F-4D97-AF65-F5344CB8AC3E}">
        <p14:creationId xmlns:p14="http://schemas.microsoft.com/office/powerpoint/2010/main" val="311308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8A4F0-F3EC-72A6-2D4C-C5F1BDBB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9"/>
            <a:ext cx="6002110" cy="789216"/>
          </a:xfrm>
        </p:spPr>
        <p:txBody>
          <a:bodyPr>
            <a:normAutofit/>
          </a:bodyPr>
          <a:lstStyle/>
          <a:p>
            <a:r>
              <a:rPr lang="en-GB" sz="4000" dirty="0"/>
              <a:t>When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1852F-B9E2-4F18-62A9-3C5A55DD42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03" r="21103" b="-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8887C1-67EC-004D-EC4E-5E7BC2E547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810816"/>
              </p:ext>
            </p:extLst>
          </p:nvPr>
        </p:nvGraphicFramePr>
        <p:xfrm>
          <a:off x="836680" y="1698171"/>
          <a:ext cx="6002110" cy="4435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105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4B4059-70CC-7DE5-EEB4-21D079ED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084" y="547712"/>
            <a:ext cx="3337715" cy="5577367"/>
          </a:xfrm>
        </p:spPr>
        <p:txBody>
          <a:bodyPr>
            <a:normAutofit/>
          </a:bodyPr>
          <a:lstStyle/>
          <a:p>
            <a:r>
              <a:rPr lang="en-US" sz="5200" dirty="0"/>
              <a:t>Who is in the ARCP panel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F5ADF7-B5B1-77A1-B4D7-85CEF2366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702972"/>
              </p:ext>
            </p:extLst>
          </p:nvPr>
        </p:nvGraphicFramePr>
        <p:xfrm>
          <a:off x="838200" y="620392"/>
          <a:ext cx="6630174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544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70B48-6E5B-D043-4A46-160E1D810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ARCP outcomes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71EBD-DF08-96AE-297E-CA8529F7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055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effectLst/>
              </a:rPr>
              <a:t>Satisfactory Progress:</a:t>
            </a:r>
          </a:p>
          <a:p>
            <a:pPr marL="0" indent="0">
              <a:buNone/>
            </a:pPr>
            <a:r>
              <a:rPr lang="en-GB" sz="1600" b="1" u="sng" dirty="0">
                <a:hlinkClick r:id="rId2"/>
              </a:rPr>
              <a:t>Outcome 1</a:t>
            </a:r>
            <a:r>
              <a:rPr lang="en-GB" sz="1600" b="1" dirty="0">
                <a:effectLst/>
              </a:rPr>
              <a:t>:</a:t>
            </a:r>
            <a:r>
              <a:rPr lang="en-GB" sz="1600" dirty="0"/>
              <a:t> </a:t>
            </a:r>
            <a:r>
              <a:rPr lang="en-GB" sz="1600" dirty="0">
                <a:effectLst/>
              </a:rPr>
              <a:t>Satisfactory progress is being made, and the trainee is developing competencies at the expected rate. </a:t>
            </a:r>
          </a:p>
          <a:p>
            <a:pPr marL="0" indent="0">
              <a:buNone/>
            </a:pPr>
            <a:r>
              <a:rPr lang="en-GB" sz="1600" b="1" u="sng" dirty="0">
                <a:hlinkClick r:id="rId3"/>
              </a:rPr>
              <a:t>Outcome 6</a:t>
            </a:r>
            <a:r>
              <a:rPr lang="en-GB" sz="1600" b="1" dirty="0">
                <a:effectLst/>
              </a:rPr>
              <a:t>:</a:t>
            </a:r>
            <a:r>
              <a:rPr lang="en-GB" sz="1600" dirty="0"/>
              <a:t> </a:t>
            </a:r>
            <a:r>
              <a:rPr lang="en-GB" sz="1600" dirty="0">
                <a:effectLst/>
              </a:rPr>
              <a:t>The trainee has gained all the required competencies and is recommended for completion of the training program (and potentially for a certificate of completion of training (CCT) if applicable). </a:t>
            </a:r>
            <a:endParaRPr lang="en-GB" sz="1600" b="0" dirty="0">
              <a:effectLst/>
            </a:endParaRPr>
          </a:p>
          <a:p>
            <a:pPr marL="0" indent="0">
              <a:buNone/>
            </a:pPr>
            <a:r>
              <a:rPr lang="en-GB" sz="1600" b="1" dirty="0">
                <a:effectLst/>
              </a:rPr>
              <a:t>Developmental Outcomes:</a:t>
            </a:r>
          </a:p>
          <a:p>
            <a:pPr marL="0" indent="0">
              <a:buNone/>
            </a:pPr>
            <a:r>
              <a:rPr lang="en-GB" sz="1600" b="1" u="sng" dirty="0">
                <a:hlinkClick r:id="rId4"/>
              </a:rPr>
              <a:t>Outcome 2</a:t>
            </a:r>
            <a:r>
              <a:rPr lang="en-GB" sz="1600" b="1" dirty="0">
                <a:effectLst/>
              </a:rPr>
              <a:t>:</a:t>
            </a:r>
            <a:r>
              <a:rPr lang="en-GB" sz="1600" dirty="0"/>
              <a:t> </a:t>
            </a:r>
            <a:r>
              <a:rPr lang="en-GB" sz="1600" dirty="0">
                <a:effectLst/>
              </a:rPr>
              <a:t>Development of specific competencies is needed, but no additional training time is required. </a:t>
            </a:r>
          </a:p>
          <a:p>
            <a:pPr marL="0" indent="0">
              <a:buNone/>
            </a:pPr>
            <a:r>
              <a:rPr lang="en-GB" sz="1600" b="1" u="sng" dirty="0">
                <a:hlinkClick r:id="rId5"/>
              </a:rPr>
              <a:t>Outcome 3</a:t>
            </a:r>
            <a:r>
              <a:rPr lang="en-GB" sz="1600" b="1" dirty="0">
                <a:effectLst/>
              </a:rPr>
              <a:t>:</a:t>
            </a:r>
            <a:r>
              <a:rPr lang="en-GB" sz="1600" dirty="0"/>
              <a:t> </a:t>
            </a:r>
            <a:r>
              <a:rPr lang="en-GB" sz="1600" dirty="0">
                <a:effectLst/>
              </a:rPr>
              <a:t>Development of specific competencies is needed, and additional training time is required. </a:t>
            </a:r>
            <a:endParaRPr lang="en-GB" sz="1600" b="0" dirty="0">
              <a:effectLst/>
            </a:endParaRPr>
          </a:p>
          <a:p>
            <a:pPr marL="0" indent="0">
              <a:buNone/>
            </a:pPr>
            <a:r>
              <a:rPr lang="en-GB" sz="1600" b="1" dirty="0">
                <a:effectLst/>
              </a:rPr>
              <a:t>Other Outcomes:</a:t>
            </a:r>
          </a:p>
          <a:p>
            <a:pPr marL="0" indent="0">
              <a:buNone/>
            </a:pPr>
            <a:r>
              <a:rPr lang="en-GB" sz="1600" b="1" u="sng" dirty="0">
                <a:hlinkClick r:id="rId6"/>
              </a:rPr>
              <a:t>Outcome 4</a:t>
            </a:r>
            <a:r>
              <a:rPr lang="en-GB" sz="1600" b="1" dirty="0">
                <a:effectLst/>
              </a:rPr>
              <a:t>:</a:t>
            </a:r>
            <a:r>
              <a:rPr lang="en-GB" sz="1600" dirty="0">
                <a:effectLst/>
              </a:rPr>
              <a:t>The trainee is released from the training program. This could be due to lack of progress or other reasons, potentially with or without specified competencies. </a:t>
            </a:r>
          </a:p>
          <a:p>
            <a:pPr marL="0" indent="0">
              <a:buNone/>
            </a:pPr>
            <a:r>
              <a:rPr lang="en-GB" sz="1600" b="1" u="sng" dirty="0">
                <a:hlinkClick r:id="rId7"/>
              </a:rPr>
              <a:t>Outcome 5</a:t>
            </a:r>
            <a:r>
              <a:rPr lang="en-GB" sz="1600" b="1" dirty="0">
                <a:effectLst/>
              </a:rPr>
              <a:t>:</a:t>
            </a:r>
            <a:r>
              <a:rPr lang="en-GB" sz="1600" dirty="0"/>
              <a:t> </a:t>
            </a:r>
            <a:r>
              <a:rPr lang="en-GB" sz="1600" dirty="0">
                <a:effectLst/>
              </a:rPr>
              <a:t>Incomplete evidence was presented, and additional training time may be required to gather the necessary information. </a:t>
            </a:r>
          </a:p>
          <a:p>
            <a:pPr marL="0" indent="0">
              <a:buNone/>
            </a:pPr>
            <a:r>
              <a:rPr lang="en-GB" sz="1600" b="1" u="sng" dirty="0">
                <a:hlinkClick r:id="rId8"/>
              </a:rPr>
              <a:t>Outcome 8</a:t>
            </a:r>
            <a:r>
              <a:rPr lang="en-GB" sz="1600" b="1" dirty="0">
                <a:effectLst/>
              </a:rPr>
              <a:t>:</a:t>
            </a:r>
            <a:endParaRPr lang="en-GB" sz="1600" b="0" dirty="0">
              <a:effectLst/>
            </a:endParaRPr>
          </a:p>
          <a:p>
            <a:pPr marL="0" indent="0">
              <a:buNone/>
            </a:pPr>
            <a:r>
              <a:rPr lang="en-GB" sz="1600" dirty="0">
                <a:effectLst/>
              </a:rPr>
              <a:t>The trainee is out of the program for a period, such as for research, a career break, or other approved leave (OOPE/OOPR/OOPC). </a:t>
            </a:r>
            <a:br>
              <a:rPr lang="en-GB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887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5AF875-412A-3F5F-FE2D-68C69CB8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ARCP success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CEF0A7-EFA6-C029-24FA-51D19AEE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305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</TotalTime>
  <Words>682</Words>
  <Application>Microsoft Office PowerPoint</Application>
  <PresentationFormat>Widescreen</PresentationFormat>
  <Paragraphs>99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Aptos</vt:lpstr>
      <vt:lpstr>Aptos Display</vt:lpstr>
      <vt:lpstr>Arial</vt:lpstr>
      <vt:lpstr>Office Theme</vt:lpstr>
      <vt:lpstr>ARCPs</vt:lpstr>
      <vt:lpstr>PowerPoint Presentation</vt:lpstr>
      <vt:lpstr>ARCP PROCESS</vt:lpstr>
      <vt:lpstr>What is ARCP</vt:lpstr>
      <vt:lpstr>Why</vt:lpstr>
      <vt:lpstr>When</vt:lpstr>
      <vt:lpstr>Who is in the ARCP panel</vt:lpstr>
      <vt:lpstr>ARCP outcomes</vt:lpstr>
      <vt:lpstr>ARCP success</vt:lpstr>
      <vt:lpstr>PowerPoint Presentation</vt:lpstr>
      <vt:lpstr>In simple terms</vt:lpstr>
      <vt:lpstr>When is my ARCP?</vt:lpstr>
      <vt:lpstr>What evidence do I need?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blueprints ST and CT</vt:lpstr>
      <vt:lpstr>Show progress using SLE supervision levels</vt:lpstr>
      <vt:lpstr>Stage of training requirements</vt:lpstr>
      <vt:lpstr>ASAT: Anaesthesia Sedation Assesment Tool</vt:lpstr>
      <vt:lpstr>PowerPoint Presentation</vt:lpstr>
      <vt:lpstr>ESSR</vt:lpstr>
      <vt:lpstr>How do I collect evidence?</vt:lpstr>
      <vt:lpstr>When do I submit evidence?</vt:lpstr>
      <vt:lpstr>Pitfalls</vt:lpstr>
      <vt:lpstr>PowerPoint Presentation</vt:lpstr>
      <vt:lpstr>Summary</vt:lpstr>
      <vt:lpstr>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Rashmi Menon</dc:creator>
  <cp:lastModifiedBy>STONES, Charlotte (MID YORKSHIRE TEACHING NHS TRUST)</cp:lastModifiedBy>
  <cp:revision>54</cp:revision>
  <dcterms:created xsi:type="dcterms:W3CDTF">2025-08-19T09:10:16Z</dcterms:created>
  <dcterms:modified xsi:type="dcterms:W3CDTF">2026-02-18T08:57:09Z</dcterms:modified>
</cp:coreProperties>
</file>