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83" r:id="rId6"/>
    <p:sldId id="272" r:id="rId7"/>
    <p:sldId id="270" r:id="rId8"/>
    <p:sldId id="259" r:id="rId9"/>
    <p:sldId id="261" r:id="rId10"/>
    <p:sldId id="260" r:id="rId11"/>
    <p:sldId id="262" r:id="rId12"/>
    <p:sldId id="285" r:id="rId13"/>
    <p:sldId id="265" r:id="rId14"/>
    <p:sldId id="264" r:id="rId15"/>
    <p:sldId id="266" r:id="rId16"/>
    <p:sldId id="263" r:id="rId17"/>
    <p:sldId id="267" r:id="rId18"/>
    <p:sldId id="268" r:id="rId19"/>
    <p:sldId id="269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mailto:rashmi.menon@nhs.net" TargetMode="External"/><Relationship Id="rId2" Type="http://schemas.openxmlformats.org/officeDocument/2006/relationships/hyperlink" Target="mailto:Alison.colhoun1@nhs.net" TargetMode="External"/><Relationship Id="rId1" Type="http://schemas.openxmlformats.org/officeDocument/2006/relationships/hyperlink" Target="mailto:will.peat@nhs.net" TargetMode="External"/><Relationship Id="rId4" Type="http://schemas.openxmlformats.org/officeDocument/2006/relationships/hyperlink" Target="mailto:kris.bauchmuller@nhs.net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mailto:rashmi.menon@nhs.net" TargetMode="External"/><Relationship Id="rId2" Type="http://schemas.openxmlformats.org/officeDocument/2006/relationships/hyperlink" Target="mailto:Alison.colhoun1@nhs.net" TargetMode="External"/><Relationship Id="rId1" Type="http://schemas.openxmlformats.org/officeDocument/2006/relationships/hyperlink" Target="mailto:will.peat@nhs.net" TargetMode="External"/><Relationship Id="rId4" Type="http://schemas.openxmlformats.org/officeDocument/2006/relationships/hyperlink" Target="mailto:kris.bauchmuller@nhs.n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FCD50-570E-4E5B-BF66-487BF5250A8C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DD4844-4FFD-4D91-91CA-8ED6E8624B3C}">
      <dgm:prSet/>
      <dgm:spPr/>
      <dgm:t>
        <a:bodyPr/>
        <a:lstStyle/>
        <a:p>
          <a:r>
            <a:rPr lang="en-US" dirty="0">
              <a:latin typeface="Aptos Display" panose="020F0302020204030204"/>
            </a:rPr>
            <a:t>By</a:t>
          </a:r>
          <a:endParaRPr lang="en-US" dirty="0"/>
        </a:p>
      </dgm:t>
    </dgm:pt>
    <dgm:pt modelId="{9378153A-2E97-4F3F-9FC4-2A68A72D8BB0}" type="parTrans" cxnId="{D469E1FE-6E13-4627-808A-F1028C5EC532}">
      <dgm:prSet/>
      <dgm:spPr/>
      <dgm:t>
        <a:bodyPr/>
        <a:lstStyle/>
        <a:p>
          <a:endParaRPr lang="en-US"/>
        </a:p>
      </dgm:t>
    </dgm:pt>
    <dgm:pt modelId="{C28C74B1-57AB-4D91-B012-B00A366DE00E}" type="sibTrans" cxnId="{D469E1FE-6E13-4627-808A-F1028C5EC532}">
      <dgm:prSet/>
      <dgm:spPr/>
      <dgm:t>
        <a:bodyPr/>
        <a:lstStyle/>
        <a:p>
          <a:endParaRPr lang="en-US"/>
        </a:p>
      </dgm:t>
    </dgm:pt>
    <dgm:pt modelId="{3471D20E-F9FE-453B-8CD7-4BAD32BE8AC4}">
      <dgm:prSet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By </a:t>
          </a:r>
          <a:r>
            <a:rPr lang="en-US" sz="2200" dirty="0">
              <a:latin typeface="Aptos Display" panose="020F0302020204030204"/>
            </a:rPr>
            <a:t>the</a:t>
          </a:r>
          <a:r>
            <a:rPr lang="en-US" sz="2200" dirty="0"/>
            <a:t> end of this session, supervisors will be able to:</a:t>
          </a:r>
          <a:endParaRPr lang="en-US" dirty="0">
            <a:latin typeface="Aptos Display" panose="020F0302020204030204"/>
          </a:endParaRPr>
        </a:p>
      </dgm:t>
    </dgm:pt>
    <dgm:pt modelId="{B926B402-4C81-472E-90DF-27B5FEFBB99A}" type="parTrans" cxnId="{4524CB22-F08A-4362-B12D-E591E527B698}">
      <dgm:prSet/>
      <dgm:spPr/>
      <dgm:t>
        <a:bodyPr/>
        <a:lstStyle/>
        <a:p>
          <a:endParaRPr lang="en-US"/>
        </a:p>
      </dgm:t>
    </dgm:pt>
    <dgm:pt modelId="{85A85ADD-BC49-46F9-93F3-554584405148}" type="sibTrans" cxnId="{4524CB22-F08A-4362-B12D-E591E527B698}">
      <dgm:prSet/>
      <dgm:spPr/>
      <dgm:t>
        <a:bodyPr/>
        <a:lstStyle/>
        <a:p>
          <a:endParaRPr lang="en-US"/>
        </a:p>
      </dgm:t>
    </dgm:pt>
    <dgm:pt modelId="{BA9BB99F-BAFB-4663-8B58-90BF17A15FAE}">
      <dgm:prSet/>
      <dgm:spPr/>
      <dgm:t>
        <a:bodyPr/>
        <a:lstStyle/>
        <a:p>
          <a:r>
            <a:rPr lang="en-US" dirty="0"/>
            <a:t>Understand</a:t>
          </a:r>
        </a:p>
      </dgm:t>
    </dgm:pt>
    <dgm:pt modelId="{7AD2B16B-B261-4DAC-8BDB-87F325C68B7C}" type="parTrans" cxnId="{C16D383E-F80C-4EE1-853A-B379A2E76638}">
      <dgm:prSet/>
      <dgm:spPr/>
      <dgm:t>
        <a:bodyPr/>
        <a:lstStyle/>
        <a:p>
          <a:endParaRPr lang="en-US"/>
        </a:p>
      </dgm:t>
    </dgm:pt>
    <dgm:pt modelId="{FD3D6AA2-44A4-4C39-8AB5-555412C7A2EC}" type="sibTrans" cxnId="{C16D383E-F80C-4EE1-853A-B379A2E76638}">
      <dgm:prSet/>
      <dgm:spPr/>
      <dgm:t>
        <a:bodyPr/>
        <a:lstStyle/>
        <a:p>
          <a:endParaRPr lang="en-US"/>
        </a:p>
      </dgm:t>
    </dgm:pt>
    <dgm:pt modelId="{6330F424-B253-49B0-834E-26FE7BB598C5}">
      <dgm:prSet/>
      <dgm:spPr/>
      <dgm:t>
        <a:bodyPr/>
        <a:lstStyle/>
        <a:p>
          <a:r>
            <a:rPr lang="en-US" dirty="0"/>
            <a:t>Understand the purpose of the ESSR</a:t>
          </a:r>
        </a:p>
      </dgm:t>
    </dgm:pt>
    <dgm:pt modelId="{72E97B64-6A41-4F32-9390-61A9CF64644A}" type="parTrans" cxnId="{060C972A-2CCF-46A7-A985-72704EBB588E}">
      <dgm:prSet/>
      <dgm:spPr/>
      <dgm:t>
        <a:bodyPr/>
        <a:lstStyle/>
        <a:p>
          <a:endParaRPr lang="en-US"/>
        </a:p>
      </dgm:t>
    </dgm:pt>
    <dgm:pt modelId="{711D88E9-DCD3-4986-9737-3DFFC4A70432}" type="sibTrans" cxnId="{060C972A-2CCF-46A7-A985-72704EBB588E}">
      <dgm:prSet/>
      <dgm:spPr/>
      <dgm:t>
        <a:bodyPr/>
        <a:lstStyle/>
        <a:p>
          <a:endParaRPr lang="en-US"/>
        </a:p>
      </dgm:t>
    </dgm:pt>
    <dgm:pt modelId="{55232DFD-91A9-4EE9-ACAA-798F648FF6E3}">
      <dgm:prSet/>
      <dgm:spPr/>
      <dgm:t>
        <a:bodyPr/>
        <a:lstStyle/>
        <a:p>
          <a:r>
            <a:rPr lang="en-US" dirty="0"/>
            <a:t>Know</a:t>
          </a:r>
        </a:p>
      </dgm:t>
    </dgm:pt>
    <dgm:pt modelId="{73A95476-FBCA-48E5-99E8-488FB82BFEAB}" type="parTrans" cxnId="{325FD862-3FF6-46BB-BF8B-CD0FDD658FE5}">
      <dgm:prSet/>
      <dgm:spPr/>
      <dgm:t>
        <a:bodyPr/>
        <a:lstStyle/>
        <a:p>
          <a:endParaRPr lang="en-US"/>
        </a:p>
      </dgm:t>
    </dgm:pt>
    <dgm:pt modelId="{2CC7D043-98CE-4D7E-8FBB-3622005DD8B6}" type="sibTrans" cxnId="{325FD862-3FF6-46BB-BF8B-CD0FDD658FE5}">
      <dgm:prSet/>
      <dgm:spPr/>
      <dgm:t>
        <a:bodyPr/>
        <a:lstStyle/>
        <a:p>
          <a:endParaRPr lang="en-US"/>
        </a:p>
      </dgm:t>
    </dgm:pt>
    <dgm:pt modelId="{6BF9D88C-2BE6-4045-80BE-C1C344B80883}">
      <dgm:prSet/>
      <dgm:spPr/>
      <dgm:t>
        <a:bodyPr/>
        <a:lstStyle/>
        <a:p>
          <a:r>
            <a:rPr lang="en-US" dirty="0"/>
            <a:t>Know what ARCP panels are looking for</a:t>
          </a:r>
        </a:p>
      </dgm:t>
    </dgm:pt>
    <dgm:pt modelId="{7036ACB6-0285-4BE1-B600-D4C7EB02C728}" type="parTrans" cxnId="{7A645569-1AAD-4702-BE4E-618099A0ED6F}">
      <dgm:prSet/>
      <dgm:spPr/>
      <dgm:t>
        <a:bodyPr/>
        <a:lstStyle/>
        <a:p>
          <a:endParaRPr lang="en-US"/>
        </a:p>
      </dgm:t>
    </dgm:pt>
    <dgm:pt modelId="{FFB4FAB8-7E68-4871-B2C0-67A614533602}" type="sibTrans" cxnId="{7A645569-1AAD-4702-BE4E-618099A0ED6F}">
      <dgm:prSet/>
      <dgm:spPr/>
      <dgm:t>
        <a:bodyPr/>
        <a:lstStyle/>
        <a:p>
          <a:endParaRPr lang="en-US"/>
        </a:p>
      </dgm:t>
    </dgm:pt>
    <dgm:pt modelId="{DA7F71AA-5D7A-4B14-BCCC-1AAB6131A757}">
      <dgm:prSet/>
      <dgm:spPr/>
      <dgm:t>
        <a:bodyPr/>
        <a:lstStyle/>
        <a:p>
          <a:r>
            <a:rPr lang="en-US" dirty="0"/>
            <a:t>Complete</a:t>
          </a:r>
        </a:p>
      </dgm:t>
    </dgm:pt>
    <dgm:pt modelId="{190FB385-E745-484E-8087-AB555E4CEB81}" type="parTrans" cxnId="{7E41F248-D6D9-49F6-854D-EA4A96E19146}">
      <dgm:prSet/>
      <dgm:spPr/>
      <dgm:t>
        <a:bodyPr/>
        <a:lstStyle/>
        <a:p>
          <a:endParaRPr lang="en-US"/>
        </a:p>
      </dgm:t>
    </dgm:pt>
    <dgm:pt modelId="{C7416605-5302-4DEA-933C-632A2CAC768B}" type="sibTrans" cxnId="{7E41F248-D6D9-49F6-854D-EA4A96E19146}">
      <dgm:prSet/>
      <dgm:spPr/>
      <dgm:t>
        <a:bodyPr/>
        <a:lstStyle/>
        <a:p>
          <a:endParaRPr lang="en-US"/>
        </a:p>
      </dgm:t>
    </dgm:pt>
    <dgm:pt modelId="{2C2E8432-455E-4B90-9334-5722234060CE}">
      <dgm:prSet/>
      <dgm:spPr/>
      <dgm:t>
        <a:bodyPr/>
        <a:lstStyle/>
        <a:p>
          <a:r>
            <a:rPr lang="en-US" dirty="0"/>
            <a:t>Complete a high-quality, useful ESSR</a:t>
          </a:r>
        </a:p>
      </dgm:t>
    </dgm:pt>
    <dgm:pt modelId="{DAA42BE8-2D25-45D7-8D59-1938DB02630C}" type="parTrans" cxnId="{4CB36788-BDC2-4C37-A7D2-AE62DFCB3BD9}">
      <dgm:prSet/>
      <dgm:spPr/>
      <dgm:t>
        <a:bodyPr/>
        <a:lstStyle/>
        <a:p>
          <a:endParaRPr lang="en-US"/>
        </a:p>
      </dgm:t>
    </dgm:pt>
    <dgm:pt modelId="{CA02BB9C-FFBE-4252-BDA9-78356849FE05}" type="sibTrans" cxnId="{4CB36788-BDC2-4C37-A7D2-AE62DFCB3BD9}">
      <dgm:prSet/>
      <dgm:spPr/>
      <dgm:t>
        <a:bodyPr/>
        <a:lstStyle/>
        <a:p>
          <a:endParaRPr lang="en-US"/>
        </a:p>
      </dgm:t>
    </dgm:pt>
    <dgm:pt modelId="{6DAFD263-129E-4B1F-9B13-CE871B473CCA}">
      <dgm:prSet/>
      <dgm:spPr/>
      <dgm:t>
        <a:bodyPr/>
        <a:lstStyle/>
        <a:p>
          <a:r>
            <a:rPr lang="en-US" dirty="0"/>
            <a:t>Avoid</a:t>
          </a:r>
        </a:p>
      </dgm:t>
    </dgm:pt>
    <dgm:pt modelId="{73D814F3-12CF-4336-8EFE-947B5D32CCBA}" type="parTrans" cxnId="{2C17ABB9-B39A-4979-B006-178C465E8AB7}">
      <dgm:prSet/>
      <dgm:spPr/>
      <dgm:t>
        <a:bodyPr/>
        <a:lstStyle/>
        <a:p>
          <a:endParaRPr lang="en-US"/>
        </a:p>
      </dgm:t>
    </dgm:pt>
    <dgm:pt modelId="{48C14831-7DF4-468E-9877-F02B6B7D21A8}" type="sibTrans" cxnId="{2C17ABB9-B39A-4979-B006-178C465E8AB7}">
      <dgm:prSet/>
      <dgm:spPr/>
      <dgm:t>
        <a:bodyPr/>
        <a:lstStyle/>
        <a:p>
          <a:endParaRPr lang="en-US"/>
        </a:p>
      </dgm:t>
    </dgm:pt>
    <dgm:pt modelId="{C54257F2-C006-40E5-9EB1-97791E3D48BD}">
      <dgm:prSet/>
      <dgm:spPr/>
      <dgm:t>
        <a:bodyPr/>
        <a:lstStyle/>
        <a:p>
          <a:r>
            <a:rPr lang="en-US" dirty="0"/>
            <a:t>Avoid common pitfalls</a:t>
          </a:r>
        </a:p>
      </dgm:t>
    </dgm:pt>
    <dgm:pt modelId="{A0B43CF6-9C61-4BEE-9599-751DC41A6092}" type="parTrans" cxnId="{48A59644-0079-4B9E-A3B1-919E61EC4293}">
      <dgm:prSet/>
      <dgm:spPr/>
      <dgm:t>
        <a:bodyPr/>
        <a:lstStyle/>
        <a:p>
          <a:endParaRPr lang="en-US"/>
        </a:p>
      </dgm:t>
    </dgm:pt>
    <dgm:pt modelId="{CAB5E40F-B79C-452B-8D4D-4E13C480B3E4}" type="sibTrans" cxnId="{48A59644-0079-4B9E-A3B1-919E61EC4293}">
      <dgm:prSet/>
      <dgm:spPr/>
      <dgm:t>
        <a:bodyPr/>
        <a:lstStyle/>
        <a:p>
          <a:endParaRPr lang="en-US"/>
        </a:p>
      </dgm:t>
    </dgm:pt>
    <dgm:pt modelId="{70A79ADF-87A1-4317-A93A-460274C4EFE0}">
      <dgm:prSet/>
      <dgm:spPr/>
      <dgm:t>
        <a:bodyPr/>
        <a:lstStyle/>
        <a:p>
          <a:r>
            <a:rPr lang="en-US" dirty="0"/>
            <a:t>Know</a:t>
          </a:r>
        </a:p>
      </dgm:t>
    </dgm:pt>
    <dgm:pt modelId="{1F981A5B-6DED-43D1-9839-ADC5B9263D0C}" type="parTrans" cxnId="{31901A4C-5A4D-4901-BC5A-D2715A58B132}">
      <dgm:prSet/>
      <dgm:spPr/>
      <dgm:t>
        <a:bodyPr/>
        <a:lstStyle/>
        <a:p>
          <a:endParaRPr lang="en-US"/>
        </a:p>
      </dgm:t>
    </dgm:pt>
    <dgm:pt modelId="{31D1F4DF-CCBA-4456-9601-12D9CFB6B56F}" type="sibTrans" cxnId="{31901A4C-5A4D-4901-BC5A-D2715A58B132}">
      <dgm:prSet/>
      <dgm:spPr/>
      <dgm:t>
        <a:bodyPr/>
        <a:lstStyle/>
        <a:p>
          <a:endParaRPr lang="en-US"/>
        </a:p>
      </dgm:t>
    </dgm:pt>
    <dgm:pt modelId="{98C19B1F-06C7-44C8-93D6-FC6BEE616990}">
      <dgm:prSet/>
      <dgm:spPr/>
      <dgm:t>
        <a:bodyPr/>
        <a:lstStyle/>
        <a:p>
          <a:r>
            <a:rPr lang="en-US" dirty="0"/>
            <a:t>Know how to sign up for ARCP panel</a:t>
          </a:r>
        </a:p>
      </dgm:t>
    </dgm:pt>
    <dgm:pt modelId="{CD2646D2-B9D9-48A9-A036-EFD33F9CDA96}" type="parTrans" cxnId="{76D1BC0B-48CF-42A2-B76A-6BCD7CF911FB}">
      <dgm:prSet/>
      <dgm:spPr/>
      <dgm:t>
        <a:bodyPr/>
        <a:lstStyle/>
        <a:p>
          <a:endParaRPr lang="en-US"/>
        </a:p>
      </dgm:t>
    </dgm:pt>
    <dgm:pt modelId="{3CC5E8AD-7C17-465D-BC86-E54C645D4BAB}" type="sibTrans" cxnId="{76D1BC0B-48CF-42A2-B76A-6BCD7CF911FB}">
      <dgm:prSet/>
      <dgm:spPr/>
      <dgm:t>
        <a:bodyPr/>
        <a:lstStyle/>
        <a:p>
          <a:endParaRPr lang="en-US"/>
        </a:p>
      </dgm:t>
    </dgm:pt>
    <dgm:pt modelId="{D5E633AA-2E47-42BE-89FD-7A921670C6F8}">
      <dgm:prSet/>
      <dgm:spPr/>
      <dgm:t>
        <a:bodyPr/>
        <a:lstStyle/>
        <a:p>
          <a:r>
            <a:rPr lang="en-US" dirty="0"/>
            <a:t>Know</a:t>
          </a:r>
        </a:p>
      </dgm:t>
    </dgm:pt>
    <dgm:pt modelId="{32781327-E0C7-4464-B823-E8D98CF48094}" type="parTrans" cxnId="{A883CE10-FD2C-4204-B9BA-75FF6E6759E7}">
      <dgm:prSet/>
      <dgm:spPr/>
      <dgm:t>
        <a:bodyPr/>
        <a:lstStyle/>
        <a:p>
          <a:endParaRPr lang="en-US"/>
        </a:p>
      </dgm:t>
    </dgm:pt>
    <dgm:pt modelId="{42D4D391-D02B-4E73-97B5-77D908407700}" type="sibTrans" cxnId="{A883CE10-FD2C-4204-B9BA-75FF6E6759E7}">
      <dgm:prSet/>
      <dgm:spPr/>
      <dgm:t>
        <a:bodyPr/>
        <a:lstStyle/>
        <a:p>
          <a:endParaRPr lang="en-US"/>
        </a:p>
      </dgm:t>
    </dgm:pt>
    <dgm:pt modelId="{50AC8F70-AFB5-4983-8121-F1A8F71E5CBA}">
      <dgm:prSet/>
      <dgm:spPr/>
      <dgm:t>
        <a:bodyPr/>
        <a:lstStyle/>
        <a:p>
          <a:r>
            <a:rPr lang="en-US" dirty="0"/>
            <a:t>Know what is expected of you for ARCP panel member</a:t>
          </a:r>
        </a:p>
      </dgm:t>
    </dgm:pt>
    <dgm:pt modelId="{5442614A-395F-4359-9CB2-5444ABC76028}" type="parTrans" cxnId="{37213009-5256-47DC-9C56-37344005BE23}">
      <dgm:prSet/>
      <dgm:spPr/>
      <dgm:t>
        <a:bodyPr/>
        <a:lstStyle/>
        <a:p>
          <a:endParaRPr lang="en-US"/>
        </a:p>
      </dgm:t>
    </dgm:pt>
    <dgm:pt modelId="{57981065-435F-43E5-8173-A33917BBB0E7}" type="sibTrans" cxnId="{37213009-5256-47DC-9C56-37344005BE23}">
      <dgm:prSet/>
      <dgm:spPr/>
      <dgm:t>
        <a:bodyPr/>
        <a:lstStyle/>
        <a:p>
          <a:endParaRPr lang="en-US"/>
        </a:p>
      </dgm:t>
    </dgm:pt>
    <dgm:pt modelId="{A5CEFFFC-1F8E-483B-AE38-6F778A7A1811}" type="pres">
      <dgm:prSet presAssocID="{45BFCD50-570E-4E5B-BF66-487BF5250A8C}" presName="Name0" presStyleCnt="0">
        <dgm:presLayoutVars>
          <dgm:dir/>
          <dgm:animLvl val="lvl"/>
          <dgm:resizeHandles val="exact"/>
        </dgm:presLayoutVars>
      </dgm:prSet>
      <dgm:spPr/>
    </dgm:pt>
    <dgm:pt modelId="{05B1C242-2947-4E78-A023-560ECF6E7D06}" type="pres">
      <dgm:prSet presAssocID="{BEDD4844-4FFD-4D91-91CA-8ED6E8624B3C}" presName="linNode" presStyleCnt="0"/>
      <dgm:spPr/>
    </dgm:pt>
    <dgm:pt modelId="{0CC0CA6E-F70D-49F8-85D5-2AFDF066996B}" type="pres">
      <dgm:prSet presAssocID="{BEDD4844-4FFD-4D91-91CA-8ED6E8624B3C}" presName="parentText" presStyleLbl="alignNode1" presStyleIdx="0" presStyleCnt="7">
        <dgm:presLayoutVars>
          <dgm:chMax val="1"/>
          <dgm:bulletEnabled/>
        </dgm:presLayoutVars>
      </dgm:prSet>
      <dgm:spPr/>
    </dgm:pt>
    <dgm:pt modelId="{BC2602B6-BA11-4987-801A-3CC5A9605D4E}" type="pres">
      <dgm:prSet presAssocID="{BEDD4844-4FFD-4D91-91CA-8ED6E8624B3C}" presName="descendantText" presStyleLbl="alignAccFollowNode1" presStyleIdx="0" presStyleCnt="7">
        <dgm:presLayoutVars>
          <dgm:bulletEnabled/>
        </dgm:presLayoutVars>
      </dgm:prSet>
      <dgm:spPr/>
    </dgm:pt>
    <dgm:pt modelId="{4A83ABBB-EDBA-4D2A-A79B-066EAB8D64CA}" type="pres">
      <dgm:prSet presAssocID="{C28C74B1-57AB-4D91-B012-B00A366DE00E}" presName="sp" presStyleCnt="0"/>
      <dgm:spPr/>
    </dgm:pt>
    <dgm:pt modelId="{C5C41BDD-3DBA-40BB-9D59-6EF6BA6A4C2E}" type="pres">
      <dgm:prSet presAssocID="{BA9BB99F-BAFB-4663-8B58-90BF17A15FAE}" presName="linNode" presStyleCnt="0"/>
      <dgm:spPr/>
    </dgm:pt>
    <dgm:pt modelId="{36F7A701-EE02-41EB-9F51-139A3D53F88C}" type="pres">
      <dgm:prSet presAssocID="{BA9BB99F-BAFB-4663-8B58-90BF17A15FAE}" presName="parentText" presStyleLbl="alignNode1" presStyleIdx="1" presStyleCnt="7">
        <dgm:presLayoutVars>
          <dgm:chMax val="1"/>
          <dgm:bulletEnabled/>
        </dgm:presLayoutVars>
      </dgm:prSet>
      <dgm:spPr/>
    </dgm:pt>
    <dgm:pt modelId="{F6058CFD-6998-4F4D-88E4-E2145627F291}" type="pres">
      <dgm:prSet presAssocID="{BA9BB99F-BAFB-4663-8B58-90BF17A15FAE}" presName="descendantText" presStyleLbl="alignAccFollowNode1" presStyleIdx="1" presStyleCnt="7">
        <dgm:presLayoutVars>
          <dgm:bulletEnabled/>
        </dgm:presLayoutVars>
      </dgm:prSet>
      <dgm:spPr/>
    </dgm:pt>
    <dgm:pt modelId="{75843727-0675-450F-B879-DE2CFD087AC1}" type="pres">
      <dgm:prSet presAssocID="{FD3D6AA2-44A4-4C39-8AB5-555412C7A2EC}" presName="sp" presStyleCnt="0"/>
      <dgm:spPr/>
    </dgm:pt>
    <dgm:pt modelId="{985244D9-111D-47C6-85F9-2384F9E14BE6}" type="pres">
      <dgm:prSet presAssocID="{55232DFD-91A9-4EE9-ACAA-798F648FF6E3}" presName="linNode" presStyleCnt="0"/>
      <dgm:spPr/>
    </dgm:pt>
    <dgm:pt modelId="{B80F76C6-43FC-4CB8-BE44-CDBFE9A2A703}" type="pres">
      <dgm:prSet presAssocID="{55232DFD-91A9-4EE9-ACAA-798F648FF6E3}" presName="parentText" presStyleLbl="alignNode1" presStyleIdx="2" presStyleCnt="7">
        <dgm:presLayoutVars>
          <dgm:chMax val="1"/>
          <dgm:bulletEnabled/>
        </dgm:presLayoutVars>
      </dgm:prSet>
      <dgm:spPr/>
    </dgm:pt>
    <dgm:pt modelId="{BEE8CE0B-AA4E-4010-99B9-77C9B160DF02}" type="pres">
      <dgm:prSet presAssocID="{55232DFD-91A9-4EE9-ACAA-798F648FF6E3}" presName="descendantText" presStyleLbl="alignAccFollowNode1" presStyleIdx="2" presStyleCnt="7">
        <dgm:presLayoutVars>
          <dgm:bulletEnabled/>
        </dgm:presLayoutVars>
      </dgm:prSet>
      <dgm:spPr/>
    </dgm:pt>
    <dgm:pt modelId="{3D91A05E-D7F2-4D3C-9335-78B51F2EF9F8}" type="pres">
      <dgm:prSet presAssocID="{2CC7D043-98CE-4D7E-8FBB-3622005DD8B6}" presName="sp" presStyleCnt="0"/>
      <dgm:spPr/>
    </dgm:pt>
    <dgm:pt modelId="{5E8F57D8-000F-4C5E-B87B-924763EA08C2}" type="pres">
      <dgm:prSet presAssocID="{DA7F71AA-5D7A-4B14-BCCC-1AAB6131A757}" presName="linNode" presStyleCnt="0"/>
      <dgm:spPr/>
    </dgm:pt>
    <dgm:pt modelId="{63BA450E-B37E-4962-890D-065C6C30699B}" type="pres">
      <dgm:prSet presAssocID="{DA7F71AA-5D7A-4B14-BCCC-1AAB6131A757}" presName="parentText" presStyleLbl="alignNode1" presStyleIdx="3" presStyleCnt="7">
        <dgm:presLayoutVars>
          <dgm:chMax val="1"/>
          <dgm:bulletEnabled/>
        </dgm:presLayoutVars>
      </dgm:prSet>
      <dgm:spPr/>
    </dgm:pt>
    <dgm:pt modelId="{04169770-C0C4-4A2E-B633-F44834F8D602}" type="pres">
      <dgm:prSet presAssocID="{DA7F71AA-5D7A-4B14-BCCC-1AAB6131A757}" presName="descendantText" presStyleLbl="alignAccFollowNode1" presStyleIdx="3" presStyleCnt="7">
        <dgm:presLayoutVars>
          <dgm:bulletEnabled/>
        </dgm:presLayoutVars>
      </dgm:prSet>
      <dgm:spPr/>
    </dgm:pt>
    <dgm:pt modelId="{237B9085-8747-4013-AA8A-D5A23C834AA6}" type="pres">
      <dgm:prSet presAssocID="{C7416605-5302-4DEA-933C-632A2CAC768B}" presName="sp" presStyleCnt="0"/>
      <dgm:spPr/>
    </dgm:pt>
    <dgm:pt modelId="{0DA8B27E-7B50-471D-BFEB-2545DE307065}" type="pres">
      <dgm:prSet presAssocID="{6DAFD263-129E-4B1F-9B13-CE871B473CCA}" presName="linNode" presStyleCnt="0"/>
      <dgm:spPr/>
    </dgm:pt>
    <dgm:pt modelId="{431810EF-62A2-4ABE-9471-38D24021FC08}" type="pres">
      <dgm:prSet presAssocID="{6DAFD263-129E-4B1F-9B13-CE871B473CCA}" presName="parentText" presStyleLbl="alignNode1" presStyleIdx="4" presStyleCnt="7">
        <dgm:presLayoutVars>
          <dgm:chMax val="1"/>
          <dgm:bulletEnabled/>
        </dgm:presLayoutVars>
      </dgm:prSet>
      <dgm:spPr/>
    </dgm:pt>
    <dgm:pt modelId="{E293A1FF-E49D-4984-B0AD-2744A03A492D}" type="pres">
      <dgm:prSet presAssocID="{6DAFD263-129E-4B1F-9B13-CE871B473CCA}" presName="descendantText" presStyleLbl="alignAccFollowNode1" presStyleIdx="4" presStyleCnt="7">
        <dgm:presLayoutVars>
          <dgm:bulletEnabled/>
        </dgm:presLayoutVars>
      </dgm:prSet>
      <dgm:spPr/>
    </dgm:pt>
    <dgm:pt modelId="{CF6D0A0F-A9F8-4E50-9CE8-5FB360F0D897}" type="pres">
      <dgm:prSet presAssocID="{48C14831-7DF4-468E-9877-F02B6B7D21A8}" presName="sp" presStyleCnt="0"/>
      <dgm:spPr/>
    </dgm:pt>
    <dgm:pt modelId="{68FD1B7B-85C6-407B-8FAF-8959735B3CCB}" type="pres">
      <dgm:prSet presAssocID="{70A79ADF-87A1-4317-A93A-460274C4EFE0}" presName="linNode" presStyleCnt="0"/>
      <dgm:spPr/>
    </dgm:pt>
    <dgm:pt modelId="{D38A2F2A-22ED-4A04-96F1-3B25BBD026D7}" type="pres">
      <dgm:prSet presAssocID="{70A79ADF-87A1-4317-A93A-460274C4EFE0}" presName="parentText" presStyleLbl="alignNode1" presStyleIdx="5" presStyleCnt="7">
        <dgm:presLayoutVars>
          <dgm:chMax val="1"/>
          <dgm:bulletEnabled/>
        </dgm:presLayoutVars>
      </dgm:prSet>
      <dgm:spPr/>
    </dgm:pt>
    <dgm:pt modelId="{B14C4A63-CEE1-4044-9496-2BFA36B378D0}" type="pres">
      <dgm:prSet presAssocID="{70A79ADF-87A1-4317-A93A-460274C4EFE0}" presName="descendantText" presStyleLbl="alignAccFollowNode1" presStyleIdx="5" presStyleCnt="7">
        <dgm:presLayoutVars>
          <dgm:bulletEnabled/>
        </dgm:presLayoutVars>
      </dgm:prSet>
      <dgm:spPr/>
    </dgm:pt>
    <dgm:pt modelId="{9A5333C7-1FCA-4633-82B4-2D5DD6382F10}" type="pres">
      <dgm:prSet presAssocID="{31D1F4DF-CCBA-4456-9601-12D9CFB6B56F}" presName="sp" presStyleCnt="0"/>
      <dgm:spPr/>
    </dgm:pt>
    <dgm:pt modelId="{F83C82C2-43AD-4194-95B0-2A84B1D905DC}" type="pres">
      <dgm:prSet presAssocID="{D5E633AA-2E47-42BE-89FD-7A921670C6F8}" presName="linNode" presStyleCnt="0"/>
      <dgm:spPr/>
    </dgm:pt>
    <dgm:pt modelId="{2A697C09-4EBA-4BAE-ACBD-989B9E805869}" type="pres">
      <dgm:prSet presAssocID="{D5E633AA-2E47-42BE-89FD-7A921670C6F8}" presName="parentText" presStyleLbl="alignNode1" presStyleIdx="6" presStyleCnt="7">
        <dgm:presLayoutVars>
          <dgm:chMax val="1"/>
          <dgm:bulletEnabled/>
        </dgm:presLayoutVars>
      </dgm:prSet>
      <dgm:spPr/>
    </dgm:pt>
    <dgm:pt modelId="{2E7D5E2D-C190-462D-BFBC-AB88E9252FB9}" type="pres">
      <dgm:prSet presAssocID="{D5E633AA-2E47-42BE-89FD-7A921670C6F8}" presName="descendantText" presStyleLbl="alignAccFollowNode1" presStyleIdx="6" presStyleCnt="7">
        <dgm:presLayoutVars>
          <dgm:bulletEnabled/>
        </dgm:presLayoutVars>
      </dgm:prSet>
      <dgm:spPr/>
    </dgm:pt>
  </dgm:ptLst>
  <dgm:cxnLst>
    <dgm:cxn modelId="{37213009-5256-47DC-9C56-37344005BE23}" srcId="{D5E633AA-2E47-42BE-89FD-7A921670C6F8}" destId="{50AC8F70-AFB5-4983-8121-F1A8F71E5CBA}" srcOrd="0" destOrd="0" parTransId="{5442614A-395F-4359-9CB2-5444ABC76028}" sibTransId="{57981065-435F-43E5-8173-A33917BBB0E7}"/>
    <dgm:cxn modelId="{76D1BC0B-48CF-42A2-B76A-6BCD7CF911FB}" srcId="{70A79ADF-87A1-4317-A93A-460274C4EFE0}" destId="{98C19B1F-06C7-44C8-93D6-FC6BEE616990}" srcOrd="0" destOrd="0" parTransId="{CD2646D2-B9D9-48A9-A036-EFD33F9CDA96}" sibTransId="{3CC5E8AD-7C17-465D-BC86-E54C645D4BAB}"/>
    <dgm:cxn modelId="{A883CE10-FD2C-4204-B9BA-75FF6E6759E7}" srcId="{45BFCD50-570E-4E5B-BF66-487BF5250A8C}" destId="{D5E633AA-2E47-42BE-89FD-7A921670C6F8}" srcOrd="6" destOrd="0" parTransId="{32781327-E0C7-4464-B823-E8D98CF48094}" sibTransId="{42D4D391-D02B-4E73-97B5-77D908407700}"/>
    <dgm:cxn modelId="{F0232F20-66CB-4662-82CB-83914ABD3E61}" type="presOf" srcId="{2C2E8432-455E-4B90-9334-5722234060CE}" destId="{04169770-C0C4-4A2E-B633-F44834F8D602}" srcOrd="0" destOrd="0" presId="urn:microsoft.com/office/officeart/2016/7/layout/VerticalSolidActionList"/>
    <dgm:cxn modelId="{800F4B21-90B9-4BC3-AACD-633B0A97FA42}" type="presOf" srcId="{98C19B1F-06C7-44C8-93D6-FC6BEE616990}" destId="{B14C4A63-CEE1-4044-9496-2BFA36B378D0}" srcOrd="0" destOrd="0" presId="urn:microsoft.com/office/officeart/2016/7/layout/VerticalSolidActionList"/>
    <dgm:cxn modelId="{4524CB22-F08A-4362-B12D-E591E527B698}" srcId="{BEDD4844-4FFD-4D91-91CA-8ED6E8624B3C}" destId="{3471D20E-F9FE-453B-8CD7-4BAD32BE8AC4}" srcOrd="0" destOrd="0" parTransId="{B926B402-4C81-472E-90DF-27B5FEFBB99A}" sibTransId="{85A85ADD-BC49-46F9-93F3-554584405148}"/>
    <dgm:cxn modelId="{060C972A-2CCF-46A7-A985-72704EBB588E}" srcId="{BA9BB99F-BAFB-4663-8B58-90BF17A15FAE}" destId="{6330F424-B253-49B0-834E-26FE7BB598C5}" srcOrd="0" destOrd="0" parTransId="{72E97B64-6A41-4F32-9390-61A9CF64644A}" sibTransId="{711D88E9-DCD3-4986-9737-3DFFC4A70432}"/>
    <dgm:cxn modelId="{8FBE102B-33BF-4472-A690-3808B3B1B4A4}" type="presOf" srcId="{55232DFD-91A9-4EE9-ACAA-798F648FF6E3}" destId="{B80F76C6-43FC-4CB8-BE44-CDBFE9A2A703}" srcOrd="0" destOrd="0" presId="urn:microsoft.com/office/officeart/2016/7/layout/VerticalSolidActionList"/>
    <dgm:cxn modelId="{C16D383E-F80C-4EE1-853A-B379A2E76638}" srcId="{45BFCD50-570E-4E5B-BF66-487BF5250A8C}" destId="{BA9BB99F-BAFB-4663-8B58-90BF17A15FAE}" srcOrd="1" destOrd="0" parTransId="{7AD2B16B-B261-4DAC-8BDB-87F325C68B7C}" sibTransId="{FD3D6AA2-44A4-4C39-8AB5-555412C7A2EC}"/>
    <dgm:cxn modelId="{48A59644-0079-4B9E-A3B1-919E61EC4293}" srcId="{6DAFD263-129E-4B1F-9B13-CE871B473CCA}" destId="{C54257F2-C006-40E5-9EB1-97791E3D48BD}" srcOrd="0" destOrd="0" parTransId="{A0B43CF6-9C61-4BEE-9599-751DC41A6092}" sibTransId="{CAB5E40F-B79C-452B-8D4D-4E13C480B3E4}"/>
    <dgm:cxn modelId="{E13D7347-3628-47AF-AD12-031011A8F14A}" type="presOf" srcId="{50AC8F70-AFB5-4983-8121-F1A8F71E5CBA}" destId="{2E7D5E2D-C190-462D-BFBC-AB88E9252FB9}" srcOrd="0" destOrd="0" presId="urn:microsoft.com/office/officeart/2016/7/layout/VerticalSolidActionList"/>
    <dgm:cxn modelId="{7E41F248-D6D9-49F6-854D-EA4A96E19146}" srcId="{45BFCD50-570E-4E5B-BF66-487BF5250A8C}" destId="{DA7F71AA-5D7A-4B14-BCCC-1AAB6131A757}" srcOrd="3" destOrd="0" parTransId="{190FB385-E745-484E-8087-AB555E4CEB81}" sibTransId="{C7416605-5302-4DEA-933C-632A2CAC768B}"/>
    <dgm:cxn modelId="{31901A4C-5A4D-4901-BC5A-D2715A58B132}" srcId="{45BFCD50-570E-4E5B-BF66-487BF5250A8C}" destId="{70A79ADF-87A1-4317-A93A-460274C4EFE0}" srcOrd="5" destOrd="0" parTransId="{1F981A5B-6DED-43D1-9839-ADC5B9263D0C}" sibTransId="{31D1F4DF-CCBA-4456-9601-12D9CFB6B56F}"/>
    <dgm:cxn modelId="{325FD862-3FF6-46BB-BF8B-CD0FDD658FE5}" srcId="{45BFCD50-570E-4E5B-BF66-487BF5250A8C}" destId="{55232DFD-91A9-4EE9-ACAA-798F648FF6E3}" srcOrd="2" destOrd="0" parTransId="{73A95476-FBCA-48E5-99E8-488FB82BFEAB}" sibTransId="{2CC7D043-98CE-4D7E-8FBB-3622005DD8B6}"/>
    <dgm:cxn modelId="{04CA6764-717E-4C98-ADCD-AC78948DAE7E}" type="presOf" srcId="{3471D20E-F9FE-453B-8CD7-4BAD32BE8AC4}" destId="{BC2602B6-BA11-4987-801A-3CC5A9605D4E}" srcOrd="0" destOrd="0" presId="urn:microsoft.com/office/officeart/2016/7/layout/VerticalSolidActionList"/>
    <dgm:cxn modelId="{7A645569-1AAD-4702-BE4E-618099A0ED6F}" srcId="{55232DFD-91A9-4EE9-ACAA-798F648FF6E3}" destId="{6BF9D88C-2BE6-4045-80BE-C1C344B80883}" srcOrd="0" destOrd="0" parTransId="{7036ACB6-0285-4BE1-B600-D4C7EB02C728}" sibTransId="{FFB4FAB8-7E68-4871-B2C0-67A614533602}"/>
    <dgm:cxn modelId="{53C0736D-57A1-4E29-8BE7-765A77DEF879}" type="presOf" srcId="{DA7F71AA-5D7A-4B14-BCCC-1AAB6131A757}" destId="{63BA450E-B37E-4962-890D-065C6C30699B}" srcOrd="0" destOrd="0" presId="urn:microsoft.com/office/officeart/2016/7/layout/VerticalSolidActionList"/>
    <dgm:cxn modelId="{56592D76-4B0A-4D84-A24D-5B669D0ADBDE}" type="presOf" srcId="{6DAFD263-129E-4B1F-9B13-CE871B473CCA}" destId="{431810EF-62A2-4ABE-9471-38D24021FC08}" srcOrd="0" destOrd="0" presId="urn:microsoft.com/office/officeart/2016/7/layout/VerticalSolidActionList"/>
    <dgm:cxn modelId="{F9860A81-CE8C-443E-A8D9-E544B1D46BC6}" type="presOf" srcId="{D5E633AA-2E47-42BE-89FD-7A921670C6F8}" destId="{2A697C09-4EBA-4BAE-ACBD-989B9E805869}" srcOrd="0" destOrd="0" presId="urn:microsoft.com/office/officeart/2016/7/layout/VerticalSolidActionList"/>
    <dgm:cxn modelId="{4CB36788-BDC2-4C37-A7D2-AE62DFCB3BD9}" srcId="{DA7F71AA-5D7A-4B14-BCCC-1AAB6131A757}" destId="{2C2E8432-455E-4B90-9334-5722234060CE}" srcOrd="0" destOrd="0" parTransId="{DAA42BE8-2D25-45D7-8D59-1938DB02630C}" sibTransId="{CA02BB9C-FFBE-4252-BDA9-78356849FE05}"/>
    <dgm:cxn modelId="{F1013D90-4B37-4EE0-B5CB-C5E46475EC28}" type="presOf" srcId="{BA9BB99F-BAFB-4663-8B58-90BF17A15FAE}" destId="{36F7A701-EE02-41EB-9F51-139A3D53F88C}" srcOrd="0" destOrd="0" presId="urn:microsoft.com/office/officeart/2016/7/layout/VerticalSolidActionList"/>
    <dgm:cxn modelId="{3789F99E-B50B-4BA4-9A33-40DF121EB65F}" type="presOf" srcId="{70A79ADF-87A1-4317-A93A-460274C4EFE0}" destId="{D38A2F2A-22ED-4A04-96F1-3B25BBD026D7}" srcOrd="0" destOrd="0" presId="urn:microsoft.com/office/officeart/2016/7/layout/VerticalSolidActionList"/>
    <dgm:cxn modelId="{9A8067AF-FE81-492F-ACF8-5A7BC1D84D2F}" type="presOf" srcId="{6330F424-B253-49B0-834E-26FE7BB598C5}" destId="{F6058CFD-6998-4F4D-88E4-E2145627F291}" srcOrd="0" destOrd="0" presId="urn:microsoft.com/office/officeart/2016/7/layout/VerticalSolidActionList"/>
    <dgm:cxn modelId="{644EDBB2-D156-4433-B689-DC74CC747D76}" type="presOf" srcId="{6BF9D88C-2BE6-4045-80BE-C1C344B80883}" destId="{BEE8CE0B-AA4E-4010-99B9-77C9B160DF02}" srcOrd="0" destOrd="0" presId="urn:microsoft.com/office/officeart/2016/7/layout/VerticalSolidActionList"/>
    <dgm:cxn modelId="{2C17ABB9-B39A-4979-B006-178C465E8AB7}" srcId="{45BFCD50-570E-4E5B-BF66-487BF5250A8C}" destId="{6DAFD263-129E-4B1F-9B13-CE871B473CCA}" srcOrd="4" destOrd="0" parTransId="{73D814F3-12CF-4336-8EFE-947B5D32CCBA}" sibTransId="{48C14831-7DF4-468E-9877-F02B6B7D21A8}"/>
    <dgm:cxn modelId="{24A2D7CF-3402-4EE5-B7FA-4CA11C54631D}" type="presOf" srcId="{C54257F2-C006-40E5-9EB1-97791E3D48BD}" destId="{E293A1FF-E49D-4984-B0AD-2744A03A492D}" srcOrd="0" destOrd="0" presId="urn:microsoft.com/office/officeart/2016/7/layout/VerticalSolidActionList"/>
    <dgm:cxn modelId="{470B36D7-0662-4AD8-B7E8-8EB74A340047}" type="presOf" srcId="{45BFCD50-570E-4E5B-BF66-487BF5250A8C}" destId="{A5CEFFFC-1F8E-483B-AE38-6F778A7A1811}" srcOrd="0" destOrd="0" presId="urn:microsoft.com/office/officeart/2016/7/layout/VerticalSolidActionList"/>
    <dgm:cxn modelId="{4993ABF5-4306-4474-AE0D-91DAE7900084}" type="presOf" srcId="{BEDD4844-4FFD-4D91-91CA-8ED6E8624B3C}" destId="{0CC0CA6E-F70D-49F8-85D5-2AFDF066996B}" srcOrd="0" destOrd="0" presId="urn:microsoft.com/office/officeart/2016/7/layout/VerticalSolidActionList"/>
    <dgm:cxn modelId="{D469E1FE-6E13-4627-808A-F1028C5EC532}" srcId="{45BFCD50-570E-4E5B-BF66-487BF5250A8C}" destId="{BEDD4844-4FFD-4D91-91CA-8ED6E8624B3C}" srcOrd="0" destOrd="0" parTransId="{9378153A-2E97-4F3F-9FC4-2A68A72D8BB0}" sibTransId="{C28C74B1-57AB-4D91-B012-B00A366DE00E}"/>
    <dgm:cxn modelId="{8247019F-80D6-4BCC-8785-5E7E982E42A9}" type="presParOf" srcId="{A5CEFFFC-1F8E-483B-AE38-6F778A7A1811}" destId="{05B1C242-2947-4E78-A023-560ECF6E7D06}" srcOrd="0" destOrd="0" presId="urn:microsoft.com/office/officeart/2016/7/layout/VerticalSolidActionList"/>
    <dgm:cxn modelId="{1326C0EC-0CA3-460A-9068-190BD2729EE9}" type="presParOf" srcId="{05B1C242-2947-4E78-A023-560ECF6E7D06}" destId="{0CC0CA6E-F70D-49F8-85D5-2AFDF066996B}" srcOrd="0" destOrd="0" presId="urn:microsoft.com/office/officeart/2016/7/layout/VerticalSolidActionList"/>
    <dgm:cxn modelId="{1325D080-C659-418F-89B0-77D46F6AF3BA}" type="presParOf" srcId="{05B1C242-2947-4E78-A023-560ECF6E7D06}" destId="{BC2602B6-BA11-4987-801A-3CC5A9605D4E}" srcOrd="1" destOrd="0" presId="urn:microsoft.com/office/officeart/2016/7/layout/VerticalSolidActionList"/>
    <dgm:cxn modelId="{0D0B7B26-D2AA-4C98-BFC0-FAC7599AD1AF}" type="presParOf" srcId="{A5CEFFFC-1F8E-483B-AE38-6F778A7A1811}" destId="{4A83ABBB-EDBA-4D2A-A79B-066EAB8D64CA}" srcOrd="1" destOrd="0" presId="urn:microsoft.com/office/officeart/2016/7/layout/VerticalSolidActionList"/>
    <dgm:cxn modelId="{B330A1F9-8CCE-4A25-A16A-BF278C98C5B7}" type="presParOf" srcId="{A5CEFFFC-1F8E-483B-AE38-6F778A7A1811}" destId="{C5C41BDD-3DBA-40BB-9D59-6EF6BA6A4C2E}" srcOrd="2" destOrd="0" presId="urn:microsoft.com/office/officeart/2016/7/layout/VerticalSolidActionList"/>
    <dgm:cxn modelId="{88112E37-7869-486D-9071-3074B4D254A6}" type="presParOf" srcId="{C5C41BDD-3DBA-40BB-9D59-6EF6BA6A4C2E}" destId="{36F7A701-EE02-41EB-9F51-139A3D53F88C}" srcOrd="0" destOrd="0" presId="urn:microsoft.com/office/officeart/2016/7/layout/VerticalSolidActionList"/>
    <dgm:cxn modelId="{11AF7054-1EFA-41D5-8A0F-CAAE389B7C24}" type="presParOf" srcId="{C5C41BDD-3DBA-40BB-9D59-6EF6BA6A4C2E}" destId="{F6058CFD-6998-4F4D-88E4-E2145627F291}" srcOrd="1" destOrd="0" presId="urn:microsoft.com/office/officeart/2016/7/layout/VerticalSolidActionList"/>
    <dgm:cxn modelId="{764CEEB9-22C3-4669-BE2B-641886565E62}" type="presParOf" srcId="{A5CEFFFC-1F8E-483B-AE38-6F778A7A1811}" destId="{75843727-0675-450F-B879-DE2CFD087AC1}" srcOrd="3" destOrd="0" presId="urn:microsoft.com/office/officeart/2016/7/layout/VerticalSolidActionList"/>
    <dgm:cxn modelId="{2C9D6670-D37E-457B-A7FC-6724E31AE4AB}" type="presParOf" srcId="{A5CEFFFC-1F8E-483B-AE38-6F778A7A1811}" destId="{985244D9-111D-47C6-85F9-2384F9E14BE6}" srcOrd="4" destOrd="0" presId="urn:microsoft.com/office/officeart/2016/7/layout/VerticalSolidActionList"/>
    <dgm:cxn modelId="{997641EF-307A-43E2-8ABE-F1A3E7ECD3F5}" type="presParOf" srcId="{985244D9-111D-47C6-85F9-2384F9E14BE6}" destId="{B80F76C6-43FC-4CB8-BE44-CDBFE9A2A703}" srcOrd="0" destOrd="0" presId="urn:microsoft.com/office/officeart/2016/7/layout/VerticalSolidActionList"/>
    <dgm:cxn modelId="{8865A81D-98E1-4C7E-B0D6-E998BAC12300}" type="presParOf" srcId="{985244D9-111D-47C6-85F9-2384F9E14BE6}" destId="{BEE8CE0B-AA4E-4010-99B9-77C9B160DF02}" srcOrd="1" destOrd="0" presId="urn:microsoft.com/office/officeart/2016/7/layout/VerticalSolidActionList"/>
    <dgm:cxn modelId="{9F513848-AC96-449D-9BEA-FE634334095F}" type="presParOf" srcId="{A5CEFFFC-1F8E-483B-AE38-6F778A7A1811}" destId="{3D91A05E-D7F2-4D3C-9335-78B51F2EF9F8}" srcOrd="5" destOrd="0" presId="urn:microsoft.com/office/officeart/2016/7/layout/VerticalSolidActionList"/>
    <dgm:cxn modelId="{BD7DE599-3E85-44D4-8B11-98A27E46E937}" type="presParOf" srcId="{A5CEFFFC-1F8E-483B-AE38-6F778A7A1811}" destId="{5E8F57D8-000F-4C5E-B87B-924763EA08C2}" srcOrd="6" destOrd="0" presId="urn:microsoft.com/office/officeart/2016/7/layout/VerticalSolidActionList"/>
    <dgm:cxn modelId="{7ED9F5C3-8C03-4684-9CD3-9E16856ED5F0}" type="presParOf" srcId="{5E8F57D8-000F-4C5E-B87B-924763EA08C2}" destId="{63BA450E-B37E-4962-890D-065C6C30699B}" srcOrd="0" destOrd="0" presId="urn:microsoft.com/office/officeart/2016/7/layout/VerticalSolidActionList"/>
    <dgm:cxn modelId="{462DF8FF-1C6B-4FAF-AA1A-F3F25D45B28F}" type="presParOf" srcId="{5E8F57D8-000F-4C5E-B87B-924763EA08C2}" destId="{04169770-C0C4-4A2E-B633-F44834F8D602}" srcOrd="1" destOrd="0" presId="urn:microsoft.com/office/officeart/2016/7/layout/VerticalSolidActionList"/>
    <dgm:cxn modelId="{71F9367F-7A0A-4A4B-A5C6-236ABD4EFF40}" type="presParOf" srcId="{A5CEFFFC-1F8E-483B-AE38-6F778A7A1811}" destId="{237B9085-8747-4013-AA8A-D5A23C834AA6}" srcOrd="7" destOrd="0" presId="urn:microsoft.com/office/officeart/2016/7/layout/VerticalSolidActionList"/>
    <dgm:cxn modelId="{781773CD-5784-4F1B-88F9-698327037B5F}" type="presParOf" srcId="{A5CEFFFC-1F8E-483B-AE38-6F778A7A1811}" destId="{0DA8B27E-7B50-471D-BFEB-2545DE307065}" srcOrd="8" destOrd="0" presId="urn:microsoft.com/office/officeart/2016/7/layout/VerticalSolidActionList"/>
    <dgm:cxn modelId="{15FE9E18-E0A4-43A7-A2F0-E6CEDD10F01B}" type="presParOf" srcId="{0DA8B27E-7B50-471D-BFEB-2545DE307065}" destId="{431810EF-62A2-4ABE-9471-38D24021FC08}" srcOrd="0" destOrd="0" presId="urn:microsoft.com/office/officeart/2016/7/layout/VerticalSolidActionList"/>
    <dgm:cxn modelId="{A79D7757-0431-45AA-AAC4-0706C6D10D0E}" type="presParOf" srcId="{0DA8B27E-7B50-471D-BFEB-2545DE307065}" destId="{E293A1FF-E49D-4984-B0AD-2744A03A492D}" srcOrd="1" destOrd="0" presId="urn:microsoft.com/office/officeart/2016/7/layout/VerticalSolidActionList"/>
    <dgm:cxn modelId="{DD4BFC31-FBC4-453F-8A52-BD2949B044DA}" type="presParOf" srcId="{A5CEFFFC-1F8E-483B-AE38-6F778A7A1811}" destId="{CF6D0A0F-A9F8-4E50-9CE8-5FB360F0D897}" srcOrd="9" destOrd="0" presId="urn:microsoft.com/office/officeart/2016/7/layout/VerticalSolidActionList"/>
    <dgm:cxn modelId="{426BD97B-32A4-4660-8AEF-7E21173A4C1A}" type="presParOf" srcId="{A5CEFFFC-1F8E-483B-AE38-6F778A7A1811}" destId="{68FD1B7B-85C6-407B-8FAF-8959735B3CCB}" srcOrd="10" destOrd="0" presId="urn:microsoft.com/office/officeart/2016/7/layout/VerticalSolidActionList"/>
    <dgm:cxn modelId="{A733C425-2899-4E43-8144-DB535C984051}" type="presParOf" srcId="{68FD1B7B-85C6-407B-8FAF-8959735B3CCB}" destId="{D38A2F2A-22ED-4A04-96F1-3B25BBD026D7}" srcOrd="0" destOrd="0" presId="urn:microsoft.com/office/officeart/2016/7/layout/VerticalSolidActionList"/>
    <dgm:cxn modelId="{44751199-7DDD-47F5-8231-75DD72BB41FB}" type="presParOf" srcId="{68FD1B7B-85C6-407B-8FAF-8959735B3CCB}" destId="{B14C4A63-CEE1-4044-9496-2BFA36B378D0}" srcOrd="1" destOrd="0" presId="urn:microsoft.com/office/officeart/2016/7/layout/VerticalSolidActionList"/>
    <dgm:cxn modelId="{B8AE5788-1516-4ACD-B9A3-598443D819F8}" type="presParOf" srcId="{A5CEFFFC-1F8E-483B-AE38-6F778A7A1811}" destId="{9A5333C7-1FCA-4633-82B4-2D5DD6382F10}" srcOrd="11" destOrd="0" presId="urn:microsoft.com/office/officeart/2016/7/layout/VerticalSolidActionList"/>
    <dgm:cxn modelId="{D27FDCE0-85A7-4386-950E-29FFF2A2BD0A}" type="presParOf" srcId="{A5CEFFFC-1F8E-483B-AE38-6F778A7A1811}" destId="{F83C82C2-43AD-4194-95B0-2A84B1D905DC}" srcOrd="12" destOrd="0" presId="urn:microsoft.com/office/officeart/2016/7/layout/VerticalSolidActionList"/>
    <dgm:cxn modelId="{17C3D0FF-221E-43F5-BFD3-A926EE971E39}" type="presParOf" srcId="{F83C82C2-43AD-4194-95B0-2A84B1D905DC}" destId="{2A697C09-4EBA-4BAE-ACBD-989B9E805869}" srcOrd="0" destOrd="0" presId="urn:microsoft.com/office/officeart/2016/7/layout/VerticalSolidActionList"/>
    <dgm:cxn modelId="{6C9C84DF-4C74-4903-ABBB-40A3063F5337}" type="presParOf" srcId="{F83C82C2-43AD-4194-95B0-2A84B1D905DC}" destId="{2E7D5E2D-C190-462D-BFBC-AB88E9252FB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1936CE-636F-4923-80D6-4BCD9F2625F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4650B7-D3D6-4A5C-8209-42625D4F9D79}">
      <dgm:prSet/>
      <dgm:spPr/>
      <dgm:t>
        <a:bodyPr/>
        <a:lstStyle/>
        <a:p>
          <a:r>
            <a:rPr lang="en-GB"/>
            <a:t>All TPDS have panels June, July, Dec and Jan</a:t>
          </a:r>
          <a:endParaRPr lang="en-US"/>
        </a:p>
      </dgm:t>
    </dgm:pt>
    <dgm:pt modelId="{F3F4DEAC-E02E-4ED5-B1BB-B1E8C1180931}" type="parTrans" cxnId="{04CE592A-7556-4770-B692-9F09598DE141}">
      <dgm:prSet/>
      <dgm:spPr/>
      <dgm:t>
        <a:bodyPr/>
        <a:lstStyle/>
        <a:p>
          <a:endParaRPr lang="en-US"/>
        </a:p>
      </dgm:t>
    </dgm:pt>
    <dgm:pt modelId="{E1A5F55A-2C3A-4363-B4BC-19911D25395F}" type="sibTrans" cxnId="{04CE592A-7556-4770-B692-9F09598DE141}">
      <dgm:prSet/>
      <dgm:spPr/>
      <dgm:t>
        <a:bodyPr/>
        <a:lstStyle/>
        <a:p>
          <a:endParaRPr lang="en-US"/>
        </a:p>
      </dgm:t>
    </dgm:pt>
    <dgm:pt modelId="{2F7492A1-C446-4C0A-8DFE-1E72DE3A1731}">
      <dgm:prSet/>
      <dgm:spPr/>
      <dgm:t>
        <a:bodyPr/>
        <a:lstStyle/>
        <a:p>
          <a:r>
            <a:rPr lang="en-GB"/>
            <a:t>South April and Oct</a:t>
          </a:r>
          <a:endParaRPr lang="en-US"/>
        </a:p>
      </dgm:t>
    </dgm:pt>
    <dgm:pt modelId="{82F1A1E8-834A-4772-A0FD-2066CDFB090E}" type="parTrans" cxnId="{2B6D7C88-A886-499C-B486-0D351F5D17F6}">
      <dgm:prSet/>
      <dgm:spPr/>
      <dgm:t>
        <a:bodyPr/>
        <a:lstStyle/>
        <a:p>
          <a:endParaRPr lang="en-US"/>
        </a:p>
      </dgm:t>
    </dgm:pt>
    <dgm:pt modelId="{9895A4F0-150E-4677-A1C6-5201E637025F}" type="sibTrans" cxnId="{2B6D7C88-A886-499C-B486-0D351F5D17F6}">
      <dgm:prSet/>
      <dgm:spPr/>
      <dgm:t>
        <a:bodyPr/>
        <a:lstStyle/>
        <a:p>
          <a:endParaRPr lang="en-US"/>
        </a:p>
      </dgm:t>
    </dgm:pt>
    <dgm:pt modelId="{2315459A-951D-46CC-A1F7-2EBA4F653FFF}">
      <dgm:prSet/>
      <dgm:spPr/>
      <dgm:t>
        <a:bodyPr/>
        <a:lstStyle/>
        <a:p>
          <a:r>
            <a:rPr lang="en-GB"/>
            <a:t>There will be a few ad hoc panels in between</a:t>
          </a:r>
          <a:endParaRPr lang="en-US"/>
        </a:p>
      </dgm:t>
    </dgm:pt>
    <dgm:pt modelId="{8723B1E6-BBF8-4CD5-8005-FB530D8CDACD}" type="parTrans" cxnId="{F61CBF9A-CFE4-496A-83B8-0656AE4C926D}">
      <dgm:prSet/>
      <dgm:spPr/>
      <dgm:t>
        <a:bodyPr/>
        <a:lstStyle/>
        <a:p>
          <a:endParaRPr lang="en-US"/>
        </a:p>
      </dgm:t>
    </dgm:pt>
    <dgm:pt modelId="{B56134DC-B498-4465-9E6E-AAF7272BDE8B}" type="sibTrans" cxnId="{F61CBF9A-CFE4-496A-83B8-0656AE4C926D}">
      <dgm:prSet/>
      <dgm:spPr/>
      <dgm:t>
        <a:bodyPr/>
        <a:lstStyle/>
        <a:p>
          <a:endParaRPr lang="en-US"/>
        </a:p>
      </dgm:t>
    </dgm:pt>
    <dgm:pt modelId="{3C1C03FC-BD5B-4BB0-A92F-48BF46319F78}" type="pres">
      <dgm:prSet presAssocID="{731936CE-636F-4923-80D6-4BCD9F2625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4443EE-AD2F-4AAF-8954-A457C59F407D}" type="pres">
      <dgm:prSet presAssocID="{F64650B7-D3D6-4A5C-8209-42625D4F9D79}" presName="hierRoot1" presStyleCnt="0"/>
      <dgm:spPr/>
    </dgm:pt>
    <dgm:pt modelId="{B2ACDFC4-4BB9-41B6-8805-6A57CA18AC2F}" type="pres">
      <dgm:prSet presAssocID="{F64650B7-D3D6-4A5C-8209-42625D4F9D79}" presName="composite" presStyleCnt="0"/>
      <dgm:spPr/>
    </dgm:pt>
    <dgm:pt modelId="{46421FD9-C8C6-43FF-8320-1FD27B21324C}" type="pres">
      <dgm:prSet presAssocID="{F64650B7-D3D6-4A5C-8209-42625D4F9D79}" presName="background" presStyleLbl="node0" presStyleIdx="0" presStyleCnt="3"/>
      <dgm:spPr/>
    </dgm:pt>
    <dgm:pt modelId="{9B8C0A52-5CE7-4D18-9F36-B132D8CEDF02}" type="pres">
      <dgm:prSet presAssocID="{F64650B7-D3D6-4A5C-8209-42625D4F9D79}" presName="text" presStyleLbl="fgAcc0" presStyleIdx="0" presStyleCnt="3">
        <dgm:presLayoutVars>
          <dgm:chPref val="3"/>
        </dgm:presLayoutVars>
      </dgm:prSet>
      <dgm:spPr/>
    </dgm:pt>
    <dgm:pt modelId="{6CAD8459-376C-4CCD-8E0C-422EA2484D03}" type="pres">
      <dgm:prSet presAssocID="{F64650B7-D3D6-4A5C-8209-42625D4F9D79}" presName="hierChild2" presStyleCnt="0"/>
      <dgm:spPr/>
    </dgm:pt>
    <dgm:pt modelId="{F159F425-9430-45C8-A8AE-0537CD540316}" type="pres">
      <dgm:prSet presAssocID="{2F7492A1-C446-4C0A-8DFE-1E72DE3A1731}" presName="hierRoot1" presStyleCnt="0"/>
      <dgm:spPr/>
    </dgm:pt>
    <dgm:pt modelId="{1B6E621B-63A9-4653-825D-2ABBA27844E3}" type="pres">
      <dgm:prSet presAssocID="{2F7492A1-C446-4C0A-8DFE-1E72DE3A1731}" presName="composite" presStyleCnt="0"/>
      <dgm:spPr/>
    </dgm:pt>
    <dgm:pt modelId="{1B29AB1E-E861-4BD2-A307-0FF184FBFBCB}" type="pres">
      <dgm:prSet presAssocID="{2F7492A1-C446-4C0A-8DFE-1E72DE3A1731}" presName="background" presStyleLbl="node0" presStyleIdx="1" presStyleCnt="3"/>
      <dgm:spPr/>
    </dgm:pt>
    <dgm:pt modelId="{A8A93DDB-02D8-4C4F-AF90-DB30E14F4908}" type="pres">
      <dgm:prSet presAssocID="{2F7492A1-C446-4C0A-8DFE-1E72DE3A1731}" presName="text" presStyleLbl="fgAcc0" presStyleIdx="1" presStyleCnt="3">
        <dgm:presLayoutVars>
          <dgm:chPref val="3"/>
        </dgm:presLayoutVars>
      </dgm:prSet>
      <dgm:spPr/>
    </dgm:pt>
    <dgm:pt modelId="{569C555C-379F-49A6-874D-7C9D4ABA782A}" type="pres">
      <dgm:prSet presAssocID="{2F7492A1-C446-4C0A-8DFE-1E72DE3A1731}" presName="hierChild2" presStyleCnt="0"/>
      <dgm:spPr/>
    </dgm:pt>
    <dgm:pt modelId="{03867706-06D6-407C-92FF-23A6981E2ABE}" type="pres">
      <dgm:prSet presAssocID="{2315459A-951D-46CC-A1F7-2EBA4F653FFF}" presName="hierRoot1" presStyleCnt="0"/>
      <dgm:spPr/>
    </dgm:pt>
    <dgm:pt modelId="{2C40C58B-03C2-4E36-AB4F-D0CED9063AF8}" type="pres">
      <dgm:prSet presAssocID="{2315459A-951D-46CC-A1F7-2EBA4F653FFF}" presName="composite" presStyleCnt="0"/>
      <dgm:spPr/>
    </dgm:pt>
    <dgm:pt modelId="{76B72C04-DD41-440A-A7F5-6AEA8F9C8C79}" type="pres">
      <dgm:prSet presAssocID="{2315459A-951D-46CC-A1F7-2EBA4F653FFF}" presName="background" presStyleLbl="node0" presStyleIdx="2" presStyleCnt="3"/>
      <dgm:spPr/>
    </dgm:pt>
    <dgm:pt modelId="{9399A226-25C1-4756-A4C4-4ACB884539EB}" type="pres">
      <dgm:prSet presAssocID="{2315459A-951D-46CC-A1F7-2EBA4F653FFF}" presName="text" presStyleLbl="fgAcc0" presStyleIdx="2" presStyleCnt="3">
        <dgm:presLayoutVars>
          <dgm:chPref val="3"/>
        </dgm:presLayoutVars>
      </dgm:prSet>
      <dgm:spPr/>
    </dgm:pt>
    <dgm:pt modelId="{C2FF0316-9D3E-47C3-8708-37961E115989}" type="pres">
      <dgm:prSet presAssocID="{2315459A-951D-46CC-A1F7-2EBA4F653FFF}" presName="hierChild2" presStyleCnt="0"/>
      <dgm:spPr/>
    </dgm:pt>
  </dgm:ptLst>
  <dgm:cxnLst>
    <dgm:cxn modelId="{95FAEE29-3996-4C9B-9653-D46D3F856E66}" type="presOf" srcId="{F64650B7-D3D6-4A5C-8209-42625D4F9D79}" destId="{9B8C0A52-5CE7-4D18-9F36-B132D8CEDF02}" srcOrd="0" destOrd="0" presId="urn:microsoft.com/office/officeart/2005/8/layout/hierarchy1"/>
    <dgm:cxn modelId="{04CE592A-7556-4770-B692-9F09598DE141}" srcId="{731936CE-636F-4923-80D6-4BCD9F2625FB}" destId="{F64650B7-D3D6-4A5C-8209-42625D4F9D79}" srcOrd="0" destOrd="0" parTransId="{F3F4DEAC-E02E-4ED5-B1BB-B1E8C1180931}" sibTransId="{E1A5F55A-2C3A-4363-B4BC-19911D25395F}"/>
    <dgm:cxn modelId="{2B6D7C88-A886-499C-B486-0D351F5D17F6}" srcId="{731936CE-636F-4923-80D6-4BCD9F2625FB}" destId="{2F7492A1-C446-4C0A-8DFE-1E72DE3A1731}" srcOrd="1" destOrd="0" parTransId="{82F1A1E8-834A-4772-A0FD-2066CDFB090E}" sibTransId="{9895A4F0-150E-4677-A1C6-5201E637025F}"/>
    <dgm:cxn modelId="{F61CBF9A-CFE4-496A-83B8-0656AE4C926D}" srcId="{731936CE-636F-4923-80D6-4BCD9F2625FB}" destId="{2315459A-951D-46CC-A1F7-2EBA4F653FFF}" srcOrd="2" destOrd="0" parTransId="{8723B1E6-BBF8-4CD5-8005-FB530D8CDACD}" sibTransId="{B56134DC-B498-4465-9E6E-AAF7272BDE8B}"/>
    <dgm:cxn modelId="{29B8879F-AC07-4A3E-82CC-2037F687CB53}" type="presOf" srcId="{2F7492A1-C446-4C0A-8DFE-1E72DE3A1731}" destId="{A8A93DDB-02D8-4C4F-AF90-DB30E14F4908}" srcOrd="0" destOrd="0" presId="urn:microsoft.com/office/officeart/2005/8/layout/hierarchy1"/>
    <dgm:cxn modelId="{E4E662A2-B565-4F6B-821C-FE1A4341D913}" type="presOf" srcId="{731936CE-636F-4923-80D6-4BCD9F2625FB}" destId="{3C1C03FC-BD5B-4BB0-A92F-48BF46319F78}" srcOrd="0" destOrd="0" presId="urn:microsoft.com/office/officeart/2005/8/layout/hierarchy1"/>
    <dgm:cxn modelId="{1DA630F3-97C5-4388-9D1A-25B77EA1ED88}" type="presOf" srcId="{2315459A-951D-46CC-A1F7-2EBA4F653FFF}" destId="{9399A226-25C1-4756-A4C4-4ACB884539EB}" srcOrd="0" destOrd="0" presId="urn:microsoft.com/office/officeart/2005/8/layout/hierarchy1"/>
    <dgm:cxn modelId="{222CB550-0B0C-4470-9C8E-DF08BE807205}" type="presParOf" srcId="{3C1C03FC-BD5B-4BB0-A92F-48BF46319F78}" destId="{554443EE-AD2F-4AAF-8954-A457C59F407D}" srcOrd="0" destOrd="0" presId="urn:microsoft.com/office/officeart/2005/8/layout/hierarchy1"/>
    <dgm:cxn modelId="{017430CB-AE88-43FC-B106-39D4B91C222E}" type="presParOf" srcId="{554443EE-AD2F-4AAF-8954-A457C59F407D}" destId="{B2ACDFC4-4BB9-41B6-8805-6A57CA18AC2F}" srcOrd="0" destOrd="0" presId="urn:microsoft.com/office/officeart/2005/8/layout/hierarchy1"/>
    <dgm:cxn modelId="{861C6F1B-F235-4C84-BD7D-A44BF264104C}" type="presParOf" srcId="{B2ACDFC4-4BB9-41B6-8805-6A57CA18AC2F}" destId="{46421FD9-C8C6-43FF-8320-1FD27B21324C}" srcOrd="0" destOrd="0" presId="urn:microsoft.com/office/officeart/2005/8/layout/hierarchy1"/>
    <dgm:cxn modelId="{215A8793-068A-4EE7-B6A8-0DF8EDBC1C94}" type="presParOf" srcId="{B2ACDFC4-4BB9-41B6-8805-6A57CA18AC2F}" destId="{9B8C0A52-5CE7-4D18-9F36-B132D8CEDF02}" srcOrd="1" destOrd="0" presId="urn:microsoft.com/office/officeart/2005/8/layout/hierarchy1"/>
    <dgm:cxn modelId="{7731E896-014D-4F70-A12B-1C524F5E23A2}" type="presParOf" srcId="{554443EE-AD2F-4AAF-8954-A457C59F407D}" destId="{6CAD8459-376C-4CCD-8E0C-422EA2484D03}" srcOrd="1" destOrd="0" presId="urn:microsoft.com/office/officeart/2005/8/layout/hierarchy1"/>
    <dgm:cxn modelId="{99B9D62C-FD38-4C95-B525-8F5540781003}" type="presParOf" srcId="{3C1C03FC-BD5B-4BB0-A92F-48BF46319F78}" destId="{F159F425-9430-45C8-A8AE-0537CD540316}" srcOrd="1" destOrd="0" presId="urn:microsoft.com/office/officeart/2005/8/layout/hierarchy1"/>
    <dgm:cxn modelId="{A4C91800-5366-420E-9EC7-675102180095}" type="presParOf" srcId="{F159F425-9430-45C8-A8AE-0537CD540316}" destId="{1B6E621B-63A9-4653-825D-2ABBA27844E3}" srcOrd="0" destOrd="0" presId="urn:microsoft.com/office/officeart/2005/8/layout/hierarchy1"/>
    <dgm:cxn modelId="{138F42EC-5DF2-4475-B3A2-770E9A2C122C}" type="presParOf" srcId="{1B6E621B-63A9-4653-825D-2ABBA27844E3}" destId="{1B29AB1E-E861-4BD2-A307-0FF184FBFBCB}" srcOrd="0" destOrd="0" presId="urn:microsoft.com/office/officeart/2005/8/layout/hierarchy1"/>
    <dgm:cxn modelId="{E3640B26-0CC9-461F-8CEB-D563A7045D61}" type="presParOf" srcId="{1B6E621B-63A9-4653-825D-2ABBA27844E3}" destId="{A8A93DDB-02D8-4C4F-AF90-DB30E14F4908}" srcOrd="1" destOrd="0" presId="urn:microsoft.com/office/officeart/2005/8/layout/hierarchy1"/>
    <dgm:cxn modelId="{B6C2F36B-82FC-4509-B5A8-37F87D34994C}" type="presParOf" srcId="{F159F425-9430-45C8-A8AE-0537CD540316}" destId="{569C555C-379F-49A6-874D-7C9D4ABA782A}" srcOrd="1" destOrd="0" presId="urn:microsoft.com/office/officeart/2005/8/layout/hierarchy1"/>
    <dgm:cxn modelId="{7F861415-DCEF-4869-8AA4-DA40F59F3D3B}" type="presParOf" srcId="{3C1C03FC-BD5B-4BB0-A92F-48BF46319F78}" destId="{03867706-06D6-407C-92FF-23A6981E2ABE}" srcOrd="2" destOrd="0" presId="urn:microsoft.com/office/officeart/2005/8/layout/hierarchy1"/>
    <dgm:cxn modelId="{EDC88B5B-D32E-49A6-A537-45047190ECAC}" type="presParOf" srcId="{03867706-06D6-407C-92FF-23A6981E2ABE}" destId="{2C40C58B-03C2-4E36-AB4F-D0CED9063AF8}" srcOrd="0" destOrd="0" presId="urn:microsoft.com/office/officeart/2005/8/layout/hierarchy1"/>
    <dgm:cxn modelId="{1F895977-9B32-426D-AE7F-D14BFB2B8A21}" type="presParOf" srcId="{2C40C58B-03C2-4E36-AB4F-D0CED9063AF8}" destId="{76B72C04-DD41-440A-A7F5-6AEA8F9C8C79}" srcOrd="0" destOrd="0" presId="urn:microsoft.com/office/officeart/2005/8/layout/hierarchy1"/>
    <dgm:cxn modelId="{3997EC58-DC50-43BA-9147-5E1850050C14}" type="presParOf" srcId="{2C40C58B-03C2-4E36-AB4F-D0CED9063AF8}" destId="{9399A226-25C1-4756-A4C4-4ACB884539EB}" srcOrd="1" destOrd="0" presId="urn:microsoft.com/office/officeart/2005/8/layout/hierarchy1"/>
    <dgm:cxn modelId="{65A202D1-80EF-4DA8-989F-9CA513DC1904}" type="presParOf" srcId="{03867706-06D6-407C-92FF-23A6981E2ABE}" destId="{C2FF0316-9D3E-47C3-8708-37961E1159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4F2D04-7E9B-4BB2-80F0-883F130005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1F84E2-610B-444E-928A-26EF48929A6D}">
      <dgm:prSet phldrT="[Text]" phldr="0" custT="0"/>
      <dgm:spPr/>
      <dgm:t>
        <a:bodyPr/>
        <a:lstStyle/>
        <a:p>
          <a:r>
            <a:rPr lang="en-GB" sz="3600" dirty="0">
              <a:latin typeface="Aptos Display" panose="020F0302020204030204"/>
            </a:rPr>
            <a:t>East</a:t>
          </a:r>
          <a:endParaRPr lang="en-GB" sz="3600" dirty="0"/>
        </a:p>
      </dgm:t>
    </dgm:pt>
    <dgm:pt modelId="{32DE767F-63A4-4A1C-AE4E-170669B201FF}" type="parTrans" cxnId="{09866F8F-3E64-4CF9-B6FA-C4C0760BE760}">
      <dgm:prSet/>
      <dgm:spPr/>
      <dgm:t>
        <a:bodyPr/>
        <a:lstStyle/>
        <a:p>
          <a:endParaRPr lang="en-GB"/>
        </a:p>
      </dgm:t>
    </dgm:pt>
    <dgm:pt modelId="{C378838C-62A1-45DA-B9BC-4E39D58118EE}" type="sibTrans" cxnId="{09866F8F-3E64-4CF9-B6FA-C4C0760BE760}">
      <dgm:prSet/>
      <dgm:spPr/>
      <dgm:t>
        <a:bodyPr/>
        <a:lstStyle/>
        <a:p>
          <a:endParaRPr lang="en-GB"/>
        </a:p>
      </dgm:t>
    </dgm:pt>
    <dgm:pt modelId="{68149361-AB63-475D-9914-70A233D92032}">
      <dgm:prSet phldrT="[Text]" phldr="0"/>
      <dgm:spPr/>
      <dgm:t>
        <a:bodyPr/>
        <a:lstStyle/>
        <a:p>
          <a:r>
            <a:rPr lang="en-GB" sz="3600" dirty="0"/>
            <a:t>nauman.akhtar@nhs.net</a:t>
          </a:r>
        </a:p>
      </dgm:t>
    </dgm:pt>
    <dgm:pt modelId="{416602CB-D7E1-4746-B9D1-D8D0058376B4}" type="parTrans" cxnId="{9DCFE61A-E7F3-40BC-8984-EA84753B0D59}">
      <dgm:prSet/>
      <dgm:spPr/>
      <dgm:t>
        <a:bodyPr/>
        <a:lstStyle/>
        <a:p>
          <a:endParaRPr lang="en-GB"/>
        </a:p>
      </dgm:t>
    </dgm:pt>
    <dgm:pt modelId="{349E2BD3-7508-4A22-A114-CA80E642DAC1}" type="sibTrans" cxnId="{9DCFE61A-E7F3-40BC-8984-EA84753B0D59}">
      <dgm:prSet/>
      <dgm:spPr/>
      <dgm:t>
        <a:bodyPr/>
        <a:lstStyle/>
        <a:p>
          <a:endParaRPr lang="en-GB"/>
        </a:p>
      </dgm:t>
    </dgm:pt>
    <dgm:pt modelId="{4304940C-1CB3-416E-95BE-AA618D374005}">
      <dgm:prSet phldrT="[Text]" phldr="0"/>
      <dgm:spPr/>
      <dgm:t>
        <a:bodyPr/>
        <a:lstStyle/>
        <a:p>
          <a:r>
            <a:rPr lang="en-GB" sz="3600" dirty="0"/>
            <a:t>andrew.horne3@nhs.net</a:t>
          </a:r>
        </a:p>
      </dgm:t>
    </dgm:pt>
    <dgm:pt modelId="{AE25817D-BA5F-4F1A-A7DD-55E638AC7714}" type="parTrans" cxnId="{47DA203B-A1BF-439A-A211-80384FF04E85}">
      <dgm:prSet/>
      <dgm:spPr/>
      <dgm:t>
        <a:bodyPr/>
        <a:lstStyle/>
        <a:p>
          <a:endParaRPr lang="en-GB"/>
        </a:p>
      </dgm:t>
    </dgm:pt>
    <dgm:pt modelId="{DDC2105D-0BAE-43FD-88A3-AB487ECCE5B8}" type="sibTrans" cxnId="{47DA203B-A1BF-439A-A211-80384FF04E85}">
      <dgm:prSet/>
      <dgm:spPr/>
      <dgm:t>
        <a:bodyPr/>
        <a:lstStyle/>
        <a:p>
          <a:endParaRPr lang="en-GB"/>
        </a:p>
      </dgm:t>
    </dgm:pt>
    <dgm:pt modelId="{131B0F95-C061-4D8D-8409-201B9BFE836C}">
      <dgm:prSet phldrT="[Text]" phldr="0"/>
      <dgm:spPr/>
      <dgm:t>
        <a:bodyPr/>
        <a:lstStyle/>
        <a:p>
          <a:r>
            <a:rPr lang="en-GB" sz="3600" dirty="0">
              <a:latin typeface="Aptos Display" panose="020F0302020204030204"/>
            </a:rPr>
            <a:t>South</a:t>
          </a:r>
          <a:endParaRPr lang="en-GB" sz="3600" dirty="0"/>
        </a:p>
      </dgm:t>
    </dgm:pt>
    <dgm:pt modelId="{28D8BA7A-57EA-46D1-BBB7-5E703EC0572E}" type="parTrans" cxnId="{1EFC24F0-7387-4AF2-9925-FD8924FC855D}">
      <dgm:prSet/>
      <dgm:spPr/>
      <dgm:t>
        <a:bodyPr/>
        <a:lstStyle/>
        <a:p>
          <a:endParaRPr lang="en-GB"/>
        </a:p>
      </dgm:t>
    </dgm:pt>
    <dgm:pt modelId="{1A177A80-6C5A-45E4-8283-65185DBEA998}" type="sibTrans" cxnId="{1EFC24F0-7387-4AF2-9925-FD8924FC855D}">
      <dgm:prSet/>
      <dgm:spPr/>
      <dgm:t>
        <a:bodyPr/>
        <a:lstStyle/>
        <a:p>
          <a:endParaRPr lang="en-GB"/>
        </a:p>
      </dgm:t>
    </dgm:pt>
    <dgm:pt modelId="{A32FD57A-B1A0-4B05-A905-491E42D38DB2}">
      <dgm:prSet phldrT="[Text]" phldr="0"/>
      <dgm:spPr/>
      <dgm:t>
        <a:bodyPr/>
        <a:lstStyle/>
        <a:p>
          <a:r>
            <a:rPr lang="en-GB" sz="3600" dirty="0"/>
            <a:t>michael.robinson20@nhs.net</a:t>
          </a:r>
        </a:p>
      </dgm:t>
    </dgm:pt>
    <dgm:pt modelId="{06AA63DD-7DE1-4FC2-A82D-BD4C071D8F06}" type="parTrans" cxnId="{01DB78A3-824C-4740-9D2E-847D5EFA63E4}">
      <dgm:prSet/>
      <dgm:spPr/>
      <dgm:t>
        <a:bodyPr/>
        <a:lstStyle/>
        <a:p>
          <a:endParaRPr lang="en-GB"/>
        </a:p>
      </dgm:t>
    </dgm:pt>
    <dgm:pt modelId="{3E080A32-D872-4649-BE67-2BA09BA403DB}" type="sibTrans" cxnId="{01DB78A3-824C-4740-9D2E-847D5EFA63E4}">
      <dgm:prSet/>
      <dgm:spPr/>
      <dgm:t>
        <a:bodyPr/>
        <a:lstStyle/>
        <a:p>
          <a:endParaRPr lang="en-GB"/>
        </a:p>
      </dgm:t>
    </dgm:pt>
    <dgm:pt modelId="{0CB4D28F-DA53-40CB-A780-9EEC57B1BB29}">
      <dgm:prSet phldrT="[Text]" phldr="0"/>
      <dgm:spPr/>
      <dgm:t>
        <a:bodyPr/>
        <a:lstStyle/>
        <a:p>
          <a:r>
            <a:rPr lang="en-GB" sz="3600" dirty="0"/>
            <a:t>deborah.kerr6@nhs.net</a:t>
          </a:r>
        </a:p>
      </dgm:t>
    </dgm:pt>
    <dgm:pt modelId="{478AE2E4-4BCE-4377-9142-498295394F22}" type="parTrans" cxnId="{0F920C9C-1D30-41C4-A737-275D4DC1234F}">
      <dgm:prSet/>
      <dgm:spPr/>
      <dgm:t>
        <a:bodyPr/>
        <a:lstStyle/>
        <a:p>
          <a:endParaRPr lang="en-GB"/>
        </a:p>
      </dgm:t>
    </dgm:pt>
    <dgm:pt modelId="{6E8F63D7-C85D-479B-AF79-067E0BD8FF55}" type="sibTrans" cxnId="{0F920C9C-1D30-41C4-A737-275D4DC1234F}">
      <dgm:prSet/>
      <dgm:spPr/>
      <dgm:t>
        <a:bodyPr/>
        <a:lstStyle/>
        <a:p>
          <a:endParaRPr lang="en-GB"/>
        </a:p>
      </dgm:t>
    </dgm:pt>
    <dgm:pt modelId="{62F0AF19-BCA5-4CCB-AF59-BEA85CEBD295}">
      <dgm:prSet phldrT="[Text]" phldr="0"/>
      <dgm:spPr/>
      <dgm:t>
        <a:bodyPr/>
        <a:lstStyle/>
        <a:p>
          <a:r>
            <a:rPr lang="en-GB" sz="3600" dirty="0">
              <a:latin typeface="Aptos Display" panose="020F0302020204030204"/>
            </a:rPr>
            <a:t>West</a:t>
          </a:r>
          <a:endParaRPr lang="en-GB" sz="3600" dirty="0"/>
        </a:p>
      </dgm:t>
    </dgm:pt>
    <dgm:pt modelId="{ECCA269A-EFBB-48D5-A4AE-90C056E04CDD}" type="parTrans" cxnId="{41EC1E27-B772-4ABB-BCD2-309190A8058D}">
      <dgm:prSet/>
      <dgm:spPr/>
      <dgm:t>
        <a:bodyPr/>
        <a:lstStyle/>
        <a:p>
          <a:endParaRPr lang="en-GB"/>
        </a:p>
      </dgm:t>
    </dgm:pt>
    <dgm:pt modelId="{7010A5BC-1DA6-47BF-8E30-CD70ECFECEC1}" type="sibTrans" cxnId="{41EC1E27-B772-4ABB-BCD2-309190A8058D}">
      <dgm:prSet/>
      <dgm:spPr/>
      <dgm:t>
        <a:bodyPr/>
        <a:lstStyle/>
        <a:p>
          <a:endParaRPr lang="en-GB"/>
        </a:p>
      </dgm:t>
    </dgm:pt>
    <dgm:pt modelId="{A905DA02-FF3E-4DAA-BAEF-A4470D257F67}">
      <dgm:prSet phldr="0"/>
      <dgm:spPr/>
      <dgm:t>
        <a:bodyPr/>
        <a:lstStyle/>
        <a:p>
          <a:r>
            <a:rPr lang="en-GB" sz="3600" u="none" dirty="0">
              <a:solidFill>
                <a:schemeClr val="tx1"/>
              </a:solidFill>
              <a:latin typeface="Aptos Display" panose="020F0302020204030204"/>
            </a:rPr>
            <a:t>ICM</a:t>
          </a:r>
        </a:p>
      </dgm:t>
    </dgm:pt>
    <dgm:pt modelId="{09E7ED49-7BEB-4E4C-B2AF-EC288DF1B8A2}" type="parTrans" cxnId="{31C010A1-1AFA-4B72-AA57-C467ECB40148}">
      <dgm:prSet/>
      <dgm:spPr/>
    </dgm:pt>
    <dgm:pt modelId="{73F2426D-424B-4668-B6C2-511CDE05746D}" type="sibTrans" cxnId="{31C010A1-1AFA-4B72-AA57-C467ECB40148}">
      <dgm:prSet/>
      <dgm:spPr/>
    </dgm:pt>
    <dgm:pt modelId="{A7E2FB36-CB84-4047-9BED-78B4E900E11C}">
      <dgm:prSet phldr="0"/>
      <dgm:spPr/>
      <dgm:t>
        <a:bodyPr/>
        <a:lstStyle/>
        <a:p>
          <a:pPr rtl="0"/>
          <a:r>
            <a:rPr lang="en-GB" sz="3600" u="none" dirty="0">
              <a:solidFill>
                <a:schemeClr val="tx1"/>
              </a:solidFill>
              <a:latin typeface="Calibri"/>
              <a:ea typeface="Calibri"/>
              <a:cs typeface="Calibri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will.peat@nhs.net</a:t>
          </a:r>
          <a:endParaRPr lang="en-US" sz="3600" u="none" dirty="0">
            <a:solidFill>
              <a:schemeClr val="tx1"/>
            </a:solidFill>
            <a:latin typeface="Calibri"/>
            <a:ea typeface="Calibri"/>
            <a:cs typeface="Calibri"/>
            <a:hlinkClick xmlns:r="http://schemas.openxmlformats.org/officeDocument/2006/relationships" r:id="" action="ppaction://noaction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211D022B-EB4C-40C1-A303-AC89C165EE7E}" type="parTrans" cxnId="{2D5884F1-EA12-48AB-94B7-5CD7551ED7A1}">
      <dgm:prSet/>
      <dgm:spPr/>
    </dgm:pt>
    <dgm:pt modelId="{CBD20EB4-7683-4A1A-85E3-7D6F38E94C11}" type="sibTrans" cxnId="{2D5884F1-EA12-48AB-94B7-5CD7551ED7A1}">
      <dgm:prSet/>
      <dgm:spPr/>
    </dgm:pt>
    <dgm:pt modelId="{9F4955E3-4D36-4C37-866D-E4765F29D04D}">
      <dgm:prSet phldr="0"/>
      <dgm:spPr/>
      <dgm:t>
        <a:bodyPr/>
        <a:lstStyle/>
        <a:p>
          <a:r>
            <a:rPr lang="en-GB" sz="3600" u="none" dirty="0">
              <a:solidFill>
                <a:schemeClr val="tx1"/>
              </a:solidFill>
              <a:latin typeface="Calibri"/>
              <a:ea typeface="Calibri"/>
              <a:cs typeface="Calibri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alison.colhoun1@nhs.net</a:t>
          </a:r>
          <a:endParaRPr lang="en-US" sz="3600" u="none" dirty="0">
            <a:solidFill>
              <a:schemeClr val="tx1"/>
            </a:solidFill>
            <a:latin typeface="Calibri"/>
            <a:ea typeface="Calibri"/>
            <a:cs typeface="Calibri"/>
            <a:hlinkClick xmlns:r="http://schemas.openxmlformats.org/officeDocument/2006/relationships" r:id="" action="ppaction://noaction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4A517DD5-9D4A-4592-83BF-E0A666E1C25D}" type="parTrans" cxnId="{C1DAE178-E453-4C80-9A62-F7A57F2BB9B3}">
      <dgm:prSet/>
      <dgm:spPr/>
    </dgm:pt>
    <dgm:pt modelId="{CCECBC88-0E58-4AB9-A07D-9420C927AD3B}" type="sibTrans" cxnId="{C1DAE178-E453-4C80-9A62-F7A57F2BB9B3}">
      <dgm:prSet/>
      <dgm:spPr/>
    </dgm:pt>
    <dgm:pt modelId="{0F73CE92-2749-4018-9866-D0EBED1F1118}">
      <dgm:prSet phldr="0"/>
      <dgm:spPr/>
      <dgm:t>
        <a:bodyPr/>
        <a:lstStyle/>
        <a:p>
          <a:r>
            <a:rPr lang="en-GB" sz="3600" u="none" dirty="0">
              <a:solidFill>
                <a:schemeClr val="tx1"/>
              </a:solidFill>
              <a:latin typeface="Calibri"/>
              <a:ea typeface="Calibri"/>
              <a:cs typeface="Calibri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rashmi.menon@nhs.net</a:t>
          </a:r>
          <a:endParaRPr lang="en-US" sz="3600" u="none" dirty="0">
            <a:solidFill>
              <a:schemeClr val="tx1"/>
            </a:solidFill>
            <a:latin typeface="Calibri"/>
            <a:ea typeface="Calibri"/>
            <a:cs typeface="Calibri"/>
            <a:hlinkClick xmlns:r="http://schemas.openxmlformats.org/officeDocument/2006/relationships" r:id="" action="ppaction://noaction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B39A57E6-B46A-4880-8CD3-6B96E9F94630}" type="parTrans" cxnId="{FA3A60F6-8D38-46FE-877D-409EB2478600}">
      <dgm:prSet/>
      <dgm:spPr/>
    </dgm:pt>
    <dgm:pt modelId="{7E9C7A3D-273A-4328-ACB1-84414BAE66E6}" type="sibTrans" cxnId="{FA3A60F6-8D38-46FE-877D-409EB2478600}">
      <dgm:prSet/>
      <dgm:spPr/>
    </dgm:pt>
    <dgm:pt modelId="{806613CF-3B13-47FB-BDA7-47737FB25D3F}">
      <dgm:prSet phldr="0"/>
      <dgm:spPr/>
      <dgm:t>
        <a:bodyPr/>
        <a:lstStyle/>
        <a:p>
          <a:r>
            <a:rPr lang="en-GB" sz="3600" u="none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kris.bauchmuller@nhs.net</a:t>
          </a:r>
          <a:endParaRPr lang="en-GB" sz="3600" u="none" dirty="0">
            <a:solidFill>
              <a:schemeClr val="tx1"/>
            </a:solidFill>
            <a:latin typeface="Aptos Display" panose="020F0302020204030204"/>
            <a:hlinkClick xmlns:r="http://schemas.openxmlformats.org/officeDocument/2006/relationships" r:id="rId4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gm:t>
    </dgm:pt>
    <dgm:pt modelId="{DC971B7A-4074-4912-8336-59D0F1677EF1}" type="parTrans" cxnId="{11377EAC-3854-45DE-83D8-6538967945E9}">
      <dgm:prSet/>
      <dgm:spPr/>
    </dgm:pt>
    <dgm:pt modelId="{19202F96-9B09-4B73-89B2-059EEF7F7BD2}" type="sibTrans" cxnId="{11377EAC-3854-45DE-83D8-6538967945E9}">
      <dgm:prSet/>
      <dgm:spPr/>
    </dgm:pt>
    <dgm:pt modelId="{7D12D23A-8284-4BE9-B43F-6EC597B2E7B3}">
      <dgm:prSet phldr="0"/>
      <dgm:spPr/>
      <dgm:t>
        <a:bodyPr/>
        <a:lstStyle/>
        <a:p>
          <a:r>
            <a:rPr lang="en-GB" sz="3600" dirty="0"/>
            <a:t>James.Morgan@bthft.nhs.uk</a:t>
          </a:r>
          <a:endParaRPr lang="en-GB" sz="3600" dirty="0">
            <a:latin typeface="Aptos Display" panose="020F0302020204030204"/>
          </a:endParaRPr>
        </a:p>
      </dgm:t>
    </dgm:pt>
    <dgm:pt modelId="{609C5164-5E3E-4C61-9ABF-36839ECE9FC8}" type="parTrans" cxnId="{1EC36E4E-4ABB-4586-888F-6D324360586A}">
      <dgm:prSet/>
      <dgm:spPr/>
    </dgm:pt>
    <dgm:pt modelId="{41B4D2CB-D15B-4A52-B998-E71DA2413A51}" type="sibTrans" cxnId="{1EC36E4E-4ABB-4586-888F-6D324360586A}">
      <dgm:prSet/>
      <dgm:spPr/>
    </dgm:pt>
    <dgm:pt modelId="{E626D035-7D85-4A15-B2E2-64AB484465CA}" type="pres">
      <dgm:prSet presAssocID="{924F2D04-7E9B-4BB2-80F0-883F130005AD}" presName="Name0" presStyleCnt="0">
        <dgm:presLayoutVars>
          <dgm:dir/>
          <dgm:animLvl val="lvl"/>
          <dgm:resizeHandles val="exact"/>
        </dgm:presLayoutVars>
      </dgm:prSet>
      <dgm:spPr/>
    </dgm:pt>
    <dgm:pt modelId="{9D2EE5F0-3480-474C-ABC8-E8C0FBF16803}" type="pres">
      <dgm:prSet presAssocID="{9F1F84E2-610B-444E-928A-26EF48929A6D}" presName="composite" presStyleCnt="0"/>
      <dgm:spPr/>
    </dgm:pt>
    <dgm:pt modelId="{CCE1ECA4-23CC-4365-9683-12175DD5C7DF}" type="pres">
      <dgm:prSet presAssocID="{9F1F84E2-610B-444E-928A-26EF48929A6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26151B6-C4D2-48E0-8648-BEC4BBBB1B55}" type="pres">
      <dgm:prSet presAssocID="{9F1F84E2-610B-444E-928A-26EF48929A6D}" presName="desTx" presStyleLbl="alignAccFollowNode1" presStyleIdx="0" presStyleCnt="4">
        <dgm:presLayoutVars>
          <dgm:bulletEnabled val="1"/>
        </dgm:presLayoutVars>
      </dgm:prSet>
      <dgm:spPr/>
    </dgm:pt>
    <dgm:pt modelId="{CB0C6D66-04A4-41A3-BB52-3634ABF6E290}" type="pres">
      <dgm:prSet presAssocID="{C378838C-62A1-45DA-B9BC-4E39D58118EE}" presName="space" presStyleCnt="0"/>
      <dgm:spPr/>
    </dgm:pt>
    <dgm:pt modelId="{59B9D693-B1FB-43D5-9C74-13A210101CBF}" type="pres">
      <dgm:prSet presAssocID="{131B0F95-C061-4D8D-8409-201B9BFE836C}" presName="composite" presStyleCnt="0"/>
      <dgm:spPr/>
    </dgm:pt>
    <dgm:pt modelId="{761E9929-7F25-4CFB-AF17-0EFD5A65FBBB}" type="pres">
      <dgm:prSet presAssocID="{131B0F95-C061-4D8D-8409-201B9BFE836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98DCAAF-A8AE-4792-8DBB-B9DD73317714}" type="pres">
      <dgm:prSet presAssocID="{131B0F95-C061-4D8D-8409-201B9BFE836C}" presName="desTx" presStyleLbl="alignAccFollowNode1" presStyleIdx="1" presStyleCnt="4">
        <dgm:presLayoutVars>
          <dgm:bulletEnabled val="1"/>
        </dgm:presLayoutVars>
      </dgm:prSet>
      <dgm:spPr/>
    </dgm:pt>
    <dgm:pt modelId="{45FB3EF2-577B-4D94-B50D-97B6F32448F0}" type="pres">
      <dgm:prSet presAssocID="{1A177A80-6C5A-45E4-8283-65185DBEA998}" presName="space" presStyleCnt="0"/>
      <dgm:spPr/>
    </dgm:pt>
    <dgm:pt modelId="{B4EDCF8C-6BB1-4296-A2BD-6111CDE5039A}" type="pres">
      <dgm:prSet presAssocID="{62F0AF19-BCA5-4CCB-AF59-BEA85CEBD295}" presName="composite" presStyleCnt="0"/>
      <dgm:spPr/>
    </dgm:pt>
    <dgm:pt modelId="{8BF0C779-F359-4DDF-A4B1-956842C86338}" type="pres">
      <dgm:prSet presAssocID="{62F0AF19-BCA5-4CCB-AF59-BEA85CEBD29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6B87C5A-B858-41CB-ADDF-546702D37B21}" type="pres">
      <dgm:prSet presAssocID="{62F0AF19-BCA5-4CCB-AF59-BEA85CEBD295}" presName="desTx" presStyleLbl="alignAccFollowNode1" presStyleIdx="2" presStyleCnt="4">
        <dgm:presLayoutVars>
          <dgm:bulletEnabled val="1"/>
        </dgm:presLayoutVars>
      </dgm:prSet>
      <dgm:spPr/>
    </dgm:pt>
    <dgm:pt modelId="{25DF6090-C4F5-4E70-975E-931872B50A5E}" type="pres">
      <dgm:prSet presAssocID="{7010A5BC-1DA6-47BF-8E30-CD70ECFECEC1}" presName="space" presStyleCnt="0"/>
      <dgm:spPr/>
    </dgm:pt>
    <dgm:pt modelId="{509EF019-9D72-4DF2-AEC7-7177363D4042}" type="pres">
      <dgm:prSet presAssocID="{A905DA02-FF3E-4DAA-BAEF-A4470D257F67}" presName="composite" presStyleCnt="0"/>
      <dgm:spPr/>
    </dgm:pt>
    <dgm:pt modelId="{7285F24E-4145-437F-8A40-9C77EF271F4B}" type="pres">
      <dgm:prSet presAssocID="{A905DA02-FF3E-4DAA-BAEF-A4470D257F6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BDDDAF0-FFB1-4F34-87AA-F41C8A1A13E1}" type="pres">
      <dgm:prSet presAssocID="{A905DA02-FF3E-4DAA-BAEF-A4470D257F6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3676B219-7C42-48DE-8DBD-8C5EAF8CE44B}" type="presOf" srcId="{4304940C-1CB3-416E-95BE-AA618D374005}" destId="{A26151B6-C4D2-48E0-8648-BEC4BBBB1B55}" srcOrd="0" destOrd="1" presId="urn:microsoft.com/office/officeart/2005/8/layout/hList1"/>
    <dgm:cxn modelId="{9DCFE61A-E7F3-40BC-8984-EA84753B0D59}" srcId="{9F1F84E2-610B-444E-928A-26EF48929A6D}" destId="{68149361-AB63-475D-9914-70A233D92032}" srcOrd="0" destOrd="0" parTransId="{416602CB-D7E1-4746-B9D1-D8D0058376B4}" sibTransId="{349E2BD3-7508-4A22-A114-CA80E642DAC1}"/>
    <dgm:cxn modelId="{41EC1E27-B772-4ABB-BCD2-309190A8058D}" srcId="{924F2D04-7E9B-4BB2-80F0-883F130005AD}" destId="{62F0AF19-BCA5-4CCB-AF59-BEA85CEBD295}" srcOrd="2" destOrd="0" parTransId="{ECCA269A-EFBB-48D5-A4AE-90C056E04CDD}" sibTransId="{7010A5BC-1DA6-47BF-8E30-CD70ECFECEC1}"/>
    <dgm:cxn modelId="{1ECF292A-7463-4503-9B41-BF4F6F836D67}" type="presOf" srcId="{7D12D23A-8284-4BE9-B43F-6EC597B2E7B3}" destId="{5BDDDAF0-FFB1-4F34-87AA-F41C8A1A13E1}" srcOrd="0" destOrd="1" presId="urn:microsoft.com/office/officeart/2005/8/layout/hList1"/>
    <dgm:cxn modelId="{67E6842C-54BE-4564-B6C5-918417524A06}" type="presOf" srcId="{9F4955E3-4D36-4C37-866D-E4765F29D04D}" destId="{26B87C5A-B858-41CB-ADDF-546702D37B21}" srcOrd="0" destOrd="1" presId="urn:microsoft.com/office/officeart/2005/8/layout/hList1"/>
    <dgm:cxn modelId="{47DA203B-A1BF-439A-A211-80384FF04E85}" srcId="{9F1F84E2-610B-444E-928A-26EF48929A6D}" destId="{4304940C-1CB3-416E-95BE-AA618D374005}" srcOrd="1" destOrd="0" parTransId="{AE25817D-BA5F-4F1A-A7DD-55E638AC7714}" sibTransId="{DDC2105D-0BAE-43FD-88A3-AB487ECCE5B8}"/>
    <dgm:cxn modelId="{D7D0713F-866A-4007-9E94-91F55C68C848}" type="presOf" srcId="{924F2D04-7E9B-4BB2-80F0-883F130005AD}" destId="{E626D035-7D85-4A15-B2E2-64AB484465CA}" srcOrd="0" destOrd="0" presId="urn:microsoft.com/office/officeart/2005/8/layout/hList1"/>
    <dgm:cxn modelId="{F7305D42-075B-40B3-80D2-F04055A803FF}" type="presOf" srcId="{131B0F95-C061-4D8D-8409-201B9BFE836C}" destId="{761E9929-7F25-4CFB-AF17-0EFD5A65FBBB}" srcOrd="0" destOrd="0" presId="urn:microsoft.com/office/officeart/2005/8/layout/hList1"/>
    <dgm:cxn modelId="{1EC36E4E-4ABB-4586-888F-6D324360586A}" srcId="{A905DA02-FF3E-4DAA-BAEF-A4470D257F67}" destId="{7D12D23A-8284-4BE9-B43F-6EC597B2E7B3}" srcOrd="1" destOrd="0" parTransId="{609C5164-5E3E-4C61-9ABF-36839ECE9FC8}" sibTransId="{41B4D2CB-D15B-4A52-B998-E71DA2413A51}"/>
    <dgm:cxn modelId="{B0AACC73-5D50-4DBD-AA13-D66BF9D5178E}" type="presOf" srcId="{A32FD57A-B1A0-4B05-A905-491E42D38DB2}" destId="{598DCAAF-A8AE-4792-8DBB-B9DD73317714}" srcOrd="0" destOrd="0" presId="urn:microsoft.com/office/officeart/2005/8/layout/hList1"/>
    <dgm:cxn modelId="{C1DAE178-E453-4C80-9A62-F7A57F2BB9B3}" srcId="{62F0AF19-BCA5-4CCB-AF59-BEA85CEBD295}" destId="{9F4955E3-4D36-4C37-866D-E4765F29D04D}" srcOrd="1" destOrd="0" parTransId="{4A517DD5-9D4A-4592-83BF-E0A666E1C25D}" sibTransId="{CCECBC88-0E58-4AB9-A07D-9420C927AD3B}"/>
    <dgm:cxn modelId="{984A9E85-073F-475B-AF8C-B95D24FD2D3E}" type="presOf" srcId="{68149361-AB63-475D-9914-70A233D92032}" destId="{A26151B6-C4D2-48E0-8648-BEC4BBBB1B55}" srcOrd="0" destOrd="0" presId="urn:microsoft.com/office/officeart/2005/8/layout/hList1"/>
    <dgm:cxn modelId="{49146E86-ABA8-45FD-B571-128E86633016}" type="presOf" srcId="{A7E2FB36-CB84-4047-9BED-78B4E900E11C}" destId="{26B87C5A-B858-41CB-ADDF-546702D37B21}" srcOrd="0" destOrd="0" presId="urn:microsoft.com/office/officeart/2005/8/layout/hList1"/>
    <dgm:cxn modelId="{09866F8F-3E64-4CF9-B6FA-C4C0760BE760}" srcId="{924F2D04-7E9B-4BB2-80F0-883F130005AD}" destId="{9F1F84E2-610B-444E-928A-26EF48929A6D}" srcOrd="0" destOrd="0" parTransId="{32DE767F-63A4-4A1C-AE4E-170669B201FF}" sibTransId="{C378838C-62A1-45DA-B9BC-4E39D58118EE}"/>
    <dgm:cxn modelId="{0F920C9C-1D30-41C4-A737-275D4DC1234F}" srcId="{131B0F95-C061-4D8D-8409-201B9BFE836C}" destId="{0CB4D28F-DA53-40CB-A780-9EEC57B1BB29}" srcOrd="1" destOrd="0" parTransId="{478AE2E4-4BCE-4377-9142-498295394F22}" sibTransId="{6E8F63D7-C85D-479B-AF79-067E0BD8FF55}"/>
    <dgm:cxn modelId="{31C010A1-1AFA-4B72-AA57-C467ECB40148}" srcId="{924F2D04-7E9B-4BB2-80F0-883F130005AD}" destId="{A905DA02-FF3E-4DAA-BAEF-A4470D257F67}" srcOrd="3" destOrd="0" parTransId="{09E7ED49-7BEB-4E4C-B2AF-EC288DF1B8A2}" sibTransId="{73F2426D-424B-4668-B6C2-511CDE05746D}"/>
    <dgm:cxn modelId="{01DB78A3-824C-4740-9D2E-847D5EFA63E4}" srcId="{131B0F95-C061-4D8D-8409-201B9BFE836C}" destId="{A32FD57A-B1A0-4B05-A905-491E42D38DB2}" srcOrd="0" destOrd="0" parTransId="{06AA63DD-7DE1-4FC2-A82D-BD4C071D8F06}" sibTransId="{3E080A32-D872-4649-BE67-2BA09BA403DB}"/>
    <dgm:cxn modelId="{11377EAC-3854-45DE-83D8-6538967945E9}" srcId="{A905DA02-FF3E-4DAA-BAEF-A4470D257F67}" destId="{806613CF-3B13-47FB-BDA7-47737FB25D3F}" srcOrd="0" destOrd="0" parTransId="{DC971B7A-4074-4912-8336-59D0F1677EF1}" sibTransId="{19202F96-9B09-4B73-89B2-059EEF7F7BD2}"/>
    <dgm:cxn modelId="{593151BD-0683-4E31-8848-76687F6C479E}" type="presOf" srcId="{62F0AF19-BCA5-4CCB-AF59-BEA85CEBD295}" destId="{8BF0C779-F359-4DDF-A4B1-956842C86338}" srcOrd="0" destOrd="0" presId="urn:microsoft.com/office/officeart/2005/8/layout/hList1"/>
    <dgm:cxn modelId="{D49CDCC0-3330-4EDF-A27B-A18CE70351C3}" type="presOf" srcId="{A905DA02-FF3E-4DAA-BAEF-A4470D257F67}" destId="{7285F24E-4145-437F-8A40-9C77EF271F4B}" srcOrd="0" destOrd="0" presId="urn:microsoft.com/office/officeart/2005/8/layout/hList1"/>
    <dgm:cxn modelId="{C54AE2D5-D303-45B9-A2D1-0E616D210077}" type="presOf" srcId="{9F1F84E2-610B-444E-928A-26EF48929A6D}" destId="{CCE1ECA4-23CC-4365-9683-12175DD5C7DF}" srcOrd="0" destOrd="0" presId="urn:microsoft.com/office/officeart/2005/8/layout/hList1"/>
    <dgm:cxn modelId="{32957DE3-D475-4195-B8C2-8D2BE33D9FE7}" type="presOf" srcId="{0F73CE92-2749-4018-9866-D0EBED1F1118}" destId="{26B87C5A-B858-41CB-ADDF-546702D37B21}" srcOrd="0" destOrd="2" presId="urn:microsoft.com/office/officeart/2005/8/layout/hList1"/>
    <dgm:cxn modelId="{1EFC24F0-7387-4AF2-9925-FD8924FC855D}" srcId="{924F2D04-7E9B-4BB2-80F0-883F130005AD}" destId="{131B0F95-C061-4D8D-8409-201B9BFE836C}" srcOrd="1" destOrd="0" parTransId="{28D8BA7A-57EA-46D1-BBB7-5E703EC0572E}" sibTransId="{1A177A80-6C5A-45E4-8283-65185DBEA998}"/>
    <dgm:cxn modelId="{2D5884F1-EA12-48AB-94B7-5CD7551ED7A1}" srcId="{62F0AF19-BCA5-4CCB-AF59-BEA85CEBD295}" destId="{A7E2FB36-CB84-4047-9BED-78B4E900E11C}" srcOrd="0" destOrd="0" parTransId="{211D022B-EB4C-40C1-A303-AC89C165EE7E}" sibTransId="{CBD20EB4-7683-4A1A-85E3-7D6F38E94C11}"/>
    <dgm:cxn modelId="{3927C8F3-FEA1-4157-9B6B-03DDA5723136}" type="presOf" srcId="{806613CF-3B13-47FB-BDA7-47737FB25D3F}" destId="{5BDDDAF0-FFB1-4F34-87AA-F41C8A1A13E1}" srcOrd="0" destOrd="0" presId="urn:microsoft.com/office/officeart/2005/8/layout/hList1"/>
    <dgm:cxn modelId="{FA3A60F6-8D38-46FE-877D-409EB2478600}" srcId="{62F0AF19-BCA5-4CCB-AF59-BEA85CEBD295}" destId="{0F73CE92-2749-4018-9866-D0EBED1F1118}" srcOrd="2" destOrd="0" parTransId="{B39A57E6-B46A-4880-8CD3-6B96E9F94630}" sibTransId="{7E9C7A3D-273A-4328-ACB1-84414BAE66E6}"/>
    <dgm:cxn modelId="{7CF044FB-CE3D-4C8B-B70D-B08428B6F092}" type="presOf" srcId="{0CB4D28F-DA53-40CB-A780-9EEC57B1BB29}" destId="{598DCAAF-A8AE-4792-8DBB-B9DD73317714}" srcOrd="0" destOrd="1" presId="urn:microsoft.com/office/officeart/2005/8/layout/hList1"/>
    <dgm:cxn modelId="{69A1DA8C-BF4A-4547-B06B-32F59E1453A3}" type="presParOf" srcId="{E626D035-7D85-4A15-B2E2-64AB484465CA}" destId="{9D2EE5F0-3480-474C-ABC8-E8C0FBF16803}" srcOrd="0" destOrd="0" presId="urn:microsoft.com/office/officeart/2005/8/layout/hList1"/>
    <dgm:cxn modelId="{6863D3E4-FC05-449A-8C4E-7396FFAF6266}" type="presParOf" srcId="{9D2EE5F0-3480-474C-ABC8-E8C0FBF16803}" destId="{CCE1ECA4-23CC-4365-9683-12175DD5C7DF}" srcOrd="0" destOrd="0" presId="urn:microsoft.com/office/officeart/2005/8/layout/hList1"/>
    <dgm:cxn modelId="{C2AA25ED-EA78-49FD-B85F-F3FB20C0BC9A}" type="presParOf" srcId="{9D2EE5F0-3480-474C-ABC8-E8C0FBF16803}" destId="{A26151B6-C4D2-48E0-8648-BEC4BBBB1B55}" srcOrd="1" destOrd="0" presId="urn:microsoft.com/office/officeart/2005/8/layout/hList1"/>
    <dgm:cxn modelId="{5166B452-B176-4316-9E33-43352F445BDD}" type="presParOf" srcId="{E626D035-7D85-4A15-B2E2-64AB484465CA}" destId="{CB0C6D66-04A4-41A3-BB52-3634ABF6E290}" srcOrd="1" destOrd="0" presId="urn:microsoft.com/office/officeart/2005/8/layout/hList1"/>
    <dgm:cxn modelId="{95C49DAB-751A-466E-88EC-1037965F4A48}" type="presParOf" srcId="{E626D035-7D85-4A15-B2E2-64AB484465CA}" destId="{59B9D693-B1FB-43D5-9C74-13A210101CBF}" srcOrd="2" destOrd="0" presId="urn:microsoft.com/office/officeart/2005/8/layout/hList1"/>
    <dgm:cxn modelId="{874B76D6-5E87-42B0-B4EB-DA41BF11D966}" type="presParOf" srcId="{59B9D693-B1FB-43D5-9C74-13A210101CBF}" destId="{761E9929-7F25-4CFB-AF17-0EFD5A65FBBB}" srcOrd="0" destOrd="0" presId="urn:microsoft.com/office/officeart/2005/8/layout/hList1"/>
    <dgm:cxn modelId="{BFA623AC-4E90-4D5B-A426-EE0DF439A357}" type="presParOf" srcId="{59B9D693-B1FB-43D5-9C74-13A210101CBF}" destId="{598DCAAF-A8AE-4792-8DBB-B9DD73317714}" srcOrd="1" destOrd="0" presId="urn:microsoft.com/office/officeart/2005/8/layout/hList1"/>
    <dgm:cxn modelId="{603C22E4-8D9F-43A3-97F2-33787222EBD1}" type="presParOf" srcId="{E626D035-7D85-4A15-B2E2-64AB484465CA}" destId="{45FB3EF2-577B-4D94-B50D-97B6F32448F0}" srcOrd="3" destOrd="0" presId="urn:microsoft.com/office/officeart/2005/8/layout/hList1"/>
    <dgm:cxn modelId="{AC369370-B3FF-403B-BCF5-D3D0BFFCF097}" type="presParOf" srcId="{E626D035-7D85-4A15-B2E2-64AB484465CA}" destId="{B4EDCF8C-6BB1-4296-A2BD-6111CDE5039A}" srcOrd="4" destOrd="0" presId="urn:microsoft.com/office/officeart/2005/8/layout/hList1"/>
    <dgm:cxn modelId="{E8C9A566-FCE9-497C-B2F5-0442D2AF0F55}" type="presParOf" srcId="{B4EDCF8C-6BB1-4296-A2BD-6111CDE5039A}" destId="{8BF0C779-F359-4DDF-A4B1-956842C86338}" srcOrd="0" destOrd="0" presId="urn:microsoft.com/office/officeart/2005/8/layout/hList1"/>
    <dgm:cxn modelId="{BE1E04D9-FD81-4B7D-A987-E6476C1BD050}" type="presParOf" srcId="{B4EDCF8C-6BB1-4296-A2BD-6111CDE5039A}" destId="{26B87C5A-B858-41CB-ADDF-546702D37B21}" srcOrd="1" destOrd="0" presId="urn:microsoft.com/office/officeart/2005/8/layout/hList1"/>
    <dgm:cxn modelId="{2717E935-C4C7-4537-8EC5-383A2B6BC42F}" type="presParOf" srcId="{E626D035-7D85-4A15-B2E2-64AB484465CA}" destId="{25DF6090-C4F5-4E70-975E-931872B50A5E}" srcOrd="5" destOrd="0" presId="urn:microsoft.com/office/officeart/2005/8/layout/hList1"/>
    <dgm:cxn modelId="{A617BFA3-35B8-4E61-BCE9-38BC4ECFBA96}" type="presParOf" srcId="{E626D035-7D85-4A15-B2E2-64AB484465CA}" destId="{509EF019-9D72-4DF2-AEC7-7177363D4042}" srcOrd="6" destOrd="0" presId="urn:microsoft.com/office/officeart/2005/8/layout/hList1"/>
    <dgm:cxn modelId="{0109AB25-34E5-4B06-A186-392716E2828A}" type="presParOf" srcId="{509EF019-9D72-4DF2-AEC7-7177363D4042}" destId="{7285F24E-4145-437F-8A40-9C77EF271F4B}" srcOrd="0" destOrd="0" presId="urn:microsoft.com/office/officeart/2005/8/layout/hList1"/>
    <dgm:cxn modelId="{FCC6FEBF-1B44-4353-8C91-5788E71B0888}" type="presParOf" srcId="{509EF019-9D72-4DF2-AEC7-7177363D4042}" destId="{5BDDDAF0-FFB1-4F34-87AA-F41C8A1A13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6A44BA-8D0D-41E9-8C8A-12F3C1B037C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962A29A-91BE-41A7-BBCA-92937B1E9479}">
      <dgm:prSet/>
      <dgm:spPr/>
      <dgm:t>
        <a:bodyPr/>
        <a:lstStyle/>
        <a:p>
          <a:r>
            <a:rPr lang="en-GB"/>
            <a:t>Better understanding of curriculum</a:t>
          </a:r>
          <a:endParaRPr lang="en-US"/>
        </a:p>
      </dgm:t>
    </dgm:pt>
    <dgm:pt modelId="{92C15A02-142D-4408-A6AF-D2B785D8A804}" type="parTrans" cxnId="{3F13A71C-1B9B-4E55-9936-F617D2D5CEF5}">
      <dgm:prSet/>
      <dgm:spPr/>
      <dgm:t>
        <a:bodyPr/>
        <a:lstStyle/>
        <a:p>
          <a:endParaRPr lang="en-US"/>
        </a:p>
      </dgm:t>
    </dgm:pt>
    <dgm:pt modelId="{650C499F-6693-4AFB-9792-FC39191FC628}" type="sibTrans" cxnId="{3F13A71C-1B9B-4E55-9936-F617D2D5CEF5}">
      <dgm:prSet/>
      <dgm:spPr/>
      <dgm:t>
        <a:bodyPr/>
        <a:lstStyle/>
        <a:p>
          <a:endParaRPr lang="en-US"/>
        </a:p>
      </dgm:t>
    </dgm:pt>
    <dgm:pt modelId="{777DCA9C-C39D-41C6-A5FC-AEC9E52C58F5}">
      <dgm:prSet/>
      <dgm:spPr/>
      <dgm:t>
        <a:bodyPr/>
        <a:lstStyle/>
        <a:p>
          <a:r>
            <a:rPr lang="en-GB"/>
            <a:t>Balance and reasoning of decisions</a:t>
          </a:r>
          <a:endParaRPr lang="en-US"/>
        </a:p>
      </dgm:t>
    </dgm:pt>
    <dgm:pt modelId="{CBD3AD68-08AA-4D67-8203-18579C1FD20E}" type="parTrans" cxnId="{1124DA34-B141-4938-B4C8-23C9227D3C4B}">
      <dgm:prSet/>
      <dgm:spPr/>
      <dgm:t>
        <a:bodyPr/>
        <a:lstStyle/>
        <a:p>
          <a:endParaRPr lang="en-US"/>
        </a:p>
      </dgm:t>
    </dgm:pt>
    <dgm:pt modelId="{AE70E04D-14DA-45C3-94F4-C5DB6F256F16}" type="sibTrans" cxnId="{1124DA34-B141-4938-B4C8-23C9227D3C4B}">
      <dgm:prSet/>
      <dgm:spPr/>
      <dgm:t>
        <a:bodyPr/>
        <a:lstStyle/>
        <a:p>
          <a:endParaRPr lang="en-US"/>
        </a:p>
      </dgm:t>
    </dgm:pt>
    <dgm:pt modelId="{BC9B7CF8-BCA9-4D0C-A1BA-4EB2E0B2A949}">
      <dgm:prSet/>
      <dgm:spPr/>
      <dgm:t>
        <a:bodyPr/>
        <a:lstStyle/>
        <a:p>
          <a:r>
            <a:rPr lang="en-GB"/>
            <a:t>See good (and bad ) ESSR reviews</a:t>
          </a:r>
          <a:endParaRPr lang="en-US"/>
        </a:p>
      </dgm:t>
    </dgm:pt>
    <dgm:pt modelId="{EE877FEE-67D5-4CA6-8C05-55BDA1AD8EEE}" type="parTrans" cxnId="{4CD2C5D3-92ED-49B0-AE0E-F703E96A7FD1}">
      <dgm:prSet/>
      <dgm:spPr/>
      <dgm:t>
        <a:bodyPr/>
        <a:lstStyle/>
        <a:p>
          <a:endParaRPr lang="en-US"/>
        </a:p>
      </dgm:t>
    </dgm:pt>
    <dgm:pt modelId="{148EB538-7B54-48B1-BB02-FEE5E9DDBBEC}" type="sibTrans" cxnId="{4CD2C5D3-92ED-49B0-AE0E-F703E96A7FD1}">
      <dgm:prSet/>
      <dgm:spPr/>
      <dgm:t>
        <a:bodyPr/>
        <a:lstStyle/>
        <a:p>
          <a:endParaRPr lang="en-US"/>
        </a:p>
      </dgm:t>
    </dgm:pt>
    <dgm:pt modelId="{F1F25ED6-CF3D-41B4-9D1B-674E9D418BA6}">
      <dgm:prSet/>
      <dgm:spPr/>
      <dgm:t>
        <a:bodyPr/>
        <a:lstStyle/>
        <a:p>
          <a:r>
            <a:rPr lang="en-GB"/>
            <a:t>Improve your own ES reports</a:t>
          </a:r>
          <a:endParaRPr lang="en-US"/>
        </a:p>
      </dgm:t>
    </dgm:pt>
    <dgm:pt modelId="{8FD5E4E3-5E68-473A-83AC-9A5F714EEFA4}" type="parTrans" cxnId="{B450FBA7-7011-4EE7-8282-07E5026A9847}">
      <dgm:prSet/>
      <dgm:spPr/>
      <dgm:t>
        <a:bodyPr/>
        <a:lstStyle/>
        <a:p>
          <a:endParaRPr lang="en-US"/>
        </a:p>
      </dgm:t>
    </dgm:pt>
    <dgm:pt modelId="{AA2A2D58-2E96-445C-A4E9-30D75128DB4E}" type="sibTrans" cxnId="{B450FBA7-7011-4EE7-8282-07E5026A9847}">
      <dgm:prSet/>
      <dgm:spPr/>
      <dgm:t>
        <a:bodyPr/>
        <a:lstStyle/>
        <a:p>
          <a:endParaRPr lang="en-US"/>
        </a:p>
      </dgm:t>
    </dgm:pt>
    <dgm:pt modelId="{4AF67CCE-83AF-47F6-95E8-EC9338A4DF7E}">
      <dgm:prSet/>
      <dgm:spPr/>
      <dgm:t>
        <a:bodyPr/>
        <a:lstStyle/>
        <a:p>
          <a:r>
            <a:rPr lang="en-GB"/>
            <a:t>See some impressive portfolios</a:t>
          </a:r>
          <a:endParaRPr lang="en-US"/>
        </a:p>
      </dgm:t>
    </dgm:pt>
    <dgm:pt modelId="{97E891B0-DCA0-4B20-8A54-F7C7AFEEEC2B}" type="parTrans" cxnId="{EF6D4BB2-2FD7-4A57-BF01-705D6B633BDC}">
      <dgm:prSet/>
      <dgm:spPr/>
      <dgm:t>
        <a:bodyPr/>
        <a:lstStyle/>
        <a:p>
          <a:endParaRPr lang="en-US"/>
        </a:p>
      </dgm:t>
    </dgm:pt>
    <dgm:pt modelId="{FE1D8E50-21AB-426A-B022-C22C51F8C86A}" type="sibTrans" cxnId="{EF6D4BB2-2FD7-4A57-BF01-705D6B633BDC}">
      <dgm:prSet/>
      <dgm:spPr/>
      <dgm:t>
        <a:bodyPr/>
        <a:lstStyle/>
        <a:p>
          <a:endParaRPr lang="en-US"/>
        </a:p>
      </dgm:t>
    </dgm:pt>
    <dgm:pt modelId="{B7C40ADE-657A-4FB4-9A84-F95F2C02EAD2}">
      <dgm:prSet/>
      <dgm:spPr/>
      <dgm:t>
        <a:bodyPr/>
        <a:lstStyle/>
        <a:p>
          <a:r>
            <a:rPr lang="en-GB"/>
            <a:t>Certificate for the day</a:t>
          </a:r>
          <a:endParaRPr lang="en-US"/>
        </a:p>
      </dgm:t>
    </dgm:pt>
    <dgm:pt modelId="{12F71315-B3B5-4263-AA51-6731CC6FE4FD}" type="parTrans" cxnId="{74F685FF-F387-4628-806B-BD919D2E3731}">
      <dgm:prSet/>
      <dgm:spPr/>
      <dgm:t>
        <a:bodyPr/>
        <a:lstStyle/>
        <a:p>
          <a:endParaRPr lang="en-US"/>
        </a:p>
      </dgm:t>
    </dgm:pt>
    <dgm:pt modelId="{84E60CB0-DA43-4A48-82D9-7BEE02276FB8}" type="sibTrans" cxnId="{74F685FF-F387-4628-806B-BD919D2E3731}">
      <dgm:prSet/>
      <dgm:spPr/>
      <dgm:t>
        <a:bodyPr/>
        <a:lstStyle/>
        <a:p>
          <a:endParaRPr lang="en-US"/>
        </a:p>
      </dgm:t>
    </dgm:pt>
    <dgm:pt modelId="{B5612F5B-B217-463A-B21E-60B3572CBF5A}">
      <dgm:prSet/>
      <dgm:spPr/>
      <dgm:t>
        <a:bodyPr/>
        <a:lstStyle/>
        <a:p>
          <a:r>
            <a:rPr lang="en-GB"/>
            <a:t>We have no concerns for people taking full day SL as prior preparation is needed</a:t>
          </a:r>
          <a:endParaRPr lang="en-US"/>
        </a:p>
      </dgm:t>
    </dgm:pt>
    <dgm:pt modelId="{4D6D8810-0E07-4CA2-8D39-6DFF54905441}" type="parTrans" cxnId="{C07359C7-5827-43E3-8122-09ED8A89E915}">
      <dgm:prSet/>
      <dgm:spPr/>
      <dgm:t>
        <a:bodyPr/>
        <a:lstStyle/>
        <a:p>
          <a:endParaRPr lang="en-US"/>
        </a:p>
      </dgm:t>
    </dgm:pt>
    <dgm:pt modelId="{60A53125-7F4D-45CC-A794-7C2145B0322A}" type="sibTrans" cxnId="{C07359C7-5827-43E3-8122-09ED8A89E915}">
      <dgm:prSet/>
      <dgm:spPr/>
      <dgm:t>
        <a:bodyPr/>
        <a:lstStyle/>
        <a:p>
          <a:endParaRPr lang="en-US"/>
        </a:p>
      </dgm:t>
    </dgm:pt>
    <dgm:pt modelId="{09FDE0B4-C1DF-4B6A-9291-4D33F82B7400}" type="pres">
      <dgm:prSet presAssocID="{C66A44BA-8D0D-41E9-8C8A-12F3C1B037CA}" presName="linear" presStyleCnt="0">
        <dgm:presLayoutVars>
          <dgm:animLvl val="lvl"/>
          <dgm:resizeHandles val="exact"/>
        </dgm:presLayoutVars>
      </dgm:prSet>
      <dgm:spPr/>
    </dgm:pt>
    <dgm:pt modelId="{D9AA80AE-F51E-4221-8FE9-CAB81C31EFBB}" type="pres">
      <dgm:prSet presAssocID="{2962A29A-91BE-41A7-BBCA-92937B1E947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8F86343-019F-4A38-80AA-DFD6633EEA1F}" type="pres">
      <dgm:prSet presAssocID="{650C499F-6693-4AFB-9792-FC39191FC628}" presName="spacer" presStyleCnt="0"/>
      <dgm:spPr/>
    </dgm:pt>
    <dgm:pt modelId="{0A79D224-FDF4-43B1-AABE-6721E4851780}" type="pres">
      <dgm:prSet presAssocID="{777DCA9C-C39D-41C6-A5FC-AEC9E52C58F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9A8D17D-3A49-4232-8A2D-844E9363C626}" type="pres">
      <dgm:prSet presAssocID="{AE70E04D-14DA-45C3-94F4-C5DB6F256F16}" presName="spacer" presStyleCnt="0"/>
      <dgm:spPr/>
    </dgm:pt>
    <dgm:pt modelId="{CF9DDB13-1B61-47EE-9795-11B1BD1D5C33}" type="pres">
      <dgm:prSet presAssocID="{BC9B7CF8-BCA9-4D0C-A1BA-4EB2E0B2A94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55298FB-171C-4C3B-B9AF-3DF37E81AD39}" type="pres">
      <dgm:prSet presAssocID="{148EB538-7B54-48B1-BB02-FEE5E9DDBBEC}" presName="spacer" presStyleCnt="0"/>
      <dgm:spPr/>
    </dgm:pt>
    <dgm:pt modelId="{C3783055-F3EB-4162-B167-835B571A4283}" type="pres">
      <dgm:prSet presAssocID="{F1F25ED6-CF3D-41B4-9D1B-674E9D418BA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BB6A753-5716-478C-A9C7-4BB9001CDF3A}" type="pres">
      <dgm:prSet presAssocID="{AA2A2D58-2E96-445C-A4E9-30D75128DB4E}" presName="spacer" presStyleCnt="0"/>
      <dgm:spPr/>
    </dgm:pt>
    <dgm:pt modelId="{2792ACC0-A2AC-4360-B18A-6C5CD601CAA5}" type="pres">
      <dgm:prSet presAssocID="{4AF67CCE-83AF-47F6-95E8-EC9338A4DF7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068982A-3112-4721-8342-829E14D84479}" type="pres">
      <dgm:prSet presAssocID="{FE1D8E50-21AB-426A-B022-C22C51F8C86A}" presName="spacer" presStyleCnt="0"/>
      <dgm:spPr/>
    </dgm:pt>
    <dgm:pt modelId="{502AF435-FC67-4427-A52A-9F5B97B24B75}" type="pres">
      <dgm:prSet presAssocID="{B7C40ADE-657A-4FB4-9A84-F95F2C02EAD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8B8046E-DDD0-4FE1-B0DB-0616C57448F1}" type="pres">
      <dgm:prSet presAssocID="{84E60CB0-DA43-4A48-82D9-7BEE02276FB8}" presName="spacer" presStyleCnt="0"/>
      <dgm:spPr/>
    </dgm:pt>
    <dgm:pt modelId="{7EEA6134-16DE-4278-8ACF-6ED168F8D352}" type="pres">
      <dgm:prSet presAssocID="{B5612F5B-B217-463A-B21E-60B3572CBF5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F13A71C-1B9B-4E55-9936-F617D2D5CEF5}" srcId="{C66A44BA-8D0D-41E9-8C8A-12F3C1B037CA}" destId="{2962A29A-91BE-41A7-BBCA-92937B1E9479}" srcOrd="0" destOrd="0" parTransId="{92C15A02-142D-4408-A6AF-D2B785D8A804}" sibTransId="{650C499F-6693-4AFB-9792-FC39191FC628}"/>
    <dgm:cxn modelId="{1124DA34-B141-4938-B4C8-23C9227D3C4B}" srcId="{C66A44BA-8D0D-41E9-8C8A-12F3C1B037CA}" destId="{777DCA9C-C39D-41C6-A5FC-AEC9E52C58F5}" srcOrd="1" destOrd="0" parTransId="{CBD3AD68-08AA-4D67-8203-18579C1FD20E}" sibTransId="{AE70E04D-14DA-45C3-94F4-C5DB6F256F16}"/>
    <dgm:cxn modelId="{43FB543F-FADE-49AB-9AF4-66A8C1B90E64}" type="presOf" srcId="{BC9B7CF8-BCA9-4D0C-A1BA-4EB2E0B2A949}" destId="{CF9DDB13-1B61-47EE-9795-11B1BD1D5C33}" srcOrd="0" destOrd="0" presId="urn:microsoft.com/office/officeart/2005/8/layout/vList2"/>
    <dgm:cxn modelId="{405F1344-BD98-4D86-AB33-A57E887DC94F}" type="presOf" srcId="{4AF67CCE-83AF-47F6-95E8-EC9338A4DF7E}" destId="{2792ACC0-A2AC-4360-B18A-6C5CD601CAA5}" srcOrd="0" destOrd="0" presId="urn:microsoft.com/office/officeart/2005/8/layout/vList2"/>
    <dgm:cxn modelId="{1FC83F4E-10E4-4A60-A8EB-59EF9B3B6463}" type="presOf" srcId="{2962A29A-91BE-41A7-BBCA-92937B1E9479}" destId="{D9AA80AE-F51E-4221-8FE9-CAB81C31EFBB}" srcOrd="0" destOrd="0" presId="urn:microsoft.com/office/officeart/2005/8/layout/vList2"/>
    <dgm:cxn modelId="{C170287F-29BD-453F-A1BE-CB9E02F21341}" type="presOf" srcId="{B7C40ADE-657A-4FB4-9A84-F95F2C02EAD2}" destId="{502AF435-FC67-4427-A52A-9F5B97B24B75}" srcOrd="0" destOrd="0" presId="urn:microsoft.com/office/officeart/2005/8/layout/vList2"/>
    <dgm:cxn modelId="{C7A7B38B-C16E-4ED4-B634-F7B891702A3D}" type="presOf" srcId="{B5612F5B-B217-463A-B21E-60B3572CBF5A}" destId="{7EEA6134-16DE-4278-8ACF-6ED168F8D352}" srcOrd="0" destOrd="0" presId="urn:microsoft.com/office/officeart/2005/8/layout/vList2"/>
    <dgm:cxn modelId="{B450FBA7-7011-4EE7-8282-07E5026A9847}" srcId="{C66A44BA-8D0D-41E9-8C8A-12F3C1B037CA}" destId="{F1F25ED6-CF3D-41B4-9D1B-674E9D418BA6}" srcOrd="3" destOrd="0" parTransId="{8FD5E4E3-5E68-473A-83AC-9A5F714EEFA4}" sibTransId="{AA2A2D58-2E96-445C-A4E9-30D75128DB4E}"/>
    <dgm:cxn modelId="{52B554B0-1104-43FA-A089-5D6B0DBC2846}" type="presOf" srcId="{777DCA9C-C39D-41C6-A5FC-AEC9E52C58F5}" destId="{0A79D224-FDF4-43B1-AABE-6721E4851780}" srcOrd="0" destOrd="0" presId="urn:microsoft.com/office/officeart/2005/8/layout/vList2"/>
    <dgm:cxn modelId="{EF6D4BB2-2FD7-4A57-BF01-705D6B633BDC}" srcId="{C66A44BA-8D0D-41E9-8C8A-12F3C1B037CA}" destId="{4AF67CCE-83AF-47F6-95E8-EC9338A4DF7E}" srcOrd="4" destOrd="0" parTransId="{97E891B0-DCA0-4B20-8A54-F7C7AFEEEC2B}" sibTransId="{FE1D8E50-21AB-426A-B022-C22C51F8C86A}"/>
    <dgm:cxn modelId="{C07359C7-5827-43E3-8122-09ED8A89E915}" srcId="{C66A44BA-8D0D-41E9-8C8A-12F3C1B037CA}" destId="{B5612F5B-B217-463A-B21E-60B3572CBF5A}" srcOrd="6" destOrd="0" parTransId="{4D6D8810-0E07-4CA2-8D39-6DFF54905441}" sibTransId="{60A53125-7F4D-45CC-A794-7C2145B0322A}"/>
    <dgm:cxn modelId="{4CD2C5D3-92ED-49B0-AE0E-F703E96A7FD1}" srcId="{C66A44BA-8D0D-41E9-8C8A-12F3C1B037CA}" destId="{BC9B7CF8-BCA9-4D0C-A1BA-4EB2E0B2A949}" srcOrd="2" destOrd="0" parTransId="{EE877FEE-67D5-4CA6-8C05-55BDA1AD8EEE}" sibTransId="{148EB538-7B54-48B1-BB02-FEE5E9DDBBEC}"/>
    <dgm:cxn modelId="{C3D24AEC-D069-4DD9-AAA5-153ED7967304}" type="presOf" srcId="{F1F25ED6-CF3D-41B4-9D1B-674E9D418BA6}" destId="{C3783055-F3EB-4162-B167-835B571A4283}" srcOrd="0" destOrd="0" presId="urn:microsoft.com/office/officeart/2005/8/layout/vList2"/>
    <dgm:cxn modelId="{FAF225FC-4EE8-4B41-A685-A00775B13537}" type="presOf" srcId="{C66A44BA-8D0D-41E9-8C8A-12F3C1B037CA}" destId="{09FDE0B4-C1DF-4B6A-9291-4D33F82B7400}" srcOrd="0" destOrd="0" presId="urn:microsoft.com/office/officeart/2005/8/layout/vList2"/>
    <dgm:cxn modelId="{74F685FF-F387-4628-806B-BD919D2E3731}" srcId="{C66A44BA-8D0D-41E9-8C8A-12F3C1B037CA}" destId="{B7C40ADE-657A-4FB4-9A84-F95F2C02EAD2}" srcOrd="5" destOrd="0" parTransId="{12F71315-B3B5-4263-AA51-6731CC6FE4FD}" sibTransId="{84E60CB0-DA43-4A48-82D9-7BEE02276FB8}"/>
    <dgm:cxn modelId="{A0B52109-F9A8-4B9B-A29B-FAD842B61E01}" type="presParOf" srcId="{09FDE0B4-C1DF-4B6A-9291-4D33F82B7400}" destId="{D9AA80AE-F51E-4221-8FE9-CAB81C31EFBB}" srcOrd="0" destOrd="0" presId="urn:microsoft.com/office/officeart/2005/8/layout/vList2"/>
    <dgm:cxn modelId="{733661AA-9D96-4853-A4E3-C11E7B9E250C}" type="presParOf" srcId="{09FDE0B4-C1DF-4B6A-9291-4D33F82B7400}" destId="{A8F86343-019F-4A38-80AA-DFD6633EEA1F}" srcOrd="1" destOrd="0" presId="urn:microsoft.com/office/officeart/2005/8/layout/vList2"/>
    <dgm:cxn modelId="{0FBE1F80-F49A-48C0-8B17-EC6B4E52404D}" type="presParOf" srcId="{09FDE0B4-C1DF-4B6A-9291-4D33F82B7400}" destId="{0A79D224-FDF4-43B1-AABE-6721E4851780}" srcOrd="2" destOrd="0" presId="urn:microsoft.com/office/officeart/2005/8/layout/vList2"/>
    <dgm:cxn modelId="{B70101AC-4CC4-4B73-BD0D-679B869ED7D4}" type="presParOf" srcId="{09FDE0B4-C1DF-4B6A-9291-4D33F82B7400}" destId="{F9A8D17D-3A49-4232-8A2D-844E9363C626}" srcOrd="3" destOrd="0" presId="urn:microsoft.com/office/officeart/2005/8/layout/vList2"/>
    <dgm:cxn modelId="{E068244D-938B-4862-ABD2-786D8C8365E9}" type="presParOf" srcId="{09FDE0B4-C1DF-4B6A-9291-4D33F82B7400}" destId="{CF9DDB13-1B61-47EE-9795-11B1BD1D5C33}" srcOrd="4" destOrd="0" presId="urn:microsoft.com/office/officeart/2005/8/layout/vList2"/>
    <dgm:cxn modelId="{D0E812F8-6501-4E60-8EBE-DBA1601A529B}" type="presParOf" srcId="{09FDE0B4-C1DF-4B6A-9291-4D33F82B7400}" destId="{A55298FB-171C-4C3B-B9AF-3DF37E81AD39}" srcOrd="5" destOrd="0" presId="urn:microsoft.com/office/officeart/2005/8/layout/vList2"/>
    <dgm:cxn modelId="{7CC829E0-DFDF-4F01-B99F-880E0A1A46FB}" type="presParOf" srcId="{09FDE0B4-C1DF-4B6A-9291-4D33F82B7400}" destId="{C3783055-F3EB-4162-B167-835B571A4283}" srcOrd="6" destOrd="0" presId="urn:microsoft.com/office/officeart/2005/8/layout/vList2"/>
    <dgm:cxn modelId="{8FB24223-CB4E-4BE8-BF0A-D87B3C3185AD}" type="presParOf" srcId="{09FDE0B4-C1DF-4B6A-9291-4D33F82B7400}" destId="{EBB6A753-5716-478C-A9C7-4BB9001CDF3A}" srcOrd="7" destOrd="0" presId="urn:microsoft.com/office/officeart/2005/8/layout/vList2"/>
    <dgm:cxn modelId="{FDBB1626-5FC3-4C5B-B53A-4F6973C42572}" type="presParOf" srcId="{09FDE0B4-C1DF-4B6A-9291-4D33F82B7400}" destId="{2792ACC0-A2AC-4360-B18A-6C5CD601CAA5}" srcOrd="8" destOrd="0" presId="urn:microsoft.com/office/officeart/2005/8/layout/vList2"/>
    <dgm:cxn modelId="{7BB6D3E0-8412-4D85-8794-A547EAE00E8B}" type="presParOf" srcId="{09FDE0B4-C1DF-4B6A-9291-4D33F82B7400}" destId="{3068982A-3112-4721-8342-829E14D84479}" srcOrd="9" destOrd="0" presId="urn:microsoft.com/office/officeart/2005/8/layout/vList2"/>
    <dgm:cxn modelId="{B1201814-EBA9-4109-AD7E-B5B0B2B65D76}" type="presParOf" srcId="{09FDE0B4-C1DF-4B6A-9291-4D33F82B7400}" destId="{502AF435-FC67-4427-A52A-9F5B97B24B75}" srcOrd="10" destOrd="0" presId="urn:microsoft.com/office/officeart/2005/8/layout/vList2"/>
    <dgm:cxn modelId="{44071697-30A1-44C3-BE83-0194F708EA31}" type="presParOf" srcId="{09FDE0B4-C1DF-4B6A-9291-4D33F82B7400}" destId="{88B8046E-DDD0-4FE1-B0DB-0616C57448F1}" srcOrd="11" destOrd="0" presId="urn:microsoft.com/office/officeart/2005/8/layout/vList2"/>
    <dgm:cxn modelId="{571C8720-EF76-4689-92D4-39F90CFA63E8}" type="presParOf" srcId="{09FDE0B4-C1DF-4B6A-9291-4D33F82B7400}" destId="{7EEA6134-16DE-4278-8ACF-6ED168F8D35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602B6-BA11-4987-801A-3CC5A9605D4E}">
      <dsp:nvSpPr>
        <dsp:cNvPr id="0" name=""/>
        <dsp:cNvSpPr/>
      </dsp:nvSpPr>
      <dsp:spPr>
        <a:xfrm>
          <a:off x="1333366" y="2556"/>
          <a:ext cx="5333466" cy="7403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188043" rIns="103484" bIns="188043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ptos Display" panose="020F0302020204030204"/>
            </a:rPr>
            <a:t>By the</a:t>
          </a:r>
          <a:r>
            <a:rPr lang="en-US" sz="1500" kern="1200" dirty="0"/>
            <a:t> end of this session, supervisors will be able to:</a:t>
          </a:r>
          <a:endParaRPr lang="en-US" sz="1500" kern="1200" dirty="0">
            <a:latin typeface="Aptos Display" panose="020F0302020204030204"/>
          </a:endParaRPr>
        </a:p>
      </dsp:txBody>
      <dsp:txXfrm>
        <a:off x="1333366" y="2556"/>
        <a:ext cx="5333466" cy="740327"/>
      </dsp:txXfrm>
    </dsp:sp>
    <dsp:sp modelId="{0CC0CA6E-F70D-49F8-85D5-2AFDF066996B}">
      <dsp:nvSpPr>
        <dsp:cNvPr id="0" name=""/>
        <dsp:cNvSpPr/>
      </dsp:nvSpPr>
      <dsp:spPr>
        <a:xfrm>
          <a:off x="0" y="2556"/>
          <a:ext cx="1333366" cy="7403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73128" rIns="70557" bIns="7312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By</a:t>
          </a:r>
          <a:endParaRPr lang="en-US" sz="1800" kern="1200" dirty="0"/>
        </a:p>
      </dsp:txBody>
      <dsp:txXfrm>
        <a:off x="0" y="2556"/>
        <a:ext cx="1333366" cy="740327"/>
      </dsp:txXfrm>
    </dsp:sp>
    <dsp:sp modelId="{F6058CFD-6998-4F4D-88E4-E2145627F291}">
      <dsp:nvSpPr>
        <dsp:cNvPr id="0" name=""/>
        <dsp:cNvSpPr/>
      </dsp:nvSpPr>
      <dsp:spPr>
        <a:xfrm>
          <a:off x="1333366" y="787303"/>
          <a:ext cx="5333466" cy="740327"/>
        </a:xfrm>
        <a:prstGeom prst="rect">
          <a:avLst/>
        </a:prstGeom>
        <a:solidFill>
          <a:schemeClr val="accent5">
            <a:tint val="40000"/>
            <a:alpha val="90000"/>
            <a:hueOff val="-1990778"/>
            <a:satOff val="444"/>
            <a:lumOff val="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990778"/>
              <a:satOff val="444"/>
              <a:lumOff val="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188043" rIns="103484" bIns="18804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Understand the purpose of the ESSR</a:t>
          </a:r>
        </a:p>
      </dsp:txBody>
      <dsp:txXfrm>
        <a:off x="1333366" y="787303"/>
        <a:ext cx="5333466" cy="740327"/>
      </dsp:txXfrm>
    </dsp:sp>
    <dsp:sp modelId="{36F7A701-EE02-41EB-9F51-139A3D53F88C}">
      <dsp:nvSpPr>
        <dsp:cNvPr id="0" name=""/>
        <dsp:cNvSpPr/>
      </dsp:nvSpPr>
      <dsp:spPr>
        <a:xfrm>
          <a:off x="0" y="787303"/>
          <a:ext cx="1333366" cy="740327"/>
        </a:xfrm>
        <a:prstGeom prst="rect">
          <a:avLst/>
        </a:prstGeom>
        <a:gradFill rotWithShape="0">
          <a:gsLst>
            <a:gs pos="0">
              <a:schemeClr val="accent5">
                <a:hueOff val="-2025358"/>
                <a:satOff val="-138"/>
                <a:lumOff val="3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25358"/>
                <a:satOff val="-138"/>
                <a:lumOff val="3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25358"/>
                <a:satOff val="-138"/>
                <a:lumOff val="3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2025358"/>
              <a:satOff val="-138"/>
              <a:lumOff val="3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73128" rIns="70557" bIns="7312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Understand</a:t>
          </a:r>
        </a:p>
      </dsp:txBody>
      <dsp:txXfrm>
        <a:off x="0" y="787303"/>
        <a:ext cx="1333366" cy="740327"/>
      </dsp:txXfrm>
    </dsp:sp>
    <dsp:sp modelId="{BEE8CE0B-AA4E-4010-99B9-77C9B160DF02}">
      <dsp:nvSpPr>
        <dsp:cNvPr id="0" name=""/>
        <dsp:cNvSpPr/>
      </dsp:nvSpPr>
      <dsp:spPr>
        <a:xfrm>
          <a:off x="1333366" y="1572049"/>
          <a:ext cx="5333466" cy="740327"/>
        </a:xfrm>
        <a:prstGeom prst="rect">
          <a:avLst/>
        </a:prstGeom>
        <a:solidFill>
          <a:schemeClr val="accent5">
            <a:tint val="40000"/>
            <a:alpha val="90000"/>
            <a:hueOff val="-3981555"/>
            <a:satOff val="889"/>
            <a:lumOff val="13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981555"/>
              <a:satOff val="889"/>
              <a:lumOff val="1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188043" rIns="103484" bIns="18804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Know what ARCP panels are looking for</a:t>
          </a:r>
        </a:p>
      </dsp:txBody>
      <dsp:txXfrm>
        <a:off x="1333366" y="1572049"/>
        <a:ext cx="5333466" cy="740327"/>
      </dsp:txXfrm>
    </dsp:sp>
    <dsp:sp modelId="{B80F76C6-43FC-4CB8-BE44-CDBFE9A2A703}">
      <dsp:nvSpPr>
        <dsp:cNvPr id="0" name=""/>
        <dsp:cNvSpPr/>
      </dsp:nvSpPr>
      <dsp:spPr>
        <a:xfrm>
          <a:off x="0" y="1572049"/>
          <a:ext cx="1333366" cy="740327"/>
        </a:xfrm>
        <a:prstGeom prst="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73128" rIns="70557" bIns="7312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Know</a:t>
          </a:r>
        </a:p>
      </dsp:txBody>
      <dsp:txXfrm>
        <a:off x="0" y="1572049"/>
        <a:ext cx="1333366" cy="740327"/>
      </dsp:txXfrm>
    </dsp:sp>
    <dsp:sp modelId="{04169770-C0C4-4A2E-B633-F44834F8D602}">
      <dsp:nvSpPr>
        <dsp:cNvPr id="0" name=""/>
        <dsp:cNvSpPr/>
      </dsp:nvSpPr>
      <dsp:spPr>
        <a:xfrm>
          <a:off x="1333366" y="2356796"/>
          <a:ext cx="5333466" cy="740327"/>
        </a:xfrm>
        <a:prstGeom prst="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188043" rIns="103484" bIns="18804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Complete a high-quality, useful ESSR</a:t>
          </a:r>
        </a:p>
      </dsp:txBody>
      <dsp:txXfrm>
        <a:off x="1333366" y="2356796"/>
        <a:ext cx="5333466" cy="740327"/>
      </dsp:txXfrm>
    </dsp:sp>
    <dsp:sp modelId="{63BA450E-B37E-4962-890D-065C6C30699B}">
      <dsp:nvSpPr>
        <dsp:cNvPr id="0" name=""/>
        <dsp:cNvSpPr/>
      </dsp:nvSpPr>
      <dsp:spPr>
        <a:xfrm>
          <a:off x="0" y="2356796"/>
          <a:ext cx="1333366" cy="740327"/>
        </a:xfrm>
        <a:prstGeom prst="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73128" rIns="70557" bIns="7312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</a:t>
          </a:r>
        </a:p>
      </dsp:txBody>
      <dsp:txXfrm>
        <a:off x="0" y="2356796"/>
        <a:ext cx="1333366" cy="740327"/>
      </dsp:txXfrm>
    </dsp:sp>
    <dsp:sp modelId="{E293A1FF-E49D-4984-B0AD-2744A03A492D}">
      <dsp:nvSpPr>
        <dsp:cNvPr id="0" name=""/>
        <dsp:cNvSpPr/>
      </dsp:nvSpPr>
      <dsp:spPr>
        <a:xfrm>
          <a:off x="1333366" y="3141543"/>
          <a:ext cx="5333466" cy="740327"/>
        </a:xfrm>
        <a:prstGeom prst="rect">
          <a:avLst/>
        </a:prstGeom>
        <a:solidFill>
          <a:schemeClr val="accent5">
            <a:tint val="40000"/>
            <a:alpha val="90000"/>
            <a:hueOff val="-7963110"/>
            <a:satOff val="1778"/>
            <a:lumOff val="2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963110"/>
              <a:satOff val="1778"/>
              <a:lumOff val="2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188043" rIns="103484" bIns="18804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Avoid common pitfalls</a:t>
          </a:r>
        </a:p>
      </dsp:txBody>
      <dsp:txXfrm>
        <a:off x="1333366" y="3141543"/>
        <a:ext cx="5333466" cy="740327"/>
      </dsp:txXfrm>
    </dsp:sp>
    <dsp:sp modelId="{431810EF-62A2-4ABE-9471-38D24021FC08}">
      <dsp:nvSpPr>
        <dsp:cNvPr id="0" name=""/>
        <dsp:cNvSpPr/>
      </dsp:nvSpPr>
      <dsp:spPr>
        <a:xfrm>
          <a:off x="0" y="3141543"/>
          <a:ext cx="1333366" cy="740327"/>
        </a:xfrm>
        <a:prstGeom prst="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73128" rIns="70557" bIns="7312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Avoid</a:t>
          </a:r>
        </a:p>
      </dsp:txBody>
      <dsp:txXfrm>
        <a:off x="0" y="3141543"/>
        <a:ext cx="1333366" cy="740327"/>
      </dsp:txXfrm>
    </dsp:sp>
    <dsp:sp modelId="{B14C4A63-CEE1-4044-9496-2BFA36B378D0}">
      <dsp:nvSpPr>
        <dsp:cNvPr id="0" name=""/>
        <dsp:cNvSpPr/>
      </dsp:nvSpPr>
      <dsp:spPr>
        <a:xfrm>
          <a:off x="1333366" y="3926289"/>
          <a:ext cx="5333466" cy="740327"/>
        </a:xfrm>
        <a:prstGeom prst="rect">
          <a:avLst/>
        </a:prstGeom>
        <a:solidFill>
          <a:schemeClr val="accent5">
            <a:tint val="40000"/>
            <a:alpha val="90000"/>
            <a:hueOff val="-9953888"/>
            <a:satOff val="2222"/>
            <a:lumOff val="33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953888"/>
              <a:satOff val="2222"/>
              <a:lumOff val="3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188043" rIns="103484" bIns="18804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Know how to sign up for ARCP panel</a:t>
          </a:r>
        </a:p>
      </dsp:txBody>
      <dsp:txXfrm>
        <a:off x="1333366" y="3926289"/>
        <a:ext cx="5333466" cy="740327"/>
      </dsp:txXfrm>
    </dsp:sp>
    <dsp:sp modelId="{D38A2F2A-22ED-4A04-96F1-3B25BBD026D7}">
      <dsp:nvSpPr>
        <dsp:cNvPr id="0" name=""/>
        <dsp:cNvSpPr/>
      </dsp:nvSpPr>
      <dsp:spPr>
        <a:xfrm>
          <a:off x="0" y="3926289"/>
          <a:ext cx="1333366" cy="740327"/>
        </a:xfrm>
        <a:prstGeom prst="rect">
          <a:avLst/>
        </a:prstGeom>
        <a:gradFill rotWithShape="0">
          <a:gsLst>
            <a:gs pos="0">
              <a:schemeClr val="accent5">
                <a:hueOff val="-10126791"/>
                <a:satOff val="-688"/>
                <a:lumOff val="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126791"/>
                <a:satOff val="-688"/>
                <a:lumOff val="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126791"/>
                <a:satOff val="-688"/>
                <a:lumOff val="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0126791"/>
              <a:satOff val="-688"/>
              <a:lumOff val="16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73128" rIns="70557" bIns="7312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Know</a:t>
          </a:r>
        </a:p>
      </dsp:txBody>
      <dsp:txXfrm>
        <a:off x="0" y="3926289"/>
        <a:ext cx="1333366" cy="740327"/>
      </dsp:txXfrm>
    </dsp:sp>
    <dsp:sp modelId="{2E7D5E2D-C190-462D-BFBC-AB88E9252FB9}">
      <dsp:nvSpPr>
        <dsp:cNvPr id="0" name=""/>
        <dsp:cNvSpPr/>
      </dsp:nvSpPr>
      <dsp:spPr>
        <a:xfrm>
          <a:off x="1333366" y="4711036"/>
          <a:ext cx="5333466" cy="740327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84" tIns="188043" rIns="103484" bIns="18804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Know what is expected of you for ARCP panel member</a:t>
          </a:r>
        </a:p>
      </dsp:txBody>
      <dsp:txXfrm>
        <a:off x="1333366" y="4711036"/>
        <a:ext cx="5333466" cy="740327"/>
      </dsp:txXfrm>
    </dsp:sp>
    <dsp:sp modelId="{2A697C09-4EBA-4BAE-ACBD-989B9E805869}">
      <dsp:nvSpPr>
        <dsp:cNvPr id="0" name=""/>
        <dsp:cNvSpPr/>
      </dsp:nvSpPr>
      <dsp:spPr>
        <a:xfrm>
          <a:off x="0" y="4711036"/>
          <a:ext cx="1333366" cy="740327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57" tIns="73128" rIns="70557" bIns="7312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Know</a:t>
          </a:r>
        </a:p>
      </dsp:txBody>
      <dsp:txXfrm>
        <a:off x="0" y="4711036"/>
        <a:ext cx="1333366" cy="740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21FD9-C8C6-43FF-8320-1FD27B21324C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C0A52-5CE7-4D18-9F36-B132D8CEDF02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All TPDS have panels June, July, Dec and Jan</a:t>
          </a:r>
          <a:endParaRPr lang="en-US" sz="2700" kern="1200"/>
        </a:p>
      </dsp:txBody>
      <dsp:txXfrm>
        <a:off x="378614" y="886531"/>
        <a:ext cx="2810360" cy="1744948"/>
      </dsp:txXfrm>
    </dsp:sp>
    <dsp:sp modelId="{1B29AB1E-E861-4BD2-A307-0FF184FBFBCB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93DDB-02D8-4C4F-AF90-DB30E14F4908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South April and Oct</a:t>
          </a:r>
          <a:endParaRPr lang="en-US" sz="2700" kern="1200"/>
        </a:p>
      </dsp:txBody>
      <dsp:txXfrm>
        <a:off x="3946203" y="886531"/>
        <a:ext cx="2810360" cy="1744948"/>
      </dsp:txXfrm>
    </dsp:sp>
    <dsp:sp modelId="{76B72C04-DD41-440A-A7F5-6AEA8F9C8C79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9A226-25C1-4756-A4C4-4ACB884539EB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There will be a few ad hoc panels in between</a:t>
          </a:r>
          <a:endParaRPr lang="en-US" sz="2700" kern="1200"/>
        </a:p>
      </dsp:txBody>
      <dsp:txXfrm>
        <a:off x="7513791" y="886531"/>
        <a:ext cx="2810360" cy="1744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1ECA4-23CC-4365-9683-12175DD5C7DF}">
      <dsp:nvSpPr>
        <dsp:cNvPr id="0" name=""/>
        <dsp:cNvSpPr/>
      </dsp:nvSpPr>
      <dsp:spPr>
        <a:xfrm>
          <a:off x="4065" y="2136324"/>
          <a:ext cx="2444797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ptos Display" panose="020F0302020204030204"/>
            </a:rPr>
            <a:t>East</a:t>
          </a:r>
          <a:endParaRPr lang="en-GB" sz="1300" kern="1200" dirty="0"/>
        </a:p>
      </dsp:txBody>
      <dsp:txXfrm>
        <a:off x="4065" y="2136324"/>
        <a:ext cx="2444797" cy="374400"/>
      </dsp:txXfrm>
    </dsp:sp>
    <dsp:sp modelId="{A26151B6-C4D2-48E0-8648-BEC4BBBB1B55}">
      <dsp:nvSpPr>
        <dsp:cNvPr id="0" name=""/>
        <dsp:cNvSpPr/>
      </dsp:nvSpPr>
      <dsp:spPr>
        <a:xfrm>
          <a:off x="4065" y="2510724"/>
          <a:ext cx="2444797" cy="785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nauman.akhtar@nhs.net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andrew.horne3@nhs.net</a:t>
          </a:r>
        </a:p>
      </dsp:txBody>
      <dsp:txXfrm>
        <a:off x="4065" y="2510724"/>
        <a:ext cx="2444797" cy="785069"/>
      </dsp:txXfrm>
    </dsp:sp>
    <dsp:sp modelId="{761E9929-7F25-4CFB-AF17-0EFD5A65FBBB}">
      <dsp:nvSpPr>
        <dsp:cNvPr id="0" name=""/>
        <dsp:cNvSpPr/>
      </dsp:nvSpPr>
      <dsp:spPr>
        <a:xfrm>
          <a:off x="2791134" y="2136324"/>
          <a:ext cx="2444797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ptos Display" panose="020F0302020204030204"/>
            </a:rPr>
            <a:t>South</a:t>
          </a:r>
          <a:endParaRPr lang="en-GB" sz="1300" kern="1200" dirty="0"/>
        </a:p>
      </dsp:txBody>
      <dsp:txXfrm>
        <a:off x="2791134" y="2136324"/>
        <a:ext cx="2444797" cy="374400"/>
      </dsp:txXfrm>
    </dsp:sp>
    <dsp:sp modelId="{598DCAAF-A8AE-4792-8DBB-B9DD73317714}">
      <dsp:nvSpPr>
        <dsp:cNvPr id="0" name=""/>
        <dsp:cNvSpPr/>
      </dsp:nvSpPr>
      <dsp:spPr>
        <a:xfrm>
          <a:off x="2791134" y="2510724"/>
          <a:ext cx="2444797" cy="785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michael.robinson20@nhs.net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deborah.kerr6@nhs.net</a:t>
          </a:r>
        </a:p>
      </dsp:txBody>
      <dsp:txXfrm>
        <a:off x="2791134" y="2510724"/>
        <a:ext cx="2444797" cy="785069"/>
      </dsp:txXfrm>
    </dsp:sp>
    <dsp:sp modelId="{8BF0C779-F359-4DDF-A4B1-956842C86338}">
      <dsp:nvSpPr>
        <dsp:cNvPr id="0" name=""/>
        <dsp:cNvSpPr/>
      </dsp:nvSpPr>
      <dsp:spPr>
        <a:xfrm>
          <a:off x="5578203" y="2136324"/>
          <a:ext cx="2444797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Aptos Display" panose="020F0302020204030204"/>
            </a:rPr>
            <a:t>West</a:t>
          </a:r>
          <a:endParaRPr lang="en-GB" sz="1300" kern="1200" dirty="0"/>
        </a:p>
      </dsp:txBody>
      <dsp:txXfrm>
        <a:off x="5578203" y="2136324"/>
        <a:ext cx="2444797" cy="374400"/>
      </dsp:txXfrm>
    </dsp:sp>
    <dsp:sp modelId="{26B87C5A-B858-41CB-ADDF-546702D37B21}">
      <dsp:nvSpPr>
        <dsp:cNvPr id="0" name=""/>
        <dsp:cNvSpPr/>
      </dsp:nvSpPr>
      <dsp:spPr>
        <a:xfrm>
          <a:off x="5578203" y="2510724"/>
          <a:ext cx="2444797" cy="785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u="none" kern="1200" dirty="0">
              <a:solidFill>
                <a:schemeClr val="tx1"/>
              </a:solidFill>
              <a:latin typeface="Calibri"/>
              <a:ea typeface="Calibri"/>
              <a:cs typeface="Calibri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will.peat@nhs.net</a:t>
          </a:r>
          <a:endParaRPr lang="en-US" sz="1300" u="none" kern="1200" dirty="0">
            <a:solidFill>
              <a:schemeClr val="tx1"/>
            </a:solidFill>
            <a:latin typeface="Calibri"/>
            <a:ea typeface="Calibri"/>
            <a:cs typeface="Calibri"/>
            <a:hlinkClick xmlns:r="http://schemas.openxmlformats.org/officeDocument/2006/relationships" r:id="" action="ppaction://noaction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u="none" kern="1200" dirty="0">
              <a:solidFill>
                <a:schemeClr val="tx1"/>
              </a:solidFill>
              <a:latin typeface="Calibri"/>
              <a:ea typeface="Calibri"/>
              <a:cs typeface="Calibri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alison.colhoun1@nhs.net</a:t>
          </a:r>
          <a:endParaRPr lang="en-US" sz="1300" u="none" kern="1200" dirty="0">
            <a:solidFill>
              <a:schemeClr val="tx1"/>
            </a:solidFill>
            <a:latin typeface="Calibri"/>
            <a:ea typeface="Calibri"/>
            <a:cs typeface="Calibri"/>
            <a:hlinkClick xmlns:r="http://schemas.openxmlformats.org/officeDocument/2006/relationships" r:id="" action="ppaction://noaction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u="none" kern="1200" dirty="0">
              <a:solidFill>
                <a:schemeClr val="tx1"/>
              </a:solidFill>
              <a:latin typeface="Calibri"/>
              <a:ea typeface="Calibri"/>
              <a:cs typeface="Calibri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rashmi.menon@nhs.net</a:t>
          </a:r>
          <a:endParaRPr lang="en-US" sz="1300" u="none" kern="1200" dirty="0">
            <a:solidFill>
              <a:schemeClr val="tx1"/>
            </a:solidFill>
            <a:latin typeface="Calibri"/>
            <a:ea typeface="Calibri"/>
            <a:cs typeface="Calibri"/>
            <a:hlinkClick xmlns:r="http://schemas.openxmlformats.org/officeDocument/2006/relationships" r:id="" action="ppaction://noaction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</dsp:txBody>
      <dsp:txXfrm>
        <a:off x="5578203" y="2510724"/>
        <a:ext cx="2444797" cy="785069"/>
      </dsp:txXfrm>
    </dsp:sp>
    <dsp:sp modelId="{7285F24E-4145-437F-8A40-9C77EF271F4B}">
      <dsp:nvSpPr>
        <dsp:cNvPr id="0" name=""/>
        <dsp:cNvSpPr/>
      </dsp:nvSpPr>
      <dsp:spPr>
        <a:xfrm>
          <a:off x="8365272" y="2136324"/>
          <a:ext cx="2444797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none" kern="1200" dirty="0">
              <a:solidFill>
                <a:schemeClr val="tx1"/>
              </a:solidFill>
              <a:latin typeface="Aptos Display" panose="020F0302020204030204"/>
            </a:rPr>
            <a:t>ICM</a:t>
          </a:r>
        </a:p>
      </dsp:txBody>
      <dsp:txXfrm>
        <a:off x="8365272" y="2136324"/>
        <a:ext cx="2444797" cy="374400"/>
      </dsp:txXfrm>
    </dsp:sp>
    <dsp:sp modelId="{5BDDDAF0-FFB1-4F34-87AA-F41C8A1A13E1}">
      <dsp:nvSpPr>
        <dsp:cNvPr id="0" name=""/>
        <dsp:cNvSpPr/>
      </dsp:nvSpPr>
      <dsp:spPr>
        <a:xfrm>
          <a:off x="8365272" y="2510724"/>
          <a:ext cx="2444797" cy="785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u="none" kern="1200" dirty="0">
              <a:solidFill>
                <a:schemeClr val="tx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kris.bauchmuller@nhs.net</a:t>
          </a:r>
          <a:endParaRPr lang="en-GB" sz="1300" u="none" kern="1200" dirty="0">
            <a:solidFill>
              <a:schemeClr val="tx1"/>
            </a:solidFill>
            <a:latin typeface="Aptos Display" panose="020F0302020204030204"/>
            <a:hlinkClick xmlns:r="http://schemas.openxmlformats.org/officeDocument/2006/relationships" r:id="rId4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James.Morgan@bthft.nhs.uk</a:t>
          </a:r>
          <a:endParaRPr lang="en-GB" sz="1300" kern="1200" dirty="0">
            <a:latin typeface="Aptos Display" panose="020F0302020204030204"/>
          </a:endParaRPr>
        </a:p>
      </dsp:txBody>
      <dsp:txXfrm>
        <a:off x="8365272" y="2510724"/>
        <a:ext cx="2444797" cy="785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A80AE-F51E-4221-8FE9-CAB81C31EFBB}">
      <dsp:nvSpPr>
        <dsp:cNvPr id="0" name=""/>
        <dsp:cNvSpPr/>
      </dsp:nvSpPr>
      <dsp:spPr>
        <a:xfrm>
          <a:off x="0" y="56086"/>
          <a:ext cx="6666833" cy="7186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Better understanding of curriculum</a:t>
          </a:r>
          <a:endParaRPr lang="en-US" sz="1800" kern="1200"/>
        </a:p>
      </dsp:txBody>
      <dsp:txXfrm>
        <a:off x="35083" y="91169"/>
        <a:ext cx="6596667" cy="648506"/>
      </dsp:txXfrm>
    </dsp:sp>
    <dsp:sp modelId="{0A79D224-FDF4-43B1-AABE-6721E4851780}">
      <dsp:nvSpPr>
        <dsp:cNvPr id="0" name=""/>
        <dsp:cNvSpPr/>
      </dsp:nvSpPr>
      <dsp:spPr>
        <a:xfrm>
          <a:off x="0" y="826598"/>
          <a:ext cx="6666833" cy="718672"/>
        </a:xfrm>
        <a:prstGeom prst="roundRect">
          <a:avLst/>
        </a:prstGeom>
        <a:gradFill rotWithShape="0">
          <a:gsLst>
            <a:gs pos="0">
              <a:schemeClr val="accent2">
                <a:hueOff val="1073935"/>
                <a:satOff val="-3082"/>
                <a:lumOff val="-4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3935"/>
                <a:satOff val="-3082"/>
                <a:lumOff val="-4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3935"/>
                <a:satOff val="-3082"/>
                <a:lumOff val="-4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Balance and reasoning of decisions</a:t>
          </a:r>
          <a:endParaRPr lang="en-US" sz="1800" kern="1200"/>
        </a:p>
      </dsp:txBody>
      <dsp:txXfrm>
        <a:off x="35083" y="861681"/>
        <a:ext cx="6596667" cy="648506"/>
      </dsp:txXfrm>
    </dsp:sp>
    <dsp:sp modelId="{CF9DDB13-1B61-47EE-9795-11B1BD1D5C33}">
      <dsp:nvSpPr>
        <dsp:cNvPr id="0" name=""/>
        <dsp:cNvSpPr/>
      </dsp:nvSpPr>
      <dsp:spPr>
        <a:xfrm>
          <a:off x="0" y="1597111"/>
          <a:ext cx="6666833" cy="718672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See good (and bad ) ESSR reviews</a:t>
          </a:r>
          <a:endParaRPr lang="en-US" sz="1800" kern="1200"/>
        </a:p>
      </dsp:txBody>
      <dsp:txXfrm>
        <a:off x="35083" y="1632194"/>
        <a:ext cx="6596667" cy="648506"/>
      </dsp:txXfrm>
    </dsp:sp>
    <dsp:sp modelId="{C3783055-F3EB-4162-B167-835B571A4283}">
      <dsp:nvSpPr>
        <dsp:cNvPr id="0" name=""/>
        <dsp:cNvSpPr/>
      </dsp:nvSpPr>
      <dsp:spPr>
        <a:xfrm>
          <a:off x="0" y="2367623"/>
          <a:ext cx="6666833" cy="718672"/>
        </a:xfrm>
        <a:prstGeom prst="round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Improve your own ES reports</a:t>
          </a:r>
          <a:endParaRPr lang="en-US" sz="1800" kern="1200"/>
        </a:p>
      </dsp:txBody>
      <dsp:txXfrm>
        <a:off x="35083" y="2402706"/>
        <a:ext cx="6596667" cy="648506"/>
      </dsp:txXfrm>
    </dsp:sp>
    <dsp:sp modelId="{2792ACC0-A2AC-4360-B18A-6C5CD601CAA5}">
      <dsp:nvSpPr>
        <dsp:cNvPr id="0" name=""/>
        <dsp:cNvSpPr/>
      </dsp:nvSpPr>
      <dsp:spPr>
        <a:xfrm>
          <a:off x="0" y="3138136"/>
          <a:ext cx="6666833" cy="718672"/>
        </a:xfrm>
        <a:prstGeom prst="roundRect">
          <a:avLst/>
        </a:prstGeom>
        <a:gradFill rotWithShape="0">
          <a:gsLst>
            <a:gs pos="0">
              <a:schemeClr val="accent2">
                <a:hueOff val="4295742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2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2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See some impressive portfolios</a:t>
          </a:r>
          <a:endParaRPr lang="en-US" sz="1800" kern="1200"/>
        </a:p>
      </dsp:txBody>
      <dsp:txXfrm>
        <a:off x="35083" y="3173219"/>
        <a:ext cx="6596667" cy="648506"/>
      </dsp:txXfrm>
    </dsp:sp>
    <dsp:sp modelId="{502AF435-FC67-4427-A52A-9F5B97B24B75}">
      <dsp:nvSpPr>
        <dsp:cNvPr id="0" name=""/>
        <dsp:cNvSpPr/>
      </dsp:nvSpPr>
      <dsp:spPr>
        <a:xfrm>
          <a:off x="0" y="3908648"/>
          <a:ext cx="6666833" cy="718672"/>
        </a:xfrm>
        <a:prstGeom prst="roundRect">
          <a:avLst/>
        </a:prstGeom>
        <a:gradFill rotWithShape="0">
          <a:gsLst>
            <a:gs pos="0">
              <a:schemeClr val="accent2">
                <a:hueOff val="5369677"/>
                <a:satOff val="-15411"/>
                <a:lumOff val="-246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77"/>
                <a:satOff val="-15411"/>
                <a:lumOff val="-246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77"/>
                <a:satOff val="-15411"/>
                <a:lumOff val="-246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Certificate for the day</a:t>
          </a:r>
          <a:endParaRPr lang="en-US" sz="1800" kern="1200"/>
        </a:p>
      </dsp:txBody>
      <dsp:txXfrm>
        <a:off x="35083" y="3943731"/>
        <a:ext cx="6596667" cy="648506"/>
      </dsp:txXfrm>
    </dsp:sp>
    <dsp:sp modelId="{7EEA6134-16DE-4278-8ACF-6ED168F8D352}">
      <dsp:nvSpPr>
        <dsp:cNvPr id="0" name=""/>
        <dsp:cNvSpPr/>
      </dsp:nvSpPr>
      <dsp:spPr>
        <a:xfrm>
          <a:off x="0" y="4679161"/>
          <a:ext cx="6666833" cy="718672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We have no concerns for people taking full day SL as prior preparation is needed</a:t>
          </a:r>
          <a:endParaRPr lang="en-US" sz="1800" kern="1200"/>
        </a:p>
      </dsp:txBody>
      <dsp:txXfrm>
        <a:off x="35083" y="4714244"/>
        <a:ext cx="6596667" cy="648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23T15:14:00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6191 13123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23T15:14:00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30328 10586 16383 0 0,'-5'-15'0'0'0,"-11"-14"0"0"0,-18-13 0 0 0,-48-18 0 0 0,-34-10 0 0 0,-32 3 0 0 0,-35-2 0 0 0,-27 1 0 0 0,-30-8 0 0 0,-30-1 0 0 0,-23-2 0 0 0,-11 7 0 0 0,-3 12 0 0 0,-3 5 0 0 0,-9 13 0 0 0,11 13 0 0 0,28 11 0 0 0,23 9 0 0 0,19 7 0 0 0,12 2 0 0 0,19 2 0 0 0,16 1 0 0 0,0-1 0 0 0,3 5 0 0 0,10 6 0 0 0,9 1 0 0 0,15 7 0 0 0,13 6 0 0 0,6 3 0 0 0,6 11 0 0 0,-4 3 0 0 0,-19 10 0 0 0,-4 0 0 0 0,-9 10 0 0 0,8 0 0 0 0,-4 9 0 0 0,-3 11 0 0 0,0 1 0 0 0,0 7 0 0 0,22-4 0 0 0,11-6 0 0 0,12-2 0 0 0,13-1 0 0 0,13-3 0 0 0,9 0 0 0 0,18 7 0 0 0,15 14 0 0 0,2 10 0 0 0,4 2 0 0 0,10 2 0 0 0,6-3 0 0 0,7-1 0 0 0,9 2 0 0 0,5 2 0 0 0,5 2 0 0 0,2 11 0 0 0,2 14 0 0 0,1 13 0 0 0,4 6 0 0 0,12 6 0 0 0,27 14 0 0 0,21 7 0 0 0,33 6 0 0 0,10-9 0 0 0,12 14 0 0 0,4-1 0 0 0,5-5 0 0 0,6-4 0 0 0,10 0 0 0 0,13-1 0 0 0,15-2 0 0 0,8-13 0 0 0,16-16 0 0 0,0-18 0 0 0,11-8 0 0 0,3-15 0 0 0,2-8 0 0 0,-3-16 0 0 0,4-8 0 0 0,3-8 0 0 0,10-6 0 0 0,1-15 0 0 0,-15-11 0 0 0,2-7 0 0 0,-7-9 0 0 0,-5-9 0 0 0,3-7 0 0 0,21-5 0 0 0,15-3 0 0 0,21-1 0 0 0,15-5 0 0 0,9-8 0 0 0,-15-10 0 0 0,-14-16 0 0 0,-12-11 0 0 0,-23-12 0 0 0,-25-5 0 0 0,-27-11 0 0 0,-18-11 0 0 0,-20 4 0 0 0,-8-7 0 0 0,-2-8 0 0 0,-11 3 0 0 0,-10-1 0 0 0,-8 1 0 0 0,-15 3 0 0 0,-7-7 0 0 0,0-12 0 0 0,1-5 0 0 0,-6-7 0 0 0,-5-3 0 0 0,-9-3 0 0 0,-8 1 0 0 0,-7-2 0 0 0,0 7 0 0 0,-7 9 0 0 0,-9 11 0 0 0,-8 3 0 0 0,-7 10 0 0 0,0 0 0 0 0,-1 2 0 0 0,-2 1 0 0 0,-1-4 0 0 0,-2 0 0 0 0,-2-4 0 0 0,1-1 0 0 0,-2 3 0 0 0,1 2 0 0 0,0 7 0 0 0,-1 9 0 0 0,1 3 0 0 0,0-1 0 0 0,0 8 0 0 0,0 5 0 0 0,0 9 0 0 0,0 4 0 0 0,0-1 0 0 0,-5 0 0 0 0,-7 4 0 0 0,0-6 0 0 0,0 1 0 0 0,-1 0 0 0 0,-4-1 0 0 0,0 4 0 0 0,-1 0 0 0 0,-2-2 0 0 0,-3 4 0 0 0,-3-1 0 0 0,-2-2 0 0 0,0 3 0 0 0,-1 4 0 0 0,4 0 0 0 0,2 7 0 0 0,5 5 0 0 0,5 2 0 0 0,-5 2 0 0 0,-4 0 0 0 0,-4-5 0 0 0,-1-2 0 0 0,-3 0 0 0 0,1 1 0 0 0,-6-5 0 0 0,-2 1 0 0 0,1 5 0 0 0,7 4 0 0 0,2 2 0 0 0,2 5 0 0 0,5 1 0 0 0,1-1 0 0 0,-2-2 0 0 0,4 4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VR&amp;oq=arcp+outcomes&amp;gs_lcrp=EgRlZGdlKgYIABBFGDkyBggAEEUYOTIICAEQ6QcY8gcyCAgCEOkHGPxV0gEIMjA2MGowajSoAgCwAgE&amp;sourceid=chrome&amp;ie=UTF-8&amp;safe=active&amp;ssui=on&amp;ved=2ahUKEwjwycmQh6KSAxVzYEEAHVctN3IQgK4QegYIAQgCEAI" TargetMode="External"/><Relationship Id="rId2" Type="http://schemas.openxmlformats.org/officeDocument/2006/relationships/hyperlink" Target="https://www.google.com/search?q=W&amp;oq=arcp+outcomes&amp;gs_lcrp=EgRlZGdlKgYIABBFGDkyBggAEEUYOTIICAEQ6QcY8gcyCAgCEOkHGPxV0gEIMjA2MGowajSoAgCwAgE&amp;sourceid=chrome&amp;ie=UTF-8&amp;safe=active&amp;ssui=on&amp;ved=2ahUKEwjwycmQh6KSAxVzYEEAHVctN3IQgK4QegYIAQgCEA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Completion&amp;oq=arcp+outcomes&amp;gs_lcrp=EgRlZGdlKgYIABBFGDkyBggAEEUYOTIICAEQ6QcY8gcyCAgCEOkHGPxV0gEIMjA2MGowajSoAgCwAgE&amp;sourceid=chrome&amp;ie=UTF-8&amp;safe=active&amp;ssui=on&amp;ved=2ahUKEwjwycmQh6KSAxVzYEEAHVctN3IQgK4QegYIAQgEEAI" TargetMode="External"/><Relationship Id="rId4" Type="http://schemas.openxmlformats.org/officeDocument/2006/relationships/hyperlink" Target="https://www.google.com/search?q=Certificate&amp;oq=arcp+outcomes&amp;gs_lcrp=EgRlZGdlKgYIABBFGDkyBggAEEUYOTIICAEQ6QcY8gcyCAgCEOkHGPxV0gEIMjA2MGowajSoAgCwAgE&amp;sourceid=chrome&amp;ie=UTF-8&amp;safe=active&amp;ssui=on&amp;ved=2ahUKEwjwycmQh6KSAxVzYEEAHVctN3IQgK4QegYIAQgEEA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Outcome+8&amp;oq=arcp+outcomes&amp;gs_lcrp=EgRlZGdlKgYIABBFGDkyBggAEEUYOTIICAEQ6QcY8gcyCAgCEOkHGPxV0gEIMjA2MGowajSoAgCwAgE&amp;sourceid=chrome&amp;ie=UTF-8&amp;safe=active&amp;ssui=on&amp;ved=2ahUKEwjwycmQh6KSAxVzYEEAHVctN3IQgK4QegYIAQgGEA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/>
                <a:cs typeface="Arial"/>
              </a:rPr>
              <a:t>How to prep your resident for ARCP how to do a good ESSR report, joining an ARCP panel 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Dr Alison Colhoun</a:t>
            </a:r>
            <a:endParaRPr lang="en-US" dirty="0"/>
          </a:p>
          <a:p>
            <a:r>
              <a:rPr lang="en-GB" dirty="0"/>
              <a:t>Deputy </a:t>
            </a:r>
            <a:r>
              <a:rPr lang="en-GB" dirty="0" err="1"/>
              <a:t>HoS</a:t>
            </a:r>
            <a:endParaRPr lang="en-GB"/>
          </a:p>
          <a:p>
            <a:r>
              <a:rPr lang="en-GB" dirty="0"/>
              <a:t>TPD West Core</a:t>
            </a:r>
          </a:p>
        </p:txBody>
      </p:sp>
      <p:pic>
        <p:nvPicPr>
          <p:cNvPr id="4" name="Picture 3" descr="Shape the Future of the Primary FRCA Exam!">
            <a:extLst>
              <a:ext uri="{FF2B5EF4-FFF2-40B4-BE49-F238E27FC236}">
                <a16:creationId xmlns:a16="http://schemas.microsoft.com/office/drawing/2014/main" id="{B9E0F384-20B1-78C7-1EB6-4C031A23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663" y="400050"/>
            <a:ext cx="3152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44EA5-6A4B-2D6E-88AC-5A1502C8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and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D34E-110F-84C3-FB7F-47198D55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Update on progress</a:t>
            </a:r>
          </a:p>
          <a:p>
            <a:r>
              <a:rPr lang="en-GB" dirty="0"/>
              <a:t>Results in Document store</a:t>
            </a:r>
          </a:p>
          <a:p>
            <a:r>
              <a:rPr lang="en-GB" dirty="0"/>
              <a:t>Encourage them to let TPD know results </a:t>
            </a:r>
          </a:p>
          <a:p>
            <a:r>
              <a:rPr lang="en-GB" dirty="0"/>
              <a:t>Residents think RCOA magically tells TPD's</a:t>
            </a:r>
          </a:p>
          <a:p>
            <a:endParaRPr lang="en-GB" dirty="0"/>
          </a:p>
          <a:p>
            <a:r>
              <a:rPr lang="en-GB" dirty="0"/>
              <a:t>Check Milestones are complete if passed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IAC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IACOA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/>
              <a:t>Stage 1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Stage 2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Stage 3</a:t>
            </a:r>
          </a:p>
        </p:txBody>
      </p:sp>
      <p:pic>
        <p:nvPicPr>
          <p:cNvPr id="5" name="Picture 4" descr="Criteria for Honours, Awards and Prizes">
            <a:extLst>
              <a:ext uri="{FF2B5EF4-FFF2-40B4-BE49-F238E27FC236}">
                <a16:creationId xmlns:a16="http://schemas.microsoft.com/office/drawing/2014/main" id="{12A24219-ECF2-CF28-799C-A542F970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739" y="364657"/>
            <a:ext cx="3886477" cy="54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E80E-3E8E-2C2C-7D96-83E5D141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SLE's /HALO's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66690-0706-AD6E-D1E0-80CC92F6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Review progress</a:t>
            </a:r>
          </a:p>
          <a:p>
            <a:r>
              <a:rPr lang="en-GB" dirty="0"/>
              <a:t>Are they at a critical progression point?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CT1 EPA 1 and EPA 2 </a:t>
            </a:r>
            <a:endParaRPr lang="en-GB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CT2 EPA 3 and EPA 4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ACCS trainees should refer to ACCS checklist requirements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CT3 (ACCS CT4) All Stage 1 HALOs completed </a:t>
            </a:r>
            <a:r>
              <a:rPr lang="en-GB" dirty="0">
                <a:highlight>
                  <a:srgbClr val="FFFF00"/>
                </a:highlight>
                <a:ea typeface="+mn-lt"/>
                <a:cs typeface="+mn-lt"/>
              </a:rPr>
              <a:t>CCC </a:t>
            </a:r>
            <a:r>
              <a:rPr lang="en-GB" err="1">
                <a:highlight>
                  <a:srgbClr val="FFFF00"/>
                </a:highlight>
                <a:ea typeface="+mn-lt"/>
                <a:cs typeface="+mn-lt"/>
              </a:rPr>
              <a:t>obs</a:t>
            </a:r>
            <a:r>
              <a:rPr lang="en-GB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GB" err="1">
                <a:highlight>
                  <a:srgbClr val="FFFF00"/>
                </a:highlight>
                <a:ea typeface="+mn-lt"/>
                <a:cs typeface="+mn-lt"/>
              </a:rPr>
              <a:t>paeds</a:t>
            </a:r>
            <a:endParaRPr lang="en-GB" dirty="0">
              <a:highlight>
                <a:srgbClr val="FFFF00"/>
              </a:highlight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ST5 All Stage 2 HALOs completed </a:t>
            </a:r>
            <a:r>
              <a:rPr lang="en-GB" dirty="0">
                <a:highlight>
                  <a:srgbClr val="FFFF00"/>
                </a:highlight>
                <a:ea typeface="+mn-lt"/>
                <a:cs typeface="+mn-lt"/>
              </a:rPr>
              <a:t>CCC </a:t>
            </a:r>
            <a:r>
              <a:rPr lang="en-GB" err="1">
                <a:highlight>
                  <a:srgbClr val="FFFF00"/>
                </a:highlight>
                <a:ea typeface="+mn-lt"/>
                <a:cs typeface="+mn-lt"/>
              </a:rPr>
              <a:t>obs</a:t>
            </a:r>
            <a:r>
              <a:rPr lang="en-GB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GB" err="1">
                <a:highlight>
                  <a:srgbClr val="FFFF00"/>
                </a:highlight>
                <a:ea typeface="+mn-lt"/>
                <a:cs typeface="+mn-lt"/>
              </a:rPr>
              <a:t>paeds</a:t>
            </a:r>
            <a:r>
              <a:rPr lang="en-GB" dirty="0">
                <a:highlight>
                  <a:srgbClr val="FFFF00"/>
                </a:highlight>
                <a:ea typeface="+mn-lt"/>
                <a:cs typeface="+mn-lt"/>
              </a:rPr>
              <a:t> neuro cardiac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>
                <a:ea typeface="+mn-lt"/>
                <a:cs typeface="+mn-lt"/>
              </a:rPr>
              <a:t>ST7 All Stage 3 HALOs completed. HALOs for SIAs </a:t>
            </a:r>
            <a:r>
              <a:rPr lang="en-GB" dirty="0">
                <a:highlight>
                  <a:srgbClr val="FFFF00"/>
                </a:highlight>
                <a:ea typeface="+mn-lt"/>
                <a:cs typeface="+mn-lt"/>
              </a:rPr>
              <a:t>CCC </a:t>
            </a:r>
            <a:r>
              <a:rPr lang="en-GB" err="1">
                <a:highlight>
                  <a:srgbClr val="FFFF00"/>
                </a:highlight>
                <a:ea typeface="+mn-lt"/>
                <a:cs typeface="+mn-lt"/>
              </a:rPr>
              <a:t>obs</a:t>
            </a:r>
            <a:r>
              <a:rPr lang="en-GB" dirty="0"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GB" err="1">
                <a:highlight>
                  <a:srgbClr val="FFFF00"/>
                </a:highlight>
                <a:ea typeface="+mn-lt"/>
                <a:cs typeface="+mn-lt"/>
              </a:rPr>
              <a:t>paeds</a:t>
            </a:r>
            <a:endParaRPr lang="en-GB" dirty="0" err="1">
              <a:highlight>
                <a:srgbClr val="FFFF00"/>
              </a:highlight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SIA should total 12 months WTE</a:t>
            </a:r>
          </a:p>
          <a:p>
            <a:r>
              <a:rPr lang="en-GB" dirty="0"/>
              <a:t>Have they met all the requirements?</a:t>
            </a:r>
          </a:p>
          <a:p>
            <a:r>
              <a:rPr lang="en-GB" dirty="0"/>
              <a:t>If not, will they meet them by the end of the training year rather than ARCP? You must make a comment on this .</a:t>
            </a:r>
          </a:p>
        </p:txBody>
      </p:sp>
    </p:spTree>
    <p:extLst>
      <p:ext uri="{BB962C8B-B14F-4D97-AF65-F5344CB8AC3E}">
        <p14:creationId xmlns:p14="http://schemas.microsoft.com/office/powerpoint/2010/main" val="53929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5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EBF96-3C2C-B963-3F8D-8A3946AC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Check the donut</a:t>
            </a:r>
          </a:p>
        </p:txBody>
      </p:sp>
      <p:pic>
        <p:nvPicPr>
          <p:cNvPr id="4" name="Content Placeholder 3" descr="RCoA Lifelong Learning: Supervisory meetings and educational supervisors  structured report (ESSR)">
            <a:extLst>
              <a:ext uri="{FF2B5EF4-FFF2-40B4-BE49-F238E27FC236}">
                <a16:creationId xmlns:a16="http://schemas.microsoft.com/office/drawing/2014/main" id="{40E479C5-91D9-1882-1ED7-481D2ECCD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958" b="-212"/>
          <a:stretch>
            <a:fillRect/>
          </a:stretch>
        </p:blipFill>
        <p:spPr>
          <a:xfrm>
            <a:off x="4345375" y="1452415"/>
            <a:ext cx="6574649" cy="4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9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496AC543-4461-6AEE-A311-3A80C55F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953"/>
            <a:ext cx="12192000" cy="60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2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1E968-3D96-4FB2-BA60-9E528A13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br>
              <a:rPr lang="en-GB" sz="4000" dirty="0">
                <a:solidFill>
                  <a:srgbClr val="FFFFFF"/>
                </a:solidFill>
              </a:rPr>
            </a:br>
            <a:br>
              <a:rPr lang="en-GB" sz="4000" dirty="0"/>
            </a:br>
            <a:r>
              <a:rPr lang="en-GB" sz="4000" dirty="0">
                <a:solidFill>
                  <a:srgbClr val="FFFFFF"/>
                </a:solidFill>
              </a:rPr>
              <a:t>CCC</a:t>
            </a:r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1400" b="1" dirty="0">
                <a:solidFill>
                  <a:schemeClr val="bg1"/>
                </a:solidFill>
                <a:ea typeface="+mj-lt"/>
                <a:cs typeface="+mj-lt"/>
              </a:rPr>
              <a:t>Completion of Capability Cluster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BC570-1249-5DA9-BC6F-AD8AAA2E5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000"/>
              <a:t>Stage 1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sz="2000"/>
              <a:t>Paeds and Obs (mandated by deanery not RCOA)</a:t>
            </a:r>
          </a:p>
          <a:p>
            <a:r>
              <a:rPr lang="en-GB" sz="2000"/>
              <a:t>Stage 2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>
                <a:highlight>
                  <a:srgbClr val="FFFFFF"/>
                </a:highlight>
                <a:ea typeface="+mn-lt"/>
                <a:cs typeface="+mn-lt"/>
              </a:rPr>
              <a:t>Neuro, Cardiac, Obs, Paeds</a:t>
            </a:r>
            <a:endParaRPr lang="en-GB" sz="2000"/>
          </a:p>
          <a:p>
            <a:r>
              <a:rPr lang="en-GB" sz="2000"/>
              <a:t>Stage 3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/>
              <a:t>Paeds and Obs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C29E5-975B-16CE-D665-11CD40468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000" b="1">
                <a:highlight>
                  <a:srgbClr val="FFFFFF"/>
                </a:highlight>
                <a:ea typeface="+mn-lt"/>
                <a:cs typeface="+mn-lt"/>
              </a:rPr>
              <a:t>Key Components of CCC Sign-Off</a:t>
            </a:r>
            <a:endParaRPr lang="en-GB" sz="2000" dirty="0"/>
          </a:p>
          <a:p>
            <a:r>
              <a:rPr lang="en-GB" sz="2000" b="1">
                <a:highlight>
                  <a:srgbClr val="FFFFFF"/>
                </a:highlight>
                <a:ea typeface="+mn-lt"/>
                <a:cs typeface="+mn-lt"/>
              </a:rPr>
              <a:t>Evidence Collection</a:t>
            </a:r>
            <a:r>
              <a:rPr lang="en-GB" sz="2000">
                <a:highlight>
                  <a:srgbClr val="FFFFFF"/>
                </a:highlight>
                <a:ea typeface="+mn-lt"/>
                <a:cs typeface="+mn-lt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>
                <a:highlight>
                  <a:srgbClr val="FFFFFF"/>
                </a:highlight>
                <a:ea typeface="+mn-lt"/>
                <a:cs typeface="+mn-lt"/>
              </a:rPr>
              <a:t>SLE's  </a:t>
            </a:r>
            <a:endParaRPr lang="en-GB" sz="2000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>
                <a:highlight>
                  <a:srgbClr val="FFFFFF"/>
                </a:highlight>
                <a:ea typeface="+mn-lt"/>
                <a:cs typeface="+mn-lt"/>
              </a:rPr>
              <a:t> Logbook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000">
                <a:highlight>
                  <a:srgbClr val="FFFFFF"/>
                </a:highlight>
                <a:ea typeface="+mn-lt"/>
                <a:cs typeface="+mn-lt"/>
              </a:rPr>
              <a:t>Personal activities</a:t>
            </a:r>
          </a:p>
          <a:p>
            <a:r>
              <a:rPr lang="en-GB" sz="2000" b="1">
                <a:highlight>
                  <a:srgbClr val="FFFFFF"/>
                </a:highlight>
                <a:ea typeface="+mn-lt"/>
                <a:cs typeface="+mn-lt"/>
              </a:rPr>
              <a:t>Key Capabilities (KCs)</a:t>
            </a:r>
            <a:r>
              <a:rPr lang="en-GB" sz="2000">
                <a:highlight>
                  <a:srgbClr val="FFFFFF"/>
                </a:highlight>
                <a:ea typeface="+mn-lt"/>
                <a:cs typeface="+mn-lt"/>
              </a:rPr>
              <a:t>: Demonstrate attainment </a:t>
            </a:r>
            <a:endParaRPr lang="en-GB" sz="2000">
              <a:ea typeface="+mn-lt"/>
              <a:cs typeface="+mn-lt"/>
            </a:endParaRPr>
          </a:p>
          <a:p>
            <a:r>
              <a:rPr lang="en-GB" sz="2000" b="1">
                <a:highlight>
                  <a:srgbClr val="FFFFFF"/>
                </a:highlight>
                <a:ea typeface="+mn-lt"/>
                <a:cs typeface="+mn-lt"/>
              </a:rPr>
              <a:t>Multiple Trainer Report (MTR)</a:t>
            </a:r>
            <a:r>
              <a:rPr lang="en-GB" sz="2000">
                <a:highlight>
                  <a:srgbClr val="FFFFFF"/>
                </a:highlight>
                <a:ea typeface="+mn-lt"/>
                <a:cs typeface="+mn-lt"/>
              </a:rPr>
              <a:t>: with at least three respondents.</a:t>
            </a:r>
            <a:endParaRPr lang="en-GB" sz="2000"/>
          </a:p>
          <a:p>
            <a:pPr marL="0" indent="0">
              <a:buNone/>
            </a:pPr>
            <a:endParaRPr lang="en-GB" sz="200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4755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B7AA8-0E82-14F0-A18F-088E11C7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MSF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5E835-10E6-A08A-6EE1-D26B6F671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5" y="502920"/>
            <a:ext cx="689457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/>
              <a:t>1 per  Calander year</a:t>
            </a:r>
          </a:p>
          <a:p>
            <a:r>
              <a:rPr lang="en-US" sz="1700"/>
              <a:t>Even if LTFT</a:t>
            </a:r>
          </a:p>
          <a:p>
            <a:r>
              <a:rPr lang="en-US" sz="1700"/>
              <a:t>Min 12 respondents</a:t>
            </a:r>
          </a:p>
          <a:p>
            <a:r>
              <a:rPr lang="en-US" sz="1700"/>
              <a:t>Can stay open all year no excuses to not get 12</a:t>
            </a:r>
          </a:p>
        </p:txBody>
      </p:sp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47F6AFA1-3D83-5034-EBC6-977CED67D4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936" y="3069639"/>
            <a:ext cx="10917936" cy="240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5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F43EB-210B-4930-CFDB-DD8E8266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MTR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D00C5-3A25-2C09-2DD5-C41208256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1 per year</a:t>
            </a:r>
          </a:p>
          <a:p>
            <a:r>
              <a:rPr lang="en-GB"/>
              <a:t>ICM – MCR only</a:t>
            </a:r>
          </a:p>
          <a:p>
            <a:endParaRPr lang="en-GB" dirty="0"/>
          </a:p>
        </p:txBody>
      </p:sp>
      <p:pic>
        <p:nvPicPr>
          <p:cNvPr id="4" name="Picture 3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8BD2D8B7-10C2-0F4D-DB52-8012F4E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443" y="2750037"/>
            <a:ext cx="12192000" cy="37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27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7DE5F-5C45-C227-C8BC-AD5F4101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Non- clinical activities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06AE7-AB31-526E-2530-737043F0B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200">
                <a:ea typeface="+mn-lt"/>
                <a:cs typeface="+mn-lt"/>
              </a:rPr>
              <a:t>Evidence of involvement with an audit or quality improvement project per stage of training is essential.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200">
                <a:ea typeface="+mn-lt"/>
                <a:cs typeface="+mn-lt"/>
              </a:rPr>
              <a:t>This can include involvement with national or regional projects eg NAP or SNAP studies.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200">
                <a:ea typeface="+mn-lt"/>
                <a:cs typeface="+mn-lt"/>
              </a:rPr>
              <a:t>Can continue projects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200">
                <a:ea typeface="+mn-lt"/>
                <a:cs typeface="+mn-lt"/>
              </a:rPr>
              <a:t>The level of involvement reflect HALO: Safety and Quality Improvement.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200">
                <a:ea typeface="+mn-lt"/>
                <a:cs typeface="+mn-lt"/>
              </a:rPr>
              <a:t> A-QIPAT can be used to document involvement with projects.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200">
                <a:ea typeface="+mn-lt"/>
                <a:cs typeface="+mn-lt"/>
              </a:rPr>
              <a:t>Documentary evidence of annual involvement in clinical governance activity will be required.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2200" i="1">
                <a:ea typeface="+mn-lt"/>
                <a:cs typeface="+mn-lt"/>
              </a:rPr>
              <a:t>Mandatory training is a Trust and national requirement but it is not a requirement for ARCP evidence.</a:t>
            </a:r>
            <a:endParaRPr lang="en-GB" sz="2200" i="1"/>
          </a:p>
        </p:txBody>
      </p:sp>
    </p:spTree>
    <p:extLst>
      <p:ext uri="{BB962C8B-B14F-4D97-AF65-F5344CB8AC3E}">
        <p14:creationId xmlns:p14="http://schemas.microsoft.com/office/powerpoint/2010/main" val="208317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F6D66-EE79-B54C-CE04-77391841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400"/>
              <a:t>TOOT &amp; Form 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DB745-86C1-658D-A80C-52F1ED65E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/>
              <a:t>Must have form R</a:t>
            </a:r>
          </a:p>
          <a:p>
            <a:r>
              <a:rPr lang="en-GB" sz="2200"/>
              <a:t>Absences on ESSR should be same if not document this is your final review</a:t>
            </a:r>
          </a:p>
          <a:p>
            <a:r>
              <a:rPr lang="en-GB" sz="2200"/>
              <a:t>If declare an incident / complaint</a:t>
            </a:r>
          </a:p>
          <a:p>
            <a:r>
              <a:rPr lang="en-GB" sz="2200"/>
              <a:t>Check for reflection</a:t>
            </a:r>
          </a:p>
          <a:p>
            <a:r>
              <a:rPr lang="en-GB" sz="2200"/>
              <a:t>Check for support needed</a:t>
            </a:r>
          </a:p>
          <a:p>
            <a:endParaRPr lang="en-GB" sz="2200"/>
          </a:p>
        </p:txBody>
      </p:sp>
      <p:pic>
        <p:nvPicPr>
          <p:cNvPr id="4" name="Picture 3" descr="A screenshot of a list of numbers&#10;&#10;AI-generated content may be incorrect.">
            <a:extLst>
              <a:ext uri="{FF2B5EF4-FFF2-40B4-BE49-F238E27FC236}">
                <a16:creationId xmlns:a16="http://schemas.microsoft.com/office/drawing/2014/main" id="{3B6CD4F4-0700-76BD-C1D5-F83C80FE3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259060"/>
            <a:ext cx="5458968" cy="433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75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AEF2A-AF48-EC33-0537-0E3ED22A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5400"/>
              <a:t>Reflection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922CE-6BE9-44C5-BF3D-75726C697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/>
              <a:t>No minimum</a:t>
            </a:r>
          </a:p>
          <a:p>
            <a:endParaRPr lang="en-GB" sz="2200"/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A413CCC-A44C-3462-6B5F-3B115EA81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51292"/>
            <a:ext cx="6903720" cy="355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0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4353A-862E-EB05-A5D3-6C494D81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Aims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2B9F49-43DB-8355-CE71-0F9F74668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51582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49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4539-8D81-B1B4-D85C-1730F697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comments</a:t>
            </a:r>
          </a:p>
        </p:txBody>
      </p:sp>
      <p:pic>
        <p:nvPicPr>
          <p:cNvPr id="8" name="Content Placeholder 7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346CF7F4-6622-82DE-E289-F8A3CB2F3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2104909"/>
            <a:ext cx="10515600" cy="630469"/>
          </a:xfrm>
          <a:prstGeom prst="rect">
            <a:avLst/>
          </a:prstGeom>
        </p:spPr>
      </p:pic>
      <p:pic>
        <p:nvPicPr>
          <p:cNvPr id="9" name="Picture 8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48F8917-D421-7C48-51B7-2CEA09460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3648216"/>
            <a:ext cx="11220450" cy="14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1470C-F378-B2B9-0103-AD86878B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GB" sz="4800"/>
              <a:t>Joining ARCP panel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B6A4D4-F85B-1AA7-4A3A-F41A8EF0B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92345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439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8A360-7033-DD92-2C8B-33EEBF2B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TPDs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BCFBF4D-9C61-DFA0-7EF2-F26A4B0EB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021929"/>
              </p:ext>
            </p:extLst>
          </p:nvPr>
        </p:nvGraphicFramePr>
        <p:xfrm>
          <a:off x="688932" y="1151351"/>
          <a:ext cx="10814136" cy="543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184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FA2D5-AF83-BCBF-CE65-ABB440D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Expectation</a:t>
            </a:r>
          </a:p>
        </p:txBody>
      </p:sp>
      <p:pic>
        <p:nvPicPr>
          <p:cNvPr id="21" name="Graphic 20" descr="Meeting">
            <a:extLst>
              <a:ext uri="{FF2B5EF4-FFF2-40B4-BE49-F238E27FC236}">
                <a16:creationId xmlns:a16="http://schemas.microsoft.com/office/drawing/2014/main" id="{BD5203F6-6930-37C5-1FAC-D8C1A8549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57CB7-C5F6-FA3B-ADA0-589882B11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Teams meetings</a:t>
            </a:r>
          </a:p>
          <a:p>
            <a:r>
              <a:rPr lang="en-GB" sz="1800">
                <a:solidFill>
                  <a:schemeClr val="tx2"/>
                </a:solidFill>
              </a:rPr>
              <a:t>Usually start between 8 and 9.30 depending on which TPD's do school drop off first</a:t>
            </a:r>
          </a:p>
          <a:p>
            <a:r>
              <a:rPr lang="en-GB" sz="1800">
                <a:solidFill>
                  <a:schemeClr val="tx2"/>
                </a:solidFill>
              </a:rPr>
              <a:t>Usually complete by 1-3pm depends on numbers Summer busy</a:t>
            </a:r>
          </a:p>
          <a:p>
            <a:r>
              <a:rPr lang="en-GB" sz="1800">
                <a:solidFill>
                  <a:schemeClr val="tx2"/>
                </a:solidFill>
              </a:rPr>
              <a:t>Prior to the ARCP you are expected to review 3-5 resident doctors in detail</a:t>
            </a:r>
          </a:p>
          <a:p>
            <a:r>
              <a:rPr lang="en-GB" sz="1800">
                <a:solidFill>
                  <a:schemeClr val="tx2"/>
                </a:solidFill>
              </a:rPr>
              <a:t>Comparing them to ARCP checklist</a:t>
            </a:r>
          </a:p>
          <a:p>
            <a:r>
              <a:rPr lang="en-GB" sz="1800">
                <a:solidFill>
                  <a:schemeClr val="tx2"/>
                </a:solidFill>
              </a:rPr>
              <a:t>Then give your recommended outcome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244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59AB-B207-54F3-376A-9256F144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37A2E-CF16-0DFB-A666-DD014641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0875" cy="43418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en-GB" sz="2000" b="1" dirty="0">
                <a:solidFill>
                  <a:srgbClr val="0A0A0A"/>
                </a:solidFill>
                <a:highlight>
                  <a:srgbClr val="00FF00"/>
                </a:highlight>
                <a:ea typeface="+mn-lt"/>
                <a:cs typeface="+mn-lt"/>
              </a:rPr>
              <a:t>Outcome 1:</a:t>
            </a:r>
            <a:r>
              <a:rPr lang="en-GB" sz="2000" dirty="0">
                <a:solidFill>
                  <a:srgbClr val="0A0A0A"/>
                </a:solidFill>
                <a:highlight>
                  <a:srgbClr val="00FF00"/>
                </a:highlight>
                <a:ea typeface="+mn-lt"/>
                <a:cs typeface="+mn-lt"/>
              </a:rPr>
              <a:t> Satisfactory Progress – You're meeting expectations and developing competencies at the expected rate.</a:t>
            </a:r>
            <a:endParaRPr lang="en-US" sz="2000">
              <a:highlight>
                <a:srgbClr val="00FF00"/>
              </a:highlight>
            </a:endParaRPr>
          </a:p>
          <a:p>
            <a:pPr>
              <a:buFont typeface="Arial"/>
              <a:buChar char="•"/>
            </a:pPr>
            <a:r>
              <a:rPr lang="en-GB" sz="2000" b="1" dirty="0">
                <a:solidFill>
                  <a:srgbClr val="0A0A0A"/>
                </a:solidFill>
                <a:highlight>
                  <a:srgbClr val="FFFFFF"/>
                </a:highlight>
                <a:ea typeface="+mn-lt"/>
                <a:cs typeface="+mn-lt"/>
              </a:rPr>
              <a:t>Outcome 2: </a:t>
            </a:r>
            <a:r>
              <a:rPr lang="en-GB" sz="2000" dirty="0">
                <a:solidFill>
                  <a:srgbClr val="0A0A0A"/>
                </a:solidFill>
                <a:highlight>
                  <a:srgbClr val="FFFFFF"/>
                </a:highlight>
                <a:ea typeface="+mn-lt"/>
                <a:cs typeface="+mn-lt"/>
              </a:rPr>
              <a:t>Development of Specific Competencies Required – Areas need improvement, but not with extra training time; targeted actions are given</a:t>
            </a:r>
            <a:endParaRPr lang="en-GB" sz="2000" dirty="0"/>
          </a:p>
          <a:p>
            <a:pPr>
              <a:buFont typeface="Arial"/>
              <a:buChar char="•"/>
            </a:pPr>
            <a:r>
              <a:rPr lang="en-GB" sz="2000" b="1" dirty="0">
                <a:solidFill>
                  <a:srgbClr val="0A0A0A"/>
                </a:solidFill>
                <a:highlight>
                  <a:srgbClr val="FFFFFF"/>
                </a:highlight>
                <a:ea typeface="+mn-lt"/>
                <a:cs typeface="+mn-lt"/>
              </a:rPr>
              <a:t>Outcome 3:</a:t>
            </a:r>
            <a:r>
              <a:rPr lang="en-GB" sz="2000" dirty="0">
                <a:solidFill>
                  <a:srgbClr val="0A0A0A"/>
                </a:solidFill>
                <a:highlight>
                  <a:srgbClr val="FFFFFF"/>
                </a:highlight>
                <a:ea typeface="+mn-lt"/>
                <a:cs typeface="+mn-lt"/>
              </a:rPr>
              <a:t> Inadequate Progress – You need an additional period of training (usually up to a year) to achieve required competencies.</a:t>
            </a:r>
            <a:endParaRPr lang="en-GB" sz="2000" dirty="0"/>
          </a:p>
          <a:p>
            <a:pPr>
              <a:buFont typeface="Arial"/>
              <a:buChar char="•"/>
            </a:pPr>
            <a:r>
              <a:rPr lang="en-GB" sz="2000" b="1" dirty="0">
                <a:solidFill>
                  <a:srgbClr val="0A0A0A"/>
                </a:solidFill>
                <a:highlight>
                  <a:srgbClr val="FFFFFF"/>
                </a:highlight>
                <a:ea typeface="+mn-lt"/>
                <a:cs typeface="+mn-lt"/>
              </a:rPr>
              <a:t>Outcome 4:</a:t>
            </a:r>
            <a:r>
              <a:rPr lang="en-GB" sz="2000" dirty="0">
                <a:solidFill>
                  <a:srgbClr val="0A0A0A"/>
                </a:solidFill>
                <a:highlight>
                  <a:srgbClr val="FFFFFF"/>
                </a:highlight>
                <a:ea typeface="+mn-lt"/>
                <a:cs typeface="+mn-lt"/>
              </a:rPr>
              <a:t> Released from Training – You may be released due to sustained lack of progress (</a:t>
            </a:r>
            <a:r>
              <a:rPr lang="en-GB" sz="2000" u="sng" dirty="0">
                <a:highlight>
                  <a:srgbClr val="FFFFFF"/>
                </a:highlight>
                <a:ea typeface="+mn-lt"/>
                <a:cs typeface="+mn-lt"/>
                <a:hlinkClick r:id="rId2"/>
              </a:rPr>
              <a:t>W</a:t>
            </a:r>
            <a:r>
              <a:rPr lang="en-GB" sz="2000" dirty="0">
                <a:solidFill>
                  <a:srgbClr val="0A0A0A"/>
                </a:solidFill>
                <a:highlight>
                  <a:srgbClr val="FFFFFF"/>
                </a:highlight>
                <a:ea typeface="+mn-lt"/>
                <a:cs typeface="+mn-lt"/>
              </a:rPr>
              <a:t>) or voluntary resignation (</a:t>
            </a:r>
            <a:r>
              <a:rPr lang="en-GB" sz="2000" u="sng" dirty="0">
                <a:highlight>
                  <a:srgbClr val="FFFFFF"/>
                </a:highlight>
                <a:ea typeface="+mn-lt"/>
                <a:cs typeface="+mn-lt"/>
                <a:hlinkClick r:id="rId3"/>
              </a:rPr>
              <a:t>VR</a:t>
            </a:r>
            <a:r>
              <a:rPr lang="en-GB" sz="2000" dirty="0">
                <a:solidFill>
                  <a:srgbClr val="0A0A0A"/>
                </a:solidFill>
                <a:highlight>
                  <a:srgbClr val="FFFFFF"/>
                </a:highlight>
                <a:ea typeface="+mn-lt"/>
                <a:cs typeface="+mn-lt"/>
              </a:rPr>
              <a:t>).</a:t>
            </a:r>
            <a:endParaRPr lang="en-GB" sz="2000" dirty="0"/>
          </a:p>
          <a:p>
            <a:pPr>
              <a:buFont typeface="Arial"/>
              <a:buChar char="•"/>
            </a:pPr>
            <a:r>
              <a:rPr lang="en-GB" sz="2000" b="1" dirty="0">
                <a:solidFill>
                  <a:srgbClr val="0A0A0A"/>
                </a:solidFill>
                <a:highlight>
                  <a:srgbClr val="FFFFFF"/>
                </a:highlight>
                <a:ea typeface="+mn-lt"/>
                <a:cs typeface="+mn-lt"/>
              </a:rPr>
              <a:t>Outcome 5:</a:t>
            </a:r>
            <a:r>
              <a:rPr lang="en-GB" sz="2000" dirty="0">
                <a:solidFill>
                  <a:srgbClr val="0A0A0A"/>
                </a:solidFill>
                <a:highlight>
                  <a:srgbClr val="FFFFFF"/>
                </a:highlight>
                <a:ea typeface="+mn-lt"/>
                <a:cs typeface="+mn-lt"/>
              </a:rPr>
              <a:t> Incomplete Evidence – Insufficient evidence was provided for the review.</a:t>
            </a:r>
            <a:endParaRPr lang="en-GB" sz="2000" dirty="0"/>
          </a:p>
          <a:p>
            <a:pPr>
              <a:buFont typeface="Arial"/>
              <a:buChar char="•"/>
            </a:pPr>
            <a:r>
              <a:rPr lang="en-GB" sz="2000" b="1" dirty="0">
                <a:solidFill>
                  <a:srgbClr val="0A0A0A"/>
                </a:solidFill>
                <a:highlight>
                  <a:srgbClr val="FF0000"/>
                </a:highlight>
                <a:ea typeface="+mn-lt"/>
                <a:cs typeface="+mn-lt"/>
              </a:rPr>
              <a:t>Outcome 6:</a:t>
            </a:r>
            <a:r>
              <a:rPr lang="en-GB" sz="2000" dirty="0">
                <a:solidFill>
                  <a:srgbClr val="0A0A0A"/>
                </a:solidFill>
                <a:highlight>
                  <a:srgbClr val="FF0000"/>
                </a:highlight>
                <a:ea typeface="+mn-lt"/>
                <a:cs typeface="+mn-lt"/>
              </a:rPr>
              <a:t> </a:t>
            </a:r>
            <a:r>
              <a:rPr lang="en-GB" sz="2000" u="sng" dirty="0">
                <a:highlight>
                  <a:srgbClr val="FFFF00"/>
                </a:highlight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Certificate</a:t>
            </a:r>
            <a:r>
              <a:rPr lang="en-GB" sz="2000" dirty="0">
                <a:highlight>
                  <a:srgbClr val="FFFF00"/>
                </a:highlight>
                <a:ea typeface="+mn-lt"/>
                <a:cs typeface="+mn-lt"/>
              </a:rPr>
              <a:t> o</a:t>
            </a:r>
            <a:r>
              <a:rPr lang="en-GB" sz="2000" dirty="0">
                <a:highlight>
                  <a:srgbClr val="FF00FF"/>
                </a:highlight>
                <a:ea typeface="+mn-lt"/>
                <a:cs typeface="+mn-lt"/>
              </a:rPr>
              <a:t>f </a:t>
            </a:r>
            <a:r>
              <a:rPr lang="en-GB" sz="2000" u="sng" dirty="0">
                <a:highlight>
                  <a:srgbClr val="FF00FF"/>
                </a:highlight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Completion</a:t>
            </a:r>
            <a:r>
              <a:rPr lang="en-GB" sz="2000" dirty="0">
                <a:highlight>
                  <a:srgbClr val="FF00FF"/>
                </a:highlight>
                <a:ea typeface="+mn-lt"/>
                <a:cs typeface="+mn-lt"/>
              </a:rPr>
              <a:t> (</a:t>
            </a:r>
            <a:r>
              <a:rPr lang="en-GB" sz="2000" dirty="0">
                <a:solidFill>
                  <a:srgbClr val="0A0A0A"/>
                </a:solidFill>
                <a:highlight>
                  <a:srgbClr val="FF00FF"/>
                </a:highlight>
                <a:ea typeface="+mn-lt"/>
                <a:cs typeface="+mn-lt"/>
              </a:rPr>
              <a:t>CC</a:t>
            </a:r>
            <a:r>
              <a:rPr lang="en-GB" sz="2000" dirty="0">
                <a:solidFill>
                  <a:srgbClr val="0A0A0A"/>
                </a:solidFill>
                <a:highlight>
                  <a:srgbClr val="00FF00"/>
                </a:highlight>
                <a:ea typeface="+mn-lt"/>
                <a:cs typeface="+mn-lt"/>
              </a:rPr>
              <a:t>T) – You've m</a:t>
            </a:r>
            <a:r>
              <a:rPr lang="en-GB" sz="2000" dirty="0">
                <a:solidFill>
                  <a:srgbClr val="0A0A0A"/>
                </a:solidFill>
                <a:highlight>
                  <a:srgbClr val="FF0000"/>
                </a:highlight>
                <a:ea typeface="+mn-lt"/>
                <a:cs typeface="+mn-lt"/>
              </a:rPr>
              <a:t>et all requiremen</a:t>
            </a:r>
            <a:r>
              <a:rPr lang="en-GB" sz="2000" dirty="0">
                <a:solidFill>
                  <a:srgbClr val="0A0A0A"/>
                </a:solidFill>
                <a:highlight>
                  <a:srgbClr val="FF00FF"/>
                </a:highlight>
                <a:ea typeface="+mn-lt"/>
                <a:cs typeface="+mn-lt"/>
              </a:rPr>
              <a:t>ts and com</a:t>
            </a:r>
            <a:r>
              <a:rPr lang="en-GB" sz="2000" dirty="0">
                <a:solidFill>
                  <a:srgbClr val="0A0A0A"/>
                </a:solidFill>
                <a:highlight>
                  <a:srgbClr val="00FFFF"/>
                </a:highlight>
                <a:ea typeface="+mn-lt"/>
                <a:cs typeface="+mn-lt"/>
              </a:rPr>
              <a:t>pleted training. </a:t>
            </a:r>
            <a:endParaRPr lang="en-GB" sz="2000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en-GB" sz="20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63808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F2AF-188E-2B94-5FF2-B01FBBB5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 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8D77-4747-E68F-D3F4-AE9A91C34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b="1" dirty="0">
                <a:solidFill>
                  <a:srgbClr val="0A0A0A"/>
                </a:solidFill>
                <a:highlight>
                  <a:srgbClr val="C0C0C0"/>
                </a:highlight>
                <a:ea typeface="+mn-lt"/>
                <a:cs typeface="+mn-lt"/>
              </a:rPr>
              <a:t>Outcome 7:</a:t>
            </a:r>
            <a:r>
              <a:rPr lang="en-GB" sz="2000" dirty="0">
                <a:solidFill>
                  <a:srgbClr val="0A0A0A"/>
                </a:solidFill>
                <a:highlight>
                  <a:srgbClr val="C0C0C0"/>
                </a:highlight>
                <a:ea typeface="+mn-lt"/>
                <a:cs typeface="+mn-lt"/>
              </a:rPr>
              <a:t> </a:t>
            </a:r>
            <a:r>
              <a:rPr lang="en-GB" sz="2000" b="1" dirty="0">
                <a:solidFill>
                  <a:srgbClr val="0A0A0A"/>
                </a:solidFill>
                <a:highlight>
                  <a:srgbClr val="C0C0C0"/>
                </a:highlight>
                <a:ea typeface="+mn-lt"/>
                <a:cs typeface="+mn-lt"/>
              </a:rPr>
              <a:t>Fixed-term specialty training.</a:t>
            </a:r>
            <a:r>
              <a:rPr lang="en-GB" sz="2000" dirty="0">
                <a:solidFill>
                  <a:srgbClr val="0A0A0A"/>
                </a:solidFill>
                <a:highlight>
                  <a:srgbClr val="C0C0C0"/>
                </a:highlight>
                <a:ea typeface="+mn-lt"/>
                <a:cs typeface="+mn-lt"/>
              </a:rPr>
              <a:t> Used specifically for doctors in Locum Appointment for Training (LAT) or Fixed-term Specialty Training Appointment (FTSTA) posts.</a:t>
            </a:r>
            <a:endParaRPr lang="en-GB" sz="2000" dirty="0">
              <a:solidFill>
                <a:srgbClr val="0A0A0A"/>
              </a:solidFill>
              <a:highlight>
                <a:srgbClr val="C0C0C0"/>
              </a:highlight>
            </a:endParaRPr>
          </a:p>
          <a:p>
            <a:r>
              <a:rPr lang="en-GB" sz="2000" b="1" dirty="0">
                <a:highlight>
                  <a:srgbClr val="FFFFFF"/>
                </a:highlight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Outcome 8</a:t>
            </a:r>
            <a:r>
              <a:rPr lang="en-GB" sz="2000" b="1" dirty="0">
                <a:highlight>
                  <a:srgbClr val="FFFFFF"/>
                </a:highlight>
                <a:ea typeface="+mn-lt"/>
                <a:cs typeface="+mn-lt"/>
              </a:rPr>
              <a:t>:</a:t>
            </a:r>
            <a:r>
              <a:rPr lang="en-GB" sz="2000" dirty="0">
                <a:highlight>
                  <a:srgbClr val="FFFFFF"/>
                </a:highlight>
                <a:ea typeface="+mn-lt"/>
                <a:cs typeface="+mn-lt"/>
              </a:rPr>
              <a:t> </a:t>
            </a:r>
            <a:r>
              <a:rPr lang="en-GB" sz="2000" dirty="0">
                <a:solidFill>
                  <a:srgbClr val="0A0A0A"/>
                </a:solidFill>
                <a:highlight>
                  <a:srgbClr val="FFFFFF"/>
                </a:highlight>
                <a:ea typeface="+mn-lt"/>
                <a:cs typeface="+mn-lt"/>
              </a:rPr>
              <a:t>Out of Programme (OOP) – For career breaks, OPPC, OPPT, OPPE</a:t>
            </a:r>
            <a:endParaRPr lang="en-GB" sz="2000" dirty="0">
              <a:solidFill>
                <a:srgbClr val="000000"/>
              </a:solidFill>
              <a:highlight>
                <a:srgbClr val="C0C0C0"/>
              </a:highlight>
              <a:ea typeface="+mn-lt"/>
              <a:cs typeface="+mn-lt"/>
            </a:endParaRPr>
          </a:p>
          <a:p>
            <a:r>
              <a:rPr lang="en-GB" sz="2000" b="1" dirty="0">
                <a:solidFill>
                  <a:srgbClr val="0A0A0A"/>
                </a:solidFill>
                <a:highlight>
                  <a:srgbClr val="C0C0C0"/>
                </a:highlight>
                <a:ea typeface="+mn-lt"/>
                <a:cs typeface="+mn-lt"/>
              </a:rPr>
              <a:t>Outcome 10 (10.1 &amp; 10.2):</a:t>
            </a:r>
            <a:r>
              <a:rPr lang="en-GB" sz="2000" dirty="0">
                <a:solidFill>
                  <a:srgbClr val="0A0A0A"/>
                </a:solidFill>
                <a:highlight>
                  <a:srgbClr val="C0C0C0"/>
                </a:highlight>
                <a:ea typeface="+mn-lt"/>
                <a:cs typeface="+mn-lt"/>
              </a:rPr>
              <a:t> </a:t>
            </a:r>
            <a:r>
              <a:rPr lang="en-GB" sz="2000" b="1" dirty="0">
                <a:solidFill>
                  <a:srgbClr val="0A0A0A"/>
                </a:solidFill>
                <a:highlight>
                  <a:srgbClr val="C0C0C0"/>
                </a:highlight>
                <a:ea typeface="+mn-lt"/>
                <a:cs typeface="+mn-lt"/>
              </a:rPr>
              <a:t>COVID-19 related.</a:t>
            </a:r>
            <a:r>
              <a:rPr lang="en-GB" sz="2000" dirty="0">
                <a:solidFill>
                  <a:srgbClr val="0A0A0A"/>
                </a:solidFill>
                <a:highlight>
                  <a:srgbClr val="C0C0C0"/>
                </a:highlight>
                <a:ea typeface="+mn-lt"/>
                <a:cs typeface="+mn-lt"/>
              </a:rPr>
              <a:t> Introduced to manage delays in capability acquisition (e.g., exam cancellations) specifically due to the pandemic.</a:t>
            </a:r>
            <a:endParaRPr lang="en-GB" sz="2000">
              <a:highlight>
                <a:srgbClr val="C0C0C0"/>
              </a:highlight>
            </a:endParaRPr>
          </a:p>
          <a:p>
            <a:r>
              <a:rPr lang="en-GB" sz="2000" b="1" dirty="0">
                <a:solidFill>
                  <a:srgbClr val="0A0A0A"/>
                </a:solidFill>
                <a:highlight>
                  <a:srgbClr val="C0C0C0"/>
                </a:highlight>
                <a:ea typeface="+mn-lt"/>
                <a:cs typeface="+mn-lt"/>
              </a:rPr>
              <a:t>Outcome 9:</a:t>
            </a:r>
            <a:r>
              <a:rPr lang="en-GB" sz="2000" dirty="0">
                <a:solidFill>
                  <a:srgbClr val="0A0A0A"/>
                </a:solidFill>
                <a:highlight>
                  <a:srgbClr val="C0C0C0"/>
                </a:highlight>
                <a:ea typeface="+mn-lt"/>
                <a:cs typeface="+mn-lt"/>
              </a:rPr>
              <a:t> </a:t>
            </a:r>
            <a:r>
              <a:rPr lang="en-GB" sz="2000" b="1" dirty="0">
                <a:solidFill>
                  <a:srgbClr val="0A0A0A"/>
                </a:solidFill>
                <a:highlight>
                  <a:srgbClr val="C0C0C0"/>
                </a:highlight>
                <a:ea typeface="+mn-lt"/>
                <a:cs typeface="+mn-lt"/>
              </a:rPr>
              <a:t>Top-up training.</a:t>
            </a:r>
            <a:r>
              <a:rPr lang="en-GB" sz="2000" dirty="0">
                <a:solidFill>
                  <a:srgbClr val="0A0A0A"/>
                </a:solidFill>
                <a:highlight>
                  <a:srgbClr val="C0C0C0"/>
                </a:highlight>
                <a:ea typeface="+mn-lt"/>
                <a:cs typeface="+mn-lt"/>
              </a:rPr>
              <a:t> For doctors entering the specialist register through specific equivalency routes</a:t>
            </a:r>
            <a:r>
              <a:rPr lang="en-GB" sz="1200" dirty="0">
                <a:solidFill>
                  <a:srgbClr val="0A0A0A"/>
                </a:solidFill>
                <a:highlight>
                  <a:srgbClr val="C0C0C0"/>
                </a:highlight>
                <a:ea typeface="+mn-lt"/>
                <a:cs typeface="+mn-lt"/>
              </a:rPr>
              <a:t>. </a:t>
            </a:r>
            <a:endParaRPr lang="en-GB" dirty="0">
              <a:highlight>
                <a:srgbClr val="C0C0C0"/>
              </a:highlight>
            </a:endParaRPr>
          </a:p>
          <a:p>
            <a:r>
              <a:rPr lang="en-GB" sz="2000" dirty="0">
                <a:solidFill>
                  <a:srgbClr val="0A0A0A"/>
                </a:solidFill>
                <a:highlight>
                  <a:srgbClr val="FFFFFF"/>
                </a:highlight>
              </a:rPr>
              <a:t>N1 – Sick</a:t>
            </a:r>
          </a:p>
          <a:p>
            <a:r>
              <a:rPr lang="en-GB" sz="2000" dirty="0">
                <a:solidFill>
                  <a:srgbClr val="0A0A0A"/>
                </a:solidFill>
                <a:highlight>
                  <a:srgbClr val="FFFFFF"/>
                </a:highlight>
              </a:rPr>
              <a:t>N2 – Parental leave</a:t>
            </a:r>
          </a:p>
          <a:p>
            <a:r>
              <a:rPr lang="en-GB" sz="2000" dirty="0">
                <a:solidFill>
                  <a:srgbClr val="0A0A0A"/>
                </a:solidFill>
                <a:highlight>
                  <a:srgbClr val="FFFFFF"/>
                </a:highlight>
              </a:rPr>
              <a:t>N21- Resignation without training issues</a:t>
            </a:r>
          </a:p>
          <a:p>
            <a:r>
              <a:rPr lang="en-GB" sz="2000" dirty="0">
                <a:solidFill>
                  <a:srgbClr val="0A0A0A"/>
                </a:solidFill>
                <a:highlight>
                  <a:srgbClr val="FFFFFF"/>
                </a:highlight>
              </a:rPr>
              <a:t>N22 -Resignation with training issues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018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623F-5011-874F-953A-89677455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other N codes </a:t>
            </a:r>
            <a:r>
              <a:rPr lang="en-GB" dirty="0" err="1"/>
              <a:t>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0CC73-DB01-8BD0-485D-E50D9556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Dismissal</a:t>
            </a:r>
          </a:p>
          <a:p>
            <a:r>
              <a:rPr lang="en-GB" dirty="0"/>
              <a:t>Suspension</a:t>
            </a:r>
          </a:p>
          <a:p>
            <a:r>
              <a:rPr lang="en-GB" dirty="0"/>
              <a:t>Not in post long enough</a:t>
            </a:r>
          </a:p>
          <a:p>
            <a:r>
              <a:rPr lang="en-GB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507590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86273-0F5B-B47F-2383-248F30F7E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What do you get out of the day?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DF132A-79CD-63AE-E220-0B5C2EC6D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56233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270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A151-9C30-4781-7A64-81C5903E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Questions</a:t>
            </a:r>
            <a:endParaRPr lang="en-US"/>
          </a:p>
        </p:txBody>
      </p:sp>
      <p:pic>
        <p:nvPicPr>
          <p:cNvPr id="4" name="Content Placeholder 3" descr="Competence Progression (ARCP ...">
            <a:extLst>
              <a:ext uri="{FF2B5EF4-FFF2-40B4-BE49-F238E27FC236}">
                <a16:creationId xmlns:a16="http://schemas.microsoft.com/office/drawing/2014/main" id="{B9060E45-16C4-56F4-6146-6BD04FCE8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894" y="1687632"/>
            <a:ext cx="7627828" cy="42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4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2F82-A271-35F9-8961-90676B80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my resident do each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97A55-B00B-F42E-0E90-E1C6C59D3F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b="1" u="sng" dirty="0"/>
              <a:t>Check National ARCP check list</a:t>
            </a:r>
          </a:p>
          <a:p>
            <a:r>
              <a:rPr lang="en-GB" dirty="0"/>
              <a:t>Minimum 3 x ES meetings (ESSR can count as third)</a:t>
            </a:r>
          </a:p>
          <a:p>
            <a:r>
              <a:rPr lang="en-GB" dirty="0"/>
              <a:t>PDP</a:t>
            </a:r>
          </a:p>
          <a:p>
            <a:r>
              <a:rPr lang="en-GB" dirty="0"/>
              <a:t>Logbook</a:t>
            </a:r>
          </a:p>
          <a:p>
            <a:r>
              <a:rPr lang="en-GB" dirty="0"/>
              <a:t>MSF</a:t>
            </a:r>
          </a:p>
          <a:p>
            <a:r>
              <a:rPr lang="en-GB" dirty="0"/>
              <a:t>MTR</a:t>
            </a:r>
          </a:p>
          <a:p>
            <a:r>
              <a:rPr lang="en-GB" dirty="0"/>
              <a:t>SLEs</a:t>
            </a:r>
          </a:p>
          <a:p>
            <a:r>
              <a:rPr lang="en-GB" dirty="0"/>
              <a:t>Non-clinical activities</a:t>
            </a:r>
          </a:p>
          <a:p>
            <a:r>
              <a:rPr lang="en-GB" dirty="0"/>
              <a:t>Form R</a:t>
            </a:r>
          </a:p>
          <a:p>
            <a:r>
              <a:rPr lang="en-GB" dirty="0"/>
              <a:t>Reflective practice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63610E-1D1C-6762-7458-3A4F3DD563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5405" y="1825625"/>
            <a:ext cx="31551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8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document with white text&#10;&#10;AI-generated content may be incorrect.">
            <a:extLst>
              <a:ext uri="{FF2B5EF4-FFF2-40B4-BE49-F238E27FC236}">
                <a16:creationId xmlns:a16="http://schemas.microsoft.com/office/drawing/2014/main" id="{9297482C-964A-E230-478E-EFCF35DCA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049" y="0"/>
            <a:ext cx="5697901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A4870B-99F2-B9F0-D702-73B215EDB4D3}"/>
                  </a:ext>
                </a:extLst>
              </p14:cNvPr>
              <p14:cNvContentPartPr/>
              <p14:nvPr/>
            </p14:nvContentPartPr>
            <p14:xfrm>
              <a:off x="1597068" y="4592876"/>
              <a:ext cx="10438" cy="1043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A4870B-99F2-B9F0-D702-73B215EDB4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5168" y="4070976"/>
                <a:ext cx="1043800" cy="10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698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reviews.123rf.com/images/corbendallas/corbendallas2002/corbendallas200200282/141091548-vector-icon-calendar-day-number-14-days-of-the-year-vector-illustration-flat-style-date-day-of.jpg">
            <a:extLst>
              <a:ext uri="{FF2B5EF4-FFF2-40B4-BE49-F238E27FC236}">
                <a16:creationId xmlns:a16="http://schemas.microsoft.com/office/drawing/2014/main" id="{FBAB0810-F247-9A7F-7545-531F07FD7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6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7ADD-16A6-13B7-E6FB-29A7BD3F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ESSR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D6676B8-C641-4D3F-D091-4072C8A14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6791"/>
            <a:ext cx="10734675" cy="30155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F1C51C-C9D4-BE21-B59F-8E5000A40E31}"/>
                  </a:ext>
                </a:extLst>
              </p14:cNvPr>
              <p14:cNvContentPartPr/>
              <p14:nvPr/>
            </p14:nvContentPartPr>
            <p14:xfrm>
              <a:off x="7867992" y="3221218"/>
              <a:ext cx="3218138" cy="229315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F1C51C-C9D4-BE21-B59F-8E5000A40E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9995" y="3203218"/>
                <a:ext cx="3253771" cy="23287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694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DF5C6F9-BD07-0067-E124-4444E87E52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2D45E-494A-3808-FEA6-BB36D742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 meetings resident to upload</a:t>
            </a:r>
          </a:p>
        </p:txBody>
      </p:sp>
      <p:pic>
        <p:nvPicPr>
          <p:cNvPr id="13" name="Content Placeholder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E0E8922-17A0-A994-6F8D-BA9C1ECB26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129" y="1560832"/>
            <a:ext cx="10733314" cy="45452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16134B5-55E9-3C36-A2FC-6175A1BF0FE7}"/>
              </a:ext>
            </a:extLst>
          </p:cNvPr>
          <p:cNvSpPr/>
          <p:nvPr/>
        </p:nvSpPr>
        <p:spPr>
          <a:xfrm>
            <a:off x="1895928" y="4780642"/>
            <a:ext cx="843642" cy="127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8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BEE71A-353E-49B4-9F8D-D2E784E50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6064235" cy="6858000"/>
            <a:chOff x="651279" y="598259"/>
            <a:chExt cx="10889442" cy="5680742"/>
          </a:xfrm>
        </p:grpSpPr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0C9DD877-6006-4DF4-90EE-97EB9CA6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lor">
              <a:extLst>
                <a:ext uri="{FF2B5EF4-FFF2-40B4-BE49-F238E27FC236}">
                  <a16:creationId xmlns:a16="http://schemas.microsoft.com/office/drawing/2014/main" id="{380AA621-5EB1-4034-A9BE-9FD3CEC58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A screenshot of a calendar&#10;&#10;AI-generated content may be incorrect.">
            <a:extLst>
              <a:ext uri="{FF2B5EF4-FFF2-40B4-BE49-F238E27FC236}">
                <a16:creationId xmlns:a16="http://schemas.microsoft.com/office/drawing/2014/main" id="{167C65A9-8CA1-DAF7-BC49-97B738C9F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096" y="2420306"/>
            <a:ext cx="4999274" cy="1712251"/>
          </a:xfrm>
          <a:prstGeom prst="rect">
            <a:avLst/>
          </a:prstGeom>
        </p:spPr>
      </p:pic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8B3BDCC-D505-31C5-938C-D017F68AB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096" y="247690"/>
            <a:ext cx="4999274" cy="162476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5FD64C-004E-2A15-CAFD-6025A4D0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4827936" cy="2587751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PDP – set the goals on LLP</a:t>
            </a:r>
          </a:p>
        </p:txBody>
      </p:sp>
      <p:pic>
        <p:nvPicPr>
          <p:cNvPr id="13" name="Content Placeholder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93B0BF-C8A9-69D0-CC0F-8E1EBD144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17436" y="4308025"/>
            <a:ext cx="4964099" cy="20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4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3660-D3EE-0715-8629-1C765455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B1DB7-7922-EC9A-D15B-3E3CB39CE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Encourage RCOA </a:t>
            </a:r>
          </a:p>
          <a:p>
            <a:r>
              <a:rPr lang="en-GB" dirty="0"/>
              <a:t>Comment on case numbers </a:t>
            </a:r>
          </a:p>
          <a:p>
            <a:r>
              <a:rPr lang="en-GB" dirty="0"/>
              <a:t>Specialty mix – has the resident being doing speciality module this year such as cardiac where long cases and hence low number expeceted?</a:t>
            </a:r>
          </a:p>
          <a:p>
            <a:r>
              <a:rPr lang="en-GB" dirty="0"/>
              <a:t>Supervision mix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CT1 likely to have majority direct supervised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At end stage 1 CT3/4 need to show obstetrics distant supervision so </a:t>
            </a:r>
            <a:r>
              <a:rPr lang="en-GB"/>
              <a:t>should have lots indirect in obstetrics</a:t>
            </a:r>
            <a:endParaRPr lang="en-GB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ST7 1:1 ratio direct vs indirect as should be doing 50% work "solo"</a:t>
            </a:r>
          </a:p>
          <a:p>
            <a:r>
              <a:rPr lang="en-GB" dirty="0"/>
              <a:t>Any areas to work 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e.g. low </a:t>
            </a:r>
            <a:r>
              <a:rPr lang="en-GB" dirty="0" err="1"/>
              <a:t>paeds</a:t>
            </a:r>
            <a:r>
              <a:rPr lang="en-GB" dirty="0"/>
              <a:t> numbers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dirty="0"/>
              <a:t>Few epidurals etc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B0E63BC-0BDA-E5C1-5E1D-1CFEF85E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631" y="115524"/>
            <a:ext cx="5962835" cy="24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0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1063</Words>
  <Application>Microsoft Macintosh PowerPoint</Application>
  <PresentationFormat>Widescreen</PresentationFormat>
  <Paragraphs>164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Courier New</vt:lpstr>
      <vt:lpstr>Courier New,monospace</vt:lpstr>
      <vt:lpstr>office theme</vt:lpstr>
      <vt:lpstr>How to prep your resident for ARCP how to do a good ESSR report, joining an ARCP panel </vt:lpstr>
      <vt:lpstr>Aims</vt:lpstr>
      <vt:lpstr>What should my resident do each year?</vt:lpstr>
      <vt:lpstr>PowerPoint Presentation</vt:lpstr>
      <vt:lpstr>PowerPoint Presentation</vt:lpstr>
      <vt:lpstr>The ESSR</vt:lpstr>
      <vt:lpstr>ES meetings resident to upload</vt:lpstr>
      <vt:lpstr>PDP – set the goals on LLP</vt:lpstr>
      <vt:lpstr>Logbook</vt:lpstr>
      <vt:lpstr>Exam and Milestones</vt:lpstr>
      <vt:lpstr>SLE's /HALO's</vt:lpstr>
      <vt:lpstr>Check the donut</vt:lpstr>
      <vt:lpstr>PowerPoint Presentation</vt:lpstr>
      <vt:lpstr>  CCC Completion of Capability Cluster</vt:lpstr>
      <vt:lpstr>MSF</vt:lpstr>
      <vt:lpstr>MTR </vt:lpstr>
      <vt:lpstr>Non- clinical activities</vt:lpstr>
      <vt:lpstr>TOOT &amp; Form R</vt:lpstr>
      <vt:lpstr>Reflection</vt:lpstr>
      <vt:lpstr>Final comments</vt:lpstr>
      <vt:lpstr>Joining ARCP panel</vt:lpstr>
      <vt:lpstr>TPDs</vt:lpstr>
      <vt:lpstr>Expectation</vt:lpstr>
      <vt:lpstr>Standard Outcomes</vt:lpstr>
      <vt:lpstr>Other outcomes</vt:lpstr>
      <vt:lpstr>Many other N codes inc</vt:lpstr>
      <vt:lpstr>What do you get out of the day?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Selin Kabadayi</cp:lastModifiedBy>
  <cp:revision>241</cp:revision>
  <dcterms:created xsi:type="dcterms:W3CDTF">2026-01-16T15:08:53Z</dcterms:created>
  <dcterms:modified xsi:type="dcterms:W3CDTF">2026-01-27T14:26:09Z</dcterms:modified>
</cp:coreProperties>
</file>