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3011150" cy="7315200"/>
  <p:notesSz cx="7315200" cy="1301115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7" d="100"/>
          <a:sy n="67" d="100"/>
        </p:scale>
        <p:origin x="1094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948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4490530/1528590369/2243f09004eb16ab4b9d7c22ca5cc05a1ada53d1/slid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4490530/1528590369/2243f09004eb16ab4b9d7c22ca5cc05a1ada53d1/slide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4490530/1528590369/2243f09004eb16ab4b9d7c22ca5cc05a1ada53d1/slide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4490530/1528590369/2243f09004eb16ab4b9d7c22ca5cc05a1ada53d1/slide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4490530/1528590369/2243f09004eb16ab4b9d7c22ca5cc05a1ada53d1/slide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4490530/1528590369/2243f09004eb16ab4b9d7c22ca5cc05a1ada53d1/slide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4490530/1528590369/2243f09004eb16ab4b9d7c22ca5cc05a1ada53d1/slide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4490530/1528590369/2243f09004eb16ab4b9d7c22ca5cc05a1ada53d1/slide1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4490530/1528590369/2243f09004eb16ab4b9d7c22ca5cc05a1ada53d1/slide1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4490530/1528590369/2243f09004eb16ab4b9d7c22ca5cc05a1ada53d1/slide1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4490530/1528590369/2243f09004eb16ab4b9d7c22ca5cc05a1ada53d1/slide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4490530/1528590369/2243f09004eb16ab4b9d7c22ca5cc05a1ada53d1/slid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4490530/1528590369/2243f09004eb16ab4b9d7c22ca5cc05a1ada53d1/slide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4490530/1528590369/2243f09004eb16ab4b9d7c22ca5cc05a1ada53d1/slide2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4490530/1528590369/2243f09004eb16ab4b9d7c22ca5cc05a1ada53d1/slide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4490530/1528590369/2243f09004eb16ab4b9d7c22ca5cc05a1ada53d1/slide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4490530/1528590369/2243f09004eb16ab4b9d7c22ca5cc05a1ada53d1/slide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4490530/1528590369/2243f09004eb16ab4b9d7c22ca5cc05a1ada53d1/slide2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4490530/1528590369/2243f09004eb16ab4b9d7c22ca5cc05a1ada53d1/slide2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4490530/1528590369/2243f09004eb16ab4b9d7c22ca5cc05a1ada53d1/slide2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4490530/1528590369/2243f09004eb16ab4b9d7c22ca5cc05a1ada53d1/slide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4490530/1528590369/2243f09004eb16ab4b9d7c22ca5cc05a1ada53d1/slide2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4490530/1528590369/2243f09004eb16ab4b9d7c22ca5cc05a1ada53d1/slide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4490530/1528590369/2243f09004eb16ab4b9d7c22ca5cc05a1ada53d1/slide3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4490530/1528590369/2243f09004eb16ab4b9d7c22ca5cc05a1ada53d1/slide3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4490530/1528590369/2243f09004eb16ab4b9d7c22ca5cc05a1ada53d1/slid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4490530/1528590369/2243f09004eb16ab4b9d7c22ca5cc05a1ada53d1/slid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4490530/1528590369/2243f09004eb16ab4b9d7c22ca5cc05a1ada53d1/slide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4490530/1528590369/2243f09004eb16ab4b9d7c22ca5cc05a1ada53d1/slide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4490530/1528590369/2243f09004eb16ab4b9d7c22ca5cc05a1ada53d1/slide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4490530/1528590369/2243f09004eb16ab4b9d7c22ca5cc05a1ada53d1/slide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</Words>
  <Application>Microsoft Office PowerPoint</Application>
  <PresentationFormat>Custom</PresentationFormat>
  <Paragraphs>31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Visme Presentation</dc:title>
  <dc:subject>PptxGenJS Presentation</dc:subject>
  <dc:creator>Visme User</dc:creator>
  <cp:lastModifiedBy>Yasmeen Hayat</cp:lastModifiedBy>
  <cp:revision>1</cp:revision>
  <dcterms:created xsi:type="dcterms:W3CDTF">2025-08-31T19:51:52Z</dcterms:created>
  <dcterms:modified xsi:type="dcterms:W3CDTF">2025-08-31T19:52:40Z</dcterms:modified>
</cp:coreProperties>
</file>