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0" r:id="rId1"/>
  </p:sldMasterIdLst>
  <p:notesMasterIdLst>
    <p:notesMasterId r:id="rId17"/>
  </p:notesMasterIdLst>
  <p:sldIdLst>
    <p:sldId id="3308" r:id="rId2"/>
    <p:sldId id="3310" r:id="rId3"/>
    <p:sldId id="3309" r:id="rId4"/>
    <p:sldId id="3311" r:id="rId5"/>
    <p:sldId id="3356" r:id="rId6"/>
    <p:sldId id="3363" r:id="rId7"/>
    <p:sldId id="3364" r:id="rId8"/>
    <p:sldId id="3365" r:id="rId9"/>
    <p:sldId id="3367" r:id="rId10"/>
    <p:sldId id="3366" r:id="rId11"/>
    <p:sldId id="260" r:id="rId12"/>
    <p:sldId id="261" r:id="rId13"/>
    <p:sldId id="262" r:id="rId14"/>
    <p:sldId id="3323" r:id="rId15"/>
    <p:sldId id="3341" r:id="rId16"/>
  </p:sldIdLst>
  <p:sldSz cx="24377650" cy="13716000"/>
  <p:notesSz cx="6858000" cy="9144000"/>
  <p:defaultTextStyle>
    <a:defPPr>
      <a:defRPr lang="en-US"/>
    </a:defPPr>
    <a:lvl1pPr marL="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21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434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2651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6868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086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52" pos="14398" userDrawn="1">
          <p15:clr>
            <a:srgbClr val="A4A3A4"/>
          </p15:clr>
        </p15:guide>
        <p15:guide id="53" orient="horz" pos="8160" userDrawn="1">
          <p15:clr>
            <a:srgbClr val="A4A3A4"/>
          </p15:clr>
        </p15:guide>
        <p15:guide id="55" pos="958" userDrawn="1">
          <p15:clr>
            <a:srgbClr val="A4A3A4"/>
          </p15:clr>
        </p15:guide>
        <p15:guide id="56" orient="horz" pos="480" userDrawn="1">
          <p15:clr>
            <a:srgbClr val="A4A3A4"/>
          </p15:clr>
        </p15:guide>
        <p15:guide id="57" pos="767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0E0B0A"/>
    <a:srgbClr val="FFFFFF"/>
    <a:srgbClr val="996E2D"/>
    <a:srgbClr val="E5CDA6"/>
    <a:srgbClr val="CCF6FF"/>
    <a:srgbClr val="5178B3"/>
    <a:srgbClr val="2CB3EB"/>
    <a:srgbClr val="FC0D1B"/>
    <a:srgbClr val="FA7B87"/>
    <a:srgbClr val="FB47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19B6FC7-B940-48D5-B563-7D6DFEA11239}" v="14" dt="2023-12-29T18:16:28.028"/>
  </p1510:revLst>
</p1510:revInfo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269D01E-BC32-4049-B463-5C60D7B0CCD2}" styleName="Estilo temático 2 - Énfasis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75DCB02-9BB8-47FD-8907-85C794F793BA}" styleName="Estilo temático 1 - Énfasis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12C8C85-51F0-491E-9774-3900AFEF0FD7}" styleName="Estilo claro 2 - Acento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477" autoAdjust="0"/>
    <p:restoredTop sz="95595" autoAdjust="0"/>
  </p:normalViewPr>
  <p:slideViewPr>
    <p:cSldViewPr snapToGrid="0" snapToObjects="1">
      <p:cViewPr varScale="1">
        <p:scale>
          <a:sx n="33" d="100"/>
          <a:sy n="33" d="100"/>
        </p:scale>
        <p:origin x="524" y="32"/>
      </p:cViewPr>
      <p:guideLst>
        <p:guide pos="14398"/>
        <p:guide orient="horz" pos="8160"/>
        <p:guide pos="958"/>
        <p:guide orient="horz" pos="480"/>
        <p:guide pos="7678"/>
      </p:guideLst>
    </p:cSldViewPr>
  </p:slideViewPr>
  <p:notesTextViewPr>
    <p:cViewPr>
      <p:scale>
        <a:sx n="20" d="100"/>
        <a:sy n="20" d="100"/>
      </p:scale>
      <p:origin x="0" y="0"/>
    </p:cViewPr>
  </p:notesTextViewPr>
  <p:sorterViewPr>
    <p:cViewPr>
      <p:scale>
        <a:sx n="30" d="100"/>
        <a:sy n="30" d="100"/>
      </p:scale>
      <p:origin x="0" y="0"/>
    </p:cViewPr>
  </p:sorterViewPr>
  <p:notesViewPr>
    <p:cSldViewPr snapToGrid="0" snapToObjects="1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sé Racowski" userId="319db4e665bd965c" providerId="LiveId" clId="{D19B6FC7-B940-48D5-B563-7D6DFEA11239}"/>
    <pc:docChg chg="undo custSel modSld">
      <pc:chgData name="José Racowski" userId="319db4e665bd965c" providerId="LiveId" clId="{D19B6FC7-B940-48D5-B563-7D6DFEA11239}" dt="2023-12-29T18:16:48.078" v="31" actId="27636"/>
      <pc:docMkLst>
        <pc:docMk/>
      </pc:docMkLst>
      <pc:sldChg chg="modSp mod">
        <pc:chgData name="José Racowski" userId="319db4e665bd965c" providerId="LiveId" clId="{D19B6FC7-B940-48D5-B563-7D6DFEA11239}" dt="2023-12-29T18:16:37.899" v="27" actId="27636"/>
        <pc:sldMkLst>
          <pc:docMk/>
          <pc:sldMk cId="0" sldId="260"/>
        </pc:sldMkLst>
        <pc:spChg chg="mod">
          <ac:chgData name="José Racowski" userId="319db4e665bd965c" providerId="LiveId" clId="{D19B6FC7-B940-48D5-B563-7D6DFEA11239}" dt="2023-12-29T18:16:37.899" v="27" actId="27636"/>
          <ac:spMkLst>
            <pc:docMk/>
            <pc:sldMk cId="0" sldId="260"/>
            <ac:spMk id="78" creationId="{00000000-0000-0000-0000-000000000000}"/>
          </ac:spMkLst>
        </pc:spChg>
      </pc:sldChg>
      <pc:sldChg chg="modSp mod">
        <pc:chgData name="José Racowski" userId="319db4e665bd965c" providerId="LiveId" clId="{D19B6FC7-B940-48D5-B563-7D6DFEA11239}" dt="2023-12-29T18:16:43.897" v="29" actId="27636"/>
        <pc:sldMkLst>
          <pc:docMk/>
          <pc:sldMk cId="0" sldId="261"/>
        </pc:sldMkLst>
        <pc:spChg chg="mod">
          <ac:chgData name="José Racowski" userId="319db4e665bd965c" providerId="LiveId" clId="{D19B6FC7-B940-48D5-B563-7D6DFEA11239}" dt="2023-12-29T18:16:43.897" v="29" actId="27636"/>
          <ac:spMkLst>
            <pc:docMk/>
            <pc:sldMk cId="0" sldId="261"/>
            <ac:spMk id="84" creationId="{00000000-0000-0000-0000-000000000000}"/>
          </ac:spMkLst>
        </pc:spChg>
      </pc:sldChg>
      <pc:sldChg chg="modSp mod">
        <pc:chgData name="José Racowski" userId="319db4e665bd965c" providerId="LiveId" clId="{D19B6FC7-B940-48D5-B563-7D6DFEA11239}" dt="2023-12-29T18:16:48.078" v="31" actId="27636"/>
        <pc:sldMkLst>
          <pc:docMk/>
          <pc:sldMk cId="0" sldId="262"/>
        </pc:sldMkLst>
        <pc:spChg chg="mod">
          <ac:chgData name="José Racowski" userId="319db4e665bd965c" providerId="LiveId" clId="{D19B6FC7-B940-48D5-B563-7D6DFEA11239}" dt="2023-12-29T18:16:48.078" v="31" actId="27636"/>
          <ac:spMkLst>
            <pc:docMk/>
            <pc:sldMk cId="0" sldId="262"/>
            <ac:spMk id="90" creationId="{00000000-0000-0000-0000-000000000000}"/>
          </ac:spMkLst>
        </pc:spChg>
      </pc:sldChg>
      <pc:sldChg chg="modSp mod">
        <pc:chgData name="José Racowski" userId="319db4e665bd965c" providerId="LiveId" clId="{D19B6FC7-B940-48D5-B563-7D6DFEA11239}" dt="2023-12-29T18:16:28.028" v="25"/>
        <pc:sldMkLst>
          <pc:docMk/>
          <pc:sldMk cId="3663150937" sldId="3366"/>
        </pc:sldMkLst>
        <pc:graphicFrameChg chg="mod modGraphic">
          <ac:chgData name="José Racowski" userId="319db4e665bd965c" providerId="LiveId" clId="{D19B6FC7-B940-48D5-B563-7D6DFEA11239}" dt="2023-12-29T18:16:28.028" v="25"/>
          <ac:graphicFrameMkLst>
            <pc:docMk/>
            <pc:sldMk cId="3663150937" sldId="3366"/>
            <ac:graphicFrameMk id="3" creationId="{6417D940-AF7B-AAA6-727B-8B4AEDCAEA3E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Heebo Light" pitchFamily="2" charset="-79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Heebo Light" pitchFamily="2" charset="-79"/>
              </a:defRPr>
            </a:lvl1pPr>
          </a:lstStyle>
          <a:p>
            <a:fld id="{EFC10EE1-B198-C942-8235-326C972CBB30}" type="datetimeFigureOut">
              <a:rPr lang="en-US" smtClean="0"/>
              <a:pPr/>
              <a:t>12/29/2023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Heebo Light" pitchFamily="2" charset="-79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Heebo Light" pitchFamily="2" charset="-79"/>
              </a:defRPr>
            </a:lvl1pPr>
          </a:lstStyle>
          <a:p>
            <a:fld id="{006BE02D-20C0-F840-AFAC-BEA99C74FDC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17" rtl="0" eaLnBrk="1" latinLnBrk="0" hangingPunct="1">
      <a:defRPr sz="2400" b="0" i="0" kern="1200">
        <a:solidFill>
          <a:schemeClr val="tx1"/>
        </a:solidFill>
        <a:latin typeface="Heebo Light" pitchFamily="2" charset="-79"/>
        <a:ea typeface="+mn-ea"/>
        <a:cs typeface="+mn-cs"/>
      </a:defRPr>
    </a:lvl1pPr>
    <a:lvl2pPr marL="914217" algn="l" defTabSz="914217" rtl="0" eaLnBrk="1" latinLnBrk="0" hangingPunct="1">
      <a:defRPr sz="2400" b="0" i="0" kern="1200">
        <a:solidFill>
          <a:schemeClr val="tx1"/>
        </a:solidFill>
        <a:latin typeface="Heebo Light" pitchFamily="2" charset="-79"/>
        <a:ea typeface="+mn-ea"/>
        <a:cs typeface="+mn-cs"/>
      </a:defRPr>
    </a:lvl2pPr>
    <a:lvl3pPr marL="1828434" algn="l" defTabSz="914217" rtl="0" eaLnBrk="1" latinLnBrk="0" hangingPunct="1">
      <a:defRPr sz="2400" b="0" i="0" kern="1200">
        <a:solidFill>
          <a:schemeClr val="tx1"/>
        </a:solidFill>
        <a:latin typeface="Heebo Light" pitchFamily="2" charset="-79"/>
        <a:ea typeface="+mn-ea"/>
        <a:cs typeface="+mn-cs"/>
      </a:defRPr>
    </a:lvl3pPr>
    <a:lvl4pPr marL="2742651" algn="l" defTabSz="914217" rtl="0" eaLnBrk="1" latinLnBrk="0" hangingPunct="1">
      <a:defRPr sz="2400" b="0" i="0" kern="1200">
        <a:solidFill>
          <a:schemeClr val="tx1"/>
        </a:solidFill>
        <a:latin typeface="Heebo Light" pitchFamily="2" charset="-79"/>
        <a:ea typeface="+mn-ea"/>
        <a:cs typeface="+mn-cs"/>
      </a:defRPr>
    </a:lvl4pPr>
    <a:lvl5pPr marL="3656868" algn="l" defTabSz="914217" rtl="0" eaLnBrk="1" latinLnBrk="0" hangingPunct="1">
      <a:defRPr sz="2400" b="0" i="0" kern="1200">
        <a:solidFill>
          <a:schemeClr val="tx1"/>
        </a:solidFill>
        <a:latin typeface="Heebo Light" pitchFamily="2" charset="-79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72836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2a7e6acb7cc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2a7e6acb7cc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2a7e6acb7cc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2a7e6acb7cc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2a7e6acb7cc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2a7e6acb7cc_0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28700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1CA223AE-335A-1C46-BCC5-34F225A5FB5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701757" y="4191000"/>
            <a:ext cx="3911600" cy="3911600"/>
          </a:xfrm>
          <a:prstGeom prst="ellipse">
            <a:avLst/>
          </a:pr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dirty="0"/>
              <a:t>REPLACE IMAGE HERE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BE323D1-8279-2249-B87F-02BE98E0B93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724030" y="4191000"/>
            <a:ext cx="3911600" cy="3911600"/>
          </a:xfrm>
          <a:prstGeom prst="ellipse">
            <a:avLst/>
          </a:pr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dirty="0"/>
              <a:t>REPLACE IMAGE HERE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C9332047-679A-8B4A-A480-E7CFAD2F3E6D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2746303" y="4191000"/>
            <a:ext cx="3911600" cy="3911600"/>
          </a:xfrm>
          <a:prstGeom prst="ellipse">
            <a:avLst/>
          </a:pr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dirty="0"/>
              <a:t>REPLACE IMAGE HERE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98894000-3F37-1143-BD69-0C9361FDC3C5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17768576" y="4191000"/>
            <a:ext cx="3911600" cy="3911600"/>
          </a:xfrm>
          <a:prstGeom prst="ellipse">
            <a:avLst/>
          </a:pr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dirty="0"/>
              <a:t>REPLACE IMAGE HERE</a:t>
            </a:r>
          </a:p>
        </p:txBody>
      </p:sp>
    </p:spTree>
    <p:extLst>
      <p:ext uri="{BB962C8B-B14F-4D97-AF65-F5344CB8AC3E}">
        <p14:creationId xmlns:p14="http://schemas.microsoft.com/office/powerpoint/2010/main" val="69068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BE323D1-8279-2249-B87F-02BE98E0B93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581977" y="3543056"/>
            <a:ext cx="4730750" cy="4730750"/>
          </a:xfrm>
          <a:prstGeom prst="ellipse">
            <a:avLst/>
          </a:pr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dirty="0"/>
              <a:t>REPLACE IMAGE HERE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C9332047-679A-8B4A-A480-E7CFAD2F3E6D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823450" y="3543056"/>
            <a:ext cx="4730750" cy="4730750"/>
          </a:xfrm>
          <a:prstGeom prst="ellipse">
            <a:avLst/>
          </a:pr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dirty="0"/>
              <a:t>REPLACE IMAGE HERE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98894000-3F37-1143-BD69-0C9361FDC3C5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16064923" y="3543056"/>
            <a:ext cx="4730750" cy="4730750"/>
          </a:xfrm>
          <a:prstGeom prst="ellipse">
            <a:avLst/>
          </a:pr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dirty="0"/>
              <a:t>REPLACE IMAGE HERE</a:t>
            </a:r>
          </a:p>
        </p:txBody>
      </p:sp>
    </p:spTree>
    <p:extLst>
      <p:ext uri="{BB962C8B-B14F-4D97-AF65-F5344CB8AC3E}">
        <p14:creationId xmlns:p14="http://schemas.microsoft.com/office/powerpoint/2010/main" val="33741816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+ Tex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CD274B84-149B-4B4C-BD76-5874319793DA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11811016" y="0"/>
            <a:ext cx="9296400" cy="13716000"/>
          </a:xfrm>
          <a:custGeom>
            <a:avLst/>
            <a:gdLst>
              <a:gd name="connsiteX0" fmla="*/ 2933665 w 9296400"/>
              <a:gd name="connsiteY0" fmla="*/ 0 h 13716000"/>
              <a:gd name="connsiteX1" fmla="*/ 9296400 w 9296400"/>
              <a:gd name="connsiteY1" fmla="*/ 0 h 13716000"/>
              <a:gd name="connsiteX2" fmla="*/ 6362736 w 9296400"/>
              <a:gd name="connsiteY2" fmla="*/ 13716000 h 13716000"/>
              <a:gd name="connsiteX3" fmla="*/ 0 w 9296400"/>
              <a:gd name="connsiteY3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296400" h="13716000">
                <a:moveTo>
                  <a:pt x="2933665" y="0"/>
                </a:moveTo>
                <a:lnTo>
                  <a:pt x="9296400" y="0"/>
                </a:lnTo>
                <a:lnTo>
                  <a:pt x="6362736" y="13716000"/>
                </a:lnTo>
                <a:lnTo>
                  <a:pt x="0" y="1371600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dirty="0"/>
              <a:t>REPLACE IMAGE HERE</a:t>
            </a:r>
          </a:p>
        </p:txBody>
      </p:sp>
    </p:spTree>
    <p:extLst>
      <p:ext uri="{BB962C8B-B14F-4D97-AF65-F5344CB8AC3E}">
        <p14:creationId xmlns:p14="http://schemas.microsoft.com/office/powerpoint/2010/main" val="14491572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269B0D1C-46C4-DF45-A589-8B153B688862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12629786" y="5007066"/>
            <a:ext cx="5046930" cy="4350798"/>
          </a:xfrm>
          <a:custGeom>
            <a:avLst/>
            <a:gdLst>
              <a:gd name="connsiteX0" fmla="*/ 1277770 w 5928851"/>
              <a:gd name="connsiteY0" fmla="*/ 0 h 5111076"/>
              <a:gd name="connsiteX1" fmla="*/ 4651082 w 5928851"/>
              <a:gd name="connsiteY1" fmla="*/ 0 h 5111076"/>
              <a:gd name="connsiteX2" fmla="*/ 5928851 w 5928851"/>
              <a:gd name="connsiteY2" fmla="*/ 2555539 h 5111076"/>
              <a:gd name="connsiteX3" fmla="*/ 4651082 w 5928851"/>
              <a:gd name="connsiteY3" fmla="*/ 5111076 h 5111076"/>
              <a:gd name="connsiteX4" fmla="*/ 1277770 w 5928851"/>
              <a:gd name="connsiteY4" fmla="*/ 5111076 h 5111076"/>
              <a:gd name="connsiteX5" fmla="*/ 0 w 5928851"/>
              <a:gd name="connsiteY5" fmla="*/ 2555539 h 51110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28851" h="5111076">
                <a:moveTo>
                  <a:pt x="1277770" y="0"/>
                </a:moveTo>
                <a:lnTo>
                  <a:pt x="4651082" y="0"/>
                </a:lnTo>
                <a:lnTo>
                  <a:pt x="5928851" y="2555539"/>
                </a:lnTo>
                <a:lnTo>
                  <a:pt x="4651082" y="5111076"/>
                </a:lnTo>
                <a:lnTo>
                  <a:pt x="1277770" y="5111076"/>
                </a:lnTo>
                <a:lnTo>
                  <a:pt x="0" y="2555539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dirty="0"/>
              <a:t>REPLACE IMAGE HERE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F34670CB-D729-D341-8AC0-97B8C45817B3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17368934" y="7562604"/>
            <a:ext cx="5046930" cy="4350798"/>
          </a:xfrm>
          <a:custGeom>
            <a:avLst/>
            <a:gdLst>
              <a:gd name="connsiteX0" fmla="*/ 1277770 w 5928851"/>
              <a:gd name="connsiteY0" fmla="*/ 0 h 5111076"/>
              <a:gd name="connsiteX1" fmla="*/ 4651082 w 5928851"/>
              <a:gd name="connsiteY1" fmla="*/ 0 h 5111076"/>
              <a:gd name="connsiteX2" fmla="*/ 5928851 w 5928851"/>
              <a:gd name="connsiteY2" fmla="*/ 2555539 h 5111076"/>
              <a:gd name="connsiteX3" fmla="*/ 4651082 w 5928851"/>
              <a:gd name="connsiteY3" fmla="*/ 5111076 h 5111076"/>
              <a:gd name="connsiteX4" fmla="*/ 1277770 w 5928851"/>
              <a:gd name="connsiteY4" fmla="*/ 5111076 h 5111076"/>
              <a:gd name="connsiteX5" fmla="*/ 0 w 5928851"/>
              <a:gd name="connsiteY5" fmla="*/ 2555539 h 51110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28851" h="5111076">
                <a:moveTo>
                  <a:pt x="1277770" y="0"/>
                </a:moveTo>
                <a:lnTo>
                  <a:pt x="4651082" y="0"/>
                </a:lnTo>
                <a:lnTo>
                  <a:pt x="5928851" y="2555539"/>
                </a:lnTo>
                <a:lnTo>
                  <a:pt x="4651082" y="5111076"/>
                </a:lnTo>
                <a:lnTo>
                  <a:pt x="1277770" y="5111076"/>
                </a:lnTo>
                <a:lnTo>
                  <a:pt x="0" y="2555539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dirty="0"/>
              <a:t>REPLACE IMAGE HERE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522DF1BF-521E-5E4B-A517-F42FD7ED3F94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17368935" y="2451528"/>
            <a:ext cx="5046930" cy="4350798"/>
          </a:xfrm>
          <a:custGeom>
            <a:avLst/>
            <a:gdLst>
              <a:gd name="connsiteX0" fmla="*/ 1277770 w 5928851"/>
              <a:gd name="connsiteY0" fmla="*/ 0 h 5111076"/>
              <a:gd name="connsiteX1" fmla="*/ 4651082 w 5928851"/>
              <a:gd name="connsiteY1" fmla="*/ 0 h 5111076"/>
              <a:gd name="connsiteX2" fmla="*/ 5928851 w 5928851"/>
              <a:gd name="connsiteY2" fmla="*/ 2555539 h 5111076"/>
              <a:gd name="connsiteX3" fmla="*/ 4651082 w 5928851"/>
              <a:gd name="connsiteY3" fmla="*/ 5111076 h 5111076"/>
              <a:gd name="connsiteX4" fmla="*/ 1277770 w 5928851"/>
              <a:gd name="connsiteY4" fmla="*/ 5111076 h 5111076"/>
              <a:gd name="connsiteX5" fmla="*/ 0 w 5928851"/>
              <a:gd name="connsiteY5" fmla="*/ 2555539 h 51110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28851" h="5111076">
                <a:moveTo>
                  <a:pt x="1277770" y="0"/>
                </a:moveTo>
                <a:lnTo>
                  <a:pt x="4651082" y="0"/>
                </a:lnTo>
                <a:lnTo>
                  <a:pt x="5928851" y="2555539"/>
                </a:lnTo>
                <a:lnTo>
                  <a:pt x="4651082" y="5111076"/>
                </a:lnTo>
                <a:lnTo>
                  <a:pt x="1277770" y="5111076"/>
                </a:lnTo>
                <a:lnTo>
                  <a:pt x="0" y="2555539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dirty="0"/>
              <a:t>REPLACE IMAGE HERE</a:t>
            </a:r>
          </a:p>
        </p:txBody>
      </p:sp>
    </p:spTree>
    <p:extLst>
      <p:ext uri="{BB962C8B-B14F-4D97-AF65-F5344CB8AC3E}">
        <p14:creationId xmlns:p14="http://schemas.microsoft.com/office/powerpoint/2010/main" val="947171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out 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269B0D1C-46C4-DF45-A589-8B153B688862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15423702" y="1280160"/>
            <a:ext cx="6168068" cy="5317296"/>
          </a:xfrm>
          <a:custGeom>
            <a:avLst/>
            <a:gdLst>
              <a:gd name="connsiteX0" fmla="*/ 1277770 w 5928851"/>
              <a:gd name="connsiteY0" fmla="*/ 0 h 5111076"/>
              <a:gd name="connsiteX1" fmla="*/ 4651082 w 5928851"/>
              <a:gd name="connsiteY1" fmla="*/ 0 h 5111076"/>
              <a:gd name="connsiteX2" fmla="*/ 5928851 w 5928851"/>
              <a:gd name="connsiteY2" fmla="*/ 2555539 h 5111076"/>
              <a:gd name="connsiteX3" fmla="*/ 4651082 w 5928851"/>
              <a:gd name="connsiteY3" fmla="*/ 5111076 h 5111076"/>
              <a:gd name="connsiteX4" fmla="*/ 1277770 w 5928851"/>
              <a:gd name="connsiteY4" fmla="*/ 5111076 h 5111076"/>
              <a:gd name="connsiteX5" fmla="*/ 0 w 5928851"/>
              <a:gd name="connsiteY5" fmla="*/ 2555539 h 51110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28851" h="5111076">
                <a:moveTo>
                  <a:pt x="1277770" y="0"/>
                </a:moveTo>
                <a:lnTo>
                  <a:pt x="4651082" y="0"/>
                </a:lnTo>
                <a:lnTo>
                  <a:pt x="5928851" y="2555539"/>
                </a:lnTo>
                <a:lnTo>
                  <a:pt x="4651082" y="5111076"/>
                </a:lnTo>
                <a:lnTo>
                  <a:pt x="1277770" y="5111076"/>
                </a:lnTo>
                <a:lnTo>
                  <a:pt x="0" y="2555539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dirty="0"/>
              <a:t>REPLACE IMAGE HERE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F34670CB-D729-D341-8AC0-97B8C45817B3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15423702" y="7118544"/>
            <a:ext cx="6168068" cy="5317296"/>
          </a:xfrm>
          <a:custGeom>
            <a:avLst/>
            <a:gdLst>
              <a:gd name="connsiteX0" fmla="*/ 1277770 w 5928851"/>
              <a:gd name="connsiteY0" fmla="*/ 0 h 5111076"/>
              <a:gd name="connsiteX1" fmla="*/ 4651082 w 5928851"/>
              <a:gd name="connsiteY1" fmla="*/ 0 h 5111076"/>
              <a:gd name="connsiteX2" fmla="*/ 5928851 w 5928851"/>
              <a:gd name="connsiteY2" fmla="*/ 2555539 h 5111076"/>
              <a:gd name="connsiteX3" fmla="*/ 4651082 w 5928851"/>
              <a:gd name="connsiteY3" fmla="*/ 5111076 h 5111076"/>
              <a:gd name="connsiteX4" fmla="*/ 1277770 w 5928851"/>
              <a:gd name="connsiteY4" fmla="*/ 5111076 h 5111076"/>
              <a:gd name="connsiteX5" fmla="*/ 0 w 5928851"/>
              <a:gd name="connsiteY5" fmla="*/ 2555539 h 51110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28851" h="5111076">
                <a:moveTo>
                  <a:pt x="1277770" y="0"/>
                </a:moveTo>
                <a:lnTo>
                  <a:pt x="4651082" y="0"/>
                </a:lnTo>
                <a:lnTo>
                  <a:pt x="5928851" y="2555539"/>
                </a:lnTo>
                <a:lnTo>
                  <a:pt x="4651082" y="5111076"/>
                </a:lnTo>
                <a:lnTo>
                  <a:pt x="1277770" y="5111076"/>
                </a:lnTo>
                <a:lnTo>
                  <a:pt x="0" y="2555539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dirty="0"/>
              <a:t>REPLACE IMAGE HERE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1DB3DEBB-4B2A-3249-85DE-AF408E7D9F1F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10197937" y="4199352"/>
            <a:ext cx="6168068" cy="5317296"/>
          </a:xfrm>
          <a:custGeom>
            <a:avLst/>
            <a:gdLst>
              <a:gd name="connsiteX0" fmla="*/ 1277770 w 5928851"/>
              <a:gd name="connsiteY0" fmla="*/ 0 h 5111076"/>
              <a:gd name="connsiteX1" fmla="*/ 4651082 w 5928851"/>
              <a:gd name="connsiteY1" fmla="*/ 0 h 5111076"/>
              <a:gd name="connsiteX2" fmla="*/ 5928851 w 5928851"/>
              <a:gd name="connsiteY2" fmla="*/ 2555539 h 5111076"/>
              <a:gd name="connsiteX3" fmla="*/ 4651082 w 5928851"/>
              <a:gd name="connsiteY3" fmla="*/ 5111076 h 5111076"/>
              <a:gd name="connsiteX4" fmla="*/ 1277770 w 5928851"/>
              <a:gd name="connsiteY4" fmla="*/ 5111076 h 5111076"/>
              <a:gd name="connsiteX5" fmla="*/ 0 w 5928851"/>
              <a:gd name="connsiteY5" fmla="*/ 2555539 h 51110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28851" h="5111076">
                <a:moveTo>
                  <a:pt x="1277770" y="0"/>
                </a:moveTo>
                <a:lnTo>
                  <a:pt x="4651082" y="0"/>
                </a:lnTo>
                <a:lnTo>
                  <a:pt x="5928851" y="2555539"/>
                </a:lnTo>
                <a:lnTo>
                  <a:pt x="4651082" y="5111076"/>
                </a:lnTo>
                <a:lnTo>
                  <a:pt x="1277770" y="5111076"/>
                </a:lnTo>
                <a:lnTo>
                  <a:pt x="0" y="2555539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dirty="0"/>
              <a:t>REPLACE IMAGE HERE</a:t>
            </a:r>
          </a:p>
        </p:txBody>
      </p:sp>
    </p:spTree>
    <p:extLst>
      <p:ext uri="{BB962C8B-B14F-4D97-AF65-F5344CB8AC3E}">
        <p14:creationId xmlns:p14="http://schemas.microsoft.com/office/powerpoint/2010/main" val="21092088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elcome Mess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269B0D1C-46C4-DF45-A589-8B153B688862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0" y="0"/>
            <a:ext cx="24377650" cy="6858000"/>
          </a:xfrm>
          <a:prstGeom prst="rect">
            <a:avLst/>
          </a:pr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dirty="0"/>
              <a:t>REPLACE IMAGE HERE</a:t>
            </a:r>
          </a:p>
        </p:txBody>
      </p:sp>
    </p:spTree>
    <p:extLst>
      <p:ext uri="{BB962C8B-B14F-4D97-AF65-F5344CB8AC3E}">
        <p14:creationId xmlns:p14="http://schemas.microsoft.com/office/powerpoint/2010/main" val="28470741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830984" y="1186733"/>
            <a:ext cx="22715683" cy="152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830984" y="3073267"/>
            <a:ext cx="22715683" cy="911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1218895" lvl="0" indent="-914171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2437790" lvl="1" indent="-846455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3656686" lvl="2" indent="-846455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4875581" lvl="3" indent="-846455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6094476" lvl="4" indent="-846455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7313371" lvl="5" indent="-846455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8532266" lvl="6" indent="-846455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9751162" lvl="7" indent="-846455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10970057" lvl="8" indent="-846455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22587338" y="12435245"/>
            <a:ext cx="1462819" cy="104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algn="r"/>
            <a:fld id="{00000000-1234-1234-1234-123412341234}" type="slidenum">
              <a:rPr lang="es-CL" smtClean="0"/>
              <a:pPr algn="r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11124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3">
            <a:extLst>
              <a:ext uri="{FF2B5EF4-FFF2-40B4-BE49-F238E27FC236}">
                <a16:creationId xmlns:a16="http://schemas.microsoft.com/office/drawing/2014/main" id="{B776F7D2-6267-754D-8AD7-1B62B774137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24377650" cy="13716000"/>
          </a:xfrm>
          <a:prstGeom prst="rect">
            <a:avLst/>
          </a:pr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dirty="0"/>
              <a:t>REPLACE IMAGE HERE</a:t>
            </a:r>
          </a:p>
        </p:txBody>
      </p:sp>
    </p:spTree>
    <p:extLst>
      <p:ext uri="{BB962C8B-B14F-4D97-AF65-F5344CB8AC3E}">
        <p14:creationId xmlns:p14="http://schemas.microsoft.com/office/powerpoint/2010/main" val="1441198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3">
            <a:extLst>
              <a:ext uri="{FF2B5EF4-FFF2-40B4-BE49-F238E27FC236}">
                <a16:creationId xmlns:a16="http://schemas.microsoft.com/office/drawing/2014/main" id="{B776F7D2-6267-754D-8AD7-1B62B774137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5174097" y="0"/>
            <a:ext cx="9203553" cy="13716000"/>
          </a:xfrm>
          <a:prstGeom prst="rect">
            <a:avLst/>
          </a:pr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dirty="0"/>
              <a:t>REPLACE IMAGE HERE</a:t>
            </a:r>
          </a:p>
        </p:txBody>
      </p:sp>
    </p:spTree>
    <p:extLst>
      <p:ext uri="{BB962C8B-B14F-4D97-AF65-F5344CB8AC3E}">
        <p14:creationId xmlns:p14="http://schemas.microsoft.com/office/powerpoint/2010/main" val="1888745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3">
            <a:extLst>
              <a:ext uri="{FF2B5EF4-FFF2-40B4-BE49-F238E27FC236}">
                <a16:creationId xmlns:a16="http://schemas.microsoft.com/office/drawing/2014/main" id="{B776F7D2-6267-754D-8AD7-1B62B774137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0736826" cy="13716000"/>
          </a:xfrm>
          <a:prstGeom prst="rect">
            <a:avLst/>
          </a:pr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dirty="0"/>
              <a:t>REPLACE IMAGE HERE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AEC9E559-B4F6-524C-A147-8A747D741D86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1444748" y="7492181"/>
            <a:ext cx="12932902" cy="6223820"/>
          </a:xfrm>
          <a:prstGeom prst="rect">
            <a:avLst/>
          </a:pr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dirty="0"/>
              <a:t>REPLACE IMAGE HERE</a:t>
            </a:r>
          </a:p>
        </p:txBody>
      </p:sp>
    </p:spTree>
    <p:extLst>
      <p:ext uri="{BB962C8B-B14F-4D97-AF65-F5344CB8AC3E}">
        <p14:creationId xmlns:p14="http://schemas.microsoft.com/office/powerpoint/2010/main" val="2562815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test Proje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FCC4FCC-D7DD-2145-8B4C-333EB64517FB}"/>
              </a:ext>
            </a:extLst>
          </p:cNvPr>
          <p:cNvSpPr/>
          <p:nvPr userDrawn="1"/>
        </p:nvSpPr>
        <p:spPr>
          <a:xfrm>
            <a:off x="22084145" y="332509"/>
            <a:ext cx="1080655" cy="124690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Heebo Light" pitchFamily="2" charset="-79"/>
            </a:endParaRP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AEC9E559-B4F6-524C-A147-8A747D741D86}"/>
              </a:ext>
            </a:extLst>
          </p:cNvPr>
          <p:cNvSpPr>
            <a:spLocks noGrp="1" noChangeAspect="1"/>
          </p:cNvSpPr>
          <p:nvPr>
            <p:ph type="pic" sz="quarter" idx="11" hasCustomPrompt="1"/>
          </p:nvPr>
        </p:nvSpPr>
        <p:spPr>
          <a:xfrm>
            <a:off x="1964169" y="762000"/>
            <a:ext cx="3965575" cy="3966737"/>
          </a:xfrm>
          <a:prstGeom prst="rect">
            <a:avLst/>
          </a:pr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dirty="0"/>
              <a:t>REPLACE IMAGE HERE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D7EEAC40-57B8-144C-812D-22215F74C863}"/>
              </a:ext>
            </a:extLst>
          </p:cNvPr>
          <p:cNvSpPr>
            <a:spLocks noGrp="1" noChangeAspect="1"/>
          </p:cNvSpPr>
          <p:nvPr>
            <p:ph type="pic" sz="quarter" idx="12" hasCustomPrompt="1"/>
          </p:nvPr>
        </p:nvSpPr>
        <p:spPr>
          <a:xfrm>
            <a:off x="1964169" y="4874631"/>
            <a:ext cx="3965575" cy="3966737"/>
          </a:xfrm>
          <a:prstGeom prst="rect">
            <a:avLst/>
          </a:pr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dirty="0"/>
              <a:t>REPLACE IMAGE HERE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464B32C8-AF35-504D-B9EF-8060E8B51903}"/>
              </a:ext>
            </a:extLst>
          </p:cNvPr>
          <p:cNvSpPr>
            <a:spLocks noGrp="1" noChangeAspect="1"/>
          </p:cNvSpPr>
          <p:nvPr>
            <p:ph type="pic" sz="quarter" idx="13" hasCustomPrompt="1"/>
          </p:nvPr>
        </p:nvSpPr>
        <p:spPr>
          <a:xfrm>
            <a:off x="1964169" y="8987264"/>
            <a:ext cx="3965575" cy="3966737"/>
          </a:xfrm>
          <a:prstGeom prst="rect">
            <a:avLst/>
          </a:pr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dirty="0"/>
              <a:t>REPLACE IMAGE HERE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802BDC2F-E654-DF4E-827E-71F87BE5F71E}"/>
              </a:ext>
            </a:extLst>
          </p:cNvPr>
          <p:cNvSpPr>
            <a:spLocks noGrp="1" noChangeAspect="1"/>
          </p:cNvSpPr>
          <p:nvPr>
            <p:ph type="pic" sz="quarter" idx="14" hasCustomPrompt="1"/>
          </p:nvPr>
        </p:nvSpPr>
        <p:spPr>
          <a:xfrm>
            <a:off x="6087398" y="8987263"/>
            <a:ext cx="3965575" cy="3966737"/>
          </a:xfrm>
          <a:prstGeom prst="rect">
            <a:avLst/>
          </a:pr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dirty="0"/>
              <a:t>REPLACE IMAGE HERE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F9C9E469-645C-DB43-B0CF-40C90A4DDE85}"/>
              </a:ext>
            </a:extLst>
          </p:cNvPr>
          <p:cNvSpPr>
            <a:spLocks noGrp="1" noChangeAspect="1"/>
          </p:cNvSpPr>
          <p:nvPr>
            <p:ph type="pic" sz="quarter" idx="15" hasCustomPrompt="1"/>
          </p:nvPr>
        </p:nvSpPr>
        <p:spPr>
          <a:xfrm>
            <a:off x="10210627" y="8987263"/>
            <a:ext cx="3965575" cy="3966737"/>
          </a:xfrm>
          <a:prstGeom prst="rect">
            <a:avLst/>
          </a:pr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dirty="0"/>
              <a:t>REPLACE IMAGE HERE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E4FABB4A-FDAB-3A45-AF25-B8901C9DEC67}"/>
              </a:ext>
            </a:extLst>
          </p:cNvPr>
          <p:cNvSpPr>
            <a:spLocks noGrp="1" noChangeAspect="1"/>
          </p:cNvSpPr>
          <p:nvPr>
            <p:ph type="pic" sz="quarter" idx="16" hasCustomPrompt="1"/>
          </p:nvPr>
        </p:nvSpPr>
        <p:spPr>
          <a:xfrm>
            <a:off x="14333856" y="8987263"/>
            <a:ext cx="3965575" cy="3966737"/>
          </a:xfrm>
          <a:prstGeom prst="rect">
            <a:avLst/>
          </a:pr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dirty="0"/>
              <a:t>REPLACE IMAGE HERE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E839FDDC-8439-3B4E-BE3D-B07D52D3D44D}"/>
              </a:ext>
            </a:extLst>
          </p:cNvPr>
          <p:cNvSpPr>
            <a:spLocks noGrp="1" noChangeAspect="1"/>
          </p:cNvSpPr>
          <p:nvPr>
            <p:ph type="pic" sz="quarter" idx="17" hasCustomPrompt="1"/>
          </p:nvPr>
        </p:nvSpPr>
        <p:spPr>
          <a:xfrm>
            <a:off x="18457085" y="8987263"/>
            <a:ext cx="3965575" cy="3966737"/>
          </a:xfrm>
          <a:prstGeom prst="rect">
            <a:avLst/>
          </a:pr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dirty="0"/>
              <a:t>REPLACE IMAGE HERE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B30C3142-4DA8-EB42-B07D-01376478164F}"/>
              </a:ext>
            </a:extLst>
          </p:cNvPr>
          <p:cNvSpPr>
            <a:spLocks noGrp="1" noChangeAspect="1"/>
          </p:cNvSpPr>
          <p:nvPr>
            <p:ph type="pic" sz="quarter" idx="18" hasCustomPrompt="1"/>
          </p:nvPr>
        </p:nvSpPr>
        <p:spPr>
          <a:xfrm>
            <a:off x="6087398" y="759831"/>
            <a:ext cx="3965575" cy="3966737"/>
          </a:xfrm>
          <a:prstGeom prst="rect">
            <a:avLst/>
          </a:pr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dirty="0"/>
              <a:t>REPLACE IMAGE HERE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EA1207EF-C712-164D-820C-02FB35E6BFA3}"/>
              </a:ext>
            </a:extLst>
          </p:cNvPr>
          <p:cNvSpPr>
            <a:spLocks noGrp="1" noChangeAspect="1"/>
          </p:cNvSpPr>
          <p:nvPr>
            <p:ph type="pic" sz="quarter" idx="19" hasCustomPrompt="1"/>
          </p:nvPr>
        </p:nvSpPr>
        <p:spPr>
          <a:xfrm>
            <a:off x="10210627" y="759831"/>
            <a:ext cx="3965575" cy="3966737"/>
          </a:xfrm>
          <a:prstGeom prst="rect">
            <a:avLst/>
          </a:pr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dirty="0"/>
              <a:t>REPLACE IMAGE HERE</a:t>
            </a:r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A1AC7199-797E-E94F-8729-FBC15273E8BA}"/>
              </a:ext>
            </a:extLst>
          </p:cNvPr>
          <p:cNvSpPr>
            <a:spLocks noGrp="1" noChangeAspect="1"/>
          </p:cNvSpPr>
          <p:nvPr>
            <p:ph type="pic" sz="quarter" idx="20" hasCustomPrompt="1"/>
          </p:nvPr>
        </p:nvSpPr>
        <p:spPr>
          <a:xfrm>
            <a:off x="14333856" y="759831"/>
            <a:ext cx="3965575" cy="3966737"/>
          </a:xfrm>
          <a:prstGeom prst="rect">
            <a:avLst/>
          </a:pr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dirty="0"/>
              <a:t>REPLACE IMAGE HERE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A848465E-6CBD-184D-BC48-A409D161DC6F}"/>
              </a:ext>
            </a:extLst>
          </p:cNvPr>
          <p:cNvSpPr>
            <a:spLocks noGrp="1" noChangeAspect="1"/>
          </p:cNvSpPr>
          <p:nvPr>
            <p:ph type="pic" sz="quarter" idx="21" hasCustomPrompt="1"/>
          </p:nvPr>
        </p:nvSpPr>
        <p:spPr>
          <a:xfrm>
            <a:off x="18457085" y="759831"/>
            <a:ext cx="3965575" cy="3966737"/>
          </a:xfrm>
          <a:prstGeom prst="rect">
            <a:avLst/>
          </a:pr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dirty="0"/>
              <a:t>REPLACE IMAGE HERE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859A0C61-C1B4-F24B-97E4-5CDF5EB12AE6}"/>
              </a:ext>
            </a:extLst>
          </p:cNvPr>
          <p:cNvSpPr>
            <a:spLocks noGrp="1" noChangeAspect="1"/>
          </p:cNvSpPr>
          <p:nvPr>
            <p:ph type="pic" sz="quarter" idx="22" hasCustomPrompt="1"/>
          </p:nvPr>
        </p:nvSpPr>
        <p:spPr>
          <a:xfrm>
            <a:off x="18457085" y="4874631"/>
            <a:ext cx="3965575" cy="3966737"/>
          </a:xfrm>
          <a:prstGeom prst="rect">
            <a:avLst/>
          </a:pr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dirty="0"/>
              <a:t>REPLACE IMAGE HERE</a:t>
            </a:r>
          </a:p>
        </p:txBody>
      </p:sp>
    </p:spTree>
    <p:extLst>
      <p:ext uri="{BB962C8B-B14F-4D97-AF65-F5344CB8AC3E}">
        <p14:creationId xmlns:p14="http://schemas.microsoft.com/office/powerpoint/2010/main" val="3508006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at We 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3">
            <a:extLst>
              <a:ext uri="{FF2B5EF4-FFF2-40B4-BE49-F238E27FC236}">
                <a16:creationId xmlns:a16="http://schemas.microsoft.com/office/drawing/2014/main" id="{F7EB796E-8EC1-6749-9FF3-61AC481E223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9324601" y="2891117"/>
            <a:ext cx="5728447" cy="7933765"/>
          </a:xfrm>
          <a:prstGeom prst="rect">
            <a:avLst/>
          </a:pr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dirty="0"/>
              <a:t>REPLACE IMAGE HERE</a:t>
            </a:r>
          </a:p>
        </p:txBody>
      </p:sp>
      <p:sp>
        <p:nvSpPr>
          <p:cNvPr id="5" name="Picture Placeholder 3">
            <a:extLst>
              <a:ext uri="{FF2B5EF4-FFF2-40B4-BE49-F238E27FC236}">
                <a16:creationId xmlns:a16="http://schemas.microsoft.com/office/drawing/2014/main" id="{97C53EBD-AB3A-5E4D-AAAD-6034C7DA1119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2566520" y="2891117"/>
            <a:ext cx="5728447" cy="7933765"/>
          </a:xfrm>
          <a:prstGeom prst="rect">
            <a:avLst/>
          </a:pr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dirty="0"/>
              <a:t>REPLACE IMAGE HERE</a:t>
            </a:r>
          </a:p>
        </p:txBody>
      </p:sp>
    </p:spTree>
    <p:extLst>
      <p:ext uri="{BB962C8B-B14F-4D97-AF65-F5344CB8AC3E}">
        <p14:creationId xmlns:p14="http://schemas.microsoft.com/office/powerpoint/2010/main" val="4021622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3">
            <a:extLst>
              <a:ext uri="{FF2B5EF4-FFF2-40B4-BE49-F238E27FC236}">
                <a16:creationId xmlns:a16="http://schemas.microsoft.com/office/drawing/2014/main" id="{97C53EBD-AB3A-5E4D-AAAD-6034C7DA1119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572000" y="0"/>
            <a:ext cx="4572000" cy="4572000"/>
          </a:xfrm>
          <a:prstGeom prst="rect">
            <a:avLst/>
          </a:pr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dirty="0"/>
              <a:t>REPLACE IMAGE HERE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76298951-35CB-4E40-BAC0-A79BE403214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0" y="0"/>
            <a:ext cx="4572000" cy="4572000"/>
          </a:xfrm>
          <a:prstGeom prst="rect">
            <a:avLst/>
          </a:pr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dirty="0"/>
              <a:t>REPLACE IMAGE HERE</a:t>
            </a:r>
          </a:p>
        </p:txBody>
      </p:sp>
      <p:sp>
        <p:nvSpPr>
          <p:cNvPr id="6" name="Picture Placeholder 3">
            <a:extLst>
              <a:ext uri="{FF2B5EF4-FFF2-40B4-BE49-F238E27FC236}">
                <a16:creationId xmlns:a16="http://schemas.microsoft.com/office/drawing/2014/main" id="{A76669CC-95EE-544D-96A6-DF85E303163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572000" y="4572000"/>
            <a:ext cx="4572000" cy="4572000"/>
          </a:xfrm>
          <a:prstGeom prst="rect">
            <a:avLst/>
          </a:pr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dirty="0"/>
              <a:t>REPLACE IMAGE HERE</a:t>
            </a:r>
          </a:p>
        </p:txBody>
      </p:sp>
      <p:sp>
        <p:nvSpPr>
          <p:cNvPr id="7" name="Picture Placeholder 3">
            <a:extLst>
              <a:ext uri="{FF2B5EF4-FFF2-40B4-BE49-F238E27FC236}">
                <a16:creationId xmlns:a16="http://schemas.microsoft.com/office/drawing/2014/main" id="{168E7A32-FB3B-8949-B0BF-2D2A9C4B5E40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4572000"/>
            <a:ext cx="4572000" cy="4572000"/>
          </a:xfrm>
          <a:prstGeom prst="rect">
            <a:avLst/>
          </a:pr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dirty="0"/>
              <a:t>REPLACE IMAGE HERE</a:t>
            </a:r>
          </a:p>
        </p:txBody>
      </p:sp>
      <p:sp>
        <p:nvSpPr>
          <p:cNvPr id="8" name="Picture Placeholder 3">
            <a:extLst>
              <a:ext uri="{FF2B5EF4-FFF2-40B4-BE49-F238E27FC236}">
                <a16:creationId xmlns:a16="http://schemas.microsoft.com/office/drawing/2014/main" id="{915E5A95-A36F-BD4F-B08F-63125269B2D3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4572000" y="9144001"/>
            <a:ext cx="4572000" cy="4572000"/>
          </a:xfrm>
          <a:prstGeom prst="rect">
            <a:avLst/>
          </a:pr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dirty="0"/>
              <a:t>REPLACE IMAGE HERE</a:t>
            </a:r>
          </a:p>
        </p:txBody>
      </p:sp>
      <p:sp>
        <p:nvSpPr>
          <p:cNvPr id="9" name="Picture Placeholder 3">
            <a:extLst>
              <a:ext uri="{FF2B5EF4-FFF2-40B4-BE49-F238E27FC236}">
                <a16:creationId xmlns:a16="http://schemas.microsoft.com/office/drawing/2014/main" id="{40F0B482-E5CD-CC49-8352-2AF4DBD03488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0" y="9144001"/>
            <a:ext cx="4572000" cy="4572000"/>
          </a:xfrm>
          <a:prstGeom prst="rect">
            <a:avLst/>
          </a:pr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dirty="0"/>
              <a:t>REPLACE IMAGE HERE</a:t>
            </a:r>
          </a:p>
        </p:txBody>
      </p:sp>
      <p:sp>
        <p:nvSpPr>
          <p:cNvPr id="10" name="Picture Placeholder 3">
            <a:extLst>
              <a:ext uri="{FF2B5EF4-FFF2-40B4-BE49-F238E27FC236}">
                <a16:creationId xmlns:a16="http://schemas.microsoft.com/office/drawing/2014/main" id="{56ED1177-E2C2-2446-B034-21E084D4E70D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9144000" y="0"/>
            <a:ext cx="15233650" cy="13716000"/>
          </a:xfrm>
          <a:prstGeom prst="rect">
            <a:avLst/>
          </a:pr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dirty="0"/>
              <a:t>REPLACE IMAGE HERE</a:t>
            </a:r>
          </a:p>
        </p:txBody>
      </p:sp>
    </p:spTree>
    <p:extLst>
      <p:ext uri="{BB962C8B-B14F-4D97-AF65-F5344CB8AC3E}">
        <p14:creationId xmlns:p14="http://schemas.microsoft.com/office/powerpoint/2010/main" val="36952588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siness Mod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3">
            <a:extLst>
              <a:ext uri="{FF2B5EF4-FFF2-40B4-BE49-F238E27FC236}">
                <a16:creationId xmlns:a16="http://schemas.microsoft.com/office/drawing/2014/main" id="{33B4EEE5-9A27-0E48-BD26-88C768A96343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7416800"/>
            <a:ext cx="7924800" cy="6299200"/>
          </a:xfrm>
          <a:prstGeom prst="rect">
            <a:avLst/>
          </a:pr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dirty="0"/>
              <a:t>REPLACE IMAGE HERE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CBD542BA-06A6-2747-A298-F5955FE68E63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226425" y="7416800"/>
            <a:ext cx="7924800" cy="6299200"/>
          </a:xfrm>
          <a:prstGeom prst="rect">
            <a:avLst/>
          </a:pr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dirty="0"/>
              <a:t>REPLACE IMAGE HERE</a:t>
            </a:r>
          </a:p>
        </p:txBody>
      </p:sp>
      <p:sp>
        <p:nvSpPr>
          <p:cNvPr id="5" name="Picture Placeholder 3">
            <a:extLst>
              <a:ext uri="{FF2B5EF4-FFF2-40B4-BE49-F238E27FC236}">
                <a16:creationId xmlns:a16="http://schemas.microsoft.com/office/drawing/2014/main" id="{6FD589A5-24A3-E84F-9178-025BA50453D9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6452850" y="7416800"/>
            <a:ext cx="7924800" cy="6299200"/>
          </a:xfrm>
          <a:prstGeom prst="rect">
            <a:avLst/>
          </a:pr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dirty="0"/>
              <a:t>REPLACE IMAGE HERE</a:t>
            </a:r>
          </a:p>
        </p:txBody>
      </p:sp>
    </p:spTree>
    <p:extLst>
      <p:ext uri="{BB962C8B-B14F-4D97-AF65-F5344CB8AC3E}">
        <p14:creationId xmlns:p14="http://schemas.microsoft.com/office/powerpoint/2010/main" val="1094716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ur Servi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1CA223AE-335A-1C46-BCC5-34F225A5FB5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9728200" y="0"/>
            <a:ext cx="14649450" cy="13716000"/>
          </a:xfrm>
          <a:custGeom>
            <a:avLst/>
            <a:gdLst>
              <a:gd name="connsiteX0" fmla="*/ 0 w 14649450"/>
              <a:gd name="connsiteY0" fmla="*/ 0 h 13716000"/>
              <a:gd name="connsiteX1" fmla="*/ 10754314 w 14649450"/>
              <a:gd name="connsiteY1" fmla="*/ 0 h 13716000"/>
              <a:gd name="connsiteX2" fmla="*/ 14649450 w 14649450"/>
              <a:gd name="connsiteY2" fmla="*/ 10340977 h 13716000"/>
              <a:gd name="connsiteX3" fmla="*/ 14649450 w 14649450"/>
              <a:gd name="connsiteY3" fmla="*/ 13716000 h 13716000"/>
              <a:gd name="connsiteX4" fmla="*/ 5166406 w 14649450"/>
              <a:gd name="connsiteY4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649450" h="13716000">
                <a:moveTo>
                  <a:pt x="0" y="0"/>
                </a:moveTo>
                <a:lnTo>
                  <a:pt x="10754314" y="0"/>
                </a:lnTo>
                <a:lnTo>
                  <a:pt x="14649450" y="10340977"/>
                </a:lnTo>
                <a:lnTo>
                  <a:pt x="14649450" y="13716000"/>
                </a:lnTo>
                <a:lnTo>
                  <a:pt x="5166406" y="1371600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dirty="0"/>
              <a:t>REPLACE IMAGE HERE</a:t>
            </a:r>
          </a:p>
        </p:txBody>
      </p:sp>
    </p:spTree>
    <p:extLst>
      <p:ext uri="{BB962C8B-B14F-4D97-AF65-F5344CB8AC3E}">
        <p14:creationId xmlns:p14="http://schemas.microsoft.com/office/powerpoint/2010/main" val="2658962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36ABF839-1D35-144E-9D0D-BB6EF762DF74}"/>
              </a:ext>
            </a:extLst>
          </p:cNvPr>
          <p:cNvSpPr>
            <a:spLocks noChangeAspect="1"/>
          </p:cNvSpPr>
          <p:nvPr userDrawn="1"/>
        </p:nvSpPr>
        <p:spPr>
          <a:xfrm>
            <a:off x="22148984" y="649605"/>
            <a:ext cx="822960" cy="82296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5964" y="730251"/>
            <a:ext cx="21025723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5964" y="3651250"/>
            <a:ext cx="21025723" cy="8702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4AFA0A0-434E-E340-A675-5E45B45DDFED}"/>
              </a:ext>
            </a:extLst>
          </p:cNvPr>
          <p:cNvSpPr txBox="1"/>
          <p:nvPr userDrawn="1"/>
        </p:nvSpPr>
        <p:spPr>
          <a:xfrm>
            <a:off x="22264104" y="768626"/>
            <a:ext cx="592721" cy="593448"/>
          </a:xfrm>
          <a:prstGeom prst="ellipse">
            <a:avLst/>
          </a:prstGeom>
          <a:noFill/>
          <a:ln>
            <a:noFill/>
          </a:ln>
        </p:spPr>
        <p:txBody>
          <a:bodyPr wrap="none" lIns="0" tIns="0" rIns="0" bIns="0" rtlCol="0" anchor="ctr">
            <a:noAutofit/>
          </a:bodyPr>
          <a:lstStyle/>
          <a:p>
            <a:pPr algn="ctr"/>
            <a:fld id="{C2130A1F-96FE-9345-9E91-FD9BE4197128}" type="slidenum">
              <a:rPr lang="en-US" sz="2200" b="0" i="0" spc="0" smtClean="0">
                <a:solidFill>
                  <a:schemeClr val="bg1"/>
                </a:solidFill>
                <a:latin typeface="Heebo Light" pitchFamily="2" charset="-79"/>
                <a:ea typeface="Source Sans Pro Light" panose="020B0403030403020204" pitchFamily="34" charset="0"/>
                <a:cs typeface="Poppins Medium" pitchFamily="2" charset="77"/>
              </a:rPr>
              <a:pPr algn="ctr"/>
              <a:t>‹Nº›</a:t>
            </a:fld>
            <a:endParaRPr lang="en-US" sz="2200" b="0" i="0" spc="0" dirty="0">
              <a:solidFill>
                <a:schemeClr val="bg1"/>
              </a:solidFill>
              <a:latin typeface="Heebo Light" pitchFamily="2" charset="-79"/>
              <a:ea typeface="Source Sans Pro Light" panose="020B0403030403020204" pitchFamily="34" charset="0"/>
              <a:cs typeface="Poppins Medium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631059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8" r:id="rId1"/>
    <p:sldLayoutId id="2147483979" r:id="rId2"/>
    <p:sldLayoutId id="2147483980" r:id="rId3"/>
    <p:sldLayoutId id="2147483981" r:id="rId4"/>
    <p:sldLayoutId id="2147483982" r:id="rId5"/>
    <p:sldLayoutId id="2147483983" r:id="rId6"/>
    <p:sldLayoutId id="2147483984" r:id="rId7"/>
    <p:sldLayoutId id="2147483985" r:id="rId8"/>
    <p:sldLayoutId id="2147483986" r:id="rId9"/>
    <p:sldLayoutId id="2147483987" r:id="rId10"/>
    <p:sldLayoutId id="2147483988" r:id="rId11"/>
    <p:sldLayoutId id="2147483989" r:id="rId12"/>
    <p:sldLayoutId id="2147483990" r:id="rId13"/>
    <p:sldLayoutId id="2147483991" r:id="rId14"/>
    <p:sldLayoutId id="2147483992" r:id="rId15"/>
    <p:sldLayoutId id="2147483993" r:id="rId16"/>
  </p:sldLayoutIdLst>
  <p:hf hdr="0" ftr="0" dt="0"/>
  <p:txStyles>
    <p:titleStyle>
      <a:lvl1pPr algn="l" defTabSz="1828343" rtl="0" eaLnBrk="1" latinLnBrk="0" hangingPunct="1">
        <a:lnSpc>
          <a:spcPct val="90000"/>
        </a:lnSpc>
        <a:spcBef>
          <a:spcPct val="0"/>
        </a:spcBef>
        <a:buNone/>
        <a:defRPr sz="8798" b="1" i="0" kern="1200">
          <a:solidFill>
            <a:schemeClr val="tx2"/>
          </a:solidFill>
          <a:latin typeface="Raleway" panose="020B0503030101060003" pitchFamily="34" charset="77"/>
          <a:ea typeface="+mj-ea"/>
          <a:cs typeface="+mj-cs"/>
        </a:defRPr>
      </a:lvl1pPr>
    </p:titleStyle>
    <p:bodyStyle>
      <a:lvl1pPr marL="0" indent="0" algn="l" defTabSz="1828343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None/>
        <a:defRPr sz="5599" b="0" i="0" kern="1200">
          <a:solidFill>
            <a:schemeClr val="tx1"/>
          </a:solidFill>
          <a:latin typeface="Heebo Light" pitchFamily="2" charset="-79"/>
          <a:ea typeface="+mn-ea"/>
          <a:cs typeface="+mn-cs"/>
        </a:defRPr>
      </a:lvl1pPr>
      <a:lvl2pPr marL="914171" indent="0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4799" b="0" i="0" kern="1200">
          <a:solidFill>
            <a:schemeClr val="tx1"/>
          </a:solidFill>
          <a:latin typeface="Heebo Light" pitchFamily="2" charset="-79"/>
          <a:ea typeface="+mn-ea"/>
          <a:cs typeface="+mn-cs"/>
        </a:defRPr>
      </a:lvl2pPr>
      <a:lvl3pPr marL="1828343" indent="0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3999" b="0" i="0" kern="1200">
          <a:solidFill>
            <a:schemeClr val="tx1"/>
          </a:solidFill>
          <a:latin typeface="Heebo Light" pitchFamily="2" charset="-79"/>
          <a:ea typeface="+mn-ea"/>
          <a:cs typeface="+mn-cs"/>
        </a:defRPr>
      </a:lvl3pPr>
      <a:lvl4pPr marL="2742514" indent="0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3599" b="0" i="0" kern="1200">
          <a:solidFill>
            <a:schemeClr val="tx1"/>
          </a:solidFill>
          <a:latin typeface="Heebo Light" pitchFamily="2" charset="-79"/>
          <a:ea typeface="+mn-ea"/>
          <a:cs typeface="+mn-cs"/>
        </a:defRPr>
      </a:lvl4pPr>
      <a:lvl5pPr marL="3656685" indent="0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3599" b="0" i="0" kern="1200">
          <a:solidFill>
            <a:schemeClr val="tx1"/>
          </a:solidFill>
          <a:latin typeface="Heebo Light" pitchFamily="2" charset="-79"/>
          <a:ea typeface="+mn-ea"/>
          <a:cs typeface="+mn-cs"/>
        </a:defRPr>
      </a:lvl5pPr>
      <a:lvl6pPr marL="5027943" indent="-457086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6pPr>
      <a:lvl7pPr marL="5942114" indent="-457086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7pPr>
      <a:lvl8pPr marL="6856286" indent="-457086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8pPr>
      <a:lvl9pPr marL="7770457" indent="-457086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1pPr>
      <a:lvl2pPr marL="914171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2pPr>
      <a:lvl3pPr marL="1828343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3pPr>
      <a:lvl4pPr marL="2742514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4pPr>
      <a:lvl5pPr marL="3656686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5pPr>
      <a:lvl6pPr marL="4570857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6pPr>
      <a:lvl7pPr marL="5485028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7pPr>
      <a:lvl8pPr marL="6399200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8pPr>
      <a:lvl9pPr marL="7313371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stagram.com/jose_racowski/" TargetMode="External"/><Relationship Id="rId2" Type="http://schemas.openxmlformats.org/officeDocument/2006/relationships/hyperlink" Target="https://racowski.com/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hyperlink" Target="https://www.linkedin.com/in/jose-racowski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8CEEFCAB-C631-DE4C-BEF7-2834B70DAE8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es-C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36534F8-DD79-E24C-920C-E78BF10537CC}"/>
              </a:ext>
            </a:extLst>
          </p:cNvPr>
          <p:cNvSpPr/>
          <p:nvPr/>
        </p:nvSpPr>
        <p:spPr>
          <a:xfrm>
            <a:off x="0" y="0"/>
            <a:ext cx="24377650" cy="13716000"/>
          </a:xfrm>
          <a:prstGeom prst="rect">
            <a:avLst/>
          </a:prstGeom>
          <a:solidFill>
            <a:schemeClr val="accent2">
              <a:lumMod val="90000"/>
              <a:lumOff val="10000"/>
              <a:alpha val="8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Heebo Light" pitchFamily="2" charset="-79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00228D8-461C-9D4B-AA23-DB7E7877E47A}"/>
              </a:ext>
            </a:extLst>
          </p:cNvPr>
          <p:cNvSpPr txBox="1"/>
          <p:nvPr/>
        </p:nvSpPr>
        <p:spPr>
          <a:xfrm>
            <a:off x="1445344" y="5268369"/>
            <a:ext cx="21486972" cy="221599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3800" b="1" spc="4800" dirty="0">
                <a:solidFill>
                  <a:schemeClr val="tx2">
                    <a:lumMod val="85000"/>
                    <a:lumOff val="15000"/>
                  </a:schemeClr>
                </a:solidFill>
                <a:latin typeface="Raleway" panose="020B0503030101060003" pitchFamily="34" charset="77"/>
              </a:rPr>
              <a:t>JOSÉ</a:t>
            </a:r>
            <a:r>
              <a:rPr lang="en-US" sz="13800" b="1" spc="4800" dirty="0">
                <a:solidFill>
                  <a:schemeClr val="bg1"/>
                </a:solidFill>
                <a:latin typeface="Raleway" panose="020B0503030101060003" pitchFamily="34" charset="77"/>
              </a:rPr>
              <a:t>RACOWSKI</a:t>
            </a:r>
            <a:endParaRPr lang="en-US" sz="13800" b="1" dirty="0">
              <a:solidFill>
                <a:schemeClr val="bg1"/>
              </a:solidFill>
              <a:latin typeface="Raleway" panose="020B0503030101060003" pitchFamily="34" charset="77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5A10C92-1A81-7C4E-93A6-50B4CD3A7523}"/>
              </a:ext>
            </a:extLst>
          </p:cNvPr>
          <p:cNvSpPr txBox="1"/>
          <p:nvPr/>
        </p:nvSpPr>
        <p:spPr>
          <a:xfrm>
            <a:off x="6094565" y="8410920"/>
            <a:ext cx="121911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spc="3600" dirty="0">
                <a:solidFill>
                  <a:schemeClr val="tx1">
                    <a:lumMod val="75000"/>
                  </a:schemeClr>
                </a:solidFill>
                <a:latin typeface="Raleway Light" panose="020B0403030101060003" pitchFamily="34" charset="77"/>
                <a:cs typeface="Poppins Light" pitchFamily="2" charset="77"/>
              </a:rPr>
              <a:t>PLAN DE METAS 2024</a:t>
            </a:r>
            <a:endParaRPr lang="en-US" sz="2800" dirty="0">
              <a:solidFill>
                <a:schemeClr val="tx1">
                  <a:lumMod val="75000"/>
                </a:schemeClr>
              </a:solidFill>
              <a:latin typeface="Raleway Light" panose="020B0403030101060003" pitchFamily="34" charset="77"/>
              <a:cs typeface="Poppins Light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0334898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>
            <a:extLst>
              <a:ext uri="{FF2B5EF4-FFF2-40B4-BE49-F238E27FC236}">
                <a16:creationId xmlns:a16="http://schemas.microsoft.com/office/drawing/2014/main" id="{5E6ED618-66BA-4743-BEC8-91834FC8253E}"/>
              </a:ext>
            </a:extLst>
          </p:cNvPr>
          <p:cNvSpPr txBox="1"/>
          <p:nvPr/>
        </p:nvSpPr>
        <p:spPr>
          <a:xfrm>
            <a:off x="7994663" y="1095992"/>
            <a:ext cx="8392042" cy="1200329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ctr"/>
            <a:r>
              <a:rPr lang="es-CL" sz="7200" b="1" spc="600" dirty="0">
                <a:solidFill>
                  <a:schemeClr val="tx2"/>
                </a:solidFill>
                <a:latin typeface="Raleway" panose="020B0503030101060003" pitchFamily="34" charset="77"/>
              </a:rPr>
              <a:t>PLAN DE METAS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07F13AA9-1AA8-2C4C-A396-89631F57F7FA}"/>
              </a:ext>
            </a:extLst>
          </p:cNvPr>
          <p:cNvCxnSpPr>
            <a:cxnSpLocks/>
          </p:cNvCxnSpPr>
          <p:nvPr/>
        </p:nvCxnSpPr>
        <p:spPr>
          <a:xfrm>
            <a:off x="11274440" y="2375061"/>
            <a:ext cx="1820732" cy="0"/>
          </a:xfrm>
          <a:prstGeom prst="line">
            <a:avLst/>
          </a:prstGeom>
          <a:ln w="635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Google Shape;72;p16">
            <a:extLst>
              <a:ext uri="{FF2B5EF4-FFF2-40B4-BE49-F238E27FC236}">
                <a16:creationId xmlns:a16="http://schemas.microsoft.com/office/drawing/2014/main" id="{6417D940-AF7B-AAA6-727B-8B4AEDCAEA3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35411653"/>
              </p:ext>
            </p:extLst>
          </p:nvPr>
        </p:nvGraphicFramePr>
        <p:xfrm>
          <a:off x="1042504" y="2520168"/>
          <a:ext cx="21841512" cy="9366495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54603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603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603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46037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1374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4000" b="1">
                          <a:solidFill>
                            <a:schemeClr val="dk1"/>
                          </a:solidFill>
                        </a:rPr>
                        <a:t>Valores</a:t>
                      </a:r>
                      <a:endParaRPr sz="4000" b="1"/>
                    </a:p>
                  </a:txBody>
                  <a:tcPr marL="243737" marR="243737" marT="243737" marB="243737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4000" b="1"/>
                        <a:t>Mi visión y misión</a:t>
                      </a:r>
                      <a:endParaRPr sz="4000" b="1"/>
                    </a:p>
                  </a:txBody>
                  <a:tcPr marL="243737" marR="243737" marT="243737" marB="243737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4000" b="1" dirty="0"/>
                        <a:t>Empezar, abandonar, seguir</a:t>
                      </a:r>
                      <a:endParaRPr sz="4000" b="1" dirty="0"/>
                    </a:p>
                  </a:txBody>
                  <a:tcPr marL="243737" marR="243737" marT="243737" marB="243737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4000" b="1" dirty="0"/>
                        <a:t>Plan de 90 días</a:t>
                      </a:r>
                      <a:endParaRPr sz="4000" b="1" dirty="0"/>
                    </a:p>
                  </a:txBody>
                  <a:tcPr marL="243737" marR="243737" marT="243737" marB="243737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32077">
                <a:tc>
                  <a:txBody>
                    <a:bodyPr/>
                    <a:lstStyle/>
                    <a:p>
                      <a:pPr marL="457200" lvl="0" indent="-2984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100"/>
                        <a:buChar char="●"/>
                      </a:pPr>
                      <a:r>
                        <a:rPr lang="es-CL" sz="2400" dirty="0"/>
                        <a:t>Completar</a:t>
                      </a:r>
                      <a:endParaRPr sz="2400" dirty="0"/>
                    </a:p>
                  </a:txBody>
                  <a:tcPr marL="243737" marR="243737" marT="243737" marB="243737"/>
                </a:tc>
                <a:tc>
                  <a:txBody>
                    <a:bodyPr/>
                    <a:lstStyle/>
                    <a:p>
                      <a:pPr marL="457200" lvl="0" indent="-2984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Char char="●"/>
                      </a:pPr>
                      <a:r>
                        <a:rPr lang="en" sz="2400" b="1" dirty="0">
                          <a:solidFill>
                            <a:schemeClr val="dk1"/>
                          </a:solidFill>
                        </a:rPr>
                        <a:t>Visión</a:t>
                      </a:r>
                      <a:r>
                        <a:rPr lang="en" sz="2400" dirty="0">
                          <a:solidFill>
                            <a:schemeClr val="dk1"/>
                          </a:solidFill>
                        </a:rPr>
                        <a:t>: </a:t>
                      </a:r>
                      <a:r>
                        <a:rPr lang="es-CL" sz="2400" dirty="0"/>
                        <a:t>Completar</a:t>
                      </a:r>
                      <a:endParaRPr sz="2400" dirty="0">
                        <a:solidFill>
                          <a:schemeClr val="dk1"/>
                        </a:solidFill>
                      </a:endParaRPr>
                    </a:p>
                    <a:p>
                      <a:pPr marL="457200" lvl="0" indent="-2984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Char char="●"/>
                      </a:pPr>
                      <a:r>
                        <a:rPr lang="en" sz="2400" b="1" dirty="0">
                          <a:solidFill>
                            <a:schemeClr val="dk1"/>
                          </a:solidFill>
                        </a:rPr>
                        <a:t>Misión</a:t>
                      </a:r>
                      <a:r>
                        <a:rPr lang="en" sz="2400" dirty="0">
                          <a:solidFill>
                            <a:schemeClr val="dk1"/>
                          </a:solidFill>
                        </a:rPr>
                        <a:t>: </a:t>
                      </a:r>
                      <a:r>
                        <a:rPr lang="es-CL" sz="2400" dirty="0"/>
                        <a:t>Completar</a:t>
                      </a:r>
                    </a:p>
                    <a:p>
                      <a:pPr marL="457200" lvl="0" indent="-2984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Char char="●"/>
                      </a:pPr>
                      <a:r>
                        <a:rPr lang="en" sz="2400" b="1" dirty="0">
                          <a:solidFill>
                            <a:schemeClr val="dk1"/>
                          </a:solidFill>
                        </a:rPr>
                        <a:t>Mi Marca</a:t>
                      </a:r>
                      <a:r>
                        <a:rPr lang="en" sz="2400" dirty="0">
                          <a:solidFill>
                            <a:schemeClr val="dk1"/>
                          </a:solidFill>
                        </a:rPr>
                        <a:t>: </a:t>
                      </a:r>
                      <a:r>
                        <a:rPr lang="es-CL" sz="2400" dirty="0"/>
                        <a:t>Completar</a:t>
                      </a:r>
                      <a:endParaRPr sz="2400" dirty="0">
                        <a:solidFill>
                          <a:schemeClr val="dk1"/>
                        </a:solidFill>
                      </a:endParaRPr>
                    </a:p>
                  </a:txBody>
                  <a:tcPr marL="243737" marR="243737" marT="243737" marB="243737"/>
                </a:tc>
                <a:tc>
                  <a:txBody>
                    <a:bodyPr/>
                    <a:lstStyle/>
                    <a:p>
                      <a:pPr marL="457200" lvl="0" indent="-2984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Char char="●"/>
                      </a:pPr>
                      <a:r>
                        <a:rPr lang="en" sz="2400" b="1" dirty="0">
                          <a:solidFill>
                            <a:schemeClr val="dk1"/>
                          </a:solidFill>
                        </a:rPr>
                        <a:t>Empezar</a:t>
                      </a:r>
                      <a:r>
                        <a:rPr lang="en" sz="2400" dirty="0">
                          <a:solidFill>
                            <a:schemeClr val="dk1"/>
                          </a:solidFill>
                        </a:rPr>
                        <a:t>: </a:t>
                      </a:r>
                      <a:r>
                        <a:rPr lang="es-CL" sz="2400" dirty="0"/>
                        <a:t>Completar</a:t>
                      </a:r>
                      <a:endParaRPr sz="2400" dirty="0">
                        <a:solidFill>
                          <a:schemeClr val="dk1"/>
                        </a:solidFill>
                      </a:endParaRPr>
                    </a:p>
                    <a:p>
                      <a:pPr marL="457200" lvl="0" indent="-2984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Char char="●"/>
                      </a:pPr>
                      <a:r>
                        <a:rPr lang="en" sz="2400" b="1" dirty="0">
                          <a:solidFill>
                            <a:schemeClr val="dk1"/>
                          </a:solidFill>
                        </a:rPr>
                        <a:t>Abandonar</a:t>
                      </a:r>
                      <a:r>
                        <a:rPr lang="en" sz="2400" dirty="0">
                          <a:solidFill>
                            <a:schemeClr val="dk1"/>
                          </a:solidFill>
                        </a:rPr>
                        <a:t>: </a:t>
                      </a:r>
                      <a:r>
                        <a:rPr lang="es-CL" sz="2400" dirty="0"/>
                        <a:t>Completar</a:t>
                      </a:r>
                      <a:endParaRPr lang="en" sz="2400" dirty="0">
                        <a:solidFill>
                          <a:schemeClr val="dk1"/>
                        </a:solidFill>
                      </a:endParaRPr>
                    </a:p>
                    <a:p>
                      <a:pPr marL="457200" lvl="0" indent="-2984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Char char="●"/>
                      </a:pPr>
                      <a:r>
                        <a:rPr lang="en" sz="2400" b="1" dirty="0">
                          <a:solidFill>
                            <a:schemeClr val="dk1"/>
                          </a:solidFill>
                        </a:rPr>
                        <a:t>Seguir</a:t>
                      </a:r>
                      <a:r>
                        <a:rPr lang="en" sz="2400" dirty="0">
                          <a:solidFill>
                            <a:schemeClr val="dk1"/>
                          </a:solidFill>
                        </a:rPr>
                        <a:t>: </a:t>
                      </a:r>
                      <a:r>
                        <a:rPr lang="es-CL" sz="2400" dirty="0"/>
                        <a:t>Completar</a:t>
                      </a:r>
                      <a:endParaRPr sz="2400" dirty="0">
                        <a:solidFill>
                          <a:schemeClr val="dk1"/>
                        </a:solidFill>
                      </a:endParaRPr>
                    </a:p>
                  </a:txBody>
                  <a:tcPr marL="243737" marR="243737" marT="243737" marB="243737"/>
                </a:tc>
                <a:tc>
                  <a:txBody>
                    <a:bodyPr/>
                    <a:lstStyle/>
                    <a:p>
                      <a:pPr marL="15875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 panose="020B0604020202020204" pitchFamily="34" charset="0"/>
                        <a:buNone/>
                      </a:pPr>
                      <a:r>
                        <a:rPr lang="en" sz="2400" b="1" dirty="0">
                          <a:solidFill>
                            <a:schemeClr val="dk1"/>
                          </a:solidFill>
                        </a:rPr>
                        <a:t>Iniciativas:</a:t>
                      </a:r>
                    </a:p>
                    <a:p>
                      <a:pPr marL="501650" marR="0" lvl="0" indent="-342900" algn="l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" sz="2400" b="0" dirty="0">
                          <a:solidFill>
                            <a:schemeClr val="dk1"/>
                          </a:solidFill>
                        </a:rPr>
                        <a:t>Qué voy a iniciar en los próximos 90 dias: hábitos, rutinas</a:t>
                      </a:r>
                      <a:endParaRPr lang="en" sz="2400" dirty="0">
                        <a:solidFill>
                          <a:schemeClr val="dk1"/>
                        </a:solidFill>
                      </a:endParaRPr>
                    </a:p>
                    <a:p>
                      <a:pPr marL="15875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 panose="020B0604020202020204" pitchFamily="34" charset="0"/>
                        <a:buNone/>
                      </a:pPr>
                      <a:endParaRPr lang="en" sz="2400" b="0" dirty="0">
                        <a:solidFill>
                          <a:schemeClr val="dk1"/>
                        </a:solidFill>
                      </a:endParaRPr>
                    </a:p>
                  </a:txBody>
                  <a:tcPr marL="243737" marR="243737" marT="243737" marB="243737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970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4000" b="1" dirty="0"/>
                        <a:t>Metas de 10 años</a:t>
                      </a:r>
                      <a:endParaRPr sz="4000" b="1" dirty="0"/>
                    </a:p>
                  </a:txBody>
                  <a:tcPr marL="243737" marR="243737" marT="243737" marB="243737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4000" b="1" dirty="0"/>
                        <a:t>Metas de 3 años</a:t>
                      </a:r>
                      <a:endParaRPr sz="4000" b="1" dirty="0"/>
                    </a:p>
                  </a:txBody>
                  <a:tcPr marL="243737" marR="243737" marT="243737" marB="243737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4000" b="1" dirty="0"/>
                        <a:t>Metas de 1 año</a:t>
                      </a:r>
                      <a:endParaRPr sz="4000" b="1" dirty="0"/>
                    </a:p>
                  </a:txBody>
                  <a:tcPr marL="243737" marR="243737" marT="243737" marB="243737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4000" b="1" dirty="0" err="1"/>
                        <a:t>Anti-metas</a:t>
                      </a:r>
                      <a:endParaRPr sz="4000" b="1" dirty="0"/>
                    </a:p>
                  </a:txBody>
                  <a:tcPr marL="243737" marR="243737" marT="243737" marB="243737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30669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2400" dirty="0"/>
                        <a:t>Completar</a:t>
                      </a:r>
                      <a:endParaRPr sz="2400" dirty="0"/>
                    </a:p>
                  </a:txBody>
                  <a:tcPr marL="243737" marR="243737" marT="243737" marB="243737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2400" dirty="0"/>
                        <a:t>Completar</a:t>
                      </a:r>
                      <a:endParaRPr sz="2400" dirty="0"/>
                    </a:p>
                  </a:txBody>
                  <a:tcPr marL="243737" marR="243737" marT="243737" marB="243737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2400" dirty="0"/>
                        <a:t>Completar</a:t>
                      </a:r>
                      <a:endParaRPr sz="2400" dirty="0"/>
                    </a:p>
                  </a:txBody>
                  <a:tcPr marL="243737" marR="243737" marT="243737" marB="243737"/>
                </a:tc>
                <a:tc>
                  <a:txBody>
                    <a:bodyPr/>
                    <a:lstStyle/>
                    <a:p>
                      <a:pPr marL="501650" marR="0" lvl="0" indent="-342900" algn="l" defTabSz="18283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CL" sz="2400" dirty="0"/>
                        <a:t>Completar</a:t>
                      </a:r>
                      <a:endParaRPr lang="en" sz="2400" dirty="0">
                        <a:solidFill>
                          <a:schemeClr val="dk1"/>
                        </a:solidFill>
                      </a:endParaRPr>
                    </a:p>
                  </a:txBody>
                  <a:tcPr marL="243737" marR="243737" marT="243737" marB="243737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31509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>
            <a:spLocks noGrp="1"/>
          </p:cNvSpPr>
          <p:nvPr>
            <p:ph type="body" idx="1"/>
          </p:nvPr>
        </p:nvSpPr>
        <p:spPr>
          <a:xfrm>
            <a:off x="830984" y="3074252"/>
            <a:ext cx="22715683" cy="9108028"/>
          </a:xfrm>
          <a:prstGeom prst="rect">
            <a:avLst/>
          </a:prstGeom>
        </p:spPr>
        <p:txBody>
          <a:bodyPr spcFirstLastPara="1" vert="horz" wrap="square" lIns="243737" tIns="243737" rIns="243737" bIns="243737" rtlCol="0" anchor="t" anchorCtr="0">
            <a:normAutofit/>
          </a:bodyPr>
          <a:lstStyle/>
          <a:p>
            <a:pPr indent="-868463">
              <a:lnSpc>
                <a:spcPct val="120000"/>
              </a:lnSpc>
              <a:buSzPct val="100000"/>
            </a:pPr>
            <a:r>
              <a:rPr lang="es-CL" sz="6000" dirty="0"/>
              <a:t>Completar</a:t>
            </a:r>
            <a:endParaRPr dirty="0"/>
          </a:p>
        </p:txBody>
      </p:sp>
      <p:sp>
        <p:nvSpPr>
          <p:cNvPr id="4" name="TextBox 19">
            <a:extLst>
              <a:ext uri="{FF2B5EF4-FFF2-40B4-BE49-F238E27FC236}">
                <a16:creationId xmlns:a16="http://schemas.microsoft.com/office/drawing/2014/main" id="{E316C9E1-3D0B-8D0C-7A95-B42F3F52295C}"/>
              </a:ext>
            </a:extLst>
          </p:cNvPr>
          <p:cNvSpPr txBox="1"/>
          <p:nvPr/>
        </p:nvSpPr>
        <p:spPr>
          <a:xfrm>
            <a:off x="7181940" y="1095992"/>
            <a:ext cx="10017486" cy="1200329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ctr"/>
            <a:r>
              <a:rPr lang="es-CL" sz="7200" b="1" spc="600" dirty="0">
                <a:solidFill>
                  <a:schemeClr val="tx2"/>
                </a:solidFill>
                <a:latin typeface="Raleway" panose="020B0503030101060003" pitchFamily="34" charset="77"/>
              </a:rPr>
              <a:t>METAS DE 10 AÑOS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D7CECB5B-DD73-F672-726C-2189AF416B14}"/>
              </a:ext>
            </a:extLst>
          </p:cNvPr>
          <p:cNvSpPr txBox="1">
            <a:spLocks/>
          </p:cNvSpPr>
          <p:nvPr/>
        </p:nvSpPr>
        <p:spPr>
          <a:xfrm>
            <a:off x="9504624" y="692988"/>
            <a:ext cx="5371983" cy="400110"/>
          </a:xfrm>
          <a:prstGeom prst="rect">
            <a:avLst/>
          </a:prstGeom>
        </p:spPr>
        <p:txBody>
          <a:bodyPr vert="horz" wrap="none" lIns="91440" tIns="45720" rIns="91440" bIns="45720" rtlCol="0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s-CL" sz="2000" spc="900" dirty="0">
                <a:solidFill>
                  <a:schemeClr val="tx1">
                    <a:lumMod val="60000"/>
                    <a:lumOff val="40000"/>
                  </a:schemeClr>
                </a:solidFill>
                <a:latin typeface="Raleway" panose="020B0503030101060003" pitchFamily="34" charset="77"/>
                <a:ea typeface="Source Sans Pro Light" panose="020B0403030403020204" pitchFamily="34" charset="0"/>
                <a:cs typeface="Mukta ExtraLight" panose="020B0000000000000000" pitchFamily="34" charset="77"/>
              </a:rPr>
              <a:t>CÓMO DEFINIR TU 2024</a:t>
            </a:r>
          </a:p>
        </p:txBody>
      </p:sp>
      <p:cxnSp>
        <p:nvCxnSpPr>
          <p:cNvPr id="6" name="Straight Connector 23">
            <a:extLst>
              <a:ext uri="{FF2B5EF4-FFF2-40B4-BE49-F238E27FC236}">
                <a16:creationId xmlns:a16="http://schemas.microsoft.com/office/drawing/2014/main" id="{A79B03D5-27D1-F0A8-8468-D271DF09CB6A}"/>
              </a:ext>
            </a:extLst>
          </p:cNvPr>
          <p:cNvCxnSpPr>
            <a:cxnSpLocks/>
          </p:cNvCxnSpPr>
          <p:nvPr/>
        </p:nvCxnSpPr>
        <p:spPr>
          <a:xfrm>
            <a:off x="11274440" y="2375061"/>
            <a:ext cx="1820732" cy="0"/>
          </a:xfrm>
          <a:prstGeom prst="line">
            <a:avLst/>
          </a:prstGeom>
          <a:ln w="635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>
            <a:spLocks noGrp="1"/>
          </p:cNvSpPr>
          <p:nvPr>
            <p:ph type="body" idx="1"/>
          </p:nvPr>
        </p:nvSpPr>
        <p:spPr>
          <a:xfrm>
            <a:off x="830984" y="3074252"/>
            <a:ext cx="22715683" cy="9108028"/>
          </a:xfrm>
          <a:prstGeom prst="rect">
            <a:avLst/>
          </a:prstGeom>
        </p:spPr>
        <p:txBody>
          <a:bodyPr spcFirstLastPara="1" vert="horz" wrap="square" lIns="243737" tIns="243737" rIns="243737" bIns="243737" rtlCol="0" anchor="t" anchorCtr="0">
            <a:normAutofit/>
          </a:bodyPr>
          <a:lstStyle/>
          <a:p>
            <a:pPr indent="-868463">
              <a:lnSpc>
                <a:spcPct val="120000"/>
              </a:lnSpc>
              <a:buSzPct val="100000"/>
            </a:pPr>
            <a:r>
              <a:rPr lang="es-CL" sz="6000" dirty="0"/>
              <a:t>Completar</a:t>
            </a:r>
            <a:endParaRPr dirty="0"/>
          </a:p>
        </p:txBody>
      </p:sp>
      <p:sp>
        <p:nvSpPr>
          <p:cNvPr id="4" name="TextBox 19">
            <a:extLst>
              <a:ext uri="{FF2B5EF4-FFF2-40B4-BE49-F238E27FC236}">
                <a16:creationId xmlns:a16="http://schemas.microsoft.com/office/drawing/2014/main" id="{B2F82E0D-9E64-93CF-296A-B316F02D6832}"/>
              </a:ext>
            </a:extLst>
          </p:cNvPr>
          <p:cNvSpPr txBox="1"/>
          <p:nvPr/>
        </p:nvSpPr>
        <p:spPr>
          <a:xfrm>
            <a:off x="7475289" y="1095992"/>
            <a:ext cx="9430787" cy="1200329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ctr"/>
            <a:r>
              <a:rPr lang="es-CL" sz="7200" b="1" spc="600" dirty="0">
                <a:solidFill>
                  <a:schemeClr val="tx2"/>
                </a:solidFill>
                <a:latin typeface="Raleway" panose="020B0503030101060003" pitchFamily="34" charset="77"/>
              </a:rPr>
              <a:t>METAS DE 3 AÑOS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473FE3B5-4159-2FF7-94A1-AACA30192E35}"/>
              </a:ext>
            </a:extLst>
          </p:cNvPr>
          <p:cNvSpPr txBox="1">
            <a:spLocks/>
          </p:cNvSpPr>
          <p:nvPr/>
        </p:nvSpPr>
        <p:spPr>
          <a:xfrm>
            <a:off x="9504624" y="692988"/>
            <a:ext cx="5371983" cy="400110"/>
          </a:xfrm>
          <a:prstGeom prst="rect">
            <a:avLst/>
          </a:prstGeom>
        </p:spPr>
        <p:txBody>
          <a:bodyPr vert="horz" wrap="none" lIns="91440" tIns="45720" rIns="91440" bIns="45720" rtlCol="0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s-CL" sz="2000" spc="900" dirty="0">
                <a:solidFill>
                  <a:schemeClr val="tx1">
                    <a:lumMod val="60000"/>
                    <a:lumOff val="40000"/>
                  </a:schemeClr>
                </a:solidFill>
                <a:latin typeface="Raleway" panose="020B0503030101060003" pitchFamily="34" charset="77"/>
                <a:ea typeface="Source Sans Pro Light" panose="020B0403030403020204" pitchFamily="34" charset="0"/>
                <a:cs typeface="Mukta ExtraLight" panose="020B0000000000000000" pitchFamily="34" charset="77"/>
              </a:rPr>
              <a:t>CÓMO DEFINIR TU 2024</a:t>
            </a:r>
          </a:p>
        </p:txBody>
      </p:sp>
      <p:cxnSp>
        <p:nvCxnSpPr>
          <p:cNvPr id="6" name="Straight Connector 23">
            <a:extLst>
              <a:ext uri="{FF2B5EF4-FFF2-40B4-BE49-F238E27FC236}">
                <a16:creationId xmlns:a16="http://schemas.microsoft.com/office/drawing/2014/main" id="{49A154D7-4585-7A87-90C5-7E78228F48C5}"/>
              </a:ext>
            </a:extLst>
          </p:cNvPr>
          <p:cNvCxnSpPr>
            <a:cxnSpLocks/>
          </p:cNvCxnSpPr>
          <p:nvPr/>
        </p:nvCxnSpPr>
        <p:spPr>
          <a:xfrm>
            <a:off x="11274440" y="2375061"/>
            <a:ext cx="1820732" cy="0"/>
          </a:xfrm>
          <a:prstGeom prst="line">
            <a:avLst/>
          </a:prstGeom>
          <a:ln w="635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>
            <a:spLocks noGrp="1"/>
          </p:cNvSpPr>
          <p:nvPr>
            <p:ph type="body" idx="1"/>
          </p:nvPr>
        </p:nvSpPr>
        <p:spPr>
          <a:xfrm>
            <a:off x="830984" y="3074252"/>
            <a:ext cx="22715683" cy="9108028"/>
          </a:xfrm>
          <a:prstGeom prst="rect">
            <a:avLst/>
          </a:prstGeom>
        </p:spPr>
        <p:txBody>
          <a:bodyPr spcFirstLastPara="1" vert="horz" wrap="square" lIns="243737" tIns="243737" rIns="243737" bIns="243737" rtlCol="0" anchor="t" anchorCtr="0">
            <a:normAutofit/>
          </a:bodyPr>
          <a:lstStyle/>
          <a:p>
            <a:pPr indent="-868463">
              <a:lnSpc>
                <a:spcPct val="120000"/>
              </a:lnSpc>
              <a:buSzPct val="100000"/>
            </a:pPr>
            <a:r>
              <a:rPr lang="es-CL" sz="6000"/>
              <a:t>Completar</a:t>
            </a:r>
            <a:r>
              <a:rPr lang="es-CL"/>
              <a:t>.</a:t>
            </a:r>
            <a:endParaRPr lang="es-CL" dirty="0"/>
          </a:p>
        </p:txBody>
      </p:sp>
      <p:sp>
        <p:nvSpPr>
          <p:cNvPr id="4" name="TextBox 19">
            <a:extLst>
              <a:ext uri="{FF2B5EF4-FFF2-40B4-BE49-F238E27FC236}">
                <a16:creationId xmlns:a16="http://schemas.microsoft.com/office/drawing/2014/main" id="{EE68744D-3408-7A45-28E2-20EB304FC3C1}"/>
              </a:ext>
            </a:extLst>
          </p:cNvPr>
          <p:cNvSpPr txBox="1"/>
          <p:nvPr/>
        </p:nvSpPr>
        <p:spPr>
          <a:xfrm>
            <a:off x="7825545" y="1095992"/>
            <a:ext cx="8730274" cy="1200329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ctr"/>
            <a:r>
              <a:rPr lang="es-CL" sz="7200" b="1" spc="600" dirty="0">
                <a:solidFill>
                  <a:schemeClr val="tx2"/>
                </a:solidFill>
                <a:latin typeface="Raleway" panose="020B0503030101060003" pitchFamily="34" charset="77"/>
              </a:rPr>
              <a:t>METAS DE 1 AÑO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7EA7C863-AFE3-161B-D7AB-FCF6EB040772}"/>
              </a:ext>
            </a:extLst>
          </p:cNvPr>
          <p:cNvSpPr txBox="1">
            <a:spLocks/>
          </p:cNvSpPr>
          <p:nvPr/>
        </p:nvSpPr>
        <p:spPr>
          <a:xfrm>
            <a:off x="9504624" y="692988"/>
            <a:ext cx="5371983" cy="400110"/>
          </a:xfrm>
          <a:prstGeom prst="rect">
            <a:avLst/>
          </a:prstGeom>
        </p:spPr>
        <p:txBody>
          <a:bodyPr vert="horz" wrap="none" lIns="91440" tIns="45720" rIns="91440" bIns="45720" rtlCol="0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s-CL" sz="2000" spc="900" dirty="0">
                <a:solidFill>
                  <a:schemeClr val="tx1">
                    <a:lumMod val="60000"/>
                    <a:lumOff val="40000"/>
                  </a:schemeClr>
                </a:solidFill>
                <a:latin typeface="Raleway" panose="020B0503030101060003" pitchFamily="34" charset="77"/>
                <a:ea typeface="Source Sans Pro Light" panose="020B0403030403020204" pitchFamily="34" charset="0"/>
                <a:cs typeface="Mukta ExtraLight" panose="020B0000000000000000" pitchFamily="34" charset="77"/>
              </a:rPr>
              <a:t>CÓMO DEFINIR TU 2024</a:t>
            </a:r>
          </a:p>
        </p:txBody>
      </p:sp>
      <p:cxnSp>
        <p:nvCxnSpPr>
          <p:cNvPr id="6" name="Straight Connector 23">
            <a:extLst>
              <a:ext uri="{FF2B5EF4-FFF2-40B4-BE49-F238E27FC236}">
                <a16:creationId xmlns:a16="http://schemas.microsoft.com/office/drawing/2014/main" id="{2325E901-63BD-0C94-AD29-604C5D153FF9}"/>
              </a:ext>
            </a:extLst>
          </p:cNvPr>
          <p:cNvCxnSpPr>
            <a:cxnSpLocks/>
          </p:cNvCxnSpPr>
          <p:nvPr/>
        </p:nvCxnSpPr>
        <p:spPr>
          <a:xfrm>
            <a:off x="11274440" y="2375061"/>
            <a:ext cx="1820732" cy="0"/>
          </a:xfrm>
          <a:prstGeom prst="line">
            <a:avLst/>
          </a:prstGeom>
          <a:ln w="635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>
            <a:extLst>
              <a:ext uri="{FF2B5EF4-FFF2-40B4-BE49-F238E27FC236}">
                <a16:creationId xmlns:a16="http://schemas.microsoft.com/office/drawing/2014/main" id="{2D845214-1E84-2348-B431-F00A45DD0CDD}"/>
              </a:ext>
            </a:extLst>
          </p:cNvPr>
          <p:cNvSpPr txBox="1">
            <a:spLocks/>
          </p:cNvSpPr>
          <p:nvPr/>
        </p:nvSpPr>
        <p:spPr>
          <a:xfrm>
            <a:off x="4595386" y="8397904"/>
            <a:ext cx="17684750" cy="1649169"/>
          </a:xfrm>
          <a:prstGeom prst="rect">
            <a:avLst/>
          </a:prstGeom>
        </p:spPr>
        <p:txBody>
          <a:bodyPr vert="horz" wrap="square" lIns="91440" tIns="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12500"/>
              </a:lnSpc>
            </a:pPr>
            <a:r>
              <a:rPr lang="en-US" sz="9600" b="1" spc="300" dirty="0">
                <a:latin typeface="Heebo" pitchFamily="2" charset="-79"/>
                <a:ea typeface="Source Sans Pro" panose="020B0503030403020204" pitchFamily="34" charset="0"/>
                <a:cs typeface="Heebo" pitchFamily="2" charset="-79"/>
              </a:rPr>
              <a:t>¡</a:t>
            </a:r>
            <a:r>
              <a:rPr lang="en-US" sz="9600" b="1" spc="300" dirty="0" err="1">
                <a:latin typeface="Heebo" pitchFamily="2" charset="-79"/>
                <a:ea typeface="Source Sans Pro" panose="020B0503030403020204" pitchFamily="34" charset="0"/>
                <a:cs typeface="Heebo" pitchFamily="2" charset="-79"/>
              </a:rPr>
              <a:t>Trabajemos</a:t>
            </a:r>
            <a:r>
              <a:rPr lang="en-US" sz="9600" b="1" spc="300" dirty="0">
                <a:latin typeface="Heebo" pitchFamily="2" charset="-79"/>
                <a:ea typeface="Source Sans Pro" panose="020B0503030403020204" pitchFamily="34" charset="0"/>
                <a:cs typeface="Heebo" pitchFamily="2" charset="-79"/>
              </a:rPr>
              <a:t> </a:t>
            </a:r>
            <a:r>
              <a:rPr lang="en-US" sz="9600" b="1" spc="300" dirty="0" err="1">
                <a:latin typeface="Heebo" pitchFamily="2" charset="-79"/>
                <a:ea typeface="Source Sans Pro" panose="020B0503030403020204" pitchFamily="34" charset="0"/>
                <a:cs typeface="Heebo" pitchFamily="2" charset="-79"/>
              </a:rPr>
              <a:t>juntos</a:t>
            </a:r>
            <a:r>
              <a:rPr lang="en-US" sz="9600" b="1" spc="300" dirty="0">
                <a:latin typeface="Heebo" pitchFamily="2" charset="-79"/>
                <a:ea typeface="Source Sans Pro" panose="020B0503030403020204" pitchFamily="34" charset="0"/>
                <a:cs typeface="Heebo" pitchFamily="2" charset="-79"/>
              </a:rPr>
              <a:t>!</a:t>
            </a:r>
          </a:p>
        </p:txBody>
      </p:sp>
      <p:sp>
        <p:nvSpPr>
          <p:cNvPr id="2" name="Subtitle 2">
            <a:extLst>
              <a:ext uri="{FF2B5EF4-FFF2-40B4-BE49-F238E27FC236}">
                <a16:creationId xmlns:a16="http://schemas.microsoft.com/office/drawing/2014/main" id="{A67ADA31-2500-179A-718E-2E039007D4B1}"/>
              </a:ext>
            </a:extLst>
          </p:cNvPr>
          <p:cNvSpPr txBox="1">
            <a:spLocks/>
          </p:cNvSpPr>
          <p:nvPr/>
        </p:nvSpPr>
        <p:spPr>
          <a:xfrm>
            <a:off x="559282" y="2763552"/>
            <a:ext cx="22345324" cy="255454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s-CL" sz="8000" spc="900" dirty="0">
                <a:solidFill>
                  <a:schemeClr val="tx1">
                    <a:lumMod val="60000"/>
                    <a:lumOff val="40000"/>
                  </a:schemeClr>
                </a:solidFill>
                <a:latin typeface="Raleway" panose="020B0503030101060003" pitchFamily="34" charset="77"/>
                <a:ea typeface="Source Sans Pro Light" panose="020B0403030403020204" pitchFamily="34" charset="0"/>
                <a:cs typeface="Mukta ExtraLight" panose="020B0000000000000000" pitchFamily="34" charset="77"/>
              </a:rPr>
              <a:t>¿Te gustaría contar con el apoyo de un mentor?</a:t>
            </a:r>
          </a:p>
        </p:txBody>
      </p:sp>
    </p:spTree>
    <p:extLst>
      <p:ext uri="{BB962C8B-B14F-4D97-AF65-F5344CB8AC3E}">
        <p14:creationId xmlns:p14="http://schemas.microsoft.com/office/powerpoint/2010/main" val="4413606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xagon 1">
            <a:extLst>
              <a:ext uri="{FF2B5EF4-FFF2-40B4-BE49-F238E27FC236}">
                <a16:creationId xmlns:a16="http://schemas.microsoft.com/office/drawing/2014/main" id="{27527D37-C8D0-0242-A80A-081818EA1D45}"/>
              </a:ext>
            </a:extLst>
          </p:cNvPr>
          <p:cNvSpPr/>
          <p:nvPr/>
        </p:nvSpPr>
        <p:spPr>
          <a:xfrm>
            <a:off x="3399915" y="791641"/>
            <a:ext cx="4261856" cy="3674014"/>
          </a:xfrm>
          <a:prstGeom prst="hexagon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Heebo Light" pitchFamily="2" charset="-79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6FB1DDB-A651-DF46-B28C-2D387E36A92B}"/>
              </a:ext>
            </a:extLst>
          </p:cNvPr>
          <p:cNvSpPr txBox="1"/>
          <p:nvPr/>
        </p:nvSpPr>
        <p:spPr>
          <a:xfrm>
            <a:off x="1318769" y="2700660"/>
            <a:ext cx="5929828" cy="2308324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ctr"/>
            <a:r>
              <a:rPr lang="en-US" sz="7200" b="1" spc="600" dirty="0">
                <a:solidFill>
                  <a:schemeClr val="tx2"/>
                </a:solidFill>
                <a:latin typeface="Raleway" panose="020B0503030101060003" pitchFamily="34" charset="77"/>
              </a:rPr>
              <a:t>CON</a:t>
            </a:r>
            <a:r>
              <a:rPr lang="en-US" sz="7200" b="1" spc="600" dirty="0">
                <a:solidFill>
                  <a:schemeClr val="bg1"/>
                </a:solidFill>
                <a:latin typeface="Raleway" panose="020B0503030101060003" pitchFamily="34" charset="77"/>
              </a:rPr>
              <a:t>TACTO</a:t>
            </a:r>
          </a:p>
          <a:p>
            <a:endParaRPr lang="en-US" sz="7200" b="1" spc="600" dirty="0">
              <a:solidFill>
                <a:schemeClr val="tx2"/>
              </a:solidFill>
              <a:latin typeface="Raleway" panose="020B0503030101060003" pitchFamily="34" charset="77"/>
            </a:endParaRPr>
          </a:p>
        </p:txBody>
      </p:sp>
      <p:sp>
        <p:nvSpPr>
          <p:cNvPr id="14" name="Freeform 965">
            <a:extLst>
              <a:ext uri="{FF2B5EF4-FFF2-40B4-BE49-F238E27FC236}">
                <a16:creationId xmlns:a16="http://schemas.microsoft.com/office/drawing/2014/main" id="{C788444C-2D3B-8545-9E92-B4E9B7CD9D8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2628618" y="5979317"/>
            <a:ext cx="977576" cy="977576"/>
          </a:xfrm>
          <a:custGeom>
            <a:avLst/>
            <a:gdLst>
              <a:gd name="T0" fmla="*/ 17075 w 291740"/>
              <a:gd name="T1" fmla="*/ 286593 h 291379"/>
              <a:gd name="T2" fmla="*/ 232873 w 291740"/>
              <a:gd name="T3" fmla="*/ 251134 h 291379"/>
              <a:gd name="T4" fmla="*/ 124610 w 291740"/>
              <a:gd name="T5" fmla="*/ 254058 h 291379"/>
              <a:gd name="T6" fmla="*/ 177123 w 291740"/>
              <a:gd name="T7" fmla="*/ 212314 h 291379"/>
              <a:gd name="T8" fmla="*/ 229931 w 291740"/>
              <a:gd name="T9" fmla="*/ 216776 h 291379"/>
              <a:gd name="T10" fmla="*/ 177123 w 291740"/>
              <a:gd name="T11" fmla="*/ 221610 h 291379"/>
              <a:gd name="T12" fmla="*/ 177123 w 291740"/>
              <a:gd name="T13" fmla="*/ 212314 h 291379"/>
              <a:gd name="T14" fmla="*/ 206442 w 291740"/>
              <a:gd name="T15" fmla="*/ 180089 h 291379"/>
              <a:gd name="T16" fmla="*/ 206442 w 291740"/>
              <a:gd name="T17" fmla="*/ 189385 h 291379"/>
              <a:gd name="T18" fmla="*/ 172724 w 291740"/>
              <a:gd name="T19" fmla="*/ 184551 h 291379"/>
              <a:gd name="T20" fmla="*/ 177123 w 291740"/>
              <a:gd name="T21" fmla="*/ 146253 h 291379"/>
              <a:gd name="T22" fmla="*/ 229931 w 291740"/>
              <a:gd name="T23" fmla="*/ 151086 h 291379"/>
              <a:gd name="T24" fmla="*/ 177123 w 291740"/>
              <a:gd name="T25" fmla="*/ 155549 h 291379"/>
              <a:gd name="T26" fmla="*/ 177123 w 291740"/>
              <a:gd name="T27" fmla="*/ 146253 h 291379"/>
              <a:gd name="T28" fmla="*/ 252854 w 291740"/>
              <a:gd name="T29" fmla="*/ 154629 h 291379"/>
              <a:gd name="T30" fmla="*/ 240865 w 291740"/>
              <a:gd name="T31" fmla="*/ 246383 h 291379"/>
              <a:gd name="T32" fmla="*/ 284824 w 291740"/>
              <a:gd name="T33" fmla="*/ 128674 h 291379"/>
              <a:gd name="T34" fmla="*/ 9081 w 291740"/>
              <a:gd name="T35" fmla="*/ 281841 h 291379"/>
              <a:gd name="T36" fmla="*/ 91550 w 291740"/>
              <a:gd name="T37" fmla="*/ 195570 h 291379"/>
              <a:gd name="T38" fmla="*/ 90097 w 291740"/>
              <a:gd name="T39" fmla="*/ 123555 h 291379"/>
              <a:gd name="T40" fmla="*/ 100269 w 291740"/>
              <a:gd name="T41" fmla="*/ 220427 h 291379"/>
              <a:gd name="T42" fmla="*/ 148587 w 291740"/>
              <a:gd name="T43" fmla="*/ 220427 h 291379"/>
              <a:gd name="T44" fmla="*/ 90097 w 291740"/>
              <a:gd name="T45" fmla="*/ 123555 h 291379"/>
              <a:gd name="T46" fmla="*/ 43596 w 291740"/>
              <a:gd name="T47" fmla="*/ 143662 h 291379"/>
              <a:gd name="T48" fmla="*/ 91550 w 291740"/>
              <a:gd name="T49" fmla="*/ 183873 h 291379"/>
              <a:gd name="T50" fmla="*/ 67573 w 291740"/>
              <a:gd name="T51" fmla="*/ 123555 h 291379"/>
              <a:gd name="T52" fmla="*/ 225164 w 291740"/>
              <a:gd name="T53" fmla="*/ 114029 h 291379"/>
              <a:gd name="T54" fmla="*/ 225164 w 291740"/>
              <a:gd name="T55" fmla="*/ 123325 h 291379"/>
              <a:gd name="T56" fmla="*/ 172724 w 291740"/>
              <a:gd name="T57" fmla="*/ 118863 h 291379"/>
              <a:gd name="T58" fmla="*/ 252854 w 291740"/>
              <a:gd name="T59" fmla="*/ 95773 h 291379"/>
              <a:gd name="T60" fmla="*/ 282281 w 291740"/>
              <a:gd name="T61" fmla="*/ 119534 h 291379"/>
              <a:gd name="T62" fmla="*/ 177123 w 291740"/>
              <a:gd name="T63" fmla="*/ 80194 h 291379"/>
              <a:gd name="T64" fmla="*/ 229931 w 291740"/>
              <a:gd name="T65" fmla="*/ 85027 h 291379"/>
              <a:gd name="T66" fmla="*/ 177123 w 291740"/>
              <a:gd name="T67" fmla="*/ 89490 h 291379"/>
              <a:gd name="T68" fmla="*/ 177123 w 291740"/>
              <a:gd name="T69" fmla="*/ 80194 h 291379"/>
              <a:gd name="T70" fmla="*/ 157307 w 291740"/>
              <a:gd name="T71" fmla="*/ 220427 h 291379"/>
              <a:gd name="T72" fmla="*/ 220157 w 291740"/>
              <a:gd name="T73" fmla="*/ 244921 h 291379"/>
              <a:gd name="T74" fmla="*/ 244135 w 291740"/>
              <a:gd name="T75" fmla="*/ 56660 h 291379"/>
              <a:gd name="T76" fmla="*/ 147134 w 291740"/>
              <a:gd name="T77" fmla="*/ 10234 h 291379"/>
              <a:gd name="T78" fmla="*/ 35604 w 291740"/>
              <a:gd name="T79" fmla="*/ 138910 h 291379"/>
              <a:gd name="T80" fmla="*/ 148587 w 291740"/>
              <a:gd name="T81" fmla="*/ 114417 h 291379"/>
              <a:gd name="T82" fmla="*/ 152948 w 291740"/>
              <a:gd name="T83" fmla="*/ 47887 h 291379"/>
              <a:gd name="T84" fmla="*/ 147134 w 291740"/>
              <a:gd name="T85" fmla="*/ 10234 h 291379"/>
              <a:gd name="T86" fmla="*/ 150041 w 291740"/>
              <a:gd name="T87" fmla="*/ 1098 h 291379"/>
              <a:gd name="T88" fmla="*/ 248858 w 291740"/>
              <a:gd name="T89" fmla="*/ 47887 h 291379"/>
              <a:gd name="T90" fmla="*/ 252854 w 291740"/>
              <a:gd name="T91" fmla="*/ 84077 h 291379"/>
              <a:gd name="T92" fmla="*/ 293906 w 291740"/>
              <a:gd name="T93" fmla="*/ 119534 h 291379"/>
              <a:gd name="T94" fmla="*/ 289547 w 291740"/>
              <a:gd name="T95" fmla="*/ 295732 h 291379"/>
              <a:gd name="T96" fmla="*/ 0 w 291740"/>
              <a:gd name="T97" fmla="*/ 291345 h 291379"/>
              <a:gd name="T98" fmla="*/ 1815 w 291740"/>
              <a:gd name="T99" fmla="*/ 115880 h 291379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0" t="0" r="r" b="b"/>
            <a:pathLst>
              <a:path w="291740" h="291379">
                <a:moveTo>
                  <a:pt x="91236" y="222946"/>
                </a:moveTo>
                <a:lnTo>
                  <a:pt x="16949" y="282375"/>
                </a:lnTo>
                <a:lnTo>
                  <a:pt x="274791" y="282375"/>
                </a:lnTo>
                <a:lnTo>
                  <a:pt x="231156" y="247438"/>
                </a:lnTo>
                <a:cubicBezTo>
                  <a:pt x="227189" y="249239"/>
                  <a:pt x="222862" y="250319"/>
                  <a:pt x="218534" y="250319"/>
                </a:cubicBezTo>
                <a:lnTo>
                  <a:pt x="123691" y="250319"/>
                </a:lnTo>
                <a:cubicBezTo>
                  <a:pt x="107464" y="250319"/>
                  <a:pt x="93760" y="238434"/>
                  <a:pt x="91236" y="222946"/>
                </a:cubicBezTo>
                <a:close/>
                <a:moveTo>
                  <a:pt x="175818" y="209189"/>
                </a:moveTo>
                <a:lnTo>
                  <a:pt x="223504" y="209189"/>
                </a:lnTo>
                <a:cubicBezTo>
                  <a:pt x="226052" y="209189"/>
                  <a:pt x="228236" y="211021"/>
                  <a:pt x="228236" y="213585"/>
                </a:cubicBezTo>
                <a:cubicBezTo>
                  <a:pt x="228236" y="216150"/>
                  <a:pt x="226052" y="218348"/>
                  <a:pt x="223504" y="218348"/>
                </a:cubicBezTo>
                <a:lnTo>
                  <a:pt x="175818" y="218348"/>
                </a:lnTo>
                <a:cubicBezTo>
                  <a:pt x="173634" y="218348"/>
                  <a:pt x="171450" y="216150"/>
                  <a:pt x="171450" y="213585"/>
                </a:cubicBezTo>
                <a:cubicBezTo>
                  <a:pt x="171450" y="211021"/>
                  <a:pt x="173634" y="209189"/>
                  <a:pt x="175818" y="209189"/>
                </a:cubicBezTo>
                <a:close/>
                <a:moveTo>
                  <a:pt x="175723" y="177439"/>
                </a:moveTo>
                <a:lnTo>
                  <a:pt x="204921" y="177439"/>
                </a:lnTo>
                <a:cubicBezTo>
                  <a:pt x="207414" y="177439"/>
                  <a:pt x="209194" y="179271"/>
                  <a:pt x="209194" y="181835"/>
                </a:cubicBezTo>
                <a:cubicBezTo>
                  <a:pt x="209194" y="184399"/>
                  <a:pt x="207414" y="186598"/>
                  <a:pt x="204921" y="186598"/>
                </a:cubicBezTo>
                <a:lnTo>
                  <a:pt x="175723" y="186598"/>
                </a:lnTo>
                <a:cubicBezTo>
                  <a:pt x="173587" y="186598"/>
                  <a:pt x="171450" y="184399"/>
                  <a:pt x="171450" y="181835"/>
                </a:cubicBezTo>
                <a:cubicBezTo>
                  <a:pt x="171450" y="179271"/>
                  <a:pt x="173587" y="177439"/>
                  <a:pt x="175723" y="177439"/>
                </a:cubicBezTo>
                <a:close/>
                <a:moveTo>
                  <a:pt x="175818" y="144101"/>
                </a:moveTo>
                <a:lnTo>
                  <a:pt x="223504" y="144101"/>
                </a:lnTo>
                <a:cubicBezTo>
                  <a:pt x="226052" y="144101"/>
                  <a:pt x="228236" y="146299"/>
                  <a:pt x="228236" y="148863"/>
                </a:cubicBezTo>
                <a:cubicBezTo>
                  <a:pt x="228236" y="151061"/>
                  <a:pt x="226052" y="153260"/>
                  <a:pt x="223504" y="153260"/>
                </a:cubicBezTo>
                <a:lnTo>
                  <a:pt x="175818" y="153260"/>
                </a:lnTo>
                <a:cubicBezTo>
                  <a:pt x="173634" y="153260"/>
                  <a:pt x="171450" y="151061"/>
                  <a:pt x="171450" y="148863"/>
                </a:cubicBezTo>
                <a:cubicBezTo>
                  <a:pt x="171450" y="146299"/>
                  <a:pt x="173634" y="144101"/>
                  <a:pt x="175818" y="144101"/>
                </a:cubicBezTo>
                <a:close/>
                <a:moveTo>
                  <a:pt x="282724" y="126780"/>
                </a:moveTo>
                <a:lnTo>
                  <a:pt x="250990" y="152352"/>
                </a:lnTo>
                <a:lnTo>
                  <a:pt x="250990" y="217183"/>
                </a:lnTo>
                <a:cubicBezTo>
                  <a:pt x="250990" y="227628"/>
                  <a:pt x="246302" y="236633"/>
                  <a:pt x="239090" y="242756"/>
                </a:cubicBezTo>
                <a:lnTo>
                  <a:pt x="282724" y="277692"/>
                </a:lnTo>
                <a:lnTo>
                  <a:pt x="282724" y="126780"/>
                </a:lnTo>
                <a:close/>
                <a:moveTo>
                  <a:pt x="9015" y="126780"/>
                </a:moveTo>
                <a:lnTo>
                  <a:pt x="9015" y="277692"/>
                </a:lnTo>
                <a:lnTo>
                  <a:pt x="90875" y="212141"/>
                </a:lnTo>
                <a:lnTo>
                  <a:pt x="90875" y="192691"/>
                </a:lnTo>
                <a:lnTo>
                  <a:pt x="9015" y="126780"/>
                </a:lnTo>
                <a:close/>
                <a:moveTo>
                  <a:pt x="89433" y="121737"/>
                </a:moveTo>
                <a:cubicBezTo>
                  <a:pt x="95563" y="127500"/>
                  <a:pt x="99530" y="135784"/>
                  <a:pt x="99530" y="145509"/>
                </a:cubicBezTo>
                <a:lnTo>
                  <a:pt x="99530" y="217183"/>
                </a:lnTo>
                <a:cubicBezTo>
                  <a:pt x="99530" y="230870"/>
                  <a:pt x="110349" y="241315"/>
                  <a:pt x="123691" y="241315"/>
                </a:cubicBezTo>
                <a:cubicBezTo>
                  <a:pt x="136674" y="241315"/>
                  <a:pt x="147492" y="230870"/>
                  <a:pt x="147492" y="217183"/>
                </a:cubicBezTo>
                <a:lnTo>
                  <a:pt x="147492" y="121737"/>
                </a:lnTo>
                <a:lnTo>
                  <a:pt x="89433" y="121737"/>
                </a:lnTo>
                <a:close/>
                <a:moveTo>
                  <a:pt x="67075" y="121737"/>
                </a:moveTo>
                <a:cubicBezTo>
                  <a:pt x="55174" y="121737"/>
                  <a:pt x="45438" y="129661"/>
                  <a:pt x="43274" y="141547"/>
                </a:cubicBezTo>
                <a:cubicBezTo>
                  <a:pt x="43274" y="141907"/>
                  <a:pt x="43274" y="142627"/>
                  <a:pt x="42913" y="142988"/>
                </a:cubicBezTo>
                <a:lnTo>
                  <a:pt x="90875" y="181166"/>
                </a:lnTo>
                <a:lnTo>
                  <a:pt x="90875" y="145509"/>
                </a:lnTo>
                <a:cubicBezTo>
                  <a:pt x="90875" y="132543"/>
                  <a:pt x="80057" y="121737"/>
                  <a:pt x="67075" y="121737"/>
                </a:cubicBezTo>
                <a:close/>
                <a:moveTo>
                  <a:pt x="175818" y="112351"/>
                </a:moveTo>
                <a:lnTo>
                  <a:pt x="223504" y="112351"/>
                </a:lnTo>
                <a:cubicBezTo>
                  <a:pt x="226052" y="112351"/>
                  <a:pt x="228236" y="114549"/>
                  <a:pt x="228236" y="117113"/>
                </a:cubicBezTo>
                <a:cubicBezTo>
                  <a:pt x="228236" y="119678"/>
                  <a:pt x="226052" y="121510"/>
                  <a:pt x="223504" y="121510"/>
                </a:cubicBezTo>
                <a:lnTo>
                  <a:pt x="175818" y="121510"/>
                </a:lnTo>
                <a:cubicBezTo>
                  <a:pt x="173634" y="121510"/>
                  <a:pt x="171450" y="119678"/>
                  <a:pt x="171450" y="117113"/>
                </a:cubicBezTo>
                <a:cubicBezTo>
                  <a:pt x="171450" y="114549"/>
                  <a:pt x="173634" y="112351"/>
                  <a:pt x="175818" y="112351"/>
                </a:cubicBezTo>
                <a:close/>
                <a:moveTo>
                  <a:pt x="250990" y="94364"/>
                </a:moveTo>
                <a:lnTo>
                  <a:pt x="250990" y="140827"/>
                </a:lnTo>
                <a:lnTo>
                  <a:pt x="280200" y="117775"/>
                </a:lnTo>
                <a:lnTo>
                  <a:pt x="250990" y="94364"/>
                </a:lnTo>
                <a:close/>
                <a:moveTo>
                  <a:pt x="175818" y="79014"/>
                </a:moveTo>
                <a:lnTo>
                  <a:pt x="223504" y="79014"/>
                </a:lnTo>
                <a:cubicBezTo>
                  <a:pt x="226052" y="79014"/>
                  <a:pt x="228236" y="81212"/>
                  <a:pt x="228236" y="83776"/>
                </a:cubicBezTo>
                <a:cubicBezTo>
                  <a:pt x="228236" y="86341"/>
                  <a:pt x="226052" y="88173"/>
                  <a:pt x="223504" y="88173"/>
                </a:cubicBezTo>
                <a:lnTo>
                  <a:pt x="175818" y="88173"/>
                </a:lnTo>
                <a:cubicBezTo>
                  <a:pt x="173634" y="88173"/>
                  <a:pt x="171450" y="86341"/>
                  <a:pt x="171450" y="83776"/>
                </a:cubicBezTo>
                <a:cubicBezTo>
                  <a:pt x="171450" y="81212"/>
                  <a:pt x="173634" y="79014"/>
                  <a:pt x="175818" y="79014"/>
                </a:cubicBezTo>
                <a:close/>
                <a:moveTo>
                  <a:pt x="156147" y="55826"/>
                </a:moveTo>
                <a:lnTo>
                  <a:pt x="156147" y="217183"/>
                </a:lnTo>
                <a:cubicBezTo>
                  <a:pt x="156147" y="226908"/>
                  <a:pt x="152180" y="235192"/>
                  <a:pt x="145689" y="241315"/>
                </a:cubicBezTo>
                <a:lnTo>
                  <a:pt x="218534" y="241315"/>
                </a:lnTo>
                <a:cubicBezTo>
                  <a:pt x="231517" y="241315"/>
                  <a:pt x="242335" y="230870"/>
                  <a:pt x="242335" y="217183"/>
                </a:cubicBezTo>
                <a:lnTo>
                  <a:pt x="242335" y="55826"/>
                </a:lnTo>
                <a:lnTo>
                  <a:pt x="156147" y="55826"/>
                </a:lnTo>
                <a:close/>
                <a:moveTo>
                  <a:pt x="146050" y="10084"/>
                </a:moveTo>
                <a:lnTo>
                  <a:pt x="11540" y="117775"/>
                </a:lnTo>
                <a:lnTo>
                  <a:pt x="35340" y="136865"/>
                </a:lnTo>
                <a:cubicBezTo>
                  <a:pt x="39307" y="122818"/>
                  <a:pt x="51929" y="112733"/>
                  <a:pt x="67075" y="112733"/>
                </a:cubicBezTo>
                <a:lnTo>
                  <a:pt x="147492" y="112733"/>
                </a:lnTo>
                <a:lnTo>
                  <a:pt x="147492" y="51504"/>
                </a:lnTo>
                <a:cubicBezTo>
                  <a:pt x="147492" y="48983"/>
                  <a:pt x="149295" y="47182"/>
                  <a:pt x="151820" y="47182"/>
                </a:cubicBezTo>
                <a:lnTo>
                  <a:pt x="192209" y="47182"/>
                </a:lnTo>
                <a:lnTo>
                  <a:pt x="146050" y="10084"/>
                </a:lnTo>
                <a:close/>
                <a:moveTo>
                  <a:pt x="143165" y="1080"/>
                </a:moveTo>
                <a:cubicBezTo>
                  <a:pt x="144607" y="-361"/>
                  <a:pt x="147132" y="-361"/>
                  <a:pt x="148935" y="1080"/>
                </a:cubicBezTo>
                <a:lnTo>
                  <a:pt x="206273" y="47182"/>
                </a:lnTo>
                <a:lnTo>
                  <a:pt x="247023" y="47182"/>
                </a:lnTo>
                <a:cubicBezTo>
                  <a:pt x="249187" y="47182"/>
                  <a:pt x="250990" y="48983"/>
                  <a:pt x="250990" y="51504"/>
                </a:cubicBezTo>
                <a:lnTo>
                  <a:pt x="250990" y="82839"/>
                </a:lnTo>
                <a:lnTo>
                  <a:pt x="289937" y="114174"/>
                </a:lnTo>
                <a:cubicBezTo>
                  <a:pt x="291018" y="114894"/>
                  <a:pt x="291740" y="116335"/>
                  <a:pt x="291740" y="117775"/>
                </a:cubicBezTo>
                <a:lnTo>
                  <a:pt x="291740" y="287057"/>
                </a:lnTo>
                <a:cubicBezTo>
                  <a:pt x="291740" y="289218"/>
                  <a:pt x="289937" y="291379"/>
                  <a:pt x="287412" y="291379"/>
                </a:cubicBezTo>
                <a:lnTo>
                  <a:pt x="4688" y="291379"/>
                </a:lnTo>
                <a:cubicBezTo>
                  <a:pt x="2163" y="291379"/>
                  <a:pt x="0" y="289218"/>
                  <a:pt x="0" y="287057"/>
                </a:cubicBezTo>
                <a:lnTo>
                  <a:pt x="0" y="117775"/>
                </a:lnTo>
                <a:cubicBezTo>
                  <a:pt x="0" y="116335"/>
                  <a:pt x="721" y="114894"/>
                  <a:pt x="1803" y="114174"/>
                </a:cubicBezTo>
                <a:lnTo>
                  <a:pt x="143165" y="108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anchor="ctr"/>
          <a:lstStyle/>
          <a:p>
            <a:endParaRPr lang="en-US" dirty="0">
              <a:solidFill>
                <a:schemeClr val="tx2"/>
              </a:solidFill>
              <a:latin typeface="Heebo Light" pitchFamily="2" charset="-79"/>
              <a:ea typeface="Source Sans Pro Light" panose="020B0403030403020204" pitchFamily="34" charset="0"/>
              <a:cs typeface="Poppins ExtraLight" pitchFamily="2" charset="77"/>
            </a:endParaRPr>
          </a:p>
        </p:txBody>
      </p:sp>
      <p:sp>
        <p:nvSpPr>
          <p:cNvPr id="16" name="Freeform 336">
            <a:extLst>
              <a:ext uri="{FF2B5EF4-FFF2-40B4-BE49-F238E27FC236}">
                <a16:creationId xmlns:a16="http://schemas.microsoft.com/office/drawing/2014/main" id="{B100E7D2-1239-5A4A-AA4A-55FA065877F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2628618" y="9493466"/>
            <a:ext cx="951014" cy="876630"/>
          </a:xfrm>
          <a:custGeom>
            <a:avLst/>
            <a:gdLst>
              <a:gd name="T0" fmla="*/ 2147483646 w 791"/>
              <a:gd name="T1" fmla="*/ 2147483646 h 727"/>
              <a:gd name="T2" fmla="*/ 2147483646 w 791"/>
              <a:gd name="T3" fmla="*/ 2147483646 h 727"/>
              <a:gd name="T4" fmla="*/ 2147483646 w 791"/>
              <a:gd name="T5" fmla="*/ 2147483646 h 727"/>
              <a:gd name="T6" fmla="*/ 2147483646 w 791"/>
              <a:gd name="T7" fmla="*/ 2147483646 h 727"/>
              <a:gd name="T8" fmla="*/ 2147483646 w 791"/>
              <a:gd name="T9" fmla="*/ 2147483646 h 727"/>
              <a:gd name="T10" fmla="*/ 2147483646 w 791"/>
              <a:gd name="T11" fmla="*/ 2147483646 h 727"/>
              <a:gd name="T12" fmla="*/ 2147483646 w 791"/>
              <a:gd name="T13" fmla="*/ 2147483646 h 727"/>
              <a:gd name="T14" fmla="*/ 2147483646 w 791"/>
              <a:gd name="T15" fmla="*/ 2147483646 h 727"/>
              <a:gd name="T16" fmla="*/ 2147483646 w 791"/>
              <a:gd name="T17" fmla="*/ 2147483646 h 727"/>
              <a:gd name="T18" fmla="*/ 2147483646 w 791"/>
              <a:gd name="T19" fmla="*/ 2147483646 h 727"/>
              <a:gd name="T20" fmla="*/ 2147483646 w 791"/>
              <a:gd name="T21" fmla="*/ 2147483646 h 727"/>
              <a:gd name="T22" fmla="*/ 2147483646 w 791"/>
              <a:gd name="T23" fmla="*/ 2147483646 h 727"/>
              <a:gd name="T24" fmla="*/ 2147483646 w 791"/>
              <a:gd name="T25" fmla="*/ 2147483646 h 727"/>
              <a:gd name="T26" fmla="*/ 2147483646 w 791"/>
              <a:gd name="T27" fmla="*/ 2147483646 h 727"/>
              <a:gd name="T28" fmla="*/ 2147483646 w 791"/>
              <a:gd name="T29" fmla="*/ 2147483646 h 727"/>
              <a:gd name="T30" fmla="*/ 2147483646 w 791"/>
              <a:gd name="T31" fmla="*/ 2147483646 h 727"/>
              <a:gd name="T32" fmla="*/ 2147483646 w 791"/>
              <a:gd name="T33" fmla="*/ 2147483646 h 727"/>
              <a:gd name="T34" fmla="*/ 2147483646 w 791"/>
              <a:gd name="T35" fmla="*/ 2147483646 h 727"/>
              <a:gd name="T36" fmla="*/ 2147483646 w 791"/>
              <a:gd name="T37" fmla="*/ 2147483646 h 727"/>
              <a:gd name="T38" fmla="*/ 2147483646 w 791"/>
              <a:gd name="T39" fmla="*/ 2147483646 h 727"/>
              <a:gd name="T40" fmla="*/ 2147483646 w 791"/>
              <a:gd name="T41" fmla="*/ 2147483646 h 727"/>
              <a:gd name="T42" fmla="*/ 2147483646 w 791"/>
              <a:gd name="T43" fmla="*/ 2147483646 h 727"/>
              <a:gd name="T44" fmla="*/ 2147483646 w 791"/>
              <a:gd name="T45" fmla="*/ 2147483646 h 727"/>
              <a:gd name="T46" fmla="*/ 2147483646 w 791"/>
              <a:gd name="T47" fmla="*/ 2147483646 h 727"/>
              <a:gd name="T48" fmla="*/ 2147483646 w 791"/>
              <a:gd name="T49" fmla="*/ 2147483646 h 727"/>
              <a:gd name="T50" fmla="*/ 2147483646 w 791"/>
              <a:gd name="T51" fmla="*/ 2147483646 h 727"/>
              <a:gd name="T52" fmla="*/ 2147483646 w 791"/>
              <a:gd name="T53" fmla="*/ 0 h 727"/>
              <a:gd name="T54" fmla="*/ 2147483646 w 791"/>
              <a:gd name="T55" fmla="*/ 2147483646 h 727"/>
              <a:gd name="T56" fmla="*/ 2147483646 w 791"/>
              <a:gd name="T57" fmla="*/ 2147483646 h 727"/>
              <a:gd name="T58" fmla="*/ 2147483646 w 791"/>
              <a:gd name="T59" fmla="*/ 2147483646 h 727"/>
              <a:gd name="T60" fmla="*/ 2147483646 w 791"/>
              <a:gd name="T61" fmla="*/ 2147483646 h 727"/>
              <a:gd name="T62" fmla="*/ 2147483646 w 791"/>
              <a:gd name="T63" fmla="*/ 2147483646 h 727"/>
              <a:gd name="T64" fmla="*/ 2147483646 w 791"/>
              <a:gd name="T65" fmla="*/ 2147483646 h 727"/>
              <a:gd name="T66" fmla="*/ 2147483646 w 791"/>
              <a:gd name="T67" fmla="*/ 2147483646 h 727"/>
              <a:gd name="T68" fmla="*/ 2147483646 w 791"/>
              <a:gd name="T69" fmla="*/ 2147483646 h 727"/>
              <a:gd name="T70" fmla="*/ 2147483646 w 791"/>
              <a:gd name="T71" fmla="*/ 2147483646 h 727"/>
              <a:gd name="T72" fmla="*/ 2147483646 w 791"/>
              <a:gd name="T73" fmla="*/ 2147483646 h 727"/>
              <a:gd name="T74" fmla="*/ 2147483646 w 791"/>
              <a:gd name="T75" fmla="*/ 2147483646 h 727"/>
              <a:gd name="T76" fmla="*/ 2147483646 w 791"/>
              <a:gd name="T77" fmla="*/ 2147483646 h 727"/>
              <a:gd name="T78" fmla="*/ 2147483646 w 791"/>
              <a:gd name="T79" fmla="*/ 2147483646 h 727"/>
              <a:gd name="T80" fmla="*/ 2147483646 w 791"/>
              <a:gd name="T81" fmla="*/ 2147483646 h 727"/>
              <a:gd name="T82" fmla="*/ 0 w 791"/>
              <a:gd name="T83" fmla="*/ 2147483646 h 727"/>
              <a:gd name="T84" fmla="*/ 2147483646 w 791"/>
              <a:gd name="T85" fmla="*/ 2147483646 h 727"/>
              <a:gd name="T86" fmla="*/ 2147483646 w 791"/>
              <a:gd name="T87" fmla="*/ 2147483646 h 727"/>
              <a:gd name="T88" fmla="*/ 2147483646 w 791"/>
              <a:gd name="T89" fmla="*/ 2147483646 h 727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0" t="0" r="r" b="b"/>
            <a:pathLst>
              <a:path w="791" h="727">
                <a:moveTo>
                  <a:pt x="766" y="204"/>
                </a:moveTo>
                <a:lnTo>
                  <a:pt x="465" y="204"/>
                </a:lnTo>
                <a:cubicBezTo>
                  <a:pt x="463" y="204"/>
                  <a:pt x="460" y="205"/>
                  <a:pt x="458" y="206"/>
                </a:cubicBezTo>
                <a:lnTo>
                  <a:pt x="375" y="278"/>
                </a:lnTo>
                <a:lnTo>
                  <a:pt x="375" y="24"/>
                </a:lnTo>
                <a:lnTo>
                  <a:pt x="766" y="24"/>
                </a:lnTo>
                <a:lnTo>
                  <a:pt x="766" y="204"/>
                </a:lnTo>
                <a:close/>
                <a:moveTo>
                  <a:pt x="702" y="351"/>
                </a:moveTo>
                <a:lnTo>
                  <a:pt x="563" y="351"/>
                </a:lnTo>
                <a:cubicBezTo>
                  <a:pt x="561" y="307"/>
                  <a:pt x="550" y="266"/>
                  <a:pt x="535" y="227"/>
                </a:cubicBezTo>
                <a:lnTo>
                  <a:pt x="673" y="227"/>
                </a:lnTo>
                <a:cubicBezTo>
                  <a:pt x="690" y="266"/>
                  <a:pt x="700" y="307"/>
                  <a:pt x="702" y="351"/>
                </a:cubicBezTo>
                <a:close/>
                <a:moveTo>
                  <a:pt x="625" y="578"/>
                </a:moveTo>
                <a:lnTo>
                  <a:pt x="625" y="578"/>
                </a:lnTo>
                <a:cubicBezTo>
                  <a:pt x="595" y="555"/>
                  <a:pt x="561" y="537"/>
                  <a:pt x="525" y="522"/>
                </a:cubicBezTo>
                <a:cubicBezTo>
                  <a:pt x="546" y="478"/>
                  <a:pt x="561" y="428"/>
                  <a:pt x="563" y="375"/>
                </a:cubicBezTo>
                <a:lnTo>
                  <a:pt x="702" y="375"/>
                </a:lnTo>
                <a:cubicBezTo>
                  <a:pt x="699" y="452"/>
                  <a:pt x="671" y="522"/>
                  <a:pt x="625" y="578"/>
                </a:cubicBezTo>
                <a:close/>
                <a:moveTo>
                  <a:pt x="396" y="700"/>
                </a:moveTo>
                <a:lnTo>
                  <a:pt x="396" y="700"/>
                </a:lnTo>
                <a:cubicBezTo>
                  <a:pt x="425" y="671"/>
                  <a:pt x="477" y="616"/>
                  <a:pt x="514" y="544"/>
                </a:cubicBezTo>
                <a:cubicBezTo>
                  <a:pt x="548" y="557"/>
                  <a:pt x="581" y="574"/>
                  <a:pt x="609" y="595"/>
                </a:cubicBezTo>
                <a:cubicBezTo>
                  <a:pt x="555" y="653"/>
                  <a:pt x="480" y="693"/>
                  <a:pt x="396" y="700"/>
                </a:cubicBezTo>
                <a:close/>
                <a:moveTo>
                  <a:pt x="375" y="687"/>
                </a:moveTo>
                <a:lnTo>
                  <a:pt x="375" y="516"/>
                </a:lnTo>
                <a:cubicBezTo>
                  <a:pt x="414" y="517"/>
                  <a:pt x="453" y="523"/>
                  <a:pt x="491" y="536"/>
                </a:cubicBezTo>
                <a:cubicBezTo>
                  <a:pt x="453" y="606"/>
                  <a:pt x="403" y="660"/>
                  <a:pt x="375" y="687"/>
                </a:cubicBezTo>
                <a:close/>
                <a:moveTo>
                  <a:pt x="375" y="375"/>
                </a:moveTo>
                <a:lnTo>
                  <a:pt x="538" y="375"/>
                </a:lnTo>
                <a:cubicBezTo>
                  <a:pt x="537" y="425"/>
                  <a:pt x="522" y="472"/>
                  <a:pt x="502" y="514"/>
                </a:cubicBezTo>
                <a:cubicBezTo>
                  <a:pt x="461" y="501"/>
                  <a:pt x="418" y="493"/>
                  <a:pt x="375" y="492"/>
                </a:cubicBezTo>
                <a:lnTo>
                  <a:pt x="375" y="375"/>
                </a:lnTo>
                <a:close/>
                <a:moveTo>
                  <a:pt x="351" y="492"/>
                </a:moveTo>
                <a:lnTo>
                  <a:pt x="351" y="492"/>
                </a:lnTo>
                <a:cubicBezTo>
                  <a:pt x="308" y="493"/>
                  <a:pt x="265" y="501"/>
                  <a:pt x="224" y="514"/>
                </a:cubicBezTo>
                <a:cubicBezTo>
                  <a:pt x="204" y="472"/>
                  <a:pt x="190" y="425"/>
                  <a:pt x="188" y="375"/>
                </a:cubicBezTo>
                <a:lnTo>
                  <a:pt x="351" y="375"/>
                </a:lnTo>
                <a:lnTo>
                  <a:pt x="351" y="492"/>
                </a:lnTo>
                <a:close/>
                <a:moveTo>
                  <a:pt x="351" y="687"/>
                </a:moveTo>
                <a:lnTo>
                  <a:pt x="351" y="687"/>
                </a:lnTo>
                <a:cubicBezTo>
                  <a:pt x="323" y="660"/>
                  <a:pt x="273" y="606"/>
                  <a:pt x="235" y="536"/>
                </a:cubicBezTo>
                <a:cubicBezTo>
                  <a:pt x="272" y="523"/>
                  <a:pt x="312" y="517"/>
                  <a:pt x="351" y="516"/>
                </a:cubicBezTo>
                <a:lnTo>
                  <a:pt x="351" y="687"/>
                </a:lnTo>
                <a:close/>
                <a:moveTo>
                  <a:pt x="117" y="595"/>
                </a:moveTo>
                <a:lnTo>
                  <a:pt x="117" y="595"/>
                </a:lnTo>
                <a:cubicBezTo>
                  <a:pt x="145" y="574"/>
                  <a:pt x="178" y="557"/>
                  <a:pt x="212" y="544"/>
                </a:cubicBezTo>
                <a:cubicBezTo>
                  <a:pt x="250" y="616"/>
                  <a:pt x="301" y="671"/>
                  <a:pt x="331" y="700"/>
                </a:cubicBezTo>
                <a:cubicBezTo>
                  <a:pt x="246" y="693"/>
                  <a:pt x="171" y="653"/>
                  <a:pt x="117" y="595"/>
                </a:cubicBezTo>
                <a:close/>
                <a:moveTo>
                  <a:pt x="101" y="578"/>
                </a:moveTo>
                <a:lnTo>
                  <a:pt x="101" y="578"/>
                </a:lnTo>
                <a:cubicBezTo>
                  <a:pt x="55" y="522"/>
                  <a:pt x="27" y="452"/>
                  <a:pt x="24" y="375"/>
                </a:cubicBezTo>
                <a:lnTo>
                  <a:pt x="163" y="375"/>
                </a:lnTo>
                <a:cubicBezTo>
                  <a:pt x="165" y="428"/>
                  <a:pt x="180" y="478"/>
                  <a:pt x="201" y="522"/>
                </a:cubicBezTo>
                <a:cubicBezTo>
                  <a:pt x="165" y="537"/>
                  <a:pt x="131" y="555"/>
                  <a:pt x="101" y="578"/>
                </a:cubicBezTo>
                <a:close/>
                <a:moveTo>
                  <a:pt x="100" y="149"/>
                </a:moveTo>
                <a:lnTo>
                  <a:pt x="100" y="149"/>
                </a:lnTo>
                <a:cubicBezTo>
                  <a:pt x="131" y="171"/>
                  <a:pt x="165" y="190"/>
                  <a:pt x="201" y="204"/>
                </a:cubicBezTo>
                <a:cubicBezTo>
                  <a:pt x="181" y="249"/>
                  <a:pt x="165" y="298"/>
                  <a:pt x="163" y="351"/>
                </a:cubicBezTo>
                <a:lnTo>
                  <a:pt x="24" y="351"/>
                </a:lnTo>
                <a:cubicBezTo>
                  <a:pt x="27" y="275"/>
                  <a:pt x="55" y="205"/>
                  <a:pt x="100" y="149"/>
                </a:cubicBezTo>
                <a:close/>
                <a:moveTo>
                  <a:pt x="778" y="0"/>
                </a:moveTo>
                <a:lnTo>
                  <a:pt x="363" y="0"/>
                </a:lnTo>
                <a:cubicBezTo>
                  <a:pt x="356" y="0"/>
                  <a:pt x="351" y="5"/>
                  <a:pt x="351" y="12"/>
                </a:cubicBezTo>
                <a:lnTo>
                  <a:pt x="351" y="305"/>
                </a:lnTo>
                <a:cubicBezTo>
                  <a:pt x="351" y="309"/>
                  <a:pt x="354" y="313"/>
                  <a:pt x="358" y="316"/>
                </a:cubicBezTo>
                <a:cubicBezTo>
                  <a:pt x="360" y="316"/>
                  <a:pt x="362" y="317"/>
                  <a:pt x="363" y="317"/>
                </a:cubicBezTo>
                <a:cubicBezTo>
                  <a:pt x="366" y="317"/>
                  <a:pt x="369" y="316"/>
                  <a:pt x="371" y="314"/>
                </a:cubicBezTo>
                <a:lnTo>
                  <a:pt x="470" y="227"/>
                </a:lnTo>
                <a:lnTo>
                  <a:pt x="508" y="227"/>
                </a:lnTo>
                <a:cubicBezTo>
                  <a:pt x="525" y="266"/>
                  <a:pt x="537" y="307"/>
                  <a:pt x="539" y="351"/>
                </a:cubicBezTo>
                <a:lnTo>
                  <a:pt x="188" y="351"/>
                </a:lnTo>
                <a:cubicBezTo>
                  <a:pt x="190" y="302"/>
                  <a:pt x="204" y="255"/>
                  <a:pt x="224" y="212"/>
                </a:cubicBezTo>
                <a:cubicBezTo>
                  <a:pt x="253" y="222"/>
                  <a:pt x="284" y="229"/>
                  <a:pt x="315" y="232"/>
                </a:cubicBezTo>
                <a:lnTo>
                  <a:pt x="316" y="232"/>
                </a:lnTo>
                <a:cubicBezTo>
                  <a:pt x="322" y="232"/>
                  <a:pt x="327" y="227"/>
                  <a:pt x="328" y="222"/>
                </a:cubicBezTo>
                <a:cubicBezTo>
                  <a:pt x="329" y="215"/>
                  <a:pt x="324" y="209"/>
                  <a:pt x="317" y="209"/>
                </a:cubicBezTo>
                <a:cubicBezTo>
                  <a:pt x="289" y="205"/>
                  <a:pt x="262" y="199"/>
                  <a:pt x="235" y="191"/>
                </a:cubicBezTo>
                <a:cubicBezTo>
                  <a:pt x="263" y="138"/>
                  <a:pt x="299" y="94"/>
                  <a:pt x="326" y="65"/>
                </a:cubicBezTo>
                <a:cubicBezTo>
                  <a:pt x="331" y="60"/>
                  <a:pt x="331" y="52"/>
                  <a:pt x="326" y="48"/>
                </a:cubicBezTo>
                <a:cubicBezTo>
                  <a:pt x="321" y="43"/>
                  <a:pt x="313" y="44"/>
                  <a:pt x="309" y="48"/>
                </a:cubicBezTo>
                <a:cubicBezTo>
                  <a:pt x="281" y="79"/>
                  <a:pt x="242" y="125"/>
                  <a:pt x="212" y="183"/>
                </a:cubicBezTo>
                <a:cubicBezTo>
                  <a:pt x="178" y="169"/>
                  <a:pt x="145" y="152"/>
                  <a:pt x="116" y="131"/>
                </a:cubicBezTo>
                <a:cubicBezTo>
                  <a:pt x="160" y="84"/>
                  <a:pt x="216" y="50"/>
                  <a:pt x="281" y="34"/>
                </a:cubicBezTo>
                <a:cubicBezTo>
                  <a:pt x="288" y="33"/>
                  <a:pt x="292" y="26"/>
                  <a:pt x="290" y="20"/>
                </a:cubicBezTo>
                <a:cubicBezTo>
                  <a:pt x="288" y="13"/>
                  <a:pt x="282" y="9"/>
                  <a:pt x="275" y="11"/>
                </a:cubicBezTo>
                <a:cubicBezTo>
                  <a:pt x="113" y="51"/>
                  <a:pt x="0" y="196"/>
                  <a:pt x="0" y="363"/>
                </a:cubicBezTo>
                <a:cubicBezTo>
                  <a:pt x="0" y="563"/>
                  <a:pt x="163" y="726"/>
                  <a:pt x="363" y="726"/>
                </a:cubicBezTo>
                <a:cubicBezTo>
                  <a:pt x="563" y="726"/>
                  <a:pt x="726" y="563"/>
                  <a:pt x="726" y="363"/>
                </a:cubicBezTo>
                <a:cubicBezTo>
                  <a:pt x="726" y="315"/>
                  <a:pt x="716" y="269"/>
                  <a:pt x="699" y="227"/>
                </a:cubicBezTo>
                <a:lnTo>
                  <a:pt x="778" y="227"/>
                </a:lnTo>
                <a:cubicBezTo>
                  <a:pt x="784" y="227"/>
                  <a:pt x="790" y="222"/>
                  <a:pt x="790" y="216"/>
                </a:cubicBezTo>
                <a:lnTo>
                  <a:pt x="790" y="12"/>
                </a:lnTo>
                <a:cubicBezTo>
                  <a:pt x="790" y="5"/>
                  <a:pt x="784" y="0"/>
                  <a:pt x="77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solidFill>
                <a:schemeClr val="tx2"/>
              </a:solidFill>
              <a:latin typeface="Heebo Light" pitchFamily="2" charset="-79"/>
              <a:ea typeface="Source Sans Pro Light" panose="020B0403030403020204" pitchFamily="34" charset="0"/>
              <a:cs typeface="Poppins ExtraLight" pitchFamily="2" charset="77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18025CF-CB0E-2643-8481-E07E5268B223}"/>
              </a:ext>
            </a:extLst>
          </p:cNvPr>
          <p:cNvSpPr txBox="1"/>
          <p:nvPr/>
        </p:nvSpPr>
        <p:spPr>
          <a:xfrm>
            <a:off x="13999193" y="6205662"/>
            <a:ext cx="3457998" cy="524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>
              <a:lnSpc>
                <a:spcPts val="3700"/>
              </a:lnSpc>
            </a:pPr>
            <a:r>
              <a:rPr lang="en-US" sz="2500" spc="150" dirty="0">
                <a:latin typeface="Raleway Medium" panose="020B0503030101060003" pitchFamily="34" charset="77"/>
                <a:ea typeface="Source Sans Pro Light" panose="020B0403030403020204" pitchFamily="34" charset="0"/>
                <a:cs typeface="Poppins ExtraLight" pitchFamily="2" charset="77"/>
              </a:rPr>
              <a:t>jose@racowski.com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785F5D2-80E1-B848-B1A8-646A77B88DAD}"/>
              </a:ext>
            </a:extLst>
          </p:cNvPr>
          <p:cNvSpPr txBox="1"/>
          <p:nvPr/>
        </p:nvSpPr>
        <p:spPr>
          <a:xfrm>
            <a:off x="13999193" y="7954664"/>
            <a:ext cx="2997937" cy="524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>
              <a:lnSpc>
                <a:spcPts val="3700"/>
              </a:lnSpc>
            </a:pPr>
            <a:r>
              <a:rPr lang="en-US" sz="2500" spc="150" dirty="0">
                <a:latin typeface="Raleway Medium" panose="020B0503030101060003" pitchFamily="34" charset="77"/>
                <a:ea typeface="Source Sans Pro Light" panose="020B0403030403020204" pitchFamily="34" charset="0"/>
                <a:cs typeface="Poppins ExtraLight" pitchFamily="2" charset="77"/>
              </a:rPr>
              <a:t>+1 (786) 245 5275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C84556D-9369-8B43-B2DF-C506B5FA6973}"/>
              </a:ext>
            </a:extLst>
          </p:cNvPr>
          <p:cNvSpPr txBox="1"/>
          <p:nvPr/>
        </p:nvSpPr>
        <p:spPr>
          <a:xfrm>
            <a:off x="13999193" y="9669338"/>
            <a:ext cx="2573140" cy="524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>
              <a:lnSpc>
                <a:spcPts val="3700"/>
              </a:lnSpc>
            </a:pPr>
            <a:r>
              <a:rPr lang="en-US" sz="2500" spc="150" dirty="0">
                <a:latin typeface="Raleway Medium" panose="020B0503030101060003" pitchFamily="34" charset="77"/>
                <a:ea typeface="Source Sans Pro Light" panose="020B0403030403020204" pitchFamily="34" charset="0"/>
                <a:cs typeface="Poppins ExtraLight" pitchFamily="2" charset="77"/>
                <a:hlinkClick r:id="rId2"/>
              </a:rPr>
              <a:t>racowski.com</a:t>
            </a:r>
            <a:endParaRPr lang="en-US" sz="2500" spc="150" dirty="0">
              <a:latin typeface="Raleway Medium" panose="020B0503030101060003" pitchFamily="34" charset="77"/>
              <a:ea typeface="Source Sans Pro Light" panose="020B0403030403020204" pitchFamily="34" charset="0"/>
              <a:cs typeface="Poppins ExtraLight" pitchFamily="2" charset="77"/>
            </a:endParaRPr>
          </a:p>
        </p:txBody>
      </p:sp>
      <p:sp>
        <p:nvSpPr>
          <p:cNvPr id="30" name="Freeform 78">
            <a:extLst>
              <a:ext uri="{FF2B5EF4-FFF2-40B4-BE49-F238E27FC236}">
                <a16:creationId xmlns:a16="http://schemas.microsoft.com/office/drawing/2014/main" id="{CF233E4F-ACA3-9B41-A7D4-F45493A667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9482" y="7859780"/>
            <a:ext cx="977576" cy="977576"/>
          </a:xfrm>
          <a:custGeom>
            <a:avLst/>
            <a:gdLst>
              <a:gd name="T0" fmla="*/ 908128 w 1834"/>
              <a:gd name="T1" fmla="*/ 744142 h 1834"/>
              <a:gd name="T2" fmla="*/ 452757 w 1834"/>
              <a:gd name="T3" fmla="*/ 899634 h 1834"/>
              <a:gd name="T4" fmla="*/ 296612 w 1834"/>
              <a:gd name="T5" fmla="*/ 744142 h 1834"/>
              <a:gd name="T6" fmla="*/ 296612 w 1834"/>
              <a:gd name="T7" fmla="*/ 444264 h 1834"/>
              <a:gd name="T8" fmla="*/ 751982 w 1834"/>
              <a:gd name="T9" fmla="*/ 288118 h 1834"/>
              <a:gd name="T10" fmla="*/ 908128 w 1834"/>
              <a:gd name="T11" fmla="*/ 444264 h 1834"/>
              <a:gd name="T12" fmla="*/ 979341 w 1834"/>
              <a:gd name="T13" fmla="*/ 444264 h 1834"/>
              <a:gd name="T14" fmla="*/ 751982 w 1834"/>
              <a:gd name="T15" fmla="*/ 216905 h 1834"/>
              <a:gd name="T16" fmla="*/ 452757 w 1834"/>
              <a:gd name="T17" fmla="*/ 216905 h 1834"/>
              <a:gd name="T18" fmla="*/ 225399 w 1834"/>
              <a:gd name="T19" fmla="*/ 744142 h 1834"/>
              <a:gd name="T20" fmla="*/ 452757 w 1834"/>
              <a:gd name="T21" fmla="*/ 970847 h 1834"/>
              <a:gd name="T22" fmla="*/ 751982 w 1834"/>
              <a:gd name="T23" fmla="*/ 970847 h 1834"/>
              <a:gd name="T24" fmla="*/ 979341 w 1834"/>
              <a:gd name="T25" fmla="*/ 444264 h 1834"/>
              <a:gd name="T26" fmla="*/ 603676 w 1834"/>
              <a:gd name="T27" fmla="*/ 718009 h 1834"/>
              <a:gd name="T28" fmla="*/ 484770 w 1834"/>
              <a:gd name="T29" fmla="*/ 599103 h 1834"/>
              <a:gd name="T30" fmla="*/ 603676 w 1834"/>
              <a:gd name="T31" fmla="*/ 479544 h 1834"/>
              <a:gd name="T32" fmla="*/ 722582 w 1834"/>
              <a:gd name="T33" fmla="*/ 599103 h 1834"/>
              <a:gd name="T34" fmla="*/ 603676 w 1834"/>
              <a:gd name="T35" fmla="*/ 412904 h 1834"/>
              <a:gd name="T36" fmla="*/ 417477 w 1834"/>
              <a:gd name="T37" fmla="*/ 599103 h 1834"/>
              <a:gd name="T38" fmla="*/ 603676 w 1834"/>
              <a:gd name="T39" fmla="*/ 784649 h 1834"/>
              <a:gd name="T40" fmla="*/ 789875 w 1834"/>
              <a:gd name="T41" fmla="*/ 599103 h 1834"/>
              <a:gd name="T42" fmla="*/ 603676 w 1834"/>
              <a:gd name="T43" fmla="*/ 412904 h 1834"/>
              <a:gd name="T44" fmla="*/ 800328 w 1834"/>
              <a:gd name="T45" fmla="*/ 356064 h 1834"/>
              <a:gd name="T46" fmla="*/ 756555 w 1834"/>
              <a:gd name="T47" fmla="*/ 400491 h 1834"/>
              <a:gd name="T48" fmla="*/ 800328 w 1834"/>
              <a:gd name="T49" fmla="*/ 444264 h 1834"/>
              <a:gd name="T50" fmla="*/ 844755 w 1834"/>
              <a:gd name="T51" fmla="*/ 400491 h 1834"/>
              <a:gd name="T52" fmla="*/ 598450 w 1834"/>
              <a:gd name="T53" fmla="*/ 56840 h 1834"/>
              <a:gd name="T54" fmla="*/ 56840 w 1834"/>
              <a:gd name="T55" fmla="*/ 599103 h 1834"/>
              <a:gd name="T56" fmla="*/ 598450 w 1834"/>
              <a:gd name="T57" fmla="*/ 1140713 h 1834"/>
              <a:gd name="T58" fmla="*/ 1140713 w 1834"/>
              <a:gd name="T59" fmla="*/ 599103 h 1834"/>
              <a:gd name="T60" fmla="*/ 598450 w 1834"/>
              <a:gd name="T61" fmla="*/ 56840 h 1834"/>
              <a:gd name="T62" fmla="*/ 598450 w 1834"/>
              <a:gd name="T63" fmla="*/ 1197553 h 1834"/>
              <a:gd name="T64" fmla="*/ 0 w 1834"/>
              <a:gd name="T65" fmla="*/ 599103 h 1834"/>
              <a:gd name="T66" fmla="*/ 598450 w 1834"/>
              <a:gd name="T67" fmla="*/ 0 h 1834"/>
              <a:gd name="T68" fmla="*/ 1197553 w 1834"/>
              <a:gd name="T69" fmla="*/ 599103 h 1834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0" t="0" r="r" b="b"/>
            <a:pathLst>
              <a:path w="1834" h="1834">
                <a:moveTo>
                  <a:pt x="1390" y="1139"/>
                </a:moveTo>
                <a:lnTo>
                  <a:pt x="1390" y="1139"/>
                </a:lnTo>
                <a:cubicBezTo>
                  <a:pt x="1390" y="1270"/>
                  <a:pt x="1283" y="1377"/>
                  <a:pt x="1151" y="1377"/>
                </a:cubicBezTo>
                <a:lnTo>
                  <a:pt x="693" y="1377"/>
                </a:lnTo>
                <a:cubicBezTo>
                  <a:pt x="561" y="1377"/>
                  <a:pt x="454" y="1270"/>
                  <a:pt x="454" y="1139"/>
                </a:cubicBezTo>
                <a:lnTo>
                  <a:pt x="454" y="680"/>
                </a:lnTo>
                <a:cubicBezTo>
                  <a:pt x="454" y="548"/>
                  <a:pt x="561" y="441"/>
                  <a:pt x="693" y="441"/>
                </a:cubicBezTo>
                <a:lnTo>
                  <a:pt x="1151" y="441"/>
                </a:lnTo>
                <a:cubicBezTo>
                  <a:pt x="1283" y="441"/>
                  <a:pt x="1390" y="548"/>
                  <a:pt x="1390" y="680"/>
                </a:cubicBezTo>
                <a:lnTo>
                  <a:pt x="1390" y="1139"/>
                </a:lnTo>
                <a:close/>
                <a:moveTo>
                  <a:pt x="1499" y="680"/>
                </a:moveTo>
                <a:lnTo>
                  <a:pt x="1499" y="680"/>
                </a:lnTo>
                <a:cubicBezTo>
                  <a:pt x="1499" y="488"/>
                  <a:pt x="1343" y="332"/>
                  <a:pt x="1151" y="332"/>
                </a:cubicBezTo>
                <a:lnTo>
                  <a:pt x="693" y="332"/>
                </a:lnTo>
                <a:cubicBezTo>
                  <a:pt x="501" y="332"/>
                  <a:pt x="345" y="488"/>
                  <a:pt x="345" y="680"/>
                </a:cubicBezTo>
                <a:lnTo>
                  <a:pt x="345" y="1139"/>
                </a:lnTo>
                <a:cubicBezTo>
                  <a:pt x="345" y="1331"/>
                  <a:pt x="501" y="1486"/>
                  <a:pt x="693" y="1486"/>
                </a:cubicBezTo>
                <a:lnTo>
                  <a:pt x="1151" y="1486"/>
                </a:lnTo>
                <a:cubicBezTo>
                  <a:pt x="1343" y="1486"/>
                  <a:pt x="1499" y="1331"/>
                  <a:pt x="1499" y="1139"/>
                </a:cubicBezTo>
                <a:lnTo>
                  <a:pt x="1499" y="680"/>
                </a:lnTo>
                <a:close/>
                <a:moveTo>
                  <a:pt x="924" y="1099"/>
                </a:moveTo>
                <a:lnTo>
                  <a:pt x="924" y="1099"/>
                </a:lnTo>
                <a:cubicBezTo>
                  <a:pt x="823" y="1099"/>
                  <a:pt x="742" y="1017"/>
                  <a:pt x="742" y="917"/>
                </a:cubicBezTo>
                <a:cubicBezTo>
                  <a:pt x="742" y="816"/>
                  <a:pt x="823" y="734"/>
                  <a:pt x="924" y="734"/>
                </a:cubicBezTo>
                <a:cubicBezTo>
                  <a:pt x="1025" y="734"/>
                  <a:pt x="1106" y="816"/>
                  <a:pt x="1106" y="917"/>
                </a:cubicBezTo>
                <a:cubicBezTo>
                  <a:pt x="1106" y="1017"/>
                  <a:pt x="1025" y="1099"/>
                  <a:pt x="924" y="1099"/>
                </a:cubicBezTo>
                <a:close/>
                <a:moveTo>
                  <a:pt x="924" y="632"/>
                </a:moveTo>
                <a:lnTo>
                  <a:pt x="924" y="632"/>
                </a:lnTo>
                <a:cubicBezTo>
                  <a:pt x="767" y="632"/>
                  <a:pt x="639" y="760"/>
                  <a:pt x="639" y="917"/>
                </a:cubicBezTo>
                <a:cubicBezTo>
                  <a:pt x="639" y="1074"/>
                  <a:pt x="767" y="1201"/>
                  <a:pt x="924" y="1201"/>
                </a:cubicBezTo>
                <a:cubicBezTo>
                  <a:pt x="1081" y="1201"/>
                  <a:pt x="1209" y="1074"/>
                  <a:pt x="1209" y="917"/>
                </a:cubicBezTo>
                <a:cubicBezTo>
                  <a:pt x="1209" y="760"/>
                  <a:pt x="1081" y="632"/>
                  <a:pt x="924" y="632"/>
                </a:cubicBezTo>
                <a:close/>
                <a:moveTo>
                  <a:pt x="1225" y="545"/>
                </a:moveTo>
                <a:lnTo>
                  <a:pt x="1225" y="545"/>
                </a:lnTo>
                <a:cubicBezTo>
                  <a:pt x="1188" y="545"/>
                  <a:pt x="1158" y="575"/>
                  <a:pt x="1158" y="613"/>
                </a:cubicBezTo>
                <a:cubicBezTo>
                  <a:pt x="1158" y="650"/>
                  <a:pt x="1188" y="680"/>
                  <a:pt x="1225" y="680"/>
                </a:cubicBezTo>
                <a:cubicBezTo>
                  <a:pt x="1263" y="680"/>
                  <a:pt x="1293" y="650"/>
                  <a:pt x="1293" y="613"/>
                </a:cubicBezTo>
                <a:cubicBezTo>
                  <a:pt x="1293" y="575"/>
                  <a:pt x="1263" y="545"/>
                  <a:pt x="1225" y="545"/>
                </a:cubicBezTo>
                <a:close/>
                <a:moveTo>
                  <a:pt x="916" y="87"/>
                </a:moveTo>
                <a:lnTo>
                  <a:pt x="916" y="87"/>
                </a:lnTo>
                <a:cubicBezTo>
                  <a:pt x="459" y="87"/>
                  <a:pt x="87" y="459"/>
                  <a:pt x="87" y="917"/>
                </a:cubicBezTo>
                <a:cubicBezTo>
                  <a:pt x="87" y="1374"/>
                  <a:pt x="459" y="1746"/>
                  <a:pt x="916" y="1746"/>
                </a:cubicBezTo>
                <a:cubicBezTo>
                  <a:pt x="1374" y="1746"/>
                  <a:pt x="1746" y="1374"/>
                  <a:pt x="1746" y="917"/>
                </a:cubicBezTo>
                <a:cubicBezTo>
                  <a:pt x="1746" y="459"/>
                  <a:pt x="1374" y="87"/>
                  <a:pt x="916" y="87"/>
                </a:cubicBezTo>
                <a:close/>
                <a:moveTo>
                  <a:pt x="916" y="1833"/>
                </a:moveTo>
                <a:lnTo>
                  <a:pt x="916" y="1833"/>
                </a:lnTo>
                <a:cubicBezTo>
                  <a:pt x="411" y="1833"/>
                  <a:pt x="0" y="1422"/>
                  <a:pt x="0" y="917"/>
                </a:cubicBezTo>
                <a:cubicBezTo>
                  <a:pt x="0" y="411"/>
                  <a:pt x="411" y="0"/>
                  <a:pt x="916" y="0"/>
                </a:cubicBezTo>
                <a:cubicBezTo>
                  <a:pt x="1422" y="0"/>
                  <a:pt x="1833" y="411"/>
                  <a:pt x="1833" y="917"/>
                </a:cubicBezTo>
                <a:cubicBezTo>
                  <a:pt x="1833" y="1422"/>
                  <a:pt x="1422" y="1833"/>
                  <a:pt x="916" y="183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Heebo Light" pitchFamily="2" charset="-79"/>
            </a:endParaRPr>
          </a:p>
        </p:txBody>
      </p:sp>
      <p:sp>
        <p:nvSpPr>
          <p:cNvPr id="26" name="TextBox 25">
            <a:hlinkClick r:id="rId3"/>
            <a:extLst>
              <a:ext uri="{FF2B5EF4-FFF2-40B4-BE49-F238E27FC236}">
                <a16:creationId xmlns:a16="http://schemas.microsoft.com/office/drawing/2014/main" id="{24AF4016-9D8B-1D46-BD3E-9AC63619B223}"/>
              </a:ext>
            </a:extLst>
          </p:cNvPr>
          <p:cNvSpPr txBox="1"/>
          <p:nvPr/>
        </p:nvSpPr>
        <p:spPr>
          <a:xfrm>
            <a:off x="5331667" y="8086124"/>
            <a:ext cx="2831224" cy="524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>
              <a:lnSpc>
                <a:spcPts val="3700"/>
              </a:lnSpc>
            </a:pPr>
            <a:r>
              <a:rPr lang="en-US" sz="2500" spc="150" dirty="0">
                <a:latin typeface="Raleway Medium" panose="020B0503030101060003" pitchFamily="34" charset="77"/>
                <a:ea typeface="Source Sans Pro Light" panose="020B0403030403020204" pitchFamily="34" charset="0"/>
                <a:cs typeface="Poppins ExtraLight" pitchFamily="2" charset="77"/>
                <a:hlinkClick r:id="rId3"/>
              </a:rPr>
              <a:t>@jose_racowski</a:t>
            </a:r>
            <a:endParaRPr lang="en-US" sz="2500" spc="150" dirty="0">
              <a:latin typeface="Raleway Medium" panose="020B0503030101060003" pitchFamily="34" charset="77"/>
              <a:ea typeface="Source Sans Pro Light" panose="020B0403030403020204" pitchFamily="34" charset="0"/>
              <a:cs typeface="Poppins ExtraLight" pitchFamily="2" charset="77"/>
            </a:endParaRPr>
          </a:p>
        </p:txBody>
      </p:sp>
      <p:sp>
        <p:nvSpPr>
          <p:cNvPr id="4" name="TextBox 25">
            <a:extLst>
              <a:ext uri="{FF2B5EF4-FFF2-40B4-BE49-F238E27FC236}">
                <a16:creationId xmlns:a16="http://schemas.microsoft.com/office/drawing/2014/main" id="{D359D457-DE75-793B-E286-94D1AE787DAA}"/>
              </a:ext>
            </a:extLst>
          </p:cNvPr>
          <p:cNvSpPr txBox="1"/>
          <p:nvPr/>
        </p:nvSpPr>
        <p:spPr>
          <a:xfrm>
            <a:off x="5331667" y="9697668"/>
            <a:ext cx="5407249" cy="524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>
              <a:lnSpc>
                <a:spcPts val="3700"/>
              </a:lnSpc>
            </a:pPr>
            <a:r>
              <a:rPr lang="en-US" sz="2500" spc="150" dirty="0">
                <a:latin typeface="Raleway Medium" panose="020B0503030101060003" pitchFamily="34" charset="77"/>
                <a:ea typeface="Source Sans Pro Light" panose="020B0403030403020204" pitchFamily="34" charset="0"/>
                <a:cs typeface="Poppins ExtraLight" pitchFamily="2" charset="77"/>
                <a:hlinkClick r:id="rId4"/>
              </a:rPr>
              <a:t>linkedin.com/in/</a:t>
            </a:r>
            <a:r>
              <a:rPr lang="en-US" sz="2500" spc="150" dirty="0" err="1">
                <a:latin typeface="Raleway Medium" panose="020B0503030101060003" pitchFamily="34" charset="77"/>
                <a:ea typeface="Source Sans Pro Light" panose="020B0403030403020204" pitchFamily="34" charset="0"/>
                <a:cs typeface="Poppins ExtraLight" pitchFamily="2" charset="77"/>
                <a:hlinkClick r:id="rId4"/>
              </a:rPr>
              <a:t>jose-racowski</a:t>
            </a:r>
            <a:endParaRPr lang="en-US" sz="2500" spc="150" dirty="0">
              <a:latin typeface="Raleway Medium" panose="020B0503030101060003" pitchFamily="34" charset="77"/>
              <a:ea typeface="Source Sans Pro Light" panose="020B0403030403020204" pitchFamily="34" charset="0"/>
              <a:cs typeface="Poppins ExtraLight" pitchFamily="2" charset="77"/>
            </a:endParaRPr>
          </a:p>
        </p:txBody>
      </p:sp>
      <p:sp>
        <p:nvSpPr>
          <p:cNvPr id="6" name="Freeform 317">
            <a:extLst>
              <a:ext uri="{FF2B5EF4-FFF2-40B4-BE49-F238E27FC236}">
                <a16:creationId xmlns:a16="http://schemas.microsoft.com/office/drawing/2014/main" id="{63C62D09-BE81-EB3E-FE0A-F7C06FED47BC}"/>
              </a:ext>
            </a:extLst>
          </p:cNvPr>
          <p:cNvSpPr>
            <a:spLocks noEditPoints="1"/>
          </p:cNvSpPr>
          <p:nvPr/>
        </p:nvSpPr>
        <p:spPr bwMode="auto">
          <a:xfrm>
            <a:off x="3970354" y="9501232"/>
            <a:ext cx="968314" cy="968314"/>
          </a:xfrm>
          <a:custGeom>
            <a:avLst/>
            <a:gdLst>
              <a:gd name="T0" fmla="*/ 64 w 176"/>
              <a:gd name="T1" fmla="*/ 56 h 176"/>
              <a:gd name="T2" fmla="*/ 56 w 176"/>
              <a:gd name="T3" fmla="*/ 64 h 176"/>
              <a:gd name="T4" fmla="*/ 64 w 176"/>
              <a:gd name="T5" fmla="*/ 72 h 176"/>
              <a:gd name="T6" fmla="*/ 72 w 176"/>
              <a:gd name="T7" fmla="*/ 64 h 176"/>
              <a:gd name="T8" fmla="*/ 64 w 176"/>
              <a:gd name="T9" fmla="*/ 56 h 176"/>
              <a:gd name="T10" fmla="*/ 56 w 176"/>
              <a:gd name="T11" fmla="*/ 120 h 176"/>
              <a:gd name="T12" fmla="*/ 72 w 176"/>
              <a:gd name="T13" fmla="*/ 120 h 176"/>
              <a:gd name="T14" fmla="*/ 72 w 176"/>
              <a:gd name="T15" fmla="*/ 76 h 176"/>
              <a:gd name="T16" fmla="*/ 56 w 176"/>
              <a:gd name="T17" fmla="*/ 76 h 176"/>
              <a:gd name="T18" fmla="*/ 56 w 176"/>
              <a:gd name="T19" fmla="*/ 120 h 176"/>
              <a:gd name="T20" fmla="*/ 109 w 176"/>
              <a:gd name="T21" fmla="*/ 76 h 176"/>
              <a:gd name="T22" fmla="*/ 96 w 176"/>
              <a:gd name="T23" fmla="*/ 83 h 176"/>
              <a:gd name="T24" fmla="*/ 96 w 176"/>
              <a:gd name="T25" fmla="*/ 76 h 176"/>
              <a:gd name="T26" fmla="*/ 80 w 176"/>
              <a:gd name="T27" fmla="*/ 76 h 176"/>
              <a:gd name="T28" fmla="*/ 80 w 176"/>
              <a:gd name="T29" fmla="*/ 120 h 176"/>
              <a:gd name="T30" fmla="*/ 96 w 176"/>
              <a:gd name="T31" fmla="*/ 120 h 176"/>
              <a:gd name="T32" fmla="*/ 96 w 176"/>
              <a:gd name="T33" fmla="*/ 96 h 176"/>
              <a:gd name="T34" fmla="*/ 103 w 176"/>
              <a:gd name="T35" fmla="*/ 88 h 176"/>
              <a:gd name="T36" fmla="*/ 108 w 176"/>
              <a:gd name="T37" fmla="*/ 96 h 176"/>
              <a:gd name="T38" fmla="*/ 108 w 176"/>
              <a:gd name="T39" fmla="*/ 120 h 176"/>
              <a:gd name="T40" fmla="*/ 124 w 176"/>
              <a:gd name="T41" fmla="*/ 120 h 176"/>
              <a:gd name="T42" fmla="*/ 124 w 176"/>
              <a:gd name="T43" fmla="*/ 96 h 176"/>
              <a:gd name="T44" fmla="*/ 109 w 176"/>
              <a:gd name="T45" fmla="*/ 76 h 176"/>
              <a:gd name="T46" fmla="*/ 88 w 176"/>
              <a:gd name="T47" fmla="*/ 0 h 176"/>
              <a:gd name="T48" fmla="*/ 0 w 176"/>
              <a:gd name="T49" fmla="*/ 88 h 176"/>
              <a:gd name="T50" fmla="*/ 88 w 176"/>
              <a:gd name="T51" fmla="*/ 176 h 176"/>
              <a:gd name="T52" fmla="*/ 176 w 176"/>
              <a:gd name="T53" fmla="*/ 88 h 176"/>
              <a:gd name="T54" fmla="*/ 88 w 176"/>
              <a:gd name="T55" fmla="*/ 0 h 176"/>
              <a:gd name="T56" fmla="*/ 88 w 176"/>
              <a:gd name="T57" fmla="*/ 168 h 176"/>
              <a:gd name="T58" fmla="*/ 8 w 176"/>
              <a:gd name="T59" fmla="*/ 88 h 176"/>
              <a:gd name="T60" fmla="*/ 88 w 176"/>
              <a:gd name="T61" fmla="*/ 8 h 176"/>
              <a:gd name="T62" fmla="*/ 168 w 176"/>
              <a:gd name="T63" fmla="*/ 88 h 176"/>
              <a:gd name="T64" fmla="*/ 88 w 176"/>
              <a:gd name="T65" fmla="*/ 168 h 1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176" h="176">
                <a:moveTo>
                  <a:pt x="64" y="56"/>
                </a:moveTo>
                <a:cubicBezTo>
                  <a:pt x="60" y="56"/>
                  <a:pt x="56" y="60"/>
                  <a:pt x="56" y="64"/>
                </a:cubicBezTo>
                <a:cubicBezTo>
                  <a:pt x="56" y="68"/>
                  <a:pt x="60" y="72"/>
                  <a:pt x="64" y="72"/>
                </a:cubicBezTo>
                <a:cubicBezTo>
                  <a:pt x="68" y="72"/>
                  <a:pt x="72" y="68"/>
                  <a:pt x="72" y="64"/>
                </a:cubicBezTo>
                <a:cubicBezTo>
                  <a:pt x="72" y="60"/>
                  <a:pt x="68" y="56"/>
                  <a:pt x="64" y="56"/>
                </a:cubicBezTo>
                <a:moveTo>
                  <a:pt x="56" y="120"/>
                </a:moveTo>
                <a:cubicBezTo>
                  <a:pt x="72" y="120"/>
                  <a:pt x="72" y="120"/>
                  <a:pt x="72" y="120"/>
                </a:cubicBezTo>
                <a:cubicBezTo>
                  <a:pt x="72" y="76"/>
                  <a:pt x="72" y="76"/>
                  <a:pt x="72" y="76"/>
                </a:cubicBezTo>
                <a:cubicBezTo>
                  <a:pt x="56" y="76"/>
                  <a:pt x="56" y="76"/>
                  <a:pt x="56" y="76"/>
                </a:cubicBezTo>
                <a:lnTo>
                  <a:pt x="56" y="120"/>
                </a:lnTo>
                <a:close/>
                <a:moveTo>
                  <a:pt x="109" y="76"/>
                </a:moveTo>
                <a:cubicBezTo>
                  <a:pt x="98" y="76"/>
                  <a:pt x="96" y="83"/>
                  <a:pt x="96" y="83"/>
                </a:cubicBezTo>
                <a:cubicBezTo>
                  <a:pt x="96" y="76"/>
                  <a:pt x="96" y="76"/>
                  <a:pt x="96" y="76"/>
                </a:cubicBezTo>
                <a:cubicBezTo>
                  <a:pt x="80" y="76"/>
                  <a:pt x="80" y="76"/>
                  <a:pt x="80" y="76"/>
                </a:cubicBezTo>
                <a:cubicBezTo>
                  <a:pt x="80" y="120"/>
                  <a:pt x="80" y="120"/>
                  <a:pt x="80" y="120"/>
                </a:cubicBezTo>
                <a:cubicBezTo>
                  <a:pt x="96" y="120"/>
                  <a:pt x="96" y="120"/>
                  <a:pt x="96" y="120"/>
                </a:cubicBezTo>
                <a:cubicBezTo>
                  <a:pt x="96" y="96"/>
                  <a:pt x="96" y="96"/>
                  <a:pt x="96" y="96"/>
                </a:cubicBezTo>
                <a:cubicBezTo>
                  <a:pt x="96" y="96"/>
                  <a:pt x="96" y="88"/>
                  <a:pt x="103" y="88"/>
                </a:cubicBezTo>
                <a:cubicBezTo>
                  <a:pt x="107" y="88"/>
                  <a:pt x="108" y="92"/>
                  <a:pt x="108" y="96"/>
                </a:cubicBezTo>
                <a:cubicBezTo>
                  <a:pt x="108" y="120"/>
                  <a:pt x="108" y="120"/>
                  <a:pt x="108" y="120"/>
                </a:cubicBezTo>
                <a:cubicBezTo>
                  <a:pt x="124" y="120"/>
                  <a:pt x="124" y="120"/>
                  <a:pt x="124" y="120"/>
                </a:cubicBezTo>
                <a:cubicBezTo>
                  <a:pt x="124" y="96"/>
                  <a:pt x="124" y="96"/>
                  <a:pt x="124" y="96"/>
                </a:cubicBezTo>
                <a:cubicBezTo>
                  <a:pt x="124" y="83"/>
                  <a:pt x="119" y="76"/>
                  <a:pt x="109" y="76"/>
                </a:cubicBezTo>
                <a:moveTo>
                  <a:pt x="88" y="0"/>
                </a:moveTo>
                <a:cubicBezTo>
                  <a:pt x="39" y="0"/>
                  <a:pt x="0" y="39"/>
                  <a:pt x="0" y="88"/>
                </a:cubicBezTo>
                <a:cubicBezTo>
                  <a:pt x="0" y="137"/>
                  <a:pt x="39" y="176"/>
                  <a:pt x="88" y="176"/>
                </a:cubicBezTo>
                <a:cubicBezTo>
                  <a:pt x="137" y="176"/>
                  <a:pt x="176" y="137"/>
                  <a:pt x="176" y="88"/>
                </a:cubicBezTo>
                <a:cubicBezTo>
                  <a:pt x="176" y="39"/>
                  <a:pt x="137" y="0"/>
                  <a:pt x="88" y="0"/>
                </a:cubicBezTo>
                <a:moveTo>
                  <a:pt x="88" y="168"/>
                </a:moveTo>
                <a:cubicBezTo>
                  <a:pt x="44" y="168"/>
                  <a:pt x="8" y="132"/>
                  <a:pt x="8" y="88"/>
                </a:cubicBezTo>
                <a:cubicBezTo>
                  <a:pt x="8" y="44"/>
                  <a:pt x="44" y="8"/>
                  <a:pt x="88" y="8"/>
                </a:cubicBezTo>
                <a:cubicBezTo>
                  <a:pt x="132" y="8"/>
                  <a:pt x="168" y="44"/>
                  <a:pt x="168" y="88"/>
                </a:cubicBezTo>
                <a:cubicBezTo>
                  <a:pt x="168" y="132"/>
                  <a:pt x="132" y="168"/>
                  <a:pt x="88" y="168"/>
                </a:cubicBezTo>
              </a:path>
            </a:pathLst>
          </a:custGeom>
          <a:solidFill>
            <a:srgbClr val="0E0B0A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1" name="Imagen 30" descr="Forma&#10;&#10;Descripción generada automáticamente con confianza baja">
            <a:extLst>
              <a:ext uri="{FF2B5EF4-FFF2-40B4-BE49-F238E27FC236}">
                <a16:creationId xmlns:a16="http://schemas.microsoft.com/office/drawing/2014/main" id="{F728E144-58C0-7CB3-6846-A42A12FC3A8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28618" y="7727878"/>
            <a:ext cx="994602" cy="994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68051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>
            <a:extLst>
              <a:ext uri="{FF2B5EF4-FFF2-40B4-BE49-F238E27FC236}">
                <a16:creationId xmlns:a16="http://schemas.microsoft.com/office/drawing/2014/main" id="{8B7F55D0-6DEC-2844-9F74-CE2B279672FD}"/>
              </a:ext>
            </a:extLst>
          </p:cNvPr>
          <p:cNvSpPr txBox="1"/>
          <p:nvPr/>
        </p:nvSpPr>
        <p:spPr>
          <a:xfrm>
            <a:off x="9554381" y="1095992"/>
            <a:ext cx="5272597" cy="1200329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ctr"/>
            <a:r>
              <a:rPr lang="en-US" sz="7200" b="1" spc="600" dirty="0">
                <a:solidFill>
                  <a:schemeClr val="tx2"/>
                </a:solidFill>
                <a:latin typeface="Raleway" panose="020B0503030101060003" pitchFamily="34" charset="77"/>
              </a:rPr>
              <a:t>SESIONES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6047F6C8-0458-7840-B9C6-2FF10CC4DF07}"/>
              </a:ext>
            </a:extLst>
          </p:cNvPr>
          <p:cNvCxnSpPr>
            <a:cxnSpLocks/>
          </p:cNvCxnSpPr>
          <p:nvPr/>
        </p:nvCxnSpPr>
        <p:spPr>
          <a:xfrm>
            <a:off x="11274440" y="2375061"/>
            <a:ext cx="1820732" cy="0"/>
          </a:xfrm>
          <a:prstGeom prst="line">
            <a:avLst/>
          </a:prstGeom>
          <a:ln w="635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68B089E1-E290-8445-A82F-6B8683CAF1F0}"/>
              </a:ext>
            </a:extLst>
          </p:cNvPr>
          <p:cNvSpPr txBox="1"/>
          <p:nvPr/>
        </p:nvSpPr>
        <p:spPr>
          <a:xfrm>
            <a:off x="3060751" y="3925371"/>
            <a:ext cx="4623382" cy="646331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b="1" spc="300" dirty="0">
                <a:solidFill>
                  <a:schemeClr val="tx2"/>
                </a:solidFill>
                <a:latin typeface="Raleway" panose="020B0503030101060003" pitchFamily="34" charset="77"/>
                <a:ea typeface="League Spartan" charset="0"/>
                <a:cs typeface="Poppins" pitchFamily="2" charset="77"/>
              </a:rPr>
              <a:t>SOBRE EL AUTOR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1570F2FE-7AD0-C24E-85C4-5BF88ADC8433}"/>
              </a:ext>
            </a:extLst>
          </p:cNvPr>
          <p:cNvSpPr txBox="1"/>
          <p:nvPr/>
        </p:nvSpPr>
        <p:spPr>
          <a:xfrm>
            <a:off x="3060751" y="7182820"/>
            <a:ext cx="8180719" cy="1200329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b="1" spc="300" dirty="0">
                <a:solidFill>
                  <a:schemeClr val="tx2"/>
                </a:solidFill>
                <a:latin typeface="Raleway" panose="020B0503030101060003" pitchFamily="34" charset="77"/>
                <a:ea typeface="League Spartan" charset="0"/>
                <a:cs typeface="Poppins" pitchFamily="2" charset="77"/>
              </a:rPr>
              <a:t>LOS 4 SECRETOS DE DEFINICIÓN DE METAS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1E364DE8-99B4-094F-B052-AA21388248E0}"/>
              </a:ext>
            </a:extLst>
          </p:cNvPr>
          <p:cNvSpPr txBox="1"/>
          <p:nvPr/>
        </p:nvSpPr>
        <p:spPr>
          <a:xfrm>
            <a:off x="3060751" y="11166715"/>
            <a:ext cx="5274201" cy="646331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b="1" spc="300" dirty="0">
                <a:solidFill>
                  <a:schemeClr val="tx2"/>
                </a:solidFill>
                <a:latin typeface="Raleway" panose="020B0503030101060003" pitchFamily="34" charset="77"/>
                <a:ea typeface="League Spartan" charset="0"/>
                <a:cs typeface="Poppins" pitchFamily="2" charset="77"/>
              </a:rPr>
              <a:t>PARA REFLEXIONAR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EB604C6F-9E22-7140-93CD-1F92FAF7B837}"/>
              </a:ext>
            </a:extLst>
          </p:cNvPr>
          <p:cNvSpPr txBox="1"/>
          <p:nvPr/>
        </p:nvSpPr>
        <p:spPr>
          <a:xfrm>
            <a:off x="1544780" y="3473705"/>
            <a:ext cx="1013419" cy="186204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1500" dirty="0">
                <a:solidFill>
                  <a:schemeClr val="bg1">
                    <a:lumMod val="85000"/>
                  </a:schemeClr>
                </a:solidFill>
                <a:latin typeface="Heebo" pitchFamily="2" charset="-79"/>
                <a:cs typeface="Heebo" pitchFamily="2" charset="-79"/>
              </a:rPr>
              <a:t>1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AC0EB8D7-4CCF-1B4B-9D66-57CB113C4C08}"/>
              </a:ext>
            </a:extLst>
          </p:cNvPr>
          <p:cNvSpPr txBox="1"/>
          <p:nvPr/>
        </p:nvSpPr>
        <p:spPr>
          <a:xfrm>
            <a:off x="1544780" y="6955062"/>
            <a:ext cx="1013419" cy="186204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1500" dirty="0">
                <a:solidFill>
                  <a:schemeClr val="bg1">
                    <a:lumMod val="85000"/>
                  </a:schemeClr>
                </a:solidFill>
                <a:latin typeface="Heebo" pitchFamily="2" charset="-79"/>
                <a:cs typeface="Heebo" pitchFamily="2" charset="-79"/>
              </a:rPr>
              <a:t>2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383B98CD-84CD-E44A-B148-B784369711AA}"/>
              </a:ext>
            </a:extLst>
          </p:cNvPr>
          <p:cNvSpPr txBox="1"/>
          <p:nvPr/>
        </p:nvSpPr>
        <p:spPr>
          <a:xfrm>
            <a:off x="1544780" y="10436419"/>
            <a:ext cx="1013419" cy="186204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1500" dirty="0">
                <a:solidFill>
                  <a:schemeClr val="bg1">
                    <a:lumMod val="85000"/>
                  </a:schemeClr>
                </a:solidFill>
                <a:latin typeface="Heebo" pitchFamily="2" charset="-79"/>
                <a:cs typeface="Heebo" pitchFamily="2" charset="-79"/>
              </a:rPr>
              <a:t>3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D017F87B-6AB9-C845-8055-73F6E642C607}"/>
              </a:ext>
            </a:extLst>
          </p:cNvPr>
          <p:cNvSpPr txBox="1"/>
          <p:nvPr/>
        </p:nvSpPr>
        <p:spPr>
          <a:xfrm>
            <a:off x="14652152" y="3925371"/>
            <a:ext cx="4289957" cy="646331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b="1" spc="300" dirty="0">
                <a:solidFill>
                  <a:schemeClr val="tx2"/>
                </a:solidFill>
                <a:latin typeface="Raleway" panose="020B0503030101060003" pitchFamily="34" charset="77"/>
                <a:ea typeface="League Spartan" charset="0"/>
                <a:cs typeface="Poppins" pitchFamily="2" charset="77"/>
              </a:rPr>
              <a:t>PLAN DE METAS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6C66BA12-8F9E-7641-81BF-E6668DA402A8}"/>
              </a:ext>
            </a:extLst>
          </p:cNvPr>
          <p:cNvSpPr txBox="1"/>
          <p:nvPr/>
        </p:nvSpPr>
        <p:spPr>
          <a:xfrm>
            <a:off x="14652152" y="7176145"/>
            <a:ext cx="9389877" cy="1200329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b="1" spc="300" dirty="0">
                <a:solidFill>
                  <a:schemeClr val="tx2"/>
                </a:solidFill>
                <a:latin typeface="Raleway" panose="020B0503030101060003" pitchFamily="34" charset="77"/>
                <a:ea typeface="League Spartan" charset="0"/>
                <a:cs typeface="Poppins" pitchFamily="2" charset="77"/>
              </a:rPr>
              <a:t>DOBLE CLICK: METAS A 10 AÑOS, 3 AÑOS Y 1 AÑO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97802CF2-3DC8-0E44-BCF4-8B2929C17AC3}"/>
              </a:ext>
            </a:extLst>
          </p:cNvPr>
          <p:cNvSpPr txBox="1"/>
          <p:nvPr/>
        </p:nvSpPr>
        <p:spPr>
          <a:xfrm>
            <a:off x="14652152" y="11166715"/>
            <a:ext cx="3060453" cy="646331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b="1" spc="300" dirty="0">
                <a:solidFill>
                  <a:schemeClr val="tx2"/>
                </a:solidFill>
                <a:latin typeface="Raleway" panose="020B0503030101060003" pitchFamily="34" charset="77"/>
                <a:ea typeface="League Spartan" charset="0"/>
                <a:cs typeface="Poppins" pitchFamily="2" charset="77"/>
              </a:rPr>
              <a:t>CONTACTO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30E86269-C682-9B41-987A-9E327DF58206}"/>
              </a:ext>
            </a:extLst>
          </p:cNvPr>
          <p:cNvSpPr txBox="1"/>
          <p:nvPr/>
        </p:nvSpPr>
        <p:spPr>
          <a:xfrm>
            <a:off x="13136181" y="3473705"/>
            <a:ext cx="1013419" cy="186204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1500" dirty="0">
                <a:solidFill>
                  <a:schemeClr val="bg1">
                    <a:lumMod val="85000"/>
                  </a:schemeClr>
                </a:solidFill>
                <a:latin typeface="Heebo" pitchFamily="2" charset="-79"/>
                <a:cs typeface="Heebo" pitchFamily="2" charset="-79"/>
              </a:rPr>
              <a:t>4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491A7F59-D8F4-F44F-919B-7C49028E4FEB}"/>
              </a:ext>
            </a:extLst>
          </p:cNvPr>
          <p:cNvSpPr txBox="1"/>
          <p:nvPr/>
        </p:nvSpPr>
        <p:spPr>
          <a:xfrm>
            <a:off x="13136181" y="6955062"/>
            <a:ext cx="1013419" cy="186204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1500" dirty="0">
                <a:solidFill>
                  <a:schemeClr val="bg1">
                    <a:lumMod val="85000"/>
                  </a:schemeClr>
                </a:solidFill>
                <a:latin typeface="Heebo" pitchFamily="2" charset="-79"/>
                <a:cs typeface="Heebo" pitchFamily="2" charset="-79"/>
              </a:rPr>
              <a:t>5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148DFCB7-6531-E346-941E-545631D4B84B}"/>
              </a:ext>
            </a:extLst>
          </p:cNvPr>
          <p:cNvSpPr txBox="1"/>
          <p:nvPr/>
        </p:nvSpPr>
        <p:spPr>
          <a:xfrm>
            <a:off x="13136181" y="10436419"/>
            <a:ext cx="1013419" cy="186204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1500" dirty="0">
                <a:solidFill>
                  <a:schemeClr val="bg1">
                    <a:lumMod val="85000"/>
                  </a:schemeClr>
                </a:solidFill>
                <a:latin typeface="Heebo" pitchFamily="2" charset="-79"/>
                <a:cs typeface="Heebo" pitchFamily="2" charset="-79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283777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ubtitle 2">
            <a:extLst>
              <a:ext uri="{FF2B5EF4-FFF2-40B4-BE49-F238E27FC236}">
                <a16:creationId xmlns:a16="http://schemas.microsoft.com/office/drawing/2014/main" id="{6F05C4DB-23A3-4E43-90D2-D62676512F35}"/>
              </a:ext>
            </a:extLst>
          </p:cNvPr>
          <p:cNvSpPr txBox="1">
            <a:spLocks/>
          </p:cNvSpPr>
          <p:nvPr/>
        </p:nvSpPr>
        <p:spPr>
          <a:xfrm>
            <a:off x="1430970" y="2772131"/>
            <a:ext cx="17035449" cy="11605842"/>
          </a:xfrm>
          <a:prstGeom prst="rect">
            <a:avLst/>
          </a:prstGeom>
        </p:spPr>
        <p:txBody>
          <a:bodyPr vert="horz" wrap="square" lIns="144000" tIns="108000" rIns="144000" bIns="108000" numCol="2" spcCol="720000" rtlCol="0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400"/>
              </a:lnSpc>
              <a:spcBef>
                <a:spcPts val="2400"/>
              </a:spcBef>
            </a:pPr>
            <a:r>
              <a:rPr lang="es-ES" sz="2500" dirty="0">
                <a:solidFill>
                  <a:schemeClr val="tx2">
                    <a:lumMod val="85000"/>
                    <a:lumOff val="15000"/>
                  </a:schemeClr>
                </a:solidFill>
                <a:latin typeface="Heebo Light" pitchFamily="2" charset="-79"/>
                <a:ea typeface="Source Sans Pro Light" panose="020B0403030403020204" pitchFamily="34" charset="0"/>
                <a:cs typeface="Mukta ExtraLight" panose="020B0000000000000000" pitchFamily="34" charset="77"/>
              </a:rPr>
              <a:t>¡Hola! Soy José Racowski, tu aliado en el camino hacia un 2024 lleno de éxitos. Con más de dos décadas de experiencia internacional, he liderado con pasión y estrategia en el dinámico mundo de </a:t>
            </a:r>
            <a:r>
              <a:rPr lang="es-ES" sz="2500" dirty="0" err="1">
                <a:solidFill>
                  <a:schemeClr val="tx2">
                    <a:lumMod val="85000"/>
                    <a:lumOff val="15000"/>
                  </a:schemeClr>
                </a:solidFill>
                <a:latin typeface="Heebo Light" pitchFamily="2" charset="-79"/>
                <a:ea typeface="Source Sans Pro Light" panose="020B0403030403020204" pitchFamily="34" charset="0"/>
                <a:cs typeface="Mukta ExtraLight" panose="020B0000000000000000" pitchFamily="34" charset="77"/>
              </a:rPr>
              <a:t>Customer</a:t>
            </a:r>
            <a:r>
              <a:rPr lang="es-ES" sz="2500" dirty="0">
                <a:solidFill>
                  <a:schemeClr val="tx2">
                    <a:lumMod val="85000"/>
                    <a:lumOff val="15000"/>
                  </a:schemeClr>
                </a:solidFill>
                <a:latin typeface="Heebo Light" pitchFamily="2" charset="-79"/>
                <a:ea typeface="Source Sans Pro Light" panose="020B0403030403020204" pitchFamily="34" charset="0"/>
                <a:cs typeface="Mukta ExtraLight" panose="020B0000000000000000" pitchFamily="34" charset="77"/>
              </a:rPr>
              <a:t> </a:t>
            </a:r>
            <a:r>
              <a:rPr lang="es-ES" sz="2500" dirty="0" err="1">
                <a:solidFill>
                  <a:schemeClr val="tx2">
                    <a:lumMod val="85000"/>
                    <a:lumOff val="15000"/>
                  </a:schemeClr>
                </a:solidFill>
                <a:latin typeface="Heebo Light" pitchFamily="2" charset="-79"/>
                <a:ea typeface="Source Sans Pro Light" panose="020B0403030403020204" pitchFamily="34" charset="0"/>
                <a:cs typeface="Mukta ExtraLight" panose="020B0000000000000000" pitchFamily="34" charset="77"/>
              </a:rPr>
              <a:t>Experience</a:t>
            </a:r>
            <a:r>
              <a:rPr lang="es-ES" sz="2500" dirty="0">
                <a:solidFill>
                  <a:schemeClr val="tx2">
                    <a:lumMod val="85000"/>
                    <a:lumOff val="15000"/>
                  </a:schemeClr>
                </a:solidFill>
                <a:latin typeface="Heebo Light" pitchFamily="2" charset="-79"/>
                <a:ea typeface="Source Sans Pro Light" panose="020B0403030403020204" pitchFamily="34" charset="0"/>
                <a:cs typeface="Mukta ExtraLight" panose="020B0000000000000000" pitchFamily="34" charset="77"/>
              </a:rPr>
              <a:t>, </a:t>
            </a:r>
            <a:r>
              <a:rPr lang="es-ES" sz="2500" dirty="0" err="1">
                <a:solidFill>
                  <a:schemeClr val="tx2">
                    <a:lumMod val="85000"/>
                    <a:lumOff val="15000"/>
                  </a:schemeClr>
                </a:solidFill>
                <a:latin typeface="Heebo Light" pitchFamily="2" charset="-79"/>
                <a:ea typeface="Source Sans Pro Light" panose="020B0403030403020204" pitchFamily="34" charset="0"/>
                <a:cs typeface="Mukta ExtraLight" panose="020B0000000000000000" pitchFamily="34" charset="77"/>
              </a:rPr>
              <a:t>Product</a:t>
            </a:r>
            <a:r>
              <a:rPr lang="es-ES" sz="2500" dirty="0">
                <a:solidFill>
                  <a:schemeClr val="tx2">
                    <a:lumMod val="85000"/>
                    <a:lumOff val="15000"/>
                  </a:schemeClr>
                </a:solidFill>
                <a:latin typeface="Heebo Light" pitchFamily="2" charset="-79"/>
                <a:ea typeface="Source Sans Pro Light" panose="020B0403030403020204" pitchFamily="34" charset="0"/>
                <a:cs typeface="Mukta ExtraLight" panose="020B0000000000000000" pitchFamily="34" charset="77"/>
              </a:rPr>
              <a:t> Management y Business </a:t>
            </a:r>
            <a:r>
              <a:rPr lang="es-ES" sz="2500" dirty="0" err="1">
                <a:solidFill>
                  <a:schemeClr val="tx2">
                    <a:lumMod val="85000"/>
                    <a:lumOff val="15000"/>
                  </a:schemeClr>
                </a:solidFill>
                <a:latin typeface="Heebo Light" pitchFamily="2" charset="-79"/>
                <a:ea typeface="Source Sans Pro Light" panose="020B0403030403020204" pitchFamily="34" charset="0"/>
                <a:cs typeface="Mukta ExtraLight" panose="020B0000000000000000" pitchFamily="34" charset="77"/>
              </a:rPr>
              <a:t>Development</a:t>
            </a:r>
            <a:r>
              <a:rPr lang="es-ES" sz="2500" dirty="0">
                <a:solidFill>
                  <a:schemeClr val="tx2">
                    <a:lumMod val="85000"/>
                    <a:lumOff val="15000"/>
                  </a:schemeClr>
                </a:solidFill>
                <a:latin typeface="Heebo Light" pitchFamily="2" charset="-79"/>
                <a:ea typeface="Source Sans Pro Light" panose="020B0403030403020204" pitchFamily="34" charset="0"/>
                <a:cs typeface="Mukta ExtraLight" panose="020B0000000000000000" pitchFamily="34" charset="77"/>
              </a:rPr>
              <a:t>.</a:t>
            </a:r>
          </a:p>
          <a:p>
            <a:pPr algn="l">
              <a:lnSpc>
                <a:spcPts val="4400"/>
              </a:lnSpc>
              <a:spcBef>
                <a:spcPts val="2400"/>
              </a:spcBef>
            </a:pPr>
            <a:r>
              <a:rPr lang="es-ES" sz="2500" dirty="0">
                <a:solidFill>
                  <a:schemeClr val="tx2">
                    <a:lumMod val="85000"/>
                    <a:lumOff val="15000"/>
                  </a:schemeClr>
                </a:solidFill>
                <a:latin typeface="Heebo Light" pitchFamily="2" charset="-79"/>
                <a:ea typeface="Source Sans Pro Light" panose="020B0403030403020204" pitchFamily="34" charset="0"/>
                <a:cs typeface="Mukta ExtraLight" panose="020B0000000000000000" pitchFamily="34" charset="77"/>
              </a:rPr>
              <a:t>Mi carrera comenzó tras graduarme de EAESP-FGV, y desde entonces, he estado en la primera línea de la innovación y la transformación empresarial. En LATAM Airlines, enfrenté el desafío de integrar equipos </a:t>
            </a:r>
            <a:r>
              <a:rPr lang="es-ES" sz="2500" dirty="0" err="1">
                <a:solidFill>
                  <a:schemeClr val="tx2">
                    <a:lumMod val="85000"/>
                    <a:lumOff val="15000"/>
                  </a:schemeClr>
                </a:solidFill>
                <a:latin typeface="Heebo Light" pitchFamily="2" charset="-79"/>
                <a:ea typeface="Source Sans Pro Light" panose="020B0403030403020204" pitchFamily="34" charset="0"/>
                <a:cs typeface="Mukta ExtraLight" panose="020B0000000000000000" pitchFamily="34" charset="77"/>
              </a:rPr>
              <a:t>post-fusión</a:t>
            </a:r>
            <a:r>
              <a:rPr lang="es-ES" sz="2500" dirty="0">
                <a:solidFill>
                  <a:schemeClr val="tx2">
                    <a:lumMod val="85000"/>
                    <a:lumOff val="15000"/>
                  </a:schemeClr>
                </a:solidFill>
                <a:latin typeface="Heebo Light" pitchFamily="2" charset="-79"/>
                <a:ea typeface="Source Sans Pro Light" panose="020B0403030403020204" pitchFamily="34" charset="0"/>
                <a:cs typeface="Mukta ExtraLight" panose="020B0000000000000000" pitchFamily="34" charset="77"/>
              </a:rPr>
              <a:t>, y en </a:t>
            </a:r>
            <a:r>
              <a:rPr lang="es-ES" sz="2500" dirty="0" err="1">
                <a:solidFill>
                  <a:schemeClr val="tx2">
                    <a:lumMod val="85000"/>
                    <a:lumOff val="15000"/>
                  </a:schemeClr>
                </a:solidFill>
                <a:latin typeface="Heebo Light" pitchFamily="2" charset="-79"/>
                <a:ea typeface="Source Sans Pro Light" panose="020B0403030403020204" pitchFamily="34" charset="0"/>
                <a:cs typeface="Mukta ExtraLight" panose="020B0000000000000000" pitchFamily="34" charset="77"/>
              </a:rPr>
              <a:t>Tigabytes</a:t>
            </a:r>
            <a:r>
              <a:rPr lang="es-ES" sz="2500" dirty="0">
                <a:solidFill>
                  <a:schemeClr val="tx2">
                    <a:lumMod val="85000"/>
                    <a:lumOff val="15000"/>
                  </a:schemeClr>
                </a:solidFill>
                <a:latin typeface="Heebo Light" pitchFamily="2" charset="-79"/>
                <a:ea typeface="Source Sans Pro Light" panose="020B0403030403020204" pitchFamily="34" charset="0"/>
                <a:cs typeface="Mukta ExtraLight" panose="020B0000000000000000" pitchFamily="34" charset="77"/>
              </a:rPr>
              <a:t>, me sumergí en el fascinante mundo de la tecnología como socio de Google, siempre enfocado en la excelencia en </a:t>
            </a:r>
            <a:r>
              <a:rPr lang="es-ES" sz="2500" dirty="0" err="1">
                <a:solidFill>
                  <a:schemeClr val="tx2">
                    <a:lumMod val="85000"/>
                    <a:lumOff val="15000"/>
                  </a:schemeClr>
                </a:solidFill>
                <a:latin typeface="Heebo Light" pitchFamily="2" charset="-79"/>
                <a:ea typeface="Source Sans Pro Light" panose="020B0403030403020204" pitchFamily="34" charset="0"/>
                <a:cs typeface="Mukta ExtraLight" panose="020B0000000000000000" pitchFamily="34" charset="77"/>
              </a:rPr>
              <a:t>Customer</a:t>
            </a:r>
            <a:r>
              <a:rPr lang="es-ES" sz="2500" dirty="0">
                <a:solidFill>
                  <a:schemeClr val="tx2">
                    <a:lumMod val="85000"/>
                    <a:lumOff val="15000"/>
                  </a:schemeClr>
                </a:solidFill>
                <a:latin typeface="Heebo Light" pitchFamily="2" charset="-79"/>
                <a:ea typeface="Source Sans Pro Light" panose="020B0403030403020204" pitchFamily="34" charset="0"/>
                <a:cs typeface="Mukta ExtraLight" panose="020B0000000000000000" pitchFamily="34" charset="77"/>
              </a:rPr>
              <a:t> </a:t>
            </a:r>
            <a:r>
              <a:rPr lang="es-ES" sz="2500" dirty="0" err="1">
                <a:solidFill>
                  <a:schemeClr val="tx2">
                    <a:lumMod val="85000"/>
                    <a:lumOff val="15000"/>
                  </a:schemeClr>
                </a:solidFill>
                <a:latin typeface="Heebo Light" pitchFamily="2" charset="-79"/>
                <a:ea typeface="Source Sans Pro Light" panose="020B0403030403020204" pitchFamily="34" charset="0"/>
                <a:cs typeface="Mukta ExtraLight" panose="020B0000000000000000" pitchFamily="34" charset="77"/>
              </a:rPr>
              <a:t>Success</a:t>
            </a:r>
            <a:r>
              <a:rPr lang="es-ES" sz="2500" dirty="0">
                <a:solidFill>
                  <a:schemeClr val="tx2">
                    <a:lumMod val="85000"/>
                    <a:lumOff val="15000"/>
                  </a:schemeClr>
                </a:solidFill>
                <a:latin typeface="Heebo Light" pitchFamily="2" charset="-79"/>
                <a:ea typeface="Source Sans Pro Light" panose="020B0403030403020204" pitchFamily="34" charset="0"/>
                <a:cs typeface="Mukta ExtraLight" panose="020B0000000000000000" pitchFamily="34" charset="77"/>
              </a:rPr>
              <a:t> y </a:t>
            </a:r>
            <a:r>
              <a:rPr lang="es-ES" sz="2500" dirty="0" err="1">
                <a:solidFill>
                  <a:schemeClr val="tx2">
                    <a:lumMod val="85000"/>
                    <a:lumOff val="15000"/>
                  </a:schemeClr>
                </a:solidFill>
                <a:latin typeface="Heebo Light" pitchFamily="2" charset="-79"/>
                <a:ea typeface="Source Sans Pro Light" panose="020B0403030403020204" pitchFamily="34" charset="0"/>
                <a:cs typeface="Mukta ExtraLight" panose="020B0000000000000000" pitchFamily="34" charset="77"/>
              </a:rPr>
              <a:t>Service</a:t>
            </a:r>
            <a:r>
              <a:rPr lang="es-ES" sz="2500" dirty="0">
                <a:solidFill>
                  <a:schemeClr val="tx2">
                    <a:lumMod val="85000"/>
                    <a:lumOff val="15000"/>
                  </a:schemeClr>
                </a:solidFill>
                <a:latin typeface="Heebo Light" pitchFamily="2" charset="-79"/>
                <a:ea typeface="Source Sans Pro Light" panose="020B0403030403020204" pitchFamily="34" charset="0"/>
                <a:cs typeface="Mukta ExtraLight" panose="020B0000000000000000" pitchFamily="34" charset="77"/>
              </a:rPr>
              <a:t> </a:t>
            </a:r>
            <a:r>
              <a:rPr lang="es-ES" sz="2500" dirty="0" err="1">
                <a:solidFill>
                  <a:schemeClr val="tx2">
                    <a:lumMod val="85000"/>
                    <a:lumOff val="15000"/>
                  </a:schemeClr>
                </a:solidFill>
                <a:latin typeface="Heebo Light" pitchFamily="2" charset="-79"/>
                <a:ea typeface="Source Sans Pro Light" panose="020B0403030403020204" pitchFamily="34" charset="0"/>
                <a:cs typeface="Mukta ExtraLight" panose="020B0000000000000000" pitchFamily="34" charset="77"/>
              </a:rPr>
              <a:t>Delivery</a:t>
            </a:r>
            <a:r>
              <a:rPr lang="es-ES" sz="2500" dirty="0">
                <a:solidFill>
                  <a:schemeClr val="tx2">
                    <a:lumMod val="85000"/>
                    <a:lumOff val="15000"/>
                  </a:schemeClr>
                </a:solidFill>
                <a:latin typeface="Heebo Light" pitchFamily="2" charset="-79"/>
                <a:ea typeface="Source Sans Pro Light" panose="020B0403030403020204" pitchFamily="34" charset="0"/>
                <a:cs typeface="Mukta ExtraLight" panose="020B0000000000000000" pitchFamily="34" charset="77"/>
              </a:rPr>
              <a:t>.</a:t>
            </a:r>
          </a:p>
          <a:p>
            <a:pPr algn="l">
              <a:lnSpc>
                <a:spcPts val="4400"/>
              </a:lnSpc>
              <a:spcBef>
                <a:spcPts val="2400"/>
              </a:spcBef>
            </a:pPr>
            <a:r>
              <a:rPr lang="es-ES" sz="2500" dirty="0">
                <a:solidFill>
                  <a:schemeClr val="tx2">
                    <a:lumMod val="85000"/>
                    <a:lumOff val="15000"/>
                  </a:schemeClr>
                </a:solidFill>
                <a:latin typeface="Heebo Light" pitchFamily="2" charset="-79"/>
                <a:ea typeface="Source Sans Pro Light" panose="020B0403030403020204" pitchFamily="34" charset="0"/>
                <a:cs typeface="Mukta ExtraLight" panose="020B0000000000000000" pitchFamily="34" charset="77"/>
              </a:rPr>
              <a:t>Actualmente, como COO de </a:t>
            </a:r>
            <a:r>
              <a:rPr lang="es-ES" sz="2500" dirty="0" err="1">
                <a:solidFill>
                  <a:schemeClr val="tx2">
                    <a:lumMod val="85000"/>
                    <a:lumOff val="15000"/>
                  </a:schemeClr>
                </a:solidFill>
                <a:latin typeface="Heebo Light" pitchFamily="2" charset="-79"/>
                <a:ea typeface="Source Sans Pro Light" panose="020B0403030403020204" pitchFamily="34" charset="0"/>
                <a:cs typeface="Mukta ExtraLight" panose="020B0000000000000000" pitchFamily="34" charset="77"/>
              </a:rPr>
              <a:t>QServus</a:t>
            </a:r>
            <a:r>
              <a:rPr lang="es-ES" sz="2500" dirty="0">
                <a:solidFill>
                  <a:schemeClr val="tx2">
                    <a:lumMod val="85000"/>
                    <a:lumOff val="15000"/>
                  </a:schemeClr>
                </a:solidFill>
                <a:latin typeface="Heebo Light" pitchFamily="2" charset="-79"/>
                <a:ea typeface="Source Sans Pro Light" panose="020B0403030403020204" pitchFamily="34" charset="0"/>
                <a:cs typeface="Mukta ExtraLight" panose="020B0000000000000000" pitchFamily="34" charset="77"/>
              </a:rPr>
              <a:t>, dirijo operaciones con un ojo puesto en la eficiencia y la innovación. </a:t>
            </a:r>
          </a:p>
          <a:p>
            <a:pPr algn="l">
              <a:lnSpc>
                <a:spcPts val="4400"/>
              </a:lnSpc>
              <a:spcBef>
                <a:spcPts val="2400"/>
              </a:spcBef>
            </a:pPr>
            <a:endParaRPr lang="es-ES" sz="2500" dirty="0">
              <a:solidFill>
                <a:schemeClr val="tx2">
                  <a:lumMod val="85000"/>
                  <a:lumOff val="15000"/>
                </a:schemeClr>
              </a:solidFill>
              <a:latin typeface="Heebo Light" pitchFamily="2" charset="-79"/>
              <a:ea typeface="Source Sans Pro Light" panose="020B0403030403020204" pitchFamily="34" charset="0"/>
              <a:cs typeface="Mukta ExtraLight" panose="020B0000000000000000" pitchFamily="34" charset="77"/>
            </a:endParaRPr>
          </a:p>
          <a:p>
            <a:pPr algn="l">
              <a:lnSpc>
                <a:spcPts val="4400"/>
              </a:lnSpc>
              <a:spcBef>
                <a:spcPts val="2400"/>
              </a:spcBef>
            </a:pPr>
            <a:endParaRPr lang="es-ES" sz="2500" dirty="0">
              <a:solidFill>
                <a:schemeClr val="tx2">
                  <a:lumMod val="85000"/>
                  <a:lumOff val="15000"/>
                </a:schemeClr>
              </a:solidFill>
              <a:latin typeface="Heebo Light" pitchFamily="2" charset="-79"/>
              <a:ea typeface="Source Sans Pro Light" panose="020B0403030403020204" pitchFamily="34" charset="0"/>
              <a:cs typeface="Mukta ExtraLight" panose="020B0000000000000000" pitchFamily="34" charset="77"/>
            </a:endParaRPr>
          </a:p>
          <a:p>
            <a:pPr algn="l">
              <a:lnSpc>
                <a:spcPts val="4400"/>
              </a:lnSpc>
              <a:spcBef>
                <a:spcPts val="2400"/>
              </a:spcBef>
            </a:pPr>
            <a:r>
              <a:rPr lang="es-ES" sz="2500" dirty="0">
                <a:solidFill>
                  <a:schemeClr val="tx2">
                    <a:lumMod val="85000"/>
                    <a:lumOff val="15000"/>
                  </a:schemeClr>
                </a:solidFill>
                <a:latin typeface="Heebo Light" pitchFamily="2" charset="-79"/>
                <a:ea typeface="Source Sans Pro Light" panose="020B0403030403020204" pitchFamily="34" charset="0"/>
                <a:cs typeface="Mukta ExtraLight" panose="020B0000000000000000" pitchFamily="34" charset="77"/>
              </a:rPr>
              <a:t>Pero mi verdadera pasión es el desarrollo de líderes como tú. He descubierto que la mentoría es la extensión natural de mi amor por las personas y mi habilidad para construir relaciones duraderas.</a:t>
            </a:r>
          </a:p>
          <a:p>
            <a:pPr algn="l">
              <a:lnSpc>
                <a:spcPts val="4400"/>
              </a:lnSpc>
              <a:spcBef>
                <a:spcPts val="2400"/>
              </a:spcBef>
            </a:pPr>
            <a:r>
              <a:rPr lang="es-ES" sz="2500" dirty="0">
                <a:solidFill>
                  <a:schemeClr val="tx2">
                    <a:lumMod val="85000"/>
                    <a:lumOff val="15000"/>
                  </a:schemeClr>
                </a:solidFill>
                <a:latin typeface="Heebo Light" pitchFamily="2" charset="-79"/>
                <a:ea typeface="Source Sans Pro Light" panose="020B0403030403020204" pitchFamily="34" charset="0"/>
                <a:cs typeface="Mukta ExtraLight" panose="020B0000000000000000" pitchFamily="34" charset="77"/>
              </a:rPr>
              <a:t>Creo en la simplicidad y en la autenticidad como pilares para solucionar problemas y establecer planes claros y concretos. Como mentor, me dedico a guiar a líderes corporativos a nuevos horizontes de éxito, con soluciones precisas y un enfoque práctico.</a:t>
            </a:r>
          </a:p>
          <a:p>
            <a:pPr algn="l">
              <a:lnSpc>
                <a:spcPts val="4400"/>
              </a:lnSpc>
              <a:spcBef>
                <a:spcPts val="2400"/>
              </a:spcBef>
            </a:pPr>
            <a:r>
              <a:rPr lang="es-ES" sz="2500" dirty="0">
                <a:solidFill>
                  <a:schemeClr val="tx2">
                    <a:lumMod val="85000"/>
                    <a:lumOff val="15000"/>
                  </a:schemeClr>
                </a:solidFill>
                <a:latin typeface="Heebo Light" pitchFamily="2" charset="-79"/>
                <a:ea typeface="Source Sans Pro Light" panose="020B0403030403020204" pitchFamily="34" charset="0"/>
                <a:cs typeface="Mukta ExtraLight" panose="020B0000000000000000" pitchFamily="34" charset="77"/>
              </a:rPr>
              <a:t>Te invito a descubrir cómo mi metodología exclusiva puede ayudarte a definir y alcanzar tus metas en 2024. Juntos, transformaremos retos en oportunidades y llevaremos tus habilidades al próximo nivel. Estoy aquí para apoyarte a cada paso, hacia cada logro, en tu horizonte de éxito.</a:t>
            </a:r>
            <a:endParaRPr lang="en-US" sz="2500" dirty="0">
              <a:solidFill>
                <a:schemeClr val="tx2">
                  <a:lumMod val="85000"/>
                  <a:lumOff val="15000"/>
                </a:schemeClr>
              </a:solidFill>
              <a:latin typeface="Heebo Light" pitchFamily="2" charset="-79"/>
              <a:ea typeface="Source Sans Pro Light" panose="020B0403030403020204" pitchFamily="34" charset="0"/>
              <a:cs typeface="Mukta ExtraLight" panose="020B0000000000000000" pitchFamily="34" charset="77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CE8BA84-B174-4540-802A-D34699A6FE25}"/>
              </a:ext>
            </a:extLst>
          </p:cNvPr>
          <p:cNvSpPr txBox="1"/>
          <p:nvPr/>
        </p:nvSpPr>
        <p:spPr>
          <a:xfrm>
            <a:off x="1378585" y="1095992"/>
            <a:ext cx="9054082" cy="1200329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sz="7200" b="1" spc="600" dirty="0">
                <a:solidFill>
                  <a:schemeClr val="tx2"/>
                </a:solidFill>
                <a:latin typeface="Raleway" panose="020B0503030101060003" pitchFamily="34" charset="77"/>
              </a:rPr>
              <a:t>SOBRE EL AUTOR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5ED1B75E-FF86-2743-A766-2AE11E5BD06F}"/>
              </a:ext>
            </a:extLst>
          </p:cNvPr>
          <p:cNvSpPr txBox="1">
            <a:spLocks/>
          </p:cNvSpPr>
          <p:nvPr/>
        </p:nvSpPr>
        <p:spPr>
          <a:xfrm>
            <a:off x="1449705" y="692988"/>
            <a:ext cx="6300123" cy="400110"/>
          </a:xfrm>
          <a:prstGeom prst="rect">
            <a:avLst/>
          </a:prstGeom>
        </p:spPr>
        <p:txBody>
          <a:bodyPr vert="horz" wrap="none" lIns="91440" tIns="45720" rIns="91440" bIns="45720" rtlCol="0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000" spc="900" dirty="0">
                <a:solidFill>
                  <a:schemeClr val="tx1">
                    <a:lumMod val="60000"/>
                    <a:lumOff val="40000"/>
                  </a:schemeClr>
                </a:solidFill>
                <a:latin typeface="Raleway" panose="020B0503030101060003" pitchFamily="34" charset="77"/>
                <a:ea typeface="Source Sans Pro Light" panose="020B0403030403020204" pitchFamily="34" charset="0"/>
                <a:cs typeface="Mukta ExtraLight" panose="020B0000000000000000" pitchFamily="34" charset="77"/>
              </a:rPr>
              <a:t>HOLA, SOY JOSÉ RACOWSKI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1FE1FC68-781C-FD45-AF5A-083B2E68F1C0}"/>
              </a:ext>
            </a:extLst>
          </p:cNvPr>
          <p:cNvCxnSpPr>
            <a:cxnSpLocks/>
          </p:cNvCxnSpPr>
          <p:nvPr/>
        </p:nvCxnSpPr>
        <p:spPr>
          <a:xfrm>
            <a:off x="1520825" y="2375061"/>
            <a:ext cx="1820732" cy="0"/>
          </a:xfrm>
          <a:prstGeom prst="line">
            <a:avLst/>
          </a:prstGeom>
          <a:ln w="635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Marcador de posición de imagen 5" descr="Un hombre con una camisa negra&#10;&#10;Descripción generada automáticamente">
            <a:extLst>
              <a:ext uri="{FF2B5EF4-FFF2-40B4-BE49-F238E27FC236}">
                <a16:creationId xmlns:a16="http://schemas.microsoft.com/office/drawing/2014/main" id="{9C9F0AE7-21ED-B06A-0E60-164A36471789}"/>
              </a:ext>
            </a:extLst>
          </p:cNvPr>
          <p:cNvPicPr>
            <a:picLocks noGrp="1" noChangeAspect="1"/>
          </p:cNvPicPr>
          <p:nvPr>
            <p:ph type="pic" sz="quarter" idx="18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683" b="17683"/>
          <a:stretch>
            <a:fillRect/>
          </a:stretch>
        </p:blipFill>
        <p:spPr>
          <a:xfrm>
            <a:off x="18533328" y="4555346"/>
            <a:ext cx="5755113" cy="4961301"/>
          </a:xfrm>
          <a:solidFill>
            <a:schemeClr val="bg1">
              <a:lumMod val="95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16747513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8" name="Rectangle 40">
            <a:extLst>
              <a:ext uri="{FF2B5EF4-FFF2-40B4-BE49-F238E27FC236}">
                <a16:creationId xmlns:a16="http://schemas.microsoft.com/office/drawing/2014/main" id="{0671A8AE-40A1-4631-A6B8-581AFF065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4377650" cy="13716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Marcador de posición de imagen 3" descr="Un grupo de personas en medio de campo&#10;&#10;Foto de &lt;a href=&quot;https://unsplash.com/@iamchang?utm_source=unsplash&amp;utm_medium=referral&amp;utm_content=creditCopyText&quot;&gt;Chang Duong&lt;/a&gt; en &lt;a href=&quot;https://unsplash.com/es/fotos/Sj0iMtq_Z4w?utm_source=unsplash&amp;utm_medium=referral&amp;utm_content=creditCopyText&quot;&gt;Unsplash&lt;/a&gt;&#10;  ">
            <a:extLst>
              <a:ext uri="{FF2B5EF4-FFF2-40B4-BE49-F238E27FC236}">
                <a16:creationId xmlns:a16="http://schemas.microsoft.com/office/drawing/2014/main" id="{59FF267C-DC0A-857F-97E6-3457984D73C9}"/>
              </a:ext>
            </a:extLst>
          </p:cNvPr>
          <p:cNvPicPr>
            <a:picLocks noGrp="1" noChangeAspect="1"/>
          </p:cNvPicPr>
          <p:nvPr>
            <p:ph type="pic" sz="quarter" idx="16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50"/>
          <a:stretch/>
        </p:blipFill>
        <p:spPr>
          <a:xfrm>
            <a:off x="7045140" y="10"/>
            <a:ext cx="17332510" cy="1371599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</p:pic>
      <p:sp>
        <p:nvSpPr>
          <p:cNvPr id="39" name="Rectangle 42">
            <a:extLst>
              <a:ext uri="{FF2B5EF4-FFF2-40B4-BE49-F238E27FC236}">
                <a16:creationId xmlns:a16="http://schemas.microsoft.com/office/drawing/2014/main" id="{AB58EF07-17C2-48CF-ABB0-EEF1F17CB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" y="0"/>
            <a:ext cx="18673548" cy="13716000"/>
          </a:xfrm>
          <a:prstGeom prst="rect">
            <a:avLst/>
          </a:prstGeom>
          <a:gradFill>
            <a:gsLst>
              <a:gs pos="58000">
                <a:schemeClr val="bg1"/>
              </a:gs>
              <a:gs pos="33000">
                <a:schemeClr val="bg1">
                  <a:alpha val="64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8F65654C-A896-8147-96A3-918B264E0B5E}"/>
              </a:ext>
            </a:extLst>
          </p:cNvPr>
          <p:cNvSpPr txBox="1">
            <a:spLocks/>
          </p:cNvSpPr>
          <p:nvPr/>
        </p:nvSpPr>
        <p:spPr>
          <a:xfrm>
            <a:off x="955713" y="2244726"/>
            <a:ext cx="8044624" cy="6408268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6000" b="1" spc="3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“</a:t>
            </a:r>
            <a:r>
              <a:rPr lang="es-ES" sz="6000" b="1" spc="3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Como líder y mentor, mi propósito es transformar a las personas, la cultura y los equipos, para que juntos podamos generar crecimiento y realización</a:t>
            </a:r>
            <a:r>
              <a:rPr lang="en-US" sz="6000" b="1" spc="3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.”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519408" y="693765"/>
            <a:ext cx="292608" cy="140780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1807" y="9093840"/>
            <a:ext cx="7953208" cy="36576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881892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51E98A15-C246-454B-8200-B056FF2384C7}"/>
              </a:ext>
            </a:extLst>
          </p:cNvPr>
          <p:cNvCxnSpPr>
            <a:cxnSpLocks/>
          </p:cNvCxnSpPr>
          <p:nvPr/>
        </p:nvCxnSpPr>
        <p:spPr>
          <a:xfrm>
            <a:off x="12188825" y="2743200"/>
            <a:ext cx="0" cy="1097280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70B1CB85-A9B6-4444-B90F-DB693D807D0F}"/>
              </a:ext>
            </a:extLst>
          </p:cNvPr>
          <p:cNvSpPr txBox="1"/>
          <p:nvPr/>
        </p:nvSpPr>
        <p:spPr>
          <a:xfrm>
            <a:off x="7949767" y="1095992"/>
            <a:ext cx="8481809" cy="1200329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ctr"/>
            <a:r>
              <a:rPr lang="en-US" sz="7200" b="1" spc="600" dirty="0">
                <a:solidFill>
                  <a:schemeClr val="tx2"/>
                </a:solidFill>
                <a:latin typeface="Raleway" panose="020B0503030101060003" pitchFamily="34" charset="77"/>
              </a:rPr>
              <a:t>MI EXPERIENCIA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2D2A6FFA-75BE-AF42-A281-5A0442DAE190}"/>
              </a:ext>
            </a:extLst>
          </p:cNvPr>
          <p:cNvCxnSpPr>
            <a:cxnSpLocks/>
          </p:cNvCxnSpPr>
          <p:nvPr/>
        </p:nvCxnSpPr>
        <p:spPr>
          <a:xfrm>
            <a:off x="11274440" y="2375061"/>
            <a:ext cx="1820732" cy="0"/>
          </a:xfrm>
          <a:prstGeom prst="line">
            <a:avLst/>
          </a:prstGeom>
          <a:ln w="635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ubtitle 2">
            <a:extLst>
              <a:ext uri="{FF2B5EF4-FFF2-40B4-BE49-F238E27FC236}">
                <a16:creationId xmlns:a16="http://schemas.microsoft.com/office/drawing/2014/main" id="{EA519CD3-1731-C14C-97F3-C4DF5B117300}"/>
              </a:ext>
            </a:extLst>
          </p:cNvPr>
          <p:cNvSpPr txBox="1">
            <a:spLocks/>
          </p:cNvSpPr>
          <p:nvPr/>
        </p:nvSpPr>
        <p:spPr>
          <a:xfrm>
            <a:off x="13622671" y="5848477"/>
            <a:ext cx="7578647" cy="1118255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3800"/>
              </a:lnSpc>
            </a:pPr>
            <a:r>
              <a:rPr lang="en-US" sz="2500" dirty="0">
                <a:solidFill>
                  <a:schemeClr val="tx1"/>
                </a:solidFill>
                <a:latin typeface="Heebo Light" pitchFamily="2" charset="-79"/>
                <a:ea typeface="Open Sans Light" panose="020B0306030504020204" pitchFamily="34" charset="0"/>
                <a:cs typeface="Poppins ExtraLight" pitchFamily="2" charset="77"/>
              </a:rPr>
              <a:t>Customer Success and Service Delivery Director</a:t>
            </a:r>
          </a:p>
          <a:p>
            <a:pPr algn="l">
              <a:lnSpc>
                <a:spcPts val="3800"/>
              </a:lnSpc>
            </a:pPr>
            <a:r>
              <a:rPr lang="en-US" sz="2500" dirty="0" err="1">
                <a:solidFill>
                  <a:schemeClr val="tx1"/>
                </a:solidFill>
                <a:latin typeface="Heebo Light" pitchFamily="2" charset="-79"/>
                <a:ea typeface="Open Sans Light" panose="020B0306030504020204" pitchFamily="34" charset="0"/>
                <a:cs typeface="Poppins ExtraLight" pitchFamily="2" charset="77"/>
              </a:rPr>
              <a:t>Tigabytes</a:t>
            </a:r>
            <a:endParaRPr lang="en-US" sz="2500" dirty="0">
              <a:solidFill>
                <a:schemeClr val="tx1"/>
              </a:solidFill>
              <a:latin typeface="Heebo Light" pitchFamily="2" charset="-79"/>
              <a:ea typeface="Open Sans Light" panose="020B0306030504020204" pitchFamily="34" charset="0"/>
              <a:cs typeface="Poppins ExtraLight" pitchFamily="2" charset="77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9DDDADD-001D-F642-BE82-5FA3A2AA9006}"/>
              </a:ext>
            </a:extLst>
          </p:cNvPr>
          <p:cNvSpPr txBox="1"/>
          <p:nvPr/>
        </p:nvSpPr>
        <p:spPr>
          <a:xfrm>
            <a:off x="13622671" y="5128087"/>
            <a:ext cx="1322798" cy="615553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sz="3400" b="1" spc="300" dirty="0">
                <a:solidFill>
                  <a:schemeClr val="tx2"/>
                </a:solidFill>
                <a:latin typeface="Raleway" panose="020B0503030101060003" pitchFamily="34" charset="77"/>
                <a:ea typeface="League Spartan" charset="0"/>
                <a:cs typeface="Poppins" pitchFamily="2" charset="77"/>
              </a:rPr>
              <a:t>2019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DF32A8F0-356E-DD46-B399-6C7007EEBCF8}"/>
              </a:ext>
            </a:extLst>
          </p:cNvPr>
          <p:cNvSpPr txBox="1">
            <a:spLocks/>
          </p:cNvSpPr>
          <p:nvPr/>
        </p:nvSpPr>
        <p:spPr>
          <a:xfrm>
            <a:off x="3176332" y="4379871"/>
            <a:ext cx="7578647" cy="1118255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3800"/>
              </a:lnSpc>
            </a:pPr>
            <a:r>
              <a:rPr lang="en-US" sz="2500" dirty="0">
                <a:solidFill>
                  <a:schemeClr val="tx1"/>
                </a:solidFill>
                <a:latin typeface="Heebo Light" pitchFamily="2" charset="-79"/>
                <a:ea typeface="Open Sans Light" panose="020B0306030504020204" pitchFamily="34" charset="0"/>
                <a:cs typeface="Poppins ExtraLight" pitchFamily="2" charset="77"/>
              </a:rPr>
              <a:t>Partner-Director</a:t>
            </a:r>
          </a:p>
          <a:p>
            <a:pPr algn="r">
              <a:lnSpc>
                <a:spcPts val="3800"/>
              </a:lnSpc>
            </a:pPr>
            <a:r>
              <a:rPr lang="en-US" sz="2500" dirty="0">
                <a:solidFill>
                  <a:schemeClr val="tx1"/>
                </a:solidFill>
                <a:latin typeface="Heebo Light" pitchFamily="2" charset="-79"/>
                <a:ea typeface="Open Sans Light" panose="020B0306030504020204" pitchFamily="34" charset="0"/>
                <a:cs typeface="Poppins ExtraLight" pitchFamily="2" charset="77"/>
              </a:rPr>
              <a:t>Sitka Advisors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0EBF4628-DEFA-834B-9895-3866B09EB7DA}"/>
              </a:ext>
            </a:extLst>
          </p:cNvPr>
          <p:cNvSpPr txBox="1"/>
          <p:nvPr/>
        </p:nvSpPr>
        <p:spPr>
          <a:xfrm>
            <a:off x="9412944" y="3659481"/>
            <a:ext cx="1342035" cy="61555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400" b="1" spc="300" dirty="0">
                <a:solidFill>
                  <a:schemeClr val="tx2"/>
                </a:solidFill>
                <a:latin typeface="Raleway" panose="020B0503030101060003" pitchFamily="34" charset="77"/>
                <a:ea typeface="League Spartan" charset="0"/>
                <a:cs typeface="Poppins" pitchFamily="2" charset="77"/>
              </a:rPr>
              <a:t>2022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54955257-65AF-884B-BA53-6E0A18FF71FB}"/>
              </a:ext>
            </a:extLst>
          </p:cNvPr>
          <p:cNvSpPr txBox="1">
            <a:spLocks/>
          </p:cNvSpPr>
          <p:nvPr/>
        </p:nvSpPr>
        <p:spPr>
          <a:xfrm>
            <a:off x="3176332" y="7320231"/>
            <a:ext cx="7578647" cy="1118255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3800"/>
              </a:lnSpc>
            </a:pPr>
            <a:r>
              <a:rPr lang="en-US" sz="2500" dirty="0">
                <a:solidFill>
                  <a:schemeClr val="tx1"/>
                </a:solidFill>
                <a:latin typeface="Heebo Light" pitchFamily="2" charset="-79"/>
                <a:ea typeface="Open Sans Light" panose="020B0306030504020204" pitchFamily="34" charset="0"/>
                <a:cs typeface="Poppins ExtraLight" pitchFamily="2" charset="77"/>
              </a:rPr>
              <a:t>Country Manager, Revenue and Operations Director</a:t>
            </a:r>
          </a:p>
          <a:p>
            <a:pPr algn="r">
              <a:lnSpc>
                <a:spcPts val="3800"/>
              </a:lnSpc>
            </a:pPr>
            <a:r>
              <a:rPr lang="en-US" sz="2500" dirty="0">
                <a:solidFill>
                  <a:schemeClr val="tx1"/>
                </a:solidFill>
                <a:latin typeface="Heebo Light" pitchFamily="2" charset="-79"/>
                <a:ea typeface="Open Sans Light" panose="020B0306030504020204" pitchFamily="34" charset="0"/>
                <a:cs typeface="Poppins ExtraLight" pitchFamily="2" charset="77"/>
              </a:rPr>
              <a:t>New Content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C4FD306B-DB4A-5D4E-A47F-725E34C8D6CD}"/>
              </a:ext>
            </a:extLst>
          </p:cNvPr>
          <p:cNvSpPr txBox="1"/>
          <p:nvPr/>
        </p:nvSpPr>
        <p:spPr>
          <a:xfrm>
            <a:off x="9432181" y="6599841"/>
            <a:ext cx="1322798" cy="61555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400" b="1" spc="300" dirty="0">
                <a:solidFill>
                  <a:schemeClr val="tx2"/>
                </a:solidFill>
                <a:latin typeface="Raleway" panose="020B0503030101060003" pitchFamily="34" charset="77"/>
                <a:ea typeface="League Spartan" charset="0"/>
                <a:cs typeface="Poppins" pitchFamily="2" charset="77"/>
              </a:rPr>
              <a:t>2017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3556EB53-6A5D-4659-C8B0-9D80C4AE92A4}"/>
              </a:ext>
            </a:extLst>
          </p:cNvPr>
          <p:cNvSpPr txBox="1">
            <a:spLocks/>
          </p:cNvSpPr>
          <p:nvPr/>
        </p:nvSpPr>
        <p:spPr>
          <a:xfrm>
            <a:off x="13622671" y="8644139"/>
            <a:ext cx="7578647" cy="1118255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3800"/>
              </a:lnSpc>
            </a:pPr>
            <a:r>
              <a:rPr lang="en-US" sz="2500" dirty="0">
                <a:solidFill>
                  <a:schemeClr val="tx1"/>
                </a:solidFill>
                <a:latin typeface="Heebo Light" pitchFamily="2" charset="-79"/>
                <a:ea typeface="Open Sans Light" panose="020B0306030504020204" pitchFamily="34" charset="0"/>
                <a:cs typeface="Poppins ExtraLight" pitchFamily="2" charset="77"/>
              </a:rPr>
              <a:t>Business Development Director</a:t>
            </a:r>
          </a:p>
          <a:p>
            <a:pPr algn="l">
              <a:lnSpc>
                <a:spcPts val="3800"/>
              </a:lnSpc>
            </a:pPr>
            <a:r>
              <a:rPr lang="en-US" sz="2500" dirty="0">
                <a:solidFill>
                  <a:schemeClr val="tx1"/>
                </a:solidFill>
                <a:latin typeface="Heebo Light" pitchFamily="2" charset="-79"/>
                <a:ea typeface="Open Sans Light" panose="020B0306030504020204" pitchFamily="34" charset="0"/>
                <a:cs typeface="Poppins ExtraLight" pitchFamily="2" charset="77"/>
              </a:rPr>
              <a:t>Touch Inflight Solutions</a:t>
            </a:r>
          </a:p>
        </p:txBody>
      </p:sp>
      <p:sp>
        <p:nvSpPr>
          <p:cNvPr id="7" name="TextBox 40">
            <a:extLst>
              <a:ext uri="{FF2B5EF4-FFF2-40B4-BE49-F238E27FC236}">
                <a16:creationId xmlns:a16="http://schemas.microsoft.com/office/drawing/2014/main" id="{1D04F4CB-32C1-191B-F1C0-A4ABA189F6FF}"/>
              </a:ext>
            </a:extLst>
          </p:cNvPr>
          <p:cNvSpPr txBox="1"/>
          <p:nvPr/>
        </p:nvSpPr>
        <p:spPr>
          <a:xfrm>
            <a:off x="13622671" y="7923749"/>
            <a:ext cx="1322798" cy="615553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sz="3400" b="1" spc="300" dirty="0">
                <a:solidFill>
                  <a:schemeClr val="tx2"/>
                </a:solidFill>
                <a:latin typeface="Raleway" panose="020B0503030101060003" pitchFamily="34" charset="77"/>
                <a:ea typeface="League Spartan" charset="0"/>
                <a:cs typeface="Poppins" pitchFamily="2" charset="77"/>
              </a:rPr>
              <a:t>2016</a:t>
            </a: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6012F42E-CBA6-6A57-F458-EB3C058A0106}"/>
              </a:ext>
            </a:extLst>
          </p:cNvPr>
          <p:cNvSpPr txBox="1">
            <a:spLocks/>
          </p:cNvSpPr>
          <p:nvPr/>
        </p:nvSpPr>
        <p:spPr>
          <a:xfrm>
            <a:off x="3176332" y="10236458"/>
            <a:ext cx="7578647" cy="1118255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3800"/>
              </a:lnSpc>
            </a:pPr>
            <a:r>
              <a:rPr lang="en-US" sz="2500" dirty="0">
                <a:solidFill>
                  <a:schemeClr val="tx1"/>
                </a:solidFill>
                <a:latin typeface="Heebo Light" pitchFamily="2" charset="-79"/>
                <a:ea typeface="Open Sans Light" panose="020B0306030504020204" pitchFamily="34" charset="0"/>
                <a:cs typeface="Poppins ExtraLight" pitchFamily="2" charset="77"/>
              </a:rPr>
              <a:t>Customer Experience Sr. Manager</a:t>
            </a:r>
          </a:p>
          <a:p>
            <a:pPr algn="r">
              <a:lnSpc>
                <a:spcPts val="3800"/>
              </a:lnSpc>
            </a:pPr>
            <a:r>
              <a:rPr lang="en-US" sz="2500" dirty="0">
                <a:solidFill>
                  <a:schemeClr val="tx1"/>
                </a:solidFill>
                <a:latin typeface="Heebo Light" pitchFamily="2" charset="-79"/>
                <a:ea typeface="Open Sans Light" panose="020B0306030504020204" pitchFamily="34" charset="0"/>
                <a:cs typeface="Poppins ExtraLight" pitchFamily="2" charset="77"/>
              </a:rPr>
              <a:t>LATAM Airlines</a:t>
            </a:r>
          </a:p>
        </p:txBody>
      </p:sp>
      <p:sp>
        <p:nvSpPr>
          <p:cNvPr id="13" name="TextBox 52">
            <a:extLst>
              <a:ext uri="{FF2B5EF4-FFF2-40B4-BE49-F238E27FC236}">
                <a16:creationId xmlns:a16="http://schemas.microsoft.com/office/drawing/2014/main" id="{F78F643A-B483-CB54-1A9A-D1A46F59E782}"/>
              </a:ext>
            </a:extLst>
          </p:cNvPr>
          <p:cNvSpPr txBox="1"/>
          <p:nvPr/>
        </p:nvSpPr>
        <p:spPr>
          <a:xfrm>
            <a:off x="9432181" y="9516068"/>
            <a:ext cx="1322798" cy="61555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400" b="1" spc="300" dirty="0">
                <a:solidFill>
                  <a:schemeClr val="tx2"/>
                </a:solidFill>
                <a:latin typeface="Raleway" panose="020B0503030101060003" pitchFamily="34" charset="77"/>
                <a:ea typeface="League Spartan" charset="0"/>
                <a:cs typeface="Poppins" pitchFamily="2" charset="77"/>
              </a:rPr>
              <a:t>2012</a:t>
            </a: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57FE0FEA-AD86-E207-C274-151C4387782E}"/>
              </a:ext>
            </a:extLst>
          </p:cNvPr>
          <p:cNvSpPr txBox="1">
            <a:spLocks/>
          </p:cNvSpPr>
          <p:nvPr/>
        </p:nvSpPr>
        <p:spPr>
          <a:xfrm>
            <a:off x="13622671" y="11699475"/>
            <a:ext cx="7578647" cy="1118255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3800"/>
              </a:lnSpc>
            </a:pPr>
            <a:r>
              <a:rPr lang="en-US" sz="2500" dirty="0">
                <a:solidFill>
                  <a:schemeClr val="tx1"/>
                </a:solidFill>
                <a:latin typeface="Heebo Light" pitchFamily="2" charset="-79"/>
                <a:ea typeface="Open Sans Light" panose="020B0306030504020204" pitchFamily="34" charset="0"/>
                <a:cs typeface="Poppins ExtraLight" pitchFamily="2" charset="77"/>
              </a:rPr>
              <a:t>Post Merger Integration Manager</a:t>
            </a:r>
          </a:p>
          <a:p>
            <a:pPr algn="l">
              <a:lnSpc>
                <a:spcPts val="3800"/>
              </a:lnSpc>
            </a:pPr>
            <a:r>
              <a:rPr lang="en-US" sz="2500" dirty="0">
                <a:solidFill>
                  <a:schemeClr val="tx1"/>
                </a:solidFill>
                <a:latin typeface="Heebo Light" pitchFamily="2" charset="-79"/>
                <a:ea typeface="Open Sans Light" panose="020B0306030504020204" pitchFamily="34" charset="0"/>
                <a:cs typeface="Poppins ExtraLight" pitchFamily="2" charset="77"/>
              </a:rPr>
              <a:t>TAM Airlines</a:t>
            </a:r>
          </a:p>
        </p:txBody>
      </p:sp>
      <p:sp>
        <p:nvSpPr>
          <p:cNvPr id="15" name="TextBox 40">
            <a:extLst>
              <a:ext uri="{FF2B5EF4-FFF2-40B4-BE49-F238E27FC236}">
                <a16:creationId xmlns:a16="http://schemas.microsoft.com/office/drawing/2014/main" id="{F798F65F-D359-E227-8FAC-8CC44864B1D4}"/>
              </a:ext>
            </a:extLst>
          </p:cNvPr>
          <p:cNvSpPr txBox="1"/>
          <p:nvPr/>
        </p:nvSpPr>
        <p:spPr>
          <a:xfrm>
            <a:off x="13622671" y="10979085"/>
            <a:ext cx="1322798" cy="615553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sz="3400" b="1" spc="300" dirty="0">
                <a:solidFill>
                  <a:schemeClr val="tx2"/>
                </a:solidFill>
                <a:latin typeface="Raleway" panose="020B0503030101060003" pitchFamily="34" charset="77"/>
                <a:ea typeface="League Spartan" charset="0"/>
                <a:cs typeface="Poppins" pitchFamily="2" charset="77"/>
              </a:rPr>
              <a:t>2011</a:t>
            </a:r>
          </a:p>
        </p:txBody>
      </p:sp>
      <p:grpSp>
        <p:nvGrpSpPr>
          <p:cNvPr id="32" name="Группа 2">
            <a:extLst>
              <a:ext uri="{FF2B5EF4-FFF2-40B4-BE49-F238E27FC236}">
                <a16:creationId xmlns:a16="http://schemas.microsoft.com/office/drawing/2014/main" id="{3CB56F3B-A978-FD66-1F6E-A7F1454E4252}"/>
              </a:ext>
            </a:extLst>
          </p:cNvPr>
          <p:cNvGrpSpPr/>
          <p:nvPr/>
        </p:nvGrpSpPr>
        <p:grpSpPr>
          <a:xfrm flipH="1">
            <a:off x="12250446" y="6061599"/>
            <a:ext cx="1319030" cy="393886"/>
            <a:chOff x="2851763" y="1775750"/>
            <a:chExt cx="302608" cy="90363"/>
          </a:xfrm>
          <a:solidFill>
            <a:schemeClr val="tx1"/>
          </a:solidFill>
        </p:grpSpPr>
        <p:sp>
          <p:nvSpPr>
            <p:cNvPr id="33" name="Rectangle 315">
              <a:extLst>
                <a:ext uri="{FF2B5EF4-FFF2-40B4-BE49-F238E27FC236}">
                  <a16:creationId xmlns:a16="http://schemas.microsoft.com/office/drawing/2014/main" id="{E27721E3-4198-C0FE-8E0A-F8B7CA4FB5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49299" y="1817779"/>
              <a:ext cx="18914" cy="840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34" name="Rectangle 316">
              <a:extLst>
                <a:ext uri="{FF2B5EF4-FFF2-40B4-BE49-F238E27FC236}">
                  <a16:creationId xmlns:a16="http://schemas.microsoft.com/office/drawing/2014/main" id="{ECA85047-1728-7841-98DA-7DCDB803A0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21979" y="1817779"/>
              <a:ext cx="18914" cy="840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42" name="Rectangle 317">
              <a:extLst>
                <a:ext uri="{FF2B5EF4-FFF2-40B4-BE49-F238E27FC236}">
                  <a16:creationId xmlns:a16="http://schemas.microsoft.com/office/drawing/2014/main" id="{177A07BC-1E31-3938-ED10-2959864D51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2559" y="1817779"/>
              <a:ext cx="18914" cy="840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43" name="Rectangle 318">
              <a:extLst>
                <a:ext uri="{FF2B5EF4-FFF2-40B4-BE49-F238E27FC236}">
                  <a16:creationId xmlns:a16="http://schemas.microsoft.com/office/drawing/2014/main" id="{96D555F9-C797-CFE5-FF5F-B52803DF3D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8719" y="1817779"/>
              <a:ext cx="18914" cy="840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44" name="Rectangle 319">
              <a:extLst>
                <a:ext uri="{FF2B5EF4-FFF2-40B4-BE49-F238E27FC236}">
                  <a16:creationId xmlns:a16="http://schemas.microsoft.com/office/drawing/2014/main" id="{CBA0409C-D430-6B7C-2704-52DD166A9C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06037" y="1817779"/>
              <a:ext cx="18914" cy="840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45" name="Rectangle 320">
              <a:extLst>
                <a:ext uri="{FF2B5EF4-FFF2-40B4-BE49-F238E27FC236}">
                  <a16:creationId xmlns:a16="http://schemas.microsoft.com/office/drawing/2014/main" id="{FF3DB3C6-00AA-8AFC-6C39-BAB514275F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5457" y="1817779"/>
              <a:ext cx="18914" cy="840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46" name="Rectangle 321">
              <a:extLst>
                <a:ext uri="{FF2B5EF4-FFF2-40B4-BE49-F238E27FC236}">
                  <a16:creationId xmlns:a16="http://schemas.microsoft.com/office/drawing/2014/main" id="{D7A30345-F7E6-C9D6-91AD-4977C95553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08501" y="1817779"/>
              <a:ext cx="18914" cy="840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47" name="Rectangle 322">
              <a:extLst>
                <a:ext uri="{FF2B5EF4-FFF2-40B4-BE49-F238E27FC236}">
                  <a16:creationId xmlns:a16="http://schemas.microsoft.com/office/drawing/2014/main" id="{AD385C58-4E71-C777-CD5C-2A799F5B0C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35821" y="1817779"/>
              <a:ext cx="18914" cy="840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48" name="Rectangle 323">
              <a:extLst>
                <a:ext uri="{FF2B5EF4-FFF2-40B4-BE49-F238E27FC236}">
                  <a16:creationId xmlns:a16="http://schemas.microsoft.com/office/drawing/2014/main" id="{EF96DF63-C3CD-C62B-39FF-D5D225B301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65241" y="1817779"/>
              <a:ext cx="18914" cy="840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51" name="Rectangle 324">
              <a:extLst>
                <a:ext uri="{FF2B5EF4-FFF2-40B4-BE49-F238E27FC236}">
                  <a16:creationId xmlns:a16="http://schemas.microsoft.com/office/drawing/2014/main" id="{14895319-730F-74CC-2BD0-70B4D679E3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9081" y="1817779"/>
              <a:ext cx="18914" cy="840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54" name="Freeform 325">
              <a:extLst>
                <a:ext uri="{FF2B5EF4-FFF2-40B4-BE49-F238E27FC236}">
                  <a16:creationId xmlns:a16="http://schemas.microsoft.com/office/drawing/2014/main" id="{5E992B09-E98F-B051-FEF6-A3F8E4A557E7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1763" y="1775750"/>
              <a:ext cx="50435" cy="90363"/>
            </a:xfrm>
            <a:custGeom>
              <a:avLst/>
              <a:gdLst>
                <a:gd name="T0" fmla="*/ 21 w 24"/>
                <a:gd name="T1" fmla="*/ 0 h 43"/>
                <a:gd name="T2" fmla="*/ 0 w 24"/>
                <a:gd name="T3" fmla="*/ 20 h 43"/>
                <a:gd name="T4" fmla="*/ 0 w 24"/>
                <a:gd name="T5" fmla="*/ 23 h 43"/>
                <a:gd name="T6" fmla="*/ 21 w 24"/>
                <a:gd name="T7" fmla="*/ 43 h 43"/>
                <a:gd name="T8" fmla="*/ 24 w 24"/>
                <a:gd name="T9" fmla="*/ 40 h 43"/>
                <a:gd name="T10" fmla="*/ 8 w 24"/>
                <a:gd name="T11" fmla="*/ 24 h 43"/>
                <a:gd name="T12" fmla="*/ 9 w 24"/>
                <a:gd name="T13" fmla="*/ 24 h 43"/>
                <a:gd name="T14" fmla="*/ 9 w 24"/>
                <a:gd name="T15" fmla="*/ 20 h 43"/>
                <a:gd name="T16" fmla="*/ 8 w 24"/>
                <a:gd name="T17" fmla="*/ 20 h 43"/>
                <a:gd name="T18" fmla="*/ 24 w 24"/>
                <a:gd name="T19" fmla="*/ 3 h 43"/>
                <a:gd name="T20" fmla="*/ 21 w 24"/>
                <a:gd name="T21" fmla="*/ 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" h="43">
                  <a:moveTo>
                    <a:pt x="21" y="0"/>
                  </a:moveTo>
                  <a:lnTo>
                    <a:pt x="0" y="20"/>
                  </a:lnTo>
                  <a:lnTo>
                    <a:pt x="0" y="23"/>
                  </a:lnTo>
                  <a:lnTo>
                    <a:pt x="21" y="43"/>
                  </a:lnTo>
                  <a:lnTo>
                    <a:pt x="24" y="40"/>
                  </a:lnTo>
                  <a:lnTo>
                    <a:pt x="8" y="24"/>
                  </a:lnTo>
                  <a:lnTo>
                    <a:pt x="9" y="24"/>
                  </a:lnTo>
                  <a:lnTo>
                    <a:pt x="9" y="20"/>
                  </a:lnTo>
                  <a:lnTo>
                    <a:pt x="8" y="20"/>
                  </a:lnTo>
                  <a:lnTo>
                    <a:pt x="24" y="3"/>
                  </a:lnTo>
                  <a:lnTo>
                    <a:pt x="21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</p:grpSp>
      <p:grpSp>
        <p:nvGrpSpPr>
          <p:cNvPr id="103" name="Группа 2">
            <a:extLst>
              <a:ext uri="{FF2B5EF4-FFF2-40B4-BE49-F238E27FC236}">
                <a16:creationId xmlns:a16="http://schemas.microsoft.com/office/drawing/2014/main" id="{CBC24EC4-1911-F416-DEC4-ED7331FC5BBE}"/>
              </a:ext>
            </a:extLst>
          </p:cNvPr>
          <p:cNvGrpSpPr/>
          <p:nvPr/>
        </p:nvGrpSpPr>
        <p:grpSpPr>
          <a:xfrm flipH="1">
            <a:off x="12250446" y="8843269"/>
            <a:ext cx="1319030" cy="393886"/>
            <a:chOff x="2851763" y="1775750"/>
            <a:chExt cx="302608" cy="90363"/>
          </a:xfrm>
          <a:solidFill>
            <a:schemeClr val="tx1"/>
          </a:solidFill>
        </p:grpSpPr>
        <p:sp>
          <p:nvSpPr>
            <p:cNvPr id="104" name="Rectangle 315">
              <a:extLst>
                <a:ext uri="{FF2B5EF4-FFF2-40B4-BE49-F238E27FC236}">
                  <a16:creationId xmlns:a16="http://schemas.microsoft.com/office/drawing/2014/main" id="{99EFD1BA-788D-65DC-41F0-75E4296872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49299" y="1817779"/>
              <a:ext cx="18914" cy="840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05" name="Rectangle 316">
              <a:extLst>
                <a:ext uri="{FF2B5EF4-FFF2-40B4-BE49-F238E27FC236}">
                  <a16:creationId xmlns:a16="http://schemas.microsoft.com/office/drawing/2014/main" id="{CB3ADCDC-ACD0-6C31-03BC-B99599423C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21979" y="1817779"/>
              <a:ext cx="18914" cy="840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06" name="Rectangle 317">
              <a:extLst>
                <a:ext uri="{FF2B5EF4-FFF2-40B4-BE49-F238E27FC236}">
                  <a16:creationId xmlns:a16="http://schemas.microsoft.com/office/drawing/2014/main" id="{2E9CDBCE-6D74-17BB-0747-219DF6001E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2559" y="1817779"/>
              <a:ext cx="18914" cy="840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07" name="Rectangle 318">
              <a:extLst>
                <a:ext uri="{FF2B5EF4-FFF2-40B4-BE49-F238E27FC236}">
                  <a16:creationId xmlns:a16="http://schemas.microsoft.com/office/drawing/2014/main" id="{BA4F7BE7-B5D6-FDA3-2310-AD4C4AF164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8719" y="1817779"/>
              <a:ext cx="18914" cy="840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08" name="Rectangle 319">
              <a:extLst>
                <a:ext uri="{FF2B5EF4-FFF2-40B4-BE49-F238E27FC236}">
                  <a16:creationId xmlns:a16="http://schemas.microsoft.com/office/drawing/2014/main" id="{D2D99EE4-5A59-6E5B-C69D-E3FFBE23AE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06037" y="1817779"/>
              <a:ext cx="18914" cy="840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09" name="Rectangle 320">
              <a:extLst>
                <a:ext uri="{FF2B5EF4-FFF2-40B4-BE49-F238E27FC236}">
                  <a16:creationId xmlns:a16="http://schemas.microsoft.com/office/drawing/2014/main" id="{B51EC383-BEEF-3C25-9B03-D54AB1D1DA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5457" y="1817779"/>
              <a:ext cx="18914" cy="840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10" name="Rectangle 321">
              <a:extLst>
                <a:ext uri="{FF2B5EF4-FFF2-40B4-BE49-F238E27FC236}">
                  <a16:creationId xmlns:a16="http://schemas.microsoft.com/office/drawing/2014/main" id="{B959FDAC-E6D2-C899-87C6-0EDA0483D8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08501" y="1817779"/>
              <a:ext cx="18914" cy="840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11" name="Rectangle 322">
              <a:extLst>
                <a:ext uri="{FF2B5EF4-FFF2-40B4-BE49-F238E27FC236}">
                  <a16:creationId xmlns:a16="http://schemas.microsoft.com/office/drawing/2014/main" id="{55DBA3FC-E182-AF1B-69BF-625FE0F6A7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35821" y="1817779"/>
              <a:ext cx="18914" cy="840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12" name="Rectangle 323">
              <a:extLst>
                <a:ext uri="{FF2B5EF4-FFF2-40B4-BE49-F238E27FC236}">
                  <a16:creationId xmlns:a16="http://schemas.microsoft.com/office/drawing/2014/main" id="{2513C273-9E99-D7A3-7E2E-1393B3D1FB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65241" y="1817779"/>
              <a:ext cx="18914" cy="840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13" name="Rectangle 324">
              <a:extLst>
                <a:ext uri="{FF2B5EF4-FFF2-40B4-BE49-F238E27FC236}">
                  <a16:creationId xmlns:a16="http://schemas.microsoft.com/office/drawing/2014/main" id="{331FF1B1-29B8-CAB3-304E-9A67139D6F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9081" y="1817779"/>
              <a:ext cx="18914" cy="840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14" name="Freeform 325">
              <a:extLst>
                <a:ext uri="{FF2B5EF4-FFF2-40B4-BE49-F238E27FC236}">
                  <a16:creationId xmlns:a16="http://schemas.microsoft.com/office/drawing/2014/main" id="{15F08603-4027-EBF8-6D9C-7F9D1164AF30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1763" y="1775750"/>
              <a:ext cx="50435" cy="90363"/>
            </a:xfrm>
            <a:custGeom>
              <a:avLst/>
              <a:gdLst>
                <a:gd name="T0" fmla="*/ 21 w 24"/>
                <a:gd name="T1" fmla="*/ 0 h 43"/>
                <a:gd name="T2" fmla="*/ 0 w 24"/>
                <a:gd name="T3" fmla="*/ 20 h 43"/>
                <a:gd name="T4" fmla="*/ 0 w 24"/>
                <a:gd name="T5" fmla="*/ 23 h 43"/>
                <a:gd name="T6" fmla="*/ 21 w 24"/>
                <a:gd name="T7" fmla="*/ 43 h 43"/>
                <a:gd name="T8" fmla="*/ 24 w 24"/>
                <a:gd name="T9" fmla="*/ 40 h 43"/>
                <a:gd name="T10" fmla="*/ 8 w 24"/>
                <a:gd name="T11" fmla="*/ 24 h 43"/>
                <a:gd name="T12" fmla="*/ 9 w 24"/>
                <a:gd name="T13" fmla="*/ 24 h 43"/>
                <a:gd name="T14" fmla="*/ 9 w 24"/>
                <a:gd name="T15" fmla="*/ 20 h 43"/>
                <a:gd name="T16" fmla="*/ 8 w 24"/>
                <a:gd name="T17" fmla="*/ 20 h 43"/>
                <a:gd name="T18" fmla="*/ 24 w 24"/>
                <a:gd name="T19" fmla="*/ 3 h 43"/>
                <a:gd name="T20" fmla="*/ 21 w 24"/>
                <a:gd name="T21" fmla="*/ 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" h="43">
                  <a:moveTo>
                    <a:pt x="21" y="0"/>
                  </a:moveTo>
                  <a:lnTo>
                    <a:pt x="0" y="20"/>
                  </a:lnTo>
                  <a:lnTo>
                    <a:pt x="0" y="23"/>
                  </a:lnTo>
                  <a:lnTo>
                    <a:pt x="21" y="43"/>
                  </a:lnTo>
                  <a:lnTo>
                    <a:pt x="24" y="40"/>
                  </a:lnTo>
                  <a:lnTo>
                    <a:pt x="8" y="24"/>
                  </a:lnTo>
                  <a:lnTo>
                    <a:pt x="9" y="24"/>
                  </a:lnTo>
                  <a:lnTo>
                    <a:pt x="9" y="20"/>
                  </a:lnTo>
                  <a:lnTo>
                    <a:pt x="8" y="20"/>
                  </a:lnTo>
                  <a:lnTo>
                    <a:pt x="24" y="3"/>
                  </a:lnTo>
                  <a:lnTo>
                    <a:pt x="21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</p:grpSp>
      <p:grpSp>
        <p:nvGrpSpPr>
          <p:cNvPr id="115" name="Группа 2">
            <a:extLst>
              <a:ext uri="{FF2B5EF4-FFF2-40B4-BE49-F238E27FC236}">
                <a16:creationId xmlns:a16="http://schemas.microsoft.com/office/drawing/2014/main" id="{FF788E04-FB01-EADA-133D-6A593E734800}"/>
              </a:ext>
            </a:extLst>
          </p:cNvPr>
          <p:cNvGrpSpPr/>
          <p:nvPr/>
        </p:nvGrpSpPr>
        <p:grpSpPr>
          <a:xfrm flipH="1">
            <a:off x="12250446" y="11864716"/>
            <a:ext cx="1319030" cy="393886"/>
            <a:chOff x="2851763" y="1775750"/>
            <a:chExt cx="302608" cy="90363"/>
          </a:xfrm>
          <a:solidFill>
            <a:schemeClr val="tx1"/>
          </a:solidFill>
        </p:grpSpPr>
        <p:sp>
          <p:nvSpPr>
            <p:cNvPr id="116" name="Rectangle 315">
              <a:extLst>
                <a:ext uri="{FF2B5EF4-FFF2-40B4-BE49-F238E27FC236}">
                  <a16:creationId xmlns:a16="http://schemas.microsoft.com/office/drawing/2014/main" id="{DA90A28A-2A0E-65DE-7CCF-5174449C6A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49299" y="1817779"/>
              <a:ext cx="18914" cy="840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17" name="Rectangle 316">
              <a:extLst>
                <a:ext uri="{FF2B5EF4-FFF2-40B4-BE49-F238E27FC236}">
                  <a16:creationId xmlns:a16="http://schemas.microsoft.com/office/drawing/2014/main" id="{E6E06170-D93C-4636-273D-1BA3900881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21979" y="1817779"/>
              <a:ext cx="18914" cy="840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18" name="Rectangle 317">
              <a:extLst>
                <a:ext uri="{FF2B5EF4-FFF2-40B4-BE49-F238E27FC236}">
                  <a16:creationId xmlns:a16="http://schemas.microsoft.com/office/drawing/2014/main" id="{BA187263-C82E-56F2-48F4-03624E2A59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2559" y="1817779"/>
              <a:ext cx="18914" cy="840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19" name="Rectangle 318">
              <a:extLst>
                <a:ext uri="{FF2B5EF4-FFF2-40B4-BE49-F238E27FC236}">
                  <a16:creationId xmlns:a16="http://schemas.microsoft.com/office/drawing/2014/main" id="{37961FA9-1054-41B3-DA88-092F180CB1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8719" y="1817779"/>
              <a:ext cx="18914" cy="840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20" name="Rectangle 319">
              <a:extLst>
                <a:ext uri="{FF2B5EF4-FFF2-40B4-BE49-F238E27FC236}">
                  <a16:creationId xmlns:a16="http://schemas.microsoft.com/office/drawing/2014/main" id="{CBEB139F-8B84-B237-DFB2-A09AE829AC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06037" y="1817779"/>
              <a:ext cx="18914" cy="840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21" name="Rectangle 320">
              <a:extLst>
                <a:ext uri="{FF2B5EF4-FFF2-40B4-BE49-F238E27FC236}">
                  <a16:creationId xmlns:a16="http://schemas.microsoft.com/office/drawing/2014/main" id="{A9FD433B-A635-B98E-9672-033717F18E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5457" y="1817779"/>
              <a:ext cx="18914" cy="840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22" name="Rectangle 321">
              <a:extLst>
                <a:ext uri="{FF2B5EF4-FFF2-40B4-BE49-F238E27FC236}">
                  <a16:creationId xmlns:a16="http://schemas.microsoft.com/office/drawing/2014/main" id="{4BDE7647-E6D3-6503-589B-A7C782422E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08501" y="1817779"/>
              <a:ext cx="18914" cy="840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23" name="Rectangle 322">
              <a:extLst>
                <a:ext uri="{FF2B5EF4-FFF2-40B4-BE49-F238E27FC236}">
                  <a16:creationId xmlns:a16="http://schemas.microsoft.com/office/drawing/2014/main" id="{C64BF93F-5354-C592-61B8-022E31F951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35821" y="1817779"/>
              <a:ext cx="18914" cy="840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24" name="Rectangle 323">
              <a:extLst>
                <a:ext uri="{FF2B5EF4-FFF2-40B4-BE49-F238E27FC236}">
                  <a16:creationId xmlns:a16="http://schemas.microsoft.com/office/drawing/2014/main" id="{BA9A992D-E2A0-46A5-3D49-F071399C2D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65241" y="1817779"/>
              <a:ext cx="18914" cy="840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25" name="Rectangle 324">
              <a:extLst>
                <a:ext uri="{FF2B5EF4-FFF2-40B4-BE49-F238E27FC236}">
                  <a16:creationId xmlns:a16="http://schemas.microsoft.com/office/drawing/2014/main" id="{FAB6E59E-5426-5017-6F0F-6A3BF4707F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9081" y="1817779"/>
              <a:ext cx="18914" cy="840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26" name="Freeform 325">
              <a:extLst>
                <a:ext uri="{FF2B5EF4-FFF2-40B4-BE49-F238E27FC236}">
                  <a16:creationId xmlns:a16="http://schemas.microsoft.com/office/drawing/2014/main" id="{EC43890D-530B-7D93-66E6-FAFBC4E847F6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1763" y="1775750"/>
              <a:ext cx="50435" cy="90363"/>
            </a:xfrm>
            <a:custGeom>
              <a:avLst/>
              <a:gdLst>
                <a:gd name="T0" fmla="*/ 21 w 24"/>
                <a:gd name="T1" fmla="*/ 0 h 43"/>
                <a:gd name="T2" fmla="*/ 0 w 24"/>
                <a:gd name="T3" fmla="*/ 20 h 43"/>
                <a:gd name="T4" fmla="*/ 0 w 24"/>
                <a:gd name="T5" fmla="*/ 23 h 43"/>
                <a:gd name="T6" fmla="*/ 21 w 24"/>
                <a:gd name="T7" fmla="*/ 43 h 43"/>
                <a:gd name="T8" fmla="*/ 24 w 24"/>
                <a:gd name="T9" fmla="*/ 40 h 43"/>
                <a:gd name="T10" fmla="*/ 8 w 24"/>
                <a:gd name="T11" fmla="*/ 24 h 43"/>
                <a:gd name="T12" fmla="*/ 9 w 24"/>
                <a:gd name="T13" fmla="*/ 24 h 43"/>
                <a:gd name="T14" fmla="*/ 9 w 24"/>
                <a:gd name="T15" fmla="*/ 20 h 43"/>
                <a:gd name="T16" fmla="*/ 8 w 24"/>
                <a:gd name="T17" fmla="*/ 20 h 43"/>
                <a:gd name="T18" fmla="*/ 24 w 24"/>
                <a:gd name="T19" fmla="*/ 3 h 43"/>
                <a:gd name="T20" fmla="*/ 21 w 24"/>
                <a:gd name="T21" fmla="*/ 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" h="43">
                  <a:moveTo>
                    <a:pt x="21" y="0"/>
                  </a:moveTo>
                  <a:lnTo>
                    <a:pt x="0" y="20"/>
                  </a:lnTo>
                  <a:lnTo>
                    <a:pt x="0" y="23"/>
                  </a:lnTo>
                  <a:lnTo>
                    <a:pt x="21" y="43"/>
                  </a:lnTo>
                  <a:lnTo>
                    <a:pt x="24" y="40"/>
                  </a:lnTo>
                  <a:lnTo>
                    <a:pt x="8" y="24"/>
                  </a:lnTo>
                  <a:lnTo>
                    <a:pt x="9" y="24"/>
                  </a:lnTo>
                  <a:lnTo>
                    <a:pt x="9" y="20"/>
                  </a:lnTo>
                  <a:lnTo>
                    <a:pt x="8" y="20"/>
                  </a:lnTo>
                  <a:lnTo>
                    <a:pt x="24" y="3"/>
                  </a:lnTo>
                  <a:lnTo>
                    <a:pt x="21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</p:grpSp>
      <p:grpSp>
        <p:nvGrpSpPr>
          <p:cNvPr id="127" name="Группа 2">
            <a:extLst>
              <a:ext uri="{FF2B5EF4-FFF2-40B4-BE49-F238E27FC236}">
                <a16:creationId xmlns:a16="http://schemas.microsoft.com/office/drawing/2014/main" id="{B2141449-6C9F-8037-0660-D388AD51DD17}"/>
              </a:ext>
            </a:extLst>
          </p:cNvPr>
          <p:cNvGrpSpPr/>
          <p:nvPr/>
        </p:nvGrpSpPr>
        <p:grpSpPr>
          <a:xfrm>
            <a:off x="10901894" y="10401699"/>
            <a:ext cx="1319030" cy="393886"/>
            <a:chOff x="2851763" y="1775750"/>
            <a:chExt cx="302608" cy="90363"/>
          </a:xfrm>
          <a:solidFill>
            <a:schemeClr val="tx1"/>
          </a:solidFill>
        </p:grpSpPr>
        <p:sp>
          <p:nvSpPr>
            <p:cNvPr id="128" name="Rectangle 315">
              <a:extLst>
                <a:ext uri="{FF2B5EF4-FFF2-40B4-BE49-F238E27FC236}">
                  <a16:creationId xmlns:a16="http://schemas.microsoft.com/office/drawing/2014/main" id="{2F95DBB3-93ED-6123-FB27-B7E0CFA2C3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49299" y="1817779"/>
              <a:ext cx="18914" cy="840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29" name="Rectangle 316">
              <a:extLst>
                <a:ext uri="{FF2B5EF4-FFF2-40B4-BE49-F238E27FC236}">
                  <a16:creationId xmlns:a16="http://schemas.microsoft.com/office/drawing/2014/main" id="{FFD278E1-7C71-1EA7-8161-03591F23C6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21979" y="1817779"/>
              <a:ext cx="18914" cy="840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30" name="Rectangle 317">
              <a:extLst>
                <a:ext uri="{FF2B5EF4-FFF2-40B4-BE49-F238E27FC236}">
                  <a16:creationId xmlns:a16="http://schemas.microsoft.com/office/drawing/2014/main" id="{7A683621-E057-547B-A874-74CD557489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2559" y="1817779"/>
              <a:ext cx="18914" cy="840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31" name="Rectangle 318">
              <a:extLst>
                <a:ext uri="{FF2B5EF4-FFF2-40B4-BE49-F238E27FC236}">
                  <a16:creationId xmlns:a16="http://schemas.microsoft.com/office/drawing/2014/main" id="{9B727D5B-3C44-FEB9-EB50-82B0C249E2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8719" y="1817779"/>
              <a:ext cx="18914" cy="840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32" name="Rectangle 319">
              <a:extLst>
                <a:ext uri="{FF2B5EF4-FFF2-40B4-BE49-F238E27FC236}">
                  <a16:creationId xmlns:a16="http://schemas.microsoft.com/office/drawing/2014/main" id="{9C63B6ED-BBB2-366C-35D1-07523F4EF6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06037" y="1817779"/>
              <a:ext cx="18914" cy="840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33" name="Rectangle 320">
              <a:extLst>
                <a:ext uri="{FF2B5EF4-FFF2-40B4-BE49-F238E27FC236}">
                  <a16:creationId xmlns:a16="http://schemas.microsoft.com/office/drawing/2014/main" id="{6605D592-2EAC-03A2-8F5E-F79EE382EE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5457" y="1817779"/>
              <a:ext cx="18914" cy="840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34" name="Rectangle 321">
              <a:extLst>
                <a:ext uri="{FF2B5EF4-FFF2-40B4-BE49-F238E27FC236}">
                  <a16:creationId xmlns:a16="http://schemas.microsoft.com/office/drawing/2014/main" id="{2ED03B74-591F-D26B-2FEE-88C8F4A4FB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08501" y="1817779"/>
              <a:ext cx="18914" cy="840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35" name="Rectangle 322">
              <a:extLst>
                <a:ext uri="{FF2B5EF4-FFF2-40B4-BE49-F238E27FC236}">
                  <a16:creationId xmlns:a16="http://schemas.microsoft.com/office/drawing/2014/main" id="{54236123-D1F1-C254-6D82-9EB478DC67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35821" y="1817779"/>
              <a:ext cx="18914" cy="840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36" name="Rectangle 323">
              <a:extLst>
                <a:ext uri="{FF2B5EF4-FFF2-40B4-BE49-F238E27FC236}">
                  <a16:creationId xmlns:a16="http://schemas.microsoft.com/office/drawing/2014/main" id="{09346C50-B5EA-CAE9-FBFA-73733B1EC3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65241" y="1817779"/>
              <a:ext cx="18914" cy="840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37" name="Rectangle 324">
              <a:extLst>
                <a:ext uri="{FF2B5EF4-FFF2-40B4-BE49-F238E27FC236}">
                  <a16:creationId xmlns:a16="http://schemas.microsoft.com/office/drawing/2014/main" id="{FA07406F-C6E3-FCE4-719E-E487A0FE78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9081" y="1817779"/>
              <a:ext cx="18914" cy="840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38" name="Freeform 325">
              <a:extLst>
                <a:ext uri="{FF2B5EF4-FFF2-40B4-BE49-F238E27FC236}">
                  <a16:creationId xmlns:a16="http://schemas.microsoft.com/office/drawing/2014/main" id="{07DEC9A9-44CF-3AB6-83FF-A807B0304F40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1763" y="1775750"/>
              <a:ext cx="50435" cy="90363"/>
            </a:xfrm>
            <a:custGeom>
              <a:avLst/>
              <a:gdLst>
                <a:gd name="T0" fmla="*/ 21 w 24"/>
                <a:gd name="T1" fmla="*/ 0 h 43"/>
                <a:gd name="T2" fmla="*/ 0 w 24"/>
                <a:gd name="T3" fmla="*/ 20 h 43"/>
                <a:gd name="T4" fmla="*/ 0 w 24"/>
                <a:gd name="T5" fmla="*/ 23 h 43"/>
                <a:gd name="T6" fmla="*/ 21 w 24"/>
                <a:gd name="T7" fmla="*/ 43 h 43"/>
                <a:gd name="T8" fmla="*/ 24 w 24"/>
                <a:gd name="T9" fmla="*/ 40 h 43"/>
                <a:gd name="T10" fmla="*/ 8 w 24"/>
                <a:gd name="T11" fmla="*/ 24 h 43"/>
                <a:gd name="T12" fmla="*/ 9 w 24"/>
                <a:gd name="T13" fmla="*/ 24 h 43"/>
                <a:gd name="T14" fmla="*/ 9 w 24"/>
                <a:gd name="T15" fmla="*/ 20 h 43"/>
                <a:gd name="T16" fmla="*/ 8 w 24"/>
                <a:gd name="T17" fmla="*/ 20 h 43"/>
                <a:gd name="T18" fmla="*/ 24 w 24"/>
                <a:gd name="T19" fmla="*/ 3 h 43"/>
                <a:gd name="T20" fmla="*/ 21 w 24"/>
                <a:gd name="T21" fmla="*/ 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" h="43">
                  <a:moveTo>
                    <a:pt x="21" y="0"/>
                  </a:moveTo>
                  <a:lnTo>
                    <a:pt x="0" y="20"/>
                  </a:lnTo>
                  <a:lnTo>
                    <a:pt x="0" y="23"/>
                  </a:lnTo>
                  <a:lnTo>
                    <a:pt x="21" y="43"/>
                  </a:lnTo>
                  <a:lnTo>
                    <a:pt x="24" y="40"/>
                  </a:lnTo>
                  <a:lnTo>
                    <a:pt x="8" y="24"/>
                  </a:lnTo>
                  <a:lnTo>
                    <a:pt x="9" y="24"/>
                  </a:lnTo>
                  <a:lnTo>
                    <a:pt x="9" y="20"/>
                  </a:lnTo>
                  <a:lnTo>
                    <a:pt x="8" y="20"/>
                  </a:lnTo>
                  <a:lnTo>
                    <a:pt x="24" y="3"/>
                  </a:lnTo>
                  <a:lnTo>
                    <a:pt x="21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</p:grpSp>
      <p:grpSp>
        <p:nvGrpSpPr>
          <p:cNvPr id="139" name="Группа 2">
            <a:extLst>
              <a:ext uri="{FF2B5EF4-FFF2-40B4-BE49-F238E27FC236}">
                <a16:creationId xmlns:a16="http://schemas.microsoft.com/office/drawing/2014/main" id="{A4DF0110-0A2B-B48D-48D9-22D6B856263F}"/>
              </a:ext>
            </a:extLst>
          </p:cNvPr>
          <p:cNvGrpSpPr/>
          <p:nvPr/>
        </p:nvGrpSpPr>
        <p:grpSpPr>
          <a:xfrm>
            <a:off x="10901894" y="7485472"/>
            <a:ext cx="1319030" cy="393886"/>
            <a:chOff x="2851763" y="1775750"/>
            <a:chExt cx="302608" cy="90363"/>
          </a:xfrm>
          <a:solidFill>
            <a:schemeClr val="tx1"/>
          </a:solidFill>
        </p:grpSpPr>
        <p:sp>
          <p:nvSpPr>
            <p:cNvPr id="140" name="Rectangle 315">
              <a:extLst>
                <a:ext uri="{FF2B5EF4-FFF2-40B4-BE49-F238E27FC236}">
                  <a16:creationId xmlns:a16="http://schemas.microsoft.com/office/drawing/2014/main" id="{074EECE8-D853-EFB0-55DD-257031B65F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49299" y="1817779"/>
              <a:ext cx="18914" cy="840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41" name="Rectangle 316">
              <a:extLst>
                <a:ext uri="{FF2B5EF4-FFF2-40B4-BE49-F238E27FC236}">
                  <a16:creationId xmlns:a16="http://schemas.microsoft.com/office/drawing/2014/main" id="{022B35E9-ADC7-4D99-D245-2C4F47E027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21979" y="1817779"/>
              <a:ext cx="18914" cy="840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42" name="Rectangle 317">
              <a:extLst>
                <a:ext uri="{FF2B5EF4-FFF2-40B4-BE49-F238E27FC236}">
                  <a16:creationId xmlns:a16="http://schemas.microsoft.com/office/drawing/2014/main" id="{232B30FE-A049-370C-F933-A91AAD6FD7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2559" y="1817779"/>
              <a:ext cx="18914" cy="840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43" name="Rectangle 318">
              <a:extLst>
                <a:ext uri="{FF2B5EF4-FFF2-40B4-BE49-F238E27FC236}">
                  <a16:creationId xmlns:a16="http://schemas.microsoft.com/office/drawing/2014/main" id="{A67EB388-B091-C7A0-00B0-BB4F3B0495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8719" y="1817779"/>
              <a:ext cx="18914" cy="840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44" name="Rectangle 319">
              <a:extLst>
                <a:ext uri="{FF2B5EF4-FFF2-40B4-BE49-F238E27FC236}">
                  <a16:creationId xmlns:a16="http://schemas.microsoft.com/office/drawing/2014/main" id="{7B270CD0-86C8-3776-0870-AE8FB8E96C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06037" y="1817779"/>
              <a:ext cx="18914" cy="840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45" name="Rectangle 320">
              <a:extLst>
                <a:ext uri="{FF2B5EF4-FFF2-40B4-BE49-F238E27FC236}">
                  <a16:creationId xmlns:a16="http://schemas.microsoft.com/office/drawing/2014/main" id="{F63ECC37-EE4C-7FC1-1626-10731E7AA3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5457" y="1817779"/>
              <a:ext cx="18914" cy="840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46" name="Rectangle 321">
              <a:extLst>
                <a:ext uri="{FF2B5EF4-FFF2-40B4-BE49-F238E27FC236}">
                  <a16:creationId xmlns:a16="http://schemas.microsoft.com/office/drawing/2014/main" id="{3E1BEB4B-9D52-FD3D-07E5-C0D848785D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08501" y="1817779"/>
              <a:ext cx="18914" cy="840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47" name="Rectangle 322">
              <a:extLst>
                <a:ext uri="{FF2B5EF4-FFF2-40B4-BE49-F238E27FC236}">
                  <a16:creationId xmlns:a16="http://schemas.microsoft.com/office/drawing/2014/main" id="{85E5C89F-EC7A-6C04-5272-A1EA113A30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35821" y="1817779"/>
              <a:ext cx="18914" cy="840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48" name="Rectangle 323">
              <a:extLst>
                <a:ext uri="{FF2B5EF4-FFF2-40B4-BE49-F238E27FC236}">
                  <a16:creationId xmlns:a16="http://schemas.microsoft.com/office/drawing/2014/main" id="{4DEDFCEA-1FE9-BFEC-A36C-2B77090E76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65241" y="1817779"/>
              <a:ext cx="18914" cy="840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49" name="Rectangle 324">
              <a:extLst>
                <a:ext uri="{FF2B5EF4-FFF2-40B4-BE49-F238E27FC236}">
                  <a16:creationId xmlns:a16="http://schemas.microsoft.com/office/drawing/2014/main" id="{463EC82E-23D1-30FC-3466-F924FF6297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9081" y="1817779"/>
              <a:ext cx="18914" cy="840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50" name="Freeform 325">
              <a:extLst>
                <a:ext uri="{FF2B5EF4-FFF2-40B4-BE49-F238E27FC236}">
                  <a16:creationId xmlns:a16="http://schemas.microsoft.com/office/drawing/2014/main" id="{90BDE34E-7896-4CD7-4084-EBB4DF554B71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1763" y="1775750"/>
              <a:ext cx="50435" cy="90363"/>
            </a:xfrm>
            <a:custGeom>
              <a:avLst/>
              <a:gdLst>
                <a:gd name="T0" fmla="*/ 21 w 24"/>
                <a:gd name="T1" fmla="*/ 0 h 43"/>
                <a:gd name="T2" fmla="*/ 0 w 24"/>
                <a:gd name="T3" fmla="*/ 20 h 43"/>
                <a:gd name="T4" fmla="*/ 0 w 24"/>
                <a:gd name="T5" fmla="*/ 23 h 43"/>
                <a:gd name="T6" fmla="*/ 21 w 24"/>
                <a:gd name="T7" fmla="*/ 43 h 43"/>
                <a:gd name="T8" fmla="*/ 24 w 24"/>
                <a:gd name="T9" fmla="*/ 40 h 43"/>
                <a:gd name="T10" fmla="*/ 8 w 24"/>
                <a:gd name="T11" fmla="*/ 24 h 43"/>
                <a:gd name="T12" fmla="*/ 9 w 24"/>
                <a:gd name="T13" fmla="*/ 24 h 43"/>
                <a:gd name="T14" fmla="*/ 9 w 24"/>
                <a:gd name="T15" fmla="*/ 20 h 43"/>
                <a:gd name="T16" fmla="*/ 8 w 24"/>
                <a:gd name="T17" fmla="*/ 20 h 43"/>
                <a:gd name="T18" fmla="*/ 24 w 24"/>
                <a:gd name="T19" fmla="*/ 3 h 43"/>
                <a:gd name="T20" fmla="*/ 21 w 24"/>
                <a:gd name="T21" fmla="*/ 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" h="43">
                  <a:moveTo>
                    <a:pt x="21" y="0"/>
                  </a:moveTo>
                  <a:lnTo>
                    <a:pt x="0" y="20"/>
                  </a:lnTo>
                  <a:lnTo>
                    <a:pt x="0" y="23"/>
                  </a:lnTo>
                  <a:lnTo>
                    <a:pt x="21" y="43"/>
                  </a:lnTo>
                  <a:lnTo>
                    <a:pt x="24" y="40"/>
                  </a:lnTo>
                  <a:lnTo>
                    <a:pt x="8" y="24"/>
                  </a:lnTo>
                  <a:lnTo>
                    <a:pt x="9" y="24"/>
                  </a:lnTo>
                  <a:lnTo>
                    <a:pt x="9" y="20"/>
                  </a:lnTo>
                  <a:lnTo>
                    <a:pt x="8" y="20"/>
                  </a:lnTo>
                  <a:lnTo>
                    <a:pt x="24" y="3"/>
                  </a:lnTo>
                  <a:lnTo>
                    <a:pt x="21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</p:grpSp>
      <p:grpSp>
        <p:nvGrpSpPr>
          <p:cNvPr id="151" name="Группа 2">
            <a:extLst>
              <a:ext uri="{FF2B5EF4-FFF2-40B4-BE49-F238E27FC236}">
                <a16:creationId xmlns:a16="http://schemas.microsoft.com/office/drawing/2014/main" id="{CB97E009-8331-95BF-140B-2845F344F302}"/>
              </a:ext>
            </a:extLst>
          </p:cNvPr>
          <p:cNvGrpSpPr/>
          <p:nvPr/>
        </p:nvGrpSpPr>
        <p:grpSpPr>
          <a:xfrm>
            <a:off x="10901894" y="4431747"/>
            <a:ext cx="1319030" cy="393886"/>
            <a:chOff x="2851763" y="1775750"/>
            <a:chExt cx="302608" cy="90363"/>
          </a:xfrm>
          <a:solidFill>
            <a:schemeClr val="tx1"/>
          </a:solidFill>
        </p:grpSpPr>
        <p:sp>
          <p:nvSpPr>
            <p:cNvPr id="152" name="Rectangle 315">
              <a:extLst>
                <a:ext uri="{FF2B5EF4-FFF2-40B4-BE49-F238E27FC236}">
                  <a16:creationId xmlns:a16="http://schemas.microsoft.com/office/drawing/2014/main" id="{081333D3-9707-BFC7-3E53-8C21C70262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49299" y="1817779"/>
              <a:ext cx="18914" cy="840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53" name="Rectangle 316">
              <a:extLst>
                <a:ext uri="{FF2B5EF4-FFF2-40B4-BE49-F238E27FC236}">
                  <a16:creationId xmlns:a16="http://schemas.microsoft.com/office/drawing/2014/main" id="{8979B1F6-3DC3-1C08-CC44-107435AF1E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21979" y="1817779"/>
              <a:ext cx="18914" cy="840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54" name="Rectangle 317">
              <a:extLst>
                <a:ext uri="{FF2B5EF4-FFF2-40B4-BE49-F238E27FC236}">
                  <a16:creationId xmlns:a16="http://schemas.microsoft.com/office/drawing/2014/main" id="{8123475A-3335-1B8E-875C-5395E18FB1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2559" y="1817779"/>
              <a:ext cx="18914" cy="840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55" name="Rectangle 318">
              <a:extLst>
                <a:ext uri="{FF2B5EF4-FFF2-40B4-BE49-F238E27FC236}">
                  <a16:creationId xmlns:a16="http://schemas.microsoft.com/office/drawing/2014/main" id="{BCDEE939-25D5-848F-E682-C8890D8EBB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8719" y="1817779"/>
              <a:ext cx="18914" cy="840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56" name="Rectangle 319">
              <a:extLst>
                <a:ext uri="{FF2B5EF4-FFF2-40B4-BE49-F238E27FC236}">
                  <a16:creationId xmlns:a16="http://schemas.microsoft.com/office/drawing/2014/main" id="{9FBB2DB5-2963-819F-127C-6F7AAE6FFE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06037" y="1817779"/>
              <a:ext cx="18914" cy="840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57" name="Rectangle 320">
              <a:extLst>
                <a:ext uri="{FF2B5EF4-FFF2-40B4-BE49-F238E27FC236}">
                  <a16:creationId xmlns:a16="http://schemas.microsoft.com/office/drawing/2014/main" id="{B4C1EC67-D773-7212-65E3-A806C2E751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5457" y="1817779"/>
              <a:ext cx="18914" cy="840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58" name="Rectangle 321">
              <a:extLst>
                <a:ext uri="{FF2B5EF4-FFF2-40B4-BE49-F238E27FC236}">
                  <a16:creationId xmlns:a16="http://schemas.microsoft.com/office/drawing/2014/main" id="{4F2AAF38-7FE3-DF85-7222-39CB950A29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08501" y="1817779"/>
              <a:ext cx="18914" cy="840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59" name="Rectangle 322">
              <a:extLst>
                <a:ext uri="{FF2B5EF4-FFF2-40B4-BE49-F238E27FC236}">
                  <a16:creationId xmlns:a16="http://schemas.microsoft.com/office/drawing/2014/main" id="{A60312D1-2C31-40CC-552C-600C6CAEF9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35821" y="1817779"/>
              <a:ext cx="18914" cy="840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60" name="Rectangle 323">
              <a:extLst>
                <a:ext uri="{FF2B5EF4-FFF2-40B4-BE49-F238E27FC236}">
                  <a16:creationId xmlns:a16="http://schemas.microsoft.com/office/drawing/2014/main" id="{8A664805-85E9-0FB2-5177-3E6D66A90C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65241" y="1817779"/>
              <a:ext cx="18914" cy="840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61" name="Rectangle 324">
              <a:extLst>
                <a:ext uri="{FF2B5EF4-FFF2-40B4-BE49-F238E27FC236}">
                  <a16:creationId xmlns:a16="http://schemas.microsoft.com/office/drawing/2014/main" id="{57A2283C-C645-0F4A-59F3-154A2AB2F0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9081" y="1817779"/>
              <a:ext cx="18914" cy="840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62" name="Freeform 325">
              <a:extLst>
                <a:ext uri="{FF2B5EF4-FFF2-40B4-BE49-F238E27FC236}">
                  <a16:creationId xmlns:a16="http://schemas.microsoft.com/office/drawing/2014/main" id="{989C1B9F-C091-132A-05C6-1D2B8565C9AA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1763" y="1775750"/>
              <a:ext cx="50435" cy="90363"/>
            </a:xfrm>
            <a:custGeom>
              <a:avLst/>
              <a:gdLst>
                <a:gd name="T0" fmla="*/ 21 w 24"/>
                <a:gd name="T1" fmla="*/ 0 h 43"/>
                <a:gd name="T2" fmla="*/ 0 w 24"/>
                <a:gd name="T3" fmla="*/ 20 h 43"/>
                <a:gd name="T4" fmla="*/ 0 w 24"/>
                <a:gd name="T5" fmla="*/ 23 h 43"/>
                <a:gd name="T6" fmla="*/ 21 w 24"/>
                <a:gd name="T7" fmla="*/ 43 h 43"/>
                <a:gd name="T8" fmla="*/ 24 w 24"/>
                <a:gd name="T9" fmla="*/ 40 h 43"/>
                <a:gd name="T10" fmla="*/ 8 w 24"/>
                <a:gd name="T11" fmla="*/ 24 h 43"/>
                <a:gd name="T12" fmla="*/ 9 w 24"/>
                <a:gd name="T13" fmla="*/ 24 h 43"/>
                <a:gd name="T14" fmla="*/ 9 w 24"/>
                <a:gd name="T15" fmla="*/ 20 h 43"/>
                <a:gd name="T16" fmla="*/ 8 w 24"/>
                <a:gd name="T17" fmla="*/ 20 h 43"/>
                <a:gd name="T18" fmla="*/ 24 w 24"/>
                <a:gd name="T19" fmla="*/ 3 h 43"/>
                <a:gd name="T20" fmla="*/ 21 w 24"/>
                <a:gd name="T21" fmla="*/ 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" h="43">
                  <a:moveTo>
                    <a:pt x="21" y="0"/>
                  </a:moveTo>
                  <a:lnTo>
                    <a:pt x="0" y="20"/>
                  </a:lnTo>
                  <a:lnTo>
                    <a:pt x="0" y="23"/>
                  </a:lnTo>
                  <a:lnTo>
                    <a:pt x="21" y="43"/>
                  </a:lnTo>
                  <a:lnTo>
                    <a:pt x="24" y="40"/>
                  </a:lnTo>
                  <a:lnTo>
                    <a:pt x="8" y="24"/>
                  </a:lnTo>
                  <a:lnTo>
                    <a:pt x="9" y="24"/>
                  </a:lnTo>
                  <a:lnTo>
                    <a:pt x="9" y="20"/>
                  </a:lnTo>
                  <a:lnTo>
                    <a:pt x="8" y="20"/>
                  </a:lnTo>
                  <a:lnTo>
                    <a:pt x="24" y="3"/>
                  </a:lnTo>
                  <a:lnTo>
                    <a:pt x="21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</p:grpSp>
      <p:grpSp>
        <p:nvGrpSpPr>
          <p:cNvPr id="2" name="Группа 2">
            <a:extLst>
              <a:ext uri="{FF2B5EF4-FFF2-40B4-BE49-F238E27FC236}">
                <a16:creationId xmlns:a16="http://schemas.microsoft.com/office/drawing/2014/main" id="{1A61E13E-C425-7F2F-37BB-826F1F8E9A10}"/>
              </a:ext>
            </a:extLst>
          </p:cNvPr>
          <p:cNvGrpSpPr/>
          <p:nvPr/>
        </p:nvGrpSpPr>
        <p:grpSpPr>
          <a:xfrm flipH="1">
            <a:off x="12250446" y="3061748"/>
            <a:ext cx="1319030" cy="393886"/>
            <a:chOff x="2851763" y="1775750"/>
            <a:chExt cx="302608" cy="90363"/>
          </a:xfrm>
          <a:solidFill>
            <a:schemeClr val="tx1"/>
          </a:solidFill>
        </p:grpSpPr>
        <p:sp>
          <p:nvSpPr>
            <p:cNvPr id="4" name="Rectangle 315">
              <a:extLst>
                <a:ext uri="{FF2B5EF4-FFF2-40B4-BE49-F238E27FC236}">
                  <a16:creationId xmlns:a16="http://schemas.microsoft.com/office/drawing/2014/main" id="{185E4583-B3B4-BC72-F675-68CA343AB7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49299" y="1817779"/>
              <a:ext cx="18914" cy="840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6" name="Rectangle 316">
              <a:extLst>
                <a:ext uri="{FF2B5EF4-FFF2-40B4-BE49-F238E27FC236}">
                  <a16:creationId xmlns:a16="http://schemas.microsoft.com/office/drawing/2014/main" id="{514A542F-E244-349E-0CDF-1F10AA9FB8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21979" y="1817779"/>
              <a:ext cx="18914" cy="840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8" name="Rectangle 317">
              <a:extLst>
                <a:ext uri="{FF2B5EF4-FFF2-40B4-BE49-F238E27FC236}">
                  <a16:creationId xmlns:a16="http://schemas.microsoft.com/office/drawing/2014/main" id="{87B94D3E-FA88-C7E4-817D-73E65026A4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2559" y="1817779"/>
              <a:ext cx="18914" cy="840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9" name="Rectangle 318">
              <a:extLst>
                <a:ext uri="{FF2B5EF4-FFF2-40B4-BE49-F238E27FC236}">
                  <a16:creationId xmlns:a16="http://schemas.microsoft.com/office/drawing/2014/main" id="{C654E43D-0743-1A02-C4A0-6874892A17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8719" y="1817779"/>
              <a:ext cx="18914" cy="840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0" name="Rectangle 319">
              <a:extLst>
                <a:ext uri="{FF2B5EF4-FFF2-40B4-BE49-F238E27FC236}">
                  <a16:creationId xmlns:a16="http://schemas.microsoft.com/office/drawing/2014/main" id="{B9556B3A-8573-9141-FC0B-C6AF4EE6AB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06037" y="1817779"/>
              <a:ext cx="18914" cy="840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1" name="Rectangle 320">
              <a:extLst>
                <a:ext uri="{FF2B5EF4-FFF2-40B4-BE49-F238E27FC236}">
                  <a16:creationId xmlns:a16="http://schemas.microsoft.com/office/drawing/2014/main" id="{E9E2C513-3E41-C014-1D0B-4860DD86AE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5457" y="1817779"/>
              <a:ext cx="18914" cy="840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6" name="Rectangle 321">
              <a:extLst>
                <a:ext uri="{FF2B5EF4-FFF2-40B4-BE49-F238E27FC236}">
                  <a16:creationId xmlns:a16="http://schemas.microsoft.com/office/drawing/2014/main" id="{60C5E1F3-82F3-3E61-31D2-7FACFAD1E6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08501" y="1817779"/>
              <a:ext cx="18914" cy="840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7" name="Rectangle 322">
              <a:extLst>
                <a:ext uri="{FF2B5EF4-FFF2-40B4-BE49-F238E27FC236}">
                  <a16:creationId xmlns:a16="http://schemas.microsoft.com/office/drawing/2014/main" id="{5E484A4E-681D-ED34-8B9B-4D068DAA2C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35821" y="1817779"/>
              <a:ext cx="18914" cy="840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8" name="Rectangle 323">
              <a:extLst>
                <a:ext uri="{FF2B5EF4-FFF2-40B4-BE49-F238E27FC236}">
                  <a16:creationId xmlns:a16="http://schemas.microsoft.com/office/drawing/2014/main" id="{4967C1C9-1852-8973-BF7D-8C8A7E70FE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65241" y="1817779"/>
              <a:ext cx="18914" cy="840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20" name="Rectangle 324">
              <a:extLst>
                <a:ext uri="{FF2B5EF4-FFF2-40B4-BE49-F238E27FC236}">
                  <a16:creationId xmlns:a16="http://schemas.microsoft.com/office/drawing/2014/main" id="{718F47F3-0E86-0DAB-4CEE-E8723BD7BF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9081" y="1817779"/>
              <a:ext cx="18914" cy="840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21" name="Freeform 325">
              <a:extLst>
                <a:ext uri="{FF2B5EF4-FFF2-40B4-BE49-F238E27FC236}">
                  <a16:creationId xmlns:a16="http://schemas.microsoft.com/office/drawing/2014/main" id="{21044991-963F-6B94-06E6-966CF7E57A31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1763" y="1775750"/>
              <a:ext cx="50435" cy="90363"/>
            </a:xfrm>
            <a:custGeom>
              <a:avLst/>
              <a:gdLst>
                <a:gd name="T0" fmla="*/ 21 w 24"/>
                <a:gd name="T1" fmla="*/ 0 h 43"/>
                <a:gd name="T2" fmla="*/ 0 w 24"/>
                <a:gd name="T3" fmla="*/ 20 h 43"/>
                <a:gd name="T4" fmla="*/ 0 w 24"/>
                <a:gd name="T5" fmla="*/ 23 h 43"/>
                <a:gd name="T6" fmla="*/ 21 w 24"/>
                <a:gd name="T7" fmla="*/ 43 h 43"/>
                <a:gd name="T8" fmla="*/ 24 w 24"/>
                <a:gd name="T9" fmla="*/ 40 h 43"/>
                <a:gd name="T10" fmla="*/ 8 w 24"/>
                <a:gd name="T11" fmla="*/ 24 h 43"/>
                <a:gd name="T12" fmla="*/ 9 w 24"/>
                <a:gd name="T13" fmla="*/ 24 h 43"/>
                <a:gd name="T14" fmla="*/ 9 w 24"/>
                <a:gd name="T15" fmla="*/ 20 h 43"/>
                <a:gd name="T16" fmla="*/ 8 w 24"/>
                <a:gd name="T17" fmla="*/ 20 h 43"/>
                <a:gd name="T18" fmla="*/ 24 w 24"/>
                <a:gd name="T19" fmla="*/ 3 h 43"/>
                <a:gd name="T20" fmla="*/ 21 w 24"/>
                <a:gd name="T21" fmla="*/ 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" h="43">
                  <a:moveTo>
                    <a:pt x="21" y="0"/>
                  </a:moveTo>
                  <a:lnTo>
                    <a:pt x="0" y="20"/>
                  </a:lnTo>
                  <a:lnTo>
                    <a:pt x="0" y="23"/>
                  </a:lnTo>
                  <a:lnTo>
                    <a:pt x="21" y="43"/>
                  </a:lnTo>
                  <a:lnTo>
                    <a:pt x="24" y="40"/>
                  </a:lnTo>
                  <a:lnTo>
                    <a:pt x="8" y="24"/>
                  </a:lnTo>
                  <a:lnTo>
                    <a:pt x="9" y="24"/>
                  </a:lnTo>
                  <a:lnTo>
                    <a:pt x="9" y="20"/>
                  </a:lnTo>
                  <a:lnTo>
                    <a:pt x="8" y="20"/>
                  </a:lnTo>
                  <a:lnTo>
                    <a:pt x="24" y="3"/>
                  </a:lnTo>
                  <a:lnTo>
                    <a:pt x="21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</p:grpSp>
      <p:sp>
        <p:nvSpPr>
          <p:cNvPr id="23" name="Subtitle 2">
            <a:extLst>
              <a:ext uri="{FF2B5EF4-FFF2-40B4-BE49-F238E27FC236}">
                <a16:creationId xmlns:a16="http://schemas.microsoft.com/office/drawing/2014/main" id="{1A762EB7-657B-ECE7-D1A9-622B32DECB3D}"/>
              </a:ext>
            </a:extLst>
          </p:cNvPr>
          <p:cNvSpPr txBox="1">
            <a:spLocks/>
          </p:cNvSpPr>
          <p:nvPr/>
        </p:nvSpPr>
        <p:spPr>
          <a:xfrm>
            <a:off x="13622671" y="2967391"/>
            <a:ext cx="7578647" cy="1118255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3800"/>
              </a:lnSpc>
            </a:pPr>
            <a:r>
              <a:rPr lang="en-US" sz="2500" dirty="0">
                <a:solidFill>
                  <a:schemeClr val="tx1"/>
                </a:solidFill>
                <a:latin typeface="Heebo Light" pitchFamily="2" charset="-79"/>
                <a:ea typeface="Open Sans Light" panose="020B0306030504020204" pitchFamily="34" charset="0"/>
                <a:cs typeface="Poppins ExtraLight" pitchFamily="2" charset="77"/>
              </a:rPr>
              <a:t>COO</a:t>
            </a:r>
          </a:p>
          <a:p>
            <a:pPr algn="l">
              <a:lnSpc>
                <a:spcPts val="3800"/>
              </a:lnSpc>
            </a:pPr>
            <a:r>
              <a:rPr lang="en-US" sz="2500" dirty="0" err="1">
                <a:solidFill>
                  <a:schemeClr val="tx1"/>
                </a:solidFill>
                <a:latin typeface="Heebo Light" pitchFamily="2" charset="-79"/>
                <a:ea typeface="Open Sans Light" panose="020B0306030504020204" pitchFamily="34" charset="0"/>
                <a:cs typeface="Poppins ExtraLight" pitchFamily="2" charset="77"/>
              </a:rPr>
              <a:t>QServus</a:t>
            </a:r>
            <a:endParaRPr lang="en-US" sz="2500" dirty="0">
              <a:solidFill>
                <a:schemeClr val="tx1"/>
              </a:solidFill>
              <a:latin typeface="Heebo Light" pitchFamily="2" charset="-79"/>
              <a:ea typeface="Open Sans Light" panose="020B0306030504020204" pitchFamily="34" charset="0"/>
              <a:cs typeface="Poppins ExtraLight" pitchFamily="2" charset="77"/>
            </a:endParaRPr>
          </a:p>
        </p:txBody>
      </p:sp>
      <p:sp>
        <p:nvSpPr>
          <p:cNvPr id="24" name="TextBox 40">
            <a:extLst>
              <a:ext uri="{FF2B5EF4-FFF2-40B4-BE49-F238E27FC236}">
                <a16:creationId xmlns:a16="http://schemas.microsoft.com/office/drawing/2014/main" id="{789608D9-7A69-D218-CB7C-F3AC76B966B9}"/>
              </a:ext>
            </a:extLst>
          </p:cNvPr>
          <p:cNvSpPr txBox="1"/>
          <p:nvPr/>
        </p:nvSpPr>
        <p:spPr>
          <a:xfrm>
            <a:off x="13622670" y="2247001"/>
            <a:ext cx="2323569" cy="615553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sz="3400" b="1" spc="300" dirty="0">
                <a:solidFill>
                  <a:schemeClr val="tx2"/>
                </a:solidFill>
                <a:latin typeface="Raleway" panose="020B0503030101060003" pitchFamily="34" charset="77"/>
                <a:ea typeface="League Spartan" charset="0"/>
                <a:cs typeface="Poppins" pitchFamily="2" charset="77"/>
              </a:rPr>
              <a:t>2023</a:t>
            </a: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F5F3B9DA-65CA-5D17-75FC-D6CEB9ECEB6F}"/>
              </a:ext>
            </a:extLst>
          </p:cNvPr>
          <p:cNvSpPr txBox="1">
            <a:spLocks/>
          </p:cNvSpPr>
          <p:nvPr/>
        </p:nvSpPr>
        <p:spPr>
          <a:xfrm>
            <a:off x="3176332" y="12525078"/>
            <a:ext cx="7578647" cy="1118255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3800"/>
              </a:lnSpc>
            </a:pPr>
            <a:r>
              <a:rPr lang="en-US" sz="2500" dirty="0">
                <a:solidFill>
                  <a:schemeClr val="tx1"/>
                </a:solidFill>
                <a:latin typeface="Heebo Light" pitchFamily="2" charset="-79"/>
                <a:ea typeface="Open Sans Light" panose="020B0306030504020204" pitchFamily="34" charset="0"/>
                <a:cs typeface="Poppins ExtraLight" pitchFamily="2" charset="77"/>
              </a:rPr>
              <a:t>Trainee</a:t>
            </a:r>
          </a:p>
          <a:p>
            <a:pPr algn="r">
              <a:lnSpc>
                <a:spcPts val="3800"/>
              </a:lnSpc>
            </a:pPr>
            <a:r>
              <a:rPr lang="en-US" sz="2500" dirty="0">
                <a:solidFill>
                  <a:schemeClr val="tx1"/>
                </a:solidFill>
                <a:latin typeface="Heebo Light" pitchFamily="2" charset="-79"/>
                <a:ea typeface="Open Sans Light" panose="020B0306030504020204" pitchFamily="34" charset="0"/>
                <a:cs typeface="Poppins ExtraLight" pitchFamily="2" charset="77"/>
              </a:rPr>
              <a:t>Itaú BBA</a:t>
            </a:r>
          </a:p>
        </p:txBody>
      </p:sp>
      <p:sp>
        <p:nvSpPr>
          <p:cNvPr id="26" name="TextBox 52">
            <a:extLst>
              <a:ext uri="{FF2B5EF4-FFF2-40B4-BE49-F238E27FC236}">
                <a16:creationId xmlns:a16="http://schemas.microsoft.com/office/drawing/2014/main" id="{4321106D-3DCA-F937-20D4-8B7B46DB1344}"/>
              </a:ext>
            </a:extLst>
          </p:cNvPr>
          <p:cNvSpPr txBox="1"/>
          <p:nvPr/>
        </p:nvSpPr>
        <p:spPr>
          <a:xfrm>
            <a:off x="9387296" y="11804688"/>
            <a:ext cx="1367683" cy="61555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400" b="1" spc="300" dirty="0">
                <a:solidFill>
                  <a:schemeClr val="tx2"/>
                </a:solidFill>
                <a:latin typeface="Raleway" panose="020B0503030101060003" pitchFamily="34" charset="77"/>
                <a:ea typeface="League Spartan" charset="0"/>
                <a:cs typeface="Poppins" pitchFamily="2" charset="77"/>
              </a:rPr>
              <a:t>2004</a:t>
            </a:r>
          </a:p>
        </p:txBody>
      </p:sp>
      <p:grpSp>
        <p:nvGrpSpPr>
          <p:cNvPr id="27" name="Группа 2">
            <a:extLst>
              <a:ext uri="{FF2B5EF4-FFF2-40B4-BE49-F238E27FC236}">
                <a16:creationId xmlns:a16="http://schemas.microsoft.com/office/drawing/2014/main" id="{CB1C4208-B43C-D579-5CAE-FEC8D4EBCF88}"/>
              </a:ext>
            </a:extLst>
          </p:cNvPr>
          <p:cNvGrpSpPr/>
          <p:nvPr/>
        </p:nvGrpSpPr>
        <p:grpSpPr>
          <a:xfrm>
            <a:off x="10901894" y="12690319"/>
            <a:ext cx="1319030" cy="393886"/>
            <a:chOff x="2851763" y="1775750"/>
            <a:chExt cx="302608" cy="90363"/>
          </a:xfrm>
          <a:solidFill>
            <a:schemeClr val="tx1"/>
          </a:solidFill>
        </p:grpSpPr>
        <p:sp>
          <p:nvSpPr>
            <p:cNvPr id="28" name="Rectangle 315">
              <a:extLst>
                <a:ext uri="{FF2B5EF4-FFF2-40B4-BE49-F238E27FC236}">
                  <a16:creationId xmlns:a16="http://schemas.microsoft.com/office/drawing/2014/main" id="{4DFFFAC4-0DB3-8FB5-5A1E-892EF27366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49299" y="1817779"/>
              <a:ext cx="18914" cy="840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29" name="Rectangle 316">
              <a:extLst>
                <a:ext uri="{FF2B5EF4-FFF2-40B4-BE49-F238E27FC236}">
                  <a16:creationId xmlns:a16="http://schemas.microsoft.com/office/drawing/2014/main" id="{A226EE9E-9AC9-C60E-89F8-D440D43DF1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21979" y="1817779"/>
              <a:ext cx="18914" cy="840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30" name="Rectangle 317">
              <a:extLst>
                <a:ext uri="{FF2B5EF4-FFF2-40B4-BE49-F238E27FC236}">
                  <a16:creationId xmlns:a16="http://schemas.microsoft.com/office/drawing/2014/main" id="{F495A6B1-A773-CE2F-302D-A38334DC23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2559" y="1817779"/>
              <a:ext cx="18914" cy="840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31" name="Rectangle 318">
              <a:extLst>
                <a:ext uri="{FF2B5EF4-FFF2-40B4-BE49-F238E27FC236}">
                  <a16:creationId xmlns:a16="http://schemas.microsoft.com/office/drawing/2014/main" id="{D4418B2D-1A70-9941-59D9-29C95B1BB7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8719" y="1817779"/>
              <a:ext cx="18914" cy="840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35" name="Rectangle 319">
              <a:extLst>
                <a:ext uri="{FF2B5EF4-FFF2-40B4-BE49-F238E27FC236}">
                  <a16:creationId xmlns:a16="http://schemas.microsoft.com/office/drawing/2014/main" id="{9E795D60-5D2A-9864-0002-F215007045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06037" y="1817779"/>
              <a:ext cx="18914" cy="840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36" name="Rectangle 320">
              <a:extLst>
                <a:ext uri="{FF2B5EF4-FFF2-40B4-BE49-F238E27FC236}">
                  <a16:creationId xmlns:a16="http://schemas.microsoft.com/office/drawing/2014/main" id="{D0CE808A-7EB0-33E8-8671-105667AB6F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5457" y="1817779"/>
              <a:ext cx="18914" cy="840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37" name="Rectangle 321">
              <a:extLst>
                <a:ext uri="{FF2B5EF4-FFF2-40B4-BE49-F238E27FC236}">
                  <a16:creationId xmlns:a16="http://schemas.microsoft.com/office/drawing/2014/main" id="{CD89A172-32A2-BBD3-E015-EB23F327F8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08501" y="1817779"/>
              <a:ext cx="18914" cy="840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38" name="Rectangle 322">
              <a:extLst>
                <a:ext uri="{FF2B5EF4-FFF2-40B4-BE49-F238E27FC236}">
                  <a16:creationId xmlns:a16="http://schemas.microsoft.com/office/drawing/2014/main" id="{95EDCBF8-B093-5F42-9FF2-7CA041E8A3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35821" y="1817779"/>
              <a:ext cx="18914" cy="840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39" name="Rectangle 323">
              <a:extLst>
                <a:ext uri="{FF2B5EF4-FFF2-40B4-BE49-F238E27FC236}">
                  <a16:creationId xmlns:a16="http://schemas.microsoft.com/office/drawing/2014/main" id="{FF900213-4ABD-C882-30E1-42FEDB7B65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65241" y="1817779"/>
              <a:ext cx="18914" cy="840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55" name="Rectangle 324">
              <a:extLst>
                <a:ext uri="{FF2B5EF4-FFF2-40B4-BE49-F238E27FC236}">
                  <a16:creationId xmlns:a16="http://schemas.microsoft.com/office/drawing/2014/main" id="{FD234523-8122-DB3E-EC37-483A0558C9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9081" y="1817779"/>
              <a:ext cx="18914" cy="840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56" name="Freeform 325">
              <a:extLst>
                <a:ext uri="{FF2B5EF4-FFF2-40B4-BE49-F238E27FC236}">
                  <a16:creationId xmlns:a16="http://schemas.microsoft.com/office/drawing/2014/main" id="{153D5006-CA2D-A8BF-1AA4-4A0E27977292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1763" y="1775750"/>
              <a:ext cx="50435" cy="90363"/>
            </a:xfrm>
            <a:custGeom>
              <a:avLst/>
              <a:gdLst>
                <a:gd name="T0" fmla="*/ 21 w 24"/>
                <a:gd name="T1" fmla="*/ 0 h 43"/>
                <a:gd name="T2" fmla="*/ 0 w 24"/>
                <a:gd name="T3" fmla="*/ 20 h 43"/>
                <a:gd name="T4" fmla="*/ 0 w 24"/>
                <a:gd name="T5" fmla="*/ 23 h 43"/>
                <a:gd name="T6" fmla="*/ 21 w 24"/>
                <a:gd name="T7" fmla="*/ 43 h 43"/>
                <a:gd name="T8" fmla="*/ 24 w 24"/>
                <a:gd name="T9" fmla="*/ 40 h 43"/>
                <a:gd name="T10" fmla="*/ 8 w 24"/>
                <a:gd name="T11" fmla="*/ 24 h 43"/>
                <a:gd name="T12" fmla="*/ 9 w 24"/>
                <a:gd name="T13" fmla="*/ 24 h 43"/>
                <a:gd name="T14" fmla="*/ 9 w 24"/>
                <a:gd name="T15" fmla="*/ 20 h 43"/>
                <a:gd name="T16" fmla="*/ 8 w 24"/>
                <a:gd name="T17" fmla="*/ 20 h 43"/>
                <a:gd name="T18" fmla="*/ 24 w 24"/>
                <a:gd name="T19" fmla="*/ 3 h 43"/>
                <a:gd name="T20" fmla="*/ 21 w 24"/>
                <a:gd name="T21" fmla="*/ 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" h="43">
                  <a:moveTo>
                    <a:pt x="21" y="0"/>
                  </a:moveTo>
                  <a:lnTo>
                    <a:pt x="0" y="20"/>
                  </a:lnTo>
                  <a:lnTo>
                    <a:pt x="0" y="23"/>
                  </a:lnTo>
                  <a:lnTo>
                    <a:pt x="21" y="43"/>
                  </a:lnTo>
                  <a:lnTo>
                    <a:pt x="24" y="40"/>
                  </a:lnTo>
                  <a:lnTo>
                    <a:pt x="8" y="24"/>
                  </a:lnTo>
                  <a:lnTo>
                    <a:pt x="9" y="24"/>
                  </a:lnTo>
                  <a:lnTo>
                    <a:pt x="9" y="20"/>
                  </a:lnTo>
                  <a:lnTo>
                    <a:pt x="8" y="20"/>
                  </a:lnTo>
                  <a:lnTo>
                    <a:pt x="24" y="3"/>
                  </a:lnTo>
                  <a:lnTo>
                    <a:pt x="21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</p:grpSp>
    </p:spTree>
    <p:extLst>
      <p:ext uri="{BB962C8B-B14F-4D97-AF65-F5344CB8AC3E}">
        <p14:creationId xmlns:p14="http://schemas.microsoft.com/office/powerpoint/2010/main" val="28548600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ubtitle 2">
            <a:extLst>
              <a:ext uri="{FF2B5EF4-FFF2-40B4-BE49-F238E27FC236}">
                <a16:creationId xmlns:a16="http://schemas.microsoft.com/office/drawing/2014/main" id="{9992A085-FFEC-DE47-BC4C-93F0B94A987B}"/>
              </a:ext>
            </a:extLst>
          </p:cNvPr>
          <p:cNvSpPr txBox="1">
            <a:spLocks/>
          </p:cNvSpPr>
          <p:nvPr/>
        </p:nvSpPr>
        <p:spPr>
          <a:xfrm>
            <a:off x="3287008" y="5527072"/>
            <a:ext cx="7118561" cy="104131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3800"/>
              </a:lnSpc>
            </a:pPr>
            <a:r>
              <a:rPr lang="es-CL" sz="2500" dirty="0">
                <a:solidFill>
                  <a:schemeClr val="tx1"/>
                </a:solidFill>
                <a:latin typeface="Heebo Light" pitchFamily="2" charset="-79"/>
                <a:ea typeface="Source Sans Pro Light" panose="020B0403030403020204" pitchFamily="34" charset="0"/>
                <a:cs typeface="Mukta ExtraLight" panose="020B0000000000000000" pitchFamily="34" charset="77"/>
              </a:rPr>
              <a:t>Hay metas que demandan más de 1 año de trabajo.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C003D01-C33B-9F48-BF2B-1EE8FF2C3B9D}"/>
              </a:ext>
            </a:extLst>
          </p:cNvPr>
          <p:cNvSpPr txBox="1"/>
          <p:nvPr/>
        </p:nvSpPr>
        <p:spPr>
          <a:xfrm>
            <a:off x="3287008" y="4937285"/>
            <a:ext cx="7260321" cy="61555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s-CL" sz="3400" b="1" spc="300" dirty="0">
                <a:solidFill>
                  <a:schemeClr val="tx2"/>
                </a:solidFill>
                <a:latin typeface="Raleway" panose="020B0503030101060003" pitchFamily="34" charset="77"/>
                <a:ea typeface="League Spartan" charset="0"/>
                <a:cs typeface="Poppins" pitchFamily="2" charset="77"/>
              </a:rPr>
              <a:t>PENSAR EN EL LARGO PLAZO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3080B19-629E-A742-8692-7B8317CDF837}"/>
              </a:ext>
            </a:extLst>
          </p:cNvPr>
          <p:cNvSpPr txBox="1"/>
          <p:nvPr/>
        </p:nvSpPr>
        <p:spPr>
          <a:xfrm>
            <a:off x="1466323" y="3412744"/>
            <a:ext cx="1563248" cy="377026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CL" sz="23900" dirty="0">
                <a:solidFill>
                  <a:schemeClr val="bg1">
                    <a:lumMod val="85000"/>
                  </a:schemeClr>
                </a:solidFill>
                <a:latin typeface="Raleway Medium" panose="020B0503030101060003" pitchFamily="34" charset="77"/>
                <a:ea typeface="League Spartan" charset="0"/>
                <a:cs typeface="Poppins" pitchFamily="2" charset="77"/>
              </a:rPr>
              <a:t>1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E6ED618-66BA-4743-BEC8-91834FC8253E}"/>
              </a:ext>
            </a:extLst>
          </p:cNvPr>
          <p:cNvSpPr txBox="1"/>
          <p:nvPr/>
        </p:nvSpPr>
        <p:spPr>
          <a:xfrm>
            <a:off x="7795082" y="1095992"/>
            <a:ext cx="8791189" cy="1200329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ctr"/>
            <a:r>
              <a:rPr lang="es-CL" sz="7200" b="1" spc="600" dirty="0">
                <a:solidFill>
                  <a:schemeClr val="tx2"/>
                </a:solidFill>
                <a:latin typeface="Raleway" panose="020B0503030101060003" pitchFamily="34" charset="77"/>
              </a:rPr>
              <a:t>LOS 4 SECRETOS</a:t>
            </a: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83917E79-92FD-DC4F-993B-4531DFA07E8E}"/>
              </a:ext>
            </a:extLst>
          </p:cNvPr>
          <p:cNvSpPr txBox="1">
            <a:spLocks/>
          </p:cNvSpPr>
          <p:nvPr/>
        </p:nvSpPr>
        <p:spPr>
          <a:xfrm>
            <a:off x="9504624" y="692988"/>
            <a:ext cx="5371983" cy="400110"/>
          </a:xfrm>
          <a:prstGeom prst="rect">
            <a:avLst/>
          </a:prstGeom>
        </p:spPr>
        <p:txBody>
          <a:bodyPr vert="horz" wrap="none" lIns="91440" tIns="45720" rIns="91440" bIns="45720" rtlCol="0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s-CL" sz="2000" spc="900" dirty="0">
                <a:solidFill>
                  <a:schemeClr val="tx1">
                    <a:lumMod val="60000"/>
                    <a:lumOff val="40000"/>
                  </a:schemeClr>
                </a:solidFill>
                <a:latin typeface="Raleway" panose="020B0503030101060003" pitchFamily="34" charset="77"/>
                <a:ea typeface="Source Sans Pro Light" panose="020B0403030403020204" pitchFamily="34" charset="0"/>
                <a:cs typeface="Mukta ExtraLight" panose="020B0000000000000000" pitchFamily="34" charset="77"/>
              </a:rPr>
              <a:t>CÓMO DEFINIR TU 2024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07F13AA9-1AA8-2C4C-A396-89631F57F7FA}"/>
              </a:ext>
            </a:extLst>
          </p:cNvPr>
          <p:cNvCxnSpPr>
            <a:cxnSpLocks/>
          </p:cNvCxnSpPr>
          <p:nvPr/>
        </p:nvCxnSpPr>
        <p:spPr>
          <a:xfrm>
            <a:off x="11274440" y="2375061"/>
            <a:ext cx="1820732" cy="0"/>
          </a:xfrm>
          <a:prstGeom prst="line">
            <a:avLst/>
          </a:prstGeom>
          <a:ln w="635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ubtitle 2">
            <a:extLst>
              <a:ext uri="{FF2B5EF4-FFF2-40B4-BE49-F238E27FC236}">
                <a16:creationId xmlns:a16="http://schemas.microsoft.com/office/drawing/2014/main" id="{D4F2EDDE-734E-9C17-EA5B-07F102EC05C3}"/>
              </a:ext>
            </a:extLst>
          </p:cNvPr>
          <p:cNvSpPr txBox="1">
            <a:spLocks/>
          </p:cNvSpPr>
          <p:nvPr/>
        </p:nvSpPr>
        <p:spPr>
          <a:xfrm>
            <a:off x="14915857" y="5527072"/>
            <a:ext cx="7118561" cy="55399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3800"/>
              </a:lnSpc>
            </a:pPr>
            <a:r>
              <a:rPr lang="es-CL" sz="2500" dirty="0">
                <a:solidFill>
                  <a:schemeClr val="tx1"/>
                </a:solidFill>
                <a:latin typeface="Heebo Light" pitchFamily="2" charset="-79"/>
                <a:ea typeface="Source Sans Pro Light" panose="020B0403030403020204" pitchFamily="34" charset="0"/>
                <a:cs typeface="Mukta ExtraLight" panose="020B0000000000000000" pitchFamily="34" charset="77"/>
              </a:rPr>
              <a:t>¿Por qué cada atributo es importante para ti?</a:t>
            </a:r>
          </a:p>
        </p:txBody>
      </p:sp>
      <p:sp>
        <p:nvSpPr>
          <p:cNvPr id="5" name="TextBox 16">
            <a:extLst>
              <a:ext uri="{FF2B5EF4-FFF2-40B4-BE49-F238E27FC236}">
                <a16:creationId xmlns:a16="http://schemas.microsoft.com/office/drawing/2014/main" id="{39E88926-02BA-3F8B-D29E-079FDDAAD720}"/>
              </a:ext>
            </a:extLst>
          </p:cNvPr>
          <p:cNvSpPr txBox="1"/>
          <p:nvPr/>
        </p:nvSpPr>
        <p:spPr>
          <a:xfrm>
            <a:off x="14915857" y="4937285"/>
            <a:ext cx="3039615" cy="61555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s-CL" sz="3400" b="1" spc="300" dirty="0">
                <a:solidFill>
                  <a:schemeClr val="tx2"/>
                </a:solidFill>
                <a:latin typeface="Raleway" panose="020B0503030101060003" pitchFamily="34" charset="77"/>
                <a:ea typeface="League Spartan" charset="0"/>
                <a:cs typeface="Poppins" pitchFamily="2" charset="77"/>
              </a:rPr>
              <a:t>TU PORQUÉ</a:t>
            </a:r>
          </a:p>
        </p:txBody>
      </p:sp>
      <p:sp>
        <p:nvSpPr>
          <p:cNvPr id="6" name="TextBox 18">
            <a:extLst>
              <a:ext uri="{FF2B5EF4-FFF2-40B4-BE49-F238E27FC236}">
                <a16:creationId xmlns:a16="http://schemas.microsoft.com/office/drawing/2014/main" id="{1A2C4EBF-50E0-9AB9-B77A-26B06D28CC73}"/>
              </a:ext>
            </a:extLst>
          </p:cNvPr>
          <p:cNvSpPr txBox="1"/>
          <p:nvPr/>
        </p:nvSpPr>
        <p:spPr>
          <a:xfrm>
            <a:off x="12957313" y="3412744"/>
            <a:ext cx="1838966" cy="377026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CL" sz="23900" dirty="0">
                <a:solidFill>
                  <a:schemeClr val="bg1">
                    <a:lumMod val="85000"/>
                  </a:schemeClr>
                </a:solidFill>
                <a:latin typeface="Raleway Medium" panose="020B0503030101060003" pitchFamily="34" charset="77"/>
                <a:ea typeface="League Spartan" charset="0"/>
                <a:cs typeface="Poppins" pitchFamily="2" charset="77"/>
              </a:rPr>
              <a:t>3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E6738A4C-1096-1285-304C-619E2E1DB37B}"/>
              </a:ext>
            </a:extLst>
          </p:cNvPr>
          <p:cNvSpPr txBox="1">
            <a:spLocks/>
          </p:cNvSpPr>
          <p:nvPr/>
        </p:nvSpPr>
        <p:spPr>
          <a:xfrm>
            <a:off x="14915857" y="10222257"/>
            <a:ext cx="7118561" cy="1528624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3800"/>
              </a:lnSpc>
            </a:pPr>
            <a:r>
              <a:rPr lang="es-CL" sz="2500" dirty="0">
                <a:solidFill>
                  <a:schemeClr val="tx1"/>
                </a:solidFill>
                <a:latin typeface="Heebo Light" pitchFamily="2" charset="-79"/>
                <a:ea typeface="Source Sans Pro Light" panose="020B0403030403020204" pitchFamily="34" charset="0"/>
                <a:cs typeface="Mukta ExtraLight" panose="020B0000000000000000" pitchFamily="34" charset="77"/>
              </a:rPr>
              <a:t>Dejar de pensar en las metas 1 vez al año. </a:t>
            </a:r>
            <a:br>
              <a:rPr lang="es-CL" sz="2500" dirty="0">
                <a:solidFill>
                  <a:schemeClr val="tx1"/>
                </a:solidFill>
                <a:latin typeface="Heebo Light" pitchFamily="2" charset="-79"/>
                <a:ea typeface="Source Sans Pro Light" panose="020B0403030403020204" pitchFamily="34" charset="0"/>
                <a:cs typeface="Mukta ExtraLight" panose="020B0000000000000000" pitchFamily="34" charset="77"/>
              </a:rPr>
            </a:br>
            <a:r>
              <a:rPr lang="es-CL" sz="2500" dirty="0">
                <a:solidFill>
                  <a:schemeClr val="tx1"/>
                </a:solidFill>
                <a:latin typeface="Heebo Light" pitchFamily="2" charset="-79"/>
                <a:ea typeface="Source Sans Pro Light" panose="020B0403030403020204" pitchFamily="34" charset="0"/>
                <a:cs typeface="Mukta ExtraLight" panose="020B0000000000000000" pitchFamily="34" charset="77"/>
              </a:rPr>
              <a:t>Revisar este documento mensualmente para recordar el “</a:t>
            </a:r>
            <a:r>
              <a:rPr lang="es-CL" sz="2500" dirty="0" err="1">
                <a:solidFill>
                  <a:schemeClr val="tx1"/>
                </a:solidFill>
                <a:latin typeface="Heebo Light" pitchFamily="2" charset="-79"/>
                <a:ea typeface="Source Sans Pro Light" panose="020B0403030403020204" pitchFamily="34" charset="0"/>
                <a:cs typeface="Mukta ExtraLight" panose="020B0000000000000000" pitchFamily="34" charset="77"/>
              </a:rPr>
              <a:t>reason</a:t>
            </a:r>
            <a:r>
              <a:rPr lang="es-CL" sz="2500" dirty="0">
                <a:solidFill>
                  <a:schemeClr val="tx1"/>
                </a:solidFill>
                <a:latin typeface="Heebo Light" pitchFamily="2" charset="-79"/>
                <a:ea typeface="Source Sans Pro Light" panose="020B0403030403020204" pitchFamily="34" charset="0"/>
                <a:cs typeface="Mukta ExtraLight" panose="020B0000000000000000" pitchFamily="34" charset="77"/>
              </a:rPr>
              <a:t> </a:t>
            </a:r>
            <a:r>
              <a:rPr lang="es-CL" sz="2500" dirty="0" err="1">
                <a:solidFill>
                  <a:schemeClr val="tx1"/>
                </a:solidFill>
                <a:latin typeface="Heebo Light" pitchFamily="2" charset="-79"/>
                <a:ea typeface="Source Sans Pro Light" panose="020B0403030403020204" pitchFamily="34" charset="0"/>
                <a:cs typeface="Mukta ExtraLight" panose="020B0000000000000000" pitchFamily="34" charset="77"/>
              </a:rPr>
              <a:t>why</a:t>
            </a:r>
            <a:r>
              <a:rPr lang="es-CL" sz="2500" dirty="0">
                <a:solidFill>
                  <a:schemeClr val="tx1"/>
                </a:solidFill>
                <a:latin typeface="Heebo Light" pitchFamily="2" charset="-79"/>
                <a:ea typeface="Source Sans Pro Light" panose="020B0403030403020204" pitchFamily="34" charset="0"/>
                <a:cs typeface="Mukta ExtraLight" panose="020B0000000000000000" pitchFamily="34" charset="77"/>
              </a:rPr>
              <a:t>”..</a:t>
            </a:r>
          </a:p>
        </p:txBody>
      </p:sp>
      <p:sp>
        <p:nvSpPr>
          <p:cNvPr id="8" name="TextBox 16">
            <a:extLst>
              <a:ext uri="{FF2B5EF4-FFF2-40B4-BE49-F238E27FC236}">
                <a16:creationId xmlns:a16="http://schemas.microsoft.com/office/drawing/2014/main" id="{293D6FC2-7089-FA69-92EA-352C4E96A848}"/>
              </a:ext>
            </a:extLst>
          </p:cNvPr>
          <p:cNvSpPr txBox="1"/>
          <p:nvPr/>
        </p:nvSpPr>
        <p:spPr>
          <a:xfrm>
            <a:off x="14915857" y="9632470"/>
            <a:ext cx="2747868" cy="61555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s-CL" sz="3400" b="1" spc="300" dirty="0">
                <a:solidFill>
                  <a:schemeClr val="tx2"/>
                </a:solidFill>
                <a:latin typeface="Raleway" panose="020B0503030101060003" pitchFamily="34" charset="77"/>
                <a:ea typeface="League Spartan" charset="0"/>
                <a:cs typeface="Poppins" pitchFamily="2" charset="77"/>
              </a:rPr>
              <a:t>REVISITAR</a:t>
            </a:r>
          </a:p>
        </p:txBody>
      </p:sp>
      <p:sp>
        <p:nvSpPr>
          <p:cNvPr id="9" name="TextBox 18">
            <a:extLst>
              <a:ext uri="{FF2B5EF4-FFF2-40B4-BE49-F238E27FC236}">
                <a16:creationId xmlns:a16="http://schemas.microsoft.com/office/drawing/2014/main" id="{E0ECD0EC-AAEA-8C74-9A5B-75B2A129F51B}"/>
              </a:ext>
            </a:extLst>
          </p:cNvPr>
          <p:cNvSpPr txBox="1"/>
          <p:nvPr/>
        </p:nvSpPr>
        <p:spPr>
          <a:xfrm>
            <a:off x="12929261" y="8352158"/>
            <a:ext cx="1895071" cy="377026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CL" sz="23900" dirty="0">
                <a:solidFill>
                  <a:schemeClr val="bg1">
                    <a:lumMod val="85000"/>
                  </a:schemeClr>
                </a:solidFill>
                <a:latin typeface="Raleway Medium" panose="020B0503030101060003" pitchFamily="34" charset="77"/>
                <a:ea typeface="League Spartan" charset="0"/>
                <a:cs typeface="Poppins" pitchFamily="2" charset="77"/>
              </a:rPr>
              <a:t>4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8D23523D-FEB7-A7D8-5843-38A8867F62C0}"/>
              </a:ext>
            </a:extLst>
          </p:cNvPr>
          <p:cNvSpPr txBox="1">
            <a:spLocks/>
          </p:cNvSpPr>
          <p:nvPr/>
        </p:nvSpPr>
        <p:spPr>
          <a:xfrm>
            <a:off x="3287008" y="10261884"/>
            <a:ext cx="7118561" cy="104131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3800"/>
              </a:lnSpc>
            </a:pPr>
            <a:r>
              <a:rPr lang="es-CL" sz="2500" dirty="0">
                <a:solidFill>
                  <a:schemeClr val="tx1"/>
                </a:solidFill>
                <a:latin typeface="Heebo Light" pitchFamily="2" charset="-79"/>
                <a:ea typeface="Source Sans Pro Light" panose="020B0403030403020204" pitchFamily="34" charset="0"/>
                <a:cs typeface="Mukta ExtraLight" panose="020B0000000000000000" pitchFamily="34" charset="77"/>
              </a:rPr>
              <a:t>Ir más allá de la carrera, salud o plata. Pensar cómo cada atributo está relacionado entre si. </a:t>
            </a:r>
          </a:p>
        </p:txBody>
      </p:sp>
      <p:sp>
        <p:nvSpPr>
          <p:cNvPr id="11" name="TextBox 16">
            <a:extLst>
              <a:ext uri="{FF2B5EF4-FFF2-40B4-BE49-F238E27FC236}">
                <a16:creationId xmlns:a16="http://schemas.microsoft.com/office/drawing/2014/main" id="{3E877D1A-2D3B-C06F-CBEE-E2AF8154E461}"/>
              </a:ext>
            </a:extLst>
          </p:cNvPr>
          <p:cNvSpPr txBox="1"/>
          <p:nvPr/>
        </p:nvSpPr>
        <p:spPr>
          <a:xfrm>
            <a:off x="3287008" y="9672097"/>
            <a:ext cx="7927170" cy="61555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s-CL" sz="3400" b="1" spc="300" dirty="0">
                <a:solidFill>
                  <a:schemeClr val="tx2"/>
                </a:solidFill>
                <a:latin typeface="Raleway" panose="020B0503030101060003" pitchFamily="34" charset="77"/>
                <a:ea typeface="League Spartan" charset="0"/>
                <a:cs typeface="Poppins" pitchFamily="2" charset="77"/>
              </a:rPr>
              <a:t>PENSAR DE MANERA HOLÍSTICA</a:t>
            </a:r>
          </a:p>
        </p:txBody>
      </p:sp>
      <p:sp>
        <p:nvSpPr>
          <p:cNvPr id="12" name="TextBox 18">
            <a:extLst>
              <a:ext uri="{FF2B5EF4-FFF2-40B4-BE49-F238E27FC236}">
                <a16:creationId xmlns:a16="http://schemas.microsoft.com/office/drawing/2014/main" id="{1B415DF8-1E51-E2A6-64C1-A9B2C01448A9}"/>
              </a:ext>
            </a:extLst>
          </p:cNvPr>
          <p:cNvSpPr txBox="1"/>
          <p:nvPr/>
        </p:nvSpPr>
        <p:spPr>
          <a:xfrm>
            <a:off x="1335678" y="8352158"/>
            <a:ext cx="1824538" cy="377026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CL" sz="23900" dirty="0">
                <a:solidFill>
                  <a:schemeClr val="bg1">
                    <a:lumMod val="85000"/>
                  </a:schemeClr>
                </a:solidFill>
                <a:latin typeface="Raleway Medium" panose="020B0503030101060003" pitchFamily="34" charset="77"/>
                <a:ea typeface="League Spartan" charset="0"/>
                <a:cs typeface="Poppins" pitchFamily="2" charset="77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465295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9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>
            <a:extLst>
              <a:ext uri="{FF2B5EF4-FFF2-40B4-BE49-F238E27FC236}">
                <a16:creationId xmlns:a16="http://schemas.microsoft.com/office/drawing/2014/main" id="{5E6ED618-66BA-4743-BEC8-91834FC8253E}"/>
              </a:ext>
            </a:extLst>
          </p:cNvPr>
          <p:cNvSpPr txBox="1"/>
          <p:nvPr/>
        </p:nvSpPr>
        <p:spPr>
          <a:xfrm>
            <a:off x="3572776" y="1095992"/>
            <a:ext cx="17235809" cy="1200329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ctr"/>
            <a:r>
              <a:rPr lang="es-CL" sz="7200" b="1" spc="600" dirty="0">
                <a:solidFill>
                  <a:schemeClr val="tx2"/>
                </a:solidFill>
                <a:latin typeface="Raleway" panose="020B0503030101060003" pitchFamily="34" charset="77"/>
              </a:rPr>
              <a:t>CATEGORÍAS PARA REFLEXIONAR</a:t>
            </a: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83917E79-92FD-DC4F-993B-4531DFA07E8E}"/>
              </a:ext>
            </a:extLst>
          </p:cNvPr>
          <p:cNvSpPr txBox="1">
            <a:spLocks/>
          </p:cNvSpPr>
          <p:nvPr/>
        </p:nvSpPr>
        <p:spPr>
          <a:xfrm>
            <a:off x="9504624" y="692988"/>
            <a:ext cx="5371983" cy="400110"/>
          </a:xfrm>
          <a:prstGeom prst="rect">
            <a:avLst/>
          </a:prstGeom>
        </p:spPr>
        <p:txBody>
          <a:bodyPr vert="horz" wrap="none" lIns="91440" tIns="45720" rIns="91440" bIns="45720" rtlCol="0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s-CL" sz="2000" spc="900" dirty="0">
                <a:solidFill>
                  <a:schemeClr val="tx1">
                    <a:lumMod val="60000"/>
                    <a:lumOff val="40000"/>
                  </a:schemeClr>
                </a:solidFill>
                <a:latin typeface="Raleway" panose="020B0503030101060003" pitchFamily="34" charset="77"/>
                <a:ea typeface="Source Sans Pro Light" panose="020B0403030403020204" pitchFamily="34" charset="0"/>
                <a:cs typeface="Mukta ExtraLight" panose="020B0000000000000000" pitchFamily="34" charset="77"/>
              </a:rPr>
              <a:t>CÓMO DEFINIR TU 2024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07F13AA9-1AA8-2C4C-A396-89631F57F7FA}"/>
              </a:ext>
            </a:extLst>
          </p:cNvPr>
          <p:cNvCxnSpPr>
            <a:cxnSpLocks/>
          </p:cNvCxnSpPr>
          <p:nvPr/>
        </p:nvCxnSpPr>
        <p:spPr>
          <a:xfrm>
            <a:off x="11274440" y="2375061"/>
            <a:ext cx="1820732" cy="0"/>
          </a:xfrm>
          <a:prstGeom prst="line">
            <a:avLst/>
          </a:prstGeom>
          <a:ln w="635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7C332956-BE91-72EE-4E19-FEE56B3331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8153916"/>
              </p:ext>
            </p:extLst>
          </p:nvPr>
        </p:nvGraphicFramePr>
        <p:xfrm>
          <a:off x="1360449" y="2955193"/>
          <a:ext cx="21677971" cy="8574426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6546103">
                  <a:extLst>
                    <a:ext uri="{9D8B030D-6E8A-4147-A177-3AD203B41FA5}">
                      <a16:colId xmlns:a16="http://schemas.microsoft.com/office/drawing/2014/main" val="3582395163"/>
                    </a:ext>
                  </a:extLst>
                </a:gridCol>
                <a:gridCol w="15131868">
                  <a:extLst>
                    <a:ext uri="{9D8B030D-6E8A-4147-A177-3AD203B41FA5}">
                      <a16:colId xmlns:a16="http://schemas.microsoft.com/office/drawing/2014/main" val="4272109643"/>
                    </a:ext>
                  </a:extLst>
                </a:gridCol>
              </a:tblGrid>
              <a:tr h="741066">
                <a:tc>
                  <a:txBody>
                    <a:bodyPr/>
                    <a:lstStyle/>
                    <a:p>
                      <a:pPr marL="0" algn="r" defTabSz="1828343" rtl="0" eaLnBrk="1" latinLnBrk="0" hangingPunct="1"/>
                      <a:r>
                        <a:rPr lang="es-CL" sz="3599" b="1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CATEGORÍA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1828343" rtl="0" eaLnBrk="1" latinLnBrk="0" hangingPunct="1"/>
                      <a:r>
                        <a:rPr lang="es-CL" sz="3599" b="1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PREGUNTAS PARA INSPIRARTE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54955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L" sz="2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Salud y acondicionamiento físico</a:t>
                      </a:r>
                      <a:endParaRPr lang="es-CL" sz="8000" dirty="0">
                        <a:effectLst/>
                        <a:latin typeface="Raleway" pitchFamily="2" charset="0"/>
                      </a:endParaRPr>
                    </a:p>
                  </a:txBody>
                  <a:tcPr marL="19050" marR="19050" marT="12700" marB="12700"/>
                </a:tc>
                <a:tc>
                  <a:txBody>
                    <a:bodyPr/>
                    <a:lstStyle/>
                    <a:p>
                      <a:pPr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¿Con qué frecuencia realizas actividades físicas que te gustan?</a:t>
                      </a:r>
                      <a:endParaRPr lang="es-ES" sz="8000" dirty="0">
                        <a:effectLst/>
                      </a:endParaRPr>
                    </a:p>
                    <a:p>
                      <a:pPr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¿Cómo calificarías tu dieta y hábitos nutricionales?</a:t>
                      </a:r>
                      <a:endParaRPr lang="es-ES" sz="8000" dirty="0">
                        <a:effectLst/>
                      </a:endParaRPr>
                    </a:p>
                    <a:p>
                      <a:pPr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¿Te sientes energizado(a) y vital en tu día a día?</a:t>
                      </a:r>
                      <a:endParaRPr lang="es-ES" sz="8000" dirty="0">
                        <a:effectLst/>
                        <a:latin typeface="Heebo Light" pitchFamily="2" charset="-79"/>
                        <a:cs typeface="Heebo Light" pitchFamily="2" charset="-79"/>
                      </a:endParaRPr>
                    </a:p>
                  </a:txBody>
                  <a:tcPr marL="19050" marR="19050" marT="12700" marB="12700" anchor="b"/>
                </a:tc>
                <a:extLst>
                  <a:ext uri="{0D108BD9-81ED-4DB2-BD59-A6C34878D82A}">
                    <a16:rowId xmlns:a16="http://schemas.microsoft.com/office/drawing/2014/main" val="4622334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L" sz="2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Intelecto / creatividad / autoexpresión</a:t>
                      </a:r>
                      <a:endParaRPr lang="es-CL" sz="8000" dirty="0">
                        <a:effectLst/>
                        <a:latin typeface="Raleway" pitchFamily="2" charset="0"/>
                      </a:endParaRPr>
                    </a:p>
                  </a:txBody>
                  <a:tcPr marL="19050" marR="19050" marT="12700" marB="12700"/>
                </a:tc>
                <a:tc>
                  <a:txBody>
                    <a:bodyPr/>
                    <a:lstStyle/>
                    <a:p>
                      <a:pPr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¿Con qué frecuencia te involucras en actividades que estimulan tu creatividad o intelecto?</a:t>
                      </a:r>
                      <a:endParaRPr lang="es-ES" sz="8000" dirty="0">
                        <a:effectLst/>
                      </a:endParaRPr>
                    </a:p>
                    <a:p>
                      <a:pPr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¿Sientes que tienes suficientes oportunidades para expresarte libremente?</a:t>
                      </a:r>
                      <a:endParaRPr lang="es-ES" sz="8000" dirty="0">
                        <a:effectLst/>
                      </a:endParaRPr>
                    </a:p>
                    <a:p>
                      <a:pPr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¿Cómo valorarías tu crecimiento intelectual en el último año?</a:t>
                      </a:r>
                      <a:endParaRPr lang="es-ES" sz="8000" dirty="0">
                        <a:effectLst/>
                        <a:latin typeface="Heebo Light" pitchFamily="2" charset="-79"/>
                        <a:cs typeface="Heebo Light" pitchFamily="2" charset="-79"/>
                      </a:endParaRPr>
                    </a:p>
                  </a:txBody>
                  <a:tcPr marL="19050" marR="19050" marT="12700" marB="12700" anchor="b"/>
                </a:tc>
                <a:extLst>
                  <a:ext uri="{0D108BD9-81ED-4DB2-BD59-A6C34878D82A}">
                    <a16:rowId xmlns:a16="http://schemas.microsoft.com/office/drawing/2014/main" val="35108436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L" sz="2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Vida emocional / Salud mental</a:t>
                      </a:r>
                      <a:endParaRPr lang="es-CL" sz="8000" dirty="0">
                        <a:effectLst/>
                        <a:latin typeface="Raleway" pitchFamily="2" charset="0"/>
                      </a:endParaRPr>
                    </a:p>
                  </a:txBody>
                  <a:tcPr marL="19050" marR="19050" marT="12700" marB="12700"/>
                </a:tc>
                <a:tc>
                  <a:txBody>
                    <a:bodyPr/>
                    <a:lstStyle/>
                    <a:p>
                      <a:pPr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¿Cómo manejas el estrés y las emociones negativas?</a:t>
                      </a:r>
                      <a:endParaRPr lang="es-ES" sz="8000" dirty="0">
                        <a:effectLst/>
                      </a:endParaRPr>
                    </a:p>
                    <a:p>
                      <a:pPr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¿Te sientes generalmente feliz y satisfecho(a) con tu vida?</a:t>
                      </a:r>
                      <a:endParaRPr lang="es-ES" sz="8000" dirty="0">
                        <a:effectLst/>
                      </a:endParaRPr>
                    </a:p>
                    <a:p>
                      <a:pPr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¿Buscas activamente maneras de mejorar tu bienestar emocional?</a:t>
                      </a:r>
                      <a:endParaRPr lang="es-ES" sz="8000" dirty="0">
                        <a:effectLst/>
                        <a:latin typeface="Heebo Light" pitchFamily="2" charset="-79"/>
                        <a:cs typeface="Heebo Light" pitchFamily="2" charset="-79"/>
                      </a:endParaRPr>
                    </a:p>
                  </a:txBody>
                  <a:tcPr marL="19050" marR="19050" marT="12700" marB="12700" anchor="b"/>
                </a:tc>
                <a:extLst>
                  <a:ext uri="{0D108BD9-81ED-4DB2-BD59-A6C34878D82A}">
                    <a16:rowId xmlns:a16="http://schemas.microsoft.com/office/drawing/2014/main" val="19503424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L" sz="2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Carácter</a:t>
                      </a:r>
                      <a:endParaRPr lang="es-CL" sz="8000" dirty="0">
                        <a:effectLst/>
                        <a:latin typeface="Raleway" pitchFamily="2" charset="0"/>
                      </a:endParaRPr>
                    </a:p>
                  </a:txBody>
                  <a:tcPr marL="19050" marR="19050" marT="12700" marB="12700"/>
                </a:tc>
                <a:tc>
                  <a:txBody>
                    <a:bodyPr/>
                    <a:lstStyle/>
                    <a:p>
                      <a:pPr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¿Te consideras una persona con principios y valores sólidos?</a:t>
                      </a:r>
                      <a:endParaRPr lang="es-ES" sz="8000" dirty="0">
                        <a:effectLst/>
                      </a:endParaRPr>
                    </a:p>
                    <a:p>
                      <a:pPr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¿Qué tan a menudo actúas de manera coherente con tus valores?</a:t>
                      </a:r>
                      <a:endParaRPr lang="es-ES" sz="8000" dirty="0">
                        <a:effectLst/>
                      </a:endParaRPr>
                    </a:p>
                    <a:p>
                      <a:pPr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¿Cómo evaluarías tu habilidad para enfrentar desafíos éticos?</a:t>
                      </a:r>
                      <a:endParaRPr lang="es-ES" sz="8000" dirty="0">
                        <a:effectLst/>
                        <a:latin typeface="Heebo Light" pitchFamily="2" charset="-79"/>
                        <a:cs typeface="Heebo Light" pitchFamily="2" charset="-79"/>
                      </a:endParaRPr>
                    </a:p>
                  </a:txBody>
                  <a:tcPr marL="19050" marR="19050" marT="12700" marB="12700" anchor="b"/>
                </a:tc>
                <a:extLst>
                  <a:ext uri="{0D108BD9-81ED-4DB2-BD59-A6C34878D82A}">
                    <a16:rowId xmlns:a16="http://schemas.microsoft.com/office/drawing/2014/main" val="29210256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L" sz="2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Vida espiritual / religiosa</a:t>
                      </a:r>
                      <a:endParaRPr lang="es-CL" sz="8000" dirty="0">
                        <a:effectLst/>
                        <a:latin typeface="Raleway" pitchFamily="2" charset="0"/>
                      </a:endParaRPr>
                    </a:p>
                  </a:txBody>
                  <a:tcPr marL="19050" marR="19050" marT="12700" marB="12700"/>
                </a:tc>
                <a:tc>
                  <a:txBody>
                    <a:bodyPr/>
                    <a:lstStyle/>
                    <a:p>
                      <a:pPr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¿Cuánta importancia tiene la espiritualidad o la búsqueda de propósito en tu vida?</a:t>
                      </a:r>
                      <a:endParaRPr lang="es-ES" sz="8000" dirty="0">
                        <a:effectLst/>
                      </a:endParaRPr>
                    </a:p>
                    <a:p>
                      <a:pPr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¿Dedicas tiempo regularmente a la reflexión espiritual o a la meditación?</a:t>
                      </a:r>
                      <a:endParaRPr lang="es-ES" sz="8000" dirty="0">
                        <a:effectLst/>
                      </a:endParaRPr>
                    </a:p>
                    <a:p>
                      <a:pPr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¿Te sientes en paz y conectada con algo más grande que tú?</a:t>
                      </a:r>
                      <a:endParaRPr lang="es-ES" sz="8000" dirty="0">
                        <a:effectLst/>
                        <a:latin typeface="Heebo Light" pitchFamily="2" charset="-79"/>
                        <a:cs typeface="Heebo Light" pitchFamily="2" charset="-79"/>
                      </a:endParaRPr>
                    </a:p>
                  </a:txBody>
                  <a:tcPr marL="19050" marR="19050" marT="12700" marB="12700" anchor="b"/>
                </a:tc>
                <a:extLst>
                  <a:ext uri="{0D108BD9-81ED-4DB2-BD59-A6C34878D82A}">
                    <a16:rowId xmlns:a16="http://schemas.microsoft.com/office/drawing/2014/main" val="25717248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L" sz="2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Relación amorosa</a:t>
                      </a:r>
                      <a:endParaRPr lang="es-CL" sz="8000" dirty="0">
                        <a:effectLst/>
                        <a:latin typeface="Raleway" pitchFamily="2" charset="0"/>
                      </a:endParaRPr>
                    </a:p>
                  </a:txBody>
                  <a:tcPr marL="19050" marR="19050" marT="12700" marB="12700"/>
                </a:tc>
                <a:tc>
                  <a:txBody>
                    <a:bodyPr/>
                    <a:lstStyle/>
                    <a:p>
                      <a:pPr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¿Cómo describirías la calidad de tu relación de pareja?</a:t>
                      </a:r>
                      <a:endParaRPr lang="es-ES" sz="8000" dirty="0">
                        <a:effectLst/>
                      </a:endParaRPr>
                    </a:p>
                    <a:p>
                      <a:pPr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¿Sientes que hay una buena comunicación y apoyo mutuo?</a:t>
                      </a:r>
                      <a:endParaRPr lang="es-ES" sz="8000" dirty="0">
                        <a:effectLst/>
                      </a:endParaRPr>
                    </a:p>
                    <a:p>
                      <a:pPr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¿Te sientes satisfecho(a) y feliz en tu vida amorosa?</a:t>
                      </a:r>
                      <a:endParaRPr lang="es-ES" sz="8000" dirty="0">
                        <a:effectLst/>
                        <a:latin typeface="Heebo Light" pitchFamily="2" charset="-79"/>
                        <a:cs typeface="Heebo Light" pitchFamily="2" charset="-79"/>
                      </a:endParaRPr>
                    </a:p>
                  </a:txBody>
                  <a:tcPr marL="19050" marR="19050" marT="12700" marB="12700" anchor="b"/>
                </a:tc>
                <a:extLst>
                  <a:ext uri="{0D108BD9-81ED-4DB2-BD59-A6C34878D82A}">
                    <a16:rowId xmlns:a16="http://schemas.microsoft.com/office/drawing/2014/main" val="23851882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12897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>
            <a:extLst>
              <a:ext uri="{FF2B5EF4-FFF2-40B4-BE49-F238E27FC236}">
                <a16:creationId xmlns:a16="http://schemas.microsoft.com/office/drawing/2014/main" id="{5E6ED618-66BA-4743-BEC8-91834FC8253E}"/>
              </a:ext>
            </a:extLst>
          </p:cNvPr>
          <p:cNvSpPr txBox="1"/>
          <p:nvPr/>
        </p:nvSpPr>
        <p:spPr>
          <a:xfrm>
            <a:off x="3572776" y="1095992"/>
            <a:ext cx="17235809" cy="1200329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ctr"/>
            <a:r>
              <a:rPr lang="es-CL" sz="7200" b="1" spc="600" dirty="0">
                <a:solidFill>
                  <a:schemeClr val="tx2"/>
                </a:solidFill>
                <a:latin typeface="Raleway" panose="020B0503030101060003" pitchFamily="34" charset="77"/>
              </a:rPr>
              <a:t>CATEGORÍAS PARA REFLEXIONAR</a:t>
            </a: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83917E79-92FD-DC4F-993B-4531DFA07E8E}"/>
              </a:ext>
            </a:extLst>
          </p:cNvPr>
          <p:cNvSpPr txBox="1">
            <a:spLocks/>
          </p:cNvSpPr>
          <p:nvPr/>
        </p:nvSpPr>
        <p:spPr>
          <a:xfrm>
            <a:off x="9504624" y="692988"/>
            <a:ext cx="5371983" cy="400110"/>
          </a:xfrm>
          <a:prstGeom prst="rect">
            <a:avLst/>
          </a:prstGeom>
        </p:spPr>
        <p:txBody>
          <a:bodyPr vert="horz" wrap="none" lIns="91440" tIns="45720" rIns="91440" bIns="45720" rtlCol="0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s-CL" sz="2000" spc="900" dirty="0">
                <a:solidFill>
                  <a:schemeClr val="tx1">
                    <a:lumMod val="60000"/>
                    <a:lumOff val="40000"/>
                  </a:schemeClr>
                </a:solidFill>
                <a:latin typeface="Raleway" panose="020B0503030101060003" pitchFamily="34" charset="77"/>
                <a:ea typeface="Source Sans Pro Light" panose="020B0403030403020204" pitchFamily="34" charset="0"/>
                <a:cs typeface="Mukta ExtraLight" panose="020B0000000000000000" pitchFamily="34" charset="77"/>
              </a:rPr>
              <a:t>CÓMO DEFINIR TU 2024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07F13AA9-1AA8-2C4C-A396-89631F57F7FA}"/>
              </a:ext>
            </a:extLst>
          </p:cNvPr>
          <p:cNvCxnSpPr>
            <a:cxnSpLocks/>
          </p:cNvCxnSpPr>
          <p:nvPr/>
        </p:nvCxnSpPr>
        <p:spPr>
          <a:xfrm>
            <a:off x="11274440" y="2375061"/>
            <a:ext cx="1820732" cy="0"/>
          </a:xfrm>
          <a:prstGeom prst="line">
            <a:avLst/>
          </a:prstGeom>
          <a:ln w="635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7C332956-BE91-72EE-4E19-FEE56B3331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1146205"/>
              </p:ext>
            </p:extLst>
          </p:nvPr>
        </p:nvGraphicFramePr>
        <p:xfrm>
          <a:off x="1360449" y="2955193"/>
          <a:ext cx="21677971" cy="9001146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6546103">
                  <a:extLst>
                    <a:ext uri="{9D8B030D-6E8A-4147-A177-3AD203B41FA5}">
                      <a16:colId xmlns:a16="http://schemas.microsoft.com/office/drawing/2014/main" val="3582395163"/>
                    </a:ext>
                  </a:extLst>
                </a:gridCol>
                <a:gridCol w="15131868">
                  <a:extLst>
                    <a:ext uri="{9D8B030D-6E8A-4147-A177-3AD203B41FA5}">
                      <a16:colId xmlns:a16="http://schemas.microsoft.com/office/drawing/2014/main" val="4272109643"/>
                    </a:ext>
                  </a:extLst>
                </a:gridCol>
              </a:tblGrid>
              <a:tr h="741066">
                <a:tc>
                  <a:txBody>
                    <a:bodyPr/>
                    <a:lstStyle/>
                    <a:p>
                      <a:pPr algn="r"/>
                      <a:r>
                        <a:rPr lang="es-CL" dirty="0">
                          <a:solidFill>
                            <a:schemeClr val="tx2"/>
                          </a:solidFill>
                        </a:rPr>
                        <a:t>CATEGORÍA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CL" dirty="0">
                          <a:solidFill>
                            <a:schemeClr val="tx2"/>
                          </a:solidFill>
                        </a:rPr>
                        <a:t>PREGUNTAS PARA INSPIRARTE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54955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L" sz="2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Maternidad/Paternidad</a:t>
                      </a:r>
                      <a:endParaRPr lang="es-CL" sz="2800" dirty="0">
                        <a:effectLst/>
                        <a:latin typeface="Raleway" pitchFamily="2" charset="0"/>
                      </a:endParaRPr>
                    </a:p>
                  </a:txBody>
                  <a:tcPr marL="19050" marR="19050" marT="12700" marB="12700"/>
                </a:tc>
                <a:tc>
                  <a:txBody>
                    <a:bodyPr/>
                    <a:lstStyle/>
                    <a:p>
                      <a:pPr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¿Cómo calificarías tu relación con tus hijos?</a:t>
                      </a:r>
                      <a:endParaRPr lang="es-ES" sz="2800" dirty="0">
                        <a:effectLst/>
                      </a:endParaRPr>
                    </a:p>
                    <a:p>
                      <a:pPr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¿Crees que estás equilibrando bien tus responsabilidades como madre/padre con otras áreas de tu vida?</a:t>
                      </a:r>
                      <a:endParaRPr lang="es-ES" sz="2800" dirty="0">
                        <a:effectLst/>
                      </a:endParaRPr>
                    </a:p>
                    <a:p>
                      <a:pPr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¿Te sientes confiado(a) en tus habilidades de crianza?</a:t>
                      </a:r>
                      <a:endParaRPr lang="es-ES" sz="2800" dirty="0">
                        <a:effectLst/>
                        <a:latin typeface="Heebo Light" pitchFamily="2" charset="-79"/>
                        <a:cs typeface="Heebo Light" pitchFamily="2" charset="-79"/>
                      </a:endParaRPr>
                    </a:p>
                  </a:txBody>
                  <a:tcPr marL="19050" marR="19050" marT="12700" marB="12700" anchor="b"/>
                </a:tc>
                <a:extLst>
                  <a:ext uri="{0D108BD9-81ED-4DB2-BD59-A6C34878D82A}">
                    <a16:rowId xmlns:a16="http://schemas.microsoft.com/office/drawing/2014/main" val="4622334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L" sz="2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Vida social</a:t>
                      </a:r>
                      <a:endParaRPr lang="es-CL" sz="2800" dirty="0">
                        <a:effectLst/>
                        <a:latin typeface="Raleway" pitchFamily="2" charset="0"/>
                      </a:endParaRPr>
                    </a:p>
                  </a:txBody>
                  <a:tcPr marL="19050" marR="19050" marT="12700" marB="12700"/>
                </a:tc>
                <a:tc>
                  <a:txBody>
                    <a:bodyPr/>
                    <a:lstStyle/>
                    <a:p>
                      <a:pPr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¿Estás satisfecho(a) con tu círculo social y las actividades que realizas con familia, amigos, conocidos y compañeros de trabajo?</a:t>
                      </a:r>
                      <a:endParaRPr lang="es-ES" sz="2800" dirty="0">
                        <a:effectLst/>
                        <a:latin typeface="Heebo Light" pitchFamily="2" charset="-79"/>
                        <a:cs typeface="Heebo Light" pitchFamily="2" charset="-79"/>
                      </a:endParaRPr>
                    </a:p>
                  </a:txBody>
                  <a:tcPr marL="19050" marR="19050" marT="12700" marB="12700" anchor="b"/>
                </a:tc>
                <a:extLst>
                  <a:ext uri="{0D108BD9-81ED-4DB2-BD59-A6C34878D82A}">
                    <a16:rowId xmlns:a16="http://schemas.microsoft.com/office/drawing/2014/main" val="35108436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L" sz="2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Finanzas</a:t>
                      </a:r>
                      <a:endParaRPr lang="es-CL" sz="2800" dirty="0">
                        <a:effectLst/>
                        <a:latin typeface="Raleway" pitchFamily="2" charset="0"/>
                      </a:endParaRPr>
                    </a:p>
                  </a:txBody>
                  <a:tcPr marL="19050" marR="19050" marT="12700" marB="12700"/>
                </a:tc>
                <a:tc>
                  <a:txBody>
                    <a:bodyPr/>
                    <a:lstStyle/>
                    <a:p>
                      <a:pPr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¿Te sientes seguro(a) con tu situación financiera actual?</a:t>
                      </a:r>
                      <a:endParaRPr lang="es-ES" sz="2800" dirty="0">
                        <a:effectLst/>
                      </a:endParaRPr>
                    </a:p>
                    <a:p>
                      <a:pPr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¿Cómo calificarías tu habilidad para manejar y planificar tus finanzas?</a:t>
                      </a:r>
                      <a:endParaRPr lang="es-ES" sz="2800" dirty="0">
                        <a:effectLst/>
                      </a:endParaRPr>
                    </a:p>
                    <a:p>
                      <a:pPr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¿Tienes claridad sobre tus objetivos financieros a corto y largo plazo?</a:t>
                      </a:r>
                      <a:endParaRPr lang="es-ES" sz="2800" dirty="0">
                        <a:effectLst/>
                        <a:latin typeface="Heebo Light" pitchFamily="2" charset="-79"/>
                        <a:cs typeface="Heebo Light" pitchFamily="2" charset="-79"/>
                      </a:endParaRPr>
                    </a:p>
                  </a:txBody>
                  <a:tcPr marL="19050" marR="19050" marT="12700" marB="12700" anchor="b"/>
                </a:tc>
                <a:extLst>
                  <a:ext uri="{0D108BD9-81ED-4DB2-BD59-A6C34878D82A}">
                    <a16:rowId xmlns:a16="http://schemas.microsoft.com/office/drawing/2014/main" val="19503424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L" sz="2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Carrera</a:t>
                      </a:r>
                      <a:endParaRPr lang="es-CL" sz="2800" dirty="0">
                        <a:effectLst/>
                        <a:latin typeface="Raleway" pitchFamily="2" charset="0"/>
                      </a:endParaRPr>
                    </a:p>
                  </a:txBody>
                  <a:tcPr marL="19050" marR="19050" marT="12700" marB="12700"/>
                </a:tc>
                <a:tc>
                  <a:txBody>
                    <a:bodyPr/>
                    <a:lstStyle/>
                    <a:p>
                      <a:pPr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¿Qué tan satisfecho(a) estás con tu desarrollo profesional actual?</a:t>
                      </a:r>
                      <a:endParaRPr lang="es-ES" sz="2800" dirty="0">
                        <a:effectLst/>
                      </a:endParaRPr>
                    </a:p>
                    <a:p>
                      <a:pPr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¿Sientes que tu trabajo te desafía y te permite crecer?</a:t>
                      </a:r>
                      <a:endParaRPr lang="es-ES" sz="2800" dirty="0">
                        <a:effectLst/>
                      </a:endParaRPr>
                    </a:p>
                    <a:p>
                      <a:pPr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¿Tienes un equilibrio saludable entre el trabajo y la vida personal?</a:t>
                      </a:r>
                      <a:endParaRPr lang="es-ES" sz="2800" dirty="0">
                        <a:effectLst/>
                        <a:latin typeface="Heebo Light" pitchFamily="2" charset="-79"/>
                        <a:cs typeface="Heebo Light" pitchFamily="2" charset="-79"/>
                      </a:endParaRPr>
                    </a:p>
                  </a:txBody>
                  <a:tcPr marL="19050" marR="19050" marT="12700" marB="12700" anchor="b"/>
                </a:tc>
                <a:extLst>
                  <a:ext uri="{0D108BD9-81ED-4DB2-BD59-A6C34878D82A}">
                    <a16:rowId xmlns:a16="http://schemas.microsoft.com/office/drawing/2014/main" val="29210256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L" sz="2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Amigos</a:t>
                      </a:r>
                      <a:endParaRPr lang="es-CL" sz="2800" dirty="0">
                        <a:effectLst/>
                        <a:latin typeface="Raleway" pitchFamily="2" charset="0"/>
                      </a:endParaRPr>
                    </a:p>
                  </a:txBody>
                  <a:tcPr marL="19050" marR="19050" marT="12700" marB="12700"/>
                </a:tc>
                <a:tc>
                  <a:txBody>
                    <a:bodyPr/>
                    <a:lstStyle/>
                    <a:p>
                      <a:pPr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¿Cómo describirías la calidad de tus amistades?</a:t>
                      </a:r>
                      <a:endParaRPr lang="es-ES" sz="2800" dirty="0">
                        <a:effectLst/>
                      </a:endParaRPr>
                    </a:p>
                    <a:p>
                      <a:pPr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¿Cuánto tiempo y esfuerzo dedicas a cultivar amistades significativas?</a:t>
                      </a:r>
                      <a:endParaRPr lang="es-ES" sz="2800" dirty="0">
                        <a:effectLst/>
                      </a:endParaRPr>
                    </a:p>
                    <a:p>
                      <a:pPr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¿Tus amigos te apoyan y te motivan a ser tu mejor versión?</a:t>
                      </a:r>
                    </a:p>
                    <a:p>
                      <a:pPr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¿Te sientes conectado(a) y apoyado(a) por tus amigos?</a:t>
                      </a:r>
                      <a:endParaRPr lang="es-ES" sz="2800" dirty="0">
                        <a:effectLst/>
                      </a:endParaRPr>
                    </a:p>
                    <a:p>
                      <a:pPr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¿Qué tanto valor agregan tus amigos a tu vida?</a:t>
                      </a:r>
                      <a:endParaRPr lang="es-ES" sz="2800" dirty="0">
                        <a:effectLst/>
                        <a:latin typeface="Heebo Light" pitchFamily="2" charset="-79"/>
                        <a:cs typeface="Heebo Light" pitchFamily="2" charset="-79"/>
                      </a:endParaRPr>
                    </a:p>
                  </a:txBody>
                  <a:tcPr marL="19050" marR="19050" marT="12700" marB="12700" anchor="b"/>
                </a:tc>
                <a:extLst>
                  <a:ext uri="{0D108BD9-81ED-4DB2-BD59-A6C34878D82A}">
                    <a16:rowId xmlns:a16="http://schemas.microsoft.com/office/drawing/2014/main" val="25717248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L" sz="2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Calidad de vida</a:t>
                      </a:r>
                      <a:endParaRPr lang="es-CL" sz="2800" dirty="0">
                        <a:effectLst/>
                        <a:latin typeface="Raleway" pitchFamily="2" charset="0"/>
                      </a:endParaRPr>
                    </a:p>
                  </a:txBody>
                  <a:tcPr marL="19050" marR="19050" marT="12700" marB="12700"/>
                </a:tc>
                <a:tc>
                  <a:txBody>
                    <a:bodyPr/>
                    <a:lstStyle/>
                    <a:p>
                      <a:pPr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¿Cómo calificarías tu nivel general de satisfacción con tu vida?</a:t>
                      </a:r>
                      <a:endParaRPr lang="es-ES" sz="2800" dirty="0">
                        <a:effectLst/>
                      </a:endParaRPr>
                    </a:p>
                    <a:p>
                      <a:pPr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¿Crees que tienes un buen equilibrio entre las diferentes áreas de tu vida?</a:t>
                      </a:r>
                      <a:endParaRPr lang="es-ES" sz="2800" dirty="0">
                        <a:effectLst/>
                      </a:endParaRPr>
                    </a:p>
                    <a:p>
                      <a:pPr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8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¿Hay aspectos de tu vida que te gustaría mejorar significativamente?</a:t>
                      </a:r>
                      <a:endParaRPr lang="es-ES" sz="2800" dirty="0">
                        <a:effectLst/>
                        <a:latin typeface="Heebo Light" pitchFamily="2" charset="-79"/>
                        <a:cs typeface="Heebo Light" pitchFamily="2" charset="-79"/>
                      </a:endParaRPr>
                    </a:p>
                  </a:txBody>
                  <a:tcPr marL="19050" marR="19050" marT="12700" marB="12700" anchor="b"/>
                </a:tc>
                <a:extLst>
                  <a:ext uri="{0D108BD9-81ED-4DB2-BD59-A6C34878D82A}">
                    <a16:rowId xmlns:a16="http://schemas.microsoft.com/office/drawing/2014/main" val="23851882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68299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>
            <a:extLst>
              <a:ext uri="{FF2B5EF4-FFF2-40B4-BE49-F238E27FC236}">
                <a16:creationId xmlns:a16="http://schemas.microsoft.com/office/drawing/2014/main" id="{5E6ED618-66BA-4743-BEC8-91834FC8253E}"/>
              </a:ext>
            </a:extLst>
          </p:cNvPr>
          <p:cNvSpPr txBox="1"/>
          <p:nvPr/>
        </p:nvSpPr>
        <p:spPr>
          <a:xfrm>
            <a:off x="3200882" y="1095992"/>
            <a:ext cx="17979602" cy="1200329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ctr"/>
            <a:r>
              <a:rPr lang="es-CL" sz="7200" b="1" spc="600" dirty="0">
                <a:solidFill>
                  <a:schemeClr val="tx2"/>
                </a:solidFill>
                <a:latin typeface="Raleway" panose="020B0503030101060003" pitchFamily="34" charset="77"/>
              </a:rPr>
              <a:t>OTROS TEMAS PARA REFLEXIONAR</a:t>
            </a: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83917E79-92FD-DC4F-993B-4531DFA07E8E}"/>
              </a:ext>
            </a:extLst>
          </p:cNvPr>
          <p:cNvSpPr txBox="1">
            <a:spLocks/>
          </p:cNvSpPr>
          <p:nvPr/>
        </p:nvSpPr>
        <p:spPr>
          <a:xfrm>
            <a:off x="9504624" y="692988"/>
            <a:ext cx="5371983" cy="400110"/>
          </a:xfrm>
          <a:prstGeom prst="rect">
            <a:avLst/>
          </a:prstGeom>
        </p:spPr>
        <p:txBody>
          <a:bodyPr vert="horz" wrap="none" lIns="91440" tIns="45720" rIns="91440" bIns="45720" rtlCol="0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s-CL" sz="2000" spc="900" dirty="0">
                <a:solidFill>
                  <a:schemeClr val="tx1">
                    <a:lumMod val="60000"/>
                    <a:lumOff val="40000"/>
                  </a:schemeClr>
                </a:solidFill>
                <a:latin typeface="Raleway" panose="020B0503030101060003" pitchFamily="34" charset="77"/>
                <a:ea typeface="Source Sans Pro Light" panose="020B0403030403020204" pitchFamily="34" charset="0"/>
                <a:cs typeface="Mukta ExtraLight" panose="020B0000000000000000" pitchFamily="34" charset="77"/>
              </a:rPr>
              <a:t>CÓMO DEFINIR TU 2024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07F13AA9-1AA8-2C4C-A396-89631F57F7FA}"/>
              </a:ext>
            </a:extLst>
          </p:cNvPr>
          <p:cNvCxnSpPr>
            <a:cxnSpLocks/>
          </p:cNvCxnSpPr>
          <p:nvPr/>
        </p:nvCxnSpPr>
        <p:spPr>
          <a:xfrm>
            <a:off x="11274440" y="2375061"/>
            <a:ext cx="1820732" cy="0"/>
          </a:xfrm>
          <a:prstGeom prst="line">
            <a:avLst/>
          </a:prstGeom>
          <a:ln w="635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>
            <a:extLst>
              <a:ext uri="{FF2B5EF4-FFF2-40B4-BE49-F238E27FC236}">
                <a16:creationId xmlns:a16="http://schemas.microsoft.com/office/drawing/2014/main" id="{3D527131-1DB6-A1DF-0004-45746E82E8E1}"/>
              </a:ext>
            </a:extLst>
          </p:cNvPr>
          <p:cNvSpPr txBox="1">
            <a:spLocks/>
          </p:cNvSpPr>
          <p:nvPr/>
        </p:nvSpPr>
        <p:spPr>
          <a:xfrm>
            <a:off x="1430970" y="2772131"/>
            <a:ext cx="22343430" cy="10272144"/>
          </a:xfrm>
          <a:prstGeom prst="rect">
            <a:avLst/>
          </a:prstGeom>
        </p:spPr>
        <p:txBody>
          <a:bodyPr vert="horz" wrap="square" lIns="144000" tIns="108000" rIns="144000" bIns="108000" numCol="1" spcCol="720000" rtlCol="0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lnSpc>
                <a:spcPts val="4400"/>
              </a:lnSpc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es-CL" sz="3200" dirty="0">
                <a:solidFill>
                  <a:schemeClr val="tx2">
                    <a:lumMod val="85000"/>
                    <a:lumOff val="15000"/>
                  </a:schemeClr>
                </a:solidFill>
                <a:latin typeface="Heebo Light" pitchFamily="2" charset="-79"/>
                <a:ea typeface="Source Sans Pro Light" panose="020B0403030403020204" pitchFamily="34" charset="0"/>
                <a:cs typeface="Mukta ExtraLight" panose="020B0000000000000000" pitchFamily="34" charset="77"/>
              </a:rPr>
              <a:t>Más importante que la iniciativa, es la “</a:t>
            </a:r>
            <a:r>
              <a:rPr lang="es-CL" sz="3200" dirty="0" err="1">
                <a:solidFill>
                  <a:schemeClr val="tx2">
                    <a:lumMod val="85000"/>
                    <a:lumOff val="15000"/>
                  </a:schemeClr>
                </a:solidFill>
                <a:latin typeface="Heebo Light" pitchFamily="2" charset="-79"/>
                <a:ea typeface="Source Sans Pro Light" panose="020B0403030403020204" pitchFamily="34" charset="0"/>
                <a:cs typeface="Mukta ExtraLight" panose="020B0000000000000000" pitchFamily="34" charset="77"/>
              </a:rPr>
              <a:t>acabativa</a:t>
            </a:r>
            <a:r>
              <a:rPr lang="es-CL" sz="3200" dirty="0">
                <a:solidFill>
                  <a:schemeClr val="tx2">
                    <a:lumMod val="85000"/>
                    <a:lumOff val="15000"/>
                  </a:schemeClr>
                </a:solidFill>
                <a:latin typeface="Heebo Light" pitchFamily="2" charset="-79"/>
                <a:ea typeface="Source Sans Pro Light" panose="020B0403030403020204" pitchFamily="34" charset="0"/>
                <a:cs typeface="Mukta ExtraLight" panose="020B0000000000000000" pitchFamily="34" charset="77"/>
              </a:rPr>
              <a:t>”: la ejecución es clave. Este documento es un punto de partida, pero no servirá para nada si no estés dispuesto(a) a partir.</a:t>
            </a:r>
          </a:p>
          <a:p>
            <a:pPr marL="342900" indent="-342900" algn="l">
              <a:lnSpc>
                <a:spcPts val="4400"/>
              </a:lnSpc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es-CL" sz="3200" dirty="0">
                <a:solidFill>
                  <a:schemeClr val="tx2">
                    <a:lumMod val="85000"/>
                    <a:lumOff val="15000"/>
                  </a:schemeClr>
                </a:solidFill>
                <a:latin typeface="Heebo Light" pitchFamily="2" charset="-79"/>
                <a:ea typeface="Source Sans Pro Light" panose="020B0403030403020204" pitchFamily="34" charset="0"/>
                <a:cs typeface="Mukta ExtraLight" panose="020B0000000000000000" pitchFamily="34" charset="77"/>
              </a:rPr>
              <a:t>Considera empezar hábitos, en vez de solamente metas. Mejor que perder 10kg es firmar un compromiso de ir 3x a la semana al gimnasio y comer mejor. Los 10kg llegarán naturalmente y, más importante, se van a sostener.</a:t>
            </a:r>
          </a:p>
          <a:p>
            <a:pPr marL="342900" indent="-342900" algn="l">
              <a:lnSpc>
                <a:spcPts val="4400"/>
              </a:lnSpc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es-CL" sz="3200" dirty="0">
                <a:solidFill>
                  <a:schemeClr val="tx2">
                    <a:lumMod val="85000"/>
                    <a:lumOff val="15000"/>
                  </a:schemeClr>
                </a:solidFill>
                <a:latin typeface="Heebo Light" pitchFamily="2" charset="-79"/>
                <a:ea typeface="Source Sans Pro Light" panose="020B0403030403020204" pitchFamily="34" charset="0"/>
                <a:cs typeface="Mukta ExtraLight" panose="020B0000000000000000" pitchFamily="34" charset="77"/>
              </a:rPr>
              <a:t>Considera la regla de oro de Warren Buffet: escribe tus 25 objetivos. Enumera de 1 a 25 por orden de importancia. Enfócate en los 5 primeros y olvida completamente los otros 20.</a:t>
            </a:r>
          </a:p>
          <a:p>
            <a:pPr marL="342900" indent="-342900" algn="l">
              <a:lnSpc>
                <a:spcPts val="4400"/>
              </a:lnSpc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es-CL" sz="3200" dirty="0">
                <a:solidFill>
                  <a:schemeClr val="tx2">
                    <a:lumMod val="85000"/>
                    <a:lumOff val="15000"/>
                  </a:schemeClr>
                </a:solidFill>
                <a:latin typeface="Heebo Light" pitchFamily="2" charset="-79"/>
                <a:ea typeface="Source Sans Pro Light" panose="020B0403030403020204" pitchFamily="34" charset="0"/>
                <a:cs typeface="Mukta ExtraLight" panose="020B0000000000000000" pitchFamily="34" charset="77"/>
              </a:rPr>
              <a:t>Además de definir metas, define los sacrificios que estás dispuesto(a). Puede ser tiempo con la familia, tiempo viendo Netflix, plata para invertir en </a:t>
            </a:r>
            <a:r>
              <a:rPr lang="es-CL" sz="3200" dirty="0" err="1">
                <a:solidFill>
                  <a:schemeClr val="tx2">
                    <a:lumMod val="85000"/>
                    <a:lumOff val="15000"/>
                  </a:schemeClr>
                </a:solidFill>
                <a:latin typeface="Heebo Light" pitchFamily="2" charset="-79"/>
                <a:ea typeface="Source Sans Pro Light" panose="020B0403030403020204" pitchFamily="34" charset="0"/>
                <a:cs typeface="Mukta ExtraLight" panose="020B0000000000000000" pitchFamily="34" charset="77"/>
              </a:rPr>
              <a:t>ads</a:t>
            </a:r>
            <a:r>
              <a:rPr lang="es-CL" sz="3200" dirty="0">
                <a:solidFill>
                  <a:schemeClr val="tx2">
                    <a:lumMod val="85000"/>
                    <a:lumOff val="15000"/>
                  </a:schemeClr>
                </a:solidFill>
                <a:latin typeface="Heebo Light" pitchFamily="2" charset="-79"/>
                <a:ea typeface="Source Sans Pro Light" panose="020B0403030403020204" pitchFamily="34" charset="0"/>
                <a:cs typeface="Mukta ExtraLight" panose="020B0000000000000000" pitchFamily="34" charset="77"/>
              </a:rPr>
              <a:t>… pero incluye tus sacrificios. Piensa que son una inversión.</a:t>
            </a:r>
          </a:p>
          <a:p>
            <a:pPr marL="342900" indent="-342900" algn="l">
              <a:lnSpc>
                <a:spcPts val="4400"/>
              </a:lnSpc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es-CL" sz="3200" dirty="0">
                <a:solidFill>
                  <a:schemeClr val="tx2">
                    <a:lumMod val="85000"/>
                    <a:lumOff val="15000"/>
                  </a:schemeClr>
                </a:solidFill>
                <a:latin typeface="Heebo Light" pitchFamily="2" charset="-79"/>
                <a:ea typeface="Source Sans Pro Light" panose="020B0403030403020204" pitchFamily="34" charset="0"/>
                <a:cs typeface="Mukta ExtraLight" panose="020B0000000000000000" pitchFamily="34" charset="77"/>
              </a:rPr>
              <a:t>Piensa en metas SMART (</a:t>
            </a:r>
            <a:r>
              <a:rPr lang="es-CL" sz="3200" dirty="0" err="1">
                <a:solidFill>
                  <a:schemeClr val="tx2">
                    <a:lumMod val="85000"/>
                    <a:lumOff val="15000"/>
                  </a:schemeClr>
                </a:solidFill>
                <a:latin typeface="Heebo Light" pitchFamily="2" charset="-79"/>
                <a:ea typeface="Source Sans Pro Light" panose="020B0403030403020204" pitchFamily="34" charset="0"/>
                <a:cs typeface="Mukta ExtraLight" panose="020B0000000000000000" pitchFamily="34" charset="77"/>
              </a:rPr>
              <a:t>Specific</a:t>
            </a:r>
            <a:r>
              <a:rPr lang="es-CL" sz="3200" dirty="0">
                <a:solidFill>
                  <a:schemeClr val="tx2">
                    <a:lumMod val="85000"/>
                    <a:lumOff val="15000"/>
                  </a:schemeClr>
                </a:solidFill>
                <a:latin typeface="Heebo Light" pitchFamily="2" charset="-79"/>
                <a:ea typeface="Source Sans Pro Light" panose="020B0403030403020204" pitchFamily="34" charset="0"/>
                <a:cs typeface="Mukta ExtraLight" panose="020B0000000000000000" pitchFamily="34" charset="77"/>
              </a:rPr>
              <a:t>, </a:t>
            </a:r>
            <a:r>
              <a:rPr lang="es-CL" sz="3200" dirty="0" err="1">
                <a:solidFill>
                  <a:schemeClr val="tx2">
                    <a:lumMod val="85000"/>
                    <a:lumOff val="15000"/>
                  </a:schemeClr>
                </a:solidFill>
                <a:latin typeface="Heebo Light" pitchFamily="2" charset="-79"/>
                <a:ea typeface="Source Sans Pro Light" panose="020B0403030403020204" pitchFamily="34" charset="0"/>
                <a:cs typeface="Mukta ExtraLight" panose="020B0000000000000000" pitchFamily="34" charset="77"/>
              </a:rPr>
              <a:t>Measurable</a:t>
            </a:r>
            <a:r>
              <a:rPr lang="es-CL" sz="3200" dirty="0">
                <a:solidFill>
                  <a:schemeClr val="tx2">
                    <a:lumMod val="85000"/>
                    <a:lumOff val="15000"/>
                  </a:schemeClr>
                </a:solidFill>
                <a:latin typeface="Heebo Light" pitchFamily="2" charset="-79"/>
                <a:ea typeface="Source Sans Pro Light" panose="020B0403030403020204" pitchFamily="34" charset="0"/>
                <a:cs typeface="Mukta ExtraLight" panose="020B0000000000000000" pitchFamily="34" charset="77"/>
              </a:rPr>
              <a:t>, </a:t>
            </a:r>
            <a:r>
              <a:rPr lang="es-CL" sz="3200" dirty="0" err="1">
                <a:solidFill>
                  <a:schemeClr val="tx2">
                    <a:lumMod val="85000"/>
                    <a:lumOff val="15000"/>
                  </a:schemeClr>
                </a:solidFill>
                <a:latin typeface="Heebo Light" pitchFamily="2" charset="-79"/>
                <a:ea typeface="Source Sans Pro Light" panose="020B0403030403020204" pitchFamily="34" charset="0"/>
                <a:cs typeface="Mukta ExtraLight" panose="020B0000000000000000" pitchFamily="34" charset="77"/>
              </a:rPr>
              <a:t>Achievable</a:t>
            </a:r>
            <a:r>
              <a:rPr lang="es-CL" sz="3200" dirty="0">
                <a:solidFill>
                  <a:schemeClr val="tx2">
                    <a:lumMod val="85000"/>
                    <a:lumOff val="15000"/>
                  </a:schemeClr>
                </a:solidFill>
                <a:latin typeface="Heebo Light" pitchFamily="2" charset="-79"/>
                <a:ea typeface="Source Sans Pro Light" panose="020B0403030403020204" pitchFamily="34" charset="0"/>
                <a:cs typeface="Mukta ExtraLight" panose="020B0000000000000000" pitchFamily="34" charset="77"/>
              </a:rPr>
              <a:t>, </a:t>
            </a:r>
            <a:r>
              <a:rPr lang="es-CL" sz="3200" dirty="0" err="1">
                <a:solidFill>
                  <a:schemeClr val="tx2">
                    <a:lumMod val="85000"/>
                    <a:lumOff val="15000"/>
                  </a:schemeClr>
                </a:solidFill>
                <a:latin typeface="Heebo Light" pitchFamily="2" charset="-79"/>
                <a:ea typeface="Source Sans Pro Light" panose="020B0403030403020204" pitchFamily="34" charset="0"/>
                <a:cs typeface="Mukta ExtraLight" panose="020B0000000000000000" pitchFamily="34" charset="77"/>
              </a:rPr>
              <a:t>Relevant</a:t>
            </a:r>
            <a:r>
              <a:rPr lang="es-CL" sz="3200" dirty="0">
                <a:solidFill>
                  <a:schemeClr val="tx2">
                    <a:lumMod val="85000"/>
                    <a:lumOff val="15000"/>
                  </a:schemeClr>
                </a:solidFill>
                <a:latin typeface="Heebo Light" pitchFamily="2" charset="-79"/>
                <a:ea typeface="Source Sans Pro Light" panose="020B0403030403020204" pitchFamily="34" charset="0"/>
                <a:cs typeface="Mukta ExtraLight" panose="020B0000000000000000" pitchFamily="34" charset="77"/>
              </a:rPr>
              <a:t>, Time-</a:t>
            </a:r>
            <a:r>
              <a:rPr lang="es-CL" sz="3200" dirty="0" err="1">
                <a:solidFill>
                  <a:schemeClr val="tx2">
                    <a:lumMod val="85000"/>
                    <a:lumOff val="15000"/>
                  </a:schemeClr>
                </a:solidFill>
                <a:latin typeface="Heebo Light" pitchFamily="2" charset="-79"/>
                <a:ea typeface="Source Sans Pro Light" panose="020B0403030403020204" pitchFamily="34" charset="0"/>
                <a:cs typeface="Mukta ExtraLight" panose="020B0000000000000000" pitchFamily="34" charset="77"/>
              </a:rPr>
              <a:t>Bound</a:t>
            </a:r>
            <a:r>
              <a:rPr lang="es-CL" sz="3200" dirty="0">
                <a:solidFill>
                  <a:schemeClr val="tx2">
                    <a:lumMod val="85000"/>
                    <a:lumOff val="15000"/>
                  </a:schemeClr>
                </a:solidFill>
                <a:latin typeface="Heebo Light" pitchFamily="2" charset="-79"/>
                <a:ea typeface="Source Sans Pro Light" panose="020B0403030403020204" pitchFamily="34" charset="0"/>
                <a:cs typeface="Mukta ExtraLight" panose="020B0000000000000000" pitchFamily="34" charset="77"/>
              </a:rPr>
              <a:t>)</a:t>
            </a:r>
          </a:p>
          <a:p>
            <a:pPr marL="342900" indent="-342900" algn="l">
              <a:lnSpc>
                <a:spcPts val="4400"/>
              </a:lnSpc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es-CL" sz="3200" dirty="0">
                <a:solidFill>
                  <a:schemeClr val="tx2">
                    <a:lumMod val="85000"/>
                    <a:lumOff val="15000"/>
                  </a:schemeClr>
                </a:solidFill>
                <a:latin typeface="Heebo Light" pitchFamily="2" charset="-79"/>
                <a:ea typeface="Source Sans Pro Light" panose="020B0403030403020204" pitchFamily="34" charset="0"/>
                <a:cs typeface="Mukta ExtraLight" panose="020B0000000000000000" pitchFamily="34" charset="77"/>
              </a:rPr>
              <a:t>Piensa en tus “</a:t>
            </a:r>
            <a:r>
              <a:rPr lang="es-CL" sz="3200" dirty="0" err="1">
                <a:solidFill>
                  <a:schemeClr val="tx2">
                    <a:lumMod val="85000"/>
                    <a:lumOff val="15000"/>
                  </a:schemeClr>
                </a:solidFill>
                <a:latin typeface="Heebo Light" pitchFamily="2" charset="-79"/>
                <a:ea typeface="Source Sans Pro Light" panose="020B0403030403020204" pitchFamily="34" charset="0"/>
                <a:cs typeface="Mukta ExtraLight" panose="020B0000000000000000" pitchFamily="34" charset="77"/>
              </a:rPr>
              <a:t>anti-metas</a:t>
            </a:r>
            <a:r>
              <a:rPr lang="es-CL" sz="3200" dirty="0">
                <a:solidFill>
                  <a:schemeClr val="tx2">
                    <a:lumMod val="85000"/>
                    <a:lumOff val="15000"/>
                  </a:schemeClr>
                </a:solidFill>
                <a:latin typeface="Heebo Light" pitchFamily="2" charset="-79"/>
                <a:ea typeface="Source Sans Pro Light" panose="020B0403030403020204" pitchFamily="34" charset="0"/>
                <a:cs typeface="Mukta ExtraLight" panose="020B0000000000000000" pitchFamily="34" charset="77"/>
              </a:rPr>
              <a:t>”. Cosas que son inaceptables para ti. Por ejemplo: ser empleado, trabajar full time, vender productos de otras personas, reuniones gratis.</a:t>
            </a:r>
          </a:p>
          <a:p>
            <a:pPr marL="342900" indent="-342900" algn="l">
              <a:lnSpc>
                <a:spcPts val="4400"/>
              </a:lnSpc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es-CL" sz="3200" dirty="0">
                <a:solidFill>
                  <a:schemeClr val="tx2">
                    <a:lumMod val="85000"/>
                    <a:lumOff val="15000"/>
                  </a:schemeClr>
                </a:solidFill>
                <a:latin typeface="Heebo Light" pitchFamily="2" charset="-79"/>
                <a:ea typeface="Source Sans Pro Light" panose="020B0403030403020204" pitchFamily="34" charset="0"/>
                <a:cs typeface="Mukta ExtraLight" panose="020B0000000000000000" pitchFamily="34" charset="77"/>
              </a:rPr>
              <a:t>No escucha a personas que no alcanzaron lo que estás buscando. Sus consejos serán inútiles.</a:t>
            </a:r>
          </a:p>
          <a:p>
            <a:pPr marL="342900" indent="-342900" algn="l">
              <a:lnSpc>
                <a:spcPts val="4400"/>
              </a:lnSpc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es-CL" sz="3200" dirty="0">
                <a:solidFill>
                  <a:schemeClr val="tx2">
                    <a:lumMod val="85000"/>
                    <a:lumOff val="15000"/>
                  </a:schemeClr>
                </a:solidFill>
                <a:latin typeface="Heebo Light" pitchFamily="2" charset="-79"/>
                <a:ea typeface="Source Sans Pro Light" panose="020B0403030403020204" pitchFamily="34" charset="0"/>
                <a:cs typeface="Mukta ExtraLight" panose="020B0000000000000000" pitchFamily="34" charset="77"/>
              </a:rPr>
              <a:t>Elige a alguien de confianza para compartir tus metas. Cuéntale tus metas (no compartas este archivo). Al final, la persona tiene que contestarte: “Tú lo puedes. Yo confío en ti.” El impacto para tu subconsciente será impresionante.</a:t>
            </a:r>
          </a:p>
        </p:txBody>
      </p:sp>
    </p:spTree>
    <p:extLst>
      <p:ext uri="{BB962C8B-B14F-4D97-AF65-F5344CB8AC3E}">
        <p14:creationId xmlns:p14="http://schemas.microsoft.com/office/powerpoint/2010/main" val="26262789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rgbClr val="6F6F6F"/>
      </a:dk1>
      <a:lt1>
        <a:srgbClr val="FFFFFF"/>
      </a:lt1>
      <a:dk2>
        <a:srgbClr val="000000"/>
      </a:dk2>
      <a:lt2>
        <a:srgbClr val="FFFFFF"/>
      </a:lt2>
      <a:accent1>
        <a:srgbClr val="0E0B0A"/>
      </a:accent1>
      <a:accent2>
        <a:srgbClr val="E5CDA6"/>
      </a:accent2>
      <a:accent3>
        <a:srgbClr val="B3B2B0"/>
      </a:accent3>
      <a:accent4>
        <a:srgbClr val="EFE8DF"/>
      </a:accent4>
      <a:accent5>
        <a:srgbClr val="0D0A09"/>
      </a:accent5>
      <a:accent6>
        <a:srgbClr val="E5CCA6"/>
      </a:accent6>
      <a:hlink>
        <a:srgbClr val="D074A4"/>
      </a:hlink>
      <a:folHlink>
        <a:srgbClr val="FFC5E8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{9BB6B025-EE7B-B14D-8EC8-5D2DE61B865A}tf16401378</Template>
  <TotalTime>90541</TotalTime>
  <Words>1418</Words>
  <Application>Microsoft Office PowerPoint</Application>
  <PresentationFormat>Personalizado</PresentationFormat>
  <Paragraphs>171</Paragraphs>
  <Slides>15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4" baseType="lpstr">
      <vt:lpstr>Arial</vt:lpstr>
      <vt:lpstr>Calibri</vt:lpstr>
      <vt:lpstr>Calibri Light</vt:lpstr>
      <vt:lpstr>Heebo</vt:lpstr>
      <vt:lpstr>Heebo Light</vt:lpstr>
      <vt:lpstr>Raleway</vt:lpstr>
      <vt:lpstr>Raleway Light</vt:lpstr>
      <vt:lpstr>Raleway Medium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Jose Racowski</dc:creator>
  <cp:keywords/>
  <dc:description/>
  <cp:lastModifiedBy>José Racowski</cp:lastModifiedBy>
  <cp:revision>15470</cp:revision>
  <cp:lastPrinted>2019-05-14T22:50:22Z</cp:lastPrinted>
  <dcterms:created xsi:type="dcterms:W3CDTF">2014-11-12T21:47:38Z</dcterms:created>
  <dcterms:modified xsi:type="dcterms:W3CDTF">2023-12-29T18:16:49Z</dcterms:modified>
  <cp:category/>
</cp:coreProperties>
</file>