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753600" cy="7315200"/>
  <p:notesSz cx="6858000" cy="9144000"/>
  <p:embeddedFontLst>
    <p:embeddedFont>
      <p:font typeface="Poppins Bold" charset="1" panose="00000800000000000000"/>
      <p:regular r:id="rId14"/>
    </p:embeddedFont>
    <p:embeddedFont>
      <p:font typeface="Poppins" charset="1" panose="000005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Relationship Id="rId6" Target="../media/image11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9.png" Type="http://schemas.openxmlformats.org/officeDocument/2006/relationships/image"/><Relationship Id="rId4" Target="../media/image10.sv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Relationship Id="rId7" Target="../media/image2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11.jpeg" Type="http://schemas.openxmlformats.org/officeDocument/2006/relationships/image"/><Relationship Id="rId5" Target="../media/image12.png" Type="http://schemas.openxmlformats.org/officeDocument/2006/relationships/image"/><Relationship Id="rId6" Target="../media/image13.svg" Type="http://schemas.openxmlformats.org/officeDocument/2006/relationships/image"/><Relationship Id="rId7" Target="../media/image5.png" Type="http://schemas.openxmlformats.org/officeDocument/2006/relationships/image"/><Relationship Id="rId8" Target="../media/image6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85" t="0" r="-6285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057236" y="643515"/>
            <a:ext cx="5639127" cy="6028171"/>
          </a:xfrm>
          <a:custGeom>
            <a:avLst/>
            <a:gdLst/>
            <a:ahLst/>
            <a:cxnLst/>
            <a:rect r="r" b="b" t="t" l="l"/>
            <a:pathLst>
              <a:path h="6028171" w="5639127">
                <a:moveTo>
                  <a:pt x="0" y="0"/>
                </a:moveTo>
                <a:lnTo>
                  <a:pt x="5639128" y="0"/>
                </a:lnTo>
                <a:lnTo>
                  <a:pt x="5639128" y="6028170"/>
                </a:lnTo>
                <a:lnTo>
                  <a:pt x="0" y="60281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5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0">
            <a:off x="4144501" y="0"/>
            <a:ext cx="5609099" cy="3657600"/>
          </a:xfrm>
          <a:custGeom>
            <a:avLst/>
            <a:gdLst/>
            <a:ahLst/>
            <a:cxnLst/>
            <a:rect r="r" b="b" t="t" l="l"/>
            <a:pathLst>
              <a:path h="3657600" w="5609099">
                <a:moveTo>
                  <a:pt x="5609099" y="0"/>
                </a:moveTo>
                <a:lnTo>
                  <a:pt x="0" y="0"/>
                </a:lnTo>
                <a:lnTo>
                  <a:pt x="0" y="3657600"/>
                </a:lnTo>
                <a:lnTo>
                  <a:pt x="5609099" y="3657600"/>
                </a:lnTo>
                <a:lnTo>
                  <a:pt x="5609099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0" y="5552614"/>
            <a:ext cx="2701282" cy="1762586"/>
          </a:xfrm>
          <a:custGeom>
            <a:avLst/>
            <a:gdLst/>
            <a:ahLst/>
            <a:cxnLst/>
            <a:rect r="r" b="b" t="t" l="l"/>
            <a:pathLst>
              <a:path h="1762586" w="2701282">
                <a:moveTo>
                  <a:pt x="2701282" y="0"/>
                </a:moveTo>
                <a:lnTo>
                  <a:pt x="0" y="0"/>
                </a:lnTo>
                <a:lnTo>
                  <a:pt x="0" y="1762586"/>
                </a:lnTo>
                <a:lnTo>
                  <a:pt x="2701282" y="1762586"/>
                </a:lnTo>
                <a:lnTo>
                  <a:pt x="2701282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2231755" y="2162707"/>
            <a:ext cx="5290090" cy="14948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b="true" sz="5599">
                <a:solidFill>
                  <a:srgbClr val="0049AF"/>
                </a:solidFill>
                <a:latin typeface="Poppins Bold"/>
                <a:ea typeface="Poppins Bold"/>
                <a:cs typeface="Poppins Bold"/>
                <a:sym typeface="Poppins Bold"/>
              </a:rPr>
              <a:t>Titulo da apresentação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796787" y="3619500"/>
            <a:ext cx="2160027" cy="2573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90"/>
              </a:lnSpc>
            </a:pPr>
            <a:r>
              <a:rPr lang="en-US" sz="1493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Subtítulo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359501" y="5571664"/>
            <a:ext cx="1744508" cy="1997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18"/>
              </a:lnSpc>
            </a:pPr>
            <a:r>
              <a:rPr lang="en-US" sz="1493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Autores: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342421" y="241757"/>
            <a:ext cx="6869119" cy="1222801"/>
            <a:chOff x="0" y="0"/>
            <a:chExt cx="9158826" cy="1630401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525179" cy="1630401"/>
            </a:xfrm>
            <a:custGeom>
              <a:avLst/>
              <a:gdLst/>
              <a:ahLst/>
              <a:cxnLst/>
              <a:rect r="r" b="b" t="t" l="l"/>
              <a:pathLst>
                <a:path h="1630401" w="1525179">
                  <a:moveTo>
                    <a:pt x="0" y="0"/>
                  </a:moveTo>
                  <a:lnTo>
                    <a:pt x="1525179" y="0"/>
                  </a:lnTo>
                  <a:lnTo>
                    <a:pt x="1525179" y="1630401"/>
                  </a:lnTo>
                  <a:lnTo>
                    <a:pt x="0" y="16304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  <p:sp>
          <p:nvSpPr>
            <p:cNvPr name="TextBox 11" id="11"/>
            <p:cNvSpPr txBox="true"/>
            <p:nvPr/>
          </p:nvSpPr>
          <p:spPr>
            <a:xfrm rot="0">
              <a:off x="1575979" y="507101"/>
              <a:ext cx="7582847" cy="91893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404"/>
                </a:lnSpc>
                <a:spcBef>
                  <a:spcPct val="0"/>
                </a:spcBef>
              </a:pPr>
              <a:r>
                <a:rPr lang="en-US" sz="1002">
                  <a:solidFill>
                    <a:srgbClr val="A6A821"/>
                  </a:solidFill>
                  <a:latin typeface="Poppins"/>
                  <a:ea typeface="Poppins"/>
                  <a:cs typeface="Poppins"/>
                  <a:sym typeface="Poppins"/>
                </a:rPr>
                <a:t>X Encontro Nacional de Ensino de Biologia</a:t>
              </a:r>
            </a:p>
            <a:p>
              <a:pPr algn="l">
                <a:lnSpc>
                  <a:spcPts val="1404"/>
                </a:lnSpc>
                <a:spcBef>
                  <a:spcPct val="0"/>
                </a:spcBef>
              </a:pPr>
              <a:r>
                <a:rPr lang="en-US" sz="1002">
                  <a:solidFill>
                    <a:srgbClr val="FEA724"/>
                  </a:solidFill>
                  <a:latin typeface="Poppins"/>
                  <a:ea typeface="Poppins"/>
                  <a:cs typeface="Poppins"/>
                  <a:sym typeface="Poppins"/>
                </a:rPr>
                <a:t>X Encontro Regional de Ensino de Biologia - Regional 5 (AL/BA/CE/MA/PB/PE/PI/RN/SE). </a:t>
              </a:r>
            </a:p>
            <a:p>
              <a:pPr algn="l">
                <a:lnSpc>
                  <a:spcPts val="1404"/>
                </a:lnSpc>
                <a:spcBef>
                  <a:spcPct val="0"/>
                </a:spcBef>
              </a:pPr>
              <a:r>
                <a:rPr lang="en-US" sz="1002">
                  <a:solidFill>
                    <a:srgbClr val="0449A9"/>
                  </a:solidFill>
                  <a:latin typeface="Poppins"/>
                  <a:ea typeface="Poppins"/>
                  <a:cs typeface="Poppins"/>
                  <a:sym typeface="Poppins"/>
                </a:rPr>
                <a:t>Ensino de Biologia e cidadania: diálogos entre vida, ciência e democracia</a:t>
              </a:r>
            </a:p>
            <a:p>
              <a:pPr algn="l">
                <a:lnSpc>
                  <a:spcPts val="1404"/>
                </a:lnSpc>
                <a:spcBef>
                  <a:spcPct val="0"/>
                </a:spcBef>
              </a:pPr>
              <a:r>
                <a:rPr lang="en-US" sz="1002">
                  <a:solidFill>
                    <a:srgbClr val="467426"/>
                  </a:solidFill>
                  <a:latin typeface="Poppins"/>
                  <a:ea typeface="Poppins"/>
                  <a:cs typeface="Poppins"/>
                  <a:sym typeface="Poppins"/>
                </a:rPr>
                <a:t>24 a 27 de agosto de 2026 | João Pessoa – PB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85" t="0" r="-6285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057236" y="643515"/>
            <a:ext cx="5639127" cy="6028171"/>
          </a:xfrm>
          <a:custGeom>
            <a:avLst/>
            <a:gdLst/>
            <a:ahLst/>
            <a:cxnLst/>
            <a:rect r="r" b="b" t="t" l="l"/>
            <a:pathLst>
              <a:path h="6028171" w="5639127">
                <a:moveTo>
                  <a:pt x="0" y="0"/>
                </a:moveTo>
                <a:lnTo>
                  <a:pt x="5639128" y="0"/>
                </a:lnTo>
                <a:lnTo>
                  <a:pt x="5639128" y="6028170"/>
                </a:lnTo>
                <a:lnTo>
                  <a:pt x="0" y="60281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5000"/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2700000">
            <a:off x="4146200" y="1911997"/>
            <a:ext cx="2462570" cy="936847"/>
            <a:chOff x="0" y="0"/>
            <a:chExt cx="4029311" cy="15328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629086" cy="1511300"/>
            </a:xfrm>
            <a:custGeom>
              <a:avLst/>
              <a:gdLst/>
              <a:ahLst/>
              <a:cxnLst/>
              <a:rect r="r" b="b" t="t" l="l"/>
              <a:pathLst>
                <a:path h="1511300" w="3629086">
                  <a:moveTo>
                    <a:pt x="3017956" y="730250"/>
                  </a:moveTo>
                  <a:lnTo>
                    <a:pt x="1510030" y="730250"/>
                  </a:lnTo>
                  <a:cubicBezTo>
                    <a:pt x="1497330" y="325120"/>
                    <a:pt x="1163320" y="0"/>
                    <a:pt x="755650" y="0"/>
                  </a:cubicBezTo>
                  <a:cubicBezTo>
                    <a:pt x="339090" y="0"/>
                    <a:pt x="0" y="339090"/>
                    <a:pt x="0" y="755650"/>
                  </a:cubicBezTo>
                  <a:cubicBezTo>
                    <a:pt x="0" y="1172210"/>
                    <a:pt x="339090" y="1511300"/>
                    <a:pt x="755650" y="1511300"/>
                  </a:cubicBezTo>
                  <a:cubicBezTo>
                    <a:pt x="1163320" y="1511300"/>
                    <a:pt x="1497330" y="1186180"/>
                    <a:pt x="1510030" y="781050"/>
                  </a:cubicBezTo>
                  <a:lnTo>
                    <a:pt x="3629086" y="781050"/>
                  </a:lnTo>
                  <a:lnTo>
                    <a:pt x="3629086" y="730250"/>
                  </a:lnTo>
                  <a:lnTo>
                    <a:pt x="3017956" y="73025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50800" y="50800"/>
              <a:ext cx="1409700" cy="1409700"/>
            </a:xfrm>
            <a:custGeom>
              <a:avLst/>
              <a:gdLst/>
              <a:ahLst/>
              <a:cxnLst/>
              <a:rect r="r" b="b" t="t" l="l"/>
              <a:pathLst>
                <a:path h="1409700" w="1409700">
                  <a:moveTo>
                    <a:pt x="704850" y="0"/>
                  </a:moveTo>
                  <a:cubicBezTo>
                    <a:pt x="316230" y="0"/>
                    <a:pt x="0" y="316230"/>
                    <a:pt x="0" y="704850"/>
                  </a:cubicBezTo>
                  <a:cubicBezTo>
                    <a:pt x="0" y="1093470"/>
                    <a:pt x="316230" y="1409700"/>
                    <a:pt x="704850" y="1409700"/>
                  </a:cubicBezTo>
                  <a:cubicBezTo>
                    <a:pt x="1093470" y="1409700"/>
                    <a:pt x="1409700" y="1093470"/>
                    <a:pt x="1409700" y="704850"/>
                  </a:cubicBezTo>
                  <a:cubicBezTo>
                    <a:pt x="1409700" y="316230"/>
                    <a:pt x="1093470" y="0"/>
                    <a:pt x="704850" y="0"/>
                  </a:cubicBezTo>
                  <a:close/>
                </a:path>
              </a:pathLst>
            </a:custGeom>
            <a:solidFill>
              <a:srgbClr val="FEA724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4468143" y="1776752"/>
            <a:ext cx="755238" cy="1318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8"/>
              </a:lnSpc>
            </a:pPr>
            <a:r>
              <a:rPr lang="en-US" sz="854" spc="68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  <p:grpSp>
        <p:nvGrpSpPr>
          <p:cNvPr name="Group 8" id="8"/>
          <p:cNvGrpSpPr/>
          <p:nvPr/>
        </p:nvGrpSpPr>
        <p:grpSpPr>
          <a:xfrm rot="918072">
            <a:off x="3993721" y="2954855"/>
            <a:ext cx="1460802" cy="653906"/>
            <a:chOff x="0" y="0"/>
            <a:chExt cx="3424421" cy="153289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3159133" cy="1511300"/>
            </a:xfrm>
            <a:custGeom>
              <a:avLst/>
              <a:gdLst/>
              <a:ahLst/>
              <a:cxnLst/>
              <a:rect r="r" b="b" t="t" l="l"/>
              <a:pathLst>
                <a:path h="1511300" w="3159133">
                  <a:moveTo>
                    <a:pt x="2715510" y="730250"/>
                  </a:moveTo>
                  <a:lnTo>
                    <a:pt x="1510030" y="730250"/>
                  </a:lnTo>
                  <a:cubicBezTo>
                    <a:pt x="1497330" y="325120"/>
                    <a:pt x="1163320" y="0"/>
                    <a:pt x="755650" y="0"/>
                  </a:cubicBezTo>
                  <a:cubicBezTo>
                    <a:pt x="339090" y="0"/>
                    <a:pt x="0" y="339090"/>
                    <a:pt x="0" y="755650"/>
                  </a:cubicBezTo>
                  <a:cubicBezTo>
                    <a:pt x="0" y="1172210"/>
                    <a:pt x="339090" y="1511300"/>
                    <a:pt x="755650" y="1511300"/>
                  </a:cubicBezTo>
                  <a:cubicBezTo>
                    <a:pt x="1163320" y="1511300"/>
                    <a:pt x="1497330" y="1186180"/>
                    <a:pt x="1510030" y="781050"/>
                  </a:cubicBezTo>
                  <a:lnTo>
                    <a:pt x="3159133" y="781050"/>
                  </a:lnTo>
                  <a:lnTo>
                    <a:pt x="3159133" y="730250"/>
                  </a:lnTo>
                  <a:lnTo>
                    <a:pt x="2715510" y="73025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50800" y="50800"/>
              <a:ext cx="1409700" cy="1409700"/>
            </a:xfrm>
            <a:custGeom>
              <a:avLst/>
              <a:gdLst/>
              <a:ahLst/>
              <a:cxnLst/>
              <a:rect r="r" b="b" t="t" l="l"/>
              <a:pathLst>
                <a:path h="1409700" w="1409700">
                  <a:moveTo>
                    <a:pt x="704850" y="0"/>
                  </a:moveTo>
                  <a:cubicBezTo>
                    <a:pt x="316230" y="0"/>
                    <a:pt x="0" y="316230"/>
                    <a:pt x="0" y="704850"/>
                  </a:cubicBezTo>
                  <a:cubicBezTo>
                    <a:pt x="0" y="1093470"/>
                    <a:pt x="316230" y="1409700"/>
                    <a:pt x="704850" y="1409700"/>
                  </a:cubicBezTo>
                  <a:cubicBezTo>
                    <a:pt x="1093470" y="1409700"/>
                    <a:pt x="1409700" y="1093470"/>
                    <a:pt x="1409700" y="704850"/>
                  </a:cubicBezTo>
                  <a:cubicBezTo>
                    <a:pt x="1409700" y="316230"/>
                    <a:pt x="1093470" y="0"/>
                    <a:pt x="704850" y="0"/>
                  </a:cubicBezTo>
                  <a:close/>
                </a:path>
              </a:pathLst>
            </a:custGeom>
            <a:solidFill>
              <a:srgbClr val="0049AF"/>
            </a:solidFill>
          </p:spPr>
        </p:sp>
      </p:grpSp>
      <p:grpSp>
        <p:nvGrpSpPr>
          <p:cNvPr name="Group 11" id="11"/>
          <p:cNvGrpSpPr/>
          <p:nvPr/>
        </p:nvGrpSpPr>
        <p:grpSpPr>
          <a:xfrm rot="-6321150">
            <a:off x="5976509" y="4955916"/>
            <a:ext cx="1269105" cy="596224"/>
            <a:chOff x="0" y="0"/>
            <a:chExt cx="3281939" cy="153289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3048435" cy="1511300"/>
            </a:xfrm>
            <a:custGeom>
              <a:avLst/>
              <a:gdLst/>
              <a:ahLst/>
              <a:cxnLst/>
              <a:rect r="r" b="b" t="t" l="l"/>
              <a:pathLst>
                <a:path h="1511300" w="3048435">
                  <a:moveTo>
                    <a:pt x="2644269" y="730250"/>
                  </a:moveTo>
                  <a:lnTo>
                    <a:pt x="1510030" y="730250"/>
                  </a:lnTo>
                  <a:cubicBezTo>
                    <a:pt x="1497330" y="325120"/>
                    <a:pt x="1163320" y="0"/>
                    <a:pt x="755650" y="0"/>
                  </a:cubicBezTo>
                  <a:cubicBezTo>
                    <a:pt x="339090" y="0"/>
                    <a:pt x="0" y="339090"/>
                    <a:pt x="0" y="755650"/>
                  </a:cubicBezTo>
                  <a:cubicBezTo>
                    <a:pt x="0" y="1172210"/>
                    <a:pt x="339090" y="1511300"/>
                    <a:pt x="755650" y="1511300"/>
                  </a:cubicBezTo>
                  <a:cubicBezTo>
                    <a:pt x="1163320" y="1511300"/>
                    <a:pt x="1497330" y="1186180"/>
                    <a:pt x="1510030" y="781050"/>
                  </a:cubicBezTo>
                  <a:lnTo>
                    <a:pt x="3048435" y="781050"/>
                  </a:lnTo>
                  <a:lnTo>
                    <a:pt x="3048435" y="730250"/>
                  </a:lnTo>
                  <a:lnTo>
                    <a:pt x="2644269" y="73025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50800" y="50800"/>
              <a:ext cx="1409700" cy="1409700"/>
            </a:xfrm>
            <a:custGeom>
              <a:avLst/>
              <a:gdLst/>
              <a:ahLst/>
              <a:cxnLst/>
              <a:rect r="r" b="b" t="t" l="l"/>
              <a:pathLst>
                <a:path h="1409700" w="1409700">
                  <a:moveTo>
                    <a:pt x="704850" y="0"/>
                  </a:moveTo>
                  <a:cubicBezTo>
                    <a:pt x="316230" y="0"/>
                    <a:pt x="0" y="316230"/>
                    <a:pt x="0" y="704850"/>
                  </a:cubicBezTo>
                  <a:cubicBezTo>
                    <a:pt x="0" y="1093470"/>
                    <a:pt x="316230" y="1409700"/>
                    <a:pt x="704850" y="1409700"/>
                  </a:cubicBezTo>
                  <a:cubicBezTo>
                    <a:pt x="1093470" y="1409700"/>
                    <a:pt x="1409700" y="1093470"/>
                    <a:pt x="1409700" y="704850"/>
                  </a:cubicBezTo>
                  <a:cubicBezTo>
                    <a:pt x="1409700" y="316230"/>
                    <a:pt x="1093470" y="0"/>
                    <a:pt x="704850" y="0"/>
                  </a:cubicBezTo>
                  <a:close/>
                </a:path>
              </a:pathLst>
            </a:custGeom>
            <a:solidFill>
              <a:srgbClr val="0049AF"/>
            </a:solidFill>
          </p:spPr>
        </p:sp>
      </p:grpSp>
      <p:grpSp>
        <p:nvGrpSpPr>
          <p:cNvPr name="Group 14" id="14"/>
          <p:cNvGrpSpPr/>
          <p:nvPr/>
        </p:nvGrpSpPr>
        <p:grpSpPr>
          <a:xfrm rot="-3226422">
            <a:off x="4432681" y="4638326"/>
            <a:ext cx="2380032" cy="938708"/>
            <a:chOff x="0" y="0"/>
            <a:chExt cx="3886540" cy="153289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3518164" cy="1511300"/>
            </a:xfrm>
            <a:custGeom>
              <a:avLst/>
              <a:gdLst/>
              <a:ahLst/>
              <a:cxnLst/>
              <a:rect r="r" b="b" t="t" l="l"/>
              <a:pathLst>
                <a:path h="1511300" w="3518164">
                  <a:moveTo>
                    <a:pt x="2946570" y="730250"/>
                  </a:moveTo>
                  <a:lnTo>
                    <a:pt x="1510030" y="730250"/>
                  </a:lnTo>
                  <a:cubicBezTo>
                    <a:pt x="1497330" y="325120"/>
                    <a:pt x="1163320" y="0"/>
                    <a:pt x="755650" y="0"/>
                  </a:cubicBezTo>
                  <a:cubicBezTo>
                    <a:pt x="339090" y="0"/>
                    <a:pt x="0" y="339090"/>
                    <a:pt x="0" y="755650"/>
                  </a:cubicBezTo>
                  <a:cubicBezTo>
                    <a:pt x="0" y="1172210"/>
                    <a:pt x="339090" y="1511300"/>
                    <a:pt x="755650" y="1511300"/>
                  </a:cubicBezTo>
                  <a:cubicBezTo>
                    <a:pt x="1163320" y="1511300"/>
                    <a:pt x="1497330" y="1186180"/>
                    <a:pt x="1510030" y="781050"/>
                  </a:cubicBezTo>
                  <a:lnTo>
                    <a:pt x="3518164" y="781050"/>
                  </a:lnTo>
                  <a:lnTo>
                    <a:pt x="3518164" y="730250"/>
                  </a:lnTo>
                  <a:lnTo>
                    <a:pt x="2946570" y="73025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50800" y="50800"/>
              <a:ext cx="1409700" cy="1409700"/>
            </a:xfrm>
            <a:custGeom>
              <a:avLst/>
              <a:gdLst/>
              <a:ahLst/>
              <a:cxnLst/>
              <a:rect r="r" b="b" t="t" l="l"/>
              <a:pathLst>
                <a:path h="1409700" w="1409700">
                  <a:moveTo>
                    <a:pt x="704850" y="0"/>
                  </a:moveTo>
                  <a:cubicBezTo>
                    <a:pt x="316230" y="0"/>
                    <a:pt x="0" y="316230"/>
                    <a:pt x="0" y="704850"/>
                  </a:cubicBezTo>
                  <a:cubicBezTo>
                    <a:pt x="0" y="1093470"/>
                    <a:pt x="316230" y="1409700"/>
                    <a:pt x="704850" y="1409700"/>
                  </a:cubicBezTo>
                  <a:cubicBezTo>
                    <a:pt x="1093470" y="1409700"/>
                    <a:pt x="1409700" y="1093470"/>
                    <a:pt x="1409700" y="704850"/>
                  </a:cubicBezTo>
                  <a:cubicBezTo>
                    <a:pt x="1409700" y="316230"/>
                    <a:pt x="1093470" y="0"/>
                    <a:pt x="704850" y="0"/>
                  </a:cubicBezTo>
                  <a:close/>
                </a:path>
              </a:pathLst>
            </a:custGeom>
            <a:solidFill>
              <a:srgbClr val="FEA724"/>
            </a:solid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4088917" y="3036553"/>
            <a:ext cx="498136" cy="1318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8"/>
              </a:lnSpc>
            </a:pPr>
            <a:r>
              <a:rPr lang="en-US" sz="854" spc="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T</a:t>
            </a:r>
            <a:r>
              <a:rPr lang="en-US" sz="854" spc="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EXTO</a:t>
            </a:r>
          </a:p>
        </p:txBody>
      </p:sp>
      <p:grpSp>
        <p:nvGrpSpPr>
          <p:cNvPr name="Group 18" id="18"/>
          <p:cNvGrpSpPr/>
          <p:nvPr/>
        </p:nvGrpSpPr>
        <p:grpSpPr>
          <a:xfrm rot="-1103080">
            <a:off x="3990492" y="3927512"/>
            <a:ext cx="1562505" cy="806818"/>
            <a:chOff x="0" y="0"/>
            <a:chExt cx="2968634" cy="153289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2805022" cy="1511300"/>
            </a:xfrm>
            <a:custGeom>
              <a:avLst/>
              <a:gdLst/>
              <a:ahLst/>
              <a:cxnLst/>
              <a:rect r="r" b="b" t="t" l="l"/>
              <a:pathLst>
                <a:path h="1511300" w="2805022">
                  <a:moveTo>
                    <a:pt x="2487617" y="730250"/>
                  </a:moveTo>
                  <a:lnTo>
                    <a:pt x="1510030" y="730250"/>
                  </a:lnTo>
                  <a:cubicBezTo>
                    <a:pt x="1497330" y="325120"/>
                    <a:pt x="1163320" y="0"/>
                    <a:pt x="755650" y="0"/>
                  </a:cubicBezTo>
                  <a:cubicBezTo>
                    <a:pt x="339090" y="0"/>
                    <a:pt x="0" y="339090"/>
                    <a:pt x="0" y="755650"/>
                  </a:cubicBezTo>
                  <a:cubicBezTo>
                    <a:pt x="0" y="1172210"/>
                    <a:pt x="339090" y="1511300"/>
                    <a:pt x="755650" y="1511300"/>
                  </a:cubicBezTo>
                  <a:cubicBezTo>
                    <a:pt x="1163320" y="1511300"/>
                    <a:pt x="1497330" y="1186180"/>
                    <a:pt x="1510030" y="781050"/>
                  </a:cubicBezTo>
                  <a:lnTo>
                    <a:pt x="2805022" y="781050"/>
                  </a:lnTo>
                  <a:lnTo>
                    <a:pt x="2805022" y="730250"/>
                  </a:lnTo>
                  <a:lnTo>
                    <a:pt x="2487617" y="73025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50800" y="50800"/>
              <a:ext cx="1409700" cy="1409700"/>
            </a:xfrm>
            <a:custGeom>
              <a:avLst/>
              <a:gdLst/>
              <a:ahLst/>
              <a:cxnLst/>
              <a:rect r="r" b="b" t="t" l="l"/>
              <a:pathLst>
                <a:path h="1409700" w="1409700">
                  <a:moveTo>
                    <a:pt x="704850" y="0"/>
                  </a:moveTo>
                  <a:cubicBezTo>
                    <a:pt x="316230" y="0"/>
                    <a:pt x="0" y="316230"/>
                    <a:pt x="0" y="704850"/>
                  </a:cubicBezTo>
                  <a:cubicBezTo>
                    <a:pt x="0" y="1093470"/>
                    <a:pt x="316230" y="1409700"/>
                    <a:pt x="704850" y="1409700"/>
                  </a:cubicBezTo>
                  <a:cubicBezTo>
                    <a:pt x="1093470" y="1409700"/>
                    <a:pt x="1409700" y="1093470"/>
                    <a:pt x="1409700" y="704850"/>
                  </a:cubicBezTo>
                  <a:cubicBezTo>
                    <a:pt x="1409700" y="316230"/>
                    <a:pt x="1093470" y="0"/>
                    <a:pt x="704850" y="0"/>
                  </a:cubicBezTo>
                  <a:close/>
                </a:path>
              </a:pathLst>
            </a:custGeom>
            <a:solidFill>
              <a:srgbClr val="A6A821"/>
            </a:solidFill>
          </p:spPr>
        </p:sp>
      </p:grpSp>
      <p:grpSp>
        <p:nvGrpSpPr>
          <p:cNvPr name="Group 21" id="21"/>
          <p:cNvGrpSpPr/>
          <p:nvPr/>
        </p:nvGrpSpPr>
        <p:grpSpPr>
          <a:xfrm rot="5400000">
            <a:off x="5621057" y="1430465"/>
            <a:ext cx="1727410" cy="806818"/>
            <a:chOff x="0" y="0"/>
            <a:chExt cx="3281939" cy="153289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3048435" cy="1511300"/>
            </a:xfrm>
            <a:custGeom>
              <a:avLst/>
              <a:gdLst/>
              <a:ahLst/>
              <a:cxnLst/>
              <a:rect r="r" b="b" t="t" l="l"/>
              <a:pathLst>
                <a:path h="1511300" w="3048435">
                  <a:moveTo>
                    <a:pt x="2644269" y="730250"/>
                  </a:moveTo>
                  <a:lnTo>
                    <a:pt x="1510030" y="730250"/>
                  </a:lnTo>
                  <a:cubicBezTo>
                    <a:pt x="1497330" y="325120"/>
                    <a:pt x="1163320" y="0"/>
                    <a:pt x="755650" y="0"/>
                  </a:cubicBezTo>
                  <a:cubicBezTo>
                    <a:pt x="339090" y="0"/>
                    <a:pt x="0" y="339090"/>
                    <a:pt x="0" y="755650"/>
                  </a:cubicBezTo>
                  <a:cubicBezTo>
                    <a:pt x="0" y="1172210"/>
                    <a:pt x="339090" y="1511300"/>
                    <a:pt x="755650" y="1511300"/>
                  </a:cubicBezTo>
                  <a:cubicBezTo>
                    <a:pt x="1163320" y="1511300"/>
                    <a:pt x="1497330" y="1186180"/>
                    <a:pt x="1510030" y="781050"/>
                  </a:cubicBezTo>
                  <a:lnTo>
                    <a:pt x="3048435" y="781050"/>
                  </a:lnTo>
                  <a:lnTo>
                    <a:pt x="3048435" y="730250"/>
                  </a:lnTo>
                  <a:lnTo>
                    <a:pt x="2644269" y="73025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50800" y="50800"/>
              <a:ext cx="1409700" cy="1409700"/>
            </a:xfrm>
            <a:custGeom>
              <a:avLst/>
              <a:gdLst/>
              <a:ahLst/>
              <a:cxnLst/>
              <a:rect r="r" b="b" t="t" l="l"/>
              <a:pathLst>
                <a:path h="1409700" w="1409700">
                  <a:moveTo>
                    <a:pt x="704850" y="0"/>
                  </a:moveTo>
                  <a:cubicBezTo>
                    <a:pt x="316230" y="0"/>
                    <a:pt x="0" y="316230"/>
                    <a:pt x="0" y="704850"/>
                  </a:cubicBezTo>
                  <a:cubicBezTo>
                    <a:pt x="0" y="1093470"/>
                    <a:pt x="316230" y="1409700"/>
                    <a:pt x="704850" y="1409700"/>
                  </a:cubicBezTo>
                  <a:cubicBezTo>
                    <a:pt x="1093470" y="1409700"/>
                    <a:pt x="1409700" y="1093470"/>
                    <a:pt x="1409700" y="704850"/>
                  </a:cubicBezTo>
                  <a:cubicBezTo>
                    <a:pt x="1409700" y="316230"/>
                    <a:pt x="1093470" y="0"/>
                    <a:pt x="704850" y="0"/>
                  </a:cubicBezTo>
                  <a:close/>
                </a:path>
              </a:pathLst>
            </a:custGeom>
            <a:solidFill>
              <a:srgbClr val="A6A821"/>
            </a:solidFill>
          </p:spPr>
        </p:sp>
      </p:grpSp>
      <p:grpSp>
        <p:nvGrpSpPr>
          <p:cNvPr name="Group 24" id="24"/>
          <p:cNvGrpSpPr/>
          <p:nvPr/>
        </p:nvGrpSpPr>
        <p:grpSpPr>
          <a:xfrm rot="-8100000">
            <a:off x="6207254" y="4399961"/>
            <a:ext cx="2591935" cy="1072565"/>
            <a:chOff x="0" y="0"/>
            <a:chExt cx="3704345" cy="1532890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3376612" cy="1511300"/>
            </a:xfrm>
            <a:custGeom>
              <a:avLst/>
              <a:gdLst/>
              <a:ahLst/>
              <a:cxnLst/>
              <a:rect r="r" b="b" t="t" l="l"/>
              <a:pathLst>
                <a:path h="1511300" w="3376612">
                  <a:moveTo>
                    <a:pt x="2855472" y="730250"/>
                  </a:moveTo>
                  <a:lnTo>
                    <a:pt x="1510030" y="730250"/>
                  </a:lnTo>
                  <a:cubicBezTo>
                    <a:pt x="1497330" y="325120"/>
                    <a:pt x="1163320" y="0"/>
                    <a:pt x="755650" y="0"/>
                  </a:cubicBezTo>
                  <a:cubicBezTo>
                    <a:pt x="339090" y="0"/>
                    <a:pt x="0" y="339090"/>
                    <a:pt x="0" y="755650"/>
                  </a:cubicBezTo>
                  <a:cubicBezTo>
                    <a:pt x="0" y="1172210"/>
                    <a:pt x="339090" y="1511300"/>
                    <a:pt x="755650" y="1511300"/>
                  </a:cubicBezTo>
                  <a:cubicBezTo>
                    <a:pt x="1163320" y="1511300"/>
                    <a:pt x="1497330" y="1186180"/>
                    <a:pt x="1510030" y="781050"/>
                  </a:cubicBezTo>
                  <a:lnTo>
                    <a:pt x="3376612" y="781050"/>
                  </a:lnTo>
                  <a:lnTo>
                    <a:pt x="3376612" y="730250"/>
                  </a:lnTo>
                  <a:lnTo>
                    <a:pt x="2855472" y="73025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26" id="26"/>
            <p:cNvSpPr/>
            <p:nvPr/>
          </p:nvSpPr>
          <p:spPr>
            <a:xfrm flipH="false" flipV="false" rot="0">
              <a:off x="50800" y="50800"/>
              <a:ext cx="1409700" cy="1409700"/>
            </a:xfrm>
            <a:custGeom>
              <a:avLst/>
              <a:gdLst/>
              <a:ahLst/>
              <a:cxnLst/>
              <a:rect r="r" b="b" t="t" l="l"/>
              <a:pathLst>
                <a:path h="1409700" w="1409700">
                  <a:moveTo>
                    <a:pt x="704850" y="0"/>
                  </a:moveTo>
                  <a:cubicBezTo>
                    <a:pt x="316230" y="0"/>
                    <a:pt x="0" y="316230"/>
                    <a:pt x="0" y="704850"/>
                  </a:cubicBezTo>
                  <a:cubicBezTo>
                    <a:pt x="0" y="1093470"/>
                    <a:pt x="316230" y="1409700"/>
                    <a:pt x="704850" y="1409700"/>
                  </a:cubicBezTo>
                  <a:cubicBezTo>
                    <a:pt x="1093470" y="1409700"/>
                    <a:pt x="1409700" y="1093470"/>
                    <a:pt x="1409700" y="704850"/>
                  </a:cubicBezTo>
                  <a:cubicBezTo>
                    <a:pt x="1409700" y="316230"/>
                    <a:pt x="1093470" y="0"/>
                    <a:pt x="704850" y="0"/>
                  </a:cubicBezTo>
                  <a:close/>
                </a:path>
              </a:pathLst>
            </a:custGeom>
            <a:solidFill>
              <a:srgbClr val="A6A821"/>
            </a:solidFill>
          </p:spPr>
        </p:sp>
      </p:grpSp>
      <p:sp>
        <p:nvSpPr>
          <p:cNvPr name="TextBox 27" id="27"/>
          <p:cNvSpPr txBox="true"/>
          <p:nvPr/>
        </p:nvSpPr>
        <p:spPr>
          <a:xfrm rot="0">
            <a:off x="7617646" y="5421177"/>
            <a:ext cx="843617" cy="1318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8"/>
              </a:lnSpc>
            </a:pPr>
            <a:r>
              <a:rPr lang="en-US" sz="854" spc="68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</a:t>
            </a:r>
            <a:r>
              <a:rPr lang="en-US" sz="854" spc="68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EXTO</a:t>
            </a:r>
          </a:p>
        </p:txBody>
      </p:sp>
      <p:grpSp>
        <p:nvGrpSpPr>
          <p:cNvPr name="Group 28" id="28"/>
          <p:cNvGrpSpPr/>
          <p:nvPr/>
        </p:nvGrpSpPr>
        <p:grpSpPr>
          <a:xfrm rot="-10000567">
            <a:off x="7314811" y="3799736"/>
            <a:ext cx="1729462" cy="806818"/>
            <a:chOff x="0" y="0"/>
            <a:chExt cx="3285838" cy="1532890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3051465" cy="1511300"/>
            </a:xfrm>
            <a:custGeom>
              <a:avLst/>
              <a:gdLst/>
              <a:ahLst/>
              <a:cxnLst/>
              <a:rect r="r" b="b" t="t" l="l"/>
              <a:pathLst>
                <a:path h="1511300" w="3051465">
                  <a:moveTo>
                    <a:pt x="2646219" y="730250"/>
                  </a:moveTo>
                  <a:lnTo>
                    <a:pt x="1510030" y="730250"/>
                  </a:lnTo>
                  <a:cubicBezTo>
                    <a:pt x="1497330" y="325120"/>
                    <a:pt x="1163320" y="0"/>
                    <a:pt x="755650" y="0"/>
                  </a:cubicBezTo>
                  <a:cubicBezTo>
                    <a:pt x="339090" y="0"/>
                    <a:pt x="0" y="339090"/>
                    <a:pt x="0" y="755650"/>
                  </a:cubicBezTo>
                  <a:cubicBezTo>
                    <a:pt x="0" y="1172210"/>
                    <a:pt x="339090" y="1511300"/>
                    <a:pt x="755650" y="1511300"/>
                  </a:cubicBezTo>
                  <a:cubicBezTo>
                    <a:pt x="1163320" y="1511300"/>
                    <a:pt x="1497330" y="1186180"/>
                    <a:pt x="1510030" y="781050"/>
                  </a:cubicBezTo>
                  <a:lnTo>
                    <a:pt x="3051465" y="781050"/>
                  </a:lnTo>
                  <a:lnTo>
                    <a:pt x="3051465" y="730250"/>
                  </a:lnTo>
                  <a:lnTo>
                    <a:pt x="2646219" y="73025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50800" y="50800"/>
              <a:ext cx="1409700" cy="1409700"/>
            </a:xfrm>
            <a:custGeom>
              <a:avLst/>
              <a:gdLst/>
              <a:ahLst/>
              <a:cxnLst/>
              <a:rect r="r" b="b" t="t" l="l"/>
              <a:pathLst>
                <a:path h="1409700" w="1409700">
                  <a:moveTo>
                    <a:pt x="704850" y="0"/>
                  </a:moveTo>
                  <a:cubicBezTo>
                    <a:pt x="316230" y="0"/>
                    <a:pt x="0" y="316230"/>
                    <a:pt x="0" y="704850"/>
                  </a:cubicBezTo>
                  <a:cubicBezTo>
                    <a:pt x="0" y="1093470"/>
                    <a:pt x="316230" y="1409700"/>
                    <a:pt x="704850" y="1409700"/>
                  </a:cubicBezTo>
                  <a:cubicBezTo>
                    <a:pt x="1093470" y="1409700"/>
                    <a:pt x="1409700" y="1093470"/>
                    <a:pt x="1409700" y="704850"/>
                  </a:cubicBezTo>
                  <a:cubicBezTo>
                    <a:pt x="1409700" y="316230"/>
                    <a:pt x="1093470" y="0"/>
                    <a:pt x="704850" y="0"/>
                  </a:cubicBezTo>
                  <a:close/>
                </a:path>
              </a:pathLst>
            </a:custGeom>
            <a:solidFill>
              <a:srgbClr val="467426"/>
            </a:solidFill>
          </p:spPr>
        </p:sp>
      </p:grpSp>
      <p:grpSp>
        <p:nvGrpSpPr>
          <p:cNvPr name="Group 31" id="31"/>
          <p:cNvGrpSpPr/>
          <p:nvPr/>
        </p:nvGrpSpPr>
        <p:grpSpPr>
          <a:xfrm rot="7623197">
            <a:off x="6613872" y="1811069"/>
            <a:ext cx="2070374" cy="806818"/>
            <a:chOff x="0" y="0"/>
            <a:chExt cx="3933544" cy="1532890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3554683" cy="1511300"/>
            </a:xfrm>
            <a:custGeom>
              <a:avLst/>
              <a:gdLst/>
              <a:ahLst/>
              <a:cxnLst/>
              <a:rect r="r" b="b" t="t" l="l"/>
              <a:pathLst>
                <a:path h="1511300" w="3554683">
                  <a:moveTo>
                    <a:pt x="2970072" y="730250"/>
                  </a:moveTo>
                  <a:lnTo>
                    <a:pt x="1510030" y="730250"/>
                  </a:lnTo>
                  <a:cubicBezTo>
                    <a:pt x="1497330" y="325120"/>
                    <a:pt x="1163320" y="0"/>
                    <a:pt x="755650" y="0"/>
                  </a:cubicBezTo>
                  <a:cubicBezTo>
                    <a:pt x="339090" y="0"/>
                    <a:pt x="0" y="339090"/>
                    <a:pt x="0" y="755650"/>
                  </a:cubicBezTo>
                  <a:cubicBezTo>
                    <a:pt x="0" y="1172210"/>
                    <a:pt x="339090" y="1511300"/>
                    <a:pt x="755650" y="1511300"/>
                  </a:cubicBezTo>
                  <a:cubicBezTo>
                    <a:pt x="1163320" y="1511300"/>
                    <a:pt x="1497330" y="1186180"/>
                    <a:pt x="1510030" y="781050"/>
                  </a:cubicBezTo>
                  <a:lnTo>
                    <a:pt x="3554683" y="781050"/>
                  </a:lnTo>
                  <a:lnTo>
                    <a:pt x="3554683" y="730250"/>
                  </a:lnTo>
                  <a:lnTo>
                    <a:pt x="2970072" y="73025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50800" y="50800"/>
              <a:ext cx="1409700" cy="1409700"/>
            </a:xfrm>
            <a:custGeom>
              <a:avLst/>
              <a:gdLst/>
              <a:ahLst/>
              <a:cxnLst/>
              <a:rect r="r" b="b" t="t" l="l"/>
              <a:pathLst>
                <a:path h="1409700" w="1409700">
                  <a:moveTo>
                    <a:pt x="704850" y="0"/>
                  </a:moveTo>
                  <a:cubicBezTo>
                    <a:pt x="316230" y="0"/>
                    <a:pt x="0" y="316230"/>
                    <a:pt x="0" y="704850"/>
                  </a:cubicBezTo>
                  <a:cubicBezTo>
                    <a:pt x="0" y="1093470"/>
                    <a:pt x="316230" y="1409700"/>
                    <a:pt x="704850" y="1409700"/>
                  </a:cubicBezTo>
                  <a:cubicBezTo>
                    <a:pt x="1093470" y="1409700"/>
                    <a:pt x="1409700" y="1093470"/>
                    <a:pt x="1409700" y="704850"/>
                  </a:cubicBezTo>
                  <a:cubicBezTo>
                    <a:pt x="1409700" y="316230"/>
                    <a:pt x="1093470" y="0"/>
                    <a:pt x="704850" y="0"/>
                  </a:cubicBezTo>
                  <a:close/>
                </a:path>
              </a:pathLst>
            </a:custGeom>
            <a:solidFill>
              <a:srgbClr val="0049AF"/>
            </a:solidFill>
          </p:spPr>
        </p:sp>
      </p:grpSp>
      <p:sp>
        <p:nvSpPr>
          <p:cNvPr name="TextBox 34" id="34"/>
          <p:cNvSpPr txBox="true"/>
          <p:nvPr/>
        </p:nvSpPr>
        <p:spPr>
          <a:xfrm rot="0">
            <a:off x="8324677" y="4251362"/>
            <a:ext cx="629901" cy="1318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8"/>
              </a:lnSpc>
            </a:pPr>
            <a:r>
              <a:rPr lang="en-US" sz="854" spc="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T</a:t>
            </a:r>
            <a:r>
              <a:rPr lang="en-US" sz="854" spc="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EXTO</a:t>
            </a:r>
          </a:p>
        </p:txBody>
      </p:sp>
      <p:grpSp>
        <p:nvGrpSpPr>
          <p:cNvPr name="Group 35" id="35"/>
          <p:cNvGrpSpPr/>
          <p:nvPr/>
        </p:nvGrpSpPr>
        <p:grpSpPr>
          <a:xfrm rot="9696919">
            <a:off x="7403364" y="2754604"/>
            <a:ext cx="1648769" cy="806818"/>
            <a:chOff x="0" y="0"/>
            <a:chExt cx="3132528" cy="1532890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2932355" cy="1511300"/>
            </a:xfrm>
            <a:custGeom>
              <a:avLst/>
              <a:gdLst/>
              <a:ahLst/>
              <a:cxnLst/>
              <a:rect r="r" b="b" t="t" l="l"/>
              <a:pathLst>
                <a:path h="1511300" w="2932355">
                  <a:moveTo>
                    <a:pt x="2569564" y="730250"/>
                  </a:moveTo>
                  <a:lnTo>
                    <a:pt x="1510030" y="730250"/>
                  </a:lnTo>
                  <a:cubicBezTo>
                    <a:pt x="1497330" y="325120"/>
                    <a:pt x="1163320" y="0"/>
                    <a:pt x="755650" y="0"/>
                  </a:cubicBezTo>
                  <a:cubicBezTo>
                    <a:pt x="339090" y="0"/>
                    <a:pt x="0" y="339090"/>
                    <a:pt x="0" y="755650"/>
                  </a:cubicBezTo>
                  <a:cubicBezTo>
                    <a:pt x="0" y="1172210"/>
                    <a:pt x="339090" y="1511300"/>
                    <a:pt x="755650" y="1511300"/>
                  </a:cubicBezTo>
                  <a:cubicBezTo>
                    <a:pt x="1163320" y="1511300"/>
                    <a:pt x="1497330" y="1186180"/>
                    <a:pt x="1510030" y="781050"/>
                  </a:cubicBezTo>
                  <a:lnTo>
                    <a:pt x="2932355" y="781050"/>
                  </a:lnTo>
                  <a:lnTo>
                    <a:pt x="2932355" y="730250"/>
                  </a:lnTo>
                  <a:lnTo>
                    <a:pt x="2569564" y="73025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37" id="37"/>
            <p:cNvSpPr/>
            <p:nvPr/>
          </p:nvSpPr>
          <p:spPr>
            <a:xfrm flipH="false" flipV="false" rot="0">
              <a:off x="50800" y="50800"/>
              <a:ext cx="1409700" cy="1409700"/>
            </a:xfrm>
            <a:custGeom>
              <a:avLst/>
              <a:gdLst/>
              <a:ahLst/>
              <a:cxnLst/>
              <a:rect r="r" b="b" t="t" l="l"/>
              <a:pathLst>
                <a:path h="1409700" w="1409700">
                  <a:moveTo>
                    <a:pt x="704850" y="0"/>
                  </a:moveTo>
                  <a:cubicBezTo>
                    <a:pt x="316230" y="0"/>
                    <a:pt x="0" y="316230"/>
                    <a:pt x="0" y="704850"/>
                  </a:cubicBezTo>
                  <a:cubicBezTo>
                    <a:pt x="0" y="1093470"/>
                    <a:pt x="316230" y="1409700"/>
                    <a:pt x="704850" y="1409700"/>
                  </a:cubicBezTo>
                  <a:cubicBezTo>
                    <a:pt x="1093470" y="1409700"/>
                    <a:pt x="1409700" y="1093470"/>
                    <a:pt x="1409700" y="704850"/>
                  </a:cubicBezTo>
                  <a:cubicBezTo>
                    <a:pt x="1409700" y="316230"/>
                    <a:pt x="1093470" y="0"/>
                    <a:pt x="704850" y="0"/>
                  </a:cubicBezTo>
                  <a:close/>
                </a:path>
              </a:pathLst>
            </a:custGeom>
            <a:solidFill>
              <a:srgbClr val="FEA724"/>
            </a:solidFill>
          </p:spPr>
        </p:sp>
      </p:grpSp>
      <p:sp>
        <p:nvSpPr>
          <p:cNvPr name="Freeform 38" id="38"/>
          <p:cNvSpPr/>
          <p:nvPr/>
        </p:nvSpPr>
        <p:spPr>
          <a:xfrm flipH="false" flipV="false" rot="0">
            <a:off x="5363817" y="2583748"/>
            <a:ext cx="2247243" cy="2247244"/>
          </a:xfrm>
          <a:custGeom>
            <a:avLst/>
            <a:gdLst/>
            <a:ahLst/>
            <a:cxnLst/>
            <a:rect r="r" b="b" t="t" l="l"/>
            <a:pathLst>
              <a:path h="2247244" w="2247243">
                <a:moveTo>
                  <a:pt x="0" y="0"/>
                </a:moveTo>
                <a:lnTo>
                  <a:pt x="2247243" y="0"/>
                </a:lnTo>
                <a:lnTo>
                  <a:pt x="2247243" y="2247244"/>
                </a:lnTo>
                <a:lnTo>
                  <a:pt x="0" y="224724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9" id="39"/>
          <p:cNvSpPr txBox="true"/>
          <p:nvPr/>
        </p:nvSpPr>
        <p:spPr>
          <a:xfrm rot="0">
            <a:off x="5571512" y="3559624"/>
            <a:ext cx="1831854" cy="2936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99"/>
              </a:lnSpc>
            </a:pPr>
            <a:r>
              <a:rPr lang="en-US" b="true" sz="1999" spc="99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TEXTO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4866700" y="5585121"/>
            <a:ext cx="674893" cy="1645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1171" spc="93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</a:t>
            </a:r>
            <a:r>
              <a:rPr lang="en-US" sz="1171" spc="93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4088191" y="4383794"/>
            <a:ext cx="650790" cy="1318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8"/>
              </a:lnSpc>
            </a:pPr>
            <a:r>
              <a:rPr lang="en-US" sz="854" spc="68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</a:t>
            </a:r>
            <a:r>
              <a:rPr lang="en-US" sz="854" spc="68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EXTO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6473541" y="5530445"/>
            <a:ext cx="469212" cy="1318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8"/>
              </a:lnSpc>
            </a:pPr>
            <a:r>
              <a:rPr lang="en-US" sz="854" spc="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TEXT</a:t>
            </a:r>
            <a:r>
              <a:rPr lang="en-US" sz="854" spc="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O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8324677" y="2952995"/>
            <a:ext cx="636328" cy="1318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8"/>
              </a:lnSpc>
            </a:pPr>
            <a:r>
              <a:rPr lang="en-US" sz="854" spc="68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</a:t>
            </a:r>
            <a:r>
              <a:rPr lang="en-US" sz="854" spc="68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7726914" y="1603208"/>
            <a:ext cx="623473" cy="1318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8"/>
              </a:lnSpc>
            </a:pPr>
            <a:r>
              <a:rPr lang="en-US" sz="854" spc="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TEX</a:t>
            </a:r>
            <a:r>
              <a:rPr lang="en-US" sz="854" spc="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TO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6171446" y="1301113"/>
            <a:ext cx="642756" cy="1318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8"/>
              </a:lnSpc>
            </a:pPr>
            <a:r>
              <a:rPr lang="en-US" sz="854" spc="68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  <p:sp>
        <p:nvSpPr>
          <p:cNvPr name="Freeform 46" id="46"/>
          <p:cNvSpPr/>
          <p:nvPr/>
        </p:nvSpPr>
        <p:spPr>
          <a:xfrm flipH="false" flipV="false" rot="0">
            <a:off x="0" y="5775803"/>
            <a:ext cx="9753600" cy="2426208"/>
          </a:xfrm>
          <a:custGeom>
            <a:avLst/>
            <a:gdLst/>
            <a:ahLst/>
            <a:cxnLst/>
            <a:rect r="r" b="b" t="t" l="l"/>
            <a:pathLst>
              <a:path h="2426208" w="9753600">
                <a:moveTo>
                  <a:pt x="0" y="0"/>
                </a:moveTo>
                <a:lnTo>
                  <a:pt x="9753600" y="0"/>
                </a:lnTo>
                <a:lnTo>
                  <a:pt x="9753600" y="2426208"/>
                </a:lnTo>
                <a:lnTo>
                  <a:pt x="0" y="242620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7" id="47"/>
          <p:cNvSpPr txBox="true"/>
          <p:nvPr/>
        </p:nvSpPr>
        <p:spPr>
          <a:xfrm rot="0">
            <a:off x="655613" y="2373904"/>
            <a:ext cx="2160027" cy="2573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22410" indent="-161205" lvl="1">
              <a:lnSpc>
                <a:spcPts val="2090"/>
              </a:lnSpc>
              <a:buFont typeface="Arial"/>
              <a:buChar char="•"/>
            </a:pPr>
            <a:r>
              <a:rPr lang="en-US" sz="1493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655613" y="1669219"/>
            <a:ext cx="2803246" cy="6245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893"/>
              </a:lnSpc>
            </a:pPr>
            <a:r>
              <a:rPr lang="en-US" sz="3495" spc="3" b="true">
                <a:solidFill>
                  <a:srgbClr val="467426"/>
                </a:solidFill>
                <a:latin typeface="Poppins Bold"/>
                <a:ea typeface="Poppins Bold"/>
                <a:cs typeface="Poppins Bold"/>
                <a:sym typeface="Poppins Bold"/>
              </a:rPr>
              <a:t>Introdução</a:t>
            </a:r>
          </a:p>
        </p:txBody>
      </p:sp>
      <p:sp>
        <p:nvSpPr>
          <p:cNvPr name="Freeform 49" id="49"/>
          <p:cNvSpPr/>
          <p:nvPr/>
        </p:nvSpPr>
        <p:spPr>
          <a:xfrm flipH="false" flipV="false" rot="0">
            <a:off x="486635" y="331554"/>
            <a:ext cx="748307" cy="799933"/>
          </a:xfrm>
          <a:custGeom>
            <a:avLst/>
            <a:gdLst/>
            <a:ahLst/>
            <a:cxnLst/>
            <a:rect r="r" b="b" t="t" l="l"/>
            <a:pathLst>
              <a:path h="799933" w="748307">
                <a:moveTo>
                  <a:pt x="0" y="0"/>
                </a:moveTo>
                <a:lnTo>
                  <a:pt x="748307" y="0"/>
                </a:lnTo>
                <a:lnTo>
                  <a:pt x="748307" y="799932"/>
                </a:lnTo>
                <a:lnTo>
                  <a:pt x="0" y="79993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85" t="0" r="-6285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057236" y="643515"/>
            <a:ext cx="5639127" cy="6028171"/>
          </a:xfrm>
          <a:custGeom>
            <a:avLst/>
            <a:gdLst/>
            <a:ahLst/>
            <a:cxnLst/>
            <a:rect r="r" b="b" t="t" l="l"/>
            <a:pathLst>
              <a:path h="6028171" w="5639127">
                <a:moveTo>
                  <a:pt x="0" y="0"/>
                </a:moveTo>
                <a:lnTo>
                  <a:pt x="5639128" y="0"/>
                </a:lnTo>
                <a:lnTo>
                  <a:pt x="5639128" y="6028170"/>
                </a:lnTo>
                <a:lnTo>
                  <a:pt x="0" y="60281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5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0" y="5641971"/>
            <a:ext cx="9753600" cy="2426208"/>
          </a:xfrm>
          <a:custGeom>
            <a:avLst/>
            <a:gdLst/>
            <a:ahLst/>
            <a:cxnLst/>
            <a:rect r="r" b="b" t="t" l="l"/>
            <a:pathLst>
              <a:path h="2426208" w="9753600">
                <a:moveTo>
                  <a:pt x="0" y="0"/>
                </a:moveTo>
                <a:lnTo>
                  <a:pt x="9753600" y="0"/>
                </a:lnTo>
                <a:lnTo>
                  <a:pt x="9753600" y="2426208"/>
                </a:lnTo>
                <a:lnTo>
                  <a:pt x="0" y="242620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4183149" y="1576297"/>
            <a:ext cx="3552078" cy="6934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800"/>
              </a:lnSpc>
            </a:pPr>
            <a:r>
              <a:rPr lang="en-US" sz="4800" b="true">
                <a:solidFill>
                  <a:srgbClr val="467426"/>
                </a:solidFill>
                <a:latin typeface="Poppins Bold"/>
                <a:ea typeface="Poppins Bold"/>
                <a:cs typeface="Poppins Bold"/>
                <a:sym typeface="Poppins Bold"/>
              </a:rPr>
              <a:t>Objetivos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057024" y="3294852"/>
            <a:ext cx="2412275" cy="17259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79985" indent="-189992" lvl="1">
              <a:lnSpc>
                <a:spcPts val="3520"/>
              </a:lnSpc>
              <a:buFont typeface="Arial"/>
              <a:buChar char="•"/>
            </a:pPr>
            <a:r>
              <a:rPr lang="en-US" sz="1760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Tópico</a:t>
            </a:r>
            <a:r>
              <a:rPr lang="en-US" sz="1760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algn="l" marL="379985" indent="-189992" lvl="1">
              <a:lnSpc>
                <a:spcPts val="3520"/>
              </a:lnSpc>
              <a:buFont typeface="Arial"/>
              <a:buChar char="•"/>
            </a:pPr>
            <a:r>
              <a:rPr lang="en-US" sz="1760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Tópico </a:t>
            </a:r>
          </a:p>
          <a:p>
            <a:pPr algn="l" marL="379985" indent="-189992" lvl="1">
              <a:lnSpc>
                <a:spcPts val="3520"/>
              </a:lnSpc>
              <a:buFont typeface="Arial"/>
              <a:buChar char="•"/>
            </a:pPr>
            <a:r>
              <a:rPr lang="en-US" sz="1760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Tópico </a:t>
            </a:r>
          </a:p>
          <a:p>
            <a:pPr algn="l" marL="379985" indent="-189992" lvl="1">
              <a:lnSpc>
                <a:spcPts val="3520"/>
              </a:lnSpc>
              <a:buFont typeface="Arial"/>
              <a:buChar char="•"/>
            </a:pPr>
            <a:r>
              <a:rPr lang="en-US" sz="1760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Tópico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685512" y="3294852"/>
            <a:ext cx="2336568" cy="17259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79985" indent="-189992" lvl="1">
              <a:lnSpc>
                <a:spcPts val="3520"/>
              </a:lnSpc>
              <a:buFont typeface="Arial"/>
              <a:buChar char="•"/>
            </a:pPr>
            <a:r>
              <a:rPr lang="en-US" sz="1760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Tópico </a:t>
            </a:r>
          </a:p>
          <a:p>
            <a:pPr algn="l" marL="379985" indent="-189992" lvl="1">
              <a:lnSpc>
                <a:spcPts val="3520"/>
              </a:lnSpc>
              <a:buFont typeface="Arial"/>
              <a:buChar char="•"/>
            </a:pPr>
            <a:r>
              <a:rPr lang="en-US" sz="1760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Tópico </a:t>
            </a:r>
          </a:p>
          <a:p>
            <a:pPr algn="l" marL="379985" indent="-189992" lvl="1">
              <a:lnSpc>
                <a:spcPts val="3520"/>
              </a:lnSpc>
              <a:buFont typeface="Arial"/>
              <a:buChar char="•"/>
            </a:pPr>
            <a:r>
              <a:rPr lang="en-US" sz="1760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Tópico </a:t>
            </a:r>
          </a:p>
          <a:p>
            <a:pPr algn="l" marL="379985" indent="-189992" lvl="1">
              <a:lnSpc>
                <a:spcPts val="3520"/>
              </a:lnSpc>
              <a:buFont typeface="Arial"/>
              <a:buChar char="•"/>
            </a:pPr>
            <a:r>
              <a:rPr lang="en-US" sz="1760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Tópico 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317748" y="917046"/>
            <a:ext cx="3478977" cy="4724925"/>
            <a:chOff x="0" y="0"/>
            <a:chExt cx="4675524" cy="63500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675524" cy="6351270"/>
            </a:xfrm>
            <a:custGeom>
              <a:avLst/>
              <a:gdLst/>
              <a:ahLst/>
              <a:cxnLst/>
              <a:rect r="r" b="b" t="t" l="l"/>
              <a:pathLst>
                <a:path h="6351270" w="4675524">
                  <a:moveTo>
                    <a:pt x="0" y="5955030"/>
                  </a:moveTo>
                  <a:lnTo>
                    <a:pt x="0" y="394970"/>
                  </a:lnTo>
                  <a:cubicBezTo>
                    <a:pt x="0" y="176530"/>
                    <a:pt x="129980" y="0"/>
                    <a:pt x="290818" y="0"/>
                  </a:cubicBezTo>
                  <a:lnTo>
                    <a:pt x="4385641" y="0"/>
                  </a:lnTo>
                  <a:cubicBezTo>
                    <a:pt x="4545544" y="0"/>
                    <a:pt x="4675524" y="176530"/>
                    <a:pt x="4675524" y="394970"/>
                  </a:cubicBezTo>
                  <a:lnTo>
                    <a:pt x="4675524" y="5956300"/>
                  </a:lnTo>
                  <a:cubicBezTo>
                    <a:pt x="4675524" y="6174740"/>
                    <a:pt x="4545544" y="6351270"/>
                    <a:pt x="4384706" y="6351270"/>
                  </a:cubicBezTo>
                  <a:lnTo>
                    <a:pt x="290818" y="6351270"/>
                  </a:lnTo>
                  <a:cubicBezTo>
                    <a:pt x="129980" y="6350000"/>
                    <a:pt x="0" y="6173470"/>
                    <a:pt x="0" y="5955030"/>
                  </a:cubicBezTo>
                  <a:close/>
                </a:path>
              </a:pathLst>
            </a:custGeom>
            <a:blipFill>
              <a:blip r:embed="rId6"/>
              <a:stretch>
                <a:fillRect l="-106346" t="0" r="-142160" b="19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8647927" y="434361"/>
            <a:ext cx="748307" cy="799933"/>
          </a:xfrm>
          <a:custGeom>
            <a:avLst/>
            <a:gdLst/>
            <a:ahLst/>
            <a:cxnLst/>
            <a:rect r="r" b="b" t="t" l="l"/>
            <a:pathLst>
              <a:path h="799933" w="748307">
                <a:moveTo>
                  <a:pt x="0" y="0"/>
                </a:moveTo>
                <a:lnTo>
                  <a:pt x="748306" y="0"/>
                </a:lnTo>
                <a:lnTo>
                  <a:pt x="748306" y="799932"/>
                </a:lnTo>
                <a:lnTo>
                  <a:pt x="0" y="79993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85" t="0" r="-6285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057236" y="643515"/>
            <a:ext cx="5639127" cy="6028171"/>
          </a:xfrm>
          <a:custGeom>
            <a:avLst/>
            <a:gdLst/>
            <a:ahLst/>
            <a:cxnLst/>
            <a:rect r="r" b="b" t="t" l="l"/>
            <a:pathLst>
              <a:path h="6028171" w="5639127">
                <a:moveTo>
                  <a:pt x="0" y="0"/>
                </a:moveTo>
                <a:lnTo>
                  <a:pt x="5639128" y="0"/>
                </a:lnTo>
                <a:lnTo>
                  <a:pt x="5639128" y="6028170"/>
                </a:lnTo>
                <a:lnTo>
                  <a:pt x="0" y="60281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5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0">
            <a:off x="0" y="5552614"/>
            <a:ext cx="2701282" cy="1762586"/>
          </a:xfrm>
          <a:custGeom>
            <a:avLst/>
            <a:gdLst/>
            <a:ahLst/>
            <a:cxnLst/>
            <a:rect r="r" b="b" t="t" l="l"/>
            <a:pathLst>
              <a:path h="1762586" w="2701282">
                <a:moveTo>
                  <a:pt x="2701282" y="0"/>
                </a:moveTo>
                <a:lnTo>
                  <a:pt x="0" y="0"/>
                </a:lnTo>
                <a:lnTo>
                  <a:pt x="0" y="1762586"/>
                </a:lnTo>
                <a:lnTo>
                  <a:pt x="2701282" y="1762586"/>
                </a:lnTo>
                <a:lnTo>
                  <a:pt x="2701282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1575893" y="3060753"/>
            <a:ext cx="3184180" cy="2509171"/>
            <a:chOff x="0" y="0"/>
            <a:chExt cx="1266241" cy="99781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66241" cy="997812"/>
            </a:xfrm>
            <a:custGeom>
              <a:avLst/>
              <a:gdLst/>
              <a:ahLst/>
              <a:cxnLst/>
              <a:rect r="r" b="b" t="t" l="l"/>
              <a:pathLst>
                <a:path h="997812" w="1266241">
                  <a:moveTo>
                    <a:pt x="87529" y="0"/>
                  </a:moveTo>
                  <a:lnTo>
                    <a:pt x="1178711" y="0"/>
                  </a:lnTo>
                  <a:cubicBezTo>
                    <a:pt x="1227052" y="0"/>
                    <a:pt x="1266241" y="39188"/>
                    <a:pt x="1266241" y="87529"/>
                  </a:cubicBezTo>
                  <a:lnTo>
                    <a:pt x="1266241" y="910283"/>
                  </a:lnTo>
                  <a:cubicBezTo>
                    <a:pt x="1266241" y="958624"/>
                    <a:pt x="1227052" y="997812"/>
                    <a:pt x="1178711" y="997812"/>
                  </a:cubicBezTo>
                  <a:lnTo>
                    <a:pt x="87529" y="997812"/>
                  </a:lnTo>
                  <a:cubicBezTo>
                    <a:pt x="64315" y="997812"/>
                    <a:pt x="42052" y="988590"/>
                    <a:pt x="25637" y="972175"/>
                  </a:cubicBezTo>
                  <a:cubicBezTo>
                    <a:pt x="9222" y="955760"/>
                    <a:pt x="0" y="933497"/>
                    <a:pt x="0" y="910283"/>
                  </a:cubicBezTo>
                  <a:lnTo>
                    <a:pt x="0" y="87529"/>
                  </a:lnTo>
                  <a:cubicBezTo>
                    <a:pt x="0" y="39188"/>
                    <a:pt x="39188" y="0"/>
                    <a:pt x="87529" y="0"/>
                  </a:cubicBezTo>
                  <a:close/>
                </a:path>
              </a:pathLst>
            </a:custGeom>
            <a:solidFill>
              <a:srgbClr val="467426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1266241" cy="1026387"/>
            </a:xfrm>
            <a:prstGeom prst="rect">
              <a:avLst/>
            </a:prstGeom>
          </p:spPr>
          <p:txBody>
            <a:bodyPr anchor="ctr" rtlCol="false" tIns="50054" lIns="50054" bIns="50054" rIns="50054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993526" y="3060753"/>
            <a:ext cx="3184180" cy="2509171"/>
            <a:chOff x="0" y="0"/>
            <a:chExt cx="1266241" cy="99781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266241" cy="997812"/>
            </a:xfrm>
            <a:custGeom>
              <a:avLst/>
              <a:gdLst/>
              <a:ahLst/>
              <a:cxnLst/>
              <a:rect r="r" b="b" t="t" l="l"/>
              <a:pathLst>
                <a:path h="997812" w="1266241">
                  <a:moveTo>
                    <a:pt x="87529" y="0"/>
                  </a:moveTo>
                  <a:lnTo>
                    <a:pt x="1178711" y="0"/>
                  </a:lnTo>
                  <a:cubicBezTo>
                    <a:pt x="1227052" y="0"/>
                    <a:pt x="1266241" y="39188"/>
                    <a:pt x="1266241" y="87529"/>
                  </a:cubicBezTo>
                  <a:lnTo>
                    <a:pt x="1266241" y="910283"/>
                  </a:lnTo>
                  <a:cubicBezTo>
                    <a:pt x="1266241" y="958624"/>
                    <a:pt x="1227052" y="997812"/>
                    <a:pt x="1178711" y="997812"/>
                  </a:cubicBezTo>
                  <a:lnTo>
                    <a:pt x="87529" y="997812"/>
                  </a:lnTo>
                  <a:cubicBezTo>
                    <a:pt x="64315" y="997812"/>
                    <a:pt x="42052" y="988590"/>
                    <a:pt x="25637" y="972175"/>
                  </a:cubicBezTo>
                  <a:cubicBezTo>
                    <a:pt x="9222" y="955760"/>
                    <a:pt x="0" y="933497"/>
                    <a:pt x="0" y="910283"/>
                  </a:cubicBezTo>
                  <a:lnTo>
                    <a:pt x="0" y="87529"/>
                  </a:lnTo>
                  <a:cubicBezTo>
                    <a:pt x="0" y="39188"/>
                    <a:pt x="39188" y="0"/>
                    <a:pt x="87529" y="0"/>
                  </a:cubicBezTo>
                  <a:close/>
                </a:path>
              </a:pathLst>
            </a:custGeom>
            <a:solidFill>
              <a:srgbClr val="0449A9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1266241" cy="1026387"/>
            </a:xfrm>
            <a:prstGeom prst="rect">
              <a:avLst/>
            </a:prstGeom>
          </p:spPr>
          <p:txBody>
            <a:bodyPr anchor="ctr" rtlCol="false" tIns="50054" lIns="50054" bIns="50054" rIns="50054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480077" y="2681981"/>
            <a:ext cx="1375814" cy="1060063"/>
            <a:chOff x="0" y="0"/>
            <a:chExt cx="1054901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054901" cy="812800"/>
            </a:xfrm>
            <a:custGeom>
              <a:avLst/>
              <a:gdLst/>
              <a:ahLst/>
              <a:cxnLst/>
              <a:rect r="r" b="b" t="t" l="l"/>
              <a:pathLst>
                <a:path h="812800" w="1054901">
                  <a:moveTo>
                    <a:pt x="527451" y="0"/>
                  </a:moveTo>
                  <a:lnTo>
                    <a:pt x="578620" y="33348"/>
                  </a:lnTo>
                  <a:lnTo>
                    <a:pt x="637718" y="8881"/>
                  </a:lnTo>
                  <a:lnTo>
                    <a:pt x="678720" y="49652"/>
                  </a:lnTo>
                  <a:lnTo>
                    <a:pt x="743166" y="35135"/>
                  </a:lnTo>
                  <a:lnTo>
                    <a:pt x="772209" y="81548"/>
                  </a:lnTo>
                  <a:lnTo>
                    <a:pt x="839186" y="77616"/>
                  </a:lnTo>
                  <a:lnTo>
                    <a:pt x="855002" y="127641"/>
                  </a:lnTo>
                  <a:lnTo>
                    <a:pt x="921582" y="134465"/>
                  </a:lnTo>
                  <a:lnTo>
                    <a:pt x="923479" y="185918"/>
                  </a:lnTo>
                  <a:lnTo>
                    <a:pt x="986753" y="203200"/>
                  </a:lnTo>
                  <a:lnTo>
                    <a:pt x="974648" y="253830"/>
                  </a:lnTo>
                  <a:lnTo>
                    <a:pt x="1031848" y="280816"/>
                  </a:lnTo>
                  <a:lnTo>
                    <a:pt x="1006272" y="328411"/>
                  </a:lnTo>
                  <a:lnTo>
                    <a:pt x="1054901" y="363920"/>
                  </a:lnTo>
                  <a:lnTo>
                    <a:pt x="1016969" y="406400"/>
                  </a:lnTo>
                  <a:lnTo>
                    <a:pt x="1054901" y="448880"/>
                  </a:lnTo>
                  <a:lnTo>
                    <a:pt x="1006272" y="484389"/>
                  </a:lnTo>
                  <a:lnTo>
                    <a:pt x="1031848" y="531984"/>
                  </a:lnTo>
                  <a:lnTo>
                    <a:pt x="974648" y="558970"/>
                  </a:lnTo>
                  <a:lnTo>
                    <a:pt x="986753" y="609600"/>
                  </a:lnTo>
                  <a:lnTo>
                    <a:pt x="923479" y="626882"/>
                  </a:lnTo>
                  <a:lnTo>
                    <a:pt x="921582" y="678335"/>
                  </a:lnTo>
                  <a:lnTo>
                    <a:pt x="855002" y="685159"/>
                  </a:lnTo>
                  <a:lnTo>
                    <a:pt x="839186" y="735184"/>
                  </a:lnTo>
                  <a:lnTo>
                    <a:pt x="772209" y="731252"/>
                  </a:lnTo>
                  <a:lnTo>
                    <a:pt x="743166" y="777665"/>
                  </a:lnTo>
                  <a:lnTo>
                    <a:pt x="678720" y="763148"/>
                  </a:lnTo>
                  <a:lnTo>
                    <a:pt x="637718" y="803919"/>
                  </a:lnTo>
                  <a:lnTo>
                    <a:pt x="578620" y="779452"/>
                  </a:lnTo>
                  <a:lnTo>
                    <a:pt x="527451" y="812800"/>
                  </a:lnTo>
                  <a:lnTo>
                    <a:pt x="476281" y="779452"/>
                  </a:lnTo>
                  <a:lnTo>
                    <a:pt x="417184" y="803919"/>
                  </a:lnTo>
                  <a:lnTo>
                    <a:pt x="376181" y="763148"/>
                  </a:lnTo>
                  <a:lnTo>
                    <a:pt x="311735" y="777665"/>
                  </a:lnTo>
                  <a:lnTo>
                    <a:pt x="282692" y="731252"/>
                  </a:lnTo>
                  <a:lnTo>
                    <a:pt x="215716" y="735184"/>
                  </a:lnTo>
                  <a:lnTo>
                    <a:pt x="199899" y="685159"/>
                  </a:lnTo>
                  <a:lnTo>
                    <a:pt x="133319" y="678335"/>
                  </a:lnTo>
                  <a:lnTo>
                    <a:pt x="131422" y="626882"/>
                  </a:lnTo>
                  <a:lnTo>
                    <a:pt x="68149" y="609600"/>
                  </a:lnTo>
                  <a:lnTo>
                    <a:pt x="80253" y="558970"/>
                  </a:lnTo>
                  <a:lnTo>
                    <a:pt x="23052" y="531984"/>
                  </a:lnTo>
                  <a:lnTo>
                    <a:pt x="48629" y="484389"/>
                  </a:lnTo>
                  <a:lnTo>
                    <a:pt x="0" y="448880"/>
                  </a:lnTo>
                  <a:lnTo>
                    <a:pt x="37932" y="406400"/>
                  </a:lnTo>
                  <a:lnTo>
                    <a:pt x="0" y="363920"/>
                  </a:lnTo>
                  <a:lnTo>
                    <a:pt x="48629" y="328411"/>
                  </a:lnTo>
                  <a:lnTo>
                    <a:pt x="23052" y="280816"/>
                  </a:lnTo>
                  <a:lnTo>
                    <a:pt x="80253" y="253830"/>
                  </a:lnTo>
                  <a:lnTo>
                    <a:pt x="68149" y="203200"/>
                  </a:lnTo>
                  <a:lnTo>
                    <a:pt x="131422" y="185918"/>
                  </a:lnTo>
                  <a:lnTo>
                    <a:pt x="133319" y="134465"/>
                  </a:lnTo>
                  <a:lnTo>
                    <a:pt x="199899" y="127641"/>
                  </a:lnTo>
                  <a:lnTo>
                    <a:pt x="215716" y="77616"/>
                  </a:lnTo>
                  <a:lnTo>
                    <a:pt x="282692" y="81548"/>
                  </a:lnTo>
                  <a:lnTo>
                    <a:pt x="311735" y="35135"/>
                  </a:lnTo>
                  <a:lnTo>
                    <a:pt x="376181" y="49652"/>
                  </a:lnTo>
                  <a:lnTo>
                    <a:pt x="417184" y="8881"/>
                  </a:lnTo>
                  <a:lnTo>
                    <a:pt x="476281" y="33348"/>
                  </a:lnTo>
                  <a:lnTo>
                    <a:pt x="527451" y="0"/>
                  </a:lnTo>
                  <a:close/>
                </a:path>
              </a:pathLst>
            </a:custGeom>
            <a:solidFill>
              <a:srgbClr val="FEA724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197794" y="104775"/>
              <a:ext cx="659313" cy="555625"/>
            </a:xfrm>
            <a:prstGeom prst="rect">
              <a:avLst/>
            </a:prstGeom>
          </p:spPr>
          <p:txBody>
            <a:bodyPr anchor="ctr" rtlCol="false" tIns="50054" lIns="50054" bIns="50054" rIns="50054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5982527" y="2681981"/>
            <a:ext cx="1375814" cy="1060063"/>
            <a:chOff x="0" y="0"/>
            <a:chExt cx="1054901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054901" cy="812800"/>
            </a:xfrm>
            <a:custGeom>
              <a:avLst/>
              <a:gdLst/>
              <a:ahLst/>
              <a:cxnLst/>
              <a:rect r="r" b="b" t="t" l="l"/>
              <a:pathLst>
                <a:path h="812800" w="1054901">
                  <a:moveTo>
                    <a:pt x="527451" y="0"/>
                  </a:moveTo>
                  <a:lnTo>
                    <a:pt x="578620" y="33348"/>
                  </a:lnTo>
                  <a:lnTo>
                    <a:pt x="637718" y="8881"/>
                  </a:lnTo>
                  <a:lnTo>
                    <a:pt x="678720" y="49652"/>
                  </a:lnTo>
                  <a:lnTo>
                    <a:pt x="743166" y="35135"/>
                  </a:lnTo>
                  <a:lnTo>
                    <a:pt x="772209" y="81548"/>
                  </a:lnTo>
                  <a:lnTo>
                    <a:pt x="839186" y="77616"/>
                  </a:lnTo>
                  <a:lnTo>
                    <a:pt x="855002" y="127641"/>
                  </a:lnTo>
                  <a:lnTo>
                    <a:pt x="921582" y="134465"/>
                  </a:lnTo>
                  <a:lnTo>
                    <a:pt x="923479" y="185918"/>
                  </a:lnTo>
                  <a:lnTo>
                    <a:pt x="986753" y="203200"/>
                  </a:lnTo>
                  <a:lnTo>
                    <a:pt x="974648" y="253830"/>
                  </a:lnTo>
                  <a:lnTo>
                    <a:pt x="1031848" y="280816"/>
                  </a:lnTo>
                  <a:lnTo>
                    <a:pt x="1006272" y="328411"/>
                  </a:lnTo>
                  <a:lnTo>
                    <a:pt x="1054901" y="363920"/>
                  </a:lnTo>
                  <a:lnTo>
                    <a:pt x="1016969" y="406400"/>
                  </a:lnTo>
                  <a:lnTo>
                    <a:pt x="1054901" y="448880"/>
                  </a:lnTo>
                  <a:lnTo>
                    <a:pt x="1006272" y="484389"/>
                  </a:lnTo>
                  <a:lnTo>
                    <a:pt x="1031848" y="531984"/>
                  </a:lnTo>
                  <a:lnTo>
                    <a:pt x="974648" y="558970"/>
                  </a:lnTo>
                  <a:lnTo>
                    <a:pt x="986753" y="609600"/>
                  </a:lnTo>
                  <a:lnTo>
                    <a:pt x="923479" y="626882"/>
                  </a:lnTo>
                  <a:lnTo>
                    <a:pt x="921582" y="678335"/>
                  </a:lnTo>
                  <a:lnTo>
                    <a:pt x="855002" y="685159"/>
                  </a:lnTo>
                  <a:lnTo>
                    <a:pt x="839186" y="735184"/>
                  </a:lnTo>
                  <a:lnTo>
                    <a:pt x="772209" y="731252"/>
                  </a:lnTo>
                  <a:lnTo>
                    <a:pt x="743166" y="777665"/>
                  </a:lnTo>
                  <a:lnTo>
                    <a:pt x="678720" y="763148"/>
                  </a:lnTo>
                  <a:lnTo>
                    <a:pt x="637718" y="803919"/>
                  </a:lnTo>
                  <a:lnTo>
                    <a:pt x="578620" y="779452"/>
                  </a:lnTo>
                  <a:lnTo>
                    <a:pt x="527451" y="812800"/>
                  </a:lnTo>
                  <a:lnTo>
                    <a:pt x="476281" y="779452"/>
                  </a:lnTo>
                  <a:lnTo>
                    <a:pt x="417184" y="803919"/>
                  </a:lnTo>
                  <a:lnTo>
                    <a:pt x="376181" y="763148"/>
                  </a:lnTo>
                  <a:lnTo>
                    <a:pt x="311735" y="777665"/>
                  </a:lnTo>
                  <a:lnTo>
                    <a:pt x="282692" y="731252"/>
                  </a:lnTo>
                  <a:lnTo>
                    <a:pt x="215716" y="735184"/>
                  </a:lnTo>
                  <a:lnTo>
                    <a:pt x="199899" y="685159"/>
                  </a:lnTo>
                  <a:lnTo>
                    <a:pt x="133319" y="678335"/>
                  </a:lnTo>
                  <a:lnTo>
                    <a:pt x="131422" y="626882"/>
                  </a:lnTo>
                  <a:lnTo>
                    <a:pt x="68149" y="609600"/>
                  </a:lnTo>
                  <a:lnTo>
                    <a:pt x="80253" y="558970"/>
                  </a:lnTo>
                  <a:lnTo>
                    <a:pt x="23052" y="531984"/>
                  </a:lnTo>
                  <a:lnTo>
                    <a:pt x="48629" y="484389"/>
                  </a:lnTo>
                  <a:lnTo>
                    <a:pt x="0" y="448880"/>
                  </a:lnTo>
                  <a:lnTo>
                    <a:pt x="37932" y="406400"/>
                  </a:lnTo>
                  <a:lnTo>
                    <a:pt x="0" y="363920"/>
                  </a:lnTo>
                  <a:lnTo>
                    <a:pt x="48629" y="328411"/>
                  </a:lnTo>
                  <a:lnTo>
                    <a:pt x="23052" y="280816"/>
                  </a:lnTo>
                  <a:lnTo>
                    <a:pt x="80253" y="253830"/>
                  </a:lnTo>
                  <a:lnTo>
                    <a:pt x="68149" y="203200"/>
                  </a:lnTo>
                  <a:lnTo>
                    <a:pt x="131422" y="185918"/>
                  </a:lnTo>
                  <a:lnTo>
                    <a:pt x="133319" y="134465"/>
                  </a:lnTo>
                  <a:lnTo>
                    <a:pt x="199899" y="127641"/>
                  </a:lnTo>
                  <a:lnTo>
                    <a:pt x="215716" y="77616"/>
                  </a:lnTo>
                  <a:lnTo>
                    <a:pt x="282692" y="81548"/>
                  </a:lnTo>
                  <a:lnTo>
                    <a:pt x="311735" y="35135"/>
                  </a:lnTo>
                  <a:lnTo>
                    <a:pt x="376181" y="49652"/>
                  </a:lnTo>
                  <a:lnTo>
                    <a:pt x="417184" y="8881"/>
                  </a:lnTo>
                  <a:lnTo>
                    <a:pt x="476281" y="33348"/>
                  </a:lnTo>
                  <a:lnTo>
                    <a:pt x="527451" y="0"/>
                  </a:lnTo>
                  <a:close/>
                </a:path>
              </a:pathLst>
            </a:custGeom>
            <a:solidFill>
              <a:srgbClr val="FEA724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197794" y="104775"/>
              <a:ext cx="659313" cy="555625"/>
            </a:xfrm>
            <a:prstGeom prst="rect">
              <a:avLst/>
            </a:prstGeom>
          </p:spPr>
          <p:txBody>
            <a:bodyPr anchor="ctr" rtlCol="false" tIns="50054" lIns="50054" bIns="50054" rIns="50054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043766" y="4117747"/>
            <a:ext cx="2248435" cy="3542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65"/>
              </a:lnSpc>
            </a:pPr>
            <a:r>
              <a:rPr lang="en-US" sz="2203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método 1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5461399" y="4117747"/>
            <a:ext cx="2248435" cy="3542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65"/>
              </a:lnSpc>
            </a:pPr>
            <a:r>
              <a:rPr lang="en-US" sz="2203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método 2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825471" y="2931934"/>
            <a:ext cx="685025" cy="5512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84"/>
              </a:lnSpc>
            </a:pPr>
            <a:r>
              <a:rPr lang="en-US" sz="3583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01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327922" y="2931934"/>
            <a:ext cx="685025" cy="5506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84"/>
              </a:lnSpc>
            </a:pPr>
            <a:r>
              <a:rPr lang="en-US" sz="3583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02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052644" y="1603749"/>
            <a:ext cx="2472624" cy="3081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93"/>
              </a:lnSpc>
            </a:pPr>
            <a:r>
              <a:rPr lang="en-US" sz="1709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052644" y="795828"/>
            <a:ext cx="4243966" cy="7297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01"/>
              </a:lnSpc>
            </a:pPr>
            <a:r>
              <a:rPr lang="en-US" sz="4001" spc="4" b="true">
                <a:solidFill>
                  <a:srgbClr val="467426"/>
                </a:solidFill>
                <a:latin typeface="Poppins Bold"/>
                <a:ea typeface="Poppins Bold"/>
                <a:cs typeface="Poppins Bold"/>
                <a:sym typeface="Poppins Bold"/>
              </a:rPr>
              <a:t>Metodologia</a:t>
            </a:r>
          </a:p>
        </p:txBody>
      </p:sp>
      <p:sp>
        <p:nvSpPr>
          <p:cNvPr name="Freeform 23" id="23"/>
          <p:cNvSpPr/>
          <p:nvPr/>
        </p:nvSpPr>
        <p:spPr>
          <a:xfrm flipH="false" flipV="false" rot="0">
            <a:off x="8647927" y="434361"/>
            <a:ext cx="748307" cy="799933"/>
          </a:xfrm>
          <a:custGeom>
            <a:avLst/>
            <a:gdLst/>
            <a:ahLst/>
            <a:cxnLst/>
            <a:rect r="r" b="b" t="t" l="l"/>
            <a:pathLst>
              <a:path h="799933" w="748307">
                <a:moveTo>
                  <a:pt x="0" y="0"/>
                </a:moveTo>
                <a:lnTo>
                  <a:pt x="748306" y="0"/>
                </a:lnTo>
                <a:lnTo>
                  <a:pt x="748306" y="799932"/>
                </a:lnTo>
                <a:lnTo>
                  <a:pt x="0" y="79993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85" t="0" r="-6285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057236" y="643515"/>
            <a:ext cx="5639127" cy="6028171"/>
          </a:xfrm>
          <a:custGeom>
            <a:avLst/>
            <a:gdLst/>
            <a:ahLst/>
            <a:cxnLst/>
            <a:rect r="r" b="b" t="t" l="l"/>
            <a:pathLst>
              <a:path h="6028171" w="5639127">
                <a:moveTo>
                  <a:pt x="0" y="0"/>
                </a:moveTo>
                <a:lnTo>
                  <a:pt x="5639128" y="0"/>
                </a:lnTo>
                <a:lnTo>
                  <a:pt x="5639128" y="6028170"/>
                </a:lnTo>
                <a:lnTo>
                  <a:pt x="0" y="60281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5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0">
            <a:off x="4144501" y="0"/>
            <a:ext cx="5609099" cy="3657600"/>
          </a:xfrm>
          <a:custGeom>
            <a:avLst/>
            <a:gdLst/>
            <a:ahLst/>
            <a:cxnLst/>
            <a:rect r="r" b="b" t="t" l="l"/>
            <a:pathLst>
              <a:path h="3657600" w="5609099">
                <a:moveTo>
                  <a:pt x="5609099" y="0"/>
                </a:moveTo>
                <a:lnTo>
                  <a:pt x="0" y="0"/>
                </a:lnTo>
                <a:lnTo>
                  <a:pt x="0" y="3657600"/>
                </a:lnTo>
                <a:lnTo>
                  <a:pt x="5609099" y="3657600"/>
                </a:lnTo>
                <a:lnTo>
                  <a:pt x="5609099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350641" y="2221338"/>
            <a:ext cx="2530247" cy="3044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48"/>
              </a:lnSpc>
            </a:pPr>
            <a:r>
              <a:rPr lang="en-US" sz="1749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350641" y="1386618"/>
            <a:ext cx="3283712" cy="743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32"/>
              </a:lnSpc>
            </a:pPr>
            <a:r>
              <a:rPr lang="en-US" sz="4094" spc="4" b="true">
                <a:solidFill>
                  <a:srgbClr val="467426"/>
                </a:solidFill>
                <a:latin typeface="Poppins Bold"/>
                <a:ea typeface="Poppins Bold"/>
                <a:cs typeface="Poppins Bold"/>
                <a:sym typeface="Poppins Bold"/>
              </a:rPr>
              <a:t>Resultados</a:t>
            </a:r>
          </a:p>
        </p:txBody>
      </p:sp>
      <p:sp>
        <p:nvSpPr>
          <p:cNvPr name="Freeform 7" id="7"/>
          <p:cNvSpPr/>
          <p:nvPr/>
        </p:nvSpPr>
        <p:spPr>
          <a:xfrm flipH="true" flipV="false" rot="0">
            <a:off x="0" y="5552614"/>
            <a:ext cx="2701282" cy="1762586"/>
          </a:xfrm>
          <a:custGeom>
            <a:avLst/>
            <a:gdLst/>
            <a:ahLst/>
            <a:cxnLst/>
            <a:rect r="r" b="b" t="t" l="l"/>
            <a:pathLst>
              <a:path h="1762586" w="2701282">
                <a:moveTo>
                  <a:pt x="2701282" y="0"/>
                </a:moveTo>
                <a:lnTo>
                  <a:pt x="0" y="0"/>
                </a:lnTo>
                <a:lnTo>
                  <a:pt x="0" y="1762586"/>
                </a:lnTo>
                <a:lnTo>
                  <a:pt x="2701282" y="1762586"/>
                </a:lnTo>
                <a:lnTo>
                  <a:pt x="2701282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486635" y="331554"/>
            <a:ext cx="748307" cy="799933"/>
          </a:xfrm>
          <a:custGeom>
            <a:avLst/>
            <a:gdLst/>
            <a:ahLst/>
            <a:cxnLst/>
            <a:rect r="r" b="b" t="t" l="l"/>
            <a:pathLst>
              <a:path h="799933" w="748307">
                <a:moveTo>
                  <a:pt x="0" y="0"/>
                </a:moveTo>
                <a:lnTo>
                  <a:pt x="748307" y="0"/>
                </a:lnTo>
                <a:lnTo>
                  <a:pt x="748307" y="799932"/>
                </a:lnTo>
                <a:lnTo>
                  <a:pt x="0" y="79993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731520" y="3113344"/>
            <a:ext cx="8290560" cy="2888336"/>
            <a:chOff x="0" y="0"/>
            <a:chExt cx="3070578" cy="1069754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3070578" cy="1069754"/>
            </a:xfrm>
            <a:custGeom>
              <a:avLst/>
              <a:gdLst/>
              <a:ahLst/>
              <a:cxnLst/>
              <a:rect r="r" b="b" t="t" l="l"/>
              <a:pathLst>
                <a:path h="1069754" w="3070578">
                  <a:moveTo>
                    <a:pt x="18676" y="0"/>
                  </a:moveTo>
                  <a:lnTo>
                    <a:pt x="3051901" y="0"/>
                  </a:lnTo>
                  <a:cubicBezTo>
                    <a:pt x="3062216" y="0"/>
                    <a:pt x="3070578" y="8362"/>
                    <a:pt x="3070578" y="18676"/>
                  </a:cubicBezTo>
                  <a:lnTo>
                    <a:pt x="3070578" y="1051078"/>
                  </a:lnTo>
                  <a:cubicBezTo>
                    <a:pt x="3070578" y="1061392"/>
                    <a:pt x="3062216" y="1069754"/>
                    <a:pt x="3051901" y="1069754"/>
                  </a:cubicBezTo>
                  <a:lnTo>
                    <a:pt x="18676" y="1069754"/>
                  </a:lnTo>
                  <a:cubicBezTo>
                    <a:pt x="8362" y="1069754"/>
                    <a:pt x="0" y="1061392"/>
                    <a:pt x="0" y="1051078"/>
                  </a:cubicBezTo>
                  <a:lnTo>
                    <a:pt x="0" y="18676"/>
                  </a:lnTo>
                  <a:cubicBezTo>
                    <a:pt x="0" y="8362"/>
                    <a:pt x="8362" y="0"/>
                    <a:pt x="18676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47625"/>
              <a:ext cx="3070578" cy="11173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241848" y="3647629"/>
            <a:ext cx="3599705" cy="549173"/>
            <a:chOff x="0" y="0"/>
            <a:chExt cx="1333224" cy="203398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333224" cy="203398"/>
            </a:xfrm>
            <a:custGeom>
              <a:avLst/>
              <a:gdLst/>
              <a:ahLst/>
              <a:cxnLst/>
              <a:rect r="r" b="b" t="t" l="l"/>
              <a:pathLst>
                <a:path h="203398" w="1333224">
                  <a:moveTo>
                    <a:pt x="101699" y="0"/>
                  </a:moveTo>
                  <a:lnTo>
                    <a:pt x="1231525" y="0"/>
                  </a:lnTo>
                  <a:cubicBezTo>
                    <a:pt x="1287692" y="0"/>
                    <a:pt x="1333224" y="45532"/>
                    <a:pt x="1333224" y="101699"/>
                  </a:cubicBezTo>
                  <a:lnTo>
                    <a:pt x="1333224" y="101699"/>
                  </a:lnTo>
                  <a:cubicBezTo>
                    <a:pt x="1333224" y="128671"/>
                    <a:pt x="1322509" y="154538"/>
                    <a:pt x="1303437" y="173611"/>
                  </a:cubicBezTo>
                  <a:cubicBezTo>
                    <a:pt x="1284365" y="192683"/>
                    <a:pt x="1258497" y="203398"/>
                    <a:pt x="1231525" y="203398"/>
                  </a:cubicBezTo>
                  <a:lnTo>
                    <a:pt x="101699" y="203398"/>
                  </a:lnTo>
                  <a:cubicBezTo>
                    <a:pt x="74727" y="203398"/>
                    <a:pt x="48859" y="192683"/>
                    <a:pt x="29787" y="173611"/>
                  </a:cubicBezTo>
                  <a:cubicBezTo>
                    <a:pt x="10715" y="154538"/>
                    <a:pt x="0" y="128671"/>
                    <a:pt x="0" y="101699"/>
                  </a:cubicBezTo>
                  <a:lnTo>
                    <a:pt x="0" y="101699"/>
                  </a:lnTo>
                  <a:cubicBezTo>
                    <a:pt x="0" y="74727"/>
                    <a:pt x="10715" y="48859"/>
                    <a:pt x="29787" y="29787"/>
                  </a:cubicBezTo>
                  <a:cubicBezTo>
                    <a:pt x="48859" y="10715"/>
                    <a:pt x="74727" y="0"/>
                    <a:pt x="101699" y="0"/>
                  </a:cubicBezTo>
                  <a:close/>
                </a:path>
              </a:pathLst>
            </a:custGeom>
            <a:solidFill>
              <a:srgbClr val="0049AF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47625"/>
              <a:ext cx="1333224" cy="25102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  <a:r>
                <a:rPr lang="en-US" b="true" sz="1600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resultados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241848" y="4283324"/>
            <a:ext cx="3599705" cy="549173"/>
            <a:chOff x="0" y="0"/>
            <a:chExt cx="1333224" cy="203398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333224" cy="203398"/>
            </a:xfrm>
            <a:custGeom>
              <a:avLst/>
              <a:gdLst/>
              <a:ahLst/>
              <a:cxnLst/>
              <a:rect r="r" b="b" t="t" l="l"/>
              <a:pathLst>
                <a:path h="203398" w="1333224">
                  <a:moveTo>
                    <a:pt x="101699" y="0"/>
                  </a:moveTo>
                  <a:lnTo>
                    <a:pt x="1231525" y="0"/>
                  </a:lnTo>
                  <a:cubicBezTo>
                    <a:pt x="1287692" y="0"/>
                    <a:pt x="1333224" y="45532"/>
                    <a:pt x="1333224" y="101699"/>
                  </a:cubicBezTo>
                  <a:lnTo>
                    <a:pt x="1333224" y="101699"/>
                  </a:lnTo>
                  <a:cubicBezTo>
                    <a:pt x="1333224" y="128671"/>
                    <a:pt x="1322509" y="154538"/>
                    <a:pt x="1303437" y="173611"/>
                  </a:cubicBezTo>
                  <a:cubicBezTo>
                    <a:pt x="1284365" y="192683"/>
                    <a:pt x="1258497" y="203398"/>
                    <a:pt x="1231525" y="203398"/>
                  </a:cubicBezTo>
                  <a:lnTo>
                    <a:pt x="101699" y="203398"/>
                  </a:lnTo>
                  <a:cubicBezTo>
                    <a:pt x="74727" y="203398"/>
                    <a:pt x="48859" y="192683"/>
                    <a:pt x="29787" y="173611"/>
                  </a:cubicBezTo>
                  <a:cubicBezTo>
                    <a:pt x="10715" y="154538"/>
                    <a:pt x="0" y="128671"/>
                    <a:pt x="0" y="101699"/>
                  </a:cubicBezTo>
                  <a:lnTo>
                    <a:pt x="0" y="101699"/>
                  </a:lnTo>
                  <a:cubicBezTo>
                    <a:pt x="0" y="74727"/>
                    <a:pt x="10715" y="48859"/>
                    <a:pt x="29787" y="29787"/>
                  </a:cubicBezTo>
                  <a:cubicBezTo>
                    <a:pt x="48859" y="10715"/>
                    <a:pt x="74727" y="0"/>
                    <a:pt x="101699" y="0"/>
                  </a:cubicBezTo>
                  <a:close/>
                </a:path>
              </a:pathLst>
            </a:custGeom>
            <a:solidFill>
              <a:srgbClr val="A6A821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47625"/>
              <a:ext cx="1333224" cy="25102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  <a:r>
                <a:rPr lang="en-US" b="true" sz="1600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resultados</a:t>
              </a: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1241848" y="4918222"/>
            <a:ext cx="3599705" cy="549173"/>
            <a:chOff x="0" y="0"/>
            <a:chExt cx="1333224" cy="203398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333224" cy="203398"/>
            </a:xfrm>
            <a:custGeom>
              <a:avLst/>
              <a:gdLst/>
              <a:ahLst/>
              <a:cxnLst/>
              <a:rect r="r" b="b" t="t" l="l"/>
              <a:pathLst>
                <a:path h="203398" w="1333224">
                  <a:moveTo>
                    <a:pt x="101699" y="0"/>
                  </a:moveTo>
                  <a:lnTo>
                    <a:pt x="1231525" y="0"/>
                  </a:lnTo>
                  <a:cubicBezTo>
                    <a:pt x="1287692" y="0"/>
                    <a:pt x="1333224" y="45532"/>
                    <a:pt x="1333224" y="101699"/>
                  </a:cubicBezTo>
                  <a:lnTo>
                    <a:pt x="1333224" y="101699"/>
                  </a:lnTo>
                  <a:cubicBezTo>
                    <a:pt x="1333224" y="128671"/>
                    <a:pt x="1322509" y="154538"/>
                    <a:pt x="1303437" y="173611"/>
                  </a:cubicBezTo>
                  <a:cubicBezTo>
                    <a:pt x="1284365" y="192683"/>
                    <a:pt x="1258497" y="203398"/>
                    <a:pt x="1231525" y="203398"/>
                  </a:cubicBezTo>
                  <a:lnTo>
                    <a:pt x="101699" y="203398"/>
                  </a:lnTo>
                  <a:cubicBezTo>
                    <a:pt x="74727" y="203398"/>
                    <a:pt x="48859" y="192683"/>
                    <a:pt x="29787" y="173611"/>
                  </a:cubicBezTo>
                  <a:cubicBezTo>
                    <a:pt x="10715" y="154538"/>
                    <a:pt x="0" y="128671"/>
                    <a:pt x="0" y="101699"/>
                  </a:cubicBezTo>
                  <a:lnTo>
                    <a:pt x="0" y="101699"/>
                  </a:lnTo>
                  <a:cubicBezTo>
                    <a:pt x="0" y="74727"/>
                    <a:pt x="10715" y="48859"/>
                    <a:pt x="29787" y="29787"/>
                  </a:cubicBezTo>
                  <a:cubicBezTo>
                    <a:pt x="48859" y="10715"/>
                    <a:pt x="74727" y="0"/>
                    <a:pt x="101699" y="0"/>
                  </a:cubicBezTo>
                  <a:close/>
                </a:path>
              </a:pathLst>
            </a:custGeom>
            <a:solidFill>
              <a:srgbClr val="0049AF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47625"/>
              <a:ext cx="1333224" cy="25102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  <a:r>
                <a:rPr lang="en-US" b="true" sz="1600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resultados</a:t>
              </a: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4912047" y="3647629"/>
            <a:ext cx="3599705" cy="549173"/>
            <a:chOff x="0" y="0"/>
            <a:chExt cx="1333224" cy="203398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333224" cy="203398"/>
            </a:xfrm>
            <a:custGeom>
              <a:avLst/>
              <a:gdLst/>
              <a:ahLst/>
              <a:cxnLst/>
              <a:rect r="r" b="b" t="t" l="l"/>
              <a:pathLst>
                <a:path h="203398" w="1333224">
                  <a:moveTo>
                    <a:pt x="101699" y="0"/>
                  </a:moveTo>
                  <a:lnTo>
                    <a:pt x="1231525" y="0"/>
                  </a:lnTo>
                  <a:cubicBezTo>
                    <a:pt x="1287692" y="0"/>
                    <a:pt x="1333224" y="45532"/>
                    <a:pt x="1333224" y="101699"/>
                  </a:cubicBezTo>
                  <a:lnTo>
                    <a:pt x="1333224" y="101699"/>
                  </a:lnTo>
                  <a:cubicBezTo>
                    <a:pt x="1333224" y="128671"/>
                    <a:pt x="1322509" y="154538"/>
                    <a:pt x="1303437" y="173611"/>
                  </a:cubicBezTo>
                  <a:cubicBezTo>
                    <a:pt x="1284365" y="192683"/>
                    <a:pt x="1258497" y="203398"/>
                    <a:pt x="1231525" y="203398"/>
                  </a:cubicBezTo>
                  <a:lnTo>
                    <a:pt x="101699" y="203398"/>
                  </a:lnTo>
                  <a:cubicBezTo>
                    <a:pt x="74727" y="203398"/>
                    <a:pt x="48859" y="192683"/>
                    <a:pt x="29787" y="173611"/>
                  </a:cubicBezTo>
                  <a:cubicBezTo>
                    <a:pt x="10715" y="154538"/>
                    <a:pt x="0" y="128671"/>
                    <a:pt x="0" y="101699"/>
                  </a:cubicBezTo>
                  <a:lnTo>
                    <a:pt x="0" y="101699"/>
                  </a:lnTo>
                  <a:cubicBezTo>
                    <a:pt x="0" y="74727"/>
                    <a:pt x="10715" y="48859"/>
                    <a:pt x="29787" y="29787"/>
                  </a:cubicBezTo>
                  <a:cubicBezTo>
                    <a:pt x="48859" y="10715"/>
                    <a:pt x="74727" y="0"/>
                    <a:pt x="101699" y="0"/>
                  </a:cubicBezTo>
                  <a:close/>
                </a:path>
              </a:pathLst>
            </a:custGeom>
            <a:solidFill>
              <a:srgbClr val="467426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-47625"/>
              <a:ext cx="1333224" cy="25102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  <a:r>
                <a:rPr lang="en-US" b="true" sz="1600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resultados</a:t>
              </a: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4912047" y="4283324"/>
            <a:ext cx="3599705" cy="549173"/>
            <a:chOff x="0" y="0"/>
            <a:chExt cx="1333224" cy="203398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333224" cy="203398"/>
            </a:xfrm>
            <a:custGeom>
              <a:avLst/>
              <a:gdLst/>
              <a:ahLst/>
              <a:cxnLst/>
              <a:rect r="r" b="b" t="t" l="l"/>
              <a:pathLst>
                <a:path h="203398" w="1333224">
                  <a:moveTo>
                    <a:pt x="101699" y="0"/>
                  </a:moveTo>
                  <a:lnTo>
                    <a:pt x="1231525" y="0"/>
                  </a:lnTo>
                  <a:cubicBezTo>
                    <a:pt x="1287692" y="0"/>
                    <a:pt x="1333224" y="45532"/>
                    <a:pt x="1333224" y="101699"/>
                  </a:cubicBezTo>
                  <a:lnTo>
                    <a:pt x="1333224" y="101699"/>
                  </a:lnTo>
                  <a:cubicBezTo>
                    <a:pt x="1333224" y="128671"/>
                    <a:pt x="1322509" y="154538"/>
                    <a:pt x="1303437" y="173611"/>
                  </a:cubicBezTo>
                  <a:cubicBezTo>
                    <a:pt x="1284365" y="192683"/>
                    <a:pt x="1258497" y="203398"/>
                    <a:pt x="1231525" y="203398"/>
                  </a:cubicBezTo>
                  <a:lnTo>
                    <a:pt x="101699" y="203398"/>
                  </a:lnTo>
                  <a:cubicBezTo>
                    <a:pt x="74727" y="203398"/>
                    <a:pt x="48859" y="192683"/>
                    <a:pt x="29787" y="173611"/>
                  </a:cubicBezTo>
                  <a:cubicBezTo>
                    <a:pt x="10715" y="154538"/>
                    <a:pt x="0" y="128671"/>
                    <a:pt x="0" y="101699"/>
                  </a:cubicBezTo>
                  <a:lnTo>
                    <a:pt x="0" y="101699"/>
                  </a:lnTo>
                  <a:cubicBezTo>
                    <a:pt x="0" y="74727"/>
                    <a:pt x="10715" y="48859"/>
                    <a:pt x="29787" y="29787"/>
                  </a:cubicBezTo>
                  <a:cubicBezTo>
                    <a:pt x="48859" y="10715"/>
                    <a:pt x="74727" y="0"/>
                    <a:pt x="101699" y="0"/>
                  </a:cubicBezTo>
                  <a:close/>
                </a:path>
              </a:pathLst>
            </a:custGeom>
            <a:solidFill>
              <a:srgbClr val="0049AF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-47625"/>
              <a:ext cx="1333224" cy="25102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  <a:r>
                <a:rPr lang="en-US" b="true" sz="1600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resultados</a:t>
              </a: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4912047" y="4918222"/>
            <a:ext cx="3599705" cy="549173"/>
            <a:chOff x="0" y="0"/>
            <a:chExt cx="1333224" cy="203398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1333224" cy="203398"/>
            </a:xfrm>
            <a:custGeom>
              <a:avLst/>
              <a:gdLst/>
              <a:ahLst/>
              <a:cxnLst/>
              <a:rect r="r" b="b" t="t" l="l"/>
              <a:pathLst>
                <a:path h="203398" w="1333224">
                  <a:moveTo>
                    <a:pt x="101699" y="0"/>
                  </a:moveTo>
                  <a:lnTo>
                    <a:pt x="1231525" y="0"/>
                  </a:lnTo>
                  <a:cubicBezTo>
                    <a:pt x="1287692" y="0"/>
                    <a:pt x="1333224" y="45532"/>
                    <a:pt x="1333224" y="101699"/>
                  </a:cubicBezTo>
                  <a:lnTo>
                    <a:pt x="1333224" y="101699"/>
                  </a:lnTo>
                  <a:cubicBezTo>
                    <a:pt x="1333224" y="128671"/>
                    <a:pt x="1322509" y="154538"/>
                    <a:pt x="1303437" y="173611"/>
                  </a:cubicBezTo>
                  <a:cubicBezTo>
                    <a:pt x="1284365" y="192683"/>
                    <a:pt x="1258497" y="203398"/>
                    <a:pt x="1231525" y="203398"/>
                  </a:cubicBezTo>
                  <a:lnTo>
                    <a:pt x="101699" y="203398"/>
                  </a:lnTo>
                  <a:cubicBezTo>
                    <a:pt x="74727" y="203398"/>
                    <a:pt x="48859" y="192683"/>
                    <a:pt x="29787" y="173611"/>
                  </a:cubicBezTo>
                  <a:cubicBezTo>
                    <a:pt x="10715" y="154538"/>
                    <a:pt x="0" y="128671"/>
                    <a:pt x="0" y="101699"/>
                  </a:cubicBezTo>
                  <a:lnTo>
                    <a:pt x="0" y="101699"/>
                  </a:lnTo>
                  <a:cubicBezTo>
                    <a:pt x="0" y="74727"/>
                    <a:pt x="10715" y="48859"/>
                    <a:pt x="29787" y="29787"/>
                  </a:cubicBezTo>
                  <a:cubicBezTo>
                    <a:pt x="48859" y="10715"/>
                    <a:pt x="74727" y="0"/>
                    <a:pt x="101699" y="0"/>
                  </a:cubicBezTo>
                  <a:close/>
                </a:path>
              </a:pathLst>
            </a:custGeom>
            <a:solidFill>
              <a:srgbClr val="A6A821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0" y="-47625"/>
              <a:ext cx="1333224" cy="25102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  <a:r>
                <a:rPr lang="en-US" b="true" sz="1600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resultados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85" t="0" r="-6285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057236" y="643515"/>
            <a:ext cx="5639127" cy="6028171"/>
          </a:xfrm>
          <a:custGeom>
            <a:avLst/>
            <a:gdLst/>
            <a:ahLst/>
            <a:cxnLst/>
            <a:rect r="r" b="b" t="t" l="l"/>
            <a:pathLst>
              <a:path h="6028171" w="5639127">
                <a:moveTo>
                  <a:pt x="0" y="0"/>
                </a:moveTo>
                <a:lnTo>
                  <a:pt x="5639128" y="0"/>
                </a:lnTo>
                <a:lnTo>
                  <a:pt x="5639128" y="6028170"/>
                </a:lnTo>
                <a:lnTo>
                  <a:pt x="0" y="60281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5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0">
            <a:off x="4144501" y="0"/>
            <a:ext cx="5609099" cy="3657600"/>
          </a:xfrm>
          <a:custGeom>
            <a:avLst/>
            <a:gdLst/>
            <a:ahLst/>
            <a:cxnLst/>
            <a:rect r="r" b="b" t="t" l="l"/>
            <a:pathLst>
              <a:path h="3657600" w="5609099">
                <a:moveTo>
                  <a:pt x="5609099" y="0"/>
                </a:moveTo>
                <a:lnTo>
                  <a:pt x="0" y="0"/>
                </a:lnTo>
                <a:lnTo>
                  <a:pt x="0" y="3657600"/>
                </a:lnTo>
                <a:lnTo>
                  <a:pt x="5609099" y="3657600"/>
                </a:lnTo>
                <a:lnTo>
                  <a:pt x="5609099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0" y="5552614"/>
            <a:ext cx="2701282" cy="1762586"/>
          </a:xfrm>
          <a:custGeom>
            <a:avLst/>
            <a:gdLst/>
            <a:ahLst/>
            <a:cxnLst/>
            <a:rect r="r" b="b" t="t" l="l"/>
            <a:pathLst>
              <a:path h="1762586" w="2701282">
                <a:moveTo>
                  <a:pt x="2701282" y="0"/>
                </a:moveTo>
                <a:lnTo>
                  <a:pt x="0" y="0"/>
                </a:lnTo>
                <a:lnTo>
                  <a:pt x="0" y="1762586"/>
                </a:lnTo>
                <a:lnTo>
                  <a:pt x="2701282" y="1762586"/>
                </a:lnTo>
                <a:lnTo>
                  <a:pt x="2701282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052644" y="1654532"/>
            <a:ext cx="2160027" cy="2573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493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52644" y="949847"/>
            <a:ext cx="3707430" cy="6245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893"/>
              </a:lnSpc>
            </a:pPr>
            <a:r>
              <a:rPr lang="en-US" sz="3495" spc="3" b="true">
                <a:solidFill>
                  <a:srgbClr val="467426"/>
                </a:solidFill>
                <a:latin typeface="Poppins Bold"/>
                <a:ea typeface="Poppins Bold"/>
                <a:cs typeface="Poppins Bold"/>
                <a:sym typeface="Poppins Bold"/>
              </a:rPr>
              <a:t>Discussão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8647927" y="6183714"/>
            <a:ext cx="748307" cy="799933"/>
          </a:xfrm>
          <a:custGeom>
            <a:avLst/>
            <a:gdLst/>
            <a:ahLst/>
            <a:cxnLst/>
            <a:rect r="r" b="b" t="t" l="l"/>
            <a:pathLst>
              <a:path h="799933" w="748307">
                <a:moveTo>
                  <a:pt x="0" y="0"/>
                </a:moveTo>
                <a:lnTo>
                  <a:pt x="748306" y="0"/>
                </a:lnTo>
                <a:lnTo>
                  <a:pt x="748306" y="799932"/>
                </a:lnTo>
                <a:lnTo>
                  <a:pt x="0" y="79993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85" t="0" r="-6285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566126" y="2502034"/>
            <a:ext cx="6621349" cy="978360"/>
            <a:chOff x="0" y="0"/>
            <a:chExt cx="2567550" cy="37937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567550" cy="379377"/>
            </a:xfrm>
            <a:custGeom>
              <a:avLst/>
              <a:gdLst/>
              <a:ahLst/>
              <a:cxnLst/>
              <a:rect r="r" b="b" t="t" l="l"/>
              <a:pathLst>
                <a:path h="379377" w="2567550">
                  <a:moveTo>
                    <a:pt x="42093" y="0"/>
                  </a:moveTo>
                  <a:lnTo>
                    <a:pt x="2525458" y="0"/>
                  </a:lnTo>
                  <a:cubicBezTo>
                    <a:pt x="2548705" y="0"/>
                    <a:pt x="2567550" y="18845"/>
                    <a:pt x="2567550" y="42093"/>
                  </a:cubicBezTo>
                  <a:lnTo>
                    <a:pt x="2567550" y="337284"/>
                  </a:lnTo>
                  <a:cubicBezTo>
                    <a:pt x="2567550" y="348448"/>
                    <a:pt x="2563116" y="359155"/>
                    <a:pt x="2555222" y="367048"/>
                  </a:cubicBezTo>
                  <a:cubicBezTo>
                    <a:pt x="2547328" y="374942"/>
                    <a:pt x="2536622" y="379377"/>
                    <a:pt x="2525458" y="379377"/>
                  </a:cubicBezTo>
                  <a:lnTo>
                    <a:pt x="42093" y="379377"/>
                  </a:lnTo>
                  <a:cubicBezTo>
                    <a:pt x="18845" y="379377"/>
                    <a:pt x="0" y="360532"/>
                    <a:pt x="0" y="337284"/>
                  </a:cubicBezTo>
                  <a:lnTo>
                    <a:pt x="0" y="42093"/>
                  </a:lnTo>
                  <a:cubicBezTo>
                    <a:pt x="0" y="30929"/>
                    <a:pt x="4435" y="20222"/>
                    <a:pt x="12329" y="12329"/>
                  </a:cubicBezTo>
                  <a:cubicBezTo>
                    <a:pt x="20222" y="4435"/>
                    <a:pt x="30929" y="0"/>
                    <a:pt x="42093" y="0"/>
                  </a:cubicBezTo>
                  <a:close/>
                </a:path>
              </a:pathLst>
            </a:custGeom>
            <a:solidFill>
              <a:srgbClr val="0049A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47625"/>
              <a:ext cx="2567550" cy="427002"/>
            </a:xfrm>
            <a:prstGeom prst="rect">
              <a:avLst/>
            </a:prstGeom>
          </p:spPr>
          <p:txBody>
            <a:bodyPr anchor="ctr" rtlCol="false" tIns="48521" lIns="48521" bIns="48521" rIns="48521"/>
            <a:lstStyle/>
            <a:p>
              <a:pPr algn="ctr">
                <a:lnSpc>
                  <a:spcPts val="19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566126" y="3752555"/>
            <a:ext cx="6621349" cy="1024318"/>
            <a:chOff x="0" y="0"/>
            <a:chExt cx="2452351" cy="37937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452351" cy="379377"/>
            </a:xfrm>
            <a:custGeom>
              <a:avLst/>
              <a:gdLst/>
              <a:ahLst/>
              <a:cxnLst/>
              <a:rect r="r" b="b" t="t" l="l"/>
              <a:pathLst>
                <a:path h="379377" w="2452351">
                  <a:moveTo>
                    <a:pt x="42093" y="0"/>
                  </a:moveTo>
                  <a:lnTo>
                    <a:pt x="2410259" y="0"/>
                  </a:lnTo>
                  <a:cubicBezTo>
                    <a:pt x="2421423" y="0"/>
                    <a:pt x="2432129" y="4435"/>
                    <a:pt x="2440023" y="12329"/>
                  </a:cubicBezTo>
                  <a:cubicBezTo>
                    <a:pt x="2447917" y="20222"/>
                    <a:pt x="2452351" y="30929"/>
                    <a:pt x="2452351" y="42093"/>
                  </a:cubicBezTo>
                  <a:lnTo>
                    <a:pt x="2452351" y="337284"/>
                  </a:lnTo>
                  <a:cubicBezTo>
                    <a:pt x="2452351" y="348448"/>
                    <a:pt x="2447917" y="359155"/>
                    <a:pt x="2440023" y="367048"/>
                  </a:cubicBezTo>
                  <a:cubicBezTo>
                    <a:pt x="2432129" y="374942"/>
                    <a:pt x="2421423" y="379377"/>
                    <a:pt x="2410259" y="379377"/>
                  </a:cubicBezTo>
                  <a:lnTo>
                    <a:pt x="42093" y="379377"/>
                  </a:lnTo>
                  <a:cubicBezTo>
                    <a:pt x="18845" y="379377"/>
                    <a:pt x="0" y="360532"/>
                    <a:pt x="0" y="337284"/>
                  </a:cubicBezTo>
                  <a:lnTo>
                    <a:pt x="0" y="42093"/>
                  </a:lnTo>
                  <a:cubicBezTo>
                    <a:pt x="0" y="30929"/>
                    <a:pt x="4435" y="20222"/>
                    <a:pt x="12329" y="12329"/>
                  </a:cubicBezTo>
                  <a:cubicBezTo>
                    <a:pt x="20222" y="4435"/>
                    <a:pt x="30929" y="0"/>
                    <a:pt x="42093" y="0"/>
                  </a:cubicBezTo>
                  <a:close/>
                </a:path>
              </a:pathLst>
            </a:custGeom>
            <a:solidFill>
              <a:srgbClr val="467426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47625"/>
              <a:ext cx="2452351" cy="4270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4864" y="6030368"/>
            <a:ext cx="9753600" cy="2426208"/>
          </a:xfrm>
          <a:custGeom>
            <a:avLst/>
            <a:gdLst/>
            <a:ahLst/>
            <a:cxnLst/>
            <a:rect r="r" b="b" t="t" l="l"/>
            <a:pathLst>
              <a:path h="2426208" w="9753600">
                <a:moveTo>
                  <a:pt x="0" y="0"/>
                </a:moveTo>
                <a:lnTo>
                  <a:pt x="9753600" y="0"/>
                </a:lnTo>
                <a:lnTo>
                  <a:pt x="9753600" y="2426208"/>
                </a:lnTo>
                <a:lnTo>
                  <a:pt x="0" y="24262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1566126" y="5053097"/>
            <a:ext cx="6621349" cy="1024318"/>
            <a:chOff x="0" y="0"/>
            <a:chExt cx="2452351" cy="37937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52351" cy="379377"/>
            </a:xfrm>
            <a:custGeom>
              <a:avLst/>
              <a:gdLst/>
              <a:ahLst/>
              <a:cxnLst/>
              <a:rect r="r" b="b" t="t" l="l"/>
              <a:pathLst>
                <a:path h="379377" w="2452351">
                  <a:moveTo>
                    <a:pt x="42093" y="0"/>
                  </a:moveTo>
                  <a:lnTo>
                    <a:pt x="2410259" y="0"/>
                  </a:lnTo>
                  <a:cubicBezTo>
                    <a:pt x="2421423" y="0"/>
                    <a:pt x="2432129" y="4435"/>
                    <a:pt x="2440023" y="12329"/>
                  </a:cubicBezTo>
                  <a:cubicBezTo>
                    <a:pt x="2447917" y="20222"/>
                    <a:pt x="2452351" y="30929"/>
                    <a:pt x="2452351" y="42093"/>
                  </a:cubicBezTo>
                  <a:lnTo>
                    <a:pt x="2452351" y="337284"/>
                  </a:lnTo>
                  <a:cubicBezTo>
                    <a:pt x="2452351" y="348448"/>
                    <a:pt x="2447917" y="359155"/>
                    <a:pt x="2440023" y="367048"/>
                  </a:cubicBezTo>
                  <a:cubicBezTo>
                    <a:pt x="2432129" y="374942"/>
                    <a:pt x="2421423" y="379377"/>
                    <a:pt x="2410259" y="379377"/>
                  </a:cubicBezTo>
                  <a:lnTo>
                    <a:pt x="42093" y="379377"/>
                  </a:lnTo>
                  <a:cubicBezTo>
                    <a:pt x="18845" y="379377"/>
                    <a:pt x="0" y="360532"/>
                    <a:pt x="0" y="337284"/>
                  </a:cubicBezTo>
                  <a:lnTo>
                    <a:pt x="0" y="42093"/>
                  </a:lnTo>
                  <a:cubicBezTo>
                    <a:pt x="0" y="30929"/>
                    <a:pt x="4435" y="20222"/>
                    <a:pt x="12329" y="12329"/>
                  </a:cubicBezTo>
                  <a:cubicBezTo>
                    <a:pt x="20222" y="4435"/>
                    <a:pt x="30929" y="0"/>
                    <a:pt x="42093" y="0"/>
                  </a:cubicBezTo>
                  <a:close/>
                </a:path>
              </a:pathLst>
            </a:custGeom>
            <a:solidFill>
              <a:srgbClr val="FEA724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47625"/>
              <a:ext cx="2452351" cy="4270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3" id="13"/>
          <p:cNvSpPr txBox="true"/>
          <p:nvPr/>
        </p:nvSpPr>
        <p:spPr>
          <a:xfrm rot="0">
            <a:off x="2997341" y="2716877"/>
            <a:ext cx="3758917" cy="3009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1"/>
              </a:lnSpc>
            </a:pPr>
            <a:r>
              <a:rPr lang="en-US" sz="210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conclusão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002205" y="3984380"/>
            <a:ext cx="3758917" cy="3009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1"/>
              </a:lnSpc>
            </a:pPr>
            <a:r>
              <a:rPr lang="en-US" sz="210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conclusão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002205" y="5262647"/>
            <a:ext cx="3758917" cy="3009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1"/>
              </a:lnSpc>
            </a:pPr>
            <a:r>
              <a:rPr lang="en-US" sz="210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conclusão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566126" y="1571429"/>
            <a:ext cx="2160027" cy="2573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493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566126" y="866744"/>
            <a:ext cx="3707430" cy="6245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893"/>
              </a:lnSpc>
            </a:pPr>
            <a:r>
              <a:rPr lang="en-US" sz="3495" spc="3" b="true">
                <a:solidFill>
                  <a:srgbClr val="467426"/>
                </a:solidFill>
                <a:latin typeface="Poppins Bold"/>
                <a:ea typeface="Poppins Bold"/>
                <a:cs typeface="Poppins Bold"/>
                <a:sym typeface="Poppins Bold"/>
              </a:rPr>
              <a:t>Conclusão</a:t>
            </a:r>
          </a:p>
        </p:txBody>
      </p:sp>
      <p:sp>
        <p:nvSpPr>
          <p:cNvPr name="Freeform 18" id="18"/>
          <p:cNvSpPr/>
          <p:nvPr/>
        </p:nvSpPr>
        <p:spPr>
          <a:xfrm flipH="true" flipV="false" rot="0">
            <a:off x="4144501" y="0"/>
            <a:ext cx="5609099" cy="3657600"/>
          </a:xfrm>
          <a:custGeom>
            <a:avLst/>
            <a:gdLst/>
            <a:ahLst/>
            <a:cxnLst/>
            <a:rect r="r" b="b" t="t" l="l"/>
            <a:pathLst>
              <a:path h="3657600" w="5609099">
                <a:moveTo>
                  <a:pt x="5609099" y="0"/>
                </a:moveTo>
                <a:lnTo>
                  <a:pt x="0" y="0"/>
                </a:lnTo>
                <a:lnTo>
                  <a:pt x="0" y="3657600"/>
                </a:lnTo>
                <a:lnTo>
                  <a:pt x="5609099" y="3657600"/>
                </a:lnTo>
                <a:lnTo>
                  <a:pt x="5609099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357367" y="331554"/>
            <a:ext cx="748307" cy="799933"/>
          </a:xfrm>
          <a:custGeom>
            <a:avLst/>
            <a:gdLst/>
            <a:ahLst/>
            <a:cxnLst/>
            <a:rect r="r" b="b" t="t" l="l"/>
            <a:pathLst>
              <a:path h="799933" w="748307">
                <a:moveTo>
                  <a:pt x="0" y="0"/>
                </a:moveTo>
                <a:lnTo>
                  <a:pt x="748306" y="0"/>
                </a:lnTo>
                <a:lnTo>
                  <a:pt x="748306" y="799932"/>
                </a:lnTo>
                <a:lnTo>
                  <a:pt x="0" y="79993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9753600" cy="7315200"/>
          </a:xfrm>
          <a:custGeom>
            <a:avLst/>
            <a:gdLst/>
            <a:ahLst/>
            <a:cxnLst/>
            <a:rect r="r" b="b" t="t" l="l"/>
            <a:pathLst>
              <a:path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85" t="0" r="-6285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057236" y="643515"/>
            <a:ext cx="5639127" cy="6028171"/>
          </a:xfrm>
          <a:custGeom>
            <a:avLst/>
            <a:gdLst/>
            <a:ahLst/>
            <a:cxnLst/>
            <a:rect r="r" b="b" t="t" l="l"/>
            <a:pathLst>
              <a:path h="6028171" w="5639127">
                <a:moveTo>
                  <a:pt x="0" y="0"/>
                </a:moveTo>
                <a:lnTo>
                  <a:pt x="5639128" y="0"/>
                </a:lnTo>
                <a:lnTo>
                  <a:pt x="5639128" y="6028170"/>
                </a:lnTo>
                <a:lnTo>
                  <a:pt x="0" y="60281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5000"/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914400"/>
            <a:ext cx="9753600" cy="5486400"/>
            <a:chOff x="0" y="0"/>
            <a:chExt cx="13004800" cy="7315200"/>
          </a:xfrm>
        </p:grpSpPr>
        <p:pic>
          <p:nvPicPr>
            <p:cNvPr name="Picture 5" id="5"/>
            <p:cNvPicPr>
              <a:picLocks noChangeAspect="true"/>
            </p:cNvPicPr>
            <p:nvPr/>
          </p:nvPicPr>
          <p:blipFill>
            <a:blip r:embed="rId4"/>
            <a:srcRect l="15218" t="0" r="15218" b="0"/>
            <a:stretch>
              <a:fillRect/>
            </a:stretch>
          </p:blipFill>
          <p:spPr>
            <a:xfrm flipH="false" flipV="false">
              <a:off x="0" y="0"/>
              <a:ext cx="6468533" cy="3623733"/>
            </a:xfrm>
            <a:prstGeom prst="rect">
              <a:avLst/>
            </a:prstGeom>
          </p:spPr>
        </p:pic>
        <p:pic>
          <p:nvPicPr>
            <p:cNvPr name="Picture 6" id="6"/>
            <p:cNvPicPr>
              <a:picLocks noChangeAspect="true"/>
            </p:cNvPicPr>
            <p:nvPr/>
          </p:nvPicPr>
          <p:blipFill>
            <a:blip r:embed="rId4"/>
            <a:srcRect l="15218" t="0" r="15218" b="0"/>
            <a:stretch>
              <a:fillRect/>
            </a:stretch>
          </p:blipFill>
          <p:spPr>
            <a:xfrm flipH="false" flipV="false">
              <a:off x="6536267" y="0"/>
              <a:ext cx="6468533" cy="3623733"/>
            </a:xfrm>
            <a:prstGeom prst="rect">
              <a:avLst/>
            </a:prstGeom>
          </p:spPr>
        </p:pic>
        <p:pic>
          <p:nvPicPr>
            <p:cNvPr name="Picture 7" id="7"/>
            <p:cNvPicPr>
              <a:picLocks noChangeAspect="true"/>
            </p:cNvPicPr>
            <p:nvPr/>
          </p:nvPicPr>
          <p:blipFill>
            <a:blip r:embed="rId4"/>
            <a:srcRect l="15218" t="0" r="15218" b="0"/>
            <a:stretch>
              <a:fillRect/>
            </a:stretch>
          </p:blipFill>
          <p:spPr>
            <a:xfrm flipH="false" flipV="false">
              <a:off x="0" y="3691467"/>
              <a:ext cx="6468533" cy="3623733"/>
            </a:xfrm>
            <a:prstGeom prst="rect">
              <a:avLst/>
            </a:prstGeom>
          </p:spPr>
        </p:pic>
        <p:pic>
          <p:nvPicPr>
            <p:cNvPr name="Picture 8" id="8"/>
            <p:cNvPicPr>
              <a:picLocks noChangeAspect="true"/>
            </p:cNvPicPr>
            <p:nvPr/>
          </p:nvPicPr>
          <p:blipFill>
            <a:blip r:embed="rId4"/>
            <a:srcRect l="15218" t="0" r="15218" b="0"/>
            <a:stretch>
              <a:fillRect/>
            </a:stretch>
          </p:blipFill>
          <p:spPr>
            <a:xfrm flipH="false" flipV="false">
              <a:off x="6536267" y="3691467"/>
              <a:ext cx="6468533" cy="3623733"/>
            </a:xfrm>
            <a:prstGeom prst="rect">
              <a:avLst/>
            </a:prstGeom>
          </p:spPr>
        </p:pic>
      </p:grpSp>
      <p:grpSp>
        <p:nvGrpSpPr>
          <p:cNvPr name="Group 9" id="9"/>
          <p:cNvGrpSpPr/>
          <p:nvPr/>
        </p:nvGrpSpPr>
        <p:grpSpPr>
          <a:xfrm rot="0">
            <a:off x="2674357" y="2148840"/>
            <a:ext cx="4404885" cy="3017520"/>
            <a:chOff x="0" y="0"/>
            <a:chExt cx="2793839" cy="191389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793839" cy="1913890"/>
            </a:xfrm>
            <a:custGeom>
              <a:avLst/>
              <a:gdLst/>
              <a:ahLst/>
              <a:cxnLst/>
              <a:rect r="r" b="b" t="t" l="l"/>
              <a:pathLst>
                <a:path h="1913890" w="2793839">
                  <a:moveTo>
                    <a:pt x="0" y="0"/>
                  </a:moveTo>
                  <a:lnTo>
                    <a:pt x="2793839" y="0"/>
                  </a:lnTo>
                  <a:lnTo>
                    <a:pt x="2793839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FAFAFA"/>
            </a:solid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3374950" y="2717817"/>
            <a:ext cx="3003700" cy="3574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95"/>
              </a:lnSpc>
            </a:pPr>
            <a:r>
              <a:rPr lang="en-US" b="true" sz="2595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Agradecimentos!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962010" y="3262284"/>
            <a:ext cx="3829580" cy="2643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90"/>
              </a:lnSpc>
            </a:pPr>
            <a:r>
              <a:rPr lang="en-US" sz="1493" spc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texto</a:t>
            </a:r>
          </a:p>
        </p:txBody>
      </p:sp>
      <p:sp>
        <p:nvSpPr>
          <p:cNvPr name="Freeform 13" id="13"/>
          <p:cNvSpPr/>
          <p:nvPr/>
        </p:nvSpPr>
        <p:spPr>
          <a:xfrm flipH="false" flipV="true" rot="0">
            <a:off x="306406" y="-888205"/>
            <a:ext cx="1221424" cy="2744773"/>
          </a:xfrm>
          <a:custGeom>
            <a:avLst/>
            <a:gdLst/>
            <a:ahLst/>
            <a:cxnLst/>
            <a:rect r="r" b="b" t="t" l="l"/>
            <a:pathLst>
              <a:path h="2744773" w="1221424">
                <a:moveTo>
                  <a:pt x="0" y="2744773"/>
                </a:moveTo>
                <a:lnTo>
                  <a:pt x="1221424" y="2744773"/>
                </a:lnTo>
                <a:lnTo>
                  <a:pt x="1221424" y="0"/>
                </a:lnTo>
                <a:lnTo>
                  <a:pt x="0" y="0"/>
                </a:lnTo>
                <a:lnTo>
                  <a:pt x="0" y="2744773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542965" y="731520"/>
            <a:ext cx="748307" cy="799933"/>
          </a:xfrm>
          <a:custGeom>
            <a:avLst/>
            <a:gdLst/>
            <a:ahLst/>
            <a:cxnLst/>
            <a:rect r="r" b="b" t="t" l="l"/>
            <a:pathLst>
              <a:path h="799933" w="748307">
                <a:moveTo>
                  <a:pt x="0" y="0"/>
                </a:moveTo>
                <a:lnTo>
                  <a:pt x="748307" y="0"/>
                </a:lnTo>
                <a:lnTo>
                  <a:pt x="748307" y="799933"/>
                </a:lnTo>
                <a:lnTo>
                  <a:pt x="0" y="79993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696326" y="7164948"/>
            <a:ext cx="8057274" cy="159777"/>
            <a:chOff x="0" y="0"/>
            <a:chExt cx="2984176" cy="59177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984176" cy="59177"/>
            </a:xfrm>
            <a:custGeom>
              <a:avLst/>
              <a:gdLst/>
              <a:ahLst/>
              <a:cxnLst/>
              <a:rect r="r" b="b" t="t" l="l"/>
              <a:pathLst>
                <a:path h="59177" w="2984176">
                  <a:moveTo>
                    <a:pt x="0" y="0"/>
                  </a:moveTo>
                  <a:lnTo>
                    <a:pt x="2984176" y="0"/>
                  </a:lnTo>
                  <a:lnTo>
                    <a:pt x="2984176" y="59177"/>
                  </a:lnTo>
                  <a:lnTo>
                    <a:pt x="0" y="59177"/>
                  </a:lnTo>
                  <a:close/>
                </a:path>
              </a:pathLst>
            </a:custGeom>
            <a:solidFill>
              <a:srgbClr val="0049A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152400"/>
              <a:ext cx="2984176" cy="2115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520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true" flipV="false" rot="0">
            <a:off x="0" y="5552614"/>
            <a:ext cx="2701282" cy="1762586"/>
          </a:xfrm>
          <a:custGeom>
            <a:avLst/>
            <a:gdLst/>
            <a:ahLst/>
            <a:cxnLst/>
            <a:rect r="r" b="b" t="t" l="l"/>
            <a:pathLst>
              <a:path h="1762586" w="2701282">
                <a:moveTo>
                  <a:pt x="2701282" y="0"/>
                </a:moveTo>
                <a:lnTo>
                  <a:pt x="0" y="0"/>
                </a:lnTo>
                <a:lnTo>
                  <a:pt x="0" y="1762586"/>
                </a:lnTo>
                <a:lnTo>
                  <a:pt x="2701282" y="1762586"/>
                </a:lnTo>
                <a:lnTo>
                  <a:pt x="2701282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DAHMLvtpiFk</dc:identifier>
  <dcterms:modified xsi:type="dcterms:W3CDTF">2011-08-01T06:04:30Z</dcterms:modified>
  <cp:revision>1</cp:revision>
  <dc:title>Cópia de Modelo de apresentação_X ENEBIO</dc:title>
</cp:coreProperties>
</file>