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7" r:id="rId3"/>
    <p:sldId id="274" r:id="rId4"/>
    <p:sldId id="276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D382-81C6-4557-AE7E-D23AF42B600C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FDB1-D53A-43FD-95CD-C04E82245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74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Montrer aux étudiants que l’on peut intégrer de l’écrit sur et autour du bloc diagramme : facilite la caractérisation, permet de donner davantage  d’informations. Cela pourra leur être utile dans le travail qui leur sera demandé.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BF73-3CA6-0546-95EB-1481A6B47B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5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 qu’un bloc diagramme peut être complété sur un territoire qui ne présente pas de dénivelés majeurs ; il rend compte des paysages et de leur mise en valeur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BF73-3CA6-0546-95EB-1481A6B47B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88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9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08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82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9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7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4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20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0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8614-7635-4498-AD99-3D0A0B837AC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09E1-0C93-4B76-A59E-16EA6C8CF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884F3-A5D4-CFAC-FECF-2773FA2EC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Qu’est-ce qu’un bloc diagramme ?</a:t>
            </a:r>
          </a:p>
        </p:txBody>
      </p:sp>
    </p:spTree>
    <p:extLst>
      <p:ext uri="{BB962C8B-B14F-4D97-AF65-F5344CB8AC3E}">
        <p14:creationId xmlns:p14="http://schemas.microsoft.com/office/powerpoint/2010/main" val="170327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93BDE7-4ABE-A15A-4345-65C76A7B744C}"/>
              </a:ext>
            </a:extLst>
          </p:cNvPr>
          <p:cNvSpPr txBox="1"/>
          <p:nvPr/>
        </p:nvSpPr>
        <p:spPr>
          <a:xfrm>
            <a:off x="512805" y="803191"/>
            <a:ext cx="811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Bloc diagramme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: Représentation graphique en perspective (3D) et en coupe d'une portion d'espace.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1F9062-3256-DF43-6C8E-4A8B3D0D0DFE}"/>
              </a:ext>
            </a:extLst>
          </p:cNvPr>
          <p:cNvSpPr txBox="1"/>
          <p:nvPr/>
        </p:nvSpPr>
        <p:spPr>
          <a:xfrm>
            <a:off x="512804" y="1618168"/>
            <a:ext cx="811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But : réaliser le diagnostic territorial de cet espace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A3F9544-267F-82FB-2454-01A264567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21969"/>
              </p:ext>
            </p:extLst>
          </p:nvPr>
        </p:nvGraphicFramePr>
        <p:xfrm>
          <a:off x="512804" y="2264580"/>
          <a:ext cx="843966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34">
                  <a:extLst>
                    <a:ext uri="{9D8B030D-6E8A-4147-A177-3AD203B41FA5}">
                      <a16:colId xmlns:a16="http://schemas.microsoft.com/office/drawing/2014/main" val="2185135727"/>
                    </a:ext>
                  </a:extLst>
                </a:gridCol>
                <a:gridCol w="6277232">
                  <a:extLst>
                    <a:ext uri="{9D8B030D-6E8A-4147-A177-3AD203B41FA5}">
                      <a16:colId xmlns:a16="http://schemas.microsoft.com/office/drawing/2014/main" val="366383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Diagnostic territorial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La lecture des paysages est maîtrisée</a:t>
                      </a:r>
                    </a:p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Le territoire est analysé finement en termes de spécificités. Un grand nombre de potentialités (atouts et contraintes) sont relevées.</a:t>
                      </a:r>
                    </a:p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La dimension évolutive est présente (dynamiques, projection)</a:t>
                      </a:r>
                    </a:p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Les acteurs à plusieurs échelles sont identifiés et leurs compétences sont maîtrisées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5888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907D48C-8F35-C985-17B1-B2F85979C259}"/>
              </a:ext>
            </a:extLst>
          </p:cNvPr>
          <p:cNvSpPr txBox="1"/>
          <p:nvPr/>
        </p:nvSpPr>
        <p:spPr>
          <a:xfrm>
            <a:off x="512804" y="308920"/>
            <a:ext cx="811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 Définition 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739EA7-9338-64B9-05BA-FCA8943C6888}"/>
              </a:ext>
            </a:extLst>
          </p:cNvPr>
          <p:cNvSpPr txBox="1"/>
          <p:nvPr/>
        </p:nvSpPr>
        <p:spPr>
          <a:xfrm>
            <a:off x="512804" y="5955122"/>
            <a:ext cx="732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 Exemples de bloc diagramme (sans légende)</a:t>
            </a:r>
          </a:p>
        </p:txBody>
      </p:sp>
    </p:spTree>
    <p:extLst>
      <p:ext uri="{BB962C8B-B14F-4D97-AF65-F5344CB8AC3E}">
        <p14:creationId xmlns:p14="http://schemas.microsoft.com/office/powerpoint/2010/main" val="40990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80BF5A-8300-64A9-4A4E-160F7981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7" y="244488"/>
            <a:ext cx="7610786" cy="66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1E43B7-8678-C6F9-6750-6E08B216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" y="208197"/>
            <a:ext cx="8783272" cy="60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0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>
            <a:extLst>
              <a:ext uri="{FF2B5EF4-FFF2-40B4-BE49-F238E27FC236}">
                <a16:creationId xmlns:a16="http://schemas.microsoft.com/office/drawing/2014/main" id="{10E3A278-30BE-6E02-2CD0-698AFCC7F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240630"/>
              </p:ext>
            </p:extLst>
          </p:nvPr>
        </p:nvGraphicFramePr>
        <p:xfrm>
          <a:off x="144000" y="274680"/>
          <a:ext cx="8855640" cy="6061318"/>
        </p:xfrm>
        <a:graphic>
          <a:graphicData uri="http://schemas.openxmlformats.org/drawingml/2006/table">
            <a:tbl>
              <a:tblPr/>
              <a:tblGrid>
                <a:gridCol w="8855640">
                  <a:extLst>
                    <a:ext uri="{9D8B030D-6E8A-4147-A177-3AD203B41FA5}">
                      <a16:colId xmlns:a16="http://schemas.microsoft.com/office/drawing/2014/main" val="3516995442"/>
                    </a:ext>
                  </a:extLst>
                </a:gridCol>
              </a:tblGrid>
              <a:tr h="69443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2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CC0066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Bloc diagramme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58466"/>
                  </a:ext>
                </a:extLst>
              </a:tr>
              <a:tr h="71172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Une portion d’espace d’une carte topographique figurant dans l’ensemble documentaire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818631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L’échelle n’est pas respectée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57496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La localisation n’est pas précise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48831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Le nombre de figurés (ponctuels, linéaires, de surface) se situe entre 10 et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39551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Il répond à une problématique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7416"/>
                  </a:ext>
                </a:extLst>
              </a:tr>
              <a:tr h="106271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le bloc diagramme vierge est donné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1" i="0" u="none" strike="noStrike" kern="1200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2215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800" b="1" i="0" u="none" strike="noStrike" kern="1200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Une légende organisée est à réaliser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6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226</TotalTime>
  <Words>223</Words>
  <Application>Microsoft Office PowerPoint</Application>
  <PresentationFormat>Affichage à l'écran (4:3)</PresentationFormat>
  <Paragraphs>27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Thème Office</vt:lpstr>
      <vt:lpstr>Qu’est-ce qu’un bloc diagramme ?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Thierry Périssé</dc:creator>
  <cp:lastModifiedBy>Thierry Périssé</cp:lastModifiedBy>
  <cp:revision>9</cp:revision>
  <dcterms:created xsi:type="dcterms:W3CDTF">2025-03-03T09:06:01Z</dcterms:created>
  <dcterms:modified xsi:type="dcterms:W3CDTF">2025-03-05T16:53:50Z</dcterms:modified>
</cp:coreProperties>
</file>