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304"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305" r:id="rId29"/>
    <p:sldId id="282" r:id="rId30"/>
    <p:sldId id="284" r:id="rId31"/>
    <p:sldId id="287" r:id="rId32"/>
    <p:sldId id="288" r:id="rId33"/>
    <p:sldId id="289" r:id="rId34"/>
    <p:sldId id="290" r:id="rId35"/>
    <p:sldId id="291" r:id="rId36"/>
    <p:sldId id="292" r:id="rId37"/>
    <p:sldId id="293" r:id="rId38"/>
    <p:sldId id="297" r:id="rId39"/>
    <p:sldId id="295" r:id="rId40"/>
    <p:sldId id="298" r:id="rId41"/>
    <p:sldId id="299" r:id="rId42"/>
    <p:sldId id="300" r:id="rId43"/>
  </p:sldIdLst>
  <p:sldSz cx="10080625" cy="7559675"/>
  <p:notesSz cx="7104063" cy="102346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57" userDrawn="1">
          <p15:clr>
            <a:srgbClr val="A4A3A4"/>
          </p15:clr>
        </p15:guide>
        <p15:guide id="2" pos="20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662" y="4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757"/>
        <p:guide pos="203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D67D2C35-F370-459D-A2B6-881E00925892}"/>
              </a:ext>
            </a:extLst>
          </p:cNvPr>
          <p:cNvSpPr>
            <a:spLocks noGrp="1" noRot="1" noChangeAspect="1" noChangeArrowheads="1"/>
          </p:cNvSpPr>
          <p:nvPr>
            <p:ph type="sldImg"/>
          </p:nvPr>
        </p:nvSpPr>
        <p:spPr bwMode="auto">
          <a:xfrm>
            <a:off x="993775" y="777875"/>
            <a:ext cx="5114925" cy="383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365172F3-9BD9-43AB-8CAD-8118D91F0503}"/>
              </a:ext>
            </a:extLst>
          </p:cNvPr>
          <p:cNvSpPr>
            <a:spLocks noGrp="1" noChangeArrowheads="1"/>
          </p:cNvSpPr>
          <p:nvPr>
            <p:ph type="body"/>
          </p:nvPr>
        </p:nvSpPr>
        <p:spPr bwMode="auto">
          <a:xfrm>
            <a:off x="710109" y="4861252"/>
            <a:ext cx="5682356" cy="4604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a:p>
        </p:txBody>
      </p:sp>
      <p:sp>
        <p:nvSpPr>
          <p:cNvPr id="2051" name="Rectangle 3">
            <a:extLst>
              <a:ext uri="{FF2B5EF4-FFF2-40B4-BE49-F238E27FC236}">
                <a16:creationId xmlns:a16="http://schemas.microsoft.com/office/drawing/2014/main" id="{69D1EDFC-A89F-4C1B-ADDB-7358A0CE40AE}"/>
              </a:ext>
            </a:extLst>
          </p:cNvPr>
          <p:cNvSpPr>
            <a:spLocks noGrp="1" noChangeArrowheads="1"/>
          </p:cNvSpPr>
          <p:nvPr>
            <p:ph type="hdr"/>
          </p:nvPr>
        </p:nvSpPr>
        <p:spPr bwMode="auto">
          <a:xfrm>
            <a:off x="1" y="2"/>
            <a:ext cx="3082107" cy="510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16358" algn="l"/>
                <a:tab pos="832716" algn="l"/>
                <a:tab pos="1249074" algn="l"/>
                <a:tab pos="1665431" algn="l"/>
                <a:tab pos="2081789" algn="l"/>
                <a:tab pos="2498147" algn="l"/>
                <a:tab pos="2914505" algn="l"/>
              </a:tabLst>
              <a:defRPr sz="13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2052" name="Rectangle 4">
            <a:extLst>
              <a:ext uri="{FF2B5EF4-FFF2-40B4-BE49-F238E27FC236}">
                <a16:creationId xmlns:a16="http://schemas.microsoft.com/office/drawing/2014/main" id="{04FFE00B-9893-43B9-82A2-3231F2DA043B}"/>
              </a:ext>
            </a:extLst>
          </p:cNvPr>
          <p:cNvSpPr>
            <a:spLocks noGrp="1" noChangeArrowheads="1"/>
          </p:cNvSpPr>
          <p:nvPr>
            <p:ph type="dt"/>
          </p:nvPr>
        </p:nvSpPr>
        <p:spPr bwMode="auto">
          <a:xfrm>
            <a:off x="4020466" y="2"/>
            <a:ext cx="3082107" cy="510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16358" algn="l"/>
                <a:tab pos="832716" algn="l"/>
                <a:tab pos="1249074" algn="l"/>
                <a:tab pos="1665431" algn="l"/>
                <a:tab pos="2081789" algn="l"/>
                <a:tab pos="2498147" algn="l"/>
                <a:tab pos="2914505" algn="l"/>
              </a:tabLst>
              <a:defRPr sz="13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2053" name="Rectangle 5">
            <a:extLst>
              <a:ext uri="{FF2B5EF4-FFF2-40B4-BE49-F238E27FC236}">
                <a16:creationId xmlns:a16="http://schemas.microsoft.com/office/drawing/2014/main" id="{3EEC0125-C59A-440C-B6DC-CCBC5019B8C6}"/>
              </a:ext>
            </a:extLst>
          </p:cNvPr>
          <p:cNvSpPr>
            <a:spLocks noGrp="1" noChangeArrowheads="1"/>
          </p:cNvSpPr>
          <p:nvPr>
            <p:ph type="ftr"/>
          </p:nvPr>
        </p:nvSpPr>
        <p:spPr bwMode="auto">
          <a:xfrm>
            <a:off x="1" y="9722503"/>
            <a:ext cx="3082107" cy="510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416358" algn="l"/>
                <a:tab pos="832716" algn="l"/>
                <a:tab pos="1249074" algn="l"/>
                <a:tab pos="1665431" algn="l"/>
                <a:tab pos="2081789" algn="l"/>
                <a:tab pos="2498147" algn="l"/>
                <a:tab pos="2914505" algn="l"/>
              </a:tabLst>
              <a:defRPr sz="13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2054" name="Rectangle 6">
            <a:extLst>
              <a:ext uri="{FF2B5EF4-FFF2-40B4-BE49-F238E27FC236}">
                <a16:creationId xmlns:a16="http://schemas.microsoft.com/office/drawing/2014/main" id="{13743089-F2C4-45CF-9FB7-92A2D3EE0688}"/>
              </a:ext>
            </a:extLst>
          </p:cNvPr>
          <p:cNvSpPr>
            <a:spLocks noGrp="1" noChangeArrowheads="1"/>
          </p:cNvSpPr>
          <p:nvPr>
            <p:ph type="sldNum"/>
          </p:nvPr>
        </p:nvSpPr>
        <p:spPr bwMode="auto">
          <a:xfrm>
            <a:off x="4020466" y="9722503"/>
            <a:ext cx="3082107" cy="510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416358" algn="l"/>
                <a:tab pos="832716" algn="l"/>
                <a:tab pos="1249074" algn="l"/>
                <a:tab pos="1665431" algn="l"/>
                <a:tab pos="2081789" algn="l"/>
                <a:tab pos="2498147" algn="l"/>
                <a:tab pos="2914505" algn="l"/>
              </a:tabLst>
              <a:defRPr sz="1300">
                <a:solidFill>
                  <a:srgbClr val="000000"/>
                </a:solidFill>
                <a:latin typeface="Times New Roman" panose="02020603050405020304" pitchFamily="18" charset="0"/>
                <a:cs typeface="Segoe UI" panose="020B0502040204020203" pitchFamily="34" charset="0"/>
              </a:defRPr>
            </a:lvl1pPr>
          </a:lstStyle>
          <a:p>
            <a:fld id="{05D81DDE-31F1-4D91-8296-87CD41030B9C}"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157E2-40AD-4892-896E-A4278C31DAF1}"/>
              </a:ext>
            </a:extLst>
          </p:cNvPr>
          <p:cNvSpPr>
            <a:spLocks noGrp="1" noChangeArrowheads="1"/>
          </p:cNvSpPr>
          <p:nvPr>
            <p:ph type="sldNum"/>
          </p:nvPr>
        </p:nvSpPr>
        <p:spPr>
          <a:ln/>
        </p:spPr>
        <p:txBody>
          <a:bodyPr/>
          <a:lstStyle/>
          <a:p>
            <a:fld id="{B6276B08-B5F9-4D22-AEB2-2B35DA5DB615}" type="slidenum">
              <a:rPr lang="fr-FR" altLang="fr-FR"/>
              <a:pPr/>
              <a:t>1</a:t>
            </a:fld>
            <a:endParaRPr lang="fr-FR" altLang="fr-FR"/>
          </a:p>
        </p:txBody>
      </p:sp>
      <p:sp>
        <p:nvSpPr>
          <p:cNvPr id="52225" name="Rectangle 1">
            <a:extLst>
              <a:ext uri="{FF2B5EF4-FFF2-40B4-BE49-F238E27FC236}">
                <a16:creationId xmlns:a16="http://schemas.microsoft.com/office/drawing/2014/main" id="{A532012C-CABC-49E0-B0E8-DE52EC24C8B5}"/>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E68FDB3F-604D-441C-BE64-3F12FE92B431}"/>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DE05B6-471B-4FE0-91DA-E1DA7AC2762D}"/>
              </a:ext>
            </a:extLst>
          </p:cNvPr>
          <p:cNvSpPr>
            <a:spLocks noGrp="1" noChangeArrowheads="1"/>
          </p:cNvSpPr>
          <p:nvPr>
            <p:ph type="sldNum"/>
          </p:nvPr>
        </p:nvSpPr>
        <p:spPr>
          <a:ln/>
        </p:spPr>
        <p:txBody>
          <a:bodyPr/>
          <a:lstStyle/>
          <a:p>
            <a:fld id="{523A0892-B6A2-4087-B231-5F266B58BD5A}" type="slidenum">
              <a:rPr lang="fr-FR" altLang="fr-FR"/>
              <a:pPr/>
              <a:t>11</a:t>
            </a:fld>
            <a:endParaRPr lang="fr-FR" altLang="fr-FR"/>
          </a:p>
        </p:txBody>
      </p:sp>
      <p:sp>
        <p:nvSpPr>
          <p:cNvPr id="61441" name="Rectangle 1">
            <a:extLst>
              <a:ext uri="{FF2B5EF4-FFF2-40B4-BE49-F238E27FC236}">
                <a16:creationId xmlns:a16="http://schemas.microsoft.com/office/drawing/2014/main" id="{6864768B-DCA6-4B84-A706-973C37AF55EF}"/>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a:extLst>
              <a:ext uri="{FF2B5EF4-FFF2-40B4-BE49-F238E27FC236}">
                <a16:creationId xmlns:a16="http://schemas.microsoft.com/office/drawing/2014/main" id="{AB6B25EB-3E7B-4697-B28E-FCBB29D7BBFF}"/>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C11B11-B088-425A-8F04-F94BD3CEF664}"/>
              </a:ext>
            </a:extLst>
          </p:cNvPr>
          <p:cNvSpPr>
            <a:spLocks noGrp="1" noChangeArrowheads="1"/>
          </p:cNvSpPr>
          <p:nvPr>
            <p:ph type="sldNum"/>
          </p:nvPr>
        </p:nvSpPr>
        <p:spPr>
          <a:ln/>
        </p:spPr>
        <p:txBody>
          <a:bodyPr/>
          <a:lstStyle/>
          <a:p>
            <a:fld id="{07B3E205-D0A0-405F-8CA3-0571830C4282}" type="slidenum">
              <a:rPr lang="fr-FR" altLang="fr-FR"/>
              <a:pPr/>
              <a:t>12</a:t>
            </a:fld>
            <a:endParaRPr lang="fr-FR" altLang="fr-FR"/>
          </a:p>
        </p:txBody>
      </p:sp>
      <p:sp>
        <p:nvSpPr>
          <p:cNvPr id="62465" name="Rectangle 1">
            <a:extLst>
              <a:ext uri="{FF2B5EF4-FFF2-40B4-BE49-F238E27FC236}">
                <a16:creationId xmlns:a16="http://schemas.microsoft.com/office/drawing/2014/main" id="{1CD61186-FD91-4CB5-830B-E1FBEADA422F}"/>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a:extLst>
              <a:ext uri="{FF2B5EF4-FFF2-40B4-BE49-F238E27FC236}">
                <a16:creationId xmlns:a16="http://schemas.microsoft.com/office/drawing/2014/main" id="{D8D000BB-0D2E-45FE-AAEE-579E858A6B75}"/>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0EA9B3-A53A-4C6A-A094-556CD96C39E1}"/>
              </a:ext>
            </a:extLst>
          </p:cNvPr>
          <p:cNvSpPr>
            <a:spLocks noGrp="1" noChangeArrowheads="1"/>
          </p:cNvSpPr>
          <p:nvPr>
            <p:ph type="sldNum"/>
          </p:nvPr>
        </p:nvSpPr>
        <p:spPr>
          <a:ln/>
        </p:spPr>
        <p:txBody>
          <a:bodyPr/>
          <a:lstStyle/>
          <a:p>
            <a:fld id="{83FC70CD-E3EC-456E-867E-91E49A5ECBD3}" type="slidenum">
              <a:rPr lang="fr-FR" altLang="fr-FR"/>
              <a:pPr/>
              <a:t>13</a:t>
            </a:fld>
            <a:endParaRPr lang="fr-FR" altLang="fr-FR"/>
          </a:p>
        </p:txBody>
      </p:sp>
      <p:sp>
        <p:nvSpPr>
          <p:cNvPr id="63489" name="Rectangle 1">
            <a:extLst>
              <a:ext uri="{FF2B5EF4-FFF2-40B4-BE49-F238E27FC236}">
                <a16:creationId xmlns:a16="http://schemas.microsoft.com/office/drawing/2014/main" id="{EDBA2C81-966A-409F-9269-6AA5EBCFA11D}"/>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a:extLst>
              <a:ext uri="{FF2B5EF4-FFF2-40B4-BE49-F238E27FC236}">
                <a16:creationId xmlns:a16="http://schemas.microsoft.com/office/drawing/2014/main" id="{EB34FAB0-388D-4089-B857-F98448FA9AC8}"/>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47D9B9-8E95-4C52-8FA5-6F147F748248}"/>
              </a:ext>
            </a:extLst>
          </p:cNvPr>
          <p:cNvSpPr>
            <a:spLocks noGrp="1" noChangeArrowheads="1"/>
          </p:cNvSpPr>
          <p:nvPr>
            <p:ph type="sldNum"/>
          </p:nvPr>
        </p:nvSpPr>
        <p:spPr>
          <a:ln/>
        </p:spPr>
        <p:txBody>
          <a:bodyPr/>
          <a:lstStyle/>
          <a:p>
            <a:fld id="{B273D6E7-F368-4BF9-A0CA-BB9C91ED2848}" type="slidenum">
              <a:rPr lang="fr-FR" altLang="fr-FR"/>
              <a:pPr/>
              <a:t>14</a:t>
            </a:fld>
            <a:endParaRPr lang="fr-FR" altLang="fr-FR"/>
          </a:p>
        </p:txBody>
      </p:sp>
      <p:sp>
        <p:nvSpPr>
          <p:cNvPr id="64513" name="Rectangle 1">
            <a:extLst>
              <a:ext uri="{FF2B5EF4-FFF2-40B4-BE49-F238E27FC236}">
                <a16:creationId xmlns:a16="http://schemas.microsoft.com/office/drawing/2014/main" id="{6EEA1231-C108-48AF-A81E-CCC735791E74}"/>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a:extLst>
              <a:ext uri="{FF2B5EF4-FFF2-40B4-BE49-F238E27FC236}">
                <a16:creationId xmlns:a16="http://schemas.microsoft.com/office/drawing/2014/main" id="{1518A575-D749-47B9-BC38-07ECA4D116AF}"/>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F30060-852D-4C22-8199-334C805BD0D6}"/>
              </a:ext>
            </a:extLst>
          </p:cNvPr>
          <p:cNvSpPr>
            <a:spLocks noGrp="1" noChangeArrowheads="1"/>
          </p:cNvSpPr>
          <p:nvPr>
            <p:ph type="sldNum"/>
          </p:nvPr>
        </p:nvSpPr>
        <p:spPr>
          <a:ln/>
        </p:spPr>
        <p:txBody>
          <a:bodyPr/>
          <a:lstStyle/>
          <a:p>
            <a:fld id="{B9AFBC1E-6894-4805-BEB8-4FB811C98A02}" type="slidenum">
              <a:rPr lang="fr-FR" altLang="fr-FR"/>
              <a:pPr/>
              <a:t>15</a:t>
            </a:fld>
            <a:endParaRPr lang="fr-FR" altLang="fr-FR"/>
          </a:p>
        </p:txBody>
      </p:sp>
      <p:sp>
        <p:nvSpPr>
          <p:cNvPr id="65537" name="Rectangle 1">
            <a:extLst>
              <a:ext uri="{FF2B5EF4-FFF2-40B4-BE49-F238E27FC236}">
                <a16:creationId xmlns:a16="http://schemas.microsoft.com/office/drawing/2014/main" id="{6F67FD49-0D45-47CC-842C-C2B968E9B38F}"/>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a:extLst>
              <a:ext uri="{FF2B5EF4-FFF2-40B4-BE49-F238E27FC236}">
                <a16:creationId xmlns:a16="http://schemas.microsoft.com/office/drawing/2014/main" id="{EF90721A-8C8C-4963-A80B-6361AD03E2A2}"/>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96161-C2B7-4FBC-9024-CA24A75F74B1}"/>
              </a:ext>
            </a:extLst>
          </p:cNvPr>
          <p:cNvSpPr>
            <a:spLocks noGrp="1" noChangeArrowheads="1"/>
          </p:cNvSpPr>
          <p:nvPr>
            <p:ph type="sldNum"/>
          </p:nvPr>
        </p:nvSpPr>
        <p:spPr>
          <a:ln/>
        </p:spPr>
        <p:txBody>
          <a:bodyPr/>
          <a:lstStyle/>
          <a:p>
            <a:fld id="{B9863518-CADF-47B4-B481-9BFD47DF020A}" type="slidenum">
              <a:rPr lang="fr-FR" altLang="fr-FR"/>
              <a:pPr/>
              <a:t>16</a:t>
            </a:fld>
            <a:endParaRPr lang="fr-FR" altLang="fr-FR"/>
          </a:p>
        </p:txBody>
      </p:sp>
      <p:sp>
        <p:nvSpPr>
          <p:cNvPr id="66561" name="Rectangle 1">
            <a:extLst>
              <a:ext uri="{FF2B5EF4-FFF2-40B4-BE49-F238E27FC236}">
                <a16:creationId xmlns:a16="http://schemas.microsoft.com/office/drawing/2014/main" id="{14C94A77-7EE2-4A88-AB10-8FAB0E893D81}"/>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a:extLst>
              <a:ext uri="{FF2B5EF4-FFF2-40B4-BE49-F238E27FC236}">
                <a16:creationId xmlns:a16="http://schemas.microsoft.com/office/drawing/2014/main" id="{A0CBEDE0-38D2-49AC-9F1E-682191CA9653}"/>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FE0201-F069-4CD9-A927-08F426C505BC}"/>
              </a:ext>
            </a:extLst>
          </p:cNvPr>
          <p:cNvSpPr>
            <a:spLocks noGrp="1" noChangeArrowheads="1"/>
          </p:cNvSpPr>
          <p:nvPr>
            <p:ph type="sldNum"/>
          </p:nvPr>
        </p:nvSpPr>
        <p:spPr>
          <a:ln/>
        </p:spPr>
        <p:txBody>
          <a:bodyPr/>
          <a:lstStyle/>
          <a:p>
            <a:fld id="{6C97E3E2-96D9-46F0-AAA5-80A9C8634FED}" type="slidenum">
              <a:rPr lang="fr-FR" altLang="fr-FR"/>
              <a:pPr/>
              <a:t>17</a:t>
            </a:fld>
            <a:endParaRPr lang="fr-FR" altLang="fr-FR"/>
          </a:p>
        </p:txBody>
      </p:sp>
      <p:sp>
        <p:nvSpPr>
          <p:cNvPr id="67585" name="Rectangle 1">
            <a:extLst>
              <a:ext uri="{FF2B5EF4-FFF2-40B4-BE49-F238E27FC236}">
                <a16:creationId xmlns:a16="http://schemas.microsoft.com/office/drawing/2014/main" id="{CF394963-F429-4B0C-AC51-EC10897EABD5}"/>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a:extLst>
              <a:ext uri="{FF2B5EF4-FFF2-40B4-BE49-F238E27FC236}">
                <a16:creationId xmlns:a16="http://schemas.microsoft.com/office/drawing/2014/main" id="{7559E3A7-9FED-4FBC-81D7-624655736364}"/>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C684F7-A110-4F56-9D18-526AA046A4FE}"/>
              </a:ext>
            </a:extLst>
          </p:cNvPr>
          <p:cNvSpPr>
            <a:spLocks noGrp="1" noChangeArrowheads="1"/>
          </p:cNvSpPr>
          <p:nvPr>
            <p:ph type="sldNum"/>
          </p:nvPr>
        </p:nvSpPr>
        <p:spPr>
          <a:ln/>
        </p:spPr>
        <p:txBody>
          <a:bodyPr/>
          <a:lstStyle/>
          <a:p>
            <a:fld id="{2F67B658-BA93-443E-A4D0-24A8698ABF0F}" type="slidenum">
              <a:rPr lang="fr-FR" altLang="fr-FR"/>
              <a:pPr/>
              <a:t>18</a:t>
            </a:fld>
            <a:endParaRPr lang="fr-FR" altLang="fr-FR"/>
          </a:p>
        </p:txBody>
      </p:sp>
      <p:sp>
        <p:nvSpPr>
          <p:cNvPr id="68609" name="Rectangle 1">
            <a:extLst>
              <a:ext uri="{FF2B5EF4-FFF2-40B4-BE49-F238E27FC236}">
                <a16:creationId xmlns:a16="http://schemas.microsoft.com/office/drawing/2014/main" id="{26703E32-D06C-49A1-BCD4-A7951C25B133}"/>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a:extLst>
              <a:ext uri="{FF2B5EF4-FFF2-40B4-BE49-F238E27FC236}">
                <a16:creationId xmlns:a16="http://schemas.microsoft.com/office/drawing/2014/main" id="{B504192F-543E-49A9-BBC4-7D241DF92530}"/>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1B2A0F-CA4B-4D5B-90C1-A8337A7E10C4}"/>
              </a:ext>
            </a:extLst>
          </p:cNvPr>
          <p:cNvSpPr>
            <a:spLocks noGrp="1" noChangeArrowheads="1"/>
          </p:cNvSpPr>
          <p:nvPr>
            <p:ph type="sldNum"/>
          </p:nvPr>
        </p:nvSpPr>
        <p:spPr>
          <a:ln/>
        </p:spPr>
        <p:txBody>
          <a:bodyPr/>
          <a:lstStyle/>
          <a:p>
            <a:fld id="{5A0BA3AF-223E-4897-8355-8AC6AAA1C06A}" type="slidenum">
              <a:rPr lang="fr-FR" altLang="fr-FR"/>
              <a:pPr/>
              <a:t>19</a:t>
            </a:fld>
            <a:endParaRPr lang="fr-FR" altLang="fr-FR"/>
          </a:p>
        </p:txBody>
      </p:sp>
      <p:sp>
        <p:nvSpPr>
          <p:cNvPr id="69633" name="Rectangle 1">
            <a:extLst>
              <a:ext uri="{FF2B5EF4-FFF2-40B4-BE49-F238E27FC236}">
                <a16:creationId xmlns:a16="http://schemas.microsoft.com/office/drawing/2014/main" id="{105B8D3B-A6B2-476B-9CF3-9AF2E0ABDFF0}"/>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a:extLst>
              <a:ext uri="{FF2B5EF4-FFF2-40B4-BE49-F238E27FC236}">
                <a16:creationId xmlns:a16="http://schemas.microsoft.com/office/drawing/2014/main" id="{F6401290-1BE1-41B4-85F2-C25604B1BCC7}"/>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0C18EA-A7AF-4997-8F65-AD9EE44BC9D0}"/>
              </a:ext>
            </a:extLst>
          </p:cNvPr>
          <p:cNvSpPr>
            <a:spLocks noGrp="1" noChangeArrowheads="1"/>
          </p:cNvSpPr>
          <p:nvPr>
            <p:ph type="sldNum"/>
          </p:nvPr>
        </p:nvSpPr>
        <p:spPr>
          <a:ln/>
        </p:spPr>
        <p:txBody>
          <a:bodyPr/>
          <a:lstStyle/>
          <a:p>
            <a:fld id="{3F182D4F-4E31-4F39-ABF1-A1D7F578C576}" type="slidenum">
              <a:rPr lang="fr-FR" altLang="fr-FR"/>
              <a:pPr/>
              <a:t>20</a:t>
            </a:fld>
            <a:endParaRPr lang="fr-FR" altLang="fr-FR"/>
          </a:p>
        </p:txBody>
      </p:sp>
      <p:sp>
        <p:nvSpPr>
          <p:cNvPr id="70657" name="Rectangle 1">
            <a:extLst>
              <a:ext uri="{FF2B5EF4-FFF2-40B4-BE49-F238E27FC236}">
                <a16:creationId xmlns:a16="http://schemas.microsoft.com/office/drawing/2014/main" id="{A698B911-8DBD-444F-8FF5-4FCEA119691F}"/>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2608ADC2-B254-4168-81FD-6480B4FC673A}"/>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F3AC02-7C65-4C38-8C03-9599A08CC30E}"/>
              </a:ext>
            </a:extLst>
          </p:cNvPr>
          <p:cNvSpPr>
            <a:spLocks noGrp="1" noChangeArrowheads="1"/>
          </p:cNvSpPr>
          <p:nvPr>
            <p:ph type="sldNum"/>
          </p:nvPr>
        </p:nvSpPr>
        <p:spPr>
          <a:ln/>
        </p:spPr>
        <p:txBody>
          <a:bodyPr/>
          <a:lstStyle/>
          <a:p>
            <a:fld id="{D8BD501F-BC0A-482A-A803-68B58A3510A0}" type="slidenum">
              <a:rPr lang="fr-FR" altLang="fr-FR"/>
              <a:pPr/>
              <a:t>2</a:t>
            </a:fld>
            <a:endParaRPr lang="fr-FR" altLang="fr-FR"/>
          </a:p>
        </p:txBody>
      </p:sp>
      <p:sp>
        <p:nvSpPr>
          <p:cNvPr id="53249" name="Rectangle 1">
            <a:extLst>
              <a:ext uri="{FF2B5EF4-FFF2-40B4-BE49-F238E27FC236}">
                <a16:creationId xmlns:a16="http://schemas.microsoft.com/office/drawing/2014/main" id="{1090A069-85B0-420E-BF9D-C64A3592DB0E}"/>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2D073FDA-5431-4CB7-9A12-C0E7B77F84DA}"/>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783266-0CA8-41DB-9D1E-8455ACA9D389}"/>
              </a:ext>
            </a:extLst>
          </p:cNvPr>
          <p:cNvSpPr>
            <a:spLocks noGrp="1" noChangeArrowheads="1"/>
          </p:cNvSpPr>
          <p:nvPr>
            <p:ph type="sldNum"/>
          </p:nvPr>
        </p:nvSpPr>
        <p:spPr>
          <a:ln/>
        </p:spPr>
        <p:txBody>
          <a:bodyPr/>
          <a:lstStyle/>
          <a:p>
            <a:fld id="{7F55E42E-AE06-42EB-B9B2-EBC927B134B3}" type="slidenum">
              <a:rPr lang="fr-FR" altLang="fr-FR"/>
              <a:pPr/>
              <a:t>21</a:t>
            </a:fld>
            <a:endParaRPr lang="fr-FR" altLang="fr-FR"/>
          </a:p>
        </p:txBody>
      </p:sp>
      <p:sp>
        <p:nvSpPr>
          <p:cNvPr id="71681" name="Rectangle 1">
            <a:extLst>
              <a:ext uri="{FF2B5EF4-FFF2-40B4-BE49-F238E27FC236}">
                <a16:creationId xmlns:a16="http://schemas.microsoft.com/office/drawing/2014/main" id="{C8699A88-637E-47E1-B569-F415144C6F21}"/>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a:extLst>
              <a:ext uri="{FF2B5EF4-FFF2-40B4-BE49-F238E27FC236}">
                <a16:creationId xmlns:a16="http://schemas.microsoft.com/office/drawing/2014/main" id="{DD33A61D-F273-4EF6-9B73-5F3DCAE2C776}"/>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A233B1-8617-4346-BF40-E8939062D472}"/>
              </a:ext>
            </a:extLst>
          </p:cNvPr>
          <p:cNvSpPr>
            <a:spLocks noGrp="1" noChangeArrowheads="1"/>
          </p:cNvSpPr>
          <p:nvPr>
            <p:ph type="sldNum"/>
          </p:nvPr>
        </p:nvSpPr>
        <p:spPr>
          <a:ln/>
        </p:spPr>
        <p:txBody>
          <a:bodyPr/>
          <a:lstStyle/>
          <a:p>
            <a:fld id="{2F988641-098A-497E-A62C-524BB6C18F2D}" type="slidenum">
              <a:rPr lang="fr-FR" altLang="fr-FR"/>
              <a:pPr/>
              <a:t>22</a:t>
            </a:fld>
            <a:endParaRPr lang="fr-FR" altLang="fr-FR"/>
          </a:p>
        </p:txBody>
      </p:sp>
      <p:sp>
        <p:nvSpPr>
          <p:cNvPr id="72705" name="Rectangle 1">
            <a:extLst>
              <a:ext uri="{FF2B5EF4-FFF2-40B4-BE49-F238E27FC236}">
                <a16:creationId xmlns:a16="http://schemas.microsoft.com/office/drawing/2014/main" id="{45E285D4-DC00-47E6-B291-600022F846C9}"/>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196C4086-6851-4361-9302-4EE976128001}"/>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62AC5D-01B0-43F9-875C-82D0AD979BD1}"/>
              </a:ext>
            </a:extLst>
          </p:cNvPr>
          <p:cNvSpPr>
            <a:spLocks noGrp="1" noChangeArrowheads="1"/>
          </p:cNvSpPr>
          <p:nvPr>
            <p:ph type="sldNum"/>
          </p:nvPr>
        </p:nvSpPr>
        <p:spPr>
          <a:ln/>
        </p:spPr>
        <p:txBody>
          <a:bodyPr/>
          <a:lstStyle/>
          <a:p>
            <a:fld id="{40BED1E1-7916-42E3-AC4F-36DA89D90063}" type="slidenum">
              <a:rPr lang="fr-FR" altLang="fr-FR"/>
              <a:pPr/>
              <a:t>23</a:t>
            </a:fld>
            <a:endParaRPr lang="fr-FR" altLang="fr-FR"/>
          </a:p>
        </p:txBody>
      </p:sp>
      <p:sp>
        <p:nvSpPr>
          <p:cNvPr id="73729" name="Rectangle 1">
            <a:extLst>
              <a:ext uri="{FF2B5EF4-FFF2-40B4-BE49-F238E27FC236}">
                <a16:creationId xmlns:a16="http://schemas.microsoft.com/office/drawing/2014/main" id="{330C3701-51F9-4092-9959-4856FA4B69BE}"/>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48514277-F4BC-4545-A3A4-51F630A0E749}"/>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0229D3-E64F-444D-878B-670A9B30E38F}"/>
              </a:ext>
            </a:extLst>
          </p:cNvPr>
          <p:cNvSpPr>
            <a:spLocks noGrp="1" noChangeArrowheads="1"/>
          </p:cNvSpPr>
          <p:nvPr>
            <p:ph type="sldNum"/>
          </p:nvPr>
        </p:nvSpPr>
        <p:spPr>
          <a:ln/>
        </p:spPr>
        <p:txBody>
          <a:bodyPr/>
          <a:lstStyle/>
          <a:p>
            <a:fld id="{574C8D2F-8D09-4B18-A621-A396F5E4FA32}" type="slidenum">
              <a:rPr lang="fr-FR" altLang="fr-FR"/>
              <a:pPr/>
              <a:t>24</a:t>
            </a:fld>
            <a:endParaRPr lang="fr-FR" altLang="fr-FR"/>
          </a:p>
        </p:txBody>
      </p:sp>
      <p:sp>
        <p:nvSpPr>
          <p:cNvPr id="74753" name="Rectangle 1">
            <a:extLst>
              <a:ext uri="{FF2B5EF4-FFF2-40B4-BE49-F238E27FC236}">
                <a16:creationId xmlns:a16="http://schemas.microsoft.com/office/drawing/2014/main" id="{5F1352D8-5346-4B53-AFA0-AD2B56CACC6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4B2F63EC-3F76-4520-94EA-C915EEF8E185}"/>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08B1D-D7B1-4F65-9B80-6C76E0920A69}"/>
              </a:ext>
            </a:extLst>
          </p:cNvPr>
          <p:cNvSpPr>
            <a:spLocks noGrp="1" noChangeArrowheads="1"/>
          </p:cNvSpPr>
          <p:nvPr>
            <p:ph type="sldNum"/>
          </p:nvPr>
        </p:nvSpPr>
        <p:spPr>
          <a:ln/>
        </p:spPr>
        <p:txBody>
          <a:bodyPr/>
          <a:lstStyle/>
          <a:p>
            <a:fld id="{D383825E-FDF8-4EB6-95EA-672F0B52FA66}" type="slidenum">
              <a:rPr lang="fr-FR" altLang="fr-FR"/>
              <a:pPr/>
              <a:t>25</a:t>
            </a:fld>
            <a:endParaRPr lang="fr-FR" altLang="fr-FR"/>
          </a:p>
        </p:txBody>
      </p:sp>
      <p:sp>
        <p:nvSpPr>
          <p:cNvPr id="75777" name="Rectangle 1">
            <a:extLst>
              <a:ext uri="{FF2B5EF4-FFF2-40B4-BE49-F238E27FC236}">
                <a16:creationId xmlns:a16="http://schemas.microsoft.com/office/drawing/2014/main" id="{31B6A961-6890-4C60-B34F-ED1B365DA0F4}"/>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a:extLst>
              <a:ext uri="{FF2B5EF4-FFF2-40B4-BE49-F238E27FC236}">
                <a16:creationId xmlns:a16="http://schemas.microsoft.com/office/drawing/2014/main" id="{2E59A427-E2B5-4D3D-A713-B296D01D1167}"/>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316CC7-499D-466D-8604-268C757035EE}"/>
              </a:ext>
            </a:extLst>
          </p:cNvPr>
          <p:cNvSpPr>
            <a:spLocks noGrp="1" noChangeArrowheads="1"/>
          </p:cNvSpPr>
          <p:nvPr>
            <p:ph type="sldNum"/>
          </p:nvPr>
        </p:nvSpPr>
        <p:spPr>
          <a:ln/>
        </p:spPr>
        <p:txBody>
          <a:bodyPr/>
          <a:lstStyle/>
          <a:p>
            <a:fld id="{373F8975-EEE8-4639-B488-78D9190CDB38}" type="slidenum">
              <a:rPr lang="fr-FR" altLang="fr-FR"/>
              <a:pPr/>
              <a:t>26</a:t>
            </a:fld>
            <a:endParaRPr lang="fr-FR" altLang="fr-FR"/>
          </a:p>
        </p:txBody>
      </p:sp>
      <p:sp>
        <p:nvSpPr>
          <p:cNvPr id="76801" name="Rectangle 1">
            <a:extLst>
              <a:ext uri="{FF2B5EF4-FFF2-40B4-BE49-F238E27FC236}">
                <a16:creationId xmlns:a16="http://schemas.microsoft.com/office/drawing/2014/main" id="{88B1F78B-0D13-4B8C-B5F5-9C4999ED2E89}"/>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678E03A0-C85D-470F-837F-E22C6B08A4B7}"/>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A0DBA-05FC-4169-95C1-E78BCD0FFA98}"/>
              </a:ext>
            </a:extLst>
          </p:cNvPr>
          <p:cNvSpPr>
            <a:spLocks noGrp="1" noChangeArrowheads="1"/>
          </p:cNvSpPr>
          <p:nvPr>
            <p:ph type="sldNum"/>
          </p:nvPr>
        </p:nvSpPr>
        <p:spPr>
          <a:ln/>
        </p:spPr>
        <p:txBody>
          <a:bodyPr/>
          <a:lstStyle/>
          <a:p>
            <a:fld id="{F3718CCE-F3FC-43C7-BA33-B6BD8BD150B2}" type="slidenum">
              <a:rPr lang="fr-FR" altLang="fr-FR"/>
              <a:pPr/>
              <a:t>27</a:t>
            </a:fld>
            <a:endParaRPr lang="fr-FR" altLang="fr-FR"/>
          </a:p>
        </p:txBody>
      </p:sp>
      <p:sp>
        <p:nvSpPr>
          <p:cNvPr id="77825" name="Rectangle 1">
            <a:extLst>
              <a:ext uri="{FF2B5EF4-FFF2-40B4-BE49-F238E27FC236}">
                <a16:creationId xmlns:a16="http://schemas.microsoft.com/office/drawing/2014/main" id="{5933CAE5-7C2D-4E3E-9CA4-6684BAE12643}"/>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CCA6112F-F0AB-41CE-BD9A-D0116AA43BF9}"/>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CD99C73-9353-8567-0823-DBA193BC8B2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E3E557D-8567-1F65-1B48-000318104ED3}"/>
              </a:ext>
            </a:extLst>
          </p:cNvPr>
          <p:cNvSpPr>
            <a:spLocks noGrp="1" noChangeArrowheads="1"/>
          </p:cNvSpPr>
          <p:nvPr>
            <p:ph type="sldNum"/>
          </p:nvPr>
        </p:nvSpPr>
        <p:spPr>
          <a:ln/>
        </p:spPr>
        <p:txBody>
          <a:bodyPr/>
          <a:lstStyle/>
          <a:p>
            <a:fld id="{F3718CCE-F3FC-43C7-BA33-B6BD8BD150B2}" type="slidenum">
              <a:rPr lang="fr-FR" altLang="fr-FR"/>
              <a:pPr/>
              <a:t>28</a:t>
            </a:fld>
            <a:endParaRPr lang="fr-FR" altLang="fr-FR"/>
          </a:p>
        </p:txBody>
      </p:sp>
      <p:sp>
        <p:nvSpPr>
          <p:cNvPr id="77825" name="Rectangle 1">
            <a:extLst>
              <a:ext uri="{FF2B5EF4-FFF2-40B4-BE49-F238E27FC236}">
                <a16:creationId xmlns:a16="http://schemas.microsoft.com/office/drawing/2014/main" id="{8A442ADC-6134-EE23-EF8B-3670AEE9121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8776A30-1671-44AF-E67E-8FD46CC26C9A}"/>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868973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D16DFD-9F12-4215-9A9B-6F6F286199AD}"/>
              </a:ext>
            </a:extLst>
          </p:cNvPr>
          <p:cNvSpPr>
            <a:spLocks noGrp="1" noChangeArrowheads="1"/>
          </p:cNvSpPr>
          <p:nvPr>
            <p:ph type="sldNum"/>
          </p:nvPr>
        </p:nvSpPr>
        <p:spPr>
          <a:ln/>
        </p:spPr>
        <p:txBody>
          <a:bodyPr/>
          <a:lstStyle/>
          <a:p>
            <a:fld id="{3F693052-21EE-447D-93AC-DA4001812CE1}" type="slidenum">
              <a:rPr lang="fr-FR" altLang="fr-FR"/>
              <a:pPr/>
              <a:t>29</a:t>
            </a:fld>
            <a:endParaRPr lang="fr-FR" altLang="fr-FR"/>
          </a:p>
        </p:txBody>
      </p:sp>
      <p:sp>
        <p:nvSpPr>
          <p:cNvPr id="78849" name="Rectangle 1">
            <a:extLst>
              <a:ext uri="{FF2B5EF4-FFF2-40B4-BE49-F238E27FC236}">
                <a16:creationId xmlns:a16="http://schemas.microsoft.com/office/drawing/2014/main" id="{082C96B9-16DA-40BD-8E5C-14AE24777196}"/>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BEA773BD-4624-4F8A-99BD-934C2E2278DE}"/>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E1F034-73FD-4BCD-9EF1-494F11EF5961}"/>
              </a:ext>
            </a:extLst>
          </p:cNvPr>
          <p:cNvSpPr>
            <a:spLocks noGrp="1" noChangeArrowheads="1"/>
          </p:cNvSpPr>
          <p:nvPr>
            <p:ph type="sldNum"/>
          </p:nvPr>
        </p:nvSpPr>
        <p:spPr>
          <a:ln/>
        </p:spPr>
        <p:txBody>
          <a:bodyPr/>
          <a:lstStyle/>
          <a:p>
            <a:fld id="{9678A69A-BF54-4302-AFEF-53D4C5F28631}" type="slidenum">
              <a:rPr lang="fr-FR" altLang="fr-FR"/>
              <a:pPr/>
              <a:t>30</a:t>
            </a:fld>
            <a:endParaRPr lang="fr-FR" altLang="fr-FR"/>
          </a:p>
        </p:txBody>
      </p:sp>
      <p:sp>
        <p:nvSpPr>
          <p:cNvPr id="80897" name="Rectangle 1">
            <a:extLst>
              <a:ext uri="{FF2B5EF4-FFF2-40B4-BE49-F238E27FC236}">
                <a16:creationId xmlns:a16="http://schemas.microsoft.com/office/drawing/2014/main" id="{A09BF5DF-4FD6-4F5F-82AD-9AC17A50CD31}"/>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a:extLst>
              <a:ext uri="{FF2B5EF4-FFF2-40B4-BE49-F238E27FC236}">
                <a16:creationId xmlns:a16="http://schemas.microsoft.com/office/drawing/2014/main" id="{B879D3E4-17D7-4C60-BB2D-4F261D6FECB2}"/>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2D3DE7-43EB-4274-9300-46D69AF87D18}"/>
              </a:ext>
            </a:extLst>
          </p:cNvPr>
          <p:cNvSpPr>
            <a:spLocks noGrp="1" noChangeArrowheads="1"/>
          </p:cNvSpPr>
          <p:nvPr>
            <p:ph type="sldNum"/>
          </p:nvPr>
        </p:nvSpPr>
        <p:spPr>
          <a:ln/>
        </p:spPr>
        <p:txBody>
          <a:bodyPr/>
          <a:lstStyle/>
          <a:p>
            <a:fld id="{4CFEB991-C81B-4E88-8C8E-C3FC6C0DF3CC}" type="slidenum">
              <a:rPr lang="fr-FR" altLang="fr-FR"/>
              <a:pPr/>
              <a:t>3</a:t>
            </a:fld>
            <a:endParaRPr lang="fr-FR" altLang="fr-FR"/>
          </a:p>
        </p:txBody>
      </p:sp>
      <p:sp>
        <p:nvSpPr>
          <p:cNvPr id="54273" name="Rectangle 1">
            <a:extLst>
              <a:ext uri="{FF2B5EF4-FFF2-40B4-BE49-F238E27FC236}">
                <a16:creationId xmlns:a16="http://schemas.microsoft.com/office/drawing/2014/main" id="{B6AA1AF5-5FEF-4B3C-8376-2CF52B91A5B0}"/>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3F6E747E-AA4F-4E51-A486-E47401636706}"/>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623180-788A-4529-AAE8-D6A8F673EED2}"/>
              </a:ext>
            </a:extLst>
          </p:cNvPr>
          <p:cNvSpPr>
            <a:spLocks noGrp="1" noChangeArrowheads="1"/>
          </p:cNvSpPr>
          <p:nvPr>
            <p:ph type="sldNum"/>
          </p:nvPr>
        </p:nvSpPr>
        <p:spPr>
          <a:ln/>
        </p:spPr>
        <p:txBody>
          <a:bodyPr/>
          <a:lstStyle/>
          <a:p>
            <a:fld id="{0CACE3DB-AFA0-49D3-B784-C5A8396CC3DD}" type="slidenum">
              <a:rPr lang="fr-FR" altLang="fr-FR"/>
              <a:pPr/>
              <a:t>31</a:t>
            </a:fld>
            <a:endParaRPr lang="fr-FR" altLang="fr-FR"/>
          </a:p>
        </p:txBody>
      </p:sp>
      <p:sp>
        <p:nvSpPr>
          <p:cNvPr id="83969" name="Rectangle 1">
            <a:extLst>
              <a:ext uri="{FF2B5EF4-FFF2-40B4-BE49-F238E27FC236}">
                <a16:creationId xmlns:a16="http://schemas.microsoft.com/office/drawing/2014/main" id="{27602B8E-A70A-4ACE-A2BA-F08CE28B406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a:extLst>
              <a:ext uri="{FF2B5EF4-FFF2-40B4-BE49-F238E27FC236}">
                <a16:creationId xmlns:a16="http://schemas.microsoft.com/office/drawing/2014/main" id="{2ADC5338-AAC4-429E-BEB8-0CB1E96F9C38}"/>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A011C9-053E-42D4-9B4B-6B9280802613}"/>
              </a:ext>
            </a:extLst>
          </p:cNvPr>
          <p:cNvSpPr>
            <a:spLocks noGrp="1" noChangeArrowheads="1"/>
          </p:cNvSpPr>
          <p:nvPr>
            <p:ph type="sldNum"/>
          </p:nvPr>
        </p:nvSpPr>
        <p:spPr>
          <a:ln/>
        </p:spPr>
        <p:txBody>
          <a:bodyPr/>
          <a:lstStyle/>
          <a:p>
            <a:fld id="{D8F30A80-BCD8-4B5B-ADA7-FDACD386A969}" type="slidenum">
              <a:rPr lang="fr-FR" altLang="fr-FR"/>
              <a:pPr/>
              <a:t>32</a:t>
            </a:fld>
            <a:endParaRPr lang="fr-FR" altLang="fr-FR"/>
          </a:p>
        </p:txBody>
      </p:sp>
      <p:sp>
        <p:nvSpPr>
          <p:cNvPr id="84993" name="Rectangle 1">
            <a:extLst>
              <a:ext uri="{FF2B5EF4-FFF2-40B4-BE49-F238E27FC236}">
                <a16:creationId xmlns:a16="http://schemas.microsoft.com/office/drawing/2014/main" id="{AE6F3B56-769F-463D-8CD7-4ADB9ED2FE0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AF74FB67-0077-408A-8EF0-98F28BB15963}"/>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2B035E-2143-4C6D-A1EC-16C564387E2A}"/>
              </a:ext>
            </a:extLst>
          </p:cNvPr>
          <p:cNvSpPr>
            <a:spLocks noGrp="1" noChangeArrowheads="1"/>
          </p:cNvSpPr>
          <p:nvPr>
            <p:ph type="sldNum"/>
          </p:nvPr>
        </p:nvSpPr>
        <p:spPr>
          <a:ln/>
        </p:spPr>
        <p:txBody>
          <a:bodyPr/>
          <a:lstStyle/>
          <a:p>
            <a:fld id="{8F820675-444D-4484-BFB8-90A53E615FBB}" type="slidenum">
              <a:rPr lang="fr-FR" altLang="fr-FR"/>
              <a:pPr/>
              <a:t>33</a:t>
            </a:fld>
            <a:endParaRPr lang="fr-FR" altLang="fr-FR"/>
          </a:p>
        </p:txBody>
      </p:sp>
      <p:sp>
        <p:nvSpPr>
          <p:cNvPr id="86017" name="Rectangle 1">
            <a:extLst>
              <a:ext uri="{FF2B5EF4-FFF2-40B4-BE49-F238E27FC236}">
                <a16:creationId xmlns:a16="http://schemas.microsoft.com/office/drawing/2014/main" id="{3FEFA1A0-B09B-49B6-8DBC-4F272ECCFD0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38611E14-925B-45FC-B6C0-F2F8DFE93840}"/>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FBC9C0-C880-4B5D-A2DE-F81D2ECB6880}"/>
              </a:ext>
            </a:extLst>
          </p:cNvPr>
          <p:cNvSpPr>
            <a:spLocks noGrp="1" noChangeArrowheads="1"/>
          </p:cNvSpPr>
          <p:nvPr>
            <p:ph type="sldNum"/>
          </p:nvPr>
        </p:nvSpPr>
        <p:spPr>
          <a:ln/>
        </p:spPr>
        <p:txBody>
          <a:bodyPr/>
          <a:lstStyle/>
          <a:p>
            <a:fld id="{7E6FD0FE-5B1D-4D6D-B05A-3BE83BC3992B}" type="slidenum">
              <a:rPr lang="fr-FR" altLang="fr-FR"/>
              <a:pPr/>
              <a:t>34</a:t>
            </a:fld>
            <a:endParaRPr lang="fr-FR" altLang="fr-FR"/>
          </a:p>
        </p:txBody>
      </p:sp>
      <p:sp>
        <p:nvSpPr>
          <p:cNvPr id="87041" name="Rectangle 1">
            <a:extLst>
              <a:ext uri="{FF2B5EF4-FFF2-40B4-BE49-F238E27FC236}">
                <a16:creationId xmlns:a16="http://schemas.microsoft.com/office/drawing/2014/main" id="{0405E532-A8A2-445F-B251-50131B1D9143}"/>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a:extLst>
              <a:ext uri="{FF2B5EF4-FFF2-40B4-BE49-F238E27FC236}">
                <a16:creationId xmlns:a16="http://schemas.microsoft.com/office/drawing/2014/main" id="{E86F13BF-F838-4C23-B6CD-710BF8663220}"/>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5AF186-9AD4-4398-9B3E-4698C4EA5941}"/>
              </a:ext>
            </a:extLst>
          </p:cNvPr>
          <p:cNvSpPr>
            <a:spLocks noGrp="1" noChangeArrowheads="1"/>
          </p:cNvSpPr>
          <p:nvPr>
            <p:ph type="sldNum"/>
          </p:nvPr>
        </p:nvSpPr>
        <p:spPr>
          <a:ln/>
        </p:spPr>
        <p:txBody>
          <a:bodyPr/>
          <a:lstStyle/>
          <a:p>
            <a:fld id="{A03DDBD2-0804-4D38-A85E-61ED7CC5667F}" type="slidenum">
              <a:rPr lang="fr-FR" altLang="fr-FR"/>
              <a:pPr/>
              <a:t>35</a:t>
            </a:fld>
            <a:endParaRPr lang="fr-FR" altLang="fr-FR"/>
          </a:p>
        </p:txBody>
      </p:sp>
      <p:sp>
        <p:nvSpPr>
          <p:cNvPr id="88065" name="Rectangle 1">
            <a:extLst>
              <a:ext uri="{FF2B5EF4-FFF2-40B4-BE49-F238E27FC236}">
                <a16:creationId xmlns:a16="http://schemas.microsoft.com/office/drawing/2014/main" id="{91B0E868-BBAB-4E82-B474-6BACE56B8A84}"/>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A4810268-F2E0-4F1B-9657-189F48CE9531}"/>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50FCD2-8D13-41D5-8ED1-010CF72617A5}"/>
              </a:ext>
            </a:extLst>
          </p:cNvPr>
          <p:cNvSpPr>
            <a:spLocks noGrp="1" noChangeArrowheads="1"/>
          </p:cNvSpPr>
          <p:nvPr>
            <p:ph type="sldNum"/>
          </p:nvPr>
        </p:nvSpPr>
        <p:spPr>
          <a:ln/>
        </p:spPr>
        <p:txBody>
          <a:bodyPr/>
          <a:lstStyle/>
          <a:p>
            <a:fld id="{0F0D9F61-FD85-4702-A13B-FD50FA5147B5}" type="slidenum">
              <a:rPr lang="fr-FR" altLang="fr-FR"/>
              <a:pPr/>
              <a:t>36</a:t>
            </a:fld>
            <a:endParaRPr lang="fr-FR" altLang="fr-FR"/>
          </a:p>
        </p:txBody>
      </p:sp>
      <p:sp>
        <p:nvSpPr>
          <p:cNvPr id="89089" name="Rectangle 1">
            <a:extLst>
              <a:ext uri="{FF2B5EF4-FFF2-40B4-BE49-F238E27FC236}">
                <a16:creationId xmlns:a16="http://schemas.microsoft.com/office/drawing/2014/main" id="{16D90946-4734-4C84-9513-FDE164A53CFB}"/>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AAB60F3A-63EC-4BAC-8653-B70F59F1573B}"/>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11CAA-74A0-4EC6-88BA-D20175D4459F}"/>
              </a:ext>
            </a:extLst>
          </p:cNvPr>
          <p:cNvSpPr>
            <a:spLocks noGrp="1" noChangeArrowheads="1"/>
          </p:cNvSpPr>
          <p:nvPr>
            <p:ph type="sldNum"/>
          </p:nvPr>
        </p:nvSpPr>
        <p:spPr>
          <a:ln/>
        </p:spPr>
        <p:txBody>
          <a:bodyPr/>
          <a:lstStyle/>
          <a:p>
            <a:fld id="{7EF8AF30-5CA3-43D4-98D0-5A41714BC8F6}" type="slidenum">
              <a:rPr lang="fr-FR" altLang="fr-FR"/>
              <a:pPr/>
              <a:t>37</a:t>
            </a:fld>
            <a:endParaRPr lang="fr-FR" altLang="fr-FR"/>
          </a:p>
        </p:txBody>
      </p:sp>
      <p:sp>
        <p:nvSpPr>
          <p:cNvPr id="90113" name="Rectangle 1">
            <a:extLst>
              <a:ext uri="{FF2B5EF4-FFF2-40B4-BE49-F238E27FC236}">
                <a16:creationId xmlns:a16="http://schemas.microsoft.com/office/drawing/2014/main" id="{FAF7249B-0D94-44AD-A7B3-C038C6E17E7B}"/>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a:extLst>
              <a:ext uri="{FF2B5EF4-FFF2-40B4-BE49-F238E27FC236}">
                <a16:creationId xmlns:a16="http://schemas.microsoft.com/office/drawing/2014/main" id="{0966C201-33D7-4592-B1DF-7702E6A1C227}"/>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EB5A40-F5B2-41FC-8262-9B47C10BFE1F}"/>
              </a:ext>
            </a:extLst>
          </p:cNvPr>
          <p:cNvSpPr>
            <a:spLocks noGrp="1" noChangeArrowheads="1"/>
          </p:cNvSpPr>
          <p:nvPr>
            <p:ph type="sldNum"/>
          </p:nvPr>
        </p:nvSpPr>
        <p:spPr>
          <a:ln/>
        </p:spPr>
        <p:txBody>
          <a:bodyPr/>
          <a:lstStyle/>
          <a:p>
            <a:fld id="{0F110F0B-A309-445E-A0FA-AB8D025BD29E}" type="slidenum">
              <a:rPr lang="fr-FR" altLang="fr-FR"/>
              <a:pPr/>
              <a:t>38</a:t>
            </a:fld>
            <a:endParaRPr lang="fr-FR" altLang="fr-FR"/>
          </a:p>
        </p:txBody>
      </p:sp>
      <p:sp>
        <p:nvSpPr>
          <p:cNvPr id="94209" name="Rectangle 1">
            <a:extLst>
              <a:ext uri="{FF2B5EF4-FFF2-40B4-BE49-F238E27FC236}">
                <a16:creationId xmlns:a16="http://schemas.microsoft.com/office/drawing/2014/main" id="{79E06040-0848-49BC-8386-D52694B11A88}"/>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a:extLst>
              <a:ext uri="{FF2B5EF4-FFF2-40B4-BE49-F238E27FC236}">
                <a16:creationId xmlns:a16="http://schemas.microsoft.com/office/drawing/2014/main" id="{F432149C-1C52-42C9-A8CD-9290FC112EA0}"/>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4BBF2B-47AF-47A4-B093-D496E4B2C6C6}"/>
              </a:ext>
            </a:extLst>
          </p:cNvPr>
          <p:cNvSpPr>
            <a:spLocks noGrp="1" noChangeArrowheads="1"/>
          </p:cNvSpPr>
          <p:nvPr>
            <p:ph type="sldNum"/>
          </p:nvPr>
        </p:nvSpPr>
        <p:spPr>
          <a:ln/>
        </p:spPr>
        <p:txBody>
          <a:bodyPr/>
          <a:lstStyle/>
          <a:p>
            <a:fld id="{316E9E8E-6C37-40BB-8764-88B4E1408075}" type="slidenum">
              <a:rPr lang="fr-FR" altLang="fr-FR"/>
              <a:pPr/>
              <a:t>39</a:t>
            </a:fld>
            <a:endParaRPr lang="fr-FR" altLang="fr-FR"/>
          </a:p>
        </p:txBody>
      </p:sp>
      <p:sp>
        <p:nvSpPr>
          <p:cNvPr id="92161" name="Rectangle 1">
            <a:extLst>
              <a:ext uri="{FF2B5EF4-FFF2-40B4-BE49-F238E27FC236}">
                <a16:creationId xmlns:a16="http://schemas.microsoft.com/office/drawing/2014/main" id="{AC3E5314-A076-4883-9CBD-CE79B7099BD9}"/>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A0790139-8A6D-43CF-881D-EB78356D494D}"/>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39084-0466-464F-81D8-49D26CC73637}"/>
              </a:ext>
            </a:extLst>
          </p:cNvPr>
          <p:cNvSpPr>
            <a:spLocks noGrp="1" noChangeArrowheads="1"/>
          </p:cNvSpPr>
          <p:nvPr>
            <p:ph type="sldNum"/>
          </p:nvPr>
        </p:nvSpPr>
        <p:spPr>
          <a:ln/>
        </p:spPr>
        <p:txBody>
          <a:bodyPr/>
          <a:lstStyle/>
          <a:p>
            <a:fld id="{45CDCC14-8C9A-4ADC-B728-1065D85C4DB5}" type="slidenum">
              <a:rPr lang="fr-FR" altLang="fr-FR"/>
              <a:pPr/>
              <a:t>40</a:t>
            </a:fld>
            <a:endParaRPr lang="fr-FR" altLang="fr-FR"/>
          </a:p>
        </p:txBody>
      </p:sp>
      <p:sp>
        <p:nvSpPr>
          <p:cNvPr id="95233" name="Rectangle 1">
            <a:extLst>
              <a:ext uri="{FF2B5EF4-FFF2-40B4-BE49-F238E27FC236}">
                <a16:creationId xmlns:a16="http://schemas.microsoft.com/office/drawing/2014/main" id="{D1258372-E487-4529-938B-8752516C04AB}"/>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a:extLst>
              <a:ext uri="{FF2B5EF4-FFF2-40B4-BE49-F238E27FC236}">
                <a16:creationId xmlns:a16="http://schemas.microsoft.com/office/drawing/2014/main" id="{67D0C814-476C-483D-9B2A-0E33A24F3C5E}"/>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C19508-6840-447E-AB83-AFC70CC2A7C8}"/>
              </a:ext>
            </a:extLst>
          </p:cNvPr>
          <p:cNvSpPr>
            <a:spLocks noGrp="1" noChangeArrowheads="1"/>
          </p:cNvSpPr>
          <p:nvPr>
            <p:ph type="sldNum"/>
          </p:nvPr>
        </p:nvSpPr>
        <p:spPr>
          <a:ln/>
        </p:spPr>
        <p:txBody>
          <a:bodyPr/>
          <a:lstStyle/>
          <a:p>
            <a:fld id="{31F4A7D6-E02F-4FB4-85BA-25A907FA44C9}" type="slidenum">
              <a:rPr lang="fr-FR" altLang="fr-FR"/>
              <a:pPr/>
              <a:t>4</a:t>
            </a:fld>
            <a:endParaRPr lang="fr-FR" altLang="fr-FR"/>
          </a:p>
        </p:txBody>
      </p:sp>
      <p:sp>
        <p:nvSpPr>
          <p:cNvPr id="55297" name="Rectangle 1">
            <a:extLst>
              <a:ext uri="{FF2B5EF4-FFF2-40B4-BE49-F238E27FC236}">
                <a16:creationId xmlns:a16="http://schemas.microsoft.com/office/drawing/2014/main" id="{8F9F05D2-56F7-4B49-880B-FF27A55F622E}"/>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90B3E36E-8D0A-41D2-9059-49BD86B3713B}"/>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ADAE6E-1C87-47C1-99AA-FB68F86591F0}"/>
              </a:ext>
            </a:extLst>
          </p:cNvPr>
          <p:cNvSpPr>
            <a:spLocks noGrp="1" noChangeArrowheads="1"/>
          </p:cNvSpPr>
          <p:nvPr>
            <p:ph type="sldNum"/>
          </p:nvPr>
        </p:nvSpPr>
        <p:spPr>
          <a:ln/>
        </p:spPr>
        <p:txBody>
          <a:bodyPr/>
          <a:lstStyle/>
          <a:p>
            <a:fld id="{B3DCF4D9-76A6-4856-8913-4122D795C6C1}" type="slidenum">
              <a:rPr lang="fr-FR" altLang="fr-FR"/>
              <a:pPr/>
              <a:t>41</a:t>
            </a:fld>
            <a:endParaRPr lang="fr-FR" altLang="fr-FR"/>
          </a:p>
        </p:txBody>
      </p:sp>
      <p:sp>
        <p:nvSpPr>
          <p:cNvPr id="96257" name="Rectangle 1">
            <a:extLst>
              <a:ext uri="{FF2B5EF4-FFF2-40B4-BE49-F238E27FC236}">
                <a16:creationId xmlns:a16="http://schemas.microsoft.com/office/drawing/2014/main" id="{AB309688-5BDF-420B-973F-5425B01B4384}"/>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a:extLst>
              <a:ext uri="{FF2B5EF4-FFF2-40B4-BE49-F238E27FC236}">
                <a16:creationId xmlns:a16="http://schemas.microsoft.com/office/drawing/2014/main" id="{920A9D42-8852-4E07-85F7-2949506A0DAE}"/>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F97D24-F8EE-429F-BEF2-D324FB0D4B5B}"/>
              </a:ext>
            </a:extLst>
          </p:cNvPr>
          <p:cNvSpPr>
            <a:spLocks noGrp="1" noChangeArrowheads="1"/>
          </p:cNvSpPr>
          <p:nvPr>
            <p:ph type="sldNum"/>
          </p:nvPr>
        </p:nvSpPr>
        <p:spPr>
          <a:ln/>
        </p:spPr>
        <p:txBody>
          <a:bodyPr/>
          <a:lstStyle/>
          <a:p>
            <a:fld id="{867B9CBB-D2E5-4752-A7B8-087CC906AFAA}" type="slidenum">
              <a:rPr lang="fr-FR" altLang="fr-FR"/>
              <a:pPr/>
              <a:t>42</a:t>
            </a:fld>
            <a:endParaRPr lang="fr-FR" altLang="fr-FR"/>
          </a:p>
        </p:txBody>
      </p:sp>
      <p:sp>
        <p:nvSpPr>
          <p:cNvPr id="97281" name="Rectangle 1">
            <a:extLst>
              <a:ext uri="{FF2B5EF4-FFF2-40B4-BE49-F238E27FC236}">
                <a16:creationId xmlns:a16="http://schemas.microsoft.com/office/drawing/2014/main" id="{DEBFBB6E-E0C4-4237-ABCA-2DC92BF3AF21}"/>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a:extLst>
              <a:ext uri="{FF2B5EF4-FFF2-40B4-BE49-F238E27FC236}">
                <a16:creationId xmlns:a16="http://schemas.microsoft.com/office/drawing/2014/main" id="{29A234F7-BBFF-42BD-9537-E90EB5FCD4A2}"/>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05C93D-FC6E-431C-B0FA-A0F53938041E}"/>
              </a:ext>
            </a:extLst>
          </p:cNvPr>
          <p:cNvSpPr>
            <a:spLocks noGrp="1" noChangeArrowheads="1"/>
          </p:cNvSpPr>
          <p:nvPr>
            <p:ph type="sldNum"/>
          </p:nvPr>
        </p:nvSpPr>
        <p:spPr>
          <a:ln/>
        </p:spPr>
        <p:txBody>
          <a:bodyPr/>
          <a:lstStyle/>
          <a:p>
            <a:fld id="{EEA9C944-118F-44C3-9F72-B3AC1C9393A4}" type="slidenum">
              <a:rPr lang="fr-FR" altLang="fr-FR"/>
              <a:pPr/>
              <a:t>5</a:t>
            </a:fld>
            <a:endParaRPr lang="fr-FR" altLang="fr-FR"/>
          </a:p>
        </p:txBody>
      </p:sp>
      <p:sp>
        <p:nvSpPr>
          <p:cNvPr id="56321" name="Rectangle 1">
            <a:extLst>
              <a:ext uri="{FF2B5EF4-FFF2-40B4-BE49-F238E27FC236}">
                <a16:creationId xmlns:a16="http://schemas.microsoft.com/office/drawing/2014/main" id="{EB40C90F-90EA-4CFA-9CA5-F8175E0C1B96}"/>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a:extLst>
              <a:ext uri="{FF2B5EF4-FFF2-40B4-BE49-F238E27FC236}">
                <a16:creationId xmlns:a16="http://schemas.microsoft.com/office/drawing/2014/main" id="{8524A000-8FF0-406E-BB04-AB86112E968B}"/>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A256DA-7614-4534-968E-621F64B3B460}"/>
              </a:ext>
            </a:extLst>
          </p:cNvPr>
          <p:cNvSpPr>
            <a:spLocks noGrp="1" noChangeArrowheads="1"/>
          </p:cNvSpPr>
          <p:nvPr>
            <p:ph type="sldNum"/>
          </p:nvPr>
        </p:nvSpPr>
        <p:spPr>
          <a:ln/>
        </p:spPr>
        <p:txBody>
          <a:bodyPr/>
          <a:lstStyle/>
          <a:p>
            <a:fld id="{C9824AA5-5C18-4F21-AEE3-C0ADDF43506C}" type="slidenum">
              <a:rPr lang="fr-FR" altLang="fr-FR"/>
              <a:pPr/>
              <a:t>6</a:t>
            </a:fld>
            <a:endParaRPr lang="fr-FR" altLang="fr-FR"/>
          </a:p>
        </p:txBody>
      </p:sp>
      <p:sp>
        <p:nvSpPr>
          <p:cNvPr id="57345" name="Rectangle 1">
            <a:extLst>
              <a:ext uri="{FF2B5EF4-FFF2-40B4-BE49-F238E27FC236}">
                <a16:creationId xmlns:a16="http://schemas.microsoft.com/office/drawing/2014/main" id="{68AEE856-E37C-4D5E-9993-AD979785D87E}"/>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C26D7214-62AD-46E6-90A5-CBFD138A1F03}"/>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A6782-381B-4335-BBBC-5600CD122B6A}"/>
              </a:ext>
            </a:extLst>
          </p:cNvPr>
          <p:cNvSpPr>
            <a:spLocks noGrp="1" noChangeArrowheads="1"/>
          </p:cNvSpPr>
          <p:nvPr>
            <p:ph type="sldNum"/>
          </p:nvPr>
        </p:nvSpPr>
        <p:spPr>
          <a:ln/>
        </p:spPr>
        <p:txBody>
          <a:bodyPr/>
          <a:lstStyle/>
          <a:p>
            <a:fld id="{58C38FEC-1251-49D6-93B7-ACAB2D92F9B8}" type="slidenum">
              <a:rPr lang="fr-FR" altLang="fr-FR"/>
              <a:pPr/>
              <a:t>8</a:t>
            </a:fld>
            <a:endParaRPr lang="fr-FR" altLang="fr-FR"/>
          </a:p>
        </p:txBody>
      </p:sp>
      <p:sp>
        <p:nvSpPr>
          <p:cNvPr id="58369" name="Rectangle 1">
            <a:extLst>
              <a:ext uri="{FF2B5EF4-FFF2-40B4-BE49-F238E27FC236}">
                <a16:creationId xmlns:a16="http://schemas.microsoft.com/office/drawing/2014/main" id="{0945FDED-F39D-497C-B14E-A15FB71C7AA4}"/>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a:extLst>
              <a:ext uri="{FF2B5EF4-FFF2-40B4-BE49-F238E27FC236}">
                <a16:creationId xmlns:a16="http://schemas.microsoft.com/office/drawing/2014/main" id="{8AD67EB6-55FD-4708-BB50-D6952E3567B8}"/>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8D64D9-EB13-42D8-BCB6-F40D973CF954}"/>
              </a:ext>
            </a:extLst>
          </p:cNvPr>
          <p:cNvSpPr>
            <a:spLocks noGrp="1" noChangeArrowheads="1"/>
          </p:cNvSpPr>
          <p:nvPr>
            <p:ph type="sldNum"/>
          </p:nvPr>
        </p:nvSpPr>
        <p:spPr>
          <a:ln/>
        </p:spPr>
        <p:txBody>
          <a:bodyPr/>
          <a:lstStyle/>
          <a:p>
            <a:fld id="{2E934685-1134-43FB-A1A8-81FD019C627B}" type="slidenum">
              <a:rPr lang="fr-FR" altLang="fr-FR"/>
              <a:pPr/>
              <a:t>9</a:t>
            </a:fld>
            <a:endParaRPr lang="fr-FR" altLang="fr-FR"/>
          </a:p>
        </p:txBody>
      </p:sp>
      <p:sp>
        <p:nvSpPr>
          <p:cNvPr id="59393" name="Rectangle 1">
            <a:extLst>
              <a:ext uri="{FF2B5EF4-FFF2-40B4-BE49-F238E27FC236}">
                <a16:creationId xmlns:a16="http://schemas.microsoft.com/office/drawing/2014/main" id="{D317682C-CC99-4026-8C55-4DC079DDD134}"/>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81C56C48-8FD6-4A0B-B328-E521DFEDF76D}"/>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397255-1109-4FD3-962C-F610EC177EB6}"/>
              </a:ext>
            </a:extLst>
          </p:cNvPr>
          <p:cNvSpPr>
            <a:spLocks noGrp="1" noChangeArrowheads="1"/>
          </p:cNvSpPr>
          <p:nvPr>
            <p:ph type="sldNum"/>
          </p:nvPr>
        </p:nvSpPr>
        <p:spPr>
          <a:ln/>
        </p:spPr>
        <p:txBody>
          <a:bodyPr/>
          <a:lstStyle/>
          <a:p>
            <a:fld id="{2220FCBA-97CF-4F3D-B6E1-43E747CB83E6}" type="slidenum">
              <a:rPr lang="fr-FR" altLang="fr-FR"/>
              <a:pPr/>
              <a:t>10</a:t>
            </a:fld>
            <a:endParaRPr lang="fr-FR" altLang="fr-FR"/>
          </a:p>
        </p:txBody>
      </p:sp>
      <p:sp>
        <p:nvSpPr>
          <p:cNvPr id="60417" name="Rectangle 1">
            <a:extLst>
              <a:ext uri="{FF2B5EF4-FFF2-40B4-BE49-F238E27FC236}">
                <a16:creationId xmlns:a16="http://schemas.microsoft.com/office/drawing/2014/main" id="{8E4B79F0-370C-4321-965B-7D6A1CB16291}"/>
              </a:ext>
            </a:extLst>
          </p:cNvPr>
          <p:cNvSpPr txBox="1">
            <a:spLocks noGrp="1" noRot="1" noChangeAspect="1" noChangeArrowheads="1"/>
          </p:cNvSpPr>
          <p:nvPr>
            <p:ph type="sldImg"/>
          </p:nvPr>
        </p:nvSpPr>
        <p:spPr bwMode="auto">
          <a:xfrm>
            <a:off x="993775" y="777875"/>
            <a:ext cx="5116513"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a:extLst>
              <a:ext uri="{FF2B5EF4-FFF2-40B4-BE49-F238E27FC236}">
                <a16:creationId xmlns:a16="http://schemas.microsoft.com/office/drawing/2014/main" id="{5CEDD84A-728F-4062-AC00-2B96253C1067}"/>
              </a:ext>
            </a:extLst>
          </p:cNvPr>
          <p:cNvSpPr txBox="1">
            <a:spLocks noGrp="1" noChangeArrowheads="1"/>
          </p:cNvSpPr>
          <p:nvPr>
            <p:ph type="body" idx="1"/>
          </p:nvPr>
        </p:nvSpPr>
        <p:spPr bwMode="auto">
          <a:xfrm>
            <a:off x="710109" y="4861253"/>
            <a:ext cx="5683847" cy="46059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5B983-0534-471E-9BD6-D3ED7D3234AC}"/>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2FA61D5-472C-4F8F-9438-06FE2DDBACA2}"/>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2B338E0-49F2-4FFC-B3FC-5602B67BB11B}"/>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28F11938-E275-42B5-9D9C-A54DBCC8E5C0}"/>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4102C83A-EC74-4452-BB4C-C505D6D7190B}"/>
              </a:ext>
            </a:extLst>
          </p:cNvPr>
          <p:cNvSpPr>
            <a:spLocks noGrp="1"/>
          </p:cNvSpPr>
          <p:nvPr>
            <p:ph type="sldNum" idx="12"/>
          </p:nvPr>
        </p:nvSpPr>
        <p:spPr/>
        <p:txBody>
          <a:bodyPr/>
          <a:lstStyle>
            <a:lvl1pPr>
              <a:defRPr/>
            </a:lvl1pPr>
          </a:lstStyle>
          <a:p>
            <a:fld id="{69FD38E1-91A5-4128-A163-5C466B3EC110}" type="slidenum">
              <a:rPr lang="fr-FR" altLang="fr-FR"/>
              <a:pPr/>
              <a:t>‹N°›</a:t>
            </a:fld>
            <a:endParaRPr lang="fr-FR" altLang="fr-FR"/>
          </a:p>
        </p:txBody>
      </p:sp>
    </p:spTree>
    <p:extLst>
      <p:ext uri="{BB962C8B-B14F-4D97-AF65-F5344CB8AC3E}">
        <p14:creationId xmlns:p14="http://schemas.microsoft.com/office/powerpoint/2010/main" val="1357650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96A16D-7B11-4AB4-88A6-EA66074B332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D388A6C-28C3-441A-A5C7-90EB1B743F8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0C414B-069D-42C7-9C8C-75330FF5FC25}"/>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4167E638-78F9-4A6A-9A15-0ECF98921514}"/>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EE9FA830-1106-42FB-BC9E-F8E9ACD1A145}"/>
              </a:ext>
            </a:extLst>
          </p:cNvPr>
          <p:cNvSpPr>
            <a:spLocks noGrp="1"/>
          </p:cNvSpPr>
          <p:nvPr>
            <p:ph type="sldNum" idx="12"/>
          </p:nvPr>
        </p:nvSpPr>
        <p:spPr/>
        <p:txBody>
          <a:bodyPr/>
          <a:lstStyle>
            <a:lvl1pPr>
              <a:defRPr/>
            </a:lvl1pPr>
          </a:lstStyle>
          <a:p>
            <a:fld id="{4ED2DE1F-1D6E-4D5F-BC20-BE5777941581}" type="slidenum">
              <a:rPr lang="fr-FR" altLang="fr-FR"/>
              <a:pPr/>
              <a:t>‹N°›</a:t>
            </a:fld>
            <a:endParaRPr lang="fr-FR" altLang="fr-FR"/>
          </a:p>
        </p:txBody>
      </p:sp>
    </p:spTree>
    <p:extLst>
      <p:ext uri="{BB962C8B-B14F-4D97-AF65-F5344CB8AC3E}">
        <p14:creationId xmlns:p14="http://schemas.microsoft.com/office/powerpoint/2010/main" val="354140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55A35DF-436F-4EFD-BC99-25B066777632}"/>
              </a:ext>
            </a:extLst>
          </p:cNvPr>
          <p:cNvSpPr>
            <a:spLocks noGrp="1"/>
          </p:cNvSpPr>
          <p:nvPr>
            <p:ph type="title" orient="vert"/>
          </p:nvPr>
        </p:nvSpPr>
        <p:spPr>
          <a:xfrm>
            <a:off x="7305675" y="301625"/>
            <a:ext cx="2266950" cy="58499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603B37D-8484-4C08-99A0-39B8A498B255}"/>
              </a:ext>
            </a:extLst>
          </p:cNvPr>
          <p:cNvSpPr>
            <a:spLocks noGrp="1"/>
          </p:cNvSpPr>
          <p:nvPr>
            <p:ph type="body" orient="vert" idx="1"/>
          </p:nvPr>
        </p:nvSpPr>
        <p:spPr>
          <a:xfrm>
            <a:off x="503238" y="301625"/>
            <a:ext cx="6650037" cy="58499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44EC46-2E33-4B9E-87DB-B26C3580DA94}"/>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5E2A53ED-9285-4128-B056-16B15CE3152F}"/>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A1BDC496-133D-43C4-9B5C-043455D781D0}"/>
              </a:ext>
            </a:extLst>
          </p:cNvPr>
          <p:cNvSpPr>
            <a:spLocks noGrp="1"/>
          </p:cNvSpPr>
          <p:nvPr>
            <p:ph type="sldNum" idx="12"/>
          </p:nvPr>
        </p:nvSpPr>
        <p:spPr/>
        <p:txBody>
          <a:bodyPr/>
          <a:lstStyle>
            <a:lvl1pPr>
              <a:defRPr/>
            </a:lvl1pPr>
          </a:lstStyle>
          <a:p>
            <a:fld id="{28087489-7E37-4679-97D4-20CE095DF13A}" type="slidenum">
              <a:rPr lang="fr-FR" altLang="fr-FR"/>
              <a:pPr/>
              <a:t>‹N°›</a:t>
            </a:fld>
            <a:endParaRPr lang="fr-FR" altLang="fr-FR"/>
          </a:p>
        </p:txBody>
      </p:sp>
    </p:spTree>
    <p:extLst>
      <p:ext uri="{BB962C8B-B14F-4D97-AF65-F5344CB8AC3E}">
        <p14:creationId xmlns:p14="http://schemas.microsoft.com/office/powerpoint/2010/main" val="3105610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D14B9-BB36-4031-B383-D217729C3AC8}"/>
              </a:ext>
            </a:extLst>
          </p:cNvPr>
          <p:cNvSpPr>
            <a:spLocks noGrp="1"/>
          </p:cNvSpPr>
          <p:nvPr>
            <p:ph type="title"/>
          </p:nvPr>
        </p:nvSpPr>
        <p:spPr>
          <a:xfrm>
            <a:off x="503238" y="301625"/>
            <a:ext cx="9069387" cy="1260475"/>
          </a:xfrm>
        </p:spPr>
        <p:txBody>
          <a:bodyPr/>
          <a:lstStyle/>
          <a:p>
            <a:r>
              <a:rPr lang="fr-FR"/>
              <a:t>Modifiez le style du titre</a:t>
            </a:r>
          </a:p>
        </p:txBody>
      </p:sp>
      <p:sp>
        <p:nvSpPr>
          <p:cNvPr id="3" name="Espace réservé de la date 2">
            <a:extLst>
              <a:ext uri="{FF2B5EF4-FFF2-40B4-BE49-F238E27FC236}">
                <a16:creationId xmlns:a16="http://schemas.microsoft.com/office/drawing/2014/main" id="{4ACED92B-9830-4746-8E47-7F73B94D1C52}"/>
              </a:ext>
            </a:extLst>
          </p:cNvPr>
          <p:cNvSpPr>
            <a:spLocks noGrp="1"/>
          </p:cNvSpPr>
          <p:nvPr>
            <p:ph type="dt" idx="10"/>
          </p:nvPr>
        </p:nvSpPr>
        <p:spPr>
          <a:xfrm>
            <a:off x="503238" y="6886575"/>
            <a:ext cx="2346325" cy="519113"/>
          </a:xfrm>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4D09420E-AA2C-41D7-8687-8A45F0017ED5}"/>
              </a:ext>
            </a:extLst>
          </p:cNvPr>
          <p:cNvSpPr>
            <a:spLocks noGrp="1"/>
          </p:cNvSpPr>
          <p:nvPr>
            <p:ph type="ftr" idx="11"/>
          </p:nvPr>
        </p:nvSpPr>
        <p:spPr>
          <a:xfrm>
            <a:off x="3446463" y="6886575"/>
            <a:ext cx="3194050" cy="519113"/>
          </a:xfrm>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FFC23F37-990C-4E67-8AE8-CFEB59F9ABF0}"/>
              </a:ext>
            </a:extLst>
          </p:cNvPr>
          <p:cNvSpPr>
            <a:spLocks noGrp="1"/>
          </p:cNvSpPr>
          <p:nvPr>
            <p:ph type="sldNum" idx="12"/>
          </p:nvPr>
        </p:nvSpPr>
        <p:spPr>
          <a:xfrm>
            <a:off x="7226300" y="6886575"/>
            <a:ext cx="2346325" cy="519113"/>
          </a:xfrm>
        </p:spPr>
        <p:txBody>
          <a:bodyPr/>
          <a:lstStyle>
            <a:lvl1pPr>
              <a:defRPr/>
            </a:lvl1pPr>
          </a:lstStyle>
          <a:p>
            <a:fld id="{4425D7E1-C4D0-4A8C-9B2C-A982CDB86E09}" type="slidenum">
              <a:rPr lang="fr-FR" altLang="fr-FR"/>
              <a:pPr/>
              <a:t>‹N°›</a:t>
            </a:fld>
            <a:endParaRPr lang="fr-FR" altLang="fr-FR"/>
          </a:p>
        </p:txBody>
      </p:sp>
    </p:spTree>
    <p:extLst>
      <p:ext uri="{BB962C8B-B14F-4D97-AF65-F5344CB8AC3E}">
        <p14:creationId xmlns:p14="http://schemas.microsoft.com/office/powerpoint/2010/main" val="29160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7D31C-B047-4698-B5E9-F73AD6AADBE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7AF75C-669F-488B-A7F3-C58FD76B0A1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CC1B6BA-3BBE-418F-8630-215BFB5F8EF2}"/>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A31AA758-4294-4300-89FA-1276516EA684}"/>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11F30F9C-04DE-4D2F-8278-979DD4759204}"/>
              </a:ext>
            </a:extLst>
          </p:cNvPr>
          <p:cNvSpPr>
            <a:spLocks noGrp="1"/>
          </p:cNvSpPr>
          <p:nvPr>
            <p:ph type="sldNum" idx="12"/>
          </p:nvPr>
        </p:nvSpPr>
        <p:spPr/>
        <p:txBody>
          <a:bodyPr/>
          <a:lstStyle>
            <a:lvl1pPr>
              <a:defRPr/>
            </a:lvl1pPr>
          </a:lstStyle>
          <a:p>
            <a:fld id="{70EF6BA9-D7B8-4411-9B67-ED25C42CE7BE}" type="slidenum">
              <a:rPr lang="fr-FR" altLang="fr-FR"/>
              <a:pPr/>
              <a:t>‹N°›</a:t>
            </a:fld>
            <a:endParaRPr lang="fr-FR" altLang="fr-FR"/>
          </a:p>
        </p:txBody>
      </p:sp>
    </p:spTree>
    <p:extLst>
      <p:ext uri="{BB962C8B-B14F-4D97-AF65-F5344CB8AC3E}">
        <p14:creationId xmlns:p14="http://schemas.microsoft.com/office/powerpoint/2010/main" val="110279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C866B-9C33-43D2-A663-8849A9FFE378}"/>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BA62721-48E7-4A75-BB5A-C13F2C6B6C86}"/>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3A4BE04-C483-40D5-B95A-56BD99215FE8}"/>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9731DD7F-E587-471B-9E2E-6ECF85214426}"/>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15BFDAA5-1A2F-4530-8A3A-2E62E15BF727}"/>
              </a:ext>
            </a:extLst>
          </p:cNvPr>
          <p:cNvSpPr>
            <a:spLocks noGrp="1"/>
          </p:cNvSpPr>
          <p:nvPr>
            <p:ph type="sldNum" idx="12"/>
          </p:nvPr>
        </p:nvSpPr>
        <p:spPr/>
        <p:txBody>
          <a:bodyPr/>
          <a:lstStyle>
            <a:lvl1pPr>
              <a:defRPr/>
            </a:lvl1pPr>
          </a:lstStyle>
          <a:p>
            <a:fld id="{C77E537D-29C7-403E-9303-771C7746916F}" type="slidenum">
              <a:rPr lang="fr-FR" altLang="fr-FR"/>
              <a:pPr/>
              <a:t>‹N°›</a:t>
            </a:fld>
            <a:endParaRPr lang="fr-FR" altLang="fr-FR"/>
          </a:p>
        </p:txBody>
      </p:sp>
    </p:spTree>
    <p:extLst>
      <p:ext uri="{BB962C8B-B14F-4D97-AF65-F5344CB8AC3E}">
        <p14:creationId xmlns:p14="http://schemas.microsoft.com/office/powerpoint/2010/main" val="149883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2E4B8-8CA4-4400-B6FF-8358F088CB9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B0C146-AD30-401F-9C8F-8C2209B25599}"/>
              </a:ext>
            </a:extLst>
          </p:cNvPr>
          <p:cNvSpPr>
            <a:spLocks noGrp="1"/>
          </p:cNvSpPr>
          <p:nvPr>
            <p:ph sz="half" idx="1"/>
          </p:nvPr>
        </p:nvSpPr>
        <p:spPr>
          <a:xfrm>
            <a:off x="503238" y="1768475"/>
            <a:ext cx="4457700" cy="43830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E5C6D73-D25F-4829-9785-BCEA37361864}"/>
              </a:ext>
            </a:extLst>
          </p:cNvPr>
          <p:cNvSpPr>
            <a:spLocks noGrp="1"/>
          </p:cNvSpPr>
          <p:nvPr>
            <p:ph sz="half" idx="2"/>
          </p:nvPr>
        </p:nvSpPr>
        <p:spPr>
          <a:xfrm>
            <a:off x="5113338" y="1768475"/>
            <a:ext cx="4459287" cy="43830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75BF434-DA8B-42AB-B91F-1EC0405A4CA8}"/>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433B6F3C-8B5A-482A-AF4F-B959616E0DA4}"/>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EE65ADED-4760-48B3-99ED-93EAD9E4F9BA}"/>
              </a:ext>
            </a:extLst>
          </p:cNvPr>
          <p:cNvSpPr>
            <a:spLocks noGrp="1"/>
          </p:cNvSpPr>
          <p:nvPr>
            <p:ph type="sldNum" idx="12"/>
          </p:nvPr>
        </p:nvSpPr>
        <p:spPr/>
        <p:txBody>
          <a:bodyPr/>
          <a:lstStyle>
            <a:lvl1pPr>
              <a:defRPr/>
            </a:lvl1pPr>
          </a:lstStyle>
          <a:p>
            <a:fld id="{CB8462B5-9133-477F-93C2-B6320E1BF31B}" type="slidenum">
              <a:rPr lang="fr-FR" altLang="fr-FR"/>
              <a:pPr/>
              <a:t>‹N°›</a:t>
            </a:fld>
            <a:endParaRPr lang="fr-FR" altLang="fr-FR"/>
          </a:p>
        </p:txBody>
      </p:sp>
    </p:spTree>
    <p:extLst>
      <p:ext uri="{BB962C8B-B14F-4D97-AF65-F5344CB8AC3E}">
        <p14:creationId xmlns:p14="http://schemas.microsoft.com/office/powerpoint/2010/main" val="2685308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34C171-BDED-4873-930D-3315A34D9063}"/>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2D1CADE-DFCB-409E-9D31-858E0ACFE3D5}"/>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0DECC4B-1018-4C44-9309-EC30AB45DF66}"/>
              </a:ext>
            </a:extLst>
          </p:cNvPr>
          <p:cNvSpPr>
            <a:spLocks noGrp="1"/>
          </p:cNvSpPr>
          <p:nvPr>
            <p:ph sz="half" idx="2"/>
          </p:nvPr>
        </p:nvSpPr>
        <p:spPr>
          <a:xfrm>
            <a:off x="693738" y="2760663"/>
            <a:ext cx="4265612" cy="40624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0D2822C-41B6-40D9-9F77-69DE181A6B2A}"/>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6CEE9E6-0A82-4E52-B2FB-6A0E8F9BE4FD}"/>
              </a:ext>
            </a:extLst>
          </p:cNvPr>
          <p:cNvSpPr>
            <a:spLocks noGrp="1"/>
          </p:cNvSpPr>
          <p:nvPr>
            <p:ph sz="quarter" idx="4"/>
          </p:nvPr>
        </p:nvSpPr>
        <p:spPr>
          <a:xfrm>
            <a:off x="5103813" y="2760663"/>
            <a:ext cx="4284662" cy="40624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DAFA5B4-F1F7-442F-A3B7-CD9EE3651D8F}"/>
              </a:ext>
            </a:extLst>
          </p:cNvPr>
          <p:cNvSpPr>
            <a:spLocks noGrp="1"/>
          </p:cNvSpPr>
          <p:nvPr>
            <p:ph type="dt" idx="10"/>
          </p:nvPr>
        </p:nvSpPr>
        <p:spPr/>
        <p:txBody>
          <a:bodyPr/>
          <a:lstStyle>
            <a:lvl1pPr>
              <a:defRPr/>
            </a:lvl1pPr>
          </a:lstStyle>
          <a:p>
            <a:endParaRPr lang="fr-FR" altLang="fr-FR"/>
          </a:p>
        </p:txBody>
      </p:sp>
      <p:sp>
        <p:nvSpPr>
          <p:cNvPr id="8" name="Espace réservé du pied de page 7">
            <a:extLst>
              <a:ext uri="{FF2B5EF4-FFF2-40B4-BE49-F238E27FC236}">
                <a16:creationId xmlns:a16="http://schemas.microsoft.com/office/drawing/2014/main" id="{56C1E291-5D38-4196-A377-345A3A275F8B}"/>
              </a:ext>
            </a:extLst>
          </p:cNvPr>
          <p:cNvSpPr>
            <a:spLocks noGrp="1"/>
          </p:cNvSpPr>
          <p:nvPr>
            <p:ph type="ftr" idx="11"/>
          </p:nvPr>
        </p:nvSpPr>
        <p:spPr/>
        <p:txBody>
          <a:bodyPr/>
          <a:lstStyle>
            <a:lvl1pPr>
              <a:defRPr/>
            </a:lvl1pPr>
          </a:lstStyle>
          <a:p>
            <a:endParaRPr lang="fr-FR" altLang="fr-FR"/>
          </a:p>
        </p:txBody>
      </p:sp>
      <p:sp>
        <p:nvSpPr>
          <p:cNvPr id="9" name="Espace réservé du numéro de diapositive 8">
            <a:extLst>
              <a:ext uri="{FF2B5EF4-FFF2-40B4-BE49-F238E27FC236}">
                <a16:creationId xmlns:a16="http://schemas.microsoft.com/office/drawing/2014/main" id="{4B67555B-7C77-4C2C-A015-4E6E6117A882}"/>
              </a:ext>
            </a:extLst>
          </p:cNvPr>
          <p:cNvSpPr>
            <a:spLocks noGrp="1"/>
          </p:cNvSpPr>
          <p:nvPr>
            <p:ph type="sldNum" idx="12"/>
          </p:nvPr>
        </p:nvSpPr>
        <p:spPr/>
        <p:txBody>
          <a:bodyPr/>
          <a:lstStyle>
            <a:lvl1pPr>
              <a:defRPr/>
            </a:lvl1pPr>
          </a:lstStyle>
          <a:p>
            <a:fld id="{780EDCC2-C1BE-483A-BC51-2383EA15FE11}" type="slidenum">
              <a:rPr lang="fr-FR" altLang="fr-FR"/>
              <a:pPr/>
              <a:t>‹N°›</a:t>
            </a:fld>
            <a:endParaRPr lang="fr-FR" altLang="fr-FR"/>
          </a:p>
        </p:txBody>
      </p:sp>
    </p:spTree>
    <p:extLst>
      <p:ext uri="{BB962C8B-B14F-4D97-AF65-F5344CB8AC3E}">
        <p14:creationId xmlns:p14="http://schemas.microsoft.com/office/powerpoint/2010/main" val="395002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45BA4-C374-47EF-BA9A-6D28A802191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7180937-EDAC-4C55-A794-ACB8E8E7C9B6}"/>
              </a:ext>
            </a:extLst>
          </p:cNvPr>
          <p:cNvSpPr>
            <a:spLocks noGrp="1"/>
          </p:cNvSpPr>
          <p:nvPr>
            <p:ph type="dt" idx="10"/>
          </p:nvPr>
        </p:nvSpPr>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79841DA0-65DD-48DC-9228-E33984A785D0}"/>
              </a:ext>
            </a:extLst>
          </p:cNvPr>
          <p:cNvSpPr>
            <a:spLocks noGrp="1"/>
          </p:cNvSpPr>
          <p:nvPr>
            <p:ph type="ftr" idx="11"/>
          </p:nvPr>
        </p:nvSpPr>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E28D7E0B-EB24-428C-8C77-D12C4E96ACA0}"/>
              </a:ext>
            </a:extLst>
          </p:cNvPr>
          <p:cNvSpPr>
            <a:spLocks noGrp="1"/>
          </p:cNvSpPr>
          <p:nvPr>
            <p:ph type="sldNum" idx="12"/>
          </p:nvPr>
        </p:nvSpPr>
        <p:spPr/>
        <p:txBody>
          <a:bodyPr/>
          <a:lstStyle>
            <a:lvl1pPr>
              <a:defRPr/>
            </a:lvl1pPr>
          </a:lstStyle>
          <a:p>
            <a:fld id="{89E69DDA-FE4B-4513-BC80-EFA07F3A369B}" type="slidenum">
              <a:rPr lang="fr-FR" altLang="fr-FR"/>
              <a:pPr/>
              <a:t>‹N°›</a:t>
            </a:fld>
            <a:endParaRPr lang="fr-FR" altLang="fr-FR"/>
          </a:p>
        </p:txBody>
      </p:sp>
    </p:spTree>
    <p:extLst>
      <p:ext uri="{BB962C8B-B14F-4D97-AF65-F5344CB8AC3E}">
        <p14:creationId xmlns:p14="http://schemas.microsoft.com/office/powerpoint/2010/main" val="1226582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D5DB2FE-724A-4D43-A876-7B85B3B94BF0}"/>
              </a:ext>
            </a:extLst>
          </p:cNvPr>
          <p:cNvSpPr>
            <a:spLocks noGrp="1"/>
          </p:cNvSpPr>
          <p:nvPr>
            <p:ph type="dt" idx="10"/>
          </p:nvPr>
        </p:nvSpPr>
        <p:spPr/>
        <p:txBody>
          <a:bodyPr/>
          <a:lstStyle>
            <a:lvl1pPr>
              <a:defRPr/>
            </a:lvl1pPr>
          </a:lstStyle>
          <a:p>
            <a:endParaRPr lang="fr-FR" altLang="fr-FR"/>
          </a:p>
        </p:txBody>
      </p:sp>
      <p:sp>
        <p:nvSpPr>
          <p:cNvPr id="3" name="Espace réservé du pied de page 2">
            <a:extLst>
              <a:ext uri="{FF2B5EF4-FFF2-40B4-BE49-F238E27FC236}">
                <a16:creationId xmlns:a16="http://schemas.microsoft.com/office/drawing/2014/main" id="{F7E53441-3B8F-445F-A0D4-460409B5DE42}"/>
              </a:ext>
            </a:extLst>
          </p:cNvPr>
          <p:cNvSpPr>
            <a:spLocks noGrp="1"/>
          </p:cNvSpPr>
          <p:nvPr>
            <p:ph type="ftr" idx="11"/>
          </p:nvPr>
        </p:nvSpPr>
        <p:spPr/>
        <p:txBody>
          <a:bodyPr/>
          <a:lstStyle>
            <a:lvl1pPr>
              <a:defRPr/>
            </a:lvl1pPr>
          </a:lstStyle>
          <a:p>
            <a:endParaRPr lang="fr-FR" altLang="fr-FR"/>
          </a:p>
        </p:txBody>
      </p:sp>
      <p:sp>
        <p:nvSpPr>
          <p:cNvPr id="4" name="Espace réservé du numéro de diapositive 3">
            <a:extLst>
              <a:ext uri="{FF2B5EF4-FFF2-40B4-BE49-F238E27FC236}">
                <a16:creationId xmlns:a16="http://schemas.microsoft.com/office/drawing/2014/main" id="{4F33CED3-0D61-4D3B-B5BB-E9E2EF3C3D4E}"/>
              </a:ext>
            </a:extLst>
          </p:cNvPr>
          <p:cNvSpPr>
            <a:spLocks noGrp="1"/>
          </p:cNvSpPr>
          <p:nvPr>
            <p:ph type="sldNum" idx="12"/>
          </p:nvPr>
        </p:nvSpPr>
        <p:spPr/>
        <p:txBody>
          <a:bodyPr/>
          <a:lstStyle>
            <a:lvl1pPr>
              <a:defRPr/>
            </a:lvl1pPr>
          </a:lstStyle>
          <a:p>
            <a:fld id="{A69CB74B-1DF5-4195-AFD5-9E9B5499834E}" type="slidenum">
              <a:rPr lang="fr-FR" altLang="fr-FR"/>
              <a:pPr/>
              <a:t>‹N°›</a:t>
            </a:fld>
            <a:endParaRPr lang="fr-FR" altLang="fr-FR"/>
          </a:p>
        </p:txBody>
      </p:sp>
    </p:spTree>
    <p:extLst>
      <p:ext uri="{BB962C8B-B14F-4D97-AF65-F5344CB8AC3E}">
        <p14:creationId xmlns:p14="http://schemas.microsoft.com/office/powerpoint/2010/main" val="460103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ECB5AF-618B-457C-BD80-C8C29C7DC060}"/>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04825B3-E2C0-4E00-9AAF-DC99F74EE675}"/>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61DD948-14DA-450E-BA5E-B32DBA12F56E}"/>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3FCD7D-DB9B-43CC-978B-12F102F7CF3D}"/>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E93B07D1-461B-4A59-9DEB-E074457F2B35}"/>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AC77692E-EB07-49A3-8843-4F96584DE2E5}"/>
              </a:ext>
            </a:extLst>
          </p:cNvPr>
          <p:cNvSpPr>
            <a:spLocks noGrp="1"/>
          </p:cNvSpPr>
          <p:nvPr>
            <p:ph type="sldNum" idx="12"/>
          </p:nvPr>
        </p:nvSpPr>
        <p:spPr/>
        <p:txBody>
          <a:bodyPr/>
          <a:lstStyle>
            <a:lvl1pPr>
              <a:defRPr/>
            </a:lvl1pPr>
          </a:lstStyle>
          <a:p>
            <a:fld id="{DBF462D4-8004-4813-A8A5-8BE4DAD7CBCC}" type="slidenum">
              <a:rPr lang="fr-FR" altLang="fr-FR"/>
              <a:pPr/>
              <a:t>‹N°›</a:t>
            </a:fld>
            <a:endParaRPr lang="fr-FR" altLang="fr-FR"/>
          </a:p>
        </p:txBody>
      </p:sp>
    </p:spTree>
    <p:extLst>
      <p:ext uri="{BB962C8B-B14F-4D97-AF65-F5344CB8AC3E}">
        <p14:creationId xmlns:p14="http://schemas.microsoft.com/office/powerpoint/2010/main" val="2580981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E8F3-0AE3-4F63-B9D0-1DF7EEA0F20A}"/>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F0772E7-90E2-4D93-844E-5B3A6A448F5B}"/>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11DFDF2-E4D5-4E41-B8D9-96D7E79DD90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495771-AFCE-4000-B27B-BB8A326C656B}"/>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55C21D25-FF61-47DF-B89F-59CC7DC1CB3D}"/>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87140E54-22C3-4074-81DC-37BE6299B784}"/>
              </a:ext>
            </a:extLst>
          </p:cNvPr>
          <p:cNvSpPr>
            <a:spLocks noGrp="1"/>
          </p:cNvSpPr>
          <p:nvPr>
            <p:ph type="sldNum" idx="12"/>
          </p:nvPr>
        </p:nvSpPr>
        <p:spPr/>
        <p:txBody>
          <a:bodyPr/>
          <a:lstStyle>
            <a:lvl1pPr>
              <a:defRPr/>
            </a:lvl1pPr>
          </a:lstStyle>
          <a:p>
            <a:fld id="{6A0984A2-20B8-4A1D-A4CF-FC7B669B7EF1}" type="slidenum">
              <a:rPr lang="fr-FR" altLang="fr-FR"/>
              <a:pPr/>
              <a:t>‹N°›</a:t>
            </a:fld>
            <a:endParaRPr lang="fr-FR" altLang="fr-FR"/>
          </a:p>
        </p:txBody>
      </p:sp>
    </p:spTree>
    <p:extLst>
      <p:ext uri="{BB962C8B-B14F-4D97-AF65-F5344CB8AC3E}">
        <p14:creationId xmlns:p14="http://schemas.microsoft.com/office/powerpoint/2010/main" val="2956910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141A7199-E8D9-45E6-81A5-57282B1D128D}"/>
              </a:ext>
            </a:extLst>
          </p:cNvPr>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6" name="Rectangle 2">
            <a:extLst>
              <a:ext uri="{FF2B5EF4-FFF2-40B4-BE49-F238E27FC236}">
                <a16:creationId xmlns:a16="http://schemas.microsoft.com/office/drawing/2014/main" id="{733DC66A-C9AD-4DB5-94AA-601DD9738423}"/>
              </a:ext>
            </a:extLst>
          </p:cNvPr>
          <p:cNvSpPr>
            <a:spLocks noGrp="1" noChangeArrowheads="1"/>
          </p:cNvSpPr>
          <p:nvPr>
            <p:ph type="body" idx="1"/>
          </p:nvPr>
        </p:nvSpPr>
        <p:spPr bwMode="auto">
          <a:xfrm>
            <a:off x="503238" y="1768475"/>
            <a:ext cx="9069387" cy="438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8227"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1027" name="Rectangle 3">
            <a:extLst>
              <a:ext uri="{FF2B5EF4-FFF2-40B4-BE49-F238E27FC236}">
                <a16:creationId xmlns:a16="http://schemas.microsoft.com/office/drawing/2014/main" id="{2FE287C2-46E6-409A-82D5-45E0EE66DF64}"/>
              </a:ext>
            </a:extLst>
          </p:cNvPr>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1028" name="Rectangle 4">
            <a:extLst>
              <a:ext uri="{FF2B5EF4-FFF2-40B4-BE49-F238E27FC236}">
                <a16:creationId xmlns:a16="http://schemas.microsoft.com/office/drawing/2014/main" id="{061A83B3-B529-40BF-91EC-F16812009734}"/>
              </a:ext>
            </a:extLst>
          </p:cNvPr>
          <p:cNvSpPr>
            <a:spLocks noGrp="1" noChangeArrowheads="1"/>
          </p:cNvSpPr>
          <p:nvPr>
            <p:ph type="ftr"/>
          </p:nvPr>
        </p:nvSpPr>
        <p:spPr bwMode="auto">
          <a:xfrm>
            <a:off x="3446463"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1029" name="Rectangle 5">
            <a:extLst>
              <a:ext uri="{FF2B5EF4-FFF2-40B4-BE49-F238E27FC236}">
                <a16:creationId xmlns:a16="http://schemas.microsoft.com/office/drawing/2014/main" id="{C686444D-26F8-4926-B879-1A605B451A02}"/>
              </a:ext>
            </a:extLst>
          </p:cNvPr>
          <p:cNvSpPr>
            <a:spLocks noGrp="1" noChangeArrowheads="1"/>
          </p:cNvSpPr>
          <p:nvPr>
            <p:ph type="sldNum"/>
          </p:nvPr>
        </p:nvSpPr>
        <p:spPr bwMode="auto">
          <a:xfrm>
            <a:off x="7226300"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fld id="{4521323D-80B6-4ADD-998F-A67F4F1B006E}"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fontAlgn="base" hangingPunct="0">
        <a:lnSpc>
          <a:spcPct val="93000"/>
        </a:lnSpc>
        <a:spcBef>
          <a:spcPts val="1888"/>
        </a:spcBef>
        <a:spcAft>
          <a:spcPct val="0"/>
        </a:spcAft>
        <a:buClr>
          <a:srgbClr val="000000"/>
        </a:buClr>
        <a:buSzPct val="100000"/>
        <a:buFont typeface="Times New Roman" panose="02020603050405020304" pitchFamily="18" charset="0"/>
        <a:defRPr sz="4300" kern="1200">
          <a:solidFill>
            <a:srgbClr val="000000"/>
          </a:solidFill>
          <a:latin typeface="+mn-lt"/>
          <a:ea typeface="+mn-ea"/>
          <a:cs typeface="+mn-cs"/>
        </a:defRPr>
      </a:lvl1pPr>
      <a:lvl2pPr marL="742950" indent="-285750" algn="l" defTabSz="449263" rtl="0" fontAlgn="base" hangingPunct="0">
        <a:lnSpc>
          <a:spcPct val="93000"/>
        </a:lnSpc>
        <a:spcBef>
          <a:spcPts val="1513"/>
        </a:spcBef>
        <a:spcAft>
          <a:spcPct val="0"/>
        </a:spcAft>
        <a:buClr>
          <a:srgbClr val="000000"/>
        </a:buClr>
        <a:buSzPct val="100000"/>
        <a:buFont typeface="Times New Roman" panose="02020603050405020304" pitchFamily="18" charset="0"/>
        <a:defRPr sz="3700" kern="1200">
          <a:solidFill>
            <a:srgbClr val="000000"/>
          </a:solidFill>
          <a:latin typeface="+mn-lt"/>
          <a:ea typeface="+mn-ea"/>
          <a:cs typeface="+mn-cs"/>
        </a:defRPr>
      </a:lvl2pPr>
      <a:lvl3pPr marL="1143000" indent="-228600" algn="l" defTabSz="449263" rtl="0" fontAlgn="base" hangingPunct="0">
        <a:lnSpc>
          <a:spcPct val="93000"/>
        </a:lnSpc>
        <a:spcBef>
          <a:spcPts val="1138"/>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3pPr>
      <a:lvl4pPr marL="1600200" indent="-228600" algn="l" defTabSz="449263" rtl="0" fontAlgn="base" hangingPunct="0">
        <a:lnSpc>
          <a:spcPct val="93000"/>
        </a:lnSpc>
        <a:spcBef>
          <a:spcPts val="750"/>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4pPr>
      <a:lvl5pPr marL="2057400" indent="-228600" algn="l" defTabSz="449263" rtl="0" fontAlgn="base" hangingPunct="0">
        <a:lnSpc>
          <a:spcPct val="93000"/>
        </a:lnSpc>
        <a:spcBef>
          <a:spcPts val="375"/>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A965439A-D8A1-4C1B-803F-4055F86A9FBE}"/>
              </a:ext>
            </a:extLst>
          </p:cNvPr>
          <p:cNvSpPr txBox="1">
            <a:spLocks noChangeArrowheads="1"/>
          </p:cNvSpPr>
          <p:nvPr/>
        </p:nvSpPr>
        <p:spPr bwMode="auto">
          <a:xfrm rot="19560000">
            <a:off x="-15875" y="692150"/>
            <a:ext cx="1944688" cy="53657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23000"/>
              </a:lnSpc>
            </a:pPr>
            <a:r>
              <a:rPr lang="fr-FR" altLang="fr-FR" sz="2400" b="1">
                <a:solidFill>
                  <a:srgbClr val="075C07"/>
                </a:solidFill>
                <a:latin typeface="Fugaz One" pitchFamily="2" charset="0"/>
              </a:rPr>
              <a:t>Chapitre 3</a:t>
            </a:r>
          </a:p>
        </p:txBody>
      </p:sp>
      <p:sp>
        <p:nvSpPr>
          <p:cNvPr id="3074" name="Text Box 2">
            <a:extLst>
              <a:ext uri="{FF2B5EF4-FFF2-40B4-BE49-F238E27FC236}">
                <a16:creationId xmlns:a16="http://schemas.microsoft.com/office/drawing/2014/main" id="{A14A159A-AF5C-43DC-A1AB-307669212340}"/>
              </a:ext>
            </a:extLst>
          </p:cNvPr>
          <p:cNvSpPr txBox="1">
            <a:spLocks noChangeArrowheads="1"/>
          </p:cNvSpPr>
          <p:nvPr/>
        </p:nvSpPr>
        <p:spPr bwMode="auto">
          <a:xfrm>
            <a:off x="2087563" y="215900"/>
            <a:ext cx="7848600" cy="181451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a:lnSpc>
                <a:spcPct val="118000"/>
              </a:lnSpc>
            </a:pPr>
            <a:r>
              <a:rPr lang="fr-FR" altLang="fr-FR" sz="3200">
                <a:latin typeface="Arial Black" panose="020B0A04020102020204" pitchFamily="34" charset="0"/>
              </a:rPr>
              <a:t>LES ACTEURS DU TOURISME ET LES POLITIQUES DE DEVELOPPEMENT TOURISTIQUE</a:t>
            </a:r>
          </a:p>
        </p:txBody>
      </p:sp>
      <p:sp>
        <p:nvSpPr>
          <p:cNvPr id="3075" name="Text Box 3">
            <a:extLst>
              <a:ext uri="{FF2B5EF4-FFF2-40B4-BE49-F238E27FC236}">
                <a16:creationId xmlns:a16="http://schemas.microsoft.com/office/drawing/2014/main" id="{6BD18821-EDC6-4421-8800-E0A31937268C}"/>
              </a:ext>
            </a:extLst>
          </p:cNvPr>
          <p:cNvSpPr txBox="1">
            <a:spLocks noChangeArrowheads="1"/>
          </p:cNvSpPr>
          <p:nvPr/>
        </p:nvSpPr>
        <p:spPr bwMode="auto">
          <a:xfrm>
            <a:off x="503238" y="2232025"/>
            <a:ext cx="2016125" cy="40005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Introduction</a:t>
            </a:r>
          </a:p>
        </p:txBody>
      </p:sp>
      <p:sp>
        <p:nvSpPr>
          <p:cNvPr id="3076" name="Text Box 4">
            <a:extLst>
              <a:ext uri="{FF2B5EF4-FFF2-40B4-BE49-F238E27FC236}">
                <a16:creationId xmlns:a16="http://schemas.microsoft.com/office/drawing/2014/main" id="{5786467E-6985-42EF-A81A-971FE45FE2B9}"/>
              </a:ext>
            </a:extLst>
          </p:cNvPr>
          <p:cNvSpPr txBox="1">
            <a:spLocks noChangeArrowheads="1"/>
          </p:cNvSpPr>
          <p:nvPr/>
        </p:nvSpPr>
        <p:spPr bwMode="auto">
          <a:xfrm>
            <a:off x="503238" y="2879725"/>
            <a:ext cx="9072562" cy="10795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u="sng">
                <a:solidFill>
                  <a:srgbClr val="0070C0"/>
                </a:solidFill>
                <a:latin typeface="Verdana" panose="020B0604030504040204" pitchFamily="34" charset="0"/>
              </a:rPr>
              <a:t>Mise en tourisme</a:t>
            </a:r>
            <a:r>
              <a:rPr lang="fr-FR" altLang="fr-FR" sz="2000" b="1">
                <a:solidFill>
                  <a:srgbClr val="0070C0"/>
                </a:solidFill>
                <a:latin typeface="Verdana" panose="020B0604030504040204" pitchFamily="34" charset="0"/>
              </a:rPr>
              <a:t> : processus par lequel un lieu devient touristique, qu’il soit créé dans ce but, ou que le tourisme investisse un lieu préexistant.</a:t>
            </a:r>
          </a:p>
        </p:txBody>
      </p:sp>
      <p:sp>
        <p:nvSpPr>
          <p:cNvPr id="3077" name="Text Box 5">
            <a:extLst>
              <a:ext uri="{FF2B5EF4-FFF2-40B4-BE49-F238E27FC236}">
                <a16:creationId xmlns:a16="http://schemas.microsoft.com/office/drawing/2014/main" id="{C4A1F0B5-D11B-46E3-B244-A15CE77087A2}"/>
              </a:ext>
            </a:extLst>
          </p:cNvPr>
          <p:cNvSpPr txBox="1">
            <a:spLocks noChangeArrowheads="1"/>
          </p:cNvSpPr>
          <p:nvPr/>
        </p:nvSpPr>
        <p:spPr bwMode="auto">
          <a:xfrm>
            <a:off x="503238" y="4248150"/>
            <a:ext cx="9072562" cy="10175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i="1">
                <a:latin typeface="Verdana" panose="020B0604030504040204" pitchFamily="34" charset="0"/>
              </a:rPr>
              <a:t>Problématique : quels sont les différents acteurs du tourisme, leur place dans la mise en tourisme d’un territoire et quels sont leurs choix en matière de politique touristique ?</a:t>
            </a:r>
          </a:p>
        </p:txBody>
      </p:sp>
      <p:sp>
        <p:nvSpPr>
          <p:cNvPr id="3078" name="Text Box 6">
            <a:extLst>
              <a:ext uri="{FF2B5EF4-FFF2-40B4-BE49-F238E27FC236}">
                <a16:creationId xmlns:a16="http://schemas.microsoft.com/office/drawing/2014/main" id="{8C21AE19-ED50-4667-8CE7-CD4B35B32632}"/>
              </a:ext>
            </a:extLst>
          </p:cNvPr>
          <p:cNvSpPr txBox="1">
            <a:spLocks noChangeArrowheads="1"/>
          </p:cNvSpPr>
          <p:nvPr/>
        </p:nvSpPr>
        <p:spPr bwMode="auto">
          <a:xfrm>
            <a:off x="503238" y="5543550"/>
            <a:ext cx="9288462" cy="11525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u="sng">
                <a:latin typeface="Verdana" panose="020B0604030504040204" pitchFamily="34" charset="0"/>
              </a:rPr>
              <a:t>Plan</a:t>
            </a:r>
          </a:p>
          <a:p>
            <a:pPr>
              <a:lnSpc>
                <a:spcPct val="102000"/>
              </a:lnSpc>
            </a:pPr>
            <a:r>
              <a:rPr lang="fr-FR" altLang="fr-FR" sz="2000">
                <a:latin typeface="Verdana" panose="020B0604030504040204" pitchFamily="34" charset="0"/>
              </a:rPr>
              <a:t>I Les acteurs privés et les organisations publiques ou institutionnelles</a:t>
            </a:r>
          </a:p>
          <a:p>
            <a:pPr>
              <a:lnSpc>
                <a:spcPct val="102000"/>
              </a:lnSpc>
            </a:pPr>
            <a:r>
              <a:rPr lang="fr-FR" altLang="fr-FR" sz="2000">
                <a:latin typeface="Verdana" panose="020B0604030504040204" pitchFamily="34" charset="0"/>
              </a:rPr>
              <a:t>II Les politiques de développement touristique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3073"/>
                                        </p:tgtEl>
                                        <p:attrNameLst>
                                          <p:attrName>style.visibility</p:attrName>
                                        </p:attrNameLst>
                                      </p:cBhvr>
                                      <p:to>
                                        <p:strVal val="visible"/>
                                      </p:to>
                                    </p:set>
                                    <p:animEffect transition="in" filter="checkerboard(across)">
                                      <p:cBhvr additive="repl">
                                        <p:cTn id="7" dur="500"/>
                                        <p:tgtEl>
                                          <p:spTgt spid="3073"/>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3074"/>
                                        </p:tgtEl>
                                        <p:attrNameLst>
                                          <p:attrName>style.visibility</p:attrName>
                                        </p:attrNameLst>
                                      </p:cBhvr>
                                      <p:to>
                                        <p:strVal val="visible"/>
                                      </p:to>
                                    </p:set>
                                    <p:animEffect transition="in" filter="checkerboard(across)">
                                      <p:cBhvr additive="repl">
                                        <p:cTn id="10" dur="500"/>
                                        <p:tgtEl>
                                          <p:spTgt spid="30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0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41F4735B-A57D-4A57-84F6-E80D77C42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725" y="166688"/>
            <a:ext cx="6999288" cy="480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6" name="Picture 2">
            <a:extLst>
              <a:ext uri="{FF2B5EF4-FFF2-40B4-BE49-F238E27FC236}">
                <a16:creationId xmlns:a16="http://schemas.microsoft.com/office/drawing/2014/main" id="{406B4054-ADC1-4E06-9621-2ADD2DA09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800225"/>
            <a:ext cx="5683250" cy="568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a:extLst>
              <a:ext uri="{FF2B5EF4-FFF2-40B4-BE49-F238E27FC236}">
                <a16:creationId xmlns:a16="http://schemas.microsoft.com/office/drawing/2014/main" id="{3927F171-0E72-4564-86FE-BEC060D3FF77}"/>
              </a:ext>
            </a:extLst>
          </p:cNvPr>
          <p:cNvSpPr txBox="1">
            <a:spLocks noChangeArrowheads="1"/>
          </p:cNvSpPr>
          <p:nvPr/>
        </p:nvSpPr>
        <p:spPr bwMode="auto">
          <a:xfrm>
            <a:off x="1223963" y="215900"/>
            <a:ext cx="1655762"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r>
              <a:rPr lang="fr-FR" altLang="fr-FR" sz="2000"/>
              <a:t>hôtel-casino</a:t>
            </a:r>
          </a:p>
        </p:txBody>
      </p:sp>
      <p:sp>
        <p:nvSpPr>
          <p:cNvPr id="11268" name="Text Box 4">
            <a:extLst>
              <a:ext uri="{FF2B5EF4-FFF2-40B4-BE49-F238E27FC236}">
                <a16:creationId xmlns:a16="http://schemas.microsoft.com/office/drawing/2014/main" id="{64102502-CC72-43AC-B37F-8C56414205F6}"/>
              </a:ext>
            </a:extLst>
          </p:cNvPr>
          <p:cNvSpPr txBox="1">
            <a:spLocks noChangeArrowheads="1"/>
          </p:cNvSpPr>
          <p:nvPr/>
        </p:nvSpPr>
        <p:spPr bwMode="auto">
          <a:xfrm>
            <a:off x="5903913" y="5759450"/>
            <a:ext cx="18002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 de cure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265"/>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126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11266"/>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FB29CDB-D9A8-4279-98C2-4DD7CCDDE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988" y="4103688"/>
            <a:ext cx="6680200"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 name="Picture 2">
            <a:extLst>
              <a:ext uri="{FF2B5EF4-FFF2-40B4-BE49-F238E27FC236}">
                <a16:creationId xmlns:a16="http://schemas.microsoft.com/office/drawing/2014/main" id="{834E6B8D-E6AD-4BD7-BDEE-02D69851A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71438"/>
            <a:ext cx="6819900" cy="403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Text Box 3">
            <a:extLst>
              <a:ext uri="{FF2B5EF4-FFF2-40B4-BE49-F238E27FC236}">
                <a16:creationId xmlns:a16="http://schemas.microsoft.com/office/drawing/2014/main" id="{E40FDBF5-257A-4C3E-8585-2A8AF481D5B9}"/>
              </a:ext>
            </a:extLst>
          </p:cNvPr>
          <p:cNvSpPr txBox="1">
            <a:spLocks noChangeArrowheads="1"/>
          </p:cNvSpPr>
          <p:nvPr/>
        </p:nvSpPr>
        <p:spPr bwMode="auto">
          <a:xfrm>
            <a:off x="6962775" y="431800"/>
            <a:ext cx="146050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Hôtel-club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2290"/>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229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12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DBF6CCD6-242F-4265-BACB-17DC4B333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871663"/>
            <a:ext cx="9763125" cy="395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Text Box 2">
            <a:extLst>
              <a:ext uri="{FF2B5EF4-FFF2-40B4-BE49-F238E27FC236}">
                <a16:creationId xmlns:a16="http://schemas.microsoft.com/office/drawing/2014/main" id="{C2A96C7E-1E19-46C2-A9EA-FD37E42619AD}"/>
              </a:ext>
            </a:extLst>
          </p:cNvPr>
          <p:cNvSpPr txBox="1">
            <a:spLocks noChangeArrowheads="1"/>
          </p:cNvSpPr>
          <p:nvPr/>
        </p:nvSpPr>
        <p:spPr bwMode="auto">
          <a:xfrm>
            <a:off x="153988" y="1079500"/>
            <a:ext cx="4411662"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Le Venetian Palazzo de Las Vegas 7128 chambres, ouvert en 1999</a:t>
            </a:r>
          </a:p>
        </p:txBody>
      </p:sp>
      <p:sp>
        <p:nvSpPr>
          <p:cNvPr id="13315" name="Text Box 3">
            <a:extLst>
              <a:ext uri="{FF2B5EF4-FFF2-40B4-BE49-F238E27FC236}">
                <a16:creationId xmlns:a16="http://schemas.microsoft.com/office/drawing/2014/main" id="{54E3BEC4-8729-4210-80FF-BCF9533D9F8D}"/>
              </a:ext>
            </a:extLst>
          </p:cNvPr>
          <p:cNvSpPr txBox="1">
            <a:spLocks noChangeArrowheads="1"/>
          </p:cNvSpPr>
          <p:nvPr/>
        </p:nvSpPr>
        <p:spPr bwMode="auto">
          <a:xfrm>
            <a:off x="215900" y="206375"/>
            <a:ext cx="7056438" cy="4413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Il existe une classification des établissements.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3313"/>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7CA71830-87D0-4722-B520-E3C4388F5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44463"/>
            <a:ext cx="6894513" cy="6894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Text Box 2">
            <a:extLst>
              <a:ext uri="{FF2B5EF4-FFF2-40B4-BE49-F238E27FC236}">
                <a16:creationId xmlns:a16="http://schemas.microsoft.com/office/drawing/2014/main" id="{AA2BAD7A-ADFB-4106-AB2F-1BA8EAD1F4B4}"/>
              </a:ext>
            </a:extLst>
          </p:cNvPr>
          <p:cNvSpPr txBox="1">
            <a:spLocks noChangeArrowheads="1"/>
          </p:cNvSpPr>
          <p:nvPr/>
        </p:nvSpPr>
        <p:spPr bwMode="auto">
          <a:xfrm>
            <a:off x="7272338" y="149225"/>
            <a:ext cx="2303462" cy="12239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 Burj Al Arab de Dubaï à l’architecture particulière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F600CF69-EDA6-445A-BF01-F327C57C8A5D}"/>
              </a:ext>
            </a:extLst>
          </p:cNvPr>
          <p:cNvSpPr txBox="1">
            <a:spLocks noChangeArrowheads="1"/>
          </p:cNvSpPr>
          <p:nvPr/>
        </p:nvSpPr>
        <p:spPr bwMode="auto">
          <a:xfrm>
            <a:off x="144463" y="144463"/>
            <a:ext cx="2735262" cy="10175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L’essor de l’hôtellerie de chaîne.</a:t>
            </a:r>
          </a:p>
        </p:txBody>
      </p:sp>
      <p:pic>
        <p:nvPicPr>
          <p:cNvPr id="15362" name="Picture 2">
            <a:extLst>
              <a:ext uri="{FF2B5EF4-FFF2-40B4-BE49-F238E27FC236}">
                <a16:creationId xmlns:a16="http://schemas.microsoft.com/office/drawing/2014/main" id="{E5DE2F2D-3D21-4520-9FB8-D5B54CEBE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1728788"/>
            <a:ext cx="8439150" cy="561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a:extLst>
              <a:ext uri="{FF2B5EF4-FFF2-40B4-BE49-F238E27FC236}">
                <a16:creationId xmlns:a16="http://schemas.microsoft.com/office/drawing/2014/main" id="{C3ABBA67-2125-4E86-BB45-D22F924318C0}"/>
              </a:ext>
            </a:extLst>
          </p:cNvPr>
          <p:cNvSpPr txBox="1">
            <a:spLocks noChangeArrowheads="1"/>
          </p:cNvSpPr>
          <p:nvPr/>
        </p:nvSpPr>
        <p:spPr bwMode="auto">
          <a:xfrm>
            <a:off x="3455988" y="1295400"/>
            <a:ext cx="4176712"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 Hilton à Baku en Azebaïdjan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53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5362"/>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BC09E4DE-058C-41F1-BFE4-DA474A47FAD2}"/>
              </a:ext>
            </a:extLst>
          </p:cNvPr>
          <p:cNvSpPr txBox="1">
            <a:spLocks noChangeArrowheads="1"/>
          </p:cNvSpPr>
          <p:nvPr/>
        </p:nvSpPr>
        <p:spPr bwMode="auto">
          <a:xfrm>
            <a:off x="7272338" y="149225"/>
            <a:ext cx="2303462"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Jin Jiang Pane city hôtel de Shanghai</a:t>
            </a:r>
          </a:p>
        </p:txBody>
      </p:sp>
      <p:pic>
        <p:nvPicPr>
          <p:cNvPr id="16386" name="Picture 2">
            <a:extLst>
              <a:ext uri="{FF2B5EF4-FFF2-40B4-BE49-F238E27FC236}">
                <a16:creationId xmlns:a16="http://schemas.microsoft.com/office/drawing/2014/main" id="{76A67233-39FE-4201-B3AA-A52096805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869950"/>
            <a:ext cx="9124950" cy="625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0F77D90-F00D-FA02-6508-3C027ACEC20A}"/>
              </a:ext>
            </a:extLst>
          </p:cNvPr>
          <p:cNvGraphicFramePr>
            <a:graphicFrameLocks noGrp="1"/>
          </p:cNvGraphicFramePr>
          <p:nvPr>
            <p:extLst>
              <p:ext uri="{D42A27DB-BD31-4B8C-83A1-F6EECF244321}">
                <p14:modId xmlns:p14="http://schemas.microsoft.com/office/powerpoint/2010/main" val="307560759"/>
              </p:ext>
            </p:extLst>
          </p:nvPr>
        </p:nvGraphicFramePr>
        <p:xfrm>
          <a:off x="1367904" y="827509"/>
          <a:ext cx="6985344" cy="6520427"/>
        </p:xfrm>
        <a:graphic>
          <a:graphicData uri="http://schemas.openxmlformats.org/drawingml/2006/table">
            <a:tbl>
              <a:tblPr firstRow="1" bandRow="1" bandCol="1">
                <a:tableStyleId>{5C22544A-7EE6-4342-B048-85BDC9FD1C3A}</a:tableStyleId>
              </a:tblPr>
              <a:tblGrid>
                <a:gridCol w="720080">
                  <a:extLst>
                    <a:ext uri="{9D8B030D-6E8A-4147-A177-3AD203B41FA5}">
                      <a16:colId xmlns:a16="http://schemas.microsoft.com/office/drawing/2014/main" val="3352608986"/>
                    </a:ext>
                  </a:extLst>
                </a:gridCol>
                <a:gridCol w="1512168">
                  <a:extLst>
                    <a:ext uri="{9D8B030D-6E8A-4147-A177-3AD203B41FA5}">
                      <a16:colId xmlns:a16="http://schemas.microsoft.com/office/drawing/2014/main" val="2390265042"/>
                    </a:ext>
                  </a:extLst>
                </a:gridCol>
                <a:gridCol w="1584176">
                  <a:extLst>
                    <a:ext uri="{9D8B030D-6E8A-4147-A177-3AD203B41FA5}">
                      <a16:colId xmlns:a16="http://schemas.microsoft.com/office/drawing/2014/main" val="3983864265"/>
                    </a:ext>
                  </a:extLst>
                </a:gridCol>
                <a:gridCol w="1368152">
                  <a:extLst>
                    <a:ext uri="{9D8B030D-6E8A-4147-A177-3AD203B41FA5}">
                      <a16:colId xmlns:a16="http://schemas.microsoft.com/office/drawing/2014/main" val="2342512671"/>
                    </a:ext>
                  </a:extLst>
                </a:gridCol>
                <a:gridCol w="1800768">
                  <a:extLst>
                    <a:ext uri="{9D8B030D-6E8A-4147-A177-3AD203B41FA5}">
                      <a16:colId xmlns:a16="http://schemas.microsoft.com/office/drawing/2014/main" val="3774052400"/>
                    </a:ext>
                  </a:extLst>
                </a:gridCol>
              </a:tblGrid>
              <a:tr h="576064">
                <a:tc>
                  <a:txBody>
                    <a:bodyPr/>
                    <a:lstStyle/>
                    <a:p>
                      <a:pPr algn="ctr">
                        <a:lnSpc>
                          <a:spcPct val="150000"/>
                        </a:lnSpc>
                        <a:spcBef>
                          <a:spcPts val="180"/>
                        </a:spcBef>
                        <a:spcAft>
                          <a:spcPts val="600"/>
                        </a:spcAft>
                        <a:buNone/>
                      </a:pPr>
                      <a:r>
                        <a:rPr lang="en-US" sz="1800" dirty="0">
                          <a:effectLst/>
                        </a:rPr>
                        <a:t>Rang</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0000"/>
                        </a:lnSpc>
                        <a:spcBef>
                          <a:spcPts val="180"/>
                        </a:spcBef>
                        <a:spcAft>
                          <a:spcPts val="600"/>
                        </a:spcAft>
                        <a:buNone/>
                      </a:pPr>
                      <a:r>
                        <a:rPr lang="en-US" sz="1800" dirty="0">
                          <a:effectLst/>
                        </a:rPr>
                        <a:t>Groupe </a:t>
                      </a:r>
                      <a:r>
                        <a:rPr lang="en-US" sz="1800" dirty="0" err="1">
                          <a:effectLst/>
                        </a:rPr>
                        <a:t>hôtelier</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0000"/>
                        </a:lnSpc>
                        <a:spcBef>
                          <a:spcPts val="180"/>
                        </a:spcBef>
                        <a:spcAft>
                          <a:spcPts val="600"/>
                        </a:spcAft>
                        <a:buNone/>
                      </a:pPr>
                      <a:r>
                        <a:rPr lang="en-US" sz="1800" dirty="0">
                          <a:effectLst/>
                        </a:rPr>
                        <a:t>Pays </a:t>
                      </a:r>
                      <a:r>
                        <a:rPr lang="en-US" sz="1800" dirty="0" err="1">
                          <a:effectLst/>
                        </a:rPr>
                        <a:t>d’origine</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0000"/>
                        </a:lnSpc>
                        <a:spcBef>
                          <a:spcPts val="180"/>
                        </a:spcBef>
                        <a:spcAft>
                          <a:spcPts val="600"/>
                        </a:spcAft>
                        <a:buNone/>
                      </a:pPr>
                      <a:r>
                        <a:rPr lang="en-US" sz="1800" dirty="0" err="1">
                          <a:effectLst/>
                        </a:rPr>
                        <a:t>Chambres</a:t>
                      </a:r>
                      <a:r>
                        <a:rPr lang="en-US" sz="1800" dirty="0">
                          <a:effectLst/>
                        </a:rPr>
                        <a:t> (millions)</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50000"/>
                        </a:lnSpc>
                        <a:spcBef>
                          <a:spcPts val="0"/>
                        </a:spcBef>
                        <a:spcAft>
                          <a:spcPts val="600"/>
                        </a:spcAft>
                        <a:buNone/>
                      </a:pPr>
                      <a:r>
                        <a:rPr lang="en-US" sz="1800" dirty="0" err="1">
                          <a:effectLst/>
                        </a:rPr>
                        <a:t>Croissance</a:t>
                      </a:r>
                      <a:r>
                        <a:rPr lang="en-US" sz="1800" dirty="0">
                          <a:effectLst/>
                        </a:rPr>
                        <a:t> 2024</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53792720"/>
                  </a:ext>
                </a:extLst>
              </a:tr>
              <a:tr h="592920">
                <a:tc>
                  <a:txBody>
                    <a:bodyPr/>
                    <a:lstStyle/>
                    <a:p>
                      <a:pPr algn="ctr">
                        <a:spcBef>
                          <a:spcPts val="180"/>
                        </a:spcBef>
                        <a:spcAft>
                          <a:spcPts val="180"/>
                        </a:spcAft>
                        <a:buNone/>
                      </a:pPr>
                      <a:r>
                        <a:rPr lang="en-US" sz="1800">
                          <a:effectLst/>
                        </a:rPr>
                        <a:t>1</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Marriott International</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États-Unis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1,574</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+4,8%</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3685221"/>
                  </a:ext>
                </a:extLst>
              </a:tr>
              <a:tr h="407768">
                <a:tc>
                  <a:txBody>
                    <a:bodyPr/>
                    <a:lstStyle/>
                    <a:p>
                      <a:pPr algn="ctr">
                        <a:spcBef>
                          <a:spcPts val="180"/>
                        </a:spcBef>
                        <a:spcAft>
                          <a:spcPts val="180"/>
                        </a:spcAft>
                        <a:buNone/>
                      </a:pPr>
                      <a:r>
                        <a:rPr lang="en-US" sz="1800">
                          <a:effectLst/>
                        </a:rPr>
                        <a:t>2</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Jin Jiang</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Chine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1,336</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+7,7%</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1418017"/>
                  </a:ext>
                </a:extLst>
              </a:tr>
              <a:tr h="672352">
                <a:tc>
                  <a:txBody>
                    <a:bodyPr/>
                    <a:lstStyle/>
                    <a:p>
                      <a:pPr algn="ctr">
                        <a:spcBef>
                          <a:spcPts val="180"/>
                        </a:spcBef>
                        <a:spcAft>
                          <a:spcPts val="180"/>
                        </a:spcAft>
                        <a:buNone/>
                      </a:pPr>
                      <a:r>
                        <a:rPr lang="en-US" sz="1800">
                          <a:effectLst/>
                        </a:rPr>
                        <a:t>3</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Hilton Worldwide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États-Unis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1,167</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+4,8%</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4830129"/>
                  </a:ext>
                </a:extLst>
              </a:tr>
              <a:tr h="720080">
                <a:tc>
                  <a:txBody>
                    <a:bodyPr/>
                    <a:lstStyle/>
                    <a:p>
                      <a:pPr algn="ctr">
                        <a:spcBef>
                          <a:spcPts val="180"/>
                        </a:spcBef>
                        <a:spcAft>
                          <a:spcPts val="180"/>
                        </a:spcAft>
                        <a:buNone/>
                      </a:pPr>
                      <a:r>
                        <a:rPr lang="en-US" sz="1800">
                          <a:effectLst/>
                        </a:rPr>
                        <a:t>4</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IHG Hotels &amp; Resorts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Royaume-Uni</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937</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+3,8%</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146177"/>
                  </a:ext>
                </a:extLst>
              </a:tr>
              <a:tr h="1006976">
                <a:tc>
                  <a:txBody>
                    <a:bodyPr/>
                    <a:lstStyle/>
                    <a:p>
                      <a:pPr algn="ctr">
                        <a:spcBef>
                          <a:spcPts val="180"/>
                        </a:spcBef>
                        <a:spcAft>
                          <a:spcPts val="180"/>
                        </a:spcAft>
                        <a:buNone/>
                      </a:pPr>
                      <a:r>
                        <a:rPr lang="en-US" sz="1800">
                          <a:effectLst/>
                        </a:rPr>
                        <a:t>5</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Wyndham Hotels &amp; Resorts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États-Unis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872</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+3,5%</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7706903"/>
                  </a:ext>
                </a:extLst>
              </a:tr>
              <a:tr h="617200">
                <a:tc>
                  <a:txBody>
                    <a:bodyPr/>
                    <a:lstStyle/>
                    <a:p>
                      <a:pPr algn="ctr">
                        <a:spcBef>
                          <a:spcPts val="180"/>
                        </a:spcBef>
                        <a:spcAft>
                          <a:spcPts val="180"/>
                        </a:spcAft>
                        <a:buNone/>
                      </a:pPr>
                      <a:r>
                        <a:rPr lang="en-US" sz="1800">
                          <a:effectLst/>
                        </a:rPr>
                        <a:t>6</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Huazhu (H World Group)</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Chine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846</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+12,7%</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4707973"/>
                  </a:ext>
                </a:extLst>
              </a:tr>
              <a:tr h="367768">
                <a:tc>
                  <a:txBody>
                    <a:bodyPr/>
                    <a:lstStyle/>
                    <a:p>
                      <a:pPr algn="ctr">
                        <a:spcBef>
                          <a:spcPts val="180"/>
                        </a:spcBef>
                        <a:spcAft>
                          <a:spcPts val="180"/>
                        </a:spcAft>
                        <a:buNone/>
                      </a:pPr>
                      <a:r>
                        <a:rPr lang="en-US" sz="1800">
                          <a:effectLst/>
                        </a:rPr>
                        <a:t>7</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Accor</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France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822</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+2,4%</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1299045"/>
                  </a:ext>
                </a:extLst>
              </a:tr>
              <a:tr h="672352">
                <a:tc>
                  <a:txBody>
                    <a:bodyPr/>
                    <a:lstStyle/>
                    <a:p>
                      <a:pPr algn="ctr">
                        <a:spcBef>
                          <a:spcPts val="180"/>
                        </a:spcBef>
                        <a:spcAft>
                          <a:spcPts val="180"/>
                        </a:spcAft>
                        <a:buNone/>
                      </a:pPr>
                      <a:r>
                        <a:rPr lang="en-US" sz="1800">
                          <a:effectLst/>
                        </a:rPr>
                        <a:t>8</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Choice Hotels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États-Unis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633</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+0,8%</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7741147"/>
                  </a:ext>
                </a:extLst>
              </a:tr>
              <a:tr h="407768">
                <a:tc>
                  <a:txBody>
                    <a:bodyPr/>
                    <a:lstStyle/>
                    <a:p>
                      <a:pPr algn="ctr">
                        <a:spcBef>
                          <a:spcPts val="180"/>
                        </a:spcBef>
                        <a:spcAft>
                          <a:spcPts val="180"/>
                        </a:spcAft>
                        <a:buNone/>
                      </a:pPr>
                      <a:r>
                        <a:rPr lang="en-US" sz="1800">
                          <a:effectLst/>
                        </a:rPr>
                        <a:t>9</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BTH Hotels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Chine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482</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+2,9%</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828209"/>
                  </a:ext>
                </a:extLst>
              </a:tr>
              <a:tr h="226592">
                <a:tc>
                  <a:txBody>
                    <a:bodyPr/>
                    <a:lstStyle/>
                    <a:p>
                      <a:pPr algn="ctr">
                        <a:spcBef>
                          <a:spcPts val="180"/>
                        </a:spcBef>
                        <a:spcAft>
                          <a:spcPts val="180"/>
                        </a:spcAft>
                        <a:buNone/>
                      </a:pPr>
                      <a:r>
                        <a:rPr lang="en-US" sz="1800">
                          <a:effectLst/>
                        </a:rPr>
                        <a:t>10</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OYO</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Inde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404</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N/A</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5415669"/>
                  </a:ext>
                </a:extLst>
              </a:tr>
            </a:tbl>
          </a:graphicData>
        </a:graphic>
      </p:graphicFrame>
      <p:sp>
        <p:nvSpPr>
          <p:cNvPr id="5" name="ZoneTexte 4">
            <a:extLst>
              <a:ext uri="{FF2B5EF4-FFF2-40B4-BE49-F238E27FC236}">
                <a16:creationId xmlns:a16="http://schemas.microsoft.com/office/drawing/2014/main" id="{6771AE1C-BBFC-1B0C-ECB6-4E736DFDEF8F}"/>
              </a:ext>
            </a:extLst>
          </p:cNvPr>
          <p:cNvSpPr txBox="1"/>
          <p:nvPr/>
        </p:nvSpPr>
        <p:spPr>
          <a:xfrm>
            <a:off x="359792" y="179437"/>
            <a:ext cx="9217024" cy="378565"/>
          </a:xfrm>
          <a:prstGeom prst="rect">
            <a:avLst/>
          </a:prstGeom>
          <a:solidFill>
            <a:schemeClr val="bg1"/>
          </a:solidFill>
        </p:spPr>
        <p:txBody>
          <a:bodyPr wrap="square" rtlCol="0">
            <a:spAutoFit/>
          </a:bodyPr>
          <a:lstStyle/>
          <a:p>
            <a:pPr algn="ctr"/>
            <a:r>
              <a:rPr lang="fr-FR" sz="2000" b="1" dirty="0"/>
              <a:t>Classement des chaînes hôtelières internationales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AF63C240-8468-4009-93B0-6A14B5B8B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081088"/>
            <a:ext cx="8680450" cy="6132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B35A62E2-A5C5-4456-904C-477EB6DEB5AA}"/>
              </a:ext>
            </a:extLst>
          </p:cNvPr>
          <p:cNvSpPr txBox="1">
            <a:spLocks noChangeArrowheads="1"/>
          </p:cNvSpPr>
          <p:nvPr/>
        </p:nvSpPr>
        <p:spPr bwMode="auto">
          <a:xfrm>
            <a:off x="6335713" y="360363"/>
            <a:ext cx="3240087" cy="71437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Suite de l’hôtel Holiday Inn à Lahore, au Pakistan</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AA1A89D3-9F30-4AB1-A7A7-C9253B392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295400"/>
            <a:ext cx="8658225" cy="5688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a:extLst>
              <a:ext uri="{FF2B5EF4-FFF2-40B4-BE49-F238E27FC236}">
                <a16:creationId xmlns:a16="http://schemas.microsoft.com/office/drawing/2014/main" id="{8D3A9928-3E29-4E53-986D-B95003DD55A4}"/>
              </a:ext>
            </a:extLst>
          </p:cNvPr>
          <p:cNvSpPr txBox="1">
            <a:spLocks noChangeArrowheads="1"/>
          </p:cNvSpPr>
          <p:nvPr/>
        </p:nvSpPr>
        <p:spPr bwMode="auto">
          <a:xfrm>
            <a:off x="215900" y="576263"/>
            <a:ext cx="5759450"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Entrée de l’hôtel George V à Paris. Il appartient à un prince d’Arabie Saoudite.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3C5A08BF-8911-4E7A-8B99-A9E9B02A7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881063"/>
            <a:ext cx="8718550" cy="653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Text Box 2">
            <a:extLst>
              <a:ext uri="{FF2B5EF4-FFF2-40B4-BE49-F238E27FC236}">
                <a16:creationId xmlns:a16="http://schemas.microsoft.com/office/drawing/2014/main" id="{D2FBB1B5-F868-4509-9805-E45B42A0EC1B}"/>
              </a:ext>
            </a:extLst>
          </p:cNvPr>
          <p:cNvSpPr txBox="1">
            <a:spLocks noChangeArrowheads="1"/>
          </p:cNvSpPr>
          <p:nvPr/>
        </p:nvSpPr>
        <p:spPr bwMode="auto">
          <a:xfrm>
            <a:off x="4319588" y="144463"/>
            <a:ext cx="4751387"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 Novotel (groupe Accord, français) à Toronto (Canada).</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878EEC68-7271-4E03-B27B-A3739D269FDE}"/>
              </a:ext>
            </a:extLst>
          </p:cNvPr>
          <p:cNvSpPr txBox="1">
            <a:spLocks noChangeArrowheads="1"/>
          </p:cNvSpPr>
          <p:nvPr/>
        </p:nvSpPr>
        <p:spPr bwMode="auto">
          <a:xfrm>
            <a:off x="215900" y="144463"/>
            <a:ext cx="9720263" cy="952500"/>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I Les acteurs privés et les organisations publiques et institutionnelles</a:t>
            </a:r>
          </a:p>
        </p:txBody>
      </p:sp>
      <p:sp>
        <p:nvSpPr>
          <p:cNvPr id="4098" name="Text Box 2">
            <a:extLst>
              <a:ext uri="{FF2B5EF4-FFF2-40B4-BE49-F238E27FC236}">
                <a16:creationId xmlns:a16="http://schemas.microsoft.com/office/drawing/2014/main" id="{5E23AEE5-9B18-4069-9AA1-50AEEA3144B4}"/>
              </a:ext>
            </a:extLst>
          </p:cNvPr>
          <p:cNvSpPr txBox="1">
            <a:spLocks noChangeArrowheads="1"/>
          </p:cNvSpPr>
          <p:nvPr/>
        </p:nvSpPr>
        <p:spPr bwMode="auto">
          <a:xfrm>
            <a:off x="431800" y="1295400"/>
            <a:ext cx="3600450" cy="520700"/>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1/ les acteurs privés</a:t>
            </a:r>
          </a:p>
        </p:txBody>
      </p:sp>
      <p:sp>
        <p:nvSpPr>
          <p:cNvPr id="4099" name="Text Box 3">
            <a:extLst>
              <a:ext uri="{FF2B5EF4-FFF2-40B4-BE49-F238E27FC236}">
                <a16:creationId xmlns:a16="http://schemas.microsoft.com/office/drawing/2014/main" id="{4F6C0D56-77CC-4617-A6ED-86B3184216CA}"/>
              </a:ext>
            </a:extLst>
          </p:cNvPr>
          <p:cNvSpPr txBox="1">
            <a:spLocks noChangeArrowheads="1"/>
          </p:cNvSpPr>
          <p:nvPr/>
        </p:nvSpPr>
        <p:spPr bwMode="auto">
          <a:xfrm>
            <a:off x="360363" y="2027238"/>
            <a:ext cx="9575800" cy="7096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Rappel chapitre 2 :  évolution du tourisme et celle des transports sont liées.</a:t>
            </a:r>
          </a:p>
        </p:txBody>
      </p:sp>
      <p:sp>
        <p:nvSpPr>
          <p:cNvPr id="4100" name="Text Box 4">
            <a:extLst>
              <a:ext uri="{FF2B5EF4-FFF2-40B4-BE49-F238E27FC236}">
                <a16:creationId xmlns:a16="http://schemas.microsoft.com/office/drawing/2014/main" id="{A073371C-8963-450A-9A20-3DEB05AD6B66}"/>
              </a:ext>
            </a:extLst>
          </p:cNvPr>
          <p:cNvSpPr txBox="1">
            <a:spLocks noChangeArrowheads="1"/>
          </p:cNvSpPr>
          <p:nvPr/>
        </p:nvSpPr>
        <p:spPr bwMode="auto">
          <a:xfrm>
            <a:off x="360363" y="3095625"/>
            <a:ext cx="4535487"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 rôle capital des transports</a:t>
            </a:r>
          </a:p>
        </p:txBody>
      </p:sp>
      <p:sp>
        <p:nvSpPr>
          <p:cNvPr id="4101" name="Text Box 5">
            <a:extLst>
              <a:ext uri="{FF2B5EF4-FFF2-40B4-BE49-F238E27FC236}">
                <a16:creationId xmlns:a16="http://schemas.microsoft.com/office/drawing/2014/main" id="{DF475E9C-E170-44A4-B441-59CB6CD96FDF}"/>
              </a:ext>
            </a:extLst>
          </p:cNvPr>
          <p:cNvSpPr txBox="1">
            <a:spLocks noChangeArrowheads="1"/>
          </p:cNvSpPr>
          <p:nvPr/>
        </p:nvSpPr>
        <p:spPr bwMode="auto">
          <a:xfrm>
            <a:off x="287338" y="3898900"/>
            <a:ext cx="8999537" cy="8524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 transports représentent une part très variable du budget des touristes.</a:t>
            </a:r>
          </a:p>
        </p:txBody>
      </p:sp>
      <p:sp>
        <p:nvSpPr>
          <p:cNvPr id="4102" name="Text Box 6">
            <a:extLst>
              <a:ext uri="{FF2B5EF4-FFF2-40B4-BE49-F238E27FC236}">
                <a16:creationId xmlns:a16="http://schemas.microsoft.com/office/drawing/2014/main" id="{A2FC151D-D061-44AD-BD6E-7AB724F252D9}"/>
              </a:ext>
            </a:extLst>
          </p:cNvPr>
          <p:cNvSpPr txBox="1">
            <a:spLocks noChangeArrowheads="1"/>
          </p:cNvSpPr>
          <p:nvPr/>
        </p:nvSpPr>
        <p:spPr bwMode="auto">
          <a:xfrm>
            <a:off x="287338" y="5122863"/>
            <a:ext cx="8999537" cy="7096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En Europe, le train représente moins de 8% des voyages effectués. </a:t>
            </a:r>
          </a:p>
        </p:txBody>
      </p:sp>
      <p:sp>
        <p:nvSpPr>
          <p:cNvPr id="4103" name="Text Box 7">
            <a:extLst>
              <a:ext uri="{FF2B5EF4-FFF2-40B4-BE49-F238E27FC236}">
                <a16:creationId xmlns:a16="http://schemas.microsoft.com/office/drawing/2014/main" id="{9D3DAB63-D1BC-4413-8498-B66B9B0FCB53}"/>
              </a:ext>
            </a:extLst>
          </p:cNvPr>
          <p:cNvSpPr txBox="1">
            <a:spLocks noChangeArrowheads="1"/>
          </p:cNvSpPr>
          <p:nvPr/>
        </p:nvSpPr>
        <p:spPr bwMode="auto">
          <a:xfrm>
            <a:off x="287338" y="6275388"/>
            <a:ext cx="3384550" cy="4921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 train a des atouts.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41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410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3F174EB2-DF7A-40E8-A62E-17FB0A02449E}"/>
              </a:ext>
            </a:extLst>
          </p:cNvPr>
          <p:cNvSpPr txBox="1">
            <a:spLocks noChangeArrowheads="1"/>
          </p:cNvSpPr>
          <p:nvPr/>
        </p:nvSpPr>
        <p:spPr bwMode="auto">
          <a:xfrm>
            <a:off x="287338" y="215900"/>
            <a:ext cx="2447925"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locations</a:t>
            </a:r>
          </a:p>
        </p:txBody>
      </p:sp>
      <p:pic>
        <p:nvPicPr>
          <p:cNvPr id="21506" name="Picture 2">
            <a:extLst>
              <a:ext uri="{FF2B5EF4-FFF2-40B4-BE49-F238E27FC236}">
                <a16:creationId xmlns:a16="http://schemas.microsoft.com/office/drawing/2014/main" id="{E2B884D7-E8FF-4AB7-9C72-777FC969D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208088"/>
            <a:ext cx="4862512" cy="303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7" name="Picture 3">
            <a:extLst>
              <a:ext uri="{FF2B5EF4-FFF2-40B4-BE49-F238E27FC236}">
                <a16:creationId xmlns:a16="http://schemas.microsoft.com/office/drawing/2014/main" id="{4F453FE2-D708-4C58-8C13-669644C29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792163"/>
            <a:ext cx="2063750" cy="206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Picture 4">
            <a:extLst>
              <a:ext uri="{FF2B5EF4-FFF2-40B4-BE49-F238E27FC236}">
                <a16:creationId xmlns:a16="http://schemas.microsoft.com/office/drawing/2014/main" id="{B1EAF9FA-FE88-48DB-90A3-202AF4B7C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313" y="76200"/>
            <a:ext cx="4459287" cy="4459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9" name="Picture 5">
            <a:extLst>
              <a:ext uri="{FF2B5EF4-FFF2-40B4-BE49-F238E27FC236}">
                <a16:creationId xmlns:a16="http://schemas.microsoft.com/office/drawing/2014/main" id="{1C4C1683-404F-4DBB-9A5F-0C4D23B959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130675"/>
            <a:ext cx="7089775"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10" name="Picture 6">
            <a:extLst>
              <a:ext uri="{FF2B5EF4-FFF2-40B4-BE49-F238E27FC236}">
                <a16:creationId xmlns:a16="http://schemas.microsoft.com/office/drawing/2014/main" id="{60E4DFC0-4EB4-4310-A9EE-35ECCEA234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6463" y="5024438"/>
            <a:ext cx="2174875" cy="217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15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additive="repl">
                                        <p:cTn id="10" dur="1" fill="hold">
                                          <p:stCondLst>
                                            <p:cond delay="0"/>
                                          </p:stCondLst>
                                        </p:cTn>
                                        <p:tgtEl>
                                          <p:spTgt spid="21506"/>
                                        </p:tgtEl>
                                        <p:attrNameLst>
                                          <p:attrName>style.visibility</p:attrName>
                                        </p:attrNameLst>
                                      </p:cBhvr>
                                      <p:to>
                                        <p:strVal val="visible"/>
                                      </p:to>
                                    </p:set>
                                    <p:animEffect transition="in" filter="checkerboard(across)">
                                      <p:cBhvr additive="repl">
                                        <p:cTn id="11" dur="500"/>
                                        <p:tgtEl>
                                          <p:spTgt spid="21506"/>
                                        </p:tgtEl>
                                      </p:cBhvr>
                                    </p:animEffect>
                                  </p:childTnLst>
                                </p:cTn>
                              </p:par>
                              <p:par>
                                <p:cTn id="12" presetID="5" presetClass="entr" presetSubtype="10" fill="hold" nodeType="withEffect">
                                  <p:stCondLst>
                                    <p:cond delay="0"/>
                                  </p:stCondLst>
                                  <p:childTnLst>
                                    <p:set>
                                      <p:cBhvr additive="repl">
                                        <p:cTn id="13" dur="1" fill="hold">
                                          <p:stCondLst>
                                            <p:cond delay="0"/>
                                          </p:stCondLst>
                                        </p:cTn>
                                        <p:tgtEl>
                                          <p:spTgt spid="21507"/>
                                        </p:tgtEl>
                                        <p:attrNameLst>
                                          <p:attrName>style.visibility</p:attrName>
                                        </p:attrNameLst>
                                      </p:cBhvr>
                                      <p:to>
                                        <p:strVal val="visible"/>
                                      </p:to>
                                    </p:set>
                                    <p:animEffect transition="in" filter="checkerboard(across)">
                                      <p:cBhvr additive="repl">
                                        <p:cTn id="14" dur="500"/>
                                        <p:tgtEl>
                                          <p:spTgt spid="21507"/>
                                        </p:tgtEl>
                                      </p:cBhvr>
                                    </p:animEffect>
                                  </p:childTnLst>
                                </p:cTn>
                              </p:par>
                              <p:par>
                                <p:cTn id="15" presetID="5" presetClass="entr" presetSubtype="10" fill="hold" nodeType="withEffect">
                                  <p:stCondLst>
                                    <p:cond delay="0"/>
                                  </p:stCondLst>
                                  <p:childTnLst>
                                    <p:set>
                                      <p:cBhvr additive="repl">
                                        <p:cTn id="16" dur="1" fill="hold">
                                          <p:stCondLst>
                                            <p:cond delay="0"/>
                                          </p:stCondLst>
                                        </p:cTn>
                                        <p:tgtEl>
                                          <p:spTgt spid="21508"/>
                                        </p:tgtEl>
                                        <p:attrNameLst>
                                          <p:attrName>style.visibility</p:attrName>
                                        </p:attrNameLst>
                                      </p:cBhvr>
                                      <p:to>
                                        <p:strVal val="visible"/>
                                      </p:to>
                                    </p:set>
                                    <p:animEffect transition="in" filter="checkerboard(across)">
                                      <p:cBhvr additive="repl">
                                        <p:cTn id="17" dur="500"/>
                                        <p:tgtEl>
                                          <p:spTgt spid="21508"/>
                                        </p:tgtEl>
                                      </p:cBhvr>
                                    </p:animEffect>
                                  </p:childTnLst>
                                </p:cTn>
                              </p:par>
                              <p:par>
                                <p:cTn id="18" presetID="5" presetClass="entr" presetSubtype="10" fill="hold" nodeType="withEffect">
                                  <p:stCondLst>
                                    <p:cond delay="0"/>
                                  </p:stCondLst>
                                  <p:childTnLst>
                                    <p:set>
                                      <p:cBhvr additive="repl">
                                        <p:cTn id="19" dur="1" fill="hold">
                                          <p:stCondLst>
                                            <p:cond delay="0"/>
                                          </p:stCondLst>
                                        </p:cTn>
                                        <p:tgtEl>
                                          <p:spTgt spid="21509"/>
                                        </p:tgtEl>
                                        <p:attrNameLst>
                                          <p:attrName>style.visibility</p:attrName>
                                        </p:attrNameLst>
                                      </p:cBhvr>
                                      <p:to>
                                        <p:strVal val="visible"/>
                                      </p:to>
                                    </p:set>
                                    <p:animEffect transition="in" filter="checkerboard(across)">
                                      <p:cBhvr additive="repl">
                                        <p:cTn id="20" dur="500"/>
                                        <p:tgtEl>
                                          <p:spTgt spid="21509"/>
                                        </p:tgtEl>
                                      </p:cBhvr>
                                    </p:animEffect>
                                  </p:childTnLst>
                                </p:cTn>
                              </p:par>
                              <p:par>
                                <p:cTn id="21" presetID="5" presetClass="entr" presetSubtype="10" fill="hold" nodeType="withEffect">
                                  <p:stCondLst>
                                    <p:cond delay="0"/>
                                  </p:stCondLst>
                                  <p:childTnLst>
                                    <p:set>
                                      <p:cBhvr additive="repl">
                                        <p:cTn id="22" dur="1" fill="hold">
                                          <p:stCondLst>
                                            <p:cond delay="0"/>
                                          </p:stCondLst>
                                        </p:cTn>
                                        <p:tgtEl>
                                          <p:spTgt spid="21510"/>
                                        </p:tgtEl>
                                        <p:attrNameLst>
                                          <p:attrName>style.visibility</p:attrName>
                                        </p:attrNameLst>
                                      </p:cBhvr>
                                      <p:to>
                                        <p:strVal val="visible"/>
                                      </p:to>
                                    </p:set>
                                    <p:animEffect transition="in" filter="checkerboard(across)">
                                      <p:cBhvr additive="repl">
                                        <p:cTn id="23"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B1DEFE86-3A9E-48CC-A669-6E653EAA9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08" y="539477"/>
            <a:ext cx="8928992" cy="40445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a:extLst>
              <a:ext uri="{FF2B5EF4-FFF2-40B4-BE49-F238E27FC236}">
                <a16:creationId xmlns:a16="http://schemas.microsoft.com/office/drawing/2014/main" id="{1BB12408-EB82-47B5-8535-6C69D741F6C9}"/>
              </a:ext>
            </a:extLst>
          </p:cNvPr>
          <p:cNvSpPr txBox="1">
            <a:spLocks noChangeArrowheads="1"/>
          </p:cNvSpPr>
          <p:nvPr/>
        </p:nvSpPr>
        <p:spPr bwMode="auto">
          <a:xfrm>
            <a:off x="1511920" y="5003973"/>
            <a:ext cx="5616624" cy="504056"/>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C9211E"/>
                </a:solidFill>
                <a:latin typeface="Verdana" panose="020B0604030504040204" pitchFamily="34" charset="0"/>
              </a:rPr>
              <a:t>Vidéo sur sur les 10 ans d’airbnb</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B22143A1-2354-4234-B6B3-3C6EB1C8CDF9}"/>
              </a:ext>
            </a:extLst>
          </p:cNvPr>
          <p:cNvSpPr txBox="1">
            <a:spLocks noChangeArrowheads="1"/>
          </p:cNvSpPr>
          <p:nvPr/>
        </p:nvSpPr>
        <p:spPr bwMode="auto">
          <a:xfrm>
            <a:off x="287338" y="215900"/>
            <a:ext cx="3600450" cy="40005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autres hébergements</a:t>
            </a:r>
          </a:p>
        </p:txBody>
      </p:sp>
      <p:pic>
        <p:nvPicPr>
          <p:cNvPr id="23554" name="Picture 2">
            <a:extLst>
              <a:ext uri="{FF2B5EF4-FFF2-40B4-BE49-F238E27FC236}">
                <a16:creationId xmlns:a16="http://schemas.microsoft.com/office/drawing/2014/main" id="{A2ADA8BE-1529-4916-BD82-1F2A86965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863600"/>
            <a:ext cx="4983162" cy="333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5" name="Picture 3">
            <a:extLst>
              <a:ext uri="{FF2B5EF4-FFF2-40B4-BE49-F238E27FC236}">
                <a16:creationId xmlns:a16="http://schemas.microsoft.com/office/drawing/2014/main" id="{F0609197-DA2B-4C60-A5B1-E2BA4F6E7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650" y="123825"/>
            <a:ext cx="4608513" cy="3419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4">
            <a:extLst>
              <a:ext uri="{FF2B5EF4-FFF2-40B4-BE49-F238E27FC236}">
                <a16:creationId xmlns:a16="http://schemas.microsoft.com/office/drawing/2014/main" id="{354C88E1-27E8-4DDE-9F3D-69D19A20A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3671888"/>
            <a:ext cx="6827837" cy="3833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5">
            <a:extLst>
              <a:ext uri="{FF2B5EF4-FFF2-40B4-BE49-F238E27FC236}">
                <a16:creationId xmlns:a16="http://schemas.microsoft.com/office/drawing/2014/main" id="{95749CAD-F205-4843-8ED7-E05E20A44197}"/>
              </a:ext>
            </a:extLst>
          </p:cNvPr>
          <p:cNvSpPr txBox="1">
            <a:spLocks noChangeArrowheads="1"/>
          </p:cNvSpPr>
          <p:nvPr/>
        </p:nvSpPr>
        <p:spPr bwMode="auto">
          <a:xfrm>
            <a:off x="6983413" y="4319588"/>
            <a:ext cx="2232025"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a:t>Aire camping cars Cap-Breton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35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additive="repl">
                                        <p:cTn id="10" dur="1" fill="hold">
                                          <p:stCondLst>
                                            <p:cond delay="0"/>
                                          </p:stCondLst>
                                        </p:cTn>
                                        <p:tgtEl>
                                          <p:spTgt spid="23554"/>
                                        </p:tgtEl>
                                        <p:attrNameLst>
                                          <p:attrName>style.visibility</p:attrName>
                                        </p:attrNameLst>
                                      </p:cBhvr>
                                      <p:to>
                                        <p:strVal val="visible"/>
                                      </p:to>
                                    </p:set>
                                    <p:animEffect transition="in" filter="checkerboard(across)">
                                      <p:cBhvr additive="repl">
                                        <p:cTn id="11" dur="500"/>
                                        <p:tgtEl>
                                          <p:spTgt spid="23554"/>
                                        </p:tgtEl>
                                      </p:cBhvr>
                                    </p:animEffect>
                                  </p:childTnLst>
                                </p:cTn>
                              </p:par>
                              <p:par>
                                <p:cTn id="12" presetID="5" presetClass="entr" presetSubtype="10" fill="hold" nodeType="withEffect">
                                  <p:stCondLst>
                                    <p:cond delay="0"/>
                                  </p:stCondLst>
                                  <p:childTnLst>
                                    <p:set>
                                      <p:cBhvr additive="repl">
                                        <p:cTn id="13" dur="1" fill="hold">
                                          <p:stCondLst>
                                            <p:cond delay="0"/>
                                          </p:stCondLst>
                                        </p:cTn>
                                        <p:tgtEl>
                                          <p:spTgt spid="23555"/>
                                        </p:tgtEl>
                                        <p:attrNameLst>
                                          <p:attrName>style.visibility</p:attrName>
                                        </p:attrNameLst>
                                      </p:cBhvr>
                                      <p:to>
                                        <p:strVal val="visible"/>
                                      </p:to>
                                    </p:set>
                                    <p:animEffect transition="in" filter="checkerboard(across)">
                                      <p:cBhvr additive="repl">
                                        <p:cTn id="14" dur="500"/>
                                        <p:tgtEl>
                                          <p:spTgt spid="23555"/>
                                        </p:tgtEl>
                                      </p:cBhvr>
                                    </p:animEffect>
                                  </p:childTnLst>
                                </p:cTn>
                              </p:par>
                              <p:par>
                                <p:cTn id="15" presetID="5" presetClass="entr" presetSubtype="10" fill="hold" nodeType="withEffect">
                                  <p:stCondLst>
                                    <p:cond delay="0"/>
                                  </p:stCondLst>
                                  <p:childTnLst>
                                    <p:set>
                                      <p:cBhvr additive="repl">
                                        <p:cTn id="16" dur="1" fill="hold">
                                          <p:stCondLst>
                                            <p:cond delay="0"/>
                                          </p:stCondLst>
                                        </p:cTn>
                                        <p:tgtEl>
                                          <p:spTgt spid="23556"/>
                                        </p:tgtEl>
                                        <p:attrNameLst>
                                          <p:attrName>style.visibility</p:attrName>
                                        </p:attrNameLst>
                                      </p:cBhvr>
                                      <p:to>
                                        <p:strVal val="visible"/>
                                      </p:to>
                                    </p:set>
                                    <p:animEffect transition="in" filter="checkerboard(across)">
                                      <p:cBhvr additive="repl">
                                        <p:cTn id="17" dur="500"/>
                                        <p:tgtEl>
                                          <p:spTgt spid="23556"/>
                                        </p:tgtEl>
                                      </p:cBhvr>
                                    </p:animEffect>
                                  </p:childTnLst>
                                </p:cTn>
                              </p:par>
                              <p:par>
                                <p:cTn id="18" presetID="5" presetClass="entr" presetSubtype="10" fill="hold" nodeType="withEffect">
                                  <p:stCondLst>
                                    <p:cond delay="0"/>
                                  </p:stCondLst>
                                  <p:childTnLst>
                                    <p:set>
                                      <p:cBhvr additive="repl">
                                        <p:cTn id="19" dur="1" fill="hold">
                                          <p:stCondLst>
                                            <p:cond delay="0"/>
                                          </p:stCondLst>
                                        </p:cTn>
                                        <p:tgtEl>
                                          <p:spTgt spid="23557"/>
                                        </p:tgtEl>
                                        <p:attrNameLst>
                                          <p:attrName>style.visibility</p:attrName>
                                        </p:attrNameLst>
                                      </p:cBhvr>
                                      <p:to>
                                        <p:strVal val="visible"/>
                                      </p:to>
                                    </p:set>
                                    <p:animEffect transition="in" filter="checkerboard(across)">
                                      <p:cBhvr additive="repl">
                                        <p:cTn id="20"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B2E8B244-1DA8-4F2A-8ED7-67F2CD64A56E}"/>
              </a:ext>
            </a:extLst>
          </p:cNvPr>
          <p:cNvSpPr txBox="1">
            <a:spLocks noChangeArrowheads="1"/>
          </p:cNvSpPr>
          <p:nvPr/>
        </p:nvSpPr>
        <p:spPr bwMode="auto">
          <a:xfrm>
            <a:off x="287338" y="71438"/>
            <a:ext cx="7559675"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l’évolution de la profession touristique</a:t>
            </a:r>
          </a:p>
        </p:txBody>
      </p:sp>
      <p:pic>
        <p:nvPicPr>
          <p:cNvPr id="24578" name="Picture 2">
            <a:extLst>
              <a:ext uri="{FF2B5EF4-FFF2-40B4-BE49-F238E27FC236}">
                <a16:creationId xmlns:a16="http://schemas.microsoft.com/office/drawing/2014/main" id="{C3A9C56F-0904-4968-9737-049CF6120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1871663"/>
            <a:ext cx="6880225" cy="5503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3">
            <a:extLst>
              <a:ext uri="{FF2B5EF4-FFF2-40B4-BE49-F238E27FC236}">
                <a16:creationId xmlns:a16="http://schemas.microsoft.com/office/drawing/2014/main" id="{451F9811-269F-4031-AC3E-ABD9327A2DD0}"/>
              </a:ext>
            </a:extLst>
          </p:cNvPr>
          <p:cNvSpPr txBox="1">
            <a:spLocks noChangeArrowheads="1"/>
          </p:cNvSpPr>
          <p:nvPr/>
        </p:nvSpPr>
        <p:spPr bwMode="auto">
          <a:xfrm>
            <a:off x="7199313" y="4679950"/>
            <a:ext cx="2232025" cy="12239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a:t>TUI, le plus grand voyagiste au monde (allemand)</a:t>
            </a:r>
          </a:p>
        </p:txBody>
      </p:sp>
      <p:sp>
        <p:nvSpPr>
          <p:cNvPr id="24580" name="Text Box 4">
            <a:extLst>
              <a:ext uri="{FF2B5EF4-FFF2-40B4-BE49-F238E27FC236}">
                <a16:creationId xmlns:a16="http://schemas.microsoft.com/office/drawing/2014/main" id="{C1702A59-3EC6-4CEE-918D-AF3A1A029279}"/>
              </a:ext>
            </a:extLst>
          </p:cNvPr>
          <p:cNvSpPr txBox="1">
            <a:spLocks noChangeArrowheads="1"/>
          </p:cNvSpPr>
          <p:nvPr/>
        </p:nvSpPr>
        <p:spPr bwMode="auto">
          <a:xfrm>
            <a:off x="144463" y="647700"/>
            <a:ext cx="9864725" cy="16557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0070C0"/>
                </a:solidFill>
                <a:latin typeface="Verdana" panose="020B0604030504040204" pitchFamily="34" charset="0"/>
              </a:rPr>
              <a:t>Voyagiste (tour opérateur) : entreprise créant et vendant des séjours touristiques avec différents niveaux de prestation (transport, hébergement, voyage organisé) à des agences de voyages ou à une clientèle directe. (rappel du chapitre 2)</a:t>
            </a:r>
          </a:p>
          <a:p>
            <a:pPr>
              <a:lnSpc>
                <a:spcPct val="102000"/>
              </a:lnSpc>
            </a:pPr>
            <a:r>
              <a:rPr lang="fr-FR" altLang="fr-FR" sz="2000" b="1">
                <a:solidFill>
                  <a:srgbClr val="0070C0"/>
                </a:solidFill>
                <a:latin typeface="Verdana" panose="020B0604030504040204" pitchFamily="34" charset="0"/>
              </a:rPr>
              <a:t>Ex : le Club Med créé en 1950.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45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45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additive="repl">
                                        <p:cTn id="14" dur="1" fill="hold">
                                          <p:stCondLst>
                                            <p:cond delay="0"/>
                                          </p:stCondLst>
                                        </p:cTn>
                                        <p:tgtEl>
                                          <p:spTgt spid="24578"/>
                                        </p:tgtEl>
                                        <p:attrNameLst>
                                          <p:attrName>style.visibility</p:attrName>
                                        </p:attrNameLst>
                                      </p:cBhvr>
                                      <p:to>
                                        <p:strVal val="visible"/>
                                      </p:to>
                                    </p:set>
                                    <p:animEffect transition="in" filter="checkerboard(across)">
                                      <p:cBhvr additive="repl">
                                        <p:cTn id="15" dur="500"/>
                                        <p:tgtEl>
                                          <p:spTgt spid="24578"/>
                                        </p:tgtEl>
                                      </p:cBhvr>
                                    </p:animEffect>
                                  </p:childTnLst>
                                </p:cTn>
                              </p:par>
                              <p:par>
                                <p:cTn id="16" presetID="5" presetClass="entr" presetSubtype="10" fill="hold" nodeType="withEffect">
                                  <p:stCondLst>
                                    <p:cond delay="0"/>
                                  </p:stCondLst>
                                  <p:childTnLst>
                                    <p:set>
                                      <p:cBhvr additive="repl">
                                        <p:cTn id="17" dur="1" fill="hold">
                                          <p:stCondLst>
                                            <p:cond delay="0"/>
                                          </p:stCondLst>
                                        </p:cTn>
                                        <p:tgtEl>
                                          <p:spTgt spid="24579"/>
                                        </p:tgtEl>
                                        <p:attrNameLst>
                                          <p:attrName>style.visibility</p:attrName>
                                        </p:attrNameLst>
                                      </p:cBhvr>
                                      <p:to>
                                        <p:strVal val="visible"/>
                                      </p:to>
                                    </p:set>
                                    <p:animEffect transition="in" filter="checkerboard(across)">
                                      <p:cBhvr additive="repl">
                                        <p:cTn id="18"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916F8BBE-54E9-449D-BDDB-04BECF5C8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431800"/>
            <a:ext cx="9082087" cy="5108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8FAF2D62-3246-4BDA-843C-54B0275B86ED}"/>
              </a:ext>
            </a:extLst>
          </p:cNvPr>
          <p:cNvSpPr txBox="1">
            <a:spLocks noChangeArrowheads="1"/>
          </p:cNvSpPr>
          <p:nvPr/>
        </p:nvSpPr>
        <p:spPr bwMode="auto">
          <a:xfrm rot="1320000">
            <a:off x="3343275" y="4071938"/>
            <a:ext cx="4167188" cy="6985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gn="ctr">
              <a:lnSpc>
                <a:spcPct val="118000"/>
              </a:lnSpc>
            </a:pPr>
            <a:r>
              <a:rPr lang="fr-FR" altLang="fr-FR" sz="3200" b="1">
                <a:latin typeface="Arial Black" panose="020B0A04020102020204" pitchFamily="34" charset="0"/>
              </a:rPr>
              <a:t>Faillite en 2019</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6D06F5CA-F9BC-48C8-9212-37C3BCF59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000">
            <a:off x="452438" y="473075"/>
            <a:ext cx="4276725" cy="2403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6" name="Text Box 2">
            <a:extLst>
              <a:ext uri="{FF2B5EF4-FFF2-40B4-BE49-F238E27FC236}">
                <a16:creationId xmlns:a16="http://schemas.microsoft.com/office/drawing/2014/main" id="{FF7DE267-8F4C-4150-B8FD-2B551AED9BAA}"/>
              </a:ext>
            </a:extLst>
          </p:cNvPr>
          <p:cNvSpPr txBox="1">
            <a:spLocks noChangeArrowheads="1"/>
          </p:cNvSpPr>
          <p:nvPr/>
        </p:nvSpPr>
        <p:spPr bwMode="auto">
          <a:xfrm rot="60000">
            <a:off x="3606800" y="2971800"/>
            <a:ext cx="3279775" cy="9493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ctr">
              <a:lnSpc>
                <a:spcPct val="118000"/>
              </a:lnSpc>
            </a:pPr>
            <a:r>
              <a:rPr lang="fr-FR" altLang="fr-FR" sz="2400" b="1">
                <a:latin typeface="Arial Black" panose="020B0A04020102020204" pitchFamily="34" charset="0"/>
              </a:rPr>
              <a:t>Les voyagistes en France</a:t>
            </a:r>
          </a:p>
        </p:txBody>
      </p:sp>
      <p:pic>
        <p:nvPicPr>
          <p:cNvPr id="26627" name="Picture 3">
            <a:extLst>
              <a:ext uri="{FF2B5EF4-FFF2-40B4-BE49-F238E27FC236}">
                <a16:creationId xmlns:a16="http://schemas.microsoft.com/office/drawing/2014/main" id="{50703310-5B4E-40A9-91D2-B5ABCAD3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0000">
            <a:off x="857250" y="4017963"/>
            <a:ext cx="4381500" cy="2259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4">
            <a:extLst>
              <a:ext uri="{FF2B5EF4-FFF2-40B4-BE49-F238E27FC236}">
                <a16:creationId xmlns:a16="http://schemas.microsoft.com/office/drawing/2014/main" id="{3DAD71F1-A1C7-40DA-94D3-0A97D7DCD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60000">
            <a:off x="6010275" y="4022725"/>
            <a:ext cx="3687763" cy="2738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5">
            <a:extLst>
              <a:ext uri="{FF2B5EF4-FFF2-40B4-BE49-F238E27FC236}">
                <a16:creationId xmlns:a16="http://schemas.microsoft.com/office/drawing/2014/main" id="{EC201A01-DE3C-4CEC-9D54-5BC92CBA7D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
            <a:off x="5362575" y="971550"/>
            <a:ext cx="4238625" cy="212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EA402E-8214-4C9F-9701-13A9C1F5A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55526">
            <a:off x="430069" y="964976"/>
            <a:ext cx="5040312" cy="3073849"/>
          </a:xfrm>
          <a:prstGeom prst="rect">
            <a:avLst/>
          </a:prstGeom>
        </p:spPr>
      </p:pic>
      <p:sp>
        <p:nvSpPr>
          <p:cNvPr id="27649" name="Text Box 1">
            <a:extLst>
              <a:ext uri="{FF2B5EF4-FFF2-40B4-BE49-F238E27FC236}">
                <a16:creationId xmlns:a16="http://schemas.microsoft.com/office/drawing/2014/main" id="{79FB6F8B-BA74-4265-B750-87217BA96771}"/>
              </a:ext>
            </a:extLst>
          </p:cNvPr>
          <p:cNvSpPr txBox="1">
            <a:spLocks noChangeArrowheads="1"/>
          </p:cNvSpPr>
          <p:nvPr/>
        </p:nvSpPr>
        <p:spPr bwMode="auto">
          <a:xfrm>
            <a:off x="131218" y="194058"/>
            <a:ext cx="3959225"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agences de voyages</a:t>
            </a:r>
          </a:p>
        </p:txBody>
      </p:sp>
      <p:pic>
        <p:nvPicPr>
          <p:cNvPr id="27651" name="Picture 3">
            <a:extLst>
              <a:ext uri="{FF2B5EF4-FFF2-40B4-BE49-F238E27FC236}">
                <a16:creationId xmlns:a16="http://schemas.microsoft.com/office/drawing/2014/main" id="{3ED3EC73-3A1F-4920-8E36-38C53A174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0">
            <a:off x="5110163" y="781050"/>
            <a:ext cx="4575175" cy="3441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4">
            <a:extLst>
              <a:ext uri="{FF2B5EF4-FFF2-40B4-BE49-F238E27FC236}">
                <a16:creationId xmlns:a16="http://schemas.microsoft.com/office/drawing/2014/main" id="{5E462879-3E6A-416A-B606-E9610AB2C1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3959225"/>
            <a:ext cx="5370513"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7649"/>
                                        </p:tgtEl>
                                        <p:attrNameLst>
                                          <p:attrName>style.visibility</p:attrName>
                                        </p:attrNameLst>
                                      </p:cBhvr>
                                      <p:to>
                                        <p:strVal val="visible"/>
                                      </p:to>
                                    </p:set>
                                  </p:childTnLst>
                                </p:cTn>
                              </p:par>
                              <p:par>
                                <p:cTn id="7" presetID="25" presetClass="entr" fill="hold" nodeType="withEffect">
                                  <p:stCondLst>
                                    <p:cond delay="0"/>
                                  </p:stCondLst>
                                  <p:childTnLst>
                                    <p:set>
                                      <p:cBhvr additive="repl">
                                        <p:cTn id="8" dur="1" fill="hold">
                                          <p:stCondLst>
                                            <p:cond delay="0"/>
                                          </p:stCondLst>
                                        </p:cTn>
                                        <p:tgtEl>
                                          <p:spTgt spid="27651"/>
                                        </p:tgtEl>
                                        <p:attrNameLst>
                                          <p:attrName>style.visibility</p:attrName>
                                        </p:attrNameLst>
                                      </p:cBhvr>
                                      <p:to>
                                        <p:strVal val="visible"/>
                                      </p:to>
                                    </p:set>
                                    <p:anim calcmode="lin" valueType="num">
                                      <p:cBhvr additive="repl">
                                        <p:cTn id="9" dur="500" decel="50000" fill="hold">
                                          <p:stCondLst>
                                            <p:cond delay="0"/>
                                          </p:stCondLst>
                                        </p:cTn>
                                        <p:tgtEl>
                                          <p:spTgt spid="27651"/>
                                        </p:tgtEl>
                                        <p:attrNameLst>
                                          <p:attrName>r</p:attrName>
                                        </p:attrNameLst>
                                      </p:cBhvr>
                                      <p:tavLst>
                                        <p:tav tm="100000">
                                          <p:val>
                                            <p:strVal val="-90"/>
                                          </p:val>
                                        </p:tav>
                                        <p:tav>
                                          <p:val>
                                            <p:strVal val="0"/>
                                          </p:val>
                                        </p:tav>
                                      </p:tavLst>
                                    </p:anim>
                                    <p:anim calcmode="lin" valueType="num">
                                      <p:cBhvr additive="repl">
                                        <p:cTn id="10" dur="500" decel="50000" fill="hold">
                                          <p:stCondLst>
                                            <p:cond delay="0"/>
                                          </p:stCondLst>
                                        </p:cTn>
                                        <p:tgtEl>
                                          <p:spTgt spid="27651"/>
                                        </p:tgtEl>
                                        <p:attrNameLst>
                                          <p:attrName>ppt_w</p:attrName>
                                        </p:attrNameLst>
                                      </p:cBhvr>
                                      <p:tavLst>
                                        <p:tav tm="100000">
                                          <p:val>
                                            <p:strVal val="#ppt_w"/>
                                          </p:val>
                                        </p:tav>
                                        <p:tav>
                                          <p:val>
                                            <p:strVal val="#ppt_w*.05"/>
                                          </p:val>
                                        </p:tav>
                                      </p:tavLst>
                                    </p:anim>
                                    <p:anim calcmode="lin" valueType="num">
                                      <p:cBhvr additive="repl">
                                        <p:cTn id="11" dur="500" accel="50000" fill="hold">
                                          <p:stCondLst>
                                            <p:cond delay="500"/>
                                          </p:stCondLst>
                                        </p:cTn>
                                        <p:tgtEl>
                                          <p:spTgt spid="27651"/>
                                        </p:tgtEl>
                                        <p:attrNameLst>
                                          <p:attrName>ppt_w</p:attrName>
                                        </p:attrNameLst>
                                      </p:cBhvr>
                                      <p:tavLst>
                                        <p:tav tm="100000">
                                          <p:val>
                                            <p:strVal val="#ppt_w*.05"/>
                                          </p:val>
                                        </p:tav>
                                        <p:tav>
                                          <p:val>
                                            <p:strVal val="#ppt_w"/>
                                          </p:val>
                                        </p:tav>
                                      </p:tavLst>
                                    </p:anim>
                                    <p:anim calcmode="lin" valueType="num">
                                      <p:cBhvr additive="repl">
                                        <p:cTn id="12" dur="1000" fill="hold"/>
                                        <p:tgtEl>
                                          <p:spTgt spid="27651"/>
                                        </p:tgtEl>
                                        <p:attrNameLst>
                                          <p:attrName>ppt_h</p:attrName>
                                        </p:attrNameLst>
                                      </p:cBhvr>
                                      <p:tavLst>
                                        <p:tav tm="100000">
                                          <p:val>
                                            <p:strVal val="#ppt_h"/>
                                          </p:val>
                                        </p:tav>
                                        <p:tav>
                                          <p:val>
                                            <p:strVal val="#ppt_h"/>
                                          </p:val>
                                        </p:tav>
                                      </p:tavLst>
                                    </p:anim>
                                    <p:anim calcmode="lin" valueType="num">
                                      <p:cBhvr additive="repl">
                                        <p:cTn id="13" dur="500" decel="50000" fill="hold">
                                          <p:stCondLst>
                                            <p:cond delay="0"/>
                                          </p:stCondLst>
                                        </p:cTn>
                                        <p:tgtEl>
                                          <p:spTgt spid="27651"/>
                                        </p:tgtEl>
                                        <p:attrNameLst>
                                          <p:attrName>ppt_x</p:attrName>
                                        </p:attrNameLst>
                                      </p:cBhvr>
                                      <p:tavLst>
                                        <p:tav tm="100000">
                                          <p:val>
                                            <p:strVal val="#ppt_x+.4"/>
                                          </p:val>
                                        </p:tav>
                                        <p:tav>
                                          <p:val>
                                            <p:strVal val="#ppt_x"/>
                                          </p:val>
                                        </p:tav>
                                      </p:tavLst>
                                    </p:anim>
                                    <p:anim calcmode="lin" valueType="num">
                                      <p:cBhvr additive="repl">
                                        <p:cTn id="14" dur="500" decel="50000" fill="hold">
                                          <p:stCondLst>
                                            <p:cond delay="0"/>
                                          </p:stCondLst>
                                        </p:cTn>
                                        <p:tgtEl>
                                          <p:spTgt spid="27651"/>
                                        </p:tgtEl>
                                        <p:attrNameLst>
                                          <p:attrName>ppt_y</p:attrName>
                                        </p:attrNameLst>
                                      </p:cBhvr>
                                      <p:tavLst>
                                        <p:tav tm="100000">
                                          <p:val>
                                            <p:strVal val="#ppt_y-.2"/>
                                          </p:val>
                                        </p:tav>
                                        <p:tav>
                                          <p:val>
                                            <p:strVal val="#ppt_y+.1"/>
                                          </p:val>
                                        </p:tav>
                                      </p:tavLst>
                                    </p:anim>
                                    <p:anim calcmode="lin" valueType="num">
                                      <p:cBhvr additive="repl">
                                        <p:cTn id="15" dur="500" accel="50000" fill="hold">
                                          <p:stCondLst>
                                            <p:cond delay="500"/>
                                          </p:stCondLst>
                                        </p:cTn>
                                        <p:tgtEl>
                                          <p:spTgt spid="27651"/>
                                        </p:tgtEl>
                                        <p:attrNameLst>
                                          <p:attrName>ppt_y</p:attrName>
                                        </p:attrNameLst>
                                      </p:cBhvr>
                                      <p:tavLst>
                                        <p:tav tm="100000">
                                          <p:val>
                                            <p:strVal val="#ppt_y+.1"/>
                                          </p:val>
                                        </p:tav>
                                        <p:tav>
                                          <p:val>
                                            <p:strVal val="#ppt_y"/>
                                          </p:val>
                                        </p:tav>
                                      </p:tavLst>
                                    </p:anim>
                                    <p:animEffect transition="in" filter="fade">
                                      <p:cBhvr additive="repl">
                                        <p:cTn id="16" dur="1000" decel="50000">
                                          <p:stCondLst>
                                            <p:cond delay="0"/>
                                          </p:stCondLst>
                                        </p:cTn>
                                        <p:tgtEl>
                                          <p:spTgt spid="27651"/>
                                        </p:tgtEl>
                                      </p:cBhvr>
                                    </p:animEffect>
                                  </p:childTnLst>
                                </p:cTn>
                              </p:par>
                              <p:par>
                                <p:cTn id="17" presetID="25" presetClass="entr" fill="hold" nodeType="withEffect">
                                  <p:stCondLst>
                                    <p:cond delay="0"/>
                                  </p:stCondLst>
                                  <p:childTnLst>
                                    <p:set>
                                      <p:cBhvr additive="repl">
                                        <p:cTn id="18" dur="1" fill="hold">
                                          <p:stCondLst>
                                            <p:cond delay="0"/>
                                          </p:stCondLst>
                                        </p:cTn>
                                        <p:tgtEl>
                                          <p:spTgt spid="27652"/>
                                        </p:tgtEl>
                                        <p:attrNameLst>
                                          <p:attrName>style.visibility</p:attrName>
                                        </p:attrNameLst>
                                      </p:cBhvr>
                                      <p:to>
                                        <p:strVal val="visible"/>
                                      </p:to>
                                    </p:set>
                                    <p:anim calcmode="lin" valueType="num">
                                      <p:cBhvr additive="repl">
                                        <p:cTn id="19" dur="500" decel="50000" fill="hold">
                                          <p:stCondLst>
                                            <p:cond delay="0"/>
                                          </p:stCondLst>
                                        </p:cTn>
                                        <p:tgtEl>
                                          <p:spTgt spid="27652"/>
                                        </p:tgtEl>
                                        <p:attrNameLst>
                                          <p:attrName>r</p:attrName>
                                        </p:attrNameLst>
                                      </p:cBhvr>
                                      <p:tavLst>
                                        <p:tav tm="100000">
                                          <p:val>
                                            <p:strVal val="-90"/>
                                          </p:val>
                                        </p:tav>
                                        <p:tav>
                                          <p:val>
                                            <p:strVal val="0"/>
                                          </p:val>
                                        </p:tav>
                                      </p:tavLst>
                                    </p:anim>
                                    <p:anim calcmode="lin" valueType="num">
                                      <p:cBhvr additive="repl">
                                        <p:cTn id="20" dur="500" decel="50000" fill="hold">
                                          <p:stCondLst>
                                            <p:cond delay="0"/>
                                          </p:stCondLst>
                                        </p:cTn>
                                        <p:tgtEl>
                                          <p:spTgt spid="27652"/>
                                        </p:tgtEl>
                                        <p:attrNameLst>
                                          <p:attrName>ppt_w</p:attrName>
                                        </p:attrNameLst>
                                      </p:cBhvr>
                                      <p:tavLst>
                                        <p:tav tm="100000">
                                          <p:val>
                                            <p:strVal val="#ppt_w"/>
                                          </p:val>
                                        </p:tav>
                                        <p:tav>
                                          <p:val>
                                            <p:strVal val="#ppt_w*.05"/>
                                          </p:val>
                                        </p:tav>
                                      </p:tavLst>
                                    </p:anim>
                                    <p:anim calcmode="lin" valueType="num">
                                      <p:cBhvr additive="repl">
                                        <p:cTn id="21" dur="500" accel="50000" fill="hold">
                                          <p:stCondLst>
                                            <p:cond delay="500"/>
                                          </p:stCondLst>
                                        </p:cTn>
                                        <p:tgtEl>
                                          <p:spTgt spid="27652"/>
                                        </p:tgtEl>
                                        <p:attrNameLst>
                                          <p:attrName>ppt_w</p:attrName>
                                        </p:attrNameLst>
                                      </p:cBhvr>
                                      <p:tavLst>
                                        <p:tav tm="100000">
                                          <p:val>
                                            <p:strVal val="#ppt_w*.05"/>
                                          </p:val>
                                        </p:tav>
                                        <p:tav>
                                          <p:val>
                                            <p:strVal val="#ppt_w"/>
                                          </p:val>
                                        </p:tav>
                                      </p:tavLst>
                                    </p:anim>
                                    <p:anim calcmode="lin" valueType="num">
                                      <p:cBhvr additive="repl">
                                        <p:cTn id="22" dur="1000" fill="hold"/>
                                        <p:tgtEl>
                                          <p:spTgt spid="27652"/>
                                        </p:tgtEl>
                                        <p:attrNameLst>
                                          <p:attrName>ppt_h</p:attrName>
                                        </p:attrNameLst>
                                      </p:cBhvr>
                                      <p:tavLst>
                                        <p:tav tm="100000">
                                          <p:val>
                                            <p:strVal val="#ppt_h"/>
                                          </p:val>
                                        </p:tav>
                                        <p:tav>
                                          <p:val>
                                            <p:strVal val="#ppt_h"/>
                                          </p:val>
                                        </p:tav>
                                      </p:tavLst>
                                    </p:anim>
                                    <p:anim calcmode="lin" valueType="num">
                                      <p:cBhvr additive="repl">
                                        <p:cTn id="23" dur="500" decel="50000" fill="hold">
                                          <p:stCondLst>
                                            <p:cond delay="0"/>
                                          </p:stCondLst>
                                        </p:cTn>
                                        <p:tgtEl>
                                          <p:spTgt spid="27652"/>
                                        </p:tgtEl>
                                        <p:attrNameLst>
                                          <p:attrName>ppt_x</p:attrName>
                                        </p:attrNameLst>
                                      </p:cBhvr>
                                      <p:tavLst>
                                        <p:tav tm="100000">
                                          <p:val>
                                            <p:strVal val="#ppt_x+.4"/>
                                          </p:val>
                                        </p:tav>
                                        <p:tav>
                                          <p:val>
                                            <p:strVal val="#ppt_x"/>
                                          </p:val>
                                        </p:tav>
                                      </p:tavLst>
                                    </p:anim>
                                    <p:anim calcmode="lin" valueType="num">
                                      <p:cBhvr additive="repl">
                                        <p:cTn id="24" dur="500" decel="50000" fill="hold">
                                          <p:stCondLst>
                                            <p:cond delay="0"/>
                                          </p:stCondLst>
                                        </p:cTn>
                                        <p:tgtEl>
                                          <p:spTgt spid="27652"/>
                                        </p:tgtEl>
                                        <p:attrNameLst>
                                          <p:attrName>ppt_y</p:attrName>
                                        </p:attrNameLst>
                                      </p:cBhvr>
                                      <p:tavLst>
                                        <p:tav tm="100000">
                                          <p:val>
                                            <p:strVal val="#ppt_y-.2"/>
                                          </p:val>
                                        </p:tav>
                                        <p:tav>
                                          <p:val>
                                            <p:strVal val="#ppt_y+.1"/>
                                          </p:val>
                                        </p:tav>
                                      </p:tavLst>
                                    </p:anim>
                                    <p:anim calcmode="lin" valueType="num">
                                      <p:cBhvr additive="repl">
                                        <p:cTn id="25" dur="500" accel="50000" fill="hold">
                                          <p:stCondLst>
                                            <p:cond delay="500"/>
                                          </p:stCondLst>
                                        </p:cTn>
                                        <p:tgtEl>
                                          <p:spTgt spid="27652"/>
                                        </p:tgtEl>
                                        <p:attrNameLst>
                                          <p:attrName>ppt_y</p:attrName>
                                        </p:attrNameLst>
                                      </p:cBhvr>
                                      <p:tavLst>
                                        <p:tav tm="100000">
                                          <p:val>
                                            <p:strVal val="#ppt_y+.1"/>
                                          </p:val>
                                        </p:tav>
                                        <p:tav>
                                          <p:val>
                                            <p:strVal val="#ppt_y"/>
                                          </p:val>
                                        </p:tav>
                                      </p:tavLst>
                                    </p:anim>
                                    <p:animEffect transition="in" filter="fade">
                                      <p:cBhvr additive="repl">
                                        <p:cTn id="26" dur="1000" decel="50000">
                                          <p:stCondLst>
                                            <p:cond delay="0"/>
                                          </p:stCondLst>
                                        </p:cTn>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4F6A2CA7-C06C-439A-A8D5-214D1B7515F4}"/>
              </a:ext>
            </a:extLst>
          </p:cNvPr>
          <p:cNvSpPr txBox="1">
            <a:spLocks noChangeArrowheads="1"/>
          </p:cNvSpPr>
          <p:nvPr/>
        </p:nvSpPr>
        <p:spPr bwMode="auto">
          <a:xfrm>
            <a:off x="720725" y="1079500"/>
            <a:ext cx="2592388" cy="400050"/>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Tour-opérateurs</a:t>
            </a:r>
          </a:p>
        </p:txBody>
      </p:sp>
      <p:sp>
        <p:nvSpPr>
          <p:cNvPr id="28674" name="Freeform 2">
            <a:extLst>
              <a:ext uri="{FF2B5EF4-FFF2-40B4-BE49-F238E27FC236}">
                <a16:creationId xmlns:a16="http://schemas.microsoft.com/office/drawing/2014/main" id="{8FC56507-D800-42FB-97BD-EAEFD8B068DA}"/>
              </a:ext>
            </a:extLst>
          </p:cNvPr>
          <p:cNvSpPr>
            <a:spLocks/>
          </p:cNvSpPr>
          <p:nvPr/>
        </p:nvSpPr>
        <p:spPr bwMode="auto">
          <a:xfrm>
            <a:off x="3527425" y="1295400"/>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675" name="Text Box 3">
            <a:extLst>
              <a:ext uri="{FF2B5EF4-FFF2-40B4-BE49-F238E27FC236}">
                <a16:creationId xmlns:a16="http://schemas.microsoft.com/office/drawing/2014/main" id="{59AFFC85-31AC-4A16-B93D-78532D38B599}"/>
              </a:ext>
            </a:extLst>
          </p:cNvPr>
          <p:cNvSpPr txBox="1">
            <a:spLocks noChangeArrowheads="1"/>
          </p:cNvSpPr>
          <p:nvPr/>
        </p:nvSpPr>
        <p:spPr bwMode="auto">
          <a:xfrm>
            <a:off x="5040313" y="1112838"/>
            <a:ext cx="4967287" cy="471487"/>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Création de produits touristiques</a:t>
            </a:r>
          </a:p>
        </p:txBody>
      </p:sp>
      <p:sp>
        <p:nvSpPr>
          <p:cNvPr id="28676" name="Freeform 4">
            <a:extLst>
              <a:ext uri="{FF2B5EF4-FFF2-40B4-BE49-F238E27FC236}">
                <a16:creationId xmlns:a16="http://schemas.microsoft.com/office/drawing/2014/main" id="{75AC2CE6-DC2B-4251-8832-98D439012A8A}"/>
              </a:ext>
            </a:extLst>
          </p:cNvPr>
          <p:cNvSpPr>
            <a:spLocks/>
          </p:cNvSpPr>
          <p:nvPr/>
        </p:nvSpPr>
        <p:spPr bwMode="auto">
          <a:xfrm>
            <a:off x="3527425" y="3455988"/>
            <a:ext cx="1152525" cy="1587"/>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677" name="Freeform 5">
            <a:extLst>
              <a:ext uri="{FF2B5EF4-FFF2-40B4-BE49-F238E27FC236}">
                <a16:creationId xmlns:a16="http://schemas.microsoft.com/office/drawing/2014/main" id="{D0179ADC-E998-4879-B34C-044772F85398}"/>
              </a:ext>
            </a:extLst>
          </p:cNvPr>
          <p:cNvSpPr>
            <a:spLocks/>
          </p:cNvSpPr>
          <p:nvPr/>
        </p:nvSpPr>
        <p:spPr bwMode="auto">
          <a:xfrm>
            <a:off x="1800225" y="1584325"/>
            <a:ext cx="19050" cy="1152525"/>
          </a:xfrm>
          <a:custGeom>
            <a:avLst/>
            <a:gdLst>
              <a:gd name="T0" fmla="*/ 54 w 55"/>
              <a:gd name="T1" fmla="*/ 0 h 3201"/>
              <a:gd name="T2" fmla="*/ 0 w 55"/>
              <a:gd name="T3" fmla="*/ 3200 h 3201"/>
            </a:gdLst>
            <a:ahLst/>
            <a:cxnLst>
              <a:cxn ang="0">
                <a:pos x="T0" y="T1"/>
              </a:cxn>
              <a:cxn ang="0">
                <a:pos x="T2" y="T3"/>
              </a:cxn>
            </a:cxnLst>
            <a:rect l="0" t="0" r="r" b="b"/>
            <a:pathLst>
              <a:path w="55" h="3201">
                <a:moveTo>
                  <a:pt x="54" y="0"/>
                </a:moveTo>
                <a:lnTo>
                  <a:pt x="0" y="32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678" name="Text Box 6">
            <a:extLst>
              <a:ext uri="{FF2B5EF4-FFF2-40B4-BE49-F238E27FC236}">
                <a16:creationId xmlns:a16="http://schemas.microsoft.com/office/drawing/2014/main" id="{FD2FDF87-E6B2-4E20-A4A0-5F3A262DB42E}"/>
              </a:ext>
            </a:extLst>
          </p:cNvPr>
          <p:cNvSpPr txBox="1">
            <a:spLocks noChangeArrowheads="1"/>
          </p:cNvSpPr>
          <p:nvPr/>
        </p:nvSpPr>
        <p:spPr bwMode="auto">
          <a:xfrm>
            <a:off x="431800" y="3168650"/>
            <a:ext cx="2592388" cy="709613"/>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Agences de voyages</a:t>
            </a:r>
          </a:p>
        </p:txBody>
      </p:sp>
      <p:sp>
        <p:nvSpPr>
          <p:cNvPr id="28679" name="Text Box 7">
            <a:extLst>
              <a:ext uri="{FF2B5EF4-FFF2-40B4-BE49-F238E27FC236}">
                <a16:creationId xmlns:a16="http://schemas.microsoft.com/office/drawing/2014/main" id="{A31A1330-BA02-44A1-AA1B-67A4AECE1033}"/>
              </a:ext>
            </a:extLst>
          </p:cNvPr>
          <p:cNvSpPr txBox="1">
            <a:spLocks noChangeArrowheads="1"/>
          </p:cNvSpPr>
          <p:nvPr/>
        </p:nvSpPr>
        <p:spPr bwMode="auto">
          <a:xfrm>
            <a:off x="4967288" y="3168650"/>
            <a:ext cx="4967287" cy="1946275"/>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commercialisation des produits touristiques des TO</a:t>
            </a:r>
          </a:p>
          <a:p>
            <a:pPr>
              <a:lnSpc>
                <a:spcPct val="102000"/>
              </a:lnSpc>
            </a:pPr>
            <a:r>
              <a:rPr lang="fr-FR" altLang="fr-FR" sz="2000" b="1" dirty="0">
                <a:latin typeface="Verdana" panose="020B0604030504040204" pitchFamily="34" charset="0"/>
              </a:rPr>
              <a:t>- billetterie = vente de billets de transport, réservation d’hôtels, location de véhicules et de spectacles. </a:t>
            </a:r>
          </a:p>
        </p:txBody>
      </p:sp>
      <p:sp>
        <p:nvSpPr>
          <p:cNvPr id="28680" name="Freeform 8">
            <a:extLst>
              <a:ext uri="{FF2B5EF4-FFF2-40B4-BE49-F238E27FC236}">
                <a16:creationId xmlns:a16="http://schemas.microsoft.com/office/drawing/2014/main" id="{48C5556B-41EF-48D6-85B4-BCA8CEF9FA38}"/>
              </a:ext>
            </a:extLst>
          </p:cNvPr>
          <p:cNvSpPr>
            <a:spLocks/>
          </p:cNvSpPr>
          <p:nvPr/>
        </p:nvSpPr>
        <p:spPr bwMode="auto">
          <a:xfrm>
            <a:off x="1708150" y="4176713"/>
            <a:ext cx="19050" cy="1152525"/>
          </a:xfrm>
          <a:custGeom>
            <a:avLst/>
            <a:gdLst>
              <a:gd name="T0" fmla="*/ 54 w 55"/>
              <a:gd name="T1" fmla="*/ 0 h 3201"/>
              <a:gd name="T2" fmla="*/ 0 w 55"/>
              <a:gd name="T3" fmla="*/ 3200 h 3201"/>
            </a:gdLst>
            <a:ahLst/>
            <a:cxnLst>
              <a:cxn ang="0">
                <a:pos x="T0" y="T1"/>
              </a:cxn>
              <a:cxn ang="0">
                <a:pos x="T2" y="T3"/>
              </a:cxn>
            </a:cxnLst>
            <a:rect l="0" t="0" r="r" b="b"/>
            <a:pathLst>
              <a:path w="55" h="3201">
                <a:moveTo>
                  <a:pt x="54" y="0"/>
                </a:moveTo>
                <a:lnTo>
                  <a:pt x="0" y="32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681" name="Text Box 9">
            <a:extLst>
              <a:ext uri="{FF2B5EF4-FFF2-40B4-BE49-F238E27FC236}">
                <a16:creationId xmlns:a16="http://schemas.microsoft.com/office/drawing/2014/main" id="{0EF94712-542F-4488-B5BB-364B7C961198}"/>
              </a:ext>
            </a:extLst>
          </p:cNvPr>
          <p:cNvSpPr txBox="1">
            <a:spLocks noChangeArrowheads="1"/>
          </p:cNvSpPr>
          <p:nvPr/>
        </p:nvSpPr>
        <p:spPr bwMode="auto">
          <a:xfrm>
            <a:off x="431800" y="5576888"/>
            <a:ext cx="2592388" cy="400050"/>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Touristes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86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86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86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86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867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2867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2867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2868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28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a:extLst>
            <a:ext uri="{FF2B5EF4-FFF2-40B4-BE49-F238E27FC236}">
              <a16:creationId xmlns:a16="http://schemas.microsoft.com/office/drawing/2014/main" id="{B03A9142-CA58-247F-9BDD-8234B37E5B22}"/>
            </a:ext>
          </a:extLst>
        </p:cNvPr>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E52968EC-5E8D-D2EF-A898-729FC986E953}"/>
              </a:ext>
            </a:extLst>
          </p:cNvPr>
          <p:cNvGraphicFramePr>
            <a:graphicFrameLocks noGrp="1"/>
          </p:cNvGraphicFramePr>
          <p:nvPr>
            <p:extLst>
              <p:ext uri="{D42A27DB-BD31-4B8C-83A1-F6EECF244321}">
                <p14:modId xmlns:p14="http://schemas.microsoft.com/office/powerpoint/2010/main" val="1442936530"/>
              </p:ext>
            </p:extLst>
          </p:nvPr>
        </p:nvGraphicFramePr>
        <p:xfrm>
          <a:off x="287784" y="251445"/>
          <a:ext cx="9069387" cy="3017520"/>
        </p:xfrm>
        <a:graphic>
          <a:graphicData uri="http://schemas.openxmlformats.org/drawingml/2006/table">
            <a:tbl>
              <a:tblPr firstRow="1" bandRow="1" bandCol="1">
                <a:tableStyleId>{5C22544A-7EE6-4342-B048-85BDC9FD1C3A}</a:tableStyleId>
              </a:tblPr>
              <a:tblGrid>
                <a:gridCol w="1368152">
                  <a:extLst>
                    <a:ext uri="{9D8B030D-6E8A-4147-A177-3AD203B41FA5}">
                      <a16:colId xmlns:a16="http://schemas.microsoft.com/office/drawing/2014/main" val="1092089180"/>
                    </a:ext>
                  </a:extLst>
                </a:gridCol>
                <a:gridCol w="1656184">
                  <a:extLst>
                    <a:ext uri="{9D8B030D-6E8A-4147-A177-3AD203B41FA5}">
                      <a16:colId xmlns:a16="http://schemas.microsoft.com/office/drawing/2014/main" val="3786985728"/>
                    </a:ext>
                  </a:extLst>
                </a:gridCol>
                <a:gridCol w="1440160">
                  <a:extLst>
                    <a:ext uri="{9D8B030D-6E8A-4147-A177-3AD203B41FA5}">
                      <a16:colId xmlns:a16="http://schemas.microsoft.com/office/drawing/2014/main" val="1779507748"/>
                    </a:ext>
                  </a:extLst>
                </a:gridCol>
                <a:gridCol w="2385079">
                  <a:extLst>
                    <a:ext uri="{9D8B030D-6E8A-4147-A177-3AD203B41FA5}">
                      <a16:colId xmlns:a16="http://schemas.microsoft.com/office/drawing/2014/main" val="2269784164"/>
                    </a:ext>
                  </a:extLst>
                </a:gridCol>
                <a:gridCol w="2219812">
                  <a:extLst>
                    <a:ext uri="{9D8B030D-6E8A-4147-A177-3AD203B41FA5}">
                      <a16:colId xmlns:a16="http://schemas.microsoft.com/office/drawing/2014/main" val="1636198486"/>
                    </a:ext>
                  </a:extLst>
                </a:gridCol>
              </a:tblGrid>
              <a:tr h="0">
                <a:tc>
                  <a:txBody>
                    <a:bodyPr/>
                    <a:lstStyle/>
                    <a:p>
                      <a:pPr>
                        <a:spcBef>
                          <a:spcPts val="180"/>
                        </a:spcBef>
                        <a:spcAft>
                          <a:spcPts val="180"/>
                        </a:spcAft>
                        <a:buNone/>
                      </a:pPr>
                      <a:r>
                        <a:rPr lang="en-US" sz="1800">
                          <a:effectLst/>
                        </a:rPr>
                        <a:t>Type d’agence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spcBef>
                          <a:spcPts val="180"/>
                        </a:spcBef>
                        <a:spcAft>
                          <a:spcPts val="180"/>
                        </a:spcAft>
                        <a:buNone/>
                      </a:pPr>
                      <a:r>
                        <a:rPr lang="en-US" sz="1800">
                          <a:effectLst/>
                        </a:rPr>
                        <a:t>Localisation</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spcBef>
                          <a:spcPts val="180"/>
                        </a:spcBef>
                        <a:spcAft>
                          <a:spcPts val="180"/>
                        </a:spcAft>
                        <a:buNone/>
                      </a:pPr>
                      <a:r>
                        <a:rPr lang="en-US" sz="1800">
                          <a:effectLst/>
                        </a:rPr>
                        <a:t>Clients principaux</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spcBef>
                          <a:spcPts val="180"/>
                        </a:spcBef>
                        <a:spcAft>
                          <a:spcPts val="180"/>
                        </a:spcAft>
                        <a:buNone/>
                      </a:pPr>
                      <a:r>
                        <a:rPr lang="en-US" sz="1800">
                          <a:effectLst/>
                        </a:rPr>
                        <a:t>Mission principale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spcBef>
                          <a:spcPts val="180"/>
                        </a:spcBef>
                        <a:spcAft>
                          <a:spcPts val="180"/>
                        </a:spcAft>
                        <a:buNone/>
                      </a:pPr>
                      <a:r>
                        <a:rPr lang="en-US" sz="1800">
                          <a:effectLst/>
                        </a:rPr>
                        <a:t>Exemples de services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16704616"/>
                  </a:ext>
                </a:extLst>
              </a:tr>
              <a:tr h="0">
                <a:tc>
                  <a:txBody>
                    <a:bodyPr/>
                    <a:lstStyle/>
                    <a:p>
                      <a:pPr>
                        <a:spcBef>
                          <a:spcPts val="180"/>
                        </a:spcBef>
                        <a:spcAft>
                          <a:spcPts val="180"/>
                        </a:spcAft>
                        <a:buNone/>
                      </a:pPr>
                      <a:r>
                        <a:rPr lang="en-US" sz="1800" b="1" dirty="0" err="1">
                          <a:solidFill>
                            <a:srgbClr val="FF0000"/>
                          </a:solidFill>
                          <a:effectLst/>
                        </a:rPr>
                        <a:t>Agence</a:t>
                      </a:r>
                      <a:r>
                        <a:rPr lang="en-US" sz="1800" b="1" dirty="0">
                          <a:solidFill>
                            <a:srgbClr val="FF0000"/>
                          </a:solidFill>
                          <a:effectLst/>
                        </a:rPr>
                        <a:t> </a:t>
                      </a:r>
                      <a:r>
                        <a:rPr lang="en-US" sz="1800" b="1" dirty="0" err="1">
                          <a:solidFill>
                            <a:srgbClr val="FF0000"/>
                          </a:solidFill>
                          <a:effectLst/>
                        </a:rPr>
                        <a:t>émettrice</a:t>
                      </a:r>
                      <a:endParaRPr lang="fr-FR" sz="18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1800">
                          <a:effectLst/>
                        </a:rPr>
                        <a:t>Pays d’origine du client</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1800">
                          <a:effectLst/>
                        </a:rPr>
                        <a:t>Voyageurs individuels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1800">
                          <a:effectLst/>
                        </a:rPr>
                        <a:t>Vendre et organiser des voyages depuis le pays du client</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1800">
                          <a:effectLst/>
                        </a:rPr>
                        <a:t>Réservation de vols, hôtels, circuits, packages touristiques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6097497"/>
                  </a:ext>
                </a:extLst>
              </a:tr>
              <a:tr h="0">
                <a:tc>
                  <a:txBody>
                    <a:bodyPr/>
                    <a:lstStyle/>
                    <a:p>
                      <a:pPr>
                        <a:spcBef>
                          <a:spcPts val="180"/>
                        </a:spcBef>
                        <a:spcAft>
                          <a:spcPts val="180"/>
                        </a:spcAft>
                        <a:buNone/>
                      </a:pPr>
                      <a:r>
                        <a:rPr lang="en-US" sz="1800" b="1" dirty="0" err="1">
                          <a:solidFill>
                            <a:srgbClr val="FF0000"/>
                          </a:solidFill>
                          <a:effectLst/>
                        </a:rPr>
                        <a:t>Agence</a:t>
                      </a:r>
                      <a:r>
                        <a:rPr lang="en-US" sz="1800" b="1" dirty="0">
                          <a:solidFill>
                            <a:srgbClr val="FF0000"/>
                          </a:solidFill>
                          <a:effectLst/>
                        </a:rPr>
                        <a:t> </a:t>
                      </a:r>
                      <a:r>
                        <a:rPr lang="en-US" sz="1800" b="1" dirty="0" err="1">
                          <a:solidFill>
                            <a:srgbClr val="FF0000"/>
                          </a:solidFill>
                          <a:effectLst/>
                        </a:rPr>
                        <a:t>réceptive</a:t>
                      </a:r>
                      <a:endParaRPr lang="fr-FR" sz="18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1800">
                          <a:effectLst/>
                        </a:rPr>
                        <a:t>Pays ou région visitée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1800">
                          <a:effectLst/>
                        </a:rPr>
                        <a:t>Agences émettrices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1800">
                          <a:effectLst/>
                        </a:rPr>
                        <a:t>Accueillir et organiser les prestations sur place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1800" dirty="0" err="1">
                          <a:effectLst/>
                        </a:rPr>
                        <a:t>Transferts</a:t>
                      </a:r>
                      <a:r>
                        <a:rPr lang="en-US" sz="1800" dirty="0">
                          <a:effectLst/>
                        </a:rPr>
                        <a:t>, </a:t>
                      </a:r>
                      <a:r>
                        <a:rPr lang="en-US" sz="1800" dirty="0" err="1">
                          <a:effectLst/>
                        </a:rPr>
                        <a:t>hébergements</a:t>
                      </a:r>
                      <a:r>
                        <a:rPr lang="en-US" sz="1800" dirty="0">
                          <a:effectLst/>
                        </a:rPr>
                        <a:t>, excursions, guides </a:t>
                      </a:r>
                      <a:r>
                        <a:rPr lang="en-US" sz="1800" dirty="0" err="1">
                          <a:effectLst/>
                        </a:rPr>
                        <a:t>locaux</a:t>
                      </a:r>
                      <a:r>
                        <a:rPr lang="en-US" sz="1800" dirty="0">
                          <a:effectLst/>
                        </a:rPr>
                        <a:t>, </a:t>
                      </a:r>
                      <a:r>
                        <a:rPr lang="en-US" sz="1800" dirty="0" err="1">
                          <a:effectLst/>
                        </a:rPr>
                        <a:t>événements</a:t>
                      </a:r>
                      <a:r>
                        <a:rPr lang="en-US" sz="1800" dirty="0">
                          <a:effectLst/>
                        </a:rPr>
                        <a:t> </a:t>
                      </a:r>
                      <a:r>
                        <a:rPr lang="en-US" sz="1800" dirty="0" err="1">
                          <a:effectLst/>
                        </a:rPr>
                        <a:t>spéciaux</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8164349"/>
                  </a:ext>
                </a:extLst>
              </a:tr>
            </a:tbl>
          </a:graphicData>
        </a:graphic>
      </p:graphicFrame>
      <p:sp>
        <p:nvSpPr>
          <p:cNvPr id="3" name="ZoneTexte 2">
            <a:extLst>
              <a:ext uri="{FF2B5EF4-FFF2-40B4-BE49-F238E27FC236}">
                <a16:creationId xmlns:a16="http://schemas.microsoft.com/office/drawing/2014/main" id="{4EF4FB43-CC22-50DC-D021-FBE7B77311BC}"/>
              </a:ext>
            </a:extLst>
          </p:cNvPr>
          <p:cNvSpPr txBox="1"/>
          <p:nvPr/>
        </p:nvSpPr>
        <p:spPr>
          <a:xfrm>
            <a:off x="287784" y="3923853"/>
            <a:ext cx="9069387" cy="1523494"/>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Exemple : Une agence réceptive à Paris pourrait organiser pour un tour opérateur américain : un circuit de 5 jours à Paris et en Normandie, les transferts aéroport-hôtel, des visites guidées de musées et monuments, la réservation de restaurants et spectacles.</a:t>
            </a:r>
          </a:p>
        </p:txBody>
      </p:sp>
    </p:spTree>
    <p:extLst>
      <p:ext uri="{BB962C8B-B14F-4D97-AF65-F5344CB8AC3E}">
        <p14:creationId xmlns:p14="http://schemas.microsoft.com/office/powerpoint/2010/main" val="154726988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D0CDCA87-4196-4FD6-81C6-509649C203E5}"/>
              </a:ext>
            </a:extLst>
          </p:cNvPr>
          <p:cNvSpPr txBox="1">
            <a:spLocks noChangeArrowheads="1"/>
          </p:cNvSpPr>
          <p:nvPr/>
        </p:nvSpPr>
        <p:spPr bwMode="auto">
          <a:xfrm>
            <a:off x="360363" y="215900"/>
            <a:ext cx="8567737" cy="520700"/>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2/ Les organisations publiques et institutionnelles</a:t>
            </a:r>
          </a:p>
        </p:txBody>
      </p:sp>
      <p:sp>
        <p:nvSpPr>
          <p:cNvPr id="29698" name="Text Box 2">
            <a:extLst>
              <a:ext uri="{FF2B5EF4-FFF2-40B4-BE49-F238E27FC236}">
                <a16:creationId xmlns:a16="http://schemas.microsoft.com/office/drawing/2014/main" id="{D18C3B48-3449-4EBA-9402-C32444953420}"/>
              </a:ext>
            </a:extLst>
          </p:cNvPr>
          <p:cNvSpPr txBox="1">
            <a:spLocks noChangeArrowheads="1"/>
          </p:cNvSpPr>
          <p:nvPr/>
        </p:nvSpPr>
        <p:spPr bwMode="auto">
          <a:xfrm>
            <a:off x="287338" y="1008063"/>
            <a:ext cx="7415212"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à l’échelle internationale</a:t>
            </a:r>
          </a:p>
        </p:txBody>
      </p:sp>
      <p:pic>
        <p:nvPicPr>
          <p:cNvPr id="29699" name="Picture 3">
            <a:extLst>
              <a:ext uri="{FF2B5EF4-FFF2-40B4-BE49-F238E27FC236}">
                <a16:creationId xmlns:a16="http://schemas.microsoft.com/office/drawing/2014/main" id="{9F18E3C1-CE1E-4306-B8C6-B84407A5C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2592388"/>
            <a:ext cx="3171825" cy="2276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Text Box 4">
            <a:extLst>
              <a:ext uri="{FF2B5EF4-FFF2-40B4-BE49-F238E27FC236}">
                <a16:creationId xmlns:a16="http://schemas.microsoft.com/office/drawing/2014/main" id="{121ED787-1477-4457-827B-FB9F9392DC89}"/>
              </a:ext>
            </a:extLst>
          </p:cNvPr>
          <p:cNvSpPr txBox="1">
            <a:spLocks noChangeArrowheads="1"/>
          </p:cNvSpPr>
          <p:nvPr/>
        </p:nvSpPr>
        <p:spPr bwMode="auto">
          <a:xfrm>
            <a:off x="4035425" y="2735263"/>
            <a:ext cx="2371725" cy="12954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UNITED NATIONS WORLD TOURISM ORGANIZATION</a:t>
            </a:r>
          </a:p>
        </p:txBody>
      </p:sp>
      <p:sp>
        <p:nvSpPr>
          <p:cNvPr id="29701" name="Freeform 5">
            <a:extLst>
              <a:ext uri="{FF2B5EF4-FFF2-40B4-BE49-F238E27FC236}">
                <a16:creationId xmlns:a16="http://schemas.microsoft.com/office/drawing/2014/main" id="{4F261F6D-FF8B-4BF3-BE15-1DF24857341D}"/>
              </a:ext>
            </a:extLst>
          </p:cNvPr>
          <p:cNvSpPr>
            <a:spLocks/>
          </p:cNvSpPr>
          <p:nvPr/>
        </p:nvSpPr>
        <p:spPr bwMode="auto">
          <a:xfrm>
            <a:off x="3527425" y="5327650"/>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02" name="Text Box 6">
            <a:extLst>
              <a:ext uri="{FF2B5EF4-FFF2-40B4-BE49-F238E27FC236}">
                <a16:creationId xmlns:a16="http://schemas.microsoft.com/office/drawing/2014/main" id="{6BC22AEE-6FF4-47CC-9BEB-DE7BEDBF04AB}"/>
              </a:ext>
            </a:extLst>
          </p:cNvPr>
          <p:cNvSpPr txBox="1">
            <a:spLocks noChangeArrowheads="1"/>
          </p:cNvSpPr>
          <p:nvPr/>
        </p:nvSpPr>
        <p:spPr bwMode="auto">
          <a:xfrm>
            <a:off x="5111750" y="5111750"/>
            <a:ext cx="129540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but</a:t>
            </a:r>
          </a:p>
        </p:txBody>
      </p:sp>
      <p:sp>
        <p:nvSpPr>
          <p:cNvPr id="29703" name="Freeform 7">
            <a:extLst>
              <a:ext uri="{FF2B5EF4-FFF2-40B4-BE49-F238E27FC236}">
                <a16:creationId xmlns:a16="http://schemas.microsoft.com/office/drawing/2014/main" id="{E2E5C87B-C270-4F67-B240-B5EAB1CF7798}"/>
              </a:ext>
            </a:extLst>
          </p:cNvPr>
          <p:cNvSpPr>
            <a:spLocks/>
          </p:cNvSpPr>
          <p:nvPr/>
        </p:nvSpPr>
        <p:spPr bwMode="auto">
          <a:xfrm>
            <a:off x="3527425" y="5975350"/>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04" name="Text Box 8">
            <a:extLst>
              <a:ext uri="{FF2B5EF4-FFF2-40B4-BE49-F238E27FC236}">
                <a16:creationId xmlns:a16="http://schemas.microsoft.com/office/drawing/2014/main" id="{E2337F99-BE47-46C5-86A4-F65B79EC9E74}"/>
              </a:ext>
            </a:extLst>
          </p:cNvPr>
          <p:cNvSpPr txBox="1">
            <a:spLocks noChangeArrowheads="1"/>
          </p:cNvSpPr>
          <p:nvPr/>
        </p:nvSpPr>
        <p:spPr bwMode="auto">
          <a:xfrm>
            <a:off x="5111750" y="5759450"/>
            <a:ext cx="2808288"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Ses moyens d’action</a:t>
            </a:r>
          </a:p>
        </p:txBody>
      </p:sp>
      <p:sp>
        <p:nvSpPr>
          <p:cNvPr id="29705" name="Freeform 9">
            <a:extLst>
              <a:ext uri="{FF2B5EF4-FFF2-40B4-BE49-F238E27FC236}">
                <a16:creationId xmlns:a16="http://schemas.microsoft.com/office/drawing/2014/main" id="{2E43B6C6-8E51-4B61-B76A-7ABD38817EA5}"/>
              </a:ext>
            </a:extLst>
          </p:cNvPr>
          <p:cNvSpPr>
            <a:spLocks/>
          </p:cNvSpPr>
          <p:nvPr/>
        </p:nvSpPr>
        <p:spPr bwMode="auto">
          <a:xfrm>
            <a:off x="3527425" y="6624638"/>
            <a:ext cx="1152525" cy="1587"/>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06" name="Text Box 10">
            <a:extLst>
              <a:ext uri="{FF2B5EF4-FFF2-40B4-BE49-F238E27FC236}">
                <a16:creationId xmlns:a16="http://schemas.microsoft.com/office/drawing/2014/main" id="{6E928EE9-D533-443B-A404-CA5B428FB99B}"/>
              </a:ext>
            </a:extLst>
          </p:cNvPr>
          <p:cNvSpPr txBox="1">
            <a:spLocks noChangeArrowheads="1"/>
          </p:cNvSpPr>
          <p:nvPr/>
        </p:nvSpPr>
        <p:spPr bwMode="auto">
          <a:xfrm>
            <a:off x="5111750" y="6408738"/>
            <a:ext cx="24479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organisation</a:t>
            </a:r>
          </a:p>
        </p:txBody>
      </p:sp>
      <p:sp>
        <p:nvSpPr>
          <p:cNvPr id="29707" name="Text Box 11">
            <a:extLst>
              <a:ext uri="{FF2B5EF4-FFF2-40B4-BE49-F238E27FC236}">
                <a16:creationId xmlns:a16="http://schemas.microsoft.com/office/drawing/2014/main" id="{142B4DAD-A69F-43F9-AA09-853EEEEA1867}"/>
              </a:ext>
            </a:extLst>
          </p:cNvPr>
          <p:cNvSpPr txBox="1">
            <a:spLocks noChangeArrowheads="1"/>
          </p:cNvSpPr>
          <p:nvPr/>
        </p:nvSpPr>
        <p:spPr bwMode="auto">
          <a:xfrm>
            <a:off x="360363" y="1584325"/>
            <a:ext cx="691197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un acteur incontournable du tourisme : l’OMT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96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97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fill="hold" nodeType="clickEffect">
                                  <p:stCondLst>
                                    <p:cond delay="0"/>
                                  </p:stCondLst>
                                  <p:childTnLst>
                                    <p:set>
                                      <p:cBhvr additive="repl">
                                        <p:cTn id="18" dur="1" fill="hold">
                                          <p:stCondLst>
                                            <p:cond delay="0"/>
                                          </p:stCondLst>
                                        </p:cTn>
                                        <p:tgtEl>
                                          <p:spTgt spid="29699"/>
                                        </p:tgtEl>
                                        <p:attrNameLst>
                                          <p:attrName>style.visibility</p:attrName>
                                        </p:attrNameLst>
                                      </p:cBhvr>
                                      <p:to>
                                        <p:strVal val="visible"/>
                                      </p:to>
                                    </p:set>
                                    <p:anim calcmode="lin" valueType="num">
                                      <p:cBhvr additive="repl">
                                        <p:cTn id="19" dur="500" decel="50000" fill="hold">
                                          <p:stCondLst>
                                            <p:cond delay="0"/>
                                          </p:stCondLst>
                                        </p:cTn>
                                        <p:tgtEl>
                                          <p:spTgt spid="29699"/>
                                        </p:tgtEl>
                                        <p:attrNameLst>
                                          <p:attrName>r</p:attrName>
                                        </p:attrNameLst>
                                      </p:cBhvr>
                                      <p:tavLst>
                                        <p:tav tm="100000">
                                          <p:val>
                                            <p:strVal val="-90"/>
                                          </p:val>
                                        </p:tav>
                                        <p:tav>
                                          <p:val>
                                            <p:strVal val="0"/>
                                          </p:val>
                                        </p:tav>
                                      </p:tavLst>
                                    </p:anim>
                                    <p:anim calcmode="lin" valueType="num">
                                      <p:cBhvr additive="repl">
                                        <p:cTn id="20" dur="500" decel="50000" fill="hold">
                                          <p:stCondLst>
                                            <p:cond delay="0"/>
                                          </p:stCondLst>
                                        </p:cTn>
                                        <p:tgtEl>
                                          <p:spTgt spid="29699"/>
                                        </p:tgtEl>
                                        <p:attrNameLst>
                                          <p:attrName>ppt_w</p:attrName>
                                        </p:attrNameLst>
                                      </p:cBhvr>
                                      <p:tavLst>
                                        <p:tav tm="100000">
                                          <p:val>
                                            <p:strVal val="#ppt_w"/>
                                          </p:val>
                                        </p:tav>
                                        <p:tav>
                                          <p:val>
                                            <p:strVal val="#ppt_w*.05"/>
                                          </p:val>
                                        </p:tav>
                                      </p:tavLst>
                                    </p:anim>
                                    <p:anim calcmode="lin" valueType="num">
                                      <p:cBhvr additive="repl">
                                        <p:cTn id="21" dur="500" accel="50000" fill="hold">
                                          <p:stCondLst>
                                            <p:cond delay="500"/>
                                          </p:stCondLst>
                                        </p:cTn>
                                        <p:tgtEl>
                                          <p:spTgt spid="29699"/>
                                        </p:tgtEl>
                                        <p:attrNameLst>
                                          <p:attrName>ppt_w</p:attrName>
                                        </p:attrNameLst>
                                      </p:cBhvr>
                                      <p:tavLst>
                                        <p:tav tm="100000">
                                          <p:val>
                                            <p:strVal val="#ppt_w*.05"/>
                                          </p:val>
                                        </p:tav>
                                        <p:tav>
                                          <p:val>
                                            <p:strVal val="#ppt_w"/>
                                          </p:val>
                                        </p:tav>
                                      </p:tavLst>
                                    </p:anim>
                                    <p:anim calcmode="lin" valueType="num">
                                      <p:cBhvr additive="repl">
                                        <p:cTn id="22" dur="1000" fill="hold"/>
                                        <p:tgtEl>
                                          <p:spTgt spid="29699"/>
                                        </p:tgtEl>
                                        <p:attrNameLst>
                                          <p:attrName>ppt_h</p:attrName>
                                        </p:attrNameLst>
                                      </p:cBhvr>
                                      <p:tavLst>
                                        <p:tav tm="100000">
                                          <p:val>
                                            <p:strVal val="#ppt_h"/>
                                          </p:val>
                                        </p:tav>
                                        <p:tav>
                                          <p:val>
                                            <p:strVal val="#ppt_h"/>
                                          </p:val>
                                        </p:tav>
                                      </p:tavLst>
                                    </p:anim>
                                    <p:anim calcmode="lin" valueType="num">
                                      <p:cBhvr additive="repl">
                                        <p:cTn id="23" dur="500" decel="50000" fill="hold">
                                          <p:stCondLst>
                                            <p:cond delay="0"/>
                                          </p:stCondLst>
                                        </p:cTn>
                                        <p:tgtEl>
                                          <p:spTgt spid="29699"/>
                                        </p:tgtEl>
                                        <p:attrNameLst>
                                          <p:attrName>ppt_x</p:attrName>
                                        </p:attrNameLst>
                                      </p:cBhvr>
                                      <p:tavLst>
                                        <p:tav tm="100000">
                                          <p:val>
                                            <p:strVal val="#ppt_x+.4"/>
                                          </p:val>
                                        </p:tav>
                                        <p:tav>
                                          <p:val>
                                            <p:strVal val="#ppt_x"/>
                                          </p:val>
                                        </p:tav>
                                      </p:tavLst>
                                    </p:anim>
                                    <p:anim calcmode="lin" valueType="num">
                                      <p:cBhvr additive="repl">
                                        <p:cTn id="24" dur="500" decel="50000" fill="hold">
                                          <p:stCondLst>
                                            <p:cond delay="0"/>
                                          </p:stCondLst>
                                        </p:cTn>
                                        <p:tgtEl>
                                          <p:spTgt spid="29699"/>
                                        </p:tgtEl>
                                        <p:attrNameLst>
                                          <p:attrName>ppt_y</p:attrName>
                                        </p:attrNameLst>
                                      </p:cBhvr>
                                      <p:tavLst>
                                        <p:tav tm="100000">
                                          <p:val>
                                            <p:strVal val="#ppt_y-.2"/>
                                          </p:val>
                                        </p:tav>
                                        <p:tav>
                                          <p:val>
                                            <p:strVal val="#ppt_y+.1"/>
                                          </p:val>
                                        </p:tav>
                                      </p:tavLst>
                                    </p:anim>
                                    <p:anim calcmode="lin" valueType="num">
                                      <p:cBhvr additive="repl">
                                        <p:cTn id="25" dur="500" accel="50000" fill="hold">
                                          <p:stCondLst>
                                            <p:cond delay="500"/>
                                          </p:stCondLst>
                                        </p:cTn>
                                        <p:tgtEl>
                                          <p:spTgt spid="29699"/>
                                        </p:tgtEl>
                                        <p:attrNameLst>
                                          <p:attrName>ppt_y</p:attrName>
                                        </p:attrNameLst>
                                      </p:cBhvr>
                                      <p:tavLst>
                                        <p:tav tm="100000">
                                          <p:val>
                                            <p:strVal val="#ppt_y+.1"/>
                                          </p:val>
                                        </p:tav>
                                        <p:tav>
                                          <p:val>
                                            <p:strVal val="#ppt_y"/>
                                          </p:val>
                                        </p:tav>
                                      </p:tavLst>
                                    </p:anim>
                                    <p:animEffect transition="in" filter="fade">
                                      <p:cBhvr additive="repl">
                                        <p:cTn id="26" dur="1000" decel="50000">
                                          <p:stCondLst>
                                            <p:cond delay="0"/>
                                          </p:stCondLst>
                                        </p:cTn>
                                        <p:tgtEl>
                                          <p:spTgt spid="29699"/>
                                        </p:tgtEl>
                                      </p:cBhvr>
                                    </p:animEffect>
                                  </p:childTnLst>
                                </p:cTn>
                              </p:par>
                              <p:par>
                                <p:cTn id="27" presetID="25" presetClass="entr" fill="hold" nodeType="withEffect">
                                  <p:stCondLst>
                                    <p:cond delay="0"/>
                                  </p:stCondLst>
                                  <p:childTnLst>
                                    <p:set>
                                      <p:cBhvr additive="repl">
                                        <p:cTn id="28" dur="1" fill="hold">
                                          <p:stCondLst>
                                            <p:cond delay="0"/>
                                          </p:stCondLst>
                                        </p:cTn>
                                        <p:tgtEl>
                                          <p:spTgt spid="29700"/>
                                        </p:tgtEl>
                                        <p:attrNameLst>
                                          <p:attrName>style.visibility</p:attrName>
                                        </p:attrNameLst>
                                      </p:cBhvr>
                                      <p:to>
                                        <p:strVal val="visible"/>
                                      </p:to>
                                    </p:set>
                                    <p:anim calcmode="lin" valueType="num">
                                      <p:cBhvr additive="repl">
                                        <p:cTn id="29" dur="500" decel="50000" fill="hold">
                                          <p:stCondLst>
                                            <p:cond delay="0"/>
                                          </p:stCondLst>
                                        </p:cTn>
                                        <p:tgtEl>
                                          <p:spTgt spid="29700"/>
                                        </p:tgtEl>
                                        <p:attrNameLst>
                                          <p:attrName>r</p:attrName>
                                        </p:attrNameLst>
                                      </p:cBhvr>
                                      <p:tavLst>
                                        <p:tav tm="100000">
                                          <p:val>
                                            <p:strVal val="-90"/>
                                          </p:val>
                                        </p:tav>
                                        <p:tav>
                                          <p:val>
                                            <p:strVal val="0"/>
                                          </p:val>
                                        </p:tav>
                                      </p:tavLst>
                                    </p:anim>
                                    <p:anim calcmode="lin" valueType="num">
                                      <p:cBhvr additive="repl">
                                        <p:cTn id="30" dur="500" decel="50000" fill="hold">
                                          <p:stCondLst>
                                            <p:cond delay="0"/>
                                          </p:stCondLst>
                                        </p:cTn>
                                        <p:tgtEl>
                                          <p:spTgt spid="29700"/>
                                        </p:tgtEl>
                                        <p:attrNameLst>
                                          <p:attrName>ppt_w</p:attrName>
                                        </p:attrNameLst>
                                      </p:cBhvr>
                                      <p:tavLst>
                                        <p:tav tm="100000">
                                          <p:val>
                                            <p:strVal val="#ppt_w"/>
                                          </p:val>
                                        </p:tav>
                                        <p:tav>
                                          <p:val>
                                            <p:strVal val="#ppt_w*.05"/>
                                          </p:val>
                                        </p:tav>
                                      </p:tavLst>
                                    </p:anim>
                                    <p:anim calcmode="lin" valueType="num">
                                      <p:cBhvr additive="repl">
                                        <p:cTn id="31" dur="500" accel="50000" fill="hold">
                                          <p:stCondLst>
                                            <p:cond delay="500"/>
                                          </p:stCondLst>
                                        </p:cTn>
                                        <p:tgtEl>
                                          <p:spTgt spid="29700"/>
                                        </p:tgtEl>
                                        <p:attrNameLst>
                                          <p:attrName>ppt_w</p:attrName>
                                        </p:attrNameLst>
                                      </p:cBhvr>
                                      <p:tavLst>
                                        <p:tav tm="100000">
                                          <p:val>
                                            <p:strVal val="#ppt_w*.05"/>
                                          </p:val>
                                        </p:tav>
                                        <p:tav>
                                          <p:val>
                                            <p:strVal val="#ppt_w"/>
                                          </p:val>
                                        </p:tav>
                                      </p:tavLst>
                                    </p:anim>
                                    <p:anim calcmode="lin" valueType="num">
                                      <p:cBhvr additive="repl">
                                        <p:cTn id="32" dur="1000" fill="hold"/>
                                        <p:tgtEl>
                                          <p:spTgt spid="29700"/>
                                        </p:tgtEl>
                                        <p:attrNameLst>
                                          <p:attrName>ppt_h</p:attrName>
                                        </p:attrNameLst>
                                      </p:cBhvr>
                                      <p:tavLst>
                                        <p:tav tm="100000">
                                          <p:val>
                                            <p:strVal val="#ppt_h"/>
                                          </p:val>
                                        </p:tav>
                                        <p:tav>
                                          <p:val>
                                            <p:strVal val="#ppt_h"/>
                                          </p:val>
                                        </p:tav>
                                      </p:tavLst>
                                    </p:anim>
                                    <p:anim calcmode="lin" valueType="num">
                                      <p:cBhvr additive="repl">
                                        <p:cTn id="33" dur="500" decel="50000" fill="hold">
                                          <p:stCondLst>
                                            <p:cond delay="0"/>
                                          </p:stCondLst>
                                        </p:cTn>
                                        <p:tgtEl>
                                          <p:spTgt spid="29700"/>
                                        </p:tgtEl>
                                        <p:attrNameLst>
                                          <p:attrName>ppt_x</p:attrName>
                                        </p:attrNameLst>
                                      </p:cBhvr>
                                      <p:tavLst>
                                        <p:tav tm="100000">
                                          <p:val>
                                            <p:strVal val="#ppt_x+.4"/>
                                          </p:val>
                                        </p:tav>
                                        <p:tav>
                                          <p:val>
                                            <p:strVal val="#ppt_x"/>
                                          </p:val>
                                        </p:tav>
                                      </p:tavLst>
                                    </p:anim>
                                    <p:anim calcmode="lin" valueType="num">
                                      <p:cBhvr additive="repl">
                                        <p:cTn id="34" dur="500" decel="50000" fill="hold">
                                          <p:stCondLst>
                                            <p:cond delay="0"/>
                                          </p:stCondLst>
                                        </p:cTn>
                                        <p:tgtEl>
                                          <p:spTgt spid="29700"/>
                                        </p:tgtEl>
                                        <p:attrNameLst>
                                          <p:attrName>ppt_y</p:attrName>
                                        </p:attrNameLst>
                                      </p:cBhvr>
                                      <p:tavLst>
                                        <p:tav tm="100000">
                                          <p:val>
                                            <p:strVal val="#ppt_y-.2"/>
                                          </p:val>
                                        </p:tav>
                                        <p:tav>
                                          <p:val>
                                            <p:strVal val="#ppt_y+.1"/>
                                          </p:val>
                                        </p:tav>
                                      </p:tavLst>
                                    </p:anim>
                                    <p:anim calcmode="lin" valueType="num">
                                      <p:cBhvr additive="repl">
                                        <p:cTn id="35" dur="500" accel="50000" fill="hold">
                                          <p:stCondLst>
                                            <p:cond delay="500"/>
                                          </p:stCondLst>
                                        </p:cTn>
                                        <p:tgtEl>
                                          <p:spTgt spid="29700"/>
                                        </p:tgtEl>
                                        <p:attrNameLst>
                                          <p:attrName>ppt_y</p:attrName>
                                        </p:attrNameLst>
                                      </p:cBhvr>
                                      <p:tavLst>
                                        <p:tav tm="100000">
                                          <p:val>
                                            <p:strVal val="#ppt_y+.1"/>
                                          </p:val>
                                        </p:tav>
                                        <p:tav>
                                          <p:val>
                                            <p:strVal val="#ppt_y"/>
                                          </p:val>
                                        </p:tav>
                                      </p:tavLst>
                                    </p:anim>
                                    <p:animEffect transition="in" filter="fade">
                                      <p:cBhvr additive="repl">
                                        <p:cTn id="36" dur="1000" decel="50000">
                                          <p:stCondLst>
                                            <p:cond delay="0"/>
                                          </p:stCondLst>
                                        </p:cTn>
                                        <p:tgtEl>
                                          <p:spTgt spid="2970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fill="hold" nodeType="clickEffect">
                                  <p:stCondLst>
                                    <p:cond delay="0"/>
                                  </p:stCondLst>
                                  <p:childTnLst>
                                    <p:set>
                                      <p:cBhvr additive="repl">
                                        <p:cTn id="40" dur="1" fill="hold">
                                          <p:stCondLst>
                                            <p:cond delay="0"/>
                                          </p:stCondLst>
                                        </p:cTn>
                                        <p:tgtEl>
                                          <p:spTgt spid="29701"/>
                                        </p:tgtEl>
                                        <p:attrNameLst>
                                          <p:attrName>style.visibility</p:attrName>
                                        </p:attrNameLst>
                                      </p:cBhvr>
                                      <p:to>
                                        <p:strVal val="visible"/>
                                      </p:to>
                                    </p:set>
                                  </p:childTnLst>
                                </p:cTn>
                              </p:par>
                              <p:par>
                                <p:cTn id="41" presetID="1" presetClass="entr" fill="hold" nodeType="withEffect">
                                  <p:stCondLst>
                                    <p:cond delay="0"/>
                                  </p:stCondLst>
                                  <p:childTnLst>
                                    <p:set>
                                      <p:cBhvr additive="repl">
                                        <p:cTn id="42" dur="1" fill="hold">
                                          <p:stCondLst>
                                            <p:cond delay="0"/>
                                          </p:stCondLst>
                                        </p:cTn>
                                        <p:tgtEl>
                                          <p:spTgt spid="2970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29703"/>
                                        </p:tgtEl>
                                        <p:attrNameLst>
                                          <p:attrName>style.visibility</p:attrName>
                                        </p:attrNameLst>
                                      </p:cBhvr>
                                      <p:to>
                                        <p:strVal val="visible"/>
                                      </p:to>
                                    </p:set>
                                  </p:childTnLst>
                                </p:cTn>
                              </p:par>
                              <p:par>
                                <p:cTn id="47" presetID="1" presetClass="entr" fill="hold" nodeType="withEffect">
                                  <p:stCondLst>
                                    <p:cond delay="0"/>
                                  </p:stCondLst>
                                  <p:childTnLst>
                                    <p:set>
                                      <p:cBhvr additive="repl">
                                        <p:cTn id="48" dur="1" fill="hold">
                                          <p:stCondLst>
                                            <p:cond delay="0"/>
                                          </p:stCondLst>
                                        </p:cTn>
                                        <p:tgtEl>
                                          <p:spTgt spid="2970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fill="hold" nodeType="clickEffect">
                                  <p:stCondLst>
                                    <p:cond delay="0"/>
                                  </p:stCondLst>
                                  <p:childTnLst>
                                    <p:set>
                                      <p:cBhvr additive="repl">
                                        <p:cTn id="52" dur="1" fill="hold">
                                          <p:stCondLst>
                                            <p:cond delay="0"/>
                                          </p:stCondLst>
                                        </p:cTn>
                                        <p:tgtEl>
                                          <p:spTgt spid="29705"/>
                                        </p:tgtEl>
                                        <p:attrNameLst>
                                          <p:attrName>style.visibility</p:attrName>
                                        </p:attrNameLst>
                                      </p:cBhvr>
                                      <p:to>
                                        <p:strVal val="visible"/>
                                      </p:to>
                                    </p:set>
                                  </p:childTnLst>
                                </p:cTn>
                              </p:par>
                              <p:par>
                                <p:cTn id="53" presetID="1" presetClass="entr" fill="hold" nodeType="withEffect">
                                  <p:stCondLst>
                                    <p:cond delay="0"/>
                                  </p:stCondLst>
                                  <p:childTnLst>
                                    <p:set>
                                      <p:cBhvr additive="repl">
                                        <p:cTn id="54" dur="1" fill="hold">
                                          <p:stCondLst>
                                            <p:cond delay="0"/>
                                          </p:stCondLst>
                                        </p:cTn>
                                        <p:tgtEl>
                                          <p:spTgt spid="29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5642990A-0250-430C-B378-A8DDDEB470ED}"/>
              </a:ext>
            </a:extLst>
          </p:cNvPr>
          <p:cNvSpPr txBox="1">
            <a:spLocks noChangeArrowheads="1"/>
          </p:cNvSpPr>
          <p:nvPr/>
        </p:nvSpPr>
        <p:spPr bwMode="auto">
          <a:xfrm>
            <a:off x="144463" y="215900"/>
            <a:ext cx="9575800" cy="50323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 rôle actuel du rail dans les flux touristiques internationaux.</a:t>
            </a:r>
          </a:p>
        </p:txBody>
      </p:sp>
      <p:pic>
        <p:nvPicPr>
          <p:cNvPr id="5122" name="Picture 2">
            <a:extLst>
              <a:ext uri="{FF2B5EF4-FFF2-40B4-BE49-F238E27FC236}">
                <a16:creationId xmlns:a16="http://schemas.microsoft.com/office/drawing/2014/main" id="{BC56BCA5-516F-4541-86D1-9E5F0DB8E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079500"/>
            <a:ext cx="8088313" cy="559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a:extLst>
              <a:ext uri="{FF2B5EF4-FFF2-40B4-BE49-F238E27FC236}">
                <a16:creationId xmlns:a16="http://schemas.microsoft.com/office/drawing/2014/main" id="{065BD8E9-AE65-4F13-B724-3CF40E8716FC}"/>
              </a:ext>
            </a:extLst>
          </p:cNvPr>
          <p:cNvSpPr txBox="1">
            <a:spLocks noChangeArrowheads="1"/>
          </p:cNvSpPr>
          <p:nvPr/>
        </p:nvSpPr>
        <p:spPr bwMode="auto">
          <a:xfrm>
            <a:off x="911225" y="6677025"/>
            <a:ext cx="4608513" cy="3778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r>
              <a:rPr lang="fr-FR" altLang="fr-FR"/>
              <a:t>TGV à l’aéroport Roissy Charles de Gaulle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1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122"/>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3A8CD732-5A33-4F50-9C30-2182DDF1C165}"/>
              </a:ext>
            </a:extLst>
          </p:cNvPr>
          <p:cNvSpPr txBox="1">
            <a:spLocks noChangeArrowheads="1"/>
          </p:cNvSpPr>
          <p:nvPr/>
        </p:nvSpPr>
        <p:spPr bwMode="auto">
          <a:xfrm>
            <a:off x="156369" y="153862"/>
            <a:ext cx="3443783" cy="40005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à l’échelle nationale</a:t>
            </a:r>
          </a:p>
        </p:txBody>
      </p:sp>
      <p:sp>
        <p:nvSpPr>
          <p:cNvPr id="31753" name="Text Box 9">
            <a:extLst>
              <a:ext uri="{FF2B5EF4-FFF2-40B4-BE49-F238E27FC236}">
                <a16:creationId xmlns:a16="http://schemas.microsoft.com/office/drawing/2014/main" id="{B3E732D2-6360-4E71-B1DA-C3497E795E52}"/>
              </a:ext>
            </a:extLst>
          </p:cNvPr>
          <p:cNvSpPr txBox="1">
            <a:spLocks noChangeArrowheads="1"/>
          </p:cNvSpPr>
          <p:nvPr/>
        </p:nvSpPr>
        <p:spPr bwMode="auto">
          <a:xfrm>
            <a:off x="125622" y="827509"/>
            <a:ext cx="4533900" cy="40005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Atout France (créé en 2009)</a:t>
            </a:r>
          </a:p>
        </p:txBody>
      </p:sp>
      <p:pic>
        <p:nvPicPr>
          <p:cNvPr id="31754" name="Picture 10">
            <a:extLst>
              <a:ext uri="{FF2B5EF4-FFF2-40B4-BE49-F238E27FC236}">
                <a16:creationId xmlns:a16="http://schemas.microsoft.com/office/drawing/2014/main" id="{48D452DD-5319-4FA4-BC52-B6DC6305D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92" y="1471315"/>
            <a:ext cx="3330514" cy="1873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5" name="Freeform 11">
            <a:extLst>
              <a:ext uri="{FF2B5EF4-FFF2-40B4-BE49-F238E27FC236}">
                <a16:creationId xmlns:a16="http://schemas.microsoft.com/office/drawing/2014/main" id="{9864635F-216F-4E8F-BC62-82D18920AD36}"/>
              </a:ext>
            </a:extLst>
          </p:cNvPr>
          <p:cNvSpPr>
            <a:spLocks/>
          </p:cNvSpPr>
          <p:nvPr/>
        </p:nvSpPr>
        <p:spPr bwMode="auto">
          <a:xfrm>
            <a:off x="4950034" y="1702756"/>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756" name="Text Box 12">
            <a:extLst>
              <a:ext uri="{FF2B5EF4-FFF2-40B4-BE49-F238E27FC236}">
                <a16:creationId xmlns:a16="http://schemas.microsoft.com/office/drawing/2014/main" id="{4FFB352F-A8C3-4600-99BA-58668F97B51B}"/>
              </a:ext>
            </a:extLst>
          </p:cNvPr>
          <p:cNvSpPr txBox="1">
            <a:spLocks noChangeArrowheads="1"/>
          </p:cNvSpPr>
          <p:nvPr/>
        </p:nvSpPr>
        <p:spPr bwMode="auto">
          <a:xfrm>
            <a:off x="6534359" y="1486856"/>
            <a:ext cx="129540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dirty="0"/>
              <a:t>Son but</a:t>
            </a:r>
          </a:p>
        </p:txBody>
      </p:sp>
      <p:sp>
        <p:nvSpPr>
          <p:cNvPr id="31757" name="Freeform 13">
            <a:extLst>
              <a:ext uri="{FF2B5EF4-FFF2-40B4-BE49-F238E27FC236}">
                <a16:creationId xmlns:a16="http://schemas.microsoft.com/office/drawing/2014/main" id="{C7EB0DC1-7F4D-4F7A-9E4F-55DD941F390F}"/>
              </a:ext>
            </a:extLst>
          </p:cNvPr>
          <p:cNvSpPr>
            <a:spLocks/>
          </p:cNvSpPr>
          <p:nvPr/>
        </p:nvSpPr>
        <p:spPr bwMode="auto">
          <a:xfrm>
            <a:off x="4950034" y="2416008"/>
            <a:ext cx="1152525" cy="1587"/>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758" name="Text Box 14">
            <a:extLst>
              <a:ext uri="{FF2B5EF4-FFF2-40B4-BE49-F238E27FC236}">
                <a16:creationId xmlns:a16="http://schemas.microsoft.com/office/drawing/2014/main" id="{22458D2E-B6D0-4817-AF18-828746D74EEB}"/>
              </a:ext>
            </a:extLst>
          </p:cNvPr>
          <p:cNvSpPr txBox="1">
            <a:spLocks noChangeArrowheads="1"/>
          </p:cNvSpPr>
          <p:nvPr/>
        </p:nvSpPr>
        <p:spPr bwMode="auto">
          <a:xfrm>
            <a:off x="6534359" y="2200108"/>
            <a:ext cx="2808288"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Ses moyens d’action</a:t>
            </a:r>
          </a:p>
        </p:txBody>
      </p:sp>
      <p:sp>
        <p:nvSpPr>
          <p:cNvPr id="31759" name="Freeform 15">
            <a:extLst>
              <a:ext uri="{FF2B5EF4-FFF2-40B4-BE49-F238E27FC236}">
                <a16:creationId xmlns:a16="http://schemas.microsoft.com/office/drawing/2014/main" id="{B66044D5-BDFB-4AC7-BA5E-A1891A59267E}"/>
              </a:ext>
            </a:extLst>
          </p:cNvPr>
          <p:cNvSpPr>
            <a:spLocks/>
          </p:cNvSpPr>
          <p:nvPr/>
        </p:nvSpPr>
        <p:spPr bwMode="auto">
          <a:xfrm>
            <a:off x="4950033" y="3189968"/>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760" name="Text Box 16">
            <a:extLst>
              <a:ext uri="{FF2B5EF4-FFF2-40B4-BE49-F238E27FC236}">
                <a16:creationId xmlns:a16="http://schemas.microsoft.com/office/drawing/2014/main" id="{9DBFA6D9-7729-49E8-A9AC-BBB58D78B5BA}"/>
              </a:ext>
            </a:extLst>
          </p:cNvPr>
          <p:cNvSpPr txBox="1">
            <a:spLocks noChangeArrowheads="1"/>
          </p:cNvSpPr>
          <p:nvPr/>
        </p:nvSpPr>
        <p:spPr bwMode="auto">
          <a:xfrm>
            <a:off x="6534359" y="2913360"/>
            <a:ext cx="24479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organisation</a:t>
            </a:r>
          </a:p>
        </p:txBody>
      </p:sp>
      <p:sp>
        <p:nvSpPr>
          <p:cNvPr id="31764" name="Text Box 20">
            <a:extLst>
              <a:ext uri="{FF2B5EF4-FFF2-40B4-BE49-F238E27FC236}">
                <a16:creationId xmlns:a16="http://schemas.microsoft.com/office/drawing/2014/main" id="{9AFF845E-0858-4F40-907D-AF3A1DAC783C}"/>
              </a:ext>
            </a:extLst>
          </p:cNvPr>
          <p:cNvSpPr txBox="1">
            <a:spLocks noChangeArrowheads="1"/>
          </p:cNvSpPr>
          <p:nvPr/>
        </p:nvSpPr>
        <p:spPr bwMode="auto">
          <a:xfrm>
            <a:off x="6102559" y="357960"/>
            <a:ext cx="3169760" cy="73025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dirty="0">
                <a:solidFill>
                  <a:srgbClr val="C9211E"/>
                </a:solidFill>
                <a:latin typeface="Verdana" panose="020B0604030504040204" pitchFamily="34" charset="0"/>
              </a:rPr>
              <a:t>Vidéo Atout France au Mexique</a:t>
            </a:r>
          </a:p>
        </p:txBody>
      </p:sp>
      <p:pic>
        <p:nvPicPr>
          <p:cNvPr id="27" name="Picture 1">
            <a:extLst>
              <a:ext uri="{FF2B5EF4-FFF2-40B4-BE49-F238E27FC236}">
                <a16:creationId xmlns:a16="http://schemas.microsoft.com/office/drawing/2014/main" id="{AD85B873-D13C-4B59-9DEF-E159A73B9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69" y="4565919"/>
            <a:ext cx="5070475" cy="2376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Freeform 2">
            <a:extLst>
              <a:ext uri="{FF2B5EF4-FFF2-40B4-BE49-F238E27FC236}">
                <a16:creationId xmlns:a16="http://schemas.microsoft.com/office/drawing/2014/main" id="{6EDE9DC8-1D71-4631-BCBA-96B03A1527E4}"/>
              </a:ext>
            </a:extLst>
          </p:cNvPr>
          <p:cNvSpPr>
            <a:spLocks/>
          </p:cNvSpPr>
          <p:nvPr/>
        </p:nvSpPr>
        <p:spPr bwMode="auto">
          <a:xfrm>
            <a:off x="5490369" y="5070744"/>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Text Box 3">
            <a:extLst>
              <a:ext uri="{FF2B5EF4-FFF2-40B4-BE49-F238E27FC236}">
                <a16:creationId xmlns:a16="http://schemas.microsoft.com/office/drawing/2014/main" id="{B319EDD8-7C44-4C85-8B28-445704191FE4}"/>
              </a:ext>
            </a:extLst>
          </p:cNvPr>
          <p:cNvSpPr txBox="1">
            <a:spLocks noChangeArrowheads="1"/>
          </p:cNvSpPr>
          <p:nvPr/>
        </p:nvSpPr>
        <p:spPr bwMode="auto">
          <a:xfrm>
            <a:off x="7074694" y="4854844"/>
            <a:ext cx="129540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but</a:t>
            </a:r>
          </a:p>
        </p:txBody>
      </p:sp>
      <p:sp>
        <p:nvSpPr>
          <p:cNvPr id="30" name="Freeform 4">
            <a:extLst>
              <a:ext uri="{FF2B5EF4-FFF2-40B4-BE49-F238E27FC236}">
                <a16:creationId xmlns:a16="http://schemas.microsoft.com/office/drawing/2014/main" id="{8959C78B-8DB3-4424-9681-983E14244563}"/>
              </a:ext>
            </a:extLst>
          </p:cNvPr>
          <p:cNvSpPr>
            <a:spLocks/>
          </p:cNvSpPr>
          <p:nvPr/>
        </p:nvSpPr>
        <p:spPr bwMode="auto">
          <a:xfrm>
            <a:off x="5490369" y="5862907"/>
            <a:ext cx="1152525" cy="1587"/>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 name="Text Box 5">
            <a:extLst>
              <a:ext uri="{FF2B5EF4-FFF2-40B4-BE49-F238E27FC236}">
                <a16:creationId xmlns:a16="http://schemas.microsoft.com/office/drawing/2014/main" id="{6A762849-54AC-4C05-A9BD-EAAC7CE63E30}"/>
              </a:ext>
            </a:extLst>
          </p:cNvPr>
          <p:cNvSpPr txBox="1">
            <a:spLocks noChangeArrowheads="1"/>
          </p:cNvSpPr>
          <p:nvPr/>
        </p:nvSpPr>
        <p:spPr bwMode="auto">
          <a:xfrm>
            <a:off x="7074694" y="5647007"/>
            <a:ext cx="2808288"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Ses moyens d’action</a:t>
            </a:r>
          </a:p>
        </p:txBody>
      </p:sp>
      <p:sp>
        <p:nvSpPr>
          <p:cNvPr id="32" name="Freeform 6">
            <a:extLst>
              <a:ext uri="{FF2B5EF4-FFF2-40B4-BE49-F238E27FC236}">
                <a16:creationId xmlns:a16="http://schemas.microsoft.com/office/drawing/2014/main" id="{14563212-8615-4A66-BFBB-DB6F15881D05}"/>
              </a:ext>
            </a:extLst>
          </p:cNvPr>
          <p:cNvSpPr>
            <a:spLocks/>
          </p:cNvSpPr>
          <p:nvPr/>
        </p:nvSpPr>
        <p:spPr bwMode="auto">
          <a:xfrm>
            <a:off x="5490369" y="6582044"/>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3" name="Text Box 7">
            <a:extLst>
              <a:ext uri="{FF2B5EF4-FFF2-40B4-BE49-F238E27FC236}">
                <a16:creationId xmlns:a16="http://schemas.microsoft.com/office/drawing/2014/main" id="{A7F8829F-FC17-46AF-9E95-9F95D13C482E}"/>
              </a:ext>
            </a:extLst>
          </p:cNvPr>
          <p:cNvSpPr txBox="1">
            <a:spLocks noChangeArrowheads="1"/>
          </p:cNvSpPr>
          <p:nvPr/>
        </p:nvSpPr>
        <p:spPr bwMode="auto">
          <a:xfrm>
            <a:off x="7074694" y="6366144"/>
            <a:ext cx="24479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organisation</a:t>
            </a:r>
          </a:p>
        </p:txBody>
      </p:sp>
      <p:sp>
        <p:nvSpPr>
          <p:cNvPr id="34" name="Text Box 8">
            <a:extLst>
              <a:ext uri="{FF2B5EF4-FFF2-40B4-BE49-F238E27FC236}">
                <a16:creationId xmlns:a16="http://schemas.microsoft.com/office/drawing/2014/main" id="{4576A683-5312-4F7E-85B1-10D739286005}"/>
              </a:ext>
            </a:extLst>
          </p:cNvPr>
          <p:cNvSpPr txBox="1">
            <a:spLocks noChangeArrowheads="1"/>
          </p:cNvSpPr>
          <p:nvPr/>
        </p:nvSpPr>
        <p:spPr bwMode="auto">
          <a:xfrm>
            <a:off x="156369" y="3918219"/>
            <a:ext cx="7056438" cy="431800"/>
          </a:xfrm>
          <a:prstGeom prst="rect">
            <a:avLst/>
          </a:prstGeom>
          <a:solidFill>
            <a:schemeClr val="bg1"/>
          </a:solidFill>
          <a:ln>
            <a:noFill/>
          </a:ln>
          <a:effec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Union Nationale des Associations de Tourisme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17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17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17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1755"/>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317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1757"/>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317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31759"/>
                                        </p:tgtEl>
                                        <p:attrNameLst>
                                          <p:attrName>style.visibility</p:attrName>
                                        </p:attrNameLst>
                                      </p:cBhvr>
                                      <p:to>
                                        <p:strVal val="visible"/>
                                      </p:to>
                                    </p:set>
                                  </p:childTnLst>
                                </p:cTn>
                              </p:par>
                              <p:par>
                                <p:cTn id="31" presetID="1" presetClass="entr" fill="hold" nodeType="withEffect">
                                  <p:stCondLst>
                                    <p:cond delay="0"/>
                                  </p:stCondLst>
                                  <p:childTnLst>
                                    <p:set>
                                      <p:cBhvr additive="repl">
                                        <p:cTn id="32" dur="1" fill="hold">
                                          <p:stCondLst>
                                            <p:cond delay="0"/>
                                          </p:stCondLst>
                                        </p:cTn>
                                        <p:tgtEl>
                                          <p:spTgt spid="3176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fill="hold" nodeType="clickEffect">
                                  <p:stCondLst>
                                    <p:cond delay="0"/>
                                  </p:stCondLst>
                                  <p:childTnLst>
                                    <p:set>
                                      <p:cBhvr additive="repl">
                                        <p:cTn id="36" dur="1" fill="hold">
                                          <p:stCondLst>
                                            <p:cond delay="0"/>
                                          </p:stCondLst>
                                        </p:cTn>
                                        <p:tgtEl>
                                          <p:spTgt spid="317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additive="repl">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additive="repl">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additive="repl">
                                        <p:cTn id="48" dur="1" fill="hold">
                                          <p:stCondLst>
                                            <p:cond delay="0"/>
                                          </p:stCondLst>
                                        </p:cTn>
                                        <p:tgtEl>
                                          <p:spTgt spid="28"/>
                                        </p:tgtEl>
                                        <p:attrNameLst>
                                          <p:attrName>style.visibility</p:attrName>
                                        </p:attrNameLst>
                                      </p:cBhvr>
                                      <p:to>
                                        <p:strVal val="visible"/>
                                      </p:to>
                                    </p:set>
                                  </p:childTnLst>
                                </p:cTn>
                              </p:par>
                              <p:par>
                                <p:cTn id="49" presetID="1" presetClass="entr" fill="hold" nodeType="withEffect">
                                  <p:stCondLst>
                                    <p:cond delay="0"/>
                                  </p:stCondLst>
                                  <p:childTnLst>
                                    <p:set>
                                      <p:cBhvr additive="repl">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additive="repl">
                                        <p:cTn id="54" dur="1" fill="hold">
                                          <p:stCondLst>
                                            <p:cond delay="0"/>
                                          </p:stCondLst>
                                        </p:cTn>
                                        <p:tgtEl>
                                          <p:spTgt spid="30"/>
                                        </p:tgtEl>
                                        <p:attrNameLst>
                                          <p:attrName>style.visibility</p:attrName>
                                        </p:attrNameLst>
                                      </p:cBhvr>
                                      <p:to>
                                        <p:strVal val="visible"/>
                                      </p:to>
                                    </p:set>
                                  </p:childTnLst>
                                </p:cTn>
                              </p:par>
                              <p:par>
                                <p:cTn id="55" presetID="1" presetClass="entr" fill="hold" nodeType="withEffect">
                                  <p:stCondLst>
                                    <p:cond delay="0"/>
                                  </p:stCondLst>
                                  <p:childTnLst>
                                    <p:set>
                                      <p:cBhvr additive="repl">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additive="repl">
                                        <p:cTn id="60" dur="1" fill="hold">
                                          <p:stCondLst>
                                            <p:cond delay="0"/>
                                          </p:stCondLst>
                                        </p:cTn>
                                        <p:tgtEl>
                                          <p:spTgt spid="32"/>
                                        </p:tgtEl>
                                        <p:attrNameLst>
                                          <p:attrName>style.visibility</p:attrName>
                                        </p:attrNameLst>
                                      </p:cBhvr>
                                      <p:to>
                                        <p:strVal val="visible"/>
                                      </p:to>
                                    </p:set>
                                  </p:childTnLst>
                                </p:cTn>
                              </p:par>
                              <p:par>
                                <p:cTn id="61" presetID="1" presetClass="entr" fill="hold" nodeType="withEffect">
                                  <p:stCondLst>
                                    <p:cond delay="0"/>
                                  </p:stCondLst>
                                  <p:childTnLst>
                                    <p:set>
                                      <p:cBhvr additive="repl">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4C2810BF-7441-43C1-86AB-19381D3B7776}"/>
              </a:ext>
            </a:extLst>
          </p:cNvPr>
          <p:cNvSpPr txBox="1">
            <a:spLocks noChangeArrowheads="1"/>
          </p:cNvSpPr>
          <p:nvPr/>
        </p:nvSpPr>
        <p:spPr bwMode="auto">
          <a:xfrm>
            <a:off x="431801" y="144463"/>
            <a:ext cx="2808312"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à l’échelle locale</a:t>
            </a:r>
          </a:p>
        </p:txBody>
      </p:sp>
      <p:pic>
        <p:nvPicPr>
          <p:cNvPr id="34818" name="Picture 2">
            <a:extLst>
              <a:ext uri="{FF2B5EF4-FFF2-40B4-BE49-F238E27FC236}">
                <a16:creationId xmlns:a16="http://schemas.microsoft.com/office/drawing/2014/main" id="{8F946CC0-BE67-4C5B-B77B-7991A9586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2208213"/>
            <a:ext cx="9299575" cy="4056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Text Box 3">
            <a:extLst>
              <a:ext uri="{FF2B5EF4-FFF2-40B4-BE49-F238E27FC236}">
                <a16:creationId xmlns:a16="http://schemas.microsoft.com/office/drawing/2014/main" id="{84C69E54-48C3-4B6B-A11F-195E8C24770D}"/>
              </a:ext>
            </a:extLst>
          </p:cNvPr>
          <p:cNvSpPr txBox="1">
            <a:spLocks noChangeArrowheads="1"/>
          </p:cNvSpPr>
          <p:nvPr/>
        </p:nvSpPr>
        <p:spPr bwMode="auto">
          <a:xfrm>
            <a:off x="360363" y="1728788"/>
            <a:ext cx="61309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Exemple : le site internet du CRT de la région PACA</a:t>
            </a:r>
          </a:p>
        </p:txBody>
      </p:sp>
      <p:sp>
        <p:nvSpPr>
          <p:cNvPr id="34820" name="Text Box 4">
            <a:extLst>
              <a:ext uri="{FF2B5EF4-FFF2-40B4-BE49-F238E27FC236}">
                <a16:creationId xmlns:a16="http://schemas.microsoft.com/office/drawing/2014/main" id="{221B360E-5C75-4231-8E09-BFA8E2E6C5C4}"/>
              </a:ext>
            </a:extLst>
          </p:cNvPr>
          <p:cNvSpPr txBox="1">
            <a:spLocks noChangeArrowheads="1"/>
          </p:cNvSpPr>
          <p:nvPr/>
        </p:nvSpPr>
        <p:spPr bwMode="auto">
          <a:xfrm>
            <a:off x="431800" y="936625"/>
            <a:ext cx="6335713"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 comités régionaux du tourisme (CRT)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48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48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additive="repl">
                                        <p:cTn id="14" dur="1" fill="hold">
                                          <p:stCondLst>
                                            <p:cond delay="0"/>
                                          </p:stCondLst>
                                        </p:cTn>
                                        <p:tgtEl>
                                          <p:spTgt spid="34818"/>
                                        </p:tgtEl>
                                        <p:attrNameLst>
                                          <p:attrName>style.visibility</p:attrName>
                                        </p:attrNameLst>
                                      </p:cBhvr>
                                      <p:to>
                                        <p:strVal val="visible"/>
                                      </p:to>
                                    </p:set>
                                    <p:animEffect transition="in" filter="checkerboard(across)">
                                      <p:cBhvr additive="repl">
                                        <p:cTn id="15" dur="500"/>
                                        <p:tgtEl>
                                          <p:spTgt spid="34818"/>
                                        </p:tgtEl>
                                      </p:cBhvr>
                                    </p:animEffect>
                                  </p:childTnLst>
                                </p:cTn>
                              </p:par>
                              <p:par>
                                <p:cTn id="16" presetID="5" presetClass="entr" presetSubtype="10" fill="hold" nodeType="withEffect">
                                  <p:stCondLst>
                                    <p:cond delay="0"/>
                                  </p:stCondLst>
                                  <p:childTnLst>
                                    <p:set>
                                      <p:cBhvr additive="repl">
                                        <p:cTn id="17" dur="1" fill="hold">
                                          <p:stCondLst>
                                            <p:cond delay="0"/>
                                          </p:stCondLst>
                                        </p:cTn>
                                        <p:tgtEl>
                                          <p:spTgt spid="34819"/>
                                        </p:tgtEl>
                                        <p:attrNameLst>
                                          <p:attrName>style.visibility</p:attrName>
                                        </p:attrNameLst>
                                      </p:cBhvr>
                                      <p:to>
                                        <p:strVal val="visible"/>
                                      </p:to>
                                    </p:set>
                                    <p:animEffect transition="in" filter="checkerboard(across)">
                                      <p:cBhvr additive="repl">
                                        <p:cTn id="18"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6F6BC997-41D2-4A27-BF25-D3E9DEBAD019}"/>
              </a:ext>
            </a:extLst>
          </p:cNvPr>
          <p:cNvSpPr txBox="1">
            <a:spLocks noChangeArrowheads="1"/>
          </p:cNvSpPr>
          <p:nvPr/>
        </p:nvSpPr>
        <p:spPr bwMode="auto">
          <a:xfrm>
            <a:off x="215900" y="144463"/>
            <a:ext cx="7704138"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agences de développement touristique (ADT).</a:t>
            </a:r>
          </a:p>
        </p:txBody>
      </p:sp>
      <p:pic>
        <p:nvPicPr>
          <p:cNvPr id="35842" name="Picture 2">
            <a:extLst>
              <a:ext uri="{FF2B5EF4-FFF2-40B4-BE49-F238E27FC236}">
                <a16:creationId xmlns:a16="http://schemas.microsoft.com/office/drawing/2014/main" id="{1B7FE392-04F8-4B3B-8537-2E6056ADB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874838"/>
            <a:ext cx="8672513" cy="4965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Text Box 3">
            <a:extLst>
              <a:ext uri="{FF2B5EF4-FFF2-40B4-BE49-F238E27FC236}">
                <a16:creationId xmlns:a16="http://schemas.microsoft.com/office/drawing/2014/main" id="{9FE78B02-7B1E-45F2-992A-C8CBBA7604B8}"/>
              </a:ext>
            </a:extLst>
          </p:cNvPr>
          <p:cNvSpPr txBox="1">
            <a:spLocks noChangeArrowheads="1"/>
          </p:cNvSpPr>
          <p:nvPr/>
        </p:nvSpPr>
        <p:spPr bwMode="auto">
          <a:xfrm>
            <a:off x="360363" y="1079500"/>
            <a:ext cx="6408737"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C9211E"/>
                </a:solidFill>
                <a:latin typeface="Verdana" panose="020B0604030504040204" pitchFamily="34" charset="0"/>
              </a:rPr>
              <a:t>Vidéo sur une agente de développement touristique en Occitanie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additive="repl">
                                        <p:cTn id="10" dur="1" fill="hold">
                                          <p:stCondLst>
                                            <p:cond delay="0"/>
                                          </p:stCondLst>
                                        </p:cTn>
                                        <p:tgtEl>
                                          <p:spTgt spid="35842"/>
                                        </p:tgtEl>
                                        <p:attrNameLst>
                                          <p:attrName>style.visibility</p:attrName>
                                        </p:attrNameLst>
                                      </p:cBhvr>
                                      <p:to>
                                        <p:strVal val="visible"/>
                                      </p:to>
                                    </p:set>
                                    <p:animEffect transition="in" filter="checkerboard(across)">
                                      <p:cBhvr additive="repl">
                                        <p:cTn id="11" dur="500"/>
                                        <p:tgtEl>
                                          <p:spTgt spid="35842"/>
                                        </p:tgtEl>
                                      </p:cBhvr>
                                    </p:animEffect>
                                  </p:childTnLst>
                                </p:cTn>
                              </p:par>
                              <p:par>
                                <p:cTn id="12" presetID="5" presetClass="entr" presetSubtype="10" fill="hold" nodeType="withEffect">
                                  <p:stCondLst>
                                    <p:cond delay="0"/>
                                  </p:stCondLst>
                                  <p:childTnLst>
                                    <p:set>
                                      <p:cBhvr additive="repl">
                                        <p:cTn id="13" dur="1" fill="hold">
                                          <p:stCondLst>
                                            <p:cond delay="0"/>
                                          </p:stCondLst>
                                        </p:cTn>
                                        <p:tgtEl>
                                          <p:spTgt spid="35843"/>
                                        </p:tgtEl>
                                        <p:attrNameLst>
                                          <p:attrName>style.visibility</p:attrName>
                                        </p:attrNameLst>
                                      </p:cBhvr>
                                      <p:to>
                                        <p:strVal val="visible"/>
                                      </p:to>
                                    </p:set>
                                    <p:animEffect transition="in" filter="checkerboard(across)">
                                      <p:cBhvr additive="repl">
                                        <p:cTn id="14"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60EA8C19-2924-4C9F-A09E-07B704B98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000">
            <a:off x="449263" y="695325"/>
            <a:ext cx="5397500" cy="3967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6" name="Text Box 2">
            <a:extLst>
              <a:ext uri="{FF2B5EF4-FFF2-40B4-BE49-F238E27FC236}">
                <a16:creationId xmlns:a16="http://schemas.microsoft.com/office/drawing/2014/main" id="{E8DDD6B6-2E84-4795-8AA3-7E7C2AD6AE6E}"/>
              </a:ext>
            </a:extLst>
          </p:cNvPr>
          <p:cNvSpPr txBox="1">
            <a:spLocks noChangeArrowheads="1"/>
          </p:cNvSpPr>
          <p:nvPr/>
        </p:nvSpPr>
        <p:spPr bwMode="auto">
          <a:xfrm rot="20700000">
            <a:off x="420688" y="506413"/>
            <a:ext cx="3538537"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Office de tourisme de Poitiers</a:t>
            </a:r>
          </a:p>
        </p:txBody>
      </p:sp>
      <p:sp>
        <p:nvSpPr>
          <p:cNvPr id="36867" name="Text Box 3">
            <a:extLst>
              <a:ext uri="{FF2B5EF4-FFF2-40B4-BE49-F238E27FC236}">
                <a16:creationId xmlns:a16="http://schemas.microsoft.com/office/drawing/2014/main" id="{AD6EC138-53B5-4C47-A68B-2F15FDE80092}"/>
              </a:ext>
            </a:extLst>
          </p:cNvPr>
          <p:cNvSpPr txBox="1">
            <a:spLocks noChangeArrowheads="1"/>
          </p:cNvSpPr>
          <p:nvPr/>
        </p:nvSpPr>
        <p:spPr bwMode="auto">
          <a:xfrm>
            <a:off x="6191250" y="298450"/>
            <a:ext cx="3743325" cy="10175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offices de tourisme et syndicats d’initiative (OTSI)</a:t>
            </a:r>
          </a:p>
        </p:txBody>
      </p:sp>
      <p:sp>
        <p:nvSpPr>
          <p:cNvPr id="36868" name="Text Box 4">
            <a:extLst>
              <a:ext uri="{FF2B5EF4-FFF2-40B4-BE49-F238E27FC236}">
                <a16:creationId xmlns:a16="http://schemas.microsoft.com/office/drawing/2014/main" id="{65FF813E-5944-42FC-BD02-DE6DA5566F11}"/>
              </a:ext>
            </a:extLst>
          </p:cNvPr>
          <p:cNvSpPr txBox="1">
            <a:spLocks noChangeArrowheads="1"/>
          </p:cNvSpPr>
          <p:nvPr/>
        </p:nvSpPr>
        <p:spPr bwMode="auto">
          <a:xfrm rot="1200000">
            <a:off x="6215063" y="2773363"/>
            <a:ext cx="3538537"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Office de tourisme de Civray</a:t>
            </a:r>
          </a:p>
        </p:txBody>
      </p:sp>
      <p:pic>
        <p:nvPicPr>
          <p:cNvPr id="36869" name="Picture 5">
            <a:extLst>
              <a:ext uri="{FF2B5EF4-FFF2-40B4-BE49-F238E27FC236}">
                <a16:creationId xmlns:a16="http://schemas.microsoft.com/office/drawing/2014/main" id="{B89A25BA-D006-4544-B46F-B9BE10F9B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4476750" y="2978150"/>
            <a:ext cx="4595813"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37DABB00-2B44-4F03-A537-99031DCF97CA}"/>
              </a:ext>
            </a:extLst>
          </p:cNvPr>
          <p:cNvSpPr txBox="1">
            <a:spLocks noChangeArrowheads="1"/>
          </p:cNvSpPr>
          <p:nvPr/>
        </p:nvSpPr>
        <p:spPr bwMode="auto">
          <a:xfrm>
            <a:off x="246703" y="1543322"/>
            <a:ext cx="2273329" cy="724347"/>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À l’échelle internationale</a:t>
            </a:r>
          </a:p>
        </p:txBody>
      </p:sp>
      <p:sp>
        <p:nvSpPr>
          <p:cNvPr id="37890" name="Text Box 2">
            <a:extLst>
              <a:ext uri="{FF2B5EF4-FFF2-40B4-BE49-F238E27FC236}">
                <a16:creationId xmlns:a16="http://schemas.microsoft.com/office/drawing/2014/main" id="{B78C8A4D-B4FC-4038-A287-CBAC2610BABC}"/>
              </a:ext>
            </a:extLst>
          </p:cNvPr>
          <p:cNvSpPr txBox="1">
            <a:spLocks noChangeArrowheads="1"/>
          </p:cNvSpPr>
          <p:nvPr/>
        </p:nvSpPr>
        <p:spPr bwMode="auto">
          <a:xfrm>
            <a:off x="215900" y="144463"/>
            <a:ext cx="8207375" cy="576262"/>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II Les politiques de développement touristique</a:t>
            </a:r>
          </a:p>
        </p:txBody>
      </p:sp>
      <p:sp>
        <p:nvSpPr>
          <p:cNvPr id="37891" name="Text Box 3">
            <a:extLst>
              <a:ext uri="{FF2B5EF4-FFF2-40B4-BE49-F238E27FC236}">
                <a16:creationId xmlns:a16="http://schemas.microsoft.com/office/drawing/2014/main" id="{6869F2F1-1CFD-4492-BB8C-508F1D8BD62F}"/>
              </a:ext>
            </a:extLst>
          </p:cNvPr>
          <p:cNvSpPr txBox="1">
            <a:spLocks noChangeArrowheads="1"/>
          </p:cNvSpPr>
          <p:nvPr/>
        </p:nvSpPr>
        <p:spPr bwMode="auto">
          <a:xfrm>
            <a:off x="215900" y="847725"/>
            <a:ext cx="5256213" cy="520700"/>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1/ Le rôle croissant des États</a:t>
            </a:r>
          </a:p>
        </p:txBody>
      </p:sp>
      <p:sp>
        <p:nvSpPr>
          <p:cNvPr id="37893" name="Text Box 5">
            <a:extLst>
              <a:ext uri="{FF2B5EF4-FFF2-40B4-BE49-F238E27FC236}">
                <a16:creationId xmlns:a16="http://schemas.microsoft.com/office/drawing/2014/main" id="{50858938-C142-46B9-8EC3-A59D7D675EF2}"/>
              </a:ext>
            </a:extLst>
          </p:cNvPr>
          <p:cNvSpPr txBox="1">
            <a:spLocks noChangeArrowheads="1"/>
          </p:cNvSpPr>
          <p:nvPr/>
        </p:nvSpPr>
        <p:spPr bwMode="auto">
          <a:xfrm>
            <a:off x="195402" y="2411685"/>
            <a:ext cx="2273329" cy="1224136"/>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dirty="0">
                <a:cs typeface="MS Mincho;ＭＳ 明朝" pitchFamily="49" charset="0"/>
              </a:rPr>
              <a:t>En 2025 aura lieu l’AG de l’OMT à Riyad en Arabie Saoudite</a:t>
            </a:r>
          </a:p>
        </p:txBody>
      </p:sp>
      <p:pic>
        <p:nvPicPr>
          <p:cNvPr id="3" name="Image 2">
            <a:extLst>
              <a:ext uri="{FF2B5EF4-FFF2-40B4-BE49-F238E27FC236}">
                <a16:creationId xmlns:a16="http://schemas.microsoft.com/office/drawing/2014/main" id="{CE0C62F7-0B1E-695F-0700-90C2B3921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144" y="1534539"/>
            <a:ext cx="5510289" cy="611125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7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7889"/>
                                        </p:tgtEl>
                                        <p:attrNameLst>
                                          <p:attrName>style.visibility</p:attrName>
                                        </p:attrNameLst>
                                      </p:cBhvr>
                                      <p:to>
                                        <p:strVal val="visible"/>
                                      </p:to>
                                    </p:set>
                                  </p:childTnLst>
                                </p:cTn>
                              </p:par>
                              <p:par>
                                <p:cTn id="15" presetID="5" presetClass="entr" presetSubtype="10" fill="hold" nodeType="withEffect">
                                  <p:stCondLst>
                                    <p:cond delay="0"/>
                                  </p:stCondLst>
                                  <p:childTnLst>
                                    <p:set>
                                      <p:cBhvr additive="repl">
                                        <p:cTn id="16" dur="1" fill="hold">
                                          <p:stCondLst>
                                            <p:cond delay="0"/>
                                          </p:stCondLst>
                                        </p:cTn>
                                        <p:tgtEl>
                                          <p:spTgt spid="37893"/>
                                        </p:tgtEl>
                                        <p:attrNameLst>
                                          <p:attrName>style.visibility</p:attrName>
                                        </p:attrNameLst>
                                      </p:cBhvr>
                                      <p:to>
                                        <p:strVal val="visible"/>
                                      </p:to>
                                    </p:set>
                                    <p:animEffect transition="in" filter="checkerboard(across)">
                                      <p:cBhvr additive="repl">
                                        <p:cTn id="17" dur="500"/>
                                        <p:tgtEl>
                                          <p:spTgt spid="3789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2A58C5A4-85EB-4BCB-9B6C-444012E3D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6688"/>
            <a:ext cx="6107113" cy="343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4" name="Picture 2">
            <a:extLst>
              <a:ext uri="{FF2B5EF4-FFF2-40B4-BE49-F238E27FC236}">
                <a16:creationId xmlns:a16="http://schemas.microsoft.com/office/drawing/2014/main" id="{CF4364FF-CF67-447F-94D1-2A10B2B68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950" y="3730625"/>
            <a:ext cx="5256213" cy="354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3">
            <a:extLst>
              <a:ext uri="{FF2B5EF4-FFF2-40B4-BE49-F238E27FC236}">
                <a16:creationId xmlns:a16="http://schemas.microsoft.com/office/drawing/2014/main" id="{692A2A3B-40E4-4057-9E02-026CAF91BE12}"/>
              </a:ext>
            </a:extLst>
          </p:cNvPr>
          <p:cNvSpPr txBox="1">
            <a:spLocks noChangeArrowheads="1"/>
          </p:cNvSpPr>
          <p:nvPr/>
        </p:nvSpPr>
        <p:spPr bwMode="auto">
          <a:xfrm>
            <a:off x="7127875" y="936625"/>
            <a:ext cx="2735263" cy="150653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Les sites classés au patrimoine mondial de l’UNESCO</a:t>
            </a:r>
          </a:p>
          <a:p>
            <a:pPr algn="ctr"/>
            <a:r>
              <a:rPr lang="fr-FR" altLang="fr-FR" sz="2000" b="1"/>
              <a:t>(organisation des Nations unies)</a:t>
            </a:r>
          </a:p>
        </p:txBody>
      </p:sp>
      <p:sp>
        <p:nvSpPr>
          <p:cNvPr id="38916" name="Text Box 4">
            <a:extLst>
              <a:ext uri="{FF2B5EF4-FFF2-40B4-BE49-F238E27FC236}">
                <a16:creationId xmlns:a16="http://schemas.microsoft.com/office/drawing/2014/main" id="{793BC787-F140-41FC-A670-3BD8B9B4AD54}"/>
              </a:ext>
            </a:extLst>
          </p:cNvPr>
          <p:cNvSpPr txBox="1">
            <a:spLocks noChangeArrowheads="1"/>
          </p:cNvSpPr>
          <p:nvPr/>
        </p:nvSpPr>
        <p:spPr bwMode="auto">
          <a:xfrm>
            <a:off x="1079500" y="4684713"/>
            <a:ext cx="2735263" cy="17907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La grande barrière de corail en Australie : la plus importante du monde (sur + de 2300km)</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2470DD7A-4542-43CB-A817-867916414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2808288"/>
            <a:ext cx="6286500" cy="470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0F634EB8-7105-4769-A008-EF5838466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3" y="71438"/>
            <a:ext cx="4953000" cy="396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a:extLst>
              <a:ext uri="{FF2B5EF4-FFF2-40B4-BE49-F238E27FC236}">
                <a16:creationId xmlns:a16="http://schemas.microsoft.com/office/drawing/2014/main" id="{DEE5135F-BFE4-4F06-B61A-33F8088F5C8D}"/>
              </a:ext>
            </a:extLst>
          </p:cNvPr>
          <p:cNvSpPr txBox="1">
            <a:spLocks noChangeArrowheads="1"/>
          </p:cNvSpPr>
          <p:nvPr/>
        </p:nvSpPr>
        <p:spPr bwMode="auto">
          <a:xfrm>
            <a:off x="5040313" y="119063"/>
            <a:ext cx="4895850" cy="292417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La création d'une via ferrata est un concept original qui relie nature, découverte et sensations. Elle est située sur un site exceptionnel, dans l'est de l'île, près de la cascade Niagara à Sainte- Suzanne. Ce site offre de nombreux atouts : un paysage verdoyant, une chute d'eau d'environ 50 mètres et un espace naturel accessible en voiture avec un parking.</a:t>
            </a:r>
          </a:p>
        </p:txBody>
      </p:sp>
      <p:sp>
        <p:nvSpPr>
          <p:cNvPr id="39940" name="Text Box 4">
            <a:extLst>
              <a:ext uri="{FF2B5EF4-FFF2-40B4-BE49-F238E27FC236}">
                <a16:creationId xmlns:a16="http://schemas.microsoft.com/office/drawing/2014/main" id="{D353D062-3633-4A11-82DE-2F7171B6FDF1}"/>
              </a:ext>
            </a:extLst>
          </p:cNvPr>
          <p:cNvSpPr txBox="1">
            <a:spLocks noChangeArrowheads="1"/>
          </p:cNvSpPr>
          <p:nvPr/>
        </p:nvSpPr>
        <p:spPr bwMode="auto">
          <a:xfrm>
            <a:off x="71438" y="4392613"/>
            <a:ext cx="3455987" cy="26400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Ce projet sur l’île de La Réunion bénéficie du soutien du programme opérationnel du Fonds européen de développement régional (FEDER) au titre de la mesure « Aides aux entreprises touristiques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F4441EB2-085C-420C-8120-7AD1B331807F}"/>
              </a:ext>
            </a:extLst>
          </p:cNvPr>
          <p:cNvSpPr txBox="1">
            <a:spLocks noChangeArrowheads="1"/>
          </p:cNvSpPr>
          <p:nvPr/>
        </p:nvSpPr>
        <p:spPr bwMode="auto">
          <a:xfrm>
            <a:off x="360363" y="215900"/>
            <a:ext cx="3311525"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À l’échelle nationale</a:t>
            </a:r>
          </a:p>
        </p:txBody>
      </p:sp>
      <p:sp>
        <p:nvSpPr>
          <p:cNvPr id="40962" name="Text Box 2">
            <a:extLst>
              <a:ext uri="{FF2B5EF4-FFF2-40B4-BE49-F238E27FC236}">
                <a16:creationId xmlns:a16="http://schemas.microsoft.com/office/drawing/2014/main" id="{03949AAC-FE2B-41DB-AB44-D554A76851FF}"/>
              </a:ext>
            </a:extLst>
          </p:cNvPr>
          <p:cNvSpPr txBox="1">
            <a:spLocks noChangeArrowheads="1"/>
          </p:cNvSpPr>
          <p:nvPr/>
        </p:nvSpPr>
        <p:spPr bwMode="auto">
          <a:xfrm>
            <a:off x="287338" y="1708150"/>
            <a:ext cx="9288462" cy="5346700"/>
          </a:xfrm>
          <a:prstGeom prst="rect">
            <a:avLst/>
          </a:prstGeom>
          <a:solidFill>
            <a:srgbClr val="F7F5B8"/>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solidFill>
                  <a:srgbClr val="4E0982"/>
                </a:solidFill>
                <a:latin typeface="Verdana" panose="020B0604030504040204" pitchFamily="34" charset="0"/>
              </a:rPr>
              <a:t>La naissance des parcs nationaux aux États-Unis</a:t>
            </a:r>
          </a:p>
          <a:p>
            <a:pPr>
              <a:lnSpc>
                <a:spcPct val="102000"/>
              </a:lnSpc>
            </a:pPr>
            <a:r>
              <a:rPr lang="fr-FR" altLang="fr-FR" sz="2000" b="1" dirty="0">
                <a:latin typeface="Verdana" panose="020B0604030504040204" pitchFamily="34" charset="0"/>
              </a:rPr>
              <a:t>Elle est issue de la découverte de Yellowstone par des explorateurs de l’Ouest Américain. Rentrés à l’Est, ils décrivent de fabuleux paysages, une faune et une flore somptueuse… A Washington, une grande expédition est donc lancée par le gouvernement. Peintres, écrivains, scientifiques se rendent sur le site et le retranscrivent sous toutes les formes.</a:t>
            </a:r>
          </a:p>
          <a:p>
            <a:pPr>
              <a:lnSpc>
                <a:spcPct val="102000"/>
              </a:lnSpc>
            </a:pPr>
            <a:endParaRPr lang="fr-FR" altLang="fr-FR" sz="2000" b="1" dirty="0">
              <a:latin typeface="Verdana" panose="020B0604030504040204" pitchFamily="34" charset="0"/>
            </a:endParaRPr>
          </a:p>
          <a:p>
            <a:pPr>
              <a:lnSpc>
                <a:spcPct val="102000"/>
              </a:lnSpc>
            </a:pPr>
            <a:r>
              <a:rPr lang="fr-FR" altLang="fr-FR" sz="2000" b="1" dirty="0">
                <a:latin typeface="Verdana" panose="020B0604030504040204" pitchFamily="34" charset="0"/>
              </a:rPr>
              <a:t>C’est dès 1872 que Yellowstone devient officiellement le premier parc national. La création d’une institution chargée de leur gestion, en 1916, confirme la volonté de protection des sites naturels, et de préservation pour les générations futures : </a:t>
            </a:r>
            <a:r>
              <a:rPr lang="fr-FR" altLang="fr-FR" sz="2000" b="1" dirty="0">
                <a:solidFill>
                  <a:srgbClr val="C9211E"/>
                </a:solidFill>
                <a:latin typeface="Verdana" panose="020B0604030504040204" pitchFamily="34" charset="0"/>
              </a:rPr>
              <a:t>le National Park Service</a:t>
            </a:r>
            <a:r>
              <a:rPr lang="fr-FR" altLang="fr-FR" sz="2000" b="1" dirty="0">
                <a:latin typeface="Verdana" panose="020B0604030504040204" pitchFamily="34" charset="0"/>
              </a:rPr>
              <a:t> aura pour but de ” conserver les paysages et les objets naturels et historiques et la vie sauvage qui s’y trouvent, ainsi que de permettre d’en profiter d’une manière qui les préserve dans le même état pour les générations futures ” </a:t>
            </a:r>
          </a:p>
        </p:txBody>
      </p:sp>
      <p:sp>
        <p:nvSpPr>
          <p:cNvPr id="40963" name="Text Box 3">
            <a:extLst>
              <a:ext uri="{FF2B5EF4-FFF2-40B4-BE49-F238E27FC236}">
                <a16:creationId xmlns:a16="http://schemas.microsoft.com/office/drawing/2014/main" id="{2C14A09D-58E6-44E9-8DEC-C3EB174E995D}"/>
              </a:ext>
            </a:extLst>
          </p:cNvPr>
          <p:cNvSpPr txBox="1">
            <a:spLocks noChangeArrowheads="1"/>
          </p:cNvSpPr>
          <p:nvPr/>
        </p:nvSpPr>
        <p:spPr bwMode="auto">
          <a:xfrm>
            <a:off x="719832" y="746125"/>
            <a:ext cx="504056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La politique touristique des États </a:t>
            </a:r>
          </a:p>
        </p:txBody>
      </p:sp>
      <p:sp>
        <p:nvSpPr>
          <p:cNvPr id="5" name="Text Box 3">
            <a:extLst>
              <a:ext uri="{FF2B5EF4-FFF2-40B4-BE49-F238E27FC236}">
                <a16:creationId xmlns:a16="http://schemas.microsoft.com/office/drawing/2014/main" id="{B4842AA1-D156-4712-8910-51ED4FE9F6B2}"/>
              </a:ext>
            </a:extLst>
          </p:cNvPr>
          <p:cNvSpPr txBox="1">
            <a:spLocks noChangeArrowheads="1"/>
          </p:cNvSpPr>
          <p:nvPr/>
        </p:nvSpPr>
        <p:spPr bwMode="auto">
          <a:xfrm>
            <a:off x="287338" y="1276350"/>
            <a:ext cx="143177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Exemple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09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09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45057" name="Picture 1">
            <a:extLst>
              <a:ext uri="{FF2B5EF4-FFF2-40B4-BE49-F238E27FC236}">
                <a16:creationId xmlns:a16="http://schemas.microsoft.com/office/drawing/2014/main" id="{56404D80-82B5-4683-BF05-5B8E07E47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 y="107429"/>
            <a:ext cx="9720262" cy="612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a:extLst>
              <a:ext uri="{FF2B5EF4-FFF2-40B4-BE49-F238E27FC236}">
                <a16:creationId xmlns:a16="http://schemas.microsoft.com/office/drawing/2014/main" id="{5086757C-CCF0-42B6-A2F0-BCE93130B288}"/>
              </a:ext>
            </a:extLst>
          </p:cNvPr>
          <p:cNvSpPr txBox="1">
            <a:spLocks noChangeArrowheads="1"/>
          </p:cNvSpPr>
          <p:nvPr/>
        </p:nvSpPr>
        <p:spPr bwMode="auto">
          <a:xfrm>
            <a:off x="180181" y="6372125"/>
            <a:ext cx="9612659"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dirty="0">
                <a:latin typeface="+mj-lt"/>
              </a:rPr>
              <a:t>Le parc de Yellowstone est à cheval sur trois États : Idaho, Wyoming et Montana</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54D747A3-E4A1-4FD2-92F9-CD8789F1450C}"/>
              </a:ext>
            </a:extLst>
          </p:cNvPr>
          <p:cNvSpPr txBox="1">
            <a:spLocks noChangeArrowheads="1"/>
          </p:cNvSpPr>
          <p:nvPr/>
        </p:nvSpPr>
        <p:spPr bwMode="auto">
          <a:xfrm>
            <a:off x="360363" y="215900"/>
            <a:ext cx="3311525"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À l’échelle régionale</a:t>
            </a:r>
          </a:p>
        </p:txBody>
      </p:sp>
      <p:sp>
        <p:nvSpPr>
          <p:cNvPr id="43010" name="Text Box 2">
            <a:extLst>
              <a:ext uri="{FF2B5EF4-FFF2-40B4-BE49-F238E27FC236}">
                <a16:creationId xmlns:a16="http://schemas.microsoft.com/office/drawing/2014/main" id="{C286838C-8396-4FD9-B7FE-A45737DB2E76}"/>
              </a:ext>
            </a:extLst>
          </p:cNvPr>
          <p:cNvSpPr txBox="1">
            <a:spLocks noChangeArrowheads="1"/>
          </p:cNvSpPr>
          <p:nvPr/>
        </p:nvSpPr>
        <p:spPr bwMode="auto">
          <a:xfrm>
            <a:off x="431800" y="863600"/>
            <a:ext cx="6696744" cy="431801"/>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850"/>
              </a:spcAft>
            </a:pPr>
            <a:r>
              <a:rPr lang="fr-FR" altLang="fr-FR" sz="2000" b="1" dirty="0">
                <a:latin typeface="Verdana" panose="020B0604030504040204" pitchFamily="34" charset="0"/>
              </a:rPr>
              <a:t>Des échelons de décision qui se superposent. </a:t>
            </a:r>
          </a:p>
        </p:txBody>
      </p:sp>
      <p:sp>
        <p:nvSpPr>
          <p:cNvPr id="43011" name="Text Box 3">
            <a:extLst>
              <a:ext uri="{FF2B5EF4-FFF2-40B4-BE49-F238E27FC236}">
                <a16:creationId xmlns:a16="http://schemas.microsoft.com/office/drawing/2014/main" id="{589D4021-7C51-4326-93FB-F3A96CF74C4B}"/>
              </a:ext>
            </a:extLst>
          </p:cNvPr>
          <p:cNvSpPr txBox="1">
            <a:spLocks noChangeArrowheads="1"/>
          </p:cNvSpPr>
          <p:nvPr/>
        </p:nvSpPr>
        <p:spPr bwMode="auto">
          <a:xfrm>
            <a:off x="360363" y="1511301"/>
            <a:ext cx="7775575"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autres acteurs et leurs centres d’hébergements</a:t>
            </a:r>
          </a:p>
        </p:txBody>
      </p:sp>
      <p:pic>
        <p:nvPicPr>
          <p:cNvPr id="6" name="Picture 1">
            <a:extLst>
              <a:ext uri="{FF2B5EF4-FFF2-40B4-BE49-F238E27FC236}">
                <a16:creationId xmlns:a16="http://schemas.microsoft.com/office/drawing/2014/main" id="{EA50D2FF-9BE9-4F20-89A6-015A9D83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54" y="2420190"/>
            <a:ext cx="7622271" cy="49018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a:extLst>
              <a:ext uri="{FF2B5EF4-FFF2-40B4-BE49-F238E27FC236}">
                <a16:creationId xmlns:a16="http://schemas.microsoft.com/office/drawing/2014/main" id="{EA9B3E36-C120-42AB-BE76-A709EE184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725" y="2387751"/>
            <a:ext cx="1799655" cy="81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30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30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30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6909FD6-A462-48A9-97BF-3E9F17083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57175"/>
            <a:ext cx="9601200" cy="6149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Text Box 2">
            <a:extLst>
              <a:ext uri="{FF2B5EF4-FFF2-40B4-BE49-F238E27FC236}">
                <a16:creationId xmlns:a16="http://schemas.microsoft.com/office/drawing/2014/main" id="{2ECD7AFD-AA24-45AF-A20F-D960EB33821C}"/>
              </a:ext>
            </a:extLst>
          </p:cNvPr>
          <p:cNvSpPr txBox="1">
            <a:spLocks noChangeArrowheads="1"/>
          </p:cNvSpPr>
          <p:nvPr/>
        </p:nvSpPr>
        <p:spPr bwMode="auto">
          <a:xfrm>
            <a:off x="263525" y="6408738"/>
            <a:ext cx="575945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Un Eurostar à la sortie du tunnel sous la Manche.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6145"/>
                                        </p:tgtEl>
                                        <p:attrNameLst>
                                          <p:attrName>style.visibility</p:attrName>
                                        </p:attrNameLst>
                                      </p:cBhvr>
                                      <p:to>
                                        <p:strVal val="visible"/>
                                      </p:to>
                                    </p:set>
                                    <p:animEffect transition="in" filter="checkerboard(across)">
                                      <p:cBhvr additive="repl">
                                        <p:cTn id="7" dur="500"/>
                                        <p:tgtEl>
                                          <p:spTgt spid="6145"/>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6146"/>
                                        </p:tgtEl>
                                        <p:attrNameLst>
                                          <p:attrName>style.visibility</p:attrName>
                                        </p:attrNameLst>
                                      </p:cBhvr>
                                      <p:to>
                                        <p:strVal val="visible"/>
                                      </p:to>
                                    </p:set>
                                    <p:animEffect transition="in" filter="checkerboard(across)">
                                      <p:cBhvr additive="repl">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8E7CA963-D18E-455C-A85D-A48149298484}"/>
              </a:ext>
            </a:extLst>
          </p:cNvPr>
          <p:cNvSpPr txBox="1">
            <a:spLocks noChangeArrowheads="1"/>
          </p:cNvSpPr>
          <p:nvPr/>
        </p:nvSpPr>
        <p:spPr bwMode="auto">
          <a:xfrm>
            <a:off x="144463" y="1027112"/>
            <a:ext cx="9720262" cy="2254250"/>
          </a:xfrm>
          <a:prstGeom prst="rect">
            <a:avLst/>
          </a:prstGeom>
          <a:solidFill>
            <a:srgbClr val="F7F5B8"/>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010101"/>
                </a:solidFill>
                <a:latin typeface="Verdana" panose="020B0604030504040204" pitchFamily="34" charset="0"/>
              </a:rPr>
              <a:t>Benidorm bénéficie d'un climat particulièrement doux qui contribue à son succès populaire. Autrefois ville de pêcheurs, elle est devenue au cours de la seconde moitié du XXe siècle une station balnéaire réputée pour ses plages et sa vie nocturne animée. Elle est une des destinations les plus prisées de Méditerranée. La ville est le symbole du tourisme de masse, défini par un urbanisme « tout béton ». </a:t>
            </a:r>
          </a:p>
        </p:txBody>
      </p:sp>
      <p:pic>
        <p:nvPicPr>
          <p:cNvPr id="46082" name="Picture 2">
            <a:extLst>
              <a:ext uri="{FF2B5EF4-FFF2-40B4-BE49-F238E27FC236}">
                <a16:creationId xmlns:a16="http://schemas.microsoft.com/office/drawing/2014/main" id="{D3F6C146-9FD1-4A1D-A54C-064438ABB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3336925"/>
            <a:ext cx="4370387" cy="3865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6C329637-F9D3-4A38-82B7-1E6664004805}"/>
              </a:ext>
            </a:extLst>
          </p:cNvPr>
          <p:cNvSpPr txBox="1">
            <a:spLocks noChangeArrowheads="1"/>
          </p:cNvSpPr>
          <p:nvPr/>
        </p:nvSpPr>
        <p:spPr bwMode="auto">
          <a:xfrm>
            <a:off x="4679950" y="3527425"/>
            <a:ext cx="5256213" cy="3600450"/>
          </a:xfrm>
          <a:prstGeom prst="rect">
            <a:avLst/>
          </a:prstGeom>
          <a:solidFill>
            <a:srgbClr val="F7F5B8"/>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En 1956, la municipalité approuve un plan d'urbanisme dans le but de créer une ville conçue pour le tourisme, en créant des rues tracées au cordeau suivant le tracé des plages. À partir de ce moment, on assiste à un fort déplacement des activités traditionnelles (pêche et agriculture) vers le secteur du tourisme qui devint alors la base de la prospérité de la ville.</a:t>
            </a:r>
          </a:p>
        </p:txBody>
      </p:sp>
      <p:sp>
        <p:nvSpPr>
          <p:cNvPr id="46084" name="Text Box 4">
            <a:extLst>
              <a:ext uri="{FF2B5EF4-FFF2-40B4-BE49-F238E27FC236}">
                <a16:creationId xmlns:a16="http://schemas.microsoft.com/office/drawing/2014/main" id="{DDF88552-D3AD-44C4-BCA0-B10577923461}"/>
              </a:ext>
            </a:extLst>
          </p:cNvPr>
          <p:cNvSpPr txBox="1">
            <a:spLocks noChangeArrowheads="1"/>
          </p:cNvSpPr>
          <p:nvPr/>
        </p:nvSpPr>
        <p:spPr bwMode="auto">
          <a:xfrm>
            <a:off x="144463" y="144463"/>
            <a:ext cx="5903912"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la planification touristique des États.</a:t>
            </a:r>
          </a:p>
        </p:txBody>
      </p:sp>
      <p:sp>
        <p:nvSpPr>
          <p:cNvPr id="46085" name="Text Box 5">
            <a:extLst>
              <a:ext uri="{FF2B5EF4-FFF2-40B4-BE49-F238E27FC236}">
                <a16:creationId xmlns:a16="http://schemas.microsoft.com/office/drawing/2014/main" id="{545D5996-B8D0-469A-B941-A47F61FEB929}"/>
              </a:ext>
            </a:extLst>
          </p:cNvPr>
          <p:cNvSpPr txBox="1">
            <a:spLocks noChangeArrowheads="1"/>
          </p:cNvSpPr>
          <p:nvPr/>
        </p:nvSpPr>
        <p:spPr bwMode="auto">
          <a:xfrm>
            <a:off x="6911975" y="360363"/>
            <a:ext cx="2087563" cy="4206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 objectifs</a:t>
            </a:r>
          </a:p>
        </p:txBody>
      </p:sp>
      <p:sp>
        <p:nvSpPr>
          <p:cNvPr id="7" name="Text Box 5">
            <a:extLst>
              <a:ext uri="{FF2B5EF4-FFF2-40B4-BE49-F238E27FC236}">
                <a16:creationId xmlns:a16="http://schemas.microsoft.com/office/drawing/2014/main" id="{30B5C6A2-48B3-48D8-94C9-C800EF930A55}"/>
              </a:ext>
            </a:extLst>
          </p:cNvPr>
          <p:cNvSpPr txBox="1">
            <a:spLocks noChangeArrowheads="1"/>
          </p:cNvSpPr>
          <p:nvPr/>
        </p:nvSpPr>
        <p:spPr bwMode="auto">
          <a:xfrm>
            <a:off x="144463" y="600981"/>
            <a:ext cx="1504329" cy="440204"/>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Exemple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60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460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46081"/>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46082"/>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46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id="{438E8678-64BE-4F6C-B09C-1A36E5A4B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60363"/>
            <a:ext cx="9837738"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Text Box 2">
            <a:extLst>
              <a:ext uri="{FF2B5EF4-FFF2-40B4-BE49-F238E27FC236}">
                <a16:creationId xmlns:a16="http://schemas.microsoft.com/office/drawing/2014/main" id="{42F3E029-EF5F-4BD6-BDDA-F49428D535FA}"/>
              </a:ext>
            </a:extLst>
          </p:cNvPr>
          <p:cNvSpPr txBox="1">
            <a:spLocks noChangeArrowheads="1"/>
          </p:cNvSpPr>
          <p:nvPr/>
        </p:nvSpPr>
        <p:spPr bwMode="auto">
          <a:xfrm>
            <a:off x="431800" y="287338"/>
            <a:ext cx="1439863" cy="37306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Benidorm</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9F3B612A-664D-44E2-BF15-7201F6785509}"/>
              </a:ext>
            </a:extLst>
          </p:cNvPr>
          <p:cNvSpPr txBox="1">
            <a:spLocks noChangeArrowheads="1"/>
          </p:cNvSpPr>
          <p:nvPr/>
        </p:nvSpPr>
        <p:spPr bwMode="auto">
          <a:xfrm>
            <a:off x="287338" y="215900"/>
            <a:ext cx="9431337" cy="576263"/>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2/ La diversité des politiques touristiques nationales</a:t>
            </a:r>
          </a:p>
        </p:txBody>
      </p:sp>
      <p:sp>
        <p:nvSpPr>
          <p:cNvPr id="48130" name="Text Box 2">
            <a:extLst>
              <a:ext uri="{FF2B5EF4-FFF2-40B4-BE49-F238E27FC236}">
                <a16:creationId xmlns:a16="http://schemas.microsoft.com/office/drawing/2014/main" id="{7A2CDE75-C3AC-4D9B-80A0-A4F2F6DDC0C8}"/>
              </a:ext>
            </a:extLst>
          </p:cNvPr>
          <p:cNvSpPr txBox="1">
            <a:spLocks noChangeArrowheads="1"/>
          </p:cNvSpPr>
          <p:nvPr/>
        </p:nvSpPr>
        <p:spPr bwMode="auto">
          <a:xfrm>
            <a:off x="278819" y="1438671"/>
            <a:ext cx="9144000" cy="162001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850"/>
              </a:spcAft>
            </a:pPr>
            <a:r>
              <a:rPr lang="fr-FR" altLang="fr-FR" sz="2000" b="1" dirty="0">
                <a:latin typeface="Verdana" panose="020B0604030504040204" pitchFamily="34" charset="0"/>
              </a:rPr>
              <a:t>•	Le libéralisme total</a:t>
            </a:r>
          </a:p>
          <a:p>
            <a:pPr>
              <a:lnSpc>
                <a:spcPct val="102000"/>
              </a:lnSpc>
              <a:spcAft>
                <a:spcPts val="850"/>
              </a:spcAft>
            </a:pPr>
            <a:r>
              <a:rPr lang="fr-FR" altLang="fr-FR" sz="2000" b="1" dirty="0">
                <a:latin typeface="Verdana" panose="020B0604030504040204" pitchFamily="34" charset="0"/>
              </a:rPr>
              <a:t>•	Un interventionnisme plus ou moins poussé</a:t>
            </a:r>
          </a:p>
          <a:p>
            <a:pPr>
              <a:lnSpc>
                <a:spcPct val="102000"/>
              </a:lnSpc>
              <a:spcAft>
                <a:spcPts val="850"/>
              </a:spcAft>
            </a:pPr>
            <a:r>
              <a:rPr lang="fr-FR" altLang="fr-FR" sz="2000" b="1" dirty="0">
                <a:latin typeface="Verdana" panose="020B0604030504040204" pitchFamily="34" charset="0"/>
              </a:rPr>
              <a:t>•	Le contrôle, voire l’interdiction, des flux touristiques à destination du pays.</a:t>
            </a:r>
          </a:p>
        </p:txBody>
      </p:sp>
      <p:sp>
        <p:nvSpPr>
          <p:cNvPr id="48131" name="Text Box 3">
            <a:extLst>
              <a:ext uri="{FF2B5EF4-FFF2-40B4-BE49-F238E27FC236}">
                <a16:creationId xmlns:a16="http://schemas.microsoft.com/office/drawing/2014/main" id="{DB2FCF91-780B-45A0-8DA8-785A30BBB3E0}"/>
              </a:ext>
            </a:extLst>
          </p:cNvPr>
          <p:cNvSpPr txBox="1">
            <a:spLocks noChangeArrowheads="1"/>
          </p:cNvSpPr>
          <p:nvPr/>
        </p:nvSpPr>
        <p:spPr bwMode="auto">
          <a:xfrm>
            <a:off x="287338" y="899517"/>
            <a:ext cx="6551612"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Les trois attitudes adoptées par les États</a:t>
            </a:r>
          </a:p>
        </p:txBody>
      </p:sp>
      <p:graphicFrame>
        <p:nvGraphicFramePr>
          <p:cNvPr id="2" name="Tableau 1">
            <a:extLst>
              <a:ext uri="{FF2B5EF4-FFF2-40B4-BE49-F238E27FC236}">
                <a16:creationId xmlns:a16="http://schemas.microsoft.com/office/drawing/2014/main" id="{5F7A11EA-366D-7147-F0D2-5EF3E66E3359}"/>
              </a:ext>
            </a:extLst>
          </p:cNvPr>
          <p:cNvGraphicFramePr>
            <a:graphicFrameLocks noGrp="1"/>
          </p:cNvGraphicFramePr>
          <p:nvPr>
            <p:extLst>
              <p:ext uri="{D42A27DB-BD31-4B8C-83A1-F6EECF244321}">
                <p14:modId xmlns:p14="http://schemas.microsoft.com/office/powerpoint/2010/main" val="1748282107"/>
              </p:ext>
            </p:extLst>
          </p:nvPr>
        </p:nvGraphicFramePr>
        <p:xfrm>
          <a:off x="468312" y="3419797"/>
          <a:ext cx="9069388" cy="3667864"/>
        </p:xfrm>
        <a:graphic>
          <a:graphicData uri="http://schemas.openxmlformats.org/drawingml/2006/table">
            <a:tbl>
              <a:tblPr firstRow="1" bandRow="1" bandCol="1">
                <a:tableStyleId>{5C22544A-7EE6-4342-B048-85BDC9FD1C3A}</a:tableStyleId>
              </a:tblPr>
              <a:tblGrid>
                <a:gridCol w="3496949">
                  <a:extLst>
                    <a:ext uri="{9D8B030D-6E8A-4147-A177-3AD203B41FA5}">
                      <a16:colId xmlns:a16="http://schemas.microsoft.com/office/drawing/2014/main" val="399669826"/>
                    </a:ext>
                  </a:extLst>
                </a:gridCol>
                <a:gridCol w="1747902">
                  <a:extLst>
                    <a:ext uri="{9D8B030D-6E8A-4147-A177-3AD203B41FA5}">
                      <a16:colId xmlns:a16="http://schemas.microsoft.com/office/drawing/2014/main" val="3392335078"/>
                    </a:ext>
                  </a:extLst>
                </a:gridCol>
                <a:gridCol w="1857861">
                  <a:extLst>
                    <a:ext uri="{9D8B030D-6E8A-4147-A177-3AD203B41FA5}">
                      <a16:colId xmlns:a16="http://schemas.microsoft.com/office/drawing/2014/main" val="37462078"/>
                    </a:ext>
                  </a:extLst>
                </a:gridCol>
                <a:gridCol w="1966676">
                  <a:extLst>
                    <a:ext uri="{9D8B030D-6E8A-4147-A177-3AD203B41FA5}">
                      <a16:colId xmlns:a16="http://schemas.microsoft.com/office/drawing/2014/main" val="2355225360"/>
                    </a:ext>
                  </a:extLst>
                </a:gridCol>
              </a:tblGrid>
              <a:tr h="619864">
                <a:tc>
                  <a:txBody>
                    <a:bodyPr/>
                    <a:lstStyle/>
                    <a:p>
                      <a:pPr>
                        <a:spcBef>
                          <a:spcPts val="180"/>
                        </a:spcBef>
                        <a:spcAft>
                          <a:spcPts val="180"/>
                        </a:spcAft>
                        <a:buNone/>
                      </a:pPr>
                      <a:r>
                        <a:rPr lang="en-US" sz="2000" dirty="0" err="1">
                          <a:effectLst/>
                        </a:rPr>
                        <a:t>Modèle</a:t>
                      </a:r>
                      <a:r>
                        <a:rPr lang="en-US" sz="2000" dirty="0">
                          <a:effectLst/>
                        </a:rPr>
                        <a:t> de politique </a:t>
                      </a:r>
                      <a:r>
                        <a:rPr lang="en-US" sz="2000" dirty="0" err="1">
                          <a:effectLst/>
                        </a:rPr>
                        <a:t>touristique</a:t>
                      </a:r>
                      <a:endParaRPr lang="fr-FR"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spcBef>
                          <a:spcPts val="0"/>
                        </a:spcBef>
                        <a:spcAft>
                          <a:spcPts val="600"/>
                        </a:spcAft>
                        <a:buNone/>
                      </a:pPr>
                      <a:r>
                        <a:rPr lang="en-US" sz="2000" dirty="0" err="1">
                          <a:effectLst/>
                        </a:rPr>
                        <a:t>Rôle</a:t>
                      </a:r>
                      <a:r>
                        <a:rPr lang="en-US" sz="2000" dirty="0">
                          <a:effectLst/>
                        </a:rPr>
                        <a:t> de </a:t>
                      </a:r>
                      <a:r>
                        <a:rPr lang="en-US" sz="2000" dirty="0" err="1">
                          <a:effectLst/>
                        </a:rPr>
                        <a:t>l’État</a:t>
                      </a:r>
                      <a:endParaRPr lang="fr-FR"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spcBef>
                          <a:spcPts val="180"/>
                        </a:spcBef>
                        <a:spcAft>
                          <a:spcPts val="180"/>
                        </a:spcAft>
                        <a:buNone/>
                      </a:pPr>
                      <a:r>
                        <a:rPr lang="en-US" sz="2000">
                          <a:effectLst/>
                        </a:rPr>
                        <a:t>Exemples de pays</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spcBef>
                          <a:spcPts val="180"/>
                        </a:spcBef>
                        <a:spcAft>
                          <a:spcPts val="180"/>
                        </a:spcAft>
                        <a:buNone/>
                      </a:pPr>
                      <a:r>
                        <a:rPr lang="en-US" sz="2000" dirty="0">
                          <a:effectLst/>
                        </a:rPr>
                        <a:t>Objectif principal</a:t>
                      </a:r>
                      <a:endParaRPr lang="fr-FR"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45646437"/>
                  </a:ext>
                </a:extLst>
              </a:tr>
              <a:tr h="365760">
                <a:tc>
                  <a:txBody>
                    <a:bodyPr/>
                    <a:lstStyle/>
                    <a:p>
                      <a:pPr>
                        <a:spcBef>
                          <a:spcPts val="180"/>
                        </a:spcBef>
                        <a:spcAft>
                          <a:spcPts val="180"/>
                        </a:spcAft>
                        <a:buNone/>
                      </a:pPr>
                      <a:r>
                        <a:rPr lang="en-US" sz="2000" dirty="0" err="1">
                          <a:effectLst/>
                        </a:rPr>
                        <a:t>Libéralisme</a:t>
                      </a:r>
                      <a:r>
                        <a:rPr lang="en-US" sz="2000" dirty="0">
                          <a:effectLst/>
                        </a:rPr>
                        <a:t> total</a:t>
                      </a:r>
                      <a:endParaRPr lang="fr-FR"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2000">
                          <a:effectLst/>
                        </a:rPr>
                        <a:t>Minimal, surtout promotion</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2000">
                          <a:effectLst/>
                        </a:rPr>
                        <a:t>États-Unis, Royaume-Uni, Australie</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2000">
                          <a:effectLst/>
                        </a:rPr>
                        <a:t>Dynamiser le marché privé</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9523360"/>
                  </a:ext>
                </a:extLst>
              </a:tr>
              <a:tr h="365760">
                <a:tc>
                  <a:txBody>
                    <a:bodyPr/>
                    <a:lstStyle/>
                    <a:p>
                      <a:pPr>
                        <a:spcBef>
                          <a:spcPts val="180"/>
                        </a:spcBef>
                        <a:spcAft>
                          <a:spcPts val="180"/>
                        </a:spcAft>
                        <a:buNone/>
                      </a:pPr>
                      <a:r>
                        <a:rPr lang="en-US" sz="2000">
                          <a:effectLst/>
                        </a:rPr>
                        <a:t>Interventionnisme modéré</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2000">
                          <a:effectLst/>
                        </a:rPr>
                        <a:t>Coordination, régulation, soutien</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2000">
                          <a:effectLst/>
                        </a:rPr>
                        <a:t>France, Espagne, Maroc, Portugal</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2000">
                          <a:effectLst/>
                        </a:rPr>
                        <a:t>Équilibre territorial et développement durable</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991501"/>
                  </a:ext>
                </a:extLst>
              </a:tr>
              <a:tr h="365760">
                <a:tc>
                  <a:txBody>
                    <a:bodyPr/>
                    <a:lstStyle/>
                    <a:p>
                      <a:pPr>
                        <a:spcBef>
                          <a:spcPts val="180"/>
                        </a:spcBef>
                        <a:spcAft>
                          <a:spcPts val="180"/>
                        </a:spcAft>
                        <a:buNone/>
                      </a:pPr>
                      <a:r>
                        <a:rPr lang="en-US" sz="2000">
                          <a:effectLst/>
                        </a:rPr>
                        <a:t>Contrôle étatique fort</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2000">
                          <a:effectLst/>
                        </a:rPr>
                        <a:t>Planification et gestion directe</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2000">
                          <a:effectLst/>
                        </a:rPr>
                        <a:t>Chine, Cuba, Corée du Nord, Vietnam</a:t>
                      </a:r>
                      <a:endParaRPr lang="fr-FR"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spcBef>
                          <a:spcPts val="180"/>
                        </a:spcBef>
                        <a:spcAft>
                          <a:spcPts val="180"/>
                        </a:spcAft>
                        <a:buNone/>
                      </a:pPr>
                      <a:r>
                        <a:rPr lang="en-US" sz="2000" dirty="0" err="1">
                          <a:effectLst/>
                        </a:rPr>
                        <a:t>Souveraineté</a:t>
                      </a:r>
                      <a:r>
                        <a:rPr lang="en-US" sz="2000" dirty="0">
                          <a:effectLst/>
                        </a:rPr>
                        <a:t> et </a:t>
                      </a:r>
                      <a:r>
                        <a:rPr lang="en-US" sz="2000" dirty="0" err="1">
                          <a:effectLst/>
                        </a:rPr>
                        <a:t>contrôle</a:t>
                      </a:r>
                      <a:r>
                        <a:rPr lang="en-US" sz="2000" dirty="0">
                          <a:effectLst/>
                        </a:rPr>
                        <a:t> </a:t>
                      </a:r>
                      <a:r>
                        <a:rPr lang="en-US" sz="2000" dirty="0" err="1">
                          <a:effectLst/>
                        </a:rPr>
                        <a:t>économique</a:t>
                      </a:r>
                      <a:endParaRPr lang="fr-FR"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2254293"/>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81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81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8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CD2B14A1-242B-43CC-93D9-A666F41D7DD8}"/>
              </a:ext>
            </a:extLst>
          </p:cNvPr>
          <p:cNvSpPr txBox="1">
            <a:spLocks noChangeArrowheads="1"/>
          </p:cNvSpPr>
          <p:nvPr/>
        </p:nvSpPr>
        <p:spPr bwMode="auto">
          <a:xfrm>
            <a:off x="215900" y="360363"/>
            <a:ext cx="9431338" cy="8524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La voiture = moyen de transport le plus utilisé = 73 % des voyages effectués en Europe. Pourquoi autant ?</a:t>
            </a:r>
          </a:p>
        </p:txBody>
      </p:sp>
      <p:sp>
        <p:nvSpPr>
          <p:cNvPr id="7170" name="Text Box 2">
            <a:extLst>
              <a:ext uri="{FF2B5EF4-FFF2-40B4-BE49-F238E27FC236}">
                <a16:creationId xmlns:a16="http://schemas.microsoft.com/office/drawing/2014/main" id="{A1F8E98D-E361-4371-91C5-C595AFB77A27}"/>
              </a:ext>
            </a:extLst>
          </p:cNvPr>
          <p:cNvSpPr txBox="1">
            <a:spLocks noChangeArrowheads="1"/>
          </p:cNvSpPr>
          <p:nvPr/>
        </p:nvSpPr>
        <p:spPr bwMode="auto">
          <a:xfrm>
            <a:off x="287338" y="1584325"/>
            <a:ext cx="9431337" cy="7921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 autocaristes sont devenus un acteur important du transport touristique = 8 % des voyages effectués en Europe. </a:t>
            </a:r>
          </a:p>
        </p:txBody>
      </p:sp>
      <p:graphicFrame>
        <p:nvGraphicFramePr>
          <p:cNvPr id="7171" name="Group 3">
            <a:extLst>
              <a:ext uri="{FF2B5EF4-FFF2-40B4-BE49-F238E27FC236}">
                <a16:creationId xmlns:a16="http://schemas.microsoft.com/office/drawing/2014/main" id="{A3E60215-F3E0-42DC-AEDC-C0FC0D59F8A5}"/>
              </a:ext>
            </a:extLst>
          </p:cNvPr>
          <p:cNvGraphicFramePr>
            <a:graphicFrameLocks noGrp="1"/>
          </p:cNvGraphicFramePr>
          <p:nvPr>
            <p:extLst>
              <p:ext uri="{D42A27DB-BD31-4B8C-83A1-F6EECF244321}">
                <p14:modId xmlns:p14="http://schemas.microsoft.com/office/powerpoint/2010/main" val="3299180808"/>
              </p:ext>
            </p:extLst>
          </p:nvPr>
        </p:nvGraphicFramePr>
        <p:xfrm>
          <a:off x="192088" y="3262313"/>
          <a:ext cx="9600752" cy="2322768"/>
        </p:xfrm>
        <a:graphic>
          <a:graphicData uri="http://schemas.openxmlformats.org/drawingml/2006/table">
            <a:tbl>
              <a:tblPr/>
              <a:tblGrid>
                <a:gridCol w="1153397">
                  <a:extLst>
                    <a:ext uri="{9D8B030D-6E8A-4147-A177-3AD203B41FA5}">
                      <a16:colId xmlns:a16="http://schemas.microsoft.com/office/drawing/2014/main" val="713169764"/>
                    </a:ext>
                  </a:extLst>
                </a:gridCol>
                <a:gridCol w="2326675">
                  <a:extLst>
                    <a:ext uri="{9D8B030D-6E8A-4147-A177-3AD203B41FA5}">
                      <a16:colId xmlns:a16="http://schemas.microsoft.com/office/drawing/2014/main" val="966024128"/>
                    </a:ext>
                  </a:extLst>
                </a:gridCol>
                <a:gridCol w="2376264">
                  <a:extLst>
                    <a:ext uri="{9D8B030D-6E8A-4147-A177-3AD203B41FA5}">
                      <a16:colId xmlns:a16="http://schemas.microsoft.com/office/drawing/2014/main" val="230924377"/>
                    </a:ext>
                  </a:extLst>
                </a:gridCol>
                <a:gridCol w="3744416">
                  <a:extLst>
                    <a:ext uri="{9D8B030D-6E8A-4147-A177-3AD203B41FA5}">
                      <a16:colId xmlns:a16="http://schemas.microsoft.com/office/drawing/2014/main" val="2578806131"/>
                    </a:ext>
                  </a:extLst>
                </a:gridCol>
              </a:tblGrid>
              <a:tr h="1173163">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altLang="fr-FR"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dirty="0">
                          <a:ln>
                            <a:noFill/>
                          </a:ln>
                          <a:solidFill>
                            <a:srgbClr val="000000"/>
                          </a:solidFill>
                          <a:effectLst/>
                          <a:latin typeface="Arial Black" panose="020B0A04020102020204" pitchFamily="34" charset="0"/>
                          <a:ea typeface="Microsoft YaHei" panose="020B0503020204020204" pitchFamily="34" charset="-122"/>
                        </a:rPr>
                        <a:t>Nombre autocaristes</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dirty="0">
                          <a:ln>
                            <a:noFill/>
                          </a:ln>
                          <a:solidFill>
                            <a:srgbClr val="000000"/>
                          </a:solidFill>
                          <a:effectLst/>
                          <a:latin typeface="Arial Black" panose="020B0A04020102020204" pitchFamily="34" charset="0"/>
                          <a:ea typeface="Microsoft YaHei" panose="020B0503020204020204" pitchFamily="34" charset="-122"/>
                        </a:rPr>
                        <a:t>Nombre de voyageurs</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dirty="0">
                          <a:ln>
                            <a:noFill/>
                          </a:ln>
                          <a:solidFill>
                            <a:srgbClr val="000000"/>
                          </a:solidFill>
                          <a:effectLst/>
                          <a:latin typeface="Arial Black" panose="020B0A04020102020204" pitchFamily="34" charset="0"/>
                          <a:ea typeface="Microsoft YaHei" panose="020B0503020204020204" pitchFamily="34" charset="-122"/>
                        </a:rPr>
                        <a:t>Part des voyages </a:t>
                      </a:r>
                    </a:p>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dirty="0">
                          <a:ln>
                            <a:noFill/>
                          </a:ln>
                          <a:solidFill>
                            <a:srgbClr val="000000"/>
                          </a:solidFill>
                          <a:effectLst/>
                          <a:latin typeface="Arial Black" panose="020B0A04020102020204" pitchFamily="34" charset="0"/>
                          <a:ea typeface="Microsoft YaHei" panose="020B0503020204020204" pitchFamily="34" charset="-122"/>
                        </a:rPr>
                        <a:t>organisés</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644170103"/>
                  </a:ext>
                </a:extLst>
              </a:tr>
              <a:tr h="801688">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dirty="0">
                          <a:ln>
                            <a:noFill/>
                          </a:ln>
                          <a:solidFill>
                            <a:srgbClr val="000000"/>
                          </a:solidFill>
                          <a:effectLst/>
                          <a:latin typeface="Arial Black" panose="020B0A04020102020204" pitchFamily="34" charset="0"/>
                          <a:ea typeface="Microsoft YaHei" panose="020B0503020204020204" pitchFamily="34" charset="-122"/>
                        </a:rPr>
                        <a:t>France en 2023</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00000"/>
                        </a:lnSpc>
                        <a:spcBef>
                          <a:spcPts val="0"/>
                        </a:spcBef>
                        <a:spcAft>
                          <a:spcPts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altLang="fr-FR" sz="2000" b="1" i="0" u="none" strike="noStrike" cap="none" normalizeH="0" baseline="0" dirty="0">
                        <a:ln>
                          <a:noFill/>
                        </a:ln>
                        <a:solidFill>
                          <a:srgbClr val="075C07"/>
                        </a:solidFill>
                        <a:effectLst/>
                        <a:latin typeface="Arial Black" panose="020B0A04020102020204" pitchFamily="34" charset="0"/>
                        <a:ea typeface="Microsoft YaHei" panose="020B0503020204020204" pitchFamily="34" charset="-122"/>
                      </a:endParaRPr>
                    </a:p>
                    <a:p>
                      <a:pPr marL="0" marR="0" lvl="0" indent="0" algn="ctr" defTabSz="449263" rtl="0" eaLnBrk="1" fontAlgn="base" latinLnBrk="0" hangingPunct="0">
                        <a:lnSpc>
                          <a:spcPct val="118000"/>
                        </a:lnSpc>
                        <a:spcBef>
                          <a:spcPts val="0"/>
                        </a:spcBef>
                        <a:spcAft>
                          <a:spcPts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dirty="0">
                          <a:ln>
                            <a:noFill/>
                          </a:ln>
                          <a:solidFill>
                            <a:srgbClr val="075C07"/>
                          </a:solidFill>
                          <a:effectLst/>
                          <a:latin typeface="Arial Black" panose="020B0A04020102020204" pitchFamily="34" charset="0"/>
                          <a:ea typeface="Microsoft YaHei" panose="020B0503020204020204" pitchFamily="34" charset="-122"/>
                        </a:rPr>
                        <a:t>2692</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altLang="fr-FR" sz="2000" b="1" i="0" u="none" strike="noStrike" cap="none" normalizeH="0" baseline="0" dirty="0">
                        <a:ln>
                          <a:noFill/>
                        </a:ln>
                        <a:solidFill>
                          <a:srgbClr val="075C07"/>
                        </a:solidFill>
                        <a:effectLst/>
                        <a:latin typeface="Arial Black" panose="020B0A04020102020204" pitchFamily="34" charset="0"/>
                        <a:ea typeface="Microsoft YaHei" panose="020B0503020204020204" pitchFamily="34" charset="-122"/>
                      </a:endParaRPr>
                    </a:p>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dirty="0">
                          <a:ln>
                            <a:noFill/>
                          </a:ln>
                          <a:solidFill>
                            <a:srgbClr val="075C07"/>
                          </a:solidFill>
                          <a:effectLst/>
                          <a:latin typeface="Arial Black" panose="020B0A04020102020204" pitchFamily="34" charset="0"/>
                          <a:ea typeface="Microsoft YaHei" panose="020B0503020204020204" pitchFamily="34" charset="-122"/>
                        </a:rPr>
                        <a:t>25 millions</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altLang="fr-FR" sz="2000" b="1" i="0" u="none" strike="noStrike" cap="none" normalizeH="0" baseline="0" dirty="0">
                        <a:ln>
                          <a:noFill/>
                        </a:ln>
                        <a:solidFill>
                          <a:srgbClr val="075C07"/>
                        </a:solidFill>
                        <a:effectLst/>
                        <a:latin typeface="Arial Black" panose="020B0A04020102020204" pitchFamily="34" charset="0"/>
                        <a:ea typeface="Microsoft YaHei" panose="020B0503020204020204" pitchFamily="34" charset="-122"/>
                      </a:endParaRPr>
                    </a:p>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dirty="0">
                          <a:ln>
                            <a:noFill/>
                          </a:ln>
                          <a:solidFill>
                            <a:srgbClr val="075C07"/>
                          </a:solidFill>
                          <a:effectLst/>
                          <a:latin typeface="Arial Black" panose="020B0A04020102020204" pitchFamily="34" charset="0"/>
                          <a:ea typeface="Microsoft YaHei" panose="020B0503020204020204" pitchFamily="34" charset="-122"/>
                        </a:rPr>
                        <a:t>4 %</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2710718641"/>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1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D70F48-F241-4277-F2E7-F109FFDE2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16" y="179437"/>
            <a:ext cx="9301711" cy="3328820"/>
          </a:xfrm>
          <a:prstGeom prst="rect">
            <a:avLst/>
          </a:prstGeom>
        </p:spPr>
      </p:pic>
      <p:pic>
        <p:nvPicPr>
          <p:cNvPr id="8" name="Image 7">
            <a:extLst>
              <a:ext uri="{FF2B5EF4-FFF2-40B4-BE49-F238E27FC236}">
                <a16:creationId xmlns:a16="http://schemas.microsoft.com/office/drawing/2014/main" id="{226AF9F8-1C0D-9DFD-DEAD-76FB3DE5B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37" y="3508257"/>
            <a:ext cx="9314436" cy="3028077"/>
          </a:xfrm>
          <a:prstGeom prst="rect">
            <a:avLst/>
          </a:prstGeom>
        </p:spPr>
      </p:pic>
      <p:pic>
        <p:nvPicPr>
          <p:cNvPr id="10" name="Image 9">
            <a:extLst>
              <a:ext uri="{FF2B5EF4-FFF2-40B4-BE49-F238E27FC236}">
                <a16:creationId xmlns:a16="http://schemas.microsoft.com/office/drawing/2014/main" id="{641A576C-2C9D-27BB-17B7-98355BBC5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16" y="179437"/>
            <a:ext cx="1535420" cy="582019"/>
          </a:xfrm>
          <a:prstGeom prst="rect">
            <a:avLst/>
          </a:prstGeo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B0E4BB8-F469-4BEA-AE4C-53AE8330E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68" y="251445"/>
            <a:ext cx="9773768" cy="3816424"/>
          </a:xfrm>
          <a:prstGeom prst="rect">
            <a:avLst/>
          </a:prstGeom>
        </p:spPr>
      </p:pic>
      <p:pic>
        <p:nvPicPr>
          <p:cNvPr id="8" name="Image 7">
            <a:extLst>
              <a:ext uri="{FF2B5EF4-FFF2-40B4-BE49-F238E27FC236}">
                <a16:creationId xmlns:a16="http://schemas.microsoft.com/office/drawing/2014/main" id="{1F3748FA-F3E7-512C-2615-0BA64A2CA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411" y="4196798"/>
            <a:ext cx="3457381" cy="2586680"/>
          </a:xfrm>
          <a:prstGeom prst="rect">
            <a:avLst/>
          </a:prstGeom>
        </p:spPr>
      </p:pic>
      <p:pic>
        <p:nvPicPr>
          <p:cNvPr id="10" name="Image 9">
            <a:extLst>
              <a:ext uri="{FF2B5EF4-FFF2-40B4-BE49-F238E27FC236}">
                <a16:creationId xmlns:a16="http://schemas.microsoft.com/office/drawing/2014/main" id="{1D80F035-51BD-79EE-31ED-2D8DA041C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33" y="3982436"/>
            <a:ext cx="5368932" cy="3546930"/>
          </a:xfrm>
          <a:prstGeom prst="rect">
            <a:avLst/>
          </a:prstGeom>
        </p:spPr>
      </p:pic>
      <p:pic>
        <p:nvPicPr>
          <p:cNvPr id="12" name="Image 11">
            <a:extLst>
              <a:ext uri="{FF2B5EF4-FFF2-40B4-BE49-F238E27FC236}">
                <a16:creationId xmlns:a16="http://schemas.microsoft.com/office/drawing/2014/main" id="{4AC93D59-7B88-51E1-D9B7-C1A17A1D3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863" y="3598837"/>
            <a:ext cx="1952898" cy="362001"/>
          </a:xfrm>
          <a:prstGeom prst="rect">
            <a:avLst/>
          </a:prstGeom>
        </p:spPr>
      </p:pic>
    </p:spTree>
    <p:extLst>
      <p:ext uri="{BB962C8B-B14F-4D97-AF65-F5344CB8AC3E}">
        <p14:creationId xmlns:p14="http://schemas.microsoft.com/office/powerpoint/2010/main" val="2410667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7373D5BB-4E91-4479-9C37-3D9B620D4C1A}"/>
              </a:ext>
            </a:extLst>
          </p:cNvPr>
          <p:cNvSpPr txBox="1">
            <a:spLocks noChangeArrowheads="1"/>
          </p:cNvSpPr>
          <p:nvPr/>
        </p:nvSpPr>
        <p:spPr bwMode="auto">
          <a:xfrm>
            <a:off x="71438" y="1008063"/>
            <a:ext cx="2016125" cy="26638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Avion = 8% des voyages effectués en Europe. </a:t>
            </a:r>
          </a:p>
          <a:p>
            <a:pPr>
              <a:lnSpc>
                <a:spcPct val="102000"/>
              </a:lnSpc>
            </a:pPr>
            <a:r>
              <a:rPr lang="fr-FR" altLang="fr-FR" sz="2000" b="1" dirty="0">
                <a:solidFill>
                  <a:srgbClr val="C9211E"/>
                </a:solidFill>
                <a:latin typeface="Verdana" panose="020B0604030504040204" pitchFamily="34" charset="0"/>
              </a:rPr>
              <a:t>Trafic aérien mondial double tous les 15 ans.</a:t>
            </a:r>
          </a:p>
        </p:txBody>
      </p:sp>
      <p:sp>
        <p:nvSpPr>
          <p:cNvPr id="9218" name="Text Box 2">
            <a:extLst>
              <a:ext uri="{FF2B5EF4-FFF2-40B4-BE49-F238E27FC236}">
                <a16:creationId xmlns:a16="http://schemas.microsoft.com/office/drawing/2014/main" id="{6DF8AE07-48DB-4B5C-83F2-828844783707}"/>
              </a:ext>
            </a:extLst>
          </p:cNvPr>
          <p:cNvSpPr txBox="1">
            <a:spLocks noChangeArrowheads="1"/>
          </p:cNvSpPr>
          <p:nvPr/>
        </p:nvSpPr>
        <p:spPr bwMode="auto">
          <a:xfrm>
            <a:off x="144463" y="4032250"/>
            <a:ext cx="1800225" cy="49053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Pourquoi ?</a:t>
            </a:r>
          </a:p>
        </p:txBody>
      </p:sp>
      <p:pic>
        <p:nvPicPr>
          <p:cNvPr id="9219" name="Picture 3">
            <a:extLst>
              <a:ext uri="{FF2B5EF4-FFF2-40B4-BE49-F238E27FC236}">
                <a16:creationId xmlns:a16="http://schemas.microsoft.com/office/drawing/2014/main" id="{96101C8C-921E-43AA-9590-54786C574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215900"/>
            <a:ext cx="7493000" cy="7272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4">
            <a:extLst>
              <a:ext uri="{FF2B5EF4-FFF2-40B4-BE49-F238E27FC236}">
                <a16:creationId xmlns:a16="http://schemas.microsoft.com/office/drawing/2014/main" id="{CFB2597D-D187-499B-95B6-6B46AD7D58C2}"/>
              </a:ext>
            </a:extLst>
          </p:cNvPr>
          <p:cNvSpPr>
            <a:spLocks noChangeArrowheads="1"/>
          </p:cNvSpPr>
          <p:nvPr/>
        </p:nvSpPr>
        <p:spPr bwMode="auto">
          <a:xfrm>
            <a:off x="9205913" y="5203825"/>
            <a:ext cx="801687" cy="681038"/>
          </a:xfrm>
          <a:prstGeom prst="rect">
            <a:avLst/>
          </a:prstGeom>
          <a:noFill/>
          <a:ln w="9525" cap="flat">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nchor="ctr"/>
          <a:lstStyle>
            <a:lvl1pPr>
              <a:tabLst>
                <a:tab pos="449263" algn="l"/>
              </a:tabLst>
              <a:defRPr>
                <a:solidFill>
                  <a:srgbClr val="000000"/>
                </a:solidFill>
                <a:latin typeface="Arial" panose="020B0604020202020204" pitchFamily="34" charset="0"/>
                <a:ea typeface="Microsoft YaHei" panose="020B0503020204020204" pitchFamily="34" charset="-122"/>
              </a:defRPr>
            </a:lvl1pPr>
            <a:lvl2pPr>
              <a:tabLst>
                <a:tab pos="449263" algn="l"/>
              </a:tabLst>
              <a:defRPr>
                <a:solidFill>
                  <a:srgbClr val="000000"/>
                </a:solidFill>
                <a:latin typeface="Arial" panose="020B0604020202020204" pitchFamily="34" charset="0"/>
                <a:ea typeface="Microsoft YaHei" panose="020B0503020204020204" pitchFamily="34" charset="-122"/>
              </a:defRPr>
            </a:lvl2pPr>
            <a:lvl3pPr>
              <a:tabLst>
                <a:tab pos="449263" algn="l"/>
              </a:tabLst>
              <a:defRPr>
                <a:solidFill>
                  <a:srgbClr val="000000"/>
                </a:solidFill>
                <a:latin typeface="Arial" panose="020B0604020202020204" pitchFamily="34" charset="0"/>
                <a:ea typeface="Microsoft YaHei" panose="020B0503020204020204" pitchFamily="34" charset="-122"/>
              </a:defRPr>
            </a:lvl3pPr>
            <a:lvl4pPr>
              <a:tabLst>
                <a:tab pos="449263" algn="l"/>
              </a:tabLst>
              <a:defRPr>
                <a:solidFill>
                  <a:srgbClr val="000000"/>
                </a:solidFill>
                <a:latin typeface="Arial" panose="020B0604020202020204" pitchFamily="34" charset="0"/>
                <a:ea typeface="Microsoft YaHei" panose="020B0503020204020204" pitchFamily="34" charset="-122"/>
              </a:defRPr>
            </a:lvl4pPr>
            <a:lvl5pPr>
              <a:tabLst>
                <a:tab pos="4492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1200"/>
              <a:t>Polynésie</a:t>
            </a:r>
          </a:p>
        </p:txBody>
      </p:sp>
      <p:sp>
        <p:nvSpPr>
          <p:cNvPr id="9221" name="Text Box 5">
            <a:extLst>
              <a:ext uri="{FF2B5EF4-FFF2-40B4-BE49-F238E27FC236}">
                <a16:creationId xmlns:a16="http://schemas.microsoft.com/office/drawing/2014/main" id="{8D41F497-25E2-4223-B4F4-526E5051DB8B}"/>
              </a:ext>
            </a:extLst>
          </p:cNvPr>
          <p:cNvSpPr txBox="1">
            <a:spLocks noChangeArrowheads="1"/>
          </p:cNvSpPr>
          <p:nvPr/>
        </p:nvSpPr>
        <p:spPr bwMode="auto">
          <a:xfrm>
            <a:off x="5487988" y="5443538"/>
            <a:ext cx="1042987"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446"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fr-FR" altLang="fr-FR" sz="1400">
                <a:solidFill>
                  <a:srgbClr val="0F1DB6"/>
                </a:solidFill>
              </a:rPr>
              <a:t>Océan </a:t>
            </a:r>
          </a:p>
          <a:p>
            <a:r>
              <a:rPr lang="fr-FR" altLang="fr-FR" sz="1400">
                <a:solidFill>
                  <a:srgbClr val="0F1DB6"/>
                </a:solidFill>
              </a:rPr>
              <a:t>Indien</a:t>
            </a:r>
          </a:p>
        </p:txBody>
      </p:sp>
      <p:sp>
        <p:nvSpPr>
          <p:cNvPr id="9222" name="Text Box 6">
            <a:extLst>
              <a:ext uri="{FF2B5EF4-FFF2-40B4-BE49-F238E27FC236}">
                <a16:creationId xmlns:a16="http://schemas.microsoft.com/office/drawing/2014/main" id="{993F07EA-79AB-42CF-B67F-4B6F7EAC8263}"/>
              </a:ext>
            </a:extLst>
          </p:cNvPr>
          <p:cNvSpPr txBox="1">
            <a:spLocks noChangeArrowheads="1"/>
          </p:cNvSpPr>
          <p:nvPr/>
        </p:nvSpPr>
        <p:spPr bwMode="auto">
          <a:xfrm>
            <a:off x="8537575" y="4079875"/>
            <a:ext cx="1042988"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446"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fr-FR" altLang="fr-FR" sz="1400">
                <a:solidFill>
                  <a:srgbClr val="0F1DB6"/>
                </a:solidFill>
              </a:rPr>
              <a:t>Océan </a:t>
            </a:r>
          </a:p>
          <a:p>
            <a:r>
              <a:rPr lang="fr-FR" altLang="fr-FR" sz="1400">
                <a:solidFill>
                  <a:srgbClr val="0F1DB6"/>
                </a:solidFill>
              </a:rPr>
              <a:t>Pacifique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92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9219"/>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9220"/>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9221"/>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F7E4FE51-A065-4AF3-8EB1-BD6952F190EC}"/>
              </a:ext>
            </a:extLst>
          </p:cNvPr>
          <p:cNvSpPr txBox="1">
            <a:spLocks noChangeArrowheads="1"/>
          </p:cNvSpPr>
          <p:nvPr/>
        </p:nvSpPr>
        <p:spPr bwMode="auto">
          <a:xfrm>
            <a:off x="144463" y="215900"/>
            <a:ext cx="9072562" cy="10175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Mais Transport aérien très sensible à la conjoncture et aux événements politiques.</a:t>
            </a:r>
          </a:p>
          <a:p>
            <a:pPr>
              <a:lnSpc>
                <a:spcPct val="102000"/>
              </a:lnSpc>
            </a:pPr>
            <a:r>
              <a:rPr lang="fr-FR" altLang="fr-FR" sz="2000" b="1">
                <a:latin typeface="Verdana" panose="020B0604030504040204" pitchFamily="34" charset="0"/>
              </a:rPr>
              <a:t>Forte concurrence entre les compagnies.</a:t>
            </a:r>
          </a:p>
        </p:txBody>
      </p:sp>
      <p:sp>
        <p:nvSpPr>
          <p:cNvPr id="10242" name="Text Box 2">
            <a:extLst>
              <a:ext uri="{FF2B5EF4-FFF2-40B4-BE49-F238E27FC236}">
                <a16:creationId xmlns:a16="http://schemas.microsoft.com/office/drawing/2014/main" id="{F89938E7-C39F-426B-BFB6-70482F7BF1B2}"/>
              </a:ext>
            </a:extLst>
          </p:cNvPr>
          <p:cNvSpPr txBox="1">
            <a:spLocks noChangeArrowheads="1"/>
          </p:cNvSpPr>
          <p:nvPr/>
        </p:nvSpPr>
        <p:spPr bwMode="auto">
          <a:xfrm>
            <a:off x="287338" y="1439863"/>
            <a:ext cx="4895850"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une large gamme d’hôtels</a:t>
            </a:r>
          </a:p>
        </p:txBody>
      </p:sp>
      <p:sp>
        <p:nvSpPr>
          <p:cNvPr id="10243" name="Text Box 3">
            <a:extLst>
              <a:ext uri="{FF2B5EF4-FFF2-40B4-BE49-F238E27FC236}">
                <a16:creationId xmlns:a16="http://schemas.microsoft.com/office/drawing/2014/main" id="{2F029E21-6CED-4DAB-991B-2F7AB368B5D6}"/>
              </a:ext>
            </a:extLst>
          </p:cNvPr>
          <p:cNvSpPr txBox="1">
            <a:spLocks noChangeArrowheads="1"/>
          </p:cNvSpPr>
          <p:nvPr/>
        </p:nvSpPr>
        <p:spPr bwMode="auto">
          <a:xfrm>
            <a:off x="287338" y="2303463"/>
            <a:ext cx="2735262" cy="10175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Une grande diversité d’établissements.</a:t>
            </a:r>
          </a:p>
        </p:txBody>
      </p:sp>
      <p:pic>
        <p:nvPicPr>
          <p:cNvPr id="10244" name="Picture 4">
            <a:extLst>
              <a:ext uri="{FF2B5EF4-FFF2-40B4-BE49-F238E27FC236}">
                <a16:creationId xmlns:a16="http://schemas.microsoft.com/office/drawing/2014/main" id="{CE16C3B1-D62E-4BF0-9C00-FFF7E0C4C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738" y="2232025"/>
            <a:ext cx="6208712" cy="5162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0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additive="repl">
                                        <p:cTn id="18" dur="1" fill="hold">
                                          <p:stCondLst>
                                            <p:cond delay="0"/>
                                          </p:stCondLst>
                                        </p:cTn>
                                        <p:tgtEl>
                                          <p:spTgt spid="10244"/>
                                        </p:tgtEl>
                                        <p:attrNameLst>
                                          <p:attrName>style.visibility</p:attrName>
                                        </p:attrNameLst>
                                      </p:cBhvr>
                                      <p:to>
                                        <p:strVal val="visible"/>
                                      </p:to>
                                    </p:set>
                                    <p:animEffect transition="in" filter="checkerboard(across)">
                                      <p:cBhvr additive="repl">
                                        <p:cTn id="19"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1529</Words>
  <Application>Microsoft Office PowerPoint</Application>
  <PresentationFormat>Personnalisé</PresentationFormat>
  <Paragraphs>257</Paragraphs>
  <Slides>42</Slides>
  <Notes>41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42</vt:i4>
      </vt:variant>
    </vt:vector>
  </HeadingPairs>
  <TitlesOfParts>
    <vt:vector size="50" baseType="lpstr">
      <vt:lpstr>Aptos</vt:lpstr>
      <vt:lpstr>Arial</vt:lpstr>
      <vt:lpstr>Arial Black</vt:lpstr>
      <vt:lpstr>Fugaz One</vt:lpstr>
      <vt:lpstr>MS Mincho;ＭＳ 明朝</vt:lpstr>
      <vt:lpstr>Times New Roman</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asus</dc:creator>
  <cp:lastModifiedBy>Thierry Périssé</cp:lastModifiedBy>
  <cp:revision>24</cp:revision>
  <cp:lastPrinted>2025-10-13T20:56:53Z</cp:lastPrinted>
  <dcterms:created xsi:type="dcterms:W3CDTF">2020-09-29T07:13:29Z</dcterms:created>
  <dcterms:modified xsi:type="dcterms:W3CDTF">2025-10-13T20:57:03Z</dcterms:modified>
</cp:coreProperties>
</file>