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57" r:id="rId5"/>
    <p:sldId id="263" r:id="rId6"/>
    <p:sldId id="260" r:id="rId7"/>
    <p:sldId id="264" r:id="rId8"/>
    <p:sldId id="261" r:id="rId9"/>
    <p:sldId id="265" r:id="rId10"/>
    <p:sldId id="262" r:id="rId11"/>
    <p:sldId id="268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5C26"/>
    <a:srgbClr val="456A2C"/>
    <a:srgbClr val="F664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74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57871-CBFC-4346-8082-836B9B11B94D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94700-7542-4073-9D26-546E21389F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2966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57871-CBFC-4346-8082-836B9B11B94D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94700-7542-4073-9D26-546E21389F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2397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57871-CBFC-4346-8082-836B9B11B94D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94700-7542-4073-9D26-546E21389F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9662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57871-CBFC-4346-8082-836B9B11B94D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94700-7542-4073-9D26-546E21389F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653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57871-CBFC-4346-8082-836B9B11B94D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94700-7542-4073-9D26-546E21389F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0002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57871-CBFC-4346-8082-836B9B11B94D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94700-7542-4073-9D26-546E21389F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0157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57871-CBFC-4346-8082-836B9B11B94D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94700-7542-4073-9D26-546E21389F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9217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57871-CBFC-4346-8082-836B9B11B94D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94700-7542-4073-9D26-546E21389F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22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57871-CBFC-4346-8082-836B9B11B94D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94700-7542-4073-9D26-546E21389F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2331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57871-CBFC-4346-8082-836B9B11B94D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94700-7542-4073-9D26-546E21389F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173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57871-CBFC-4346-8082-836B9B11B94D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94700-7542-4073-9D26-546E21389F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9113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57871-CBFC-4346-8082-836B9B11B94D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94700-7542-4073-9D26-546E21389F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1862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016A558A-4918-4E05-98C5-18FE2FB9D796}"/>
              </a:ext>
            </a:extLst>
          </p:cNvPr>
          <p:cNvSpPr txBox="1"/>
          <p:nvPr/>
        </p:nvSpPr>
        <p:spPr>
          <a:xfrm>
            <a:off x="1325880" y="2223671"/>
            <a:ext cx="6172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latin typeface="Arial Black" panose="020B0A04020102020204" pitchFamily="34" charset="0"/>
              </a:rPr>
              <a:t>CROQUIS RÉALISÉ À PARTIR DE L’EDC SUR</a:t>
            </a:r>
          </a:p>
          <a:p>
            <a:pPr algn="ctr"/>
            <a:r>
              <a:rPr lang="fr-FR" sz="3600" dirty="0">
                <a:latin typeface="Arial Black" panose="020B0A04020102020204" pitchFamily="34" charset="0"/>
              </a:rPr>
              <a:t>LA VÉNÉTIE</a:t>
            </a:r>
          </a:p>
        </p:txBody>
      </p:sp>
    </p:spTree>
    <p:extLst>
      <p:ext uri="{BB962C8B-B14F-4D97-AF65-F5344CB8AC3E}">
        <p14:creationId xmlns:p14="http://schemas.microsoft.com/office/powerpoint/2010/main" val="3022670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34247-9F1D-BD9F-BFE2-01D1FC43D2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Image 49">
            <a:extLst>
              <a:ext uri="{FF2B5EF4-FFF2-40B4-BE49-F238E27FC236}">
                <a16:creationId xmlns:a16="http://schemas.microsoft.com/office/drawing/2014/main" id="{D153F913-B3F6-282F-AE2B-6C55D6DB41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80" y="437283"/>
            <a:ext cx="7503040" cy="6460082"/>
          </a:xfrm>
          <a:prstGeom prst="rect">
            <a:avLst/>
          </a:prstGeom>
          <a:solidFill>
            <a:srgbClr val="FF0000"/>
          </a:solidFill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E0F93E91-22BC-A4AB-3171-5011DFBEED3D}"/>
              </a:ext>
            </a:extLst>
          </p:cNvPr>
          <p:cNvSpPr txBox="1"/>
          <p:nvPr/>
        </p:nvSpPr>
        <p:spPr>
          <a:xfrm>
            <a:off x="1548765" y="67951"/>
            <a:ext cx="6046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 Vénétie, un territoire au développement touristique inégal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55113F50-1865-DBDE-C99A-DCBF607341A8}"/>
              </a:ext>
            </a:extLst>
          </p:cNvPr>
          <p:cNvSpPr/>
          <p:nvPr/>
        </p:nvSpPr>
        <p:spPr>
          <a:xfrm>
            <a:off x="4572000" y="4777740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17AC5ED4-FCED-25F1-E41B-4EE15CC39B82}"/>
              </a:ext>
            </a:extLst>
          </p:cNvPr>
          <p:cNvSpPr/>
          <p:nvPr/>
        </p:nvSpPr>
        <p:spPr>
          <a:xfrm>
            <a:off x="3106480" y="4480559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B35331B9-6F61-F24B-C942-563216F3D35E}"/>
              </a:ext>
            </a:extLst>
          </p:cNvPr>
          <p:cNvSpPr/>
          <p:nvPr/>
        </p:nvSpPr>
        <p:spPr>
          <a:xfrm>
            <a:off x="4130040" y="4093724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E9DF451A-E4F0-27AF-8654-90581B2B2CB3}"/>
              </a:ext>
            </a:extLst>
          </p:cNvPr>
          <p:cNvSpPr/>
          <p:nvPr/>
        </p:nvSpPr>
        <p:spPr>
          <a:xfrm rot="20196680">
            <a:off x="5523821" y="4018818"/>
            <a:ext cx="607572" cy="40035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9" name="Arc 98">
            <a:extLst>
              <a:ext uri="{FF2B5EF4-FFF2-40B4-BE49-F238E27FC236}">
                <a16:creationId xmlns:a16="http://schemas.microsoft.com/office/drawing/2014/main" id="{85A0C326-3B09-DE89-5EE9-68A76DB386D7}"/>
              </a:ext>
            </a:extLst>
          </p:cNvPr>
          <p:cNvSpPr/>
          <p:nvPr/>
        </p:nvSpPr>
        <p:spPr>
          <a:xfrm rot="18448919">
            <a:off x="6115618" y="4381238"/>
            <a:ext cx="213475" cy="15518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0" name="Arc 99">
            <a:extLst>
              <a:ext uri="{FF2B5EF4-FFF2-40B4-BE49-F238E27FC236}">
                <a16:creationId xmlns:a16="http://schemas.microsoft.com/office/drawing/2014/main" id="{CE67D40A-AB5E-D9D2-6AA0-2E11FD04D9A2}"/>
              </a:ext>
            </a:extLst>
          </p:cNvPr>
          <p:cNvSpPr/>
          <p:nvPr/>
        </p:nvSpPr>
        <p:spPr>
          <a:xfrm rot="18771439">
            <a:off x="5995459" y="4515813"/>
            <a:ext cx="186963" cy="115082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1" name="Arc 100">
            <a:extLst>
              <a:ext uri="{FF2B5EF4-FFF2-40B4-BE49-F238E27FC236}">
                <a16:creationId xmlns:a16="http://schemas.microsoft.com/office/drawing/2014/main" id="{B7A05F6A-BE97-6E33-7BD9-B7725A05A7E9}"/>
              </a:ext>
            </a:extLst>
          </p:cNvPr>
          <p:cNvSpPr/>
          <p:nvPr/>
        </p:nvSpPr>
        <p:spPr>
          <a:xfrm rot="17761635">
            <a:off x="6308546" y="4653734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2" name="Arc 101">
            <a:extLst>
              <a:ext uri="{FF2B5EF4-FFF2-40B4-BE49-F238E27FC236}">
                <a16:creationId xmlns:a16="http://schemas.microsoft.com/office/drawing/2014/main" id="{8F9AF2D1-0B09-BD48-E104-017288665B88}"/>
              </a:ext>
            </a:extLst>
          </p:cNvPr>
          <p:cNvSpPr/>
          <p:nvPr/>
        </p:nvSpPr>
        <p:spPr>
          <a:xfrm rot="18180778">
            <a:off x="5977339" y="4415841"/>
            <a:ext cx="174853" cy="129436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3" name="Arc 102">
            <a:extLst>
              <a:ext uri="{FF2B5EF4-FFF2-40B4-BE49-F238E27FC236}">
                <a16:creationId xmlns:a16="http://schemas.microsoft.com/office/drawing/2014/main" id="{E2997695-DE92-D413-C087-514859156C56}"/>
              </a:ext>
            </a:extLst>
          </p:cNvPr>
          <p:cNvSpPr/>
          <p:nvPr/>
        </p:nvSpPr>
        <p:spPr>
          <a:xfrm rot="17761635">
            <a:off x="6275736" y="4590396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4" name="Arc 103">
            <a:extLst>
              <a:ext uri="{FF2B5EF4-FFF2-40B4-BE49-F238E27FC236}">
                <a16:creationId xmlns:a16="http://schemas.microsoft.com/office/drawing/2014/main" id="{183EBC99-C18F-DEA8-5F93-76F2B6DD7F33}"/>
              </a:ext>
            </a:extLst>
          </p:cNvPr>
          <p:cNvSpPr/>
          <p:nvPr/>
        </p:nvSpPr>
        <p:spPr>
          <a:xfrm rot="17761635">
            <a:off x="6175497" y="4447593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5" name="Arc 104">
            <a:extLst>
              <a:ext uri="{FF2B5EF4-FFF2-40B4-BE49-F238E27FC236}">
                <a16:creationId xmlns:a16="http://schemas.microsoft.com/office/drawing/2014/main" id="{FA7206EB-ECD4-DC68-9BEC-554452501096}"/>
              </a:ext>
            </a:extLst>
          </p:cNvPr>
          <p:cNvSpPr/>
          <p:nvPr/>
        </p:nvSpPr>
        <p:spPr>
          <a:xfrm rot="17761635">
            <a:off x="6242927" y="4511259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6" name="Arc 105">
            <a:extLst>
              <a:ext uri="{FF2B5EF4-FFF2-40B4-BE49-F238E27FC236}">
                <a16:creationId xmlns:a16="http://schemas.microsoft.com/office/drawing/2014/main" id="{17C5202E-3EA7-9789-B66A-CABD280CCCAA}"/>
              </a:ext>
            </a:extLst>
          </p:cNvPr>
          <p:cNvSpPr/>
          <p:nvPr/>
        </p:nvSpPr>
        <p:spPr>
          <a:xfrm rot="17761635">
            <a:off x="6064351" y="4575343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7" name="Arc 106">
            <a:extLst>
              <a:ext uri="{FF2B5EF4-FFF2-40B4-BE49-F238E27FC236}">
                <a16:creationId xmlns:a16="http://schemas.microsoft.com/office/drawing/2014/main" id="{3DBEC78D-6936-64CF-3E26-2590941A5062}"/>
              </a:ext>
            </a:extLst>
          </p:cNvPr>
          <p:cNvSpPr/>
          <p:nvPr/>
        </p:nvSpPr>
        <p:spPr>
          <a:xfrm rot="17761635">
            <a:off x="6079788" y="4667731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8" name="Arc 107">
            <a:extLst>
              <a:ext uri="{FF2B5EF4-FFF2-40B4-BE49-F238E27FC236}">
                <a16:creationId xmlns:a16="http://schemas.microsoft.com/office/drawing/2014/main" id="{8D1F1C13-E6D8-0AC5-C6FB-25763C0280B4}"/>
              </a:ext>
            </a:extLst>
          </p:cNvPr>
          <p:cNvSpPr/>
          <p:nvPr/>
        </p:nvSpPr>
        <p:spPr>
          <a:xfrm rot="17761635">
            <a:off x="6130171" y="4727216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9" name="Arc 108">
            <a:extLst>
              <a:ext uri="{FF2B5EF4-FFF2-40B4-BE49-F238E27FC236}">
                <a16:creationId xmlns:a16="http://schemas.microsoft.com/office/drawing/2014/main" id="{CB05C8CA-6DA6-40E8-A948-E88274AB90D0}"/>
              </a:ext>
            </a:extLst>
          </p:cNvPr>
          <p:cNvSpPr/>
          <p:nvPr/>
        </p:nvSpPr>
        <p:spPr>
          <a:xfrm rot="17761635">
            <a:off x="5805059" y="4827769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0" name="Arc 109">
            <a:extLst>
              <a:ext uri="{FF2B5EF4-FFF2-40B4-BE49-F238E27FC236}">
                <a16:creationId xmlns:a16="http://schemas.microsoft.com/office/drawing/2014/main" id="{18A10992-669C-9239-DE8A-FF6F7F48D543}"/>
              </a:ext>
            </a:extLst>
          </p:cNvPr>
          <p:cNvSpPr/>
          <p:nvPr/>
        </p:nvSpPr>
        <p:spPr>
          <a:xfrm rot="17761635">
            <a:off x="5909518" y="4748037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1" name="Arc 110">
            <a:extLst>
              <a:ext uri="{FF2B5EF4-FFF2-40B4-BE49-F238E27FC236}">
                <a16:creationId xmlns:a16="http://schemas.microsoft.com/office/drawing/2014/main" id="{F89A7B1D-2F71-5DCA-9A56-6757B4716586}"/>
              </a:ext>
            </a:extLst>
          </p:cNvPr>
          <p:cNvSpPr/>
          <p:nvPr/>
        </p:nvSpPr>
        <p:spPr>
          <a:xfrm rot="17761635">
            <a:off x="5924992" y="4843074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2" name="Arc 111">
            <a:extLst>
              <a:ext uri="{FF2B5EF4-FFF2-40B4-BE49-F238E27FC236}">
                <a16:creationId xmlns:a16="http://schemas.microsoft.com/office/drawing/2014/main" id="{111D3406-9778-89E6-EA3B-CB2DB189D82F}"/>
              </a:ext>
            </a:extLst>
          </p:cNvPr>
          <p:cNvSpPr/>
          <p:nvPr/>
        </p:nvSpPr>
        <p:spPr>
          <a:xfrm rot="17761635">
            <a:off x="5756930" y="4926945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13" name="Connecteur droit 112">
            <a:extLst>
              <a:ext uri="{FF2B5EF4-FFF2-40B4-BE49-F238E27FC236}">
                <a16:creationId xmlns:a16="http://schemas.microsoft.com/office/drawing/2014/main" id="{31613224-3FB5-8066-308C-17ED25ADB433}"/>
              </a:ext>
            </a:extLst>
          </p:cNvPr>
          <p:cNvCxnSpPr>
            <a:cxnSpLocks/>
          </p:cNvCxnSpPr>
          <p:nvPr/>
        </p:nvCxnSpPr>
        <p:spPr>
          <a:xfrm flipV="1">
            <a:off x="6409386" y="3980776"/>
            <a:ext cx="1156361" cy="491649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eur droit 117">
            <a:extLst>
              <a:ext uri="{FF2B5EF4-FFF2-40B4-BE49-F238E27FC236}">
                <a16:creationId xmlns:a16="http://schemas.microsoft.com/office/drawing/2014/main" id="{28596028-C6E9-ACD8-E738-3D479383F63D}"/>
              </a:ext>
            </a:extLst>
          </p:cNvPr>
          <p:cNvCxnSpPr>
            <a:cxnSpLocks/>
          </p:cNvCxnSpPr>
          <p:nvPr/>
        </p:nvCxnSpPr>
        <p:spPr>
          <a:xfrm>
            <a:off x="6298091" y="4149669"/>
            <a:ext cx="118540" cy="277901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onnecteur droit 125">
            <a:extLst>
              <a:ext uri="{FF2B5EF4-FFF2-40B4-BE49-F238E27FC236}">
                <a16:creationId xmlns:a16="http://schemas.microsoft.com/office/drawing/2014/main" id="{33F17647-EB10-A4FB-1BA3-4B822C8C23B6}"/>
              </a:ext>
            </a:extLst>
          </p:cNvPr>
          <p:cNvCxnSpPr>
            <a:cxnSpLocks/>
          </p:cNvCxnSpPr>
          <p:nvPr/>
        </p:nvCxnSpPr>
        <p:spPr>
          <a:xfrm flipV="1">
            <a:off x="6270728" y="4709160"/>
            <a:ext cx="198652" cy="879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necteur droit 127">
            <a:extLst>
              <a:ext uri="{FF2B5EF4-FFF2-40B4-BE49-F238E27FC236}">
                <a16:creationId xmlns:a16="http://schemas.microsoft.com/office/drawing/2014/main" id="{FE6194F1-C9D8-26B1-D823-E625FB164D56}"/>
              </a:ext>
            </a:extLst>
          </p:cNvPr>
          <p:cNvCxnSpPr>
            <a:cxnSpLocks/>
          </p:cNvCxnSpPr>
          <p:nvPr/>
        </p:nvCxnSpPr>
        <p:spPr>
          <a:xfrm flipV="1">
            <a:off x="6016698" y="4823844"/>
            <a:ext cx="212667" cy="8387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128">
            <a:extLst>
              <a:ext uri="{FF2B5EF4-FFF2-40B4-BE49-F238E27FC236}">
                <a16:creationId xmlns:a16="http://schemas.microsoft.com/office/drawing/2014/main" id="{3B997ACD-ECB6-4EC1-F2E8-F6960322D12E}"/>
              </a:ext>
            </a:extLst>
          </p:cNvPr>
          <p:cNvCxnSpPr>
            <a:cxnSpLocks/>
          </p:cNvCxnSpPr>
          <p:nvPr/>
        </p:nvCxnSpPr>
        <p:spPr>
          <a:xfrm flipV="1">
            <a:off x="5725871" y="4945360"/>
            <a:ext cx="206299" cy="886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necteur droit 133">
            <a:extLst>
              <a:ext uri="{FF2B5EF4-FFF2-40B4-BE49-F238E27FC236}">
                <a16:creationId xmlns:a16="http://schemas.microsoft.com/office/drawing/2014/main" id="{9C4FD0A5-8E07-DC5E-F2B6-92B2105615A6}"/>
              </a:ext>
            </a:extLst>
          </p:cNvPr>
          <p:cNvCxnSpPr>
            <a:cxnSpLocks/>
          </p:cNvCxnSpPr>
          <p:nvPr/>
        </p:nvCxnSpPr>
        <p:spPr>
          <a:xfrm flipV="1">
            <a:off x="5657850" y="4112594"/>
            <a:ext cx="205740" cy="91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necteur droit 134">
            <a:extLst>
              <a:ext uri="{FF2B5EF4-FFF2-40B4-BE49-F238E27FC236}">
                <a16:creationId xmlns:a16="http://schemas.microsoft.com/office/drawing/2014/main" id="{E3ECEBC6-2CC1-C4A8-626B-4DC7CE5CD944}"/>
              </a:ext>
            </a:extLst>
          </p:cNvPr>
          <p:cNvCxnSpPr>
            <a:cxnSpLocks/>
          </p:cNvCxnSpPr>
          <p:nvPr/>
        </p:nvCxnSpPr>
        <p:spPr>
          <a:xfrm flipH="1" flipV="1">
            <a:off x="6259011" y="4196594"/>
            <a:ext cx="80691" cy="2196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Connecteur droit 135">
            <a:extLst>
              <a:ext uri="{FF2B5EF4-FFF2-40B4-BE49-F238E27FC236}">
                <a16:creationId xmlns:a16="http://schemas.microsoft.com/office/drawing/2014/main" id="{B6FEF9BE-C7F1-3BCC-E7C0-5E3FDDD2F6C1}"/>
              </a:ext>
            </a:extLst>
          </p:cNvPr>
          <p:cNvCxnSpPr>
            <a:cxnSpLocks/>
          </p:cNvCxnSpPr>
          <p:nvPr/>
        </p:nvCxnSpPr>
        <p:spPr>
          <a:xfrm flipH="1" flipV="1">
            <a:off x="6385028" y="4490908"/>
            <a:ext cx="100239" cy="1953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necteur droit 149">
            <a:extLst>
              <a:ext uri="{FF2B5EF4-FFF2-40B4-BE49-F238E27FC236}">
                <a16:creationId xmlns:a16="http://schemas.microsoft.com/office/drawing/2014/main" id="{5D633D3E-6F0D-562B-42F5-17BAD7C2CC17}"/>
              </a:ext>
            </a:extLst>
          </p:cNvPr>
          <p:cNvCxnSpPr>
            <a:cxnSpLocks/>
          </p:cNvCxnSpPr>
          <p:nvPr/>
        </p:nvCxnSpPr>
        <p:spPr>
          <a:xfrm>
            <a:off x="6142428" y="3936397"/>
            <a:ext cx="86937" cy="1943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152">
            <a:extLst>
              <a:ext uri="{FF2B5EF4-FFF2-40B4-BE49-F238E27FC236}">
                <a16:creationId xmlns:a16="http://schemas.microsoft.com/office/drawing/2014/main" id="{9ECD780C-1E92-E2E6-06C6-017BB2EF2723}"/>
              </a:ext>
            </a:extLst>
          </p:cNvPr>
          <p:cNvCxnSpPr>
            <a:cxnSpLocks/>
          </p:cNvCxnSpPr>
          <p:nvPr/>
        </p:nvCxnSpPr>
        <p:spPr>
          <a:xfrm flipV="1">
            <a:off x="5893402" y="3993571"/>
            <a:ext cx="179738" cy="962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Forme libre : forme 169">
            <a:extLst>
              <a:ext uri="{FF2B5EF4-FFF2-40B4-BE49-F238E27FC236}">
                <a16:creationId xmlns:a16="http://schemas.microsoft.com/office/drawing/2014/main" id="{39D1D377-F7E5-9128-3D82-EF41406BBD85}"/>
              </a:ext>
            </a:extLst>
          </p:cNvPr>
          <p:cNvSpPr/>
          <p:nvPr/>
        </p:nvSpPr>
        <p:spPr>
          <a:xfrm>
            <a:off x="2445107" y="910571"/>
            <a:ext cx="5029200" cy="5303520"/>
          </a:xfrm>
          <a:custGeom>
            <a:avLst/>
            <a:gdLst>
              <a:gd name="connsiteX0" fmla="*/ 5029200 w 5029200"/>
              <a:gd name="connsiteY0" fmla="*/ 3063240 h 5303520"/>
              <a:gd name="connsiteX1" fmla="*/ 5029200 w 5029200"/>
              <a:gd name="connsiteY1" fmla="*/ 3063240 h 5303520"/>
              <a:gd name="connsiteX2" fmla="*/ 4937760 w 5029200"/>
              <a:gd name="connsiteY2" fmla="*/ 3097530 h 5303520"/>
              <a:gd name="connsiteX3" fmla="*/ 4903470 w 5029200"/>
              <a:gd name="connsiteY3" fmla="*/ 3108960 h 5303520"/>
              <a:gd name="connsiteX4" fmla="*/ 4857750 w 5029200"/>
              <a:gd name="connsiteY4" fmla="*/ 3097530 h 5303520"/>
              <a:gd name="connsiteX5" fmla="*/ 4789170 w 5029200"/>
              <a:gd name="connsiteY5" fmla="*/ 3051810 h 5303520"/>
              <a:gd name="connsiteX6" fmla="*/ 4720590 w 5029200"/>
              <a:gd name="connsiteY6" fmla="*/ 3097530 h 5303520"/>
              <a:gd name="connsiteX7" fmla="*/ 4686300 w 5029200"/>
              <a:gd name="connsiteY7" fmla="*/ 3120390 h 5303520"/>
              <a:gd name="connsiteX8" fmla="*/ 4617720 w 5029200"/>
              <a:gd name="connsiteY8" fmla="*/ 3143250 h 5303520"/>
              <a:gd name="connsiteX9" fmla="*/ 4537710 w 5029200"/>
              <a:gd name="connsiteY9" fmla="*/ 3166110 h 5303520"/>
              <a:gd name="connsiteX10" fmla="*/ 4503420 w 5029200"/>
              <a:gd name="connsiteY10" fmla="*/ 3188970 h 5303520"/>
              <a:gd name="connsiteX11" fmla="*/ 4469130 w 5029200"/>
              <a:gd name="connsiteY11" fmla="*/ 3200400 h 5303520"/>
              <a:gd name="connsiteX12" fmla="*/ 4434840 w 5029200"/>
              <a:gd name="connsiteY12" fmla="*/ 3223260 h 5303520"/>
              <a:gd name="connsiteX13" fmla="*/ 4354830 w 5029200"/>
              <a:gd name="connsiteY13" fmla="*/ 3246120 h 5303520"/>
              <a:gd name="connsiteX14" fmla="*/ 4286250 w 5029200"/>
              <a:gd name="connsiteY14" fmla="*/ 3280410 h 5303520"/>
              <a:gd name="connsiteX15" fmla="*/ 4251960 w 5029200"/>
              <a:gd name="connsiteY15" fmla="*/ 3303270 h 5303520"/>
              <a:gd name="connsiteX16" fmla="*/ 4217670 w 5029200"/>
              <a:gd name="connsiteY16" fmla="*/ 3314700 h 5303520"/>
              <a:gd name="connsiteX17" fmla="*/ 4149090 w 5029200"/>
              <a:gd name="connsiteY17" fmla="*/ 3360420 h 5303520"/>
              <a:gd name="connsiteX18" fmla="*/ 4080510 w 5029200"/>
              <a:gd name="connsiteY18" fmla="*/ 3383280 h 5303520"/>
              <a:gd name="connsiteX19" fmla="*/ 4034790 w 5029200"/>
              <a:gd name="connsiteY19" fmla="*/ 3417570 h 5303520"/>
              <a:gd name="connsiteX20" fmla="*/ 4000500 w 5029200"/>
              <a:gd name="connsiteY20" fmla="*/ 3429000 h 5303520"/>
              <a:gd name="connsiteX21" fmla="*/ 3943350 w 5029200"/>
              <a:gd name="connsiteY21" fmla="*/ 3291840 h 5303520"/>
              <a:gd name="connsiteX22" fmla="*/ 3874770 w 5029200"/>
              <a:gd name="connsiteY22" fmla="*/ 3268980 h 5303520"/>
              <a:gd name="connsiteX23" fmla="*/ 3806190 w 5029200"/>
              <a:gd name="connsiteY23" fmla="*/ 3314700 h 5303520"/>
              <a:gd name="connsiteX24" fmla="*/ 3737610 w 5029200"/>
              <a:gd name="connsiteY24" fmla="*/ 3337560 h 5303520"/>
              <a:gd name="connsiteX25" fmla="*/ 3691890 w 5029200"/>
              <a:gd name="connsiteY25" fmla="*/ 3326130 h 5303520"/>
              <a:gd name="connsiteX26" fmla="*/ 3680460 w 5029200"/>
              <a:gd name="connsiteY26" fmla="*/ 3280410 h 5303520"/>
              <a:gd name="connsiteX27" fmla="*/ 3657600 w 5029200"/>
              <a:gd name="connsiteY27" fmla="*/ 3246120 h 5303520"/>
              <a:gd name="connsiteX28" fmla="*/ 3634740 w 5029200"/>
              <a:gd name="connsiteY28" fmla="*/ 3177540 h 5303520"/>
              <a:gd name="connsiteX29" fmla="*/ 3623310 w 5029200"/>
              <a:gd name="connsiteY29" fmla="*/ 3143250 h 5303520"/>
              <a:gd name="connsiteX30" fmla="*/ 3600450 w 5029200"/>
              <a:gd name="connsiteY30" fmla="*/ 3108960 h 5303520"/>
              <a:gd name="connsiteX31" fmla="*/ 3566160 w 5029200"/>
              <a:gd name="connsiteY31" fmla="*/ 3074670 h 5303520"/>
              <a:gd name="connsiteX32" fmla="*/ 3531870 w 5029200"/>
              <a:gd name="connsiteY32" fmla="*/ 3063240 h 5303520"/>
              <a:gd name="connsiteX33" fmla="*/ 3451860 w 5029200"/>
              <a:gd name="connsiteY33" fmla="*/ 3086100 h 5303520"/>
              <a:gd name="connsiteX34" fmla="*/ 3383280 w 5029200"/>
              <a:gd name="connsiteY34" fmla="*/ 3108960 h 5303520"/>
              <a:gd name="connsiteX35" fmla="*/ 3303270 w 5029200"/>
              <a:gd name="connsiteY35" fmla="*/ 3143250 h 5303520"/>
              <a:gd name="connsiteX36" fmla="*/ 3268980 w 5029200"/>
              <a:gd name="connsiteY36" fmla="*/ 3177540 h 5303520"/>
              <a:gd name="connsiteX37" fmla="*/ 3223260 w 5029200"/>
              <a:gd name="connsiteY37" fmla="*/ 3200400 h 5303520"/>
              <a:gd name="connsiteX38" fmla="*/ 3188970 w 5029200"/>
              <a:gd name="connsiteY38" fmla="*/ 3223260 h 5303520"/>
              <a:gd name="connsiteX39" fmla="*/ 3120390 w 5029200"/>
              <a:gd name="connsiteY39" fmla="*/ 3246120 h 5303520"/>
              <a:gd name="connsiteX40" fmla="*/ 3086100 w 5029200"/>
              <a:gd name="connsiteY40" fmla="*/ 3257550 h 5303520"/>
              <a:gd name="connsiteX41" fmla="*/ 3017520 w 5029200"/>
              <a:gd name="connsiteY41" fmla="*/ 3303270 h 5303520"/>
              <a:gd name="connsiteX42" fmla="*/ 2994660 w 5029200"/>
              <a:gd name="connsiteY42" fmla="*/ 3337560 h 5303520"/>
              <a:gd name="connsiteX43" fmla="*/ 2971800 w 5029200"/>
              <a:gd name="connsiteY43" fmla="*/ 3486150 h 5303520"/>
              <a:gd name="connsiteX44" fmla="*/ 2926080 w 5029200"/>
              <a:gd name="connsiteY44" fmla="*/ 3554730 h 5303520"/>
              <a:gd name="connsiteX45" fmla="*/ 2891790 w 5029200"/>
              <a:gd name="connsiteY45" fmla="*/ 3657600 h 5303520"/>
              <a:gd name="connsiteX46" fmla="*/ 2880360 w 5029200"/>
              <a:gd name="connsiteY46" fmla="*/ 3691890 h 5303520"/>
              <a:gd name="connsiteX47" fmla="*/ 2857500 w 5029200"/>
              <a:gd name="connsiteY47" fmla="*/ 3794760 h 5303520"/>
              <a:gd name="connsiteX48" fmla="*/ 2811780 w 5029200"/>
              <a:gd name="connsiteY48" fmla="*/ 3874770 h 5303520"/>
              <a:gd name="connsiteX49" fmla="*/ 2800350 w 5029200"/>
              <a:gd name="connsiteY49" fmla="*/ 3909060 h 5303520"/>
              <a:gd name="connsiteX50" fmla="*/ 2834640 w 5029200"/>
              <a:gd name="connsiteY50" fmla="*/ 3920490 h 5303520"/>
              <a:gd name="connsiteX51" fmla="*/ 2926080 w 5029200"/>
              <a:gd name="connsiteY51" fmla="*/ 3943350 h 5303520"/>
              <a:gd name="connsiteX52" fmla="*/ 2960370 w 5029200"/>
              <a:gd name="connsiteY52" fmla="*/ 3954780 h 5303520"/>
              <a:gd name="connsiteX53" fmla="*/ 3063240 w 5029200"/>
              <a:gd name="connsiteY53" fmla="*/ 4011930 h 5303520"/>
              <a:gd name="connsiteX54" fmla="*/ 3131820 w 5029200"/>
              <a:gd name="connsiteY54" fmla="*/ 4057650 h 5303520"/>
              <a:gd name="connsiteX55" fmla="*/ 3200400 w 5029200"/>
              <a:gd name="connsiteY55" fmla="*/ 4114800 h 5303520"/>
              <a:gd name="connsiteX56" fmla="*/ 3211830 w 5029200"/>
              <a:gd name="connsiteY56" fmla="*/ 4149090 h 5303520"/>
              <a:gd name="connsiteX57" fmla="*/ 3177540 w 5029200"/>
              <a:gd name="connsiteY57" fmla="*/ 4171950 h 5303520"/>
              <a:gd name="connsiteX58" fmla="*/ 3166110 w 5029200"/>
              <a:gd name="connsiteY58" fmla="*/ 4206240 h 5303520"/>
              <a:gd name="connsiteX59" fmla="*/ 3177540 w 5029200"/>
              <a:gd name="connsiteY59" fmla="*/ 4389120 h 5303520"/>
              <a:gd name="connsiteX60" fmla="*/ 3268980 w 5029200"/>
              <a:gd name="connsiteY60" fmla="*/ 4480560 h 5303520"/>
              <a:gd name="connsiteX61" fmla="*/ 3326130 w 5029200"/>
              <a:gd name="connsiteY61" fmla="*/ 4549140 h 5303520"/>
              <a:gd name="connsiteX62" fmla="*/ 3257550 w 5029200"/>
              <a:gd name="connsiteY62" fmla="*/ 4606290 h 5303520"/>
              <a:gd name="connsiteX63" fmla="*/ 3223260 w 5029200"/>
              <a:gd name="connsiteY63" fmla="*/ 4640580 h 5303520"/>
              <a:gd name="connsiteX64" fmla="*/ 3257550 w 5029200"/>
              <a:gd name="connsiteY64" fmla="*/ 4743450 h 5303520"/>
              <a:gd name="connsiteX65" fmla="*/ 3268980 w 5029200"/>
              <a:gd name="connsiteY65" fmla="*/ 4777740 h 5303520"/>
              <a:gd name="connsiteX66" fmla="*/ 3291840 w 5029200"/>
              <a:gd name="connsiteY66" fmla="*/ 4892040 h 5303520"/>
              <a:gd name="connsiteX67" fmla="*/ 3303270 w 5029200"/>
              <a:gd name="connsiteY67" fmla="*/ 4949190 h 5303520"/>
              <a:gd name="connsiteX68" fmla="*/ 3314700 w 5029200"/>
              <a:gd name="connsiteY68" fmla="*/ 4983480 h 5303520"/>
              <a:gd name="connsiteX69" fmla="*/ 3326130 w 5029200"/>
              <a:gd name="connsiteY69" fmla="*/ 5052060 h 5303520"/>
              <a:gd name="connsiteX70" fmla="*/ 3360420 w 5029200"/>
              <a:gd name="connsiteY70" fmla="*/ 5086350 h 5303520"/>
              <a:gd name="connsiteX71" fmla="*/ 3383280 w 5029200"/>
              <a:gd name="connsiteY71" fmla="*/ 5132070 h 5303520"/>
              <a:gd name="connsiteX72" fmla="*/ 3268980 w 5029200"/>
              <a:gd name="connsiteY72" fmla="*/ 5143500 h 5303520"/>
              <a:gd name="connsiteX73" fmla="*/ 3234690 w 5029200"/>
              <a:gd name="connsiteY73" fmla="*/ 5120640 h 5303520"/>
              <a:gd name="connsiteX74" fmla="*/ 3006090 w 5029200"/>
              <a:gd name="connsiteY74" fmla="*/ 5109210 h 5303520"/>
              <a:gd name="connsiteX75" fmla="*/ 2777490 w 5029200"/>
              <a:gd name="connsiteY75" fmla="*/ 5074920 h 5303520"/>
              <a:gd name="connsiteX76" fmla="*/ 2594610 w 5029200"/>
              <a:gd name="connsiteY76" fmla="*/ 5052060 h 5303520"/>
              <a:gd name="connsiteX77" fmla="*/ 2434590 w 5029200"/>
              <a:gd name="connsiteY77" fmla="*/ 5052060 h 5303520"/>
              <a:gd name="connsiteX78" fmla="*/ 2388870 w 5029200"/>
              <a:gd name="connsiteY78" fmla="*/ 5063490 h 5303520"/>
              <a:gd name="connsiteX79" fmla="*/ 2320290 w 5029200"/>
              <a:gd name="connsiteY79" fmla="*/ 5120640 h 5303520"/>
              <a:gd name="connsiteX80" fmla="*/ 2217420 w 5029200"/>
              <a:gd name="connsiteY80" fmla="*/ 5154930 h 5303520"/>
              <a:gd name="connsiteX81" fmla="*/ 2183130 w 5029200"/>
              <a:gd name="connsiteY81" fmla="*/ 5166360 h 5303520"/>
              <a:gd name="connsiteX82" fmla="*/ 2114550 w 5029200"/>
              <a:gd name="connsiteY82" fmla="*/ 5200650 h 5303520"/>
              <a:gd name="connsiteX83" fmla="*/ 2080260 w 5029200"/>
              <a:gd name="connsiteY83" fmla="*/ 5223510 h 5303520"/>
              <a:gd name="connsiteX84" fmla="*/ 2011680 w 5029200"/>
              <a:gd name="connsiteY84" fmla="*/ 5246370 h 5303520"/>
              <a:gd name="connsiteX85" fmla="*/ 1977390 w 5029200"/>
              <a:gd name="connsiteY85" fmla="*/ 5257800 h 5303520"/>
              <a:gd name="connsiteX86" fmla="*/ 1943100 w 5029200"/>
              <a:gd name="connsiteY86" fmla="*/ 5280660 h 5303520"/>
              <a:gd name="connsiteX87" fmla="*/ 1874520 w 5029200"/>
              <a:gd name="connsiteY87" fmla="*/ 5303520 h 5303520"/>
              <a:gd name="connsiteX88" fmla="*/ 1851660 w 5029200"/>
              <a:gd name="connsiteY88" fmla="*/ 5269230 h 5303520"/>
              <a:gd name="connsiteX89" fmla="*/ 1828800 w 5029200"/>
              <a:gd name="connsiteY89" fmla="*/ 5223510 h 5303520"/>
              <a:gd name="connsiteX90" fmla="*/ 1783080 w 5029200"/>
              <a:gd name="connsiteY90" fmla="*/ 5200650 h 5303520"/>
              <a:gd name="connsiteX91" fmla="*/ 1737360 w 5029200"/>
              <a:gd name="connsiteY91" fmla="*/ 5189220 h 5303520"/>
              <a:gd name="connsiteX92" fmla="*/ 1703070 w 5029200"/>
              <a:gd name="connsiteY92" fmla="*/ 5177790 h 5303520"/>
              <a:gd name="connsiteX93" fmla="*/ 1634490 w 5029200"/>
              <a:gd name="connsiteY93" fmla="*/ 5109210 h 5303520"/>
              <a:gd name="connsiteX94" fmla="*/ 1565910 w 5029200"/>
              <a:gd name="connsiteY94" fmla="*/ 5086350 h 5303520"/>
              <a:gd name="connsiteX95" fmla="*/ 1531620 w 5029200"/>
              <a:gd name="connsiteY95" fmla="*/ 5074920 h 5303520"/>
              <a:gd name="connsiteX96" fmla="*/ 1463040 w 5029200"/>
              <a:gd name="connsiteY96" fmla="*/ 5063490 h 5303520"/>
              <a:gd name="connsiteX97" fmla="*/ 1360170 w 5029200"/>
              <a:gd name="connsiteY97" fmla="*/ 4983480 h 5303520"/>
              <a:gd name="connsiteX98" fmla="*/ 1291590 w 5029200"/>
              <a:gd name="connsiteY98" fmla="*/ 4880610 h 5303520"/>
              <a:gd name="connsiteX99" fmla="*/ 1268730 w 5029200"/>
              <a:gd name="connsiteY99" fmla="*/ 4846320 h 5303520"/>
              <a:gd name="connsiteX100" fmla="*/ 1234440 w 5029200"/>
              <a:gd name="connsiteY100" fmla="*/ 4834890 h 5303520"/>
              <a:gd name="connsiteX101" fmla="*/ 1211580 w 5029200"/>
              <a:gd name="connsiteY101" fmla="*/ 4766310 h 5303520"/>
              <a:gd name="connsiteX102" fmla="*/ 1165860 w 5029200"/>
              <a:gd name="connsiteY102" fmla="*/ 4709160 h 5303520"/>
              <a:gd name="connsiteX103" fmla="*/ 1131570 w 5029200"/>
              <a:gd name="connsiteY103" fmla="*/ 4697730 h 5303520"/>
              <a:gd name="connsiteX104" fmla="*/ 1062990 w 5029200"/>
              <a:gd name="connsiteY104" fmla="*/ 4652010 h 5303520"/>
              <a:gd name="connsiteX105" fmla="*/ 994410 w 5029200"/>
              <a:gd name="connsiteY105" fmla="*/ 4629150 h 5303520"/>
              <a:gd name="connsiteX106" fmla="*/ 971550 w 5029200"/>
              <a:gd name="connsiteY106" fmla="*/ 4663440 h 5303520"/>
              <a:gd name="connsiteX107" fmla="*/ 902970 w 5029200"/>
              <a:gd name="connsiteY107" fmla="*/ 4686300 h 5303520"/>
              <a:gd name="connsiteX108" fmla="*/ 811530 w 5029200"/>
              <a:gd name="connsiteY108" fmla="*/ 4674870 h 5303520"/>
              <a:gd name="connsiteX109" fmla="*/ 800100 w 5029200"/>
              <a:gd name="connsiteY109" fmla="*/ 4560570 h 5303520"/>
              <a:gd name="connsiteX110" fmla="*/ 731520 w 5029200"/>
              <a:gd name="connsiteY110" fmla="*/ 4514850 h 5303520"/>
              <a:gd name="connsiteX111" fmla="*/ 697230 w 5029200"/>
              <a:gd name="connsiteY111" fmla="*/ 4503420 h 5303520"/>
              <a:gd name="connsiteX112" fmla="*/ 605790 w 5029200"/>
              <a:gd name="connsiteY112" fmla="*/ 4400550 h 5303520"/>
              <a:gd name="connsiteX113" fmla="*/ 502920 w 5029200"/>
              <a:gd name="connsiteY113" fmla="*/ 4354830 h 5303520"/>
              <a:gd name="connsiteX114" fmla="*/ 457200 w 5029200"/>
              <a:gd name="connsiteY114" fmla="*/ 4286250 h 5303520"/>
              <a:gd name="connsiteX115" fmla="*/ 422910 w 5029200"/>
              <a:gd name="connsiteY115" fmla="*/ 4217670 h 5303520"/>
              <a:gd name="connsiteX116" fmla="*/ 354330 w 5029200"/>
              <a:gd name="connsiteY116" fmla="*/ 4171950 h 5303520"/>
              <a:gd name="connsiteX117" fmla="*/ 320040 w 5029200"/>
              <a:gd name="connsiteY117" fmla="*/ 4149090 h 5303520"/>
              <a:gd name="connsiteX118" fmla="*/ 285750 w 5029200"/>
              <a:gd name="connsiteY118" fmla="*/ 4126230 h 5303520"/>
              <a:gd name="connsiteX119" fmla="*/ 251460 w 5029200"/>
              <a:gd name="connsiteY119" fmla="*/ 4114800 h 5303520"/>
              <a:gd name="connsiteX120" fmla="*/ 205740 w 5029200"/>
              <a:gd name="connsiteY120" fmla="*/ 4046220 h 5303520"/>
              <a:gd name="connsiteX121" fmla="*/ 102870 w 5029200"/>
              <a:gd name="connsiteY121" fmla="*/ 3954780 h 5303520"/>
              <a:gd name="connsiteX122" fmla="*/ 80010 w 5029200"/>
              <a:gd name="connsiteY122" fmla="*/ 3794760 h 5303520"/>
              <a:gd name="connsiteX123" fmla="*/ 68580 w 5029200"/>
              <a:gd name="connsiteY123" fmla="*/ 3760470 h 5303520"/>
              <a:gd name="connsiteX124" fmla="*/ 57150 w 5029200"/>
              <a:gd name="connsiteY124" fmla="*/ 3714750 h 5303520"/>
              <a:gd name="connsiteX125" fmla="*/ 0 w 5029200"/>
              <a:gd name="connsiteY125" fmla="*/ 3611880 h 5303520"/>
              <a:gd name="connsiteX126" fmla="*/ 22860 w 5029200"/>
              <a:gd name="connsiteY126" fmla="*/ 3577590 h 5303520"/>
              <a:gd name="connsiteX127" fmla="*/ 91440 w 5029200"/>
              <a:gd name="connsiteY127" fmla="*/ 3566160 h 5303520"/>
              <a:gd name="connsiteX128" fmla="*/ 125730 w 5029200"/>
              <a:gd name="connsiteY128" fmla="*/ 3554730 h 5303520"/>
              <a:gd name="connsiteX129" fmla="*/ 171450 w 5029200"/>
              <a:gd name="connsiteY129" fmla="*/ 3486150 h 5303520"/>
              <a:gd name="connsiteX130" fmla="*/ 194310 w 5029200"/>
              <a:gd name="connsiteY130" fmla="*/ 3451860 h 5303520"/>
              <a:gd name="connsiteX131" fmla="*/ 217170 w 5029200"/>
              <a:gd name="connsiteY131" fmla="*/ 3383280 h 5303520"/>
              <a:gd name="connsiteX132" fmla="*/ 228600 w 5029200"/>
              <a:gd name="connsiteY132" fmla="*/ 3348990 h 5303520"/>
              <a:gd name="connsiteX133" fmla="*/ 205740 w 5029200"/>
              <a:gd name="connsiteY133" fmla="*/ 3314700 h 5303520"/>
              <a:gd name="connsiteX134" fmla="*/ 194310 w 5029200"/>
              <a:gd name="connsiteY134" fmla="*/ 3280410 h 5303520"/>
              <a:gd name="connsiteX135" fmla="*/ 148590 w 5029200"/>
              <a:gd name="connsiteY135" fmla="*/ 3211830 h 5303520"/>
              <a:gd name="connsiteX136" fmla="*/ 125730 w 5029200"/>
              <a:gd name="connsiteY136" fmla="*/ 3177540 h 5303520"/>
              <a:gd name="connsiteX137" fmla="*/ 114300 w 5029200"/>
              <a:gd name="connsiteY137" fmla="*/ 3143250 h 5303520"/>
              <a:gd name="connsiteX138" fmla="*/ 194310 w 5029200"/>
              <a:gd name="connsiteY138" fmla="*/ 3097530 h 5303520"/>
              <a:gd name="connsiteX139" fmla="*/ 182880 w 5029200"/>
              <a:gd name="connsiteY139" fmla="*/ 3063240 h 5303520"/>
              <a:gd name="connsiteX140" fmla="*/ 217170 w 5029200"/>
              <a:gd name="connsiteY140" fmla="*/ 3028950 h 5303520"/>
              <a:gd name="connsiteX141" fmla="*/ 228600 w 5029200"/>
              <a:gd name="connsiteY141" fmla="*/ 2994660 h 5303520"/>
              <a:gd name="connsiteX142" fmla="*/ 251460 w 5029200"/>
              <a:gd name="connsiteY142" fmla="*/ 2960370 h 5303520"/>
              <a:gd name="connsiteX143" fmla="*/ 274320 w 5029200"/>
              <a:gd name="connsiteY143" fmla="*/ 2880360 h 5303520"/>
              <a:gd name="connsiteX144" fmla="*/ 320040 w 5029200"/>
              <a:gd name="connsiteY144" fmla="*/ 2891790 h 5303520"/>
              <a:gd name="connsiteX145" fmla="*/ 331470 w 5029200"/>
              <a:gd name="connsiteY145" fmla="*/ 2926080 h 5303520"/>
              <a:gd name="connsiteX146" fmla="*/ 342900 w 5029200"/>
              <a:gd name="connsiteY146" fmla="*/ 3006090 h 5303520"/>
              <a:gd name="connsiteX147" fmla="*/ 388620 w 5029200"/>
              <a:gd name="connsiteY147" fmla="*/ 3017520 h 5303520"/>
              <a:gd name="connsiteX148" fmla="*/ 457200 w 5029200"/>
              <a:gd name="connsiteY148" fmla="*/ 3040380 h 5303520"/>
              <a:gd name="connsiteX149" fmla="*/ 537210 w 5029200"/>
              <a:gd name="connsiteY149" fmla="*/ 3028950 h 5303520"/>
              <a:gd name="connsiteX150" fmla="*/ 594360 w 5029200"/>
              <a:gd name="connsiteY150" fmla="*/ 3017520 h 5303520"/>
              <a:gd name="connsiteX151" fmla="*/ 685800 w 5029200"/>
              <a:gd name="connsiteY151" fmla="*/ 3006090 h 5303520"/>
              <a:gd name="connsiteX152" fmla="*/ 754380 w 5029200"/>
              <a:gd name="connsiteY152" fmla="*/ 2971800 h 5303520"/>
              <a:gd name="connsiteX153" fmla="*/ 891540 w 5029200"/>
              <a:gd name="connsiteY153" fmla="*/ 3006090 h 5303520"/>
              <a:gd name="connsiteX154" fmla="*/ 925830 w 5029200"/>
              <a:gd name="connsiteY154" fmla="*/ 3028950 h 5303520"/>
              <a:gd name="connsiteX155" fmla="*/ 971550 w 5029200"/>
              <a:gd name="connsiteY155" fmla="*/ 3017520 h 5303520"/>
              <a:gd name="connsiteX156" fmla="*/ 1028700 w 5029200"/>
              <a:gd name="connsiteY156" fmla="*/ 2914650 h 5303520"/>
              <a:gd name="connsiteX157" fmla="*/ 1051560 w 5029200"/>
              <a:gd name="connsiteY157" fmla="*/ 2880360 h 5303520"/>
              <a:gd name="connsiteX158" fmla="*/ 1074420 w 5029200"/>
              <a:gd name="connsiteY158" fmla="*/ 2811780 h 5303520"/>
              <a:gd name="connsiteX159" fmla="*/ 1085850 w 5029200"/>
              <a:gd name="connsiteY159" fmla="*/ 2708910 h 5303520"/>
              <a:gd name="connsiteX160" fmla="*/ 1131570 w 5029200"/>
              <a:gd name="connsiteY160" fmla="*/ 2640330 h 5303520"/>
              <a:gd name="connsiteX161" fmla="*/ 1177290 w 5029200"/>
              <a:gd name="connsiteY161" fmla="*/ 2526030 h 5303520"/>
              <a:gd name="connsiteX162" fmla="*/ 1200150 w 5029200"/>
              <a:gd name="connsiteY162" fmla="*/ 2491740 h 5303520"/>
              <a:gd name="connsiteX163" fmla="*/ 1223010 w 5029200"/>
              <a:gd name="connsiteY163" fmla="*/ 2423160 h 5303520"/>
              <a:gd name="connsiteX164" fmla="*/ 1234440 w 5029200"/>
              <a:gd name="connsiteY164" fmla="*/ 2388870 h 5303520"/>
              <a:gd name="connsiteX165" fmla="*/ 1268730 w 5029200"/>
              <a:gd name="connsiteY165" fmla="*/ 2366010 h 5303520"/>
              <a:gd name="connsiteX166" fmla="*/ 1303020 w 5029200"/>
              <a:gd name="connsiteY166" fmla="*/ 2354580 h 5303520"/>
              <a:gd name="connsiteX167" fmla="*/ 1463040 w 5029200"/>
              <a:gd name="connsiteY167" fmla="*/ 2354580 h 5303520"/>
              <a:gd name="connsiteX168" fmla="*/ 1497330 w 5029200"/>
              <a:gd name="connsiteY168" fmla="*/ 2331720 h 5303520"/>
              <a:gd name="connsiteX169" fmla="*/ 1520190 w 5029200"/>
              <a:gd name="connsiteY169" fmla="*/ 2263140 h 5303520"/>
              <a:gd name="connsiteX170" fmla="*/ 1531620 w 5029200"/>
              <a:gd name="connsiteY170" fmla="*/ 2228850 h 5303520"/>
              <a:gd name="connsiteX171" fmla="*/ 1543050 w 5029200"/>
              <a:gd name="connsiteY171" fmla="*/ 2171700 h 5303520"/>
              <a:gd name="connsiteX172" fmla="*/ 1565910 w 5029200"/>
              <a:gd name="connsiteY172" fmla="*/ 2137410 h 5303520"/>
              <a:gd name="connsiteX173" fmla="*/ 1725930 w 5029200"/>
              <a:gd name="connsiteY173" fmla="*/ 2125980 h 5303520"/>
              <a:gd name="connsiteX174" fmla="*/ 1851660 w 5029200"/>
              <a:gd name="connsiteY174" fmla="*/ 2183130 h 5303520"/>
              <a:gd name="connsiteX175" fmla="*/ 1851660 w 5029200"/>
              <a:gd name="connsiteY175" fmla="*/ 2183130 h 5303520"/>
              <a:gd name="connsiteX176" fmla="*/ 1920240 w 5029200"/>
              <a:gd name="connsiteY176" fmla="*/ 2205990 h 5303520"/>
              <a:gd name="connsiteX177" fmla="*/ 1954530 w 5029200"/>
              <a:gd name="connsiteY177" fmla="*/ 2217420 h 5303520"/>
              <a:gd name="connsiteX178" fmla="*/ 2091690 w 5029200"/>
              <a:gd name="connsiteY178" fmla="*/ 2205990 h 5303520"/>
              <a:gd name="connsiteX179" fmla="*/ 2160270 w 5029200"/>
              <a:gd name="connsiteY179" fmla="*/ 2183130 h 5303520"/>
              <a:gd name="connsiteX180" fmla="*/ 2194560 w 5029200"/>
              <a:gd name="connsiteY180" fmla="*/ 2171700 h 5303520"/>
              <a:gd name="connsiteX181" fmla="*/ 2205990 w 5029200"/>
              <a:gd name="connsiteY181" fmla="*/ 2034540 h 5303520"/>
              <a:gd name="connsiteX182" fmla="*/ 2217420 w 5029200"/>
              <a:gd name="connsiteY182" fmla="*/ 1977390 h 5303520"/>
              <a:gd name="connsiteX183" fmla="*/ 2228850 w 5029200"/>
              <a:gd name="connsiteY183" fmla="*/ 1840230 h 5303520"/>
              <a:gd name="connsiteX184" fmla="*/ 2240280 w 5029200"/>
              <a:gd name="connsiteY184" fmla="*/ 1760220 h 5303520"/>
              <a:gd name="connsiteX185" fmla="*/ 2274570 w 5029200"/>
              <a:gd name="connsiteY185" fmla="*/ 1748790 h 5303520"/>
              <a:gd name="connsiteX186" fmla="*/ 2331720 w 5029200"/>
              <a:gd name="connsiteY186" fmla="*/ 1737360 h 5303520"/>
              <a:gd name="connsiteX187" fmla="*/ 2560320 w 5029200"/>
              <a:gd name="connsiteY187" fmla="*/ 1737360 h 5303520"/>
              <a:gd name="connsiteX188" fmla="*/ 2628900 w 5029200"/>
              <a:gd name="connsiteY188" fmla="*/ 1691640 h 5303520"/>
              <a:gd name="connsiteX189" fmla="*/ 2651760 w 5029200"/>
              <a:gd name="connsiteY189" fmla="*/ 1657350 h 5303520"/>
              <a:gd name="connsiteX190" fmla="*/ 2686050 w 5029200"/>
              <a:gd name="connsiteY190" fmla="*/ 1623060 h 5303520"/>
              <a:gd name="connsiteX191" fmla="*/ 2697480 w 5029200"/>
              <a:gd name="connsiteY191" fmla="*/ 1588770 h 5303520"/>
              <a:gd name="connsiteX192" fmla="*/ 2731770 w 5029200"/>
              <a:gd name="connsiteY192" fmla="*/ 1520190 h 5303520"/>
              <a:gd name="connsiteX193" fmla="*/ 2708910 w 5029200"/>
              <a:gd name="connsiteY193" fmla="*/ 1371600 h 5303520"/>
              <a:gd name="connsiteX194" fmla="*/ 2628900 w 5029200"/>
              <a:gd name="connsiteY194" fmla="*/ 1268730 h 5303520"/>
              <a:gd name="connsiteX195" fmla="*/ 2594610 w 5029200"/>
              <a:gd name="connsiteY195" fmla="*/ 1200150 h 5303520"/>
              <a:gd name="connsiteX196" fmla="*/ 2548890 w 5029200"/>
              <a:gd name="connsiteY196" fmla="*/ 1131570 h 5303520"/>
              <a:gd name="connsiteX197" fmla="*/ 2514600 w 5029200"/>
              <a:gd name="connsiteY197" fmla="*/ 1062990 h 5303520"/>
              <a:gd name="connsiteX198" fmla="*/ 2503170 w 5029200"/>
              <a:gd name="connsiteY198" fmla="*/ 1028700 h 5303520"/>
              <a:gd name="connsiteX199" fmla="*/ 2480310 w 5029200"/>
              <a:gd name="connsiteY199" fmla="*/ 994410 h 5303520"/>
              <a:gd name="connsiteX200" fmla="*/ 2434590 w 5029200"/>
              <a:gd name="connsiteY200" fmla="*/ 891540 h 5303520"/>
              <a:gd name="connsiteX201" fmla="*/ 2537460 w 5029200"/>
              <a:gd name="connsiteY201" fmla="*/ 845820 h 5303520"/>
              <a:gd name="connsiteX202" fmla="*/ 2571750 w 5029200"/>
              <a:gd name="connsiteY202" fmla="*/ 834390 h 5303520"/>
              <a:gd name="connsiteX203" fmla="*/ 2640330 w 5029200"/>
              <a:gd name="connsiteY203" fmla="*/ 788670 h 5303520"/>
              <a:gd name="connsiteX204" fmla="*/ 2674620 w 5029200"/>
              <a:gd name="connsiteY204" fmla="*/ 640080 h 5303520"/>
              <a:gd name="connsiteX205" fmla="*/ 2651760 w 5029200"/>
              <a:gd name="connsiteY205" fmla="*/ 605790 h 5303520"/>
              <a:gd name="connsiteX206" fmla="*/ 2583180 w 5029200"/>
              <a:gd name="connsiteY206" fmla="*/ 560070 h 5303520"/>
              <a:gd name="connsiteX207" fmla="*/ 2560320 w 5029200"/>
              <a:gd name="connsiteY207" fmla="*/ 525780 h 5303520"/>
              <a:gd name="connsiteX208" fmla="*/ 2640330 w 5029200"/>
              <a:gd name="connsiteY208" fmla="*/ 514350 h 5303520"/>
              <a:gd name="connsiteX209" fmla="*/ 2743200 w 5029200"/>
              <a:gd name="connsiteY209" fmla="*/ 468630 h 5303520"/>
              <a:gd name="connsiteX210" fmla="*/ 2834640 w 5029200"/>
              <a:gd name="connsiteY210" fmla="*/ 422910 h 5303520"/>
              <a:gd name="connsiteX211" fmla="*/ 2834640 w 5029200"/>
              <a:gd name="connsiteY211" fmla="*/ 422910 h 5303520"/>
              <a:gd name="connsiteX212" fmla="*/ 2903220 w 5029200"/>
              <a:gd name="connsiteY212" fmla="*/ 342900 h 5303520"/>
              <a:gd name="connsiteX213" fmla="*/ 2914650 w 5029200"/>
              <a:gd name="connsiteY213" fmla="*/ 228600 h 5303520"/>
              <a:gd name="connsiteX214" fmla="*/ 2914650 w 5029200"/>
              <a:gd name="connsiteY214" fmla="*/ 228600 h 5303520"/>
              <a:gd name="connsiteX215" fmla="*/ 2926080 w 5029200"/>
              <a:gd name="connsiteY215" fmla="*/ 125730 h 5303520"/>
              <a:gd name="connsiteX216" fmla="*/ 2937510 w 5029200"/>
              <a:gd name="connsiteY216" fmla="*/ 80010 h 5303520"/>
              <a:gd name="connsiteX217" fmla="*/ 2994660 w 5029200"/>
              <a:gd name="connsiteY217" fmla="*/ 91440 h 5303520"/>
              <a:gd name="connsiteX218" fmla="*/ 3040380 w 5029200"/>
              <a:gd name="connsiteY218" fmla="*/ 194310 h 5303520"/>
              <a:gd name="connsiteX219" fmla="*/ 3074670 w 5029200"/>
              <a:gd name="connsiteY219" fmla="*/ 217170 h 5303520"/>
              <a:gd name="connsiteX220" fmla="*/ 3326130 w 5029200"/>
              <a:gd name="connsiteY220" fmla="*/ 228600 h 5303520"/>
              <a:gd name="connsiteX221" fmla="*/ 3383280 w 5029200"/>
              <a:gd name="connsiteY221" fmla="*/ 240030 h 5303520"/>
              <a:gd name="connsiteX222" fmla="*/ 3634740 w 5029200"/>
              <a:gd name="connsiteY222" fmla="*/ 217170 h 5303520"/>
              <a:gd name="connsiteX223" fmla="*/ 3703320 w 5029200"/>
              <a:gd name="connsiteY223" fmla="*/ 171450 h 5303520"/>
              <a:gd name="connsiteX224" fmla="*/ 3726180 w 5029200"/>
              <a:gd name="connsiteY224" fmla="*/ 137160 h 5303520"/>
              <a:gd name="connsiteX225" fmla="*/ 3794760 w 5029200"/>
              <a:gd name="connsiteY225" fmla="*/ 80010 h 5303520"/>
              <a:gd name="connsiteX226" fmla="*/ 3851910 w 5029200"/>
              <a:gd name="connsiteY226" fmla="*/ 11430 h 5303520"/>
              <a:gd name="connsiteX227" fmla="*/ 3886200 w 5029200"/>
              <a:gd name="connsiteY227" fmla="*/ 0 h 5303520"/>
              <a:gd name="connsiteX228" fmla="*/ 4011930 w 5029200"/>
              <a:gd name="connsiteY228" fmla="*/ 11430 h 5303520"/>
              <a:gd name="connsiteX229" fmla="*/ 4069080 w 5029200"/>
              <a:gd name="connsiteY229" fmla="*/ 22860 h 5303520"/>
              <a:gd name="connsiteX230" fmla="*/ 4183380 w 5029200"/>
              <a:gd name="connsiteY230" fmla="*/ 45720 h 5303520"/>
              <a:gd name="connsiteX231" fmla="*/ 4229100 w 5029200"/>
              <a:gd name="connsiteY231" fmla="*/ 148590 h 5303520"/>
              <a:gd name="connsiteX232" fmla="*/ 4240530 w 5029200"/>
              <a:gd name="connsiteY232" fmla="*/ 182880 h 5303520"/>
              <a:gd name="connsiteX233" fmla="*/ 4274820 w 5029200"/>
              <a:gd name="connsiteY233" fmla="*/ 251460 h 5303520"/>
              <a:gd name="connsiteX234" fmla="*/ 4263390 w 5029200"/>
              <a:gd name="connsiteY234" fmla="*/ 308610 h 5303520"/>
              <a:gd name="connsiteX235" fmla="*/ 4229100 w 5029200"/>
              <a:gd name="connsiteY235" fmla="*/ 331470 h 5303520"/>
              <a:gd name="connsiteX236" fmla="*/ 4160520 w 5029200"/>
              <a:gd name="connsiteY236" fmla="*/ 377190 h 5303520"/>
              <a:gd name="connsiteX237" fmla="*/ 4126230 w 5029200"/>
              <a:gd name="connsiteY237" fmla="*/ 411480 h 5303520"/>
              <a:gd name="connsiteX238" fmla="*/ 4011930 w 5029200"/>
              <a:gd name="connsiteY238" fmla="*/ 480060 h 5303520"/>
              <a:gd name="connsiteX239" fmla="*/ 3977640 w 5029200"/>
              <a:gd name="connsiteY239" fmla="*/ 491490 h 5303520"/>
              <a:gd name="connsiteX240" fmla="*/ 3943350 w 5029200"/>
              <a:gd name="connsiteY240" fmla="*/ 514350 h 5303520"/>
              <a:gd name="connsiteX241" fmla="*/ 3840480 w 5029200"/>
              <a:gd name="connsiteY241" fmla="*/ 548640 h 5303520"/>
              <a:gd name="connsiteX242" fmla="*/ 3771900 w 5029200"/>
              <a:gd name="connsiteY242" fmla="*/ 582930 h 5303520"/>
              <a:gd name="connsiteX243" fmla="*/ 3691890 w 5029200"/>
              <a:gd name="connsiteY243" fmla="*/ 685800 h 5303520"/>
              <a:gd name="connsiteX244" fmla="*/ 3669030 w 5029200"/>
              <a:gd name="connsiteY244" fmla="*/ 720090 h 5303520"/>
              <a:gd name="connsiteX245" fmla="*/ 3657600 w 5029200"/>
              <a:gd name="connsiteY245" fmla="*/ 754380 h 5303520"/>
              <a:gd name="connsiteX246" fmla="*/ 3623310 w 5029200"/>
              <a:gd name="connsiteY246" fmla="*/ 788670 h 5303520"/>
              <a:gd name="connsiteX247" fmla="*/ 3566160 w 5029200"/>
              <a:gd name="connsiteY247" fmla="*/ 891540 h 5303520"/>
              <a:gd name="connsiteX248" fmla="*/ 3497580 w 5029200"/>
              <a:gd name="connsiteY248" fmla="*/ 971550 h 5303520"/>
              <a:gd name="connsiteX249" fmla="*/ 3486150 w 5029200"/>
              <a:gd name="connsiteY249" fmla="*/ 1005840 h 5303520"/>
              <a:gd name="connsiteX250" fmla="*/ 3371850 w 5029200"/>
              <a:gd name="connsiteY250" fmla="*/ 1097280 h 5303520"/>
              <a:gd name="connsiteX251" fmla="*/ 3360420 w 5029200"/>
              <a:gd name="connsiteY251" fmla="*/ 1165860 h 5303520"/>
              <a:gd name="connsiteX252" fmla="*/ 3371850 w 5029200"/>
              <a:gd name="connsiteY252" fmla="*/ 1211580 h 5303520"/>
              <a:gd name="connsiteX253" fmla="*/ 3383280 w 5029200"/>
              <a:gd name="connsiteY253" fmla="*/ 1245870 h 5303520"/>
              <a:gd name="connsiteX254" fmla="*/ 3440430 w 5029200"/>
              <a:gd name="connsiteY254" fmla="*/ 1314450 h 5303520"/>
              <a:gd name="connsiteX255" fmla="*/ 3451860 w 5029200"/>
              <a:gd name="connsiteY255" fmla="*/ 1348740 h 5303520"/>
              <a:gd name="connsiteX256" fmla="*/ 3474720 w 5029200"/>
              <a:gd name="connsiteY256" fmla="*/ 1383030 h 5303520"/>
              <a:gd name="connsiteX257" fmla="*/ 3543300 w 5029200"/>
              <a:gd name="connsiteY257" fmla="*/ 1463040 h 5303520"/>
              <a:gd name="connsiteX258" fmla="*/ 3611880 w 5029200"/>
              <a:gd name="connsiteY258" fmla="*/ 1508760 h 5303520"/>
              <a:gd name="connsiteX259" fmla="*/ 3680460 w 5029200"/>
              <a:gd name="connsiteY259" fmla="*/ 1554480 h 5303520"/>
              <a:gd name="connsiteX260" fmla="*/ 3714750 w 5029200"/>
              <a:gd name="connsiteY260" fmla="*/ 1588770 h 5303520"/>
              <a:gd name="connsiteX261" fmla="*/ 3703320 w 5029200"/>
              <a:gd name="connsiteY261" fmla="*/ 1657350 h 5303520"/>
              <a:gd name="connsiteX262" fmla="*/ 3669030 w 5029200"/>
              <a:gd name="connsiteY262" fmla="*/ 1737360 h 5303520"/>
              <a:gd name="connsiteX263" fmla="*/ 3646170 w 5029200"/>
              <a:gd name="connsiteY263" fmla="*/ 1805940 h 5303520"/>
              <a:gd name="connsiteX264" fmla="*/ 3634740 w 5029200"/>
              <a:gd name="connsiteY264" fmla="*/ 1840230 h 5303520"/>
              <a:gd name="connsiteX265" fmla="*/ 3623310 w 5029200"/>
              <a:gd name="connsiteY265" fmla="*/ 2080260 h 5303520"/>
              <a:gd name="connsiteX266" fmla="*/ 3611880 w 5029200"/>
              <a:gd name="connsiteY266" fmla="*/ 2228850 h 5303520"/>
              <a:gd name="connsiteX267" fmla="*/ 3646170 w 5029200"/>
              <a:gd name="connsiteY267" fmla="*/ 2366010 h 5303520"/>
              <a:gd name="connsiteX268" fmla="*/ 3714750 w 5029200"/>
              <a:gd name="connsiteY268" fmla="*/ 2388870 h 5303520"/>
              <a:gd name="connsiteX269" fmla="*/ 3760470 w 5029200"/>
              <a:gd name="connsiteY269" fmla="*/ 2423160 h 5303520"/>
              <a:gd name="connsiteX270" fmla="*/ 3817620 w 5029200"/>
              <a:gd name="connsiteY270" fmla="*/ 2491740 h 5303520"/>
              <a:gd name="connsiteX271" fmla="*/ 3851910 w 5029200"/>
              <a:gd name="connsiteY271" fmla="*/ 2560320 h 5303520"/>
              <a:gd name="connsiteX272" fmla="*/ 3886200 w 5029200"/>
              <a:gd name="connsiteY272" fmla="*/ 2583180 h 5303520"/>
              <a:gd name="connsiteX273" fmla="*/ 3920490 w 5029200"/>
              <a:gd name="connsiteY273" fmla="*/ 2617470 h 5303520"/>
              <a:gd name="connsiteX274" fmla="*/ 3954780 w 5029200"/>
              <a:gd name="connsiteY274" fmla="*/ 2628900 h 5303520"/>
              <a:gd name="connsiteX275" fmla="*/ 4057650 w 5029200"/>
              <a:gd name="connsiteY275" fmla="*/ 2686050 h 5303520"/>
              <a:gd name="connsiteX276" fmla="*/ 4149090 w 5029200"/>
              <a:gd name="connsiteY276" fmla="*/ 2674620 h 5303520"/>
              <a:gd name="connsiteX277" fmla="*/ 4331970 w 5029200"/>
              <a:gd name="connsiteY277" fmla="*/ 2651760 h 5303520"/>
              <a:gd name="connsiteX278" fmla="*/ 4400550 w 5029200"/>
              <a:gd name="connsiteY278" fmla="*/ 2628900 h 5303520"/>
              <a:gd name="connsiteX279" fmla="*/ 4434840 w 5029200"/>
              <a:gd name="connsiteY279" fmla="*/ 2617470 h 5303520"/>
              <a:gd name="connsiteX280" fmla="*/ 4469130 w 5029200"/>
              <a:gd name="connsiteY280" fmla="*/ 2594610 h 5303520"/>
              <a:gd name="connsiteX281" fmla="*/ 4537710 w 5029200"/>
              <a:gd name="connsiteY281" fmla="*/ 2640330 h 5303520"/>
              <a:gd name="connsiteX282" fmla="*/ 4606290 w 5029200"/>
              <a:gd name="connsiteY282" fmla="*/ 2674620 h 5303520"/>
              <a:gd name="connsiteX283" fmla="*/ 4663440 w 5029200"/>
              <a:gd name="connsiteY283" fmla="*/ 2743200 h 5303520"/>
              <a:gd name="connsiteX284" fmla="*/ 4697730 w 5029200"/>
              <a:gd name="connsiteY284" fmla="*/ 2754630 h 5303520"/>
              <a:gd name="connsiteX285" fmla="*/ 4800600 w 5029200"/>
              <a:gd name="connsiteY285" fmla="*/ 2823210 h 5303520"/>
              <a:gd name="connsiteX286" fmla="*/ 4834890 w 5029200"/>
              <a:gd name="connsiteY286" fmla="*/ 2846070 h 5303520"/>
              <a:gd name="connsiteX287" fmla="*/ 4869180 w 5029200"/>
              <a:gd name="connsiteY287" fmla="*/ 2880360 h 5303520"/>
              <a:gd name="connsiteX288" fmla="*/ 4892040 w 5029200"/>
              <a:gd name="connsiteY288" fmla="*/ 2914650 h 5303520"/>
              <a:gd name="connsiteX289" fmla="*/ 4926330 w 5029200"/>
              <a:gd name="connsiteY289" fmla="*/ 2926080 h 5303520"/>
              <a:gd name="connsiteX290" fmla="*/ 4960620 w 5029200"/>
              <a:gd name="connsiteY290" fmla="*/ 2994660 h 5303520"/>
              <a:gd name="connsiteX291" fmla="*/ 4983480 w 5029200"/>
              <a:gd name="connsiteY291" fmla="*/ 3028950 h 5303520"/>
              <a:gd name="connsiteX292" fmla="*/ 5029200 w 5029200"/>
              <a:gd name="connsiteY292" fmla="*/ 3063240 h 5303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</a:cxnLst>
            <a:rect l="l" t="t" r="r" b="b"/>
            <a:pathLst>
              <a:path w="5029200" h="5303520">
                <a:moveTo>
                  <a:pt x="5029200" y="3063240"/>
                </a:moveTo>
                <a:lnTo>
                  <a:pt x="5029200" y="3063240"/>
                </a:lnTo>
                <a:lnTo>
                  <a:pt x="4937760" y="3097530"/>
                </a:lnTo>
                <a:cubicBezTo>
                  <a:pt x="4926437" y="3101647"/>
                  <a:pt x="4915518" y="3108960"/>
                  <a:pt x="4903470" y="3108960"/>
                </a:cubicBezTo>
                <a:cubicBezTo>
                  <a:pt x="4887761" y="3108960"/>
                  <a:pt x="4872990" y="3101340"/>
                  <a:pt x="4857750" y="3097530"/>
                </a:cubicBezTo>
                <a:cubicBezTo>
                  <a:pt x="4841954" y="3073835"/>
                  <a:pt x="4830175" y="3039509"/>
                  <a:pt x="4789170" y="3051810"/>
                </a:cubicBezTo>
                <a:cubicBezTo>
                  <a:pt x="4762854" y="3059705"/>
                  <a:pt x="4743450" y="3082290"/>
                  <a:pt x="4720590" y="3097530"/>
                </a:cubicBezTo>
                <a:cubicBezTo>
                  <a:pt x="4709160" y="3105150"/>
                  <a:pt x="4699332" y="3116046"/>
                  <a:pt x="4686300" y="3120390"/>
                </a:cubicBezTo>
                <a:cubicBezTo>
                  <a:pt x="4663440" y="3128010"/>
                  <a:pt x="4641097" y="3137406"/>
                  <a:pt x="4617720" y="3143250"/>
                </a:cubicBezTo>
                <a:cubicBezTo>
                  <a:pt x="4603071" y="3146912"/>
                  <a:pt x="4554108" y="3157911"/>
                  <a:pt x="4537710" y="3166110"/>
                </a:cubicBezTo>
                <a:cubicBezTo>
                  <a:pt x="4525423" y="3172253"/>
                  <a:pt x="4515707" y="3182827"/>
                  <a:pt x="4503420" y="3188970"/>
                </a:cubicBezTo>
                <a:cubicBezTo>
                  <a:pt x="4492644" y="3194358"/>
                  <a:pt x="4479906" y="3195012"/>
                  <a:pt x="4469130" y="3200400"/>
                </a:cubicBezTo>
                <a:cubicBezTo>
                  <a:pt x="4456843" y="3206543"/>
                  <a:pt x="4447127" y="3217117"/>
                  <a:pt x="4434840" y="3223260"/>
                </a:cubicBezTo>
                <a:cubicBezTo>
                  <a:pt x="4418442" y="3231459"/>
                  <a:pt x="4369479" y="3242458"/>
                  <a:pt x="4354830" y="3246120"/>
                </a:cubicBezTo>
                <a:cubicBezTo>
                  <a:pt x="4256560" y="3311634"/>
                  <a:pt x="4380894" y="3233088"/>
                  <a:pt x="4286250" y="3280410"/>
                </a:cubicBezTo>
                <a:cubicBezTo>
                  <a:pt x="4273963" y="3286553"/>
                  <a:pt x="4264247" y="3297127"/>
                  <a:pt x="4251960" y="3303270"/>
                </a:cubicBezTo>
                <a:cubicBezTo>
                  <a:pt x="4241184" y="3308658"/>
                  <a:pt x="4228202" y="3308849"/>
                  <a:pt x="4217670" y="3314700"/>
                </a:cubicBezTo>
                <a:cubicBezTo>
                  <a:pt x="4193653" y="3328043"/>
                  <a:pt x="4175154" y="3351732"/>
                  <a:pt x="4149090" y="3360420"/>
                </a:cubicBezTo>
                <a:lnTo>
                  <a:pt x="4080510" y="3383280"/>
                </a:lnTo>
                <a:cubicBezTo>
                  <a:pt x="4065270" y="3394710"/>
                  <a:pt x="4051330" y="3408119"/>
                  <a:pt x="4034790" y="3417570"/>
                </a:cubicBezTo>
                <a:cubicBezTo>
                  <a:pt x="4024329" y="3423548"/>
                  <a:pt x="4008026" y="3438408"/>
                  <a:pt x="4000500" y="3429000"/>
                </a:cubicBezTo>
                <a:cubicBezTo>
                  <a:pt x="3964805" y="3384382"/>
                  <a:pt x="4025336" y="3319169"/>
                  <a:pt x="3943350" y="3291840"/>
                </a:cubicBezTo>
                <a:lnTo>
                  <a:pt x="3874770" y="3268980"/>
                </a:lnTo>
                <a:cubicBezTo>
                  <a:pt x="3761329" y="3306794"/>
                  <a:pt x="3934618" y="3243351"/>
                  <a:pt x="3806190" y="3314700"/>
                </a:cubicBezTo>
                <a:cubicBezTo>
                  <a:pt x="3785126" y="3326402"/>
                  <a:pt x="3737610" y="3337560"/>
                  <a:pt x="3737610" y="3337560"/>
                </a:cubicBezTo>
                <a:cubicBezTo>
                  <a:pt x="3722370" y="3333750"/>
                  <a:pt x="3702998" y="3337238"/>
                  <a:pt x="3691890" y="3326130"/>
                </a:cubicBezTo>
                <a:cubicBezTo>
                  <a:pt x="3680782" y="3315022"/>
                  <a:pt x="3686648" y="3294849"/>
                  <a:pt x="3680460" y="3280410"/>
                </a:cubicBezTo>
                <a:cubicBezTo>
                  <a:pt x="3675049" y="3267784"/>
                  <a:pt x="3663179" y="3258673"/>
                  <a:pt x="3657600" y="3246120"/>
                </a:cubicBezTo>
                <a:cubicBezTo>
                  <a:pt x="3647813" y="3224100"/>
                  <a:pt x="3642360" y="3200400"/>
                  <a:pt x="3634740" y="3177540"/>
                </a:cubicBezTo>
                <a:cubicBezTo>
                  <a:pt x="3630930" y="3166110"/>
                  <a:pt x="3629993" y="3153275"/>
                  <a:pt x="3623310" y="3143250"/>
                </a:cubicBezTo>
                <a:cubicBezTo>
                  <a:pt x="3615690" y="3131820"/>
                  <a:pt x="3609244" y="3119513"/>
                  <a:pt x="3600450" y="3108960"/>
                </a:cubicBezTo>
                <a:cubicBezTo>
                  <a:pt x="3590102" y="3096542"/>
                  <a:pt x="3579610" y="3083636"/>
                  <a:pt x="3566160" y="3074670"/>
                </a:cubicBezTo>
                <a:cubicBezTo>
                  <a:pt x="3556135" y="3067987"/>
                  <a:pt x="3543300" y="3067050"/>
                  <a:pt x="3531870" y="3063240"/>
                </a:cubicBezTo>
                <a:cubicBezTo>
                  <a:pt x="3416632" y="3101653"/>
                  <a:pt x="3595381" y="3043044"/>
                  <a:pt x="3451860" y="3086100"/>
                </a:cubicBezTo>
                <a:cubicBezTo>
                  <a:pt x="3428780" y="3093024"/>
                  <a:pt x="3406140" y="3101340"/>
                  <a:pt x="3383280" y="3108960"/>
                </a:cubicBezTo>
                <a:cubicBezTo>
                  <a:pt x="3355297" y="3118288"/>
                  <a:pt x="3327987" y="3125595"/>
                  <a:pt x="3303270" y="3143250"/>
                </a:cubicBezTo>
                <a:cubicBezTo>
                  <a:pt x="3290116" y="3152645"/>
                  <a:pt x="3282134" y="3168145"/>
                  <a:pt x="3268980" y="3177540"/>
                </a:cubicBezTo>
                <a:cubicBezTo>
                  <a:pt x="3255115" y="3187444"/>
                  <a:pt x="3238054" y="3191946"/>
                  <a:pt x="3223260" y="3200400"/>
                </a:cubicBezTo>
                <a:cubicBezTo>
                  <a:pt x="3211333" y="3207216"/>
                  <a:pt x="3201523" y="3217681"/>
                  <a:pt x="3188970" y="3223260"/>
                </a:cubicBezTo>
                <a:cubicBezTo>
                  <a:pt x="3166950" y="3233047"/>
                  <a:pt x="3143250" y="3238500"/>
                  <a:pt x="3120390" y="3246120"/>
                </a:cubicBezTo>
                <a:cubicBezTo>
                  <a:pt x="3108960" y="3249930"/>
                  <a:pt x="3096125" y="3250867"/>
                  <a:pt x="3086100" y="3257550"/>
                </a:cubicBezTo>
                <a:lnTo>
                  <a:pt x="3017520" y="3303270"/>
                </a:lnTo>
                <a:cubicBezTo>
                  <a:pt x="3009900" y="3314700"/>
                  <a:pt x="2997749" y="3324175"/>
                  <a:pt x="2994660" y="3337560"/>
                </a:cubicBezTo>
                <a:cubicBezTo>
                  <a:pt x="2989217" y="3361147"/>
                  <a:pt x="2993077" y="3447851"/>
                  <a:pt x="2971800" y="3486150"/>
                </a:cubicBezTo>
                <a:cubicBezTo>
                  <a:pt x="2958457" y="3510167"/>
                  <a:pt x="2934768" y="3528666"/>
                  <a:pt x="2926080" y="3554730"/>
                </a:cubicBezTo>
                <a:lnTo>
                  <a:pt x="2891790" y="3657600"/>
                </a:lnTo>
                <a:cubicBezTo>
                  <a:pt x="2887980" y="3669030"/>
                  <a:pt x="2882341" y="3680006"/>
                  <a:pt x="2880360" y="3691890"/>
                </a:cubicBezTo>
                <a:cubicBezTo>
                  <a:pt x="2873510" y="3732991"/>
                  <a:pt x="2872848" y="3758948"/>
                  <a:pt x="2857500" y="3794760"/>
                </a:cubicBezTo>
                <a:cubicBezTo>
                  <a:pt x="2797384" y="3935031"/>
                  <a:pt x="2869175" y="3759979"/>
                  <a:pt x="2811780" y="3874770"/>
                </a:cubicBezTo>
                <a:cubicBezTo>
                  <a:pt x="2806392" y="3885546"/>
                  <a:pt x="2804160" y="3897630"/>
                  <a:pt x="2800350" y="3909060"/>
                </a:cubicBezTo>
                <a:cubicBezTo>
                  <a:pt x="2811780" y="3912870"/>
                  <a:pt x="2823016" y="3917320"/>
                  <a:pt x="2834640" y="3920490"/>
                </a:cubicBezTo>
                <a:cubicBezTo>
                  <a:pt x="2864951" y="3928757"/>
                  <a:pt x="2896274" y="3933415"/>
                  <a:pt x="2926080" y="3943350"/>
                </a:cubicBezTo>
                <a:cubicBezTo>
                  <a:pt x="2937510" y="3947160"/>
                  <a:pt x="2949838" y="3948929"/>
                  <a:pt x="2960370" y="3954780"/>
                </a:cubicBezTo>
                <a:cubicBezTo>
                  <a:pt x="3078277" y="4020284"/>
                  <a:pt x="2985650" y="3986067"/>
                  <a:pt x="3063240" y="4011930"/>
                </a:cubicBezTo>
                <a:cubicBezTo>
                  <a:pt x="3128242" y="4076932"/>
                  <a:pt x="3065653" y="4024567"/>
                  <a:pt x="3131820" y="4057650"/>
                </a:cubicBezTo>
                <a:cubicBezTo>
                  <a:pt x="3163646" y="4073563"/>
                  <a:pt x="3175121" y="4089521"/>
                  <a:pt x="3200400" y="4114800"/>
                </a:cubicBezTo>
                <a:cubicBezTo>
                  <a:pt x="3204210" y="4126230"/>
                  <a:pt x="3216305" y="4137903"/>
                  <a:pt x="3211830" y="4149090"/>
                </a:cubicBezTo>
                <a:cubicBezTo>
                  <a:pt x="3206728" y="4161845"/>
                  <a:pt x="3186122" y="4161223"/>
                  <a:pt x="3177540" y="4171950"/>
                </a:cubicBezTo>
                <a:cubicBezTo>
                  <a:pt x="3170014" y="4181358"/>
                  <a:pt x="3169920" y="4194810"/>
                  <a:pt x="3166110" y="4206240"/>
                </a:cubicBezTo>
                <a:cubicBezTo>
                  <a:pt x="3169920" y="4267200"/>
                  <a:pt x="3168480" y="4328717"/>
                  <a:pt x="3177540" y="4389120"/>
                </a:cubicBezTo>
                <a:cubicBezTo>
                  <a:pt x="3186761" y="4450596"/>
                  <a:pt x="3228026" y="4439606"/>
                  <a:pt x="3268980" y="4480560"/>
                </a:cubicBezTo>
                <a:cubicBezTo>
                  <a:pt x="3312984" y="4524564"/>
                  <a:pt x="3294304" y="4501400"/>
                  <a:pt x="3326130" y="4549140"/>
                </a:cubicBezTo>
                <a:cubicBezTo>
                  <a:pt x="3225951" y="4649319"/>
                  <a:pt x="3353029" y="4526724"/>
                  <a:pt x="3257550" y="4606290"/>
                </a:cubicBezTo>
                <a:cubicBezTo>
                  <a:pt x="3245132" y="4616638"/>
                  <a:pt x="3234690" y="4629150"/>
                  <a:pt x="3223260" y="4640580"/>
                </a:cubicBezTo>
                <a:lnTo>
                  <a:pt x="3257550" y="4743450"/>
                </a:lnTo>
                <a:cubicBezTo>
                  <a:pt x="3261360" y="4754880"/>
                  <a:pt x="3266617" y="4765926"/>
                  <a:pt x="3268980" y="4777740"/>
                </a:cubicBezTo>
                <a:lnTo>
                  <a:pt x="3291840" y="4892040"/>
                </a:lnTo>
                <a:cubicBezTo>
                  <a:pt x="3295650" y="4911090"/>
                  <a:pt x="3297127" y="4930760"/>
                  <a:pt x="3303270" y="4949190"/>
                </a:cubicBezTo>
                <a:cubicBezTo>
                  <a:pt x="3307080" y="4960620"/>
                  <a:pt x="3312086" y="4971719"/>
                  <a:pt x="3314700" y="4983480"/>
                </a:cubicBezTo>
                <a:cubicBezTo>
                  <a:pt x="3319727" y="5006103"/>
                  <a:pt x="3316718" y="5030882"/>
                  <a:pt x="3326130" y="5052060"/>
                </a:cubicBezTo>
                <a:cubicBezTo>
                  <a:pt x="3332695" y="5066831"/>
                  <a:pt x="3351025" y="5073196"/>
                  <a:pt x="3360420" y="5086350"/>
                </a:cubicBezTo>
                <a:cubicBezTo>
                  <a:pt x="3370324" y="5100215"/>
                  <a:pt x="3375660" y="5116830"/>
                  <a:pt x="3383280" y="5132070"/>
                </a:cubicBezTo>
                <a:cubicBezTo>
                  <a:pt x="3334333" y="5164701"/>
                  <a:pt x="3347372" y="5167018"/>
                  <a:pt x="3268980" y="5143500"/>
                </a:cubicBezTo>
                <a:cubicBezTo>
                  <a:pt x="3255822" y="5139553"/>
                  <a:pt x="3248312" y="5122417"/>
                  <a:pt x="3234690" y="5120640"/>
                </a:cubicBezTo>
                <a:cubicBezTo>
                  <a:pt x="3159036" y="5110772"/>
                  <a:pt x="3082290" y="5113020"/>
                  <a:pt x="3006090" y="5109210"/>
                </a:cubicBezTo>
                <a:cubicBezTo>
                  <a:pt x="2915360" y="5048724"/>
                  <a:pt x="2997106" y="5094885"/>
                  <a:pt x="2777490" y="5074920"/>
                </a:cubicBezTo>
                <a:cubicBezTo>
                  <a:pt x="2716308" y="5069358"/>
                  <a:pt x="2594610" y="5052060"/>
                  <a:pt x="2594610" y="5052060"/>
                </a:cubicBezTo>
                <a:cubicBezTo>
                  <a:pt x="2496224" y="5019265"/>
                  <a:pt x="2549407" y="5023356"/>
                  <a:pt x="2434590" y="5052060"/>
                </a:cubicBezTo>
                <a:lnTo>
                  <a:pt x="2388870" y="5063490"/>
                </a:lnTo>
                <a:cubicBezTo>
                  <a:pt x="2367336" y="5085024"/>
                  <a:pt x="2348934" y="5107909"/>
                  <a:pt x="2320290" y="5120640"/>
                </a:cubicBezTo>
                <a:lnTo>
                  <a:pt x="2217420" y="5154930"/>
                </a:lnTo>
                <a:cubicBezTo>
                  <a:pt x="2205990" y="5158740"/>
                  <a:pt x="2193155" y="5159677"/>
                  <a:pt x="2183130" y="5166360"/>
                </a:cubicBezTo>
                <a:cubicBezTo>
                  <a:pt x="2084860" y="5231874"/>
                  <a:pt x="2209194" y="5153328"/>
                  <a:pt x="2114550" y="5200650"/>
                </a:cubicBezTo>
                <a:cubicBezTo>
                  <a:pt x="2102263" y="5206793"/>
                  <a:pt x="2092813" y="5217931"/>
                  <a:pt x="2080260" y="5223510"/>
                </a:cubicBezTo>
                <a:cubicBezTo>
                  <a:pt x="2058240" y="5233297"/>
                  <a:pt x="2034540" y="5238750"/>
                  <a:pt x="2011680" y="5246370"/>
                </a:cubicBezTo>
                <a:cubicBezTo>
                  <a:pt x="2000250" y="5250180"/>
                  <a:pt x="1987415" y="5251117"/>
                  <a:pt x="1977390" y="5257800"/>
                </a:cubicBezTo>
                <a:cubicBezTo>
                  <a:pt x="1965960" y="5265420"/>
                  <a:pt x="1955653" y="5275081"/>
                  <a:pt x="1943100" y="5280660"/>
                </a:cubicBezTo>
                <a:cubicBezTo>
                  <a:pt x="1921080" y="5290447"/>
                  <a:pt x="1874520" y="5303520"/>
                  <a:pt x="1874520" y="5303520"/>
                </a:cubicBezTo>
                <a:cubicBezTo>
                  <a:pt x="1866900" y="5292090"/>
                  <a:pt x="1858476" y="5281157"/>
                  <a:pt x="1851660" y="5269230"/>
                </a:cubicBezTo>
                <a:cubicBezTo>
                  <a:pt x="1843206" y="5254436"/>
                  <a:pt x="1840848" y="5235558"/>
                  <a:pt x="1828800" y="5223510"/>
                </a:cubicBezTo>
                <a:cubicBezTo>
                  <a:pt x="1816752" y="5211462"/>
                  <a:pt x="1799034" y="5206633"/>
                  <a:pt x="1783080" y="5200650"/>
                </a:cubicBezTo>
                <a:cubicBezTo>
                  <a:pt x="1768371" y="5195134"/>
                  <a:pt x="1752465" y="5193536"/>
                  <a:pt x="1737360" y="5189220"/>
                </a:cubicBezTo>
                <a:cubicBezTo>
                  <a:pt x="1725775" y="5185910"/>
                  <a:pt x="1714500" y="5181600"/>
                  <a:pt x="1703070" y="5177790"/>
                </a:cubicBezTo>
                <a:cubicBezTo>
                  <a:pt x="1680210" y="5154930"/>
                  <a:pt x="1665160" y="5119433"/>
                  <a:pt x="1634490" y="5109210"/>
                </a:cubicBezTo>
                <a:lnTo>
                  <a:pt x="1565910" y="5086350"/>
                </a:lnTo>
                <a:cubicBezTo>
                  <a:pt x="1554480" y="5082540"/>
                  <a:pt x="1543504" y="5076901"/>
                  <a:pt x="1531620" y="5074920"/>
                </a:cubicBezTo>
                <a:lnTo>
                  <a:pt x="1463040" y="5063490"/>
                </a:lnTo>
                <a:cubicBezTo>
                  <a:pt x="1423150" y="5036896"/>
                  <a:pt x="1389095" y="5020669"/>
                  <a:pt x="1360170" y="4983480"/>
                </a:cubicBezTo>
                <a:lnTo>
                  <a:pt x="1291590" y="4880610"/>
                </a:lnTo>
                <a:cubicBezTo>
                  <a:pt x="1283970" y="4869180"/>
                  <a:pt x="1281762" y="4850664"/>
                  <a:pt x="1268730" y="4846320"/>
                </a:cubicBezTo>
                <a:lnTo>
                  <a:pt x="1234440" y="4834890"/>
                </a:lnTo>
                <a:lnTo>
                  <a:pt x="1211580" y="4766310"/>
                </a:lnTo>
                <a:cubicBezTo>
                  <a:pt x="1198397" y="4726761"/>
                  <a:pt x="1207220" y="4729840"/>
                  <a:pt x="1165860" y="4709160"/>
                </a:cubicBezTo>
                <a:cubicBezTo>
                  <a:pt x="1155084" y="4703772"/>
                  <a:pt x="1142102" y="4703581"/>
                  <a:pt x="1131570" y="4697730"/>
                </a:cubicBezTo>
                <a:cubicBezTo>
                  <a:pt x="1107553" y="4684387"/>
                  <a:pt x="1089054" y="4660698"/>
                  <a:pt x="1062990" y="4652010"/>
                </a:cubicBezTo>
                <a:lnTo>
                  <a:pt x="994410" y="4629150"/>
                </a:lnTo>
                <a:cubicBezTo>
                  <a:pt x="986790" y="4640580"/>
                  <a:pt x="983199" y="4656159"/>
                  <a:pt x="971550" y="4663440"/>
                </a:cubicBezTo>
                <a:cubicBezTo>
                  <a:pt x="951116" y="4676211"/>
                  <a:pt x="902970" y="4686300"/>
                  <a:pt x="902970" y="4686300"/>
                </a:cubicBezTo>
                <a:cubicBezTo>
                  <a:pt x="872490" y="4682490"/>
                  <a:pt x="830981" y="4698644"/>
                  <a:pt x="811530" y="4674870"/>
                </a:cubicBezTo>
                <a:cubicBezTo>
                  <a:pt x="787283" y="4645235"/>
                  <a:pt x="808710" y="4597879"/>
                  <a:pt x="800100" y="4560570"/>
                </a:cubicBezTo>
                <a:cubicBezTo>
                  <a:pt x="790172" y="4517550"/>
                  <a:pt x="765814" y="4524648"/>
                  <a:pt x="731520" y="4514850"/>
                </a:cubicBezTo>
                <a:cubicBezTo>
                  <a:pt x="719935" y="4511540"/>
                  <a:pt x="708660" y="4507230"/>
                  <a:pt x="697230" y="4503420"/>
                </a:cubicBezTo>
                <a:cubicBezTo>
                  <a:pt x="675448" y="4470746"/>
                  <a:pt x="639344" y="4411735"/>
                  <a:pt x="605790" y="4400550"/>
                </a:cubicBezTo>
                <a:cubicBezTo>
                  <a:pt x="524178" y="4373346"/>
                  <a:pt x="557260" y="4391056"/>
                  <a:pt x="502920" y="4354830"/>
                </a:cubicBezTo>
                <a:cubicBezTo>
                  <a:pt x="487680" y="4331970"/>
                  <a:pt x="465888" y="4312314"/>
                  <a:pt x="457200" y="4286250"/>
                </a:cubicBezTo>
                <a:cubicBezTo>
                  <a:pt x="449047" y="4261791"/>
                  <a:pt x="443764" y="4235917"/>
                  <a:pt x="422910" y="4217670"/>
                </a:cubicBezTo>
                <a:cubicBezTo>
                  <a:pt x="402233" y="4199578"/>
                  <a:pt x="377190" y="4187190"/>
                  <a:pt x="354330" y="4171950"/>
                </a:cubicBezTo>
                <a:lnTo>
                  <a:pt x="320040" y="4149090"/>
                </a:lnTo>
                <a:cubicBezTo>
                  <a:pt x="308610" y="4141470"/>
                  <a:pt x="298782" y="4130574"/>
                  <a:pt x="285750" y="4126230"/>
                </a:cubicBezTo>
                <a:lnTo>
                  <a:pt x="251460" y="4114800"/>
                </a:lnTo>
                <a:cubicBezTo>
                  <a:pt x="236220" y="4091940"/>
                  <a:pt x="225167" y="4065647"/>
                  <a:pt x="205740" y="4046220"/>
                </a:cubicBezTo>
                <a:cubicBezTo>
                  <a:pt x="127446" y="3967926"/>
                  <a:pt x="164059" y="3995573"/>
                  <a:pt x="102870" y="3954780"/>
                </a:cubicBezTo>
                <a:cubicBezTo>
                  <a:pt x="74548" y="3869813"/>
                  <a:pt x="105052" y="3970051"/>
                  <a:pt x="80010" y="3794760"/>
                </a:cubicBezTo>
                <a:cubicBezTo>
                  <a:pt x="78306" y="3782833"/>
                  <a:pt x="71890" y="3772055"/>
                  <a:pt x="68580" y="3760470"/>
                </a:cubicBezTo>
                <a:cubicBezTo>
                  <a:pt x="64264" y="3745365"/>
                  <a:pt x="64175" y="3728801"/>
                  <a:pt x="57150" y="3714750"/>
                </a:cubicBezTo>
                <a:cubicBezTo>
                  <a:pt x="-21455" y="3557540"/>
                  <a:pt x="31608" y="3706705"/>
                  <a:pt x="0" y="3611880"/>
                </a:cubicBezTo>
                <a:cubicBezTo>
                  <a:pt x="7620" y="3600450"/>
                  <a:pt x="10573" y="3583733"/>
                  <a:pt x="22860" y="3577590"/>
                </a:cubicBezTo>
                <a:cubicBezTo>
                  <a:pt x="43589" y="3567226"/>
                  <a:pt x="68817" y="3571187"/>
                  <a:pt x="91440" y="3566160"/>
                </a:cubicBezTo>
                <a:cubicBezTo>
                  <a:pt x="103201" y="3563546"/>
                  <a:pt x="114300" y="3558540"/>
                  <a:pt x="125730" y="3554730"/>
                </a:cubicBezTo>
                <a:cubicBezTo>
                  <a:pt x="190732" y="3489728"/>
                  <a:pt x="138367" y="3552317"/>
                  <a:pt x="171450" y="3486150"/>
                </a:cubicBezTo>
                <a:cubicBezTo>
                  <a:pt x="177593" y="3473863"/>
                  <a:pt x="188731" y="3464413"/>
                  <a:pt x="194310" y="3451860"/>
                </a:cubicBezTo>
                <a:cubicBezTo>
                  <a:pt x="204097" y="3429840"/>
                  <a:pt x="209550" y="3406140"/>
                  <a:pt x="217170" y="3383280"/>
                </a:cubicBezTo>
                <a:lnTo>
                  <a:pt x="228600" y="3348990"/>
                </a:lnTo>
                <a:cubicBezTo>
                  <a:pt x="220980" y="3337560"/>
                  <a:pt x="211883" y="3326987"/>
                  <a:pt x="205740" y="3314700"/>
                </a:cubicBezTo>
                <a:cubicBezTo>
                  <a:pt x="200352" y="3303924"/>
                  <a:pt x="200161" y="3290942"/>
                  <a:pt x="194310" y="3280410"/>
                </a:cubicBezTo>
                <a:cubicBezTo>
                  <a:pt x="180967" y="3256393"/>
                  <a:pt x="163830" y="3234690"/>
                  <a:pt x="148590" y="3211830"/>
                </a:cubicBezTo>
                <a:cubicBezTo>
                  <a:pt x="140970" y="3200400"/>
                  <a:pt x="130074" y="3190572"/>
                  <a:pt x="125730" y="3177540"/>
                </a:cubicBezTo>
                <a:lnTo>
                  <a:pt x="114300" y="3143250"/>
                </a:lnTo>
                <a:cubicBezTo>
                  <a:pt x="143615" y="3135921"/>
                  <a:pt x="181929" y="3134674"/>
                  <a:pt x="194310" y="3097530"/>
                </a:cubicBezTo>
                <a:lnTo>
                  <a:pt x="182880" y="3063240"/>
                </a:lnTo>
                <a:cubicBezTo>
                  <a:pt x="194310" y="3051810"/>
                  <a:pt x="208204" y="3042400"/>
                  <a:pt x="217170" y="3028950"/>
                </a:cubicBezTo>
                <a:cubicBezTo>
                  <a:pt x="223853" y="3018925"/>
                  <a:pt x="223212" y="3005436"/>
                  <a:pt x="228600" y="2994660"/>
                </a:cubicBezTo>
                <a:cubicBezTo>
                  <a:pt x="234743" y="2982373"/>
                  <a:pt x="245317" y="2972657"/>
                  <a:pt x="251460" y="2960370"/>
                </a:cubicBezTo>
                <a:cubicBezTo>
                  <a:pt x="259659" y="2943972"/>
                  <a:pt x="270658" y="2895009"/>
                  <a:pt x="274320" y="2880360"/>
                </a:cubicBezTo>
                <a:cubicBezTo>
                  <a:pt x="289560" y="2884170"/>
                  <a:pt x="307773" y="2881977"/>
                  <a:pt x="320040" y="2891790"/>
                </a:cubicBezTo>
                <a:cubicBezTo>
                  <a:pt x="329448" y="2899316"/>
                  <a:pt x="329107" y="2914266"/>
                  <a:pt x="331470" y="2926080"/>
                </a:cubicBezTo>
                <a:cubicBezTo>
                  <a:pt x="336754" y="2952498"/>
                  <a:pt x="328621" y="2983244"/>
                  <a:pt x="342900" y="3006090"/>
                </a:cubicBezTo>
                <a:cubicBezTo>
                  <a:pt x="351226" y="3019411"/>
                  <a:pt x="373573" y="3013006"/>
                  <a:pt x="388620" y="3017520"/>
                </a:cubicBezTo>
                <a:cubicBezTo>
                  <a:pt x="411700" y="3024444"/>
                  <a:pt x="457200" y="3040380"/>
                  <a:pt x="457200" y="3040380"/>
                </a:cubicBezTo>
                <a:cubicBezTo>
                  <a:pt x="483870" y="3036570"/>
                  <a:pt x="510636" y="3033379"/>
                  <a:pt x="537210" y="3028950"/>
                </a:cubicBezTo>
                <a:cubicBezTo>
                  <a:pt x="556373" y="3025756"/>
                  <a:pt x="575159" y="3020474"/>
                  <a:pt x="594360" y="3017520"/>
                </a:cubicBezTo>
                <a:cubicBezTo>
                  <a:pt x="624720" y="3012849"/>
                  <a:pt x="655320" y="3009900"/>
                  <a:pt x="685800" y="3006090"/>
                </a:cubicBezTo>
                <a:cubicBezTo>
                  <a:pt x="703137" y="2994532"/>
                  <a:pt x="730719" y="2971800"/>
                  <a:pt x="754380" y="2971800"/>
                </a:cubicBezTo>
                <a:cubicBezTo>
                  <a:pt x="780090" y="2971800"/>
                  <a:pt x="870262" y="2991905"/>
                  <a:pt x="891540" y="3006090"/>
                </a:cubicBezTo>
                <a:lnTo>
                  <a:pt x="925830" y="3028950"/>
                </a:lnTo>
                <a:cubicBezTo>
                  <a:pt x="941070" y="3025140"/>
                  <a:pt x="959728" y="3027864"/>
                  <a:pt x="971550" y="3017520"/>
                </a:cubicBezTo>
                <a:cubicBezTo>
                  <a:pt x="1035619" y="2961459"/>
                  <a:pt x="1003466" y="2965118"/>
                  <a:pt x="1028700" y="2914650"/>
                </a:cubicBezTo>
                <a:cubicBezTo>
                  <a:pt x="1034843" y="2902363"/>
                  <a:pt x="1045981" y="2892913"/>
                  <a:pt x="1051560" y="2880360"/>
                </a:cubicBezTo>
                <a:cubicBezTo>
                  <a:pt x="1061347" y="2858340"/>
                  <a:pt x="1074420" y="2811780"/>
                  <a:pt x="1074420" y="2811780"/>
                </a:cubicBezTo>
                <a:cubicBezTo>
                  <a:pt x="1078230" y="2777490"/>
                  <a:pt x="1074940" y="2741641"/>
                  <a:pt x="1085850" y="2708910"/>
                </a:cubicBezTo>
                <a:cubicBezTo>
                  <a:pt x="1094538" y="2682846"/>
                  <a:pt x="1122882" y="2666394"/>
                  <a:pt x="1131570" y="2640330"/>
                </a:cubicBezTo>
                <a:cubicBezTo>
                  <a:pt x="1150304" y="2584127"/>
                  <a:pt x="1150381" y="2573121"/>
                  <a:pt x="1177290" y="2526030"/>
                </a:cubicBezTo>
                <a:cubicBezTo>
                  <a:pt x="1184106" y="2514103"/>
                  <a:pt x="1194571" y="2504293"/>
                  <a:pt x="1200150" y="2491740"/>
                </a:cubicBezTo>
                <a:cubicBezTo>
                  <a:pt x="1209937" y="2469720"/>
                  <a:pt x="1215390" y="2446020"/>
                  <a:pt x="1223010" y="2423160"/>
                </a:cubicBezTo>
                <a:cubicBezTo>
                  <a:pt x="1226820" y="2411730"/>
                  <a:pt x="1224415" y="2395553"/>
                  <a:pt x="1234440" y="2388870"/>
                </a:cubicBezTo>
                <a:cubicBezTo>
                  <a:pt x="1245870" y="2381250"/>
                  <a:pt x="1256443" y="2372153"/>
                  <a:pt x="1268730" y="2366010"/>
                </a:cubicBezTo>
                <a:cubicBezTo>
                  <a:pt x="1279506" y="2360622"/>
                  <a:pt x="1291590" y="2358390"/>
                  <a:pt x="1303020" y="2354580"/>
                </a:cubicBezTo>
                <a:cubicBezTo>
                  <a:pt x="1372871" y="2366222"/>
                  <a:pt x="1387078" y="2375297"/>
                  <a:pt x="1463040" y="2354580"/>
                </a:cubicBezTo>
                <a:cubicBezTo>
                  <a:pt x="1476293" y="2350966"/>
                  <a:pt x="1485900" y="2339340"/>
                  <a:pt x="1497330" y="2331720"/>
                </a:cubicBezTo>
                <a:lnTo>
                  <a:pt x="1520190" y="2263140"/>
                </a:lnTo>
                <a:cubicBezTo>
                  <a:pt x="1524000" y="2251710"/>
                  <a:pt x="1529257" y="2240664"/>
                  <a:pt x="1531620" y="2228850"/>
                </a:cubicBezTo>
                <a:cubicBezTo>
                  <a:pt x="1535430" y="2209800"/>
                  <a:pt x="1536229" y="2189890"/>
                  <a:pt x="1543050" y="2171700"/>
                </a:cubicBezTo>
                <a:cubicBezTo>
                  <a:pt x="1547873" y="2158838"/>
                  <a:pt x="1552583" y="2140742"/>
                  <a:pt x="1565910" y="2137410"/>
                </a:cubicBezTo>
                <a:cubicBezTo>
                  <a:pt x="1617789" y="2124440"/>
                  <a:pt x="1672590" y="2129790"/>
                  <a:pt x="1725930" y="2125980"/>
                </a:cubicBezTo>
                <a:cubicBezTo>
                  <a:pt x="1810021" y="2142798"/>
                  <a:pt x="1766916" y="2126634"/>
                  <a:pt x="1851660" y="2183130"/>
                </a:cubicBezTo>
                <a:lnTo>
                  <a:pt x="1851660" y="2183130"/>
                </a:lnTo>
                <a:lnTo>
                  <a:pt x="1920240" y="2205990"/>
                </a:lnTo>
                <a:lnTo>
                  <a:pt x="1954530" y="2217420"/>
                </a:lnTo>
                <a:cubicBezTo>
                  <a:pt x="2000250" y="2213610"/>
                  <a:pt x="2046436" y="2213532"/>
                  <a:pt x="2091690" y="2205990"/>
                </a:cubicBezTo>
                <a:cubicBezTo>
                  <a:pt x="2115459" y="2202029"/>
                  <a:pt x="2137410" y="2190750"/>
                  <a:pt x="2160270" y="2183130"/>
                </a:cubicBezTo>
                <a:lnTo>
                  <a:pt x="2194560" y="2171700"/>
                </a:lnTo>
                <a:cubicBezTo>
                  <a:pt x="2198370" y="2125980"/>
                  <a:pt x="2200630" y="2080104"/>
                  <a:pt x="2205990" y="2034540"/>
                </a:cubicBezTo>
                <a:cubicBezTo>
                  <a:pt x="2208260" y="2015246"/>
                  <a:pt x="2215150" y="1996684"/>
                  <a:pt x="2217420" y="1977390"/>
                </a:cubicBezTo>
                <a:cubicBezTo>
                  <a:pt x="2222780" y="1931826"/>
                  <a:pt x="2224047" y="1885856"/>
                  <a:pt x="2228850" y="1840230"/>
                </a:cubicBezTo>
                <a:cubicBezTo>
                  <a:pt x="2231670" y="1813437"/>
                  <a:pt x="2228232" y="1784317"/>
                  <a:pt x="2240280" y="1760220"/>
                </a:cubicBezTo>
                <a:cubicBezTo>
                  <a:pt x="2245668" y="1749444"/>
                  <a:pt x="2262881" y="1751712"/>
                  <a:pt x="2274570" y="1748790"/>
                </a:cubicBezTo>
                <a:cubicBezTo>
                  <a:pt x="2293417" y="1744078"/>
                  <a:pt x="2312670" y="1741170"/>
                  <a:pt x="2331720" y="1737360"/>
                </a:cubicBezTo>
                <a:cubicBezTo>
                  <a:pt x="2419706" y="1754957"/>
                  <a:pt x="2444160" y="1765017"/>
                  <a:pt x="2560320" y="1737360"/>
                </a:cubicBezTo>
                <a:cubicBezTo>
                  <a:pt x="2587047" y="1730996"/>
                  <a:pt x="2628900" y="1691640"/>
                  <a:pt x="2628900" y="1691640"/>
                </a:cubicBezTo>
                <a:cubicBezTo>
                  <a:pt x="2636520" y="1680210"/>
                  <a:pt x="2642966" y="1667903"/>
                  <a:pt x="2651760" y="1657350"/>
                </a:cubicBezTo>
                <a:cubicBezTo>
                  <a:pt x="2662108" y="1644932"/>
                  <a:pt x="2677084" y="1636510"/>
                  <a:pt x="2686050" y="1623060"/>
                </a:cubicBezTo>
                <a:cubicBezTo>
                  <a:pt x="2692733" y="1613035"/>
                  <a:pt x="2692092" y="1599546"/>
                  <a:pt x="2697480" y="1588770"/>
                </a:cubicBezTo>
                <a:cubicBezTo>
                  <a:pt x="2741795" y="1500140"/>
                  <a:pt x="2703040" y="1606379"/>
                  <a:pt x="2731770" y="1520190"/>
                </a:cubicBezTo>
                <a:cubicBezTo>
                  <a:pt x="2730088" y="1503374"/>
                  <a:pt x="2729004" y="1407769"/>
                  <a:pt x="2708910" y="1371600"/>
                </a:cubicBezTo>
                <a:cubicBezTo>
                  <a:pt x="2651133" y="1267601"/>
                  <a:pt x="2684436" y="1335373"/>
                  <a:pt x="2628900" y="1268730"/>
                </a:cubicBezTo>
                <a:cubicBezTo>
                  <a:pt x="2578158" y="1207840"/>
                  <a:pt x="2628977" y="1262010"/>
                  <a:pt x="2594610" y="1200150"/>
                </a:cubicBezTo>
                <a:cubicBezTo>
                  <a:pt x="2581267" y="1176133"/>
                  <a:pt x="2557578" y="1157634"/>
                  <a:pt x="2548890" y="1131570"/>
                </a:cubicBezTo>
                <a:cubicBezTo>
                  <a:pt x="2520160" y="1045381"/>
                  <a:pt x="2558915" y="1151620"/>
                  <a:pt x="2514600" y="1062990"/>
                </a:cubicBezTo>
                <a:cubicBezTo>
                  <a:pt x="2509212" y="1052214"/>
                  <a:pt x="2508558" y="1039476"/>
                  <a:pt x="2503170" y="1028700"/>
                </a:cubicBezTo>
                <a:cubicBezTo>
                  <a:pt x="2497027" y="1016413"/>
                  <a:pt x="2485889" y="1006963"/>
                  <a:pt x="2480310" y="994410"/>
                </a:cubicBezTo>
                <a:cubicBezTo>
                  <a:pt x="2425902" y="871992"/>
                  <a:pt x="2486325" y="969143"/>
                  <a:pt x="2434590" y="891540"/>
                </a:cubicBezTo>
                <a:cubicBezTo>
                  <a:pt x="2488930" y="855314"/>
                  <a:pt x="2455848" y="873024"/>
                  <a:pt x="2537460" y="845820"/>
                </a:cubicBezTo>
                <a:cubicBezTo>
                  <a:pt x="2548890" y="842010"/>
                  <a:pt x="2561725" y="841073"/>
                  <a:pt x="2571750" y="834390"/>
                </a:cubicBezTo>
                <a:lnTo>
                  <a:pt x="2640330" y="788670"/>
                </a:lnTo>
                <a:cubicBezTo>
                  <a:pt x="2689145" y="715447"/>
                  <a:pt x="2701554" y="729860"/>
                  <a:pt x="2674620" y="640080"/>
                </a:cubicBezTo>
                <a:cubicBezTo>
                  <a:pt x="2670673" y="626922"/>
                  <a:pt x="2662098" y="614836"/>
                  <a:pt x="2651760" y="605790"/>
                </a:cubicBezTo>
                <a:cubicBezTo>
                  <a:pt x="2631083" y="587698"/>
                  <a:pt x="2583180" y="560070"/>
                  <a:pt x="2583180" y="560070"/>
                </a:cubicBezTo>
                <a:cubicBezTo>
                  <a:pt x="2575560" y="548640"/>
                  <a:pt x="2549593" y="534362"/>
                  <a:pt x="2560320" y="525780"/>
                </a:cubicBezTo>
                <a:cubicBezTo>
                  <a:pt x="2581357" y="508950"/>
                  <a:pt x="2614079" y="520408"/>
                  <a:pt x="2640330" y="514350"/>
                </a:cubicBezTo>
                <a:cubicBezTo>
                  <a:pt x="2781899" y="481680"/>
                  <a:pt x="2654680" y="507972"/>
                  <a:pt x="2743200" y="468630"/>
                </a:cubicBezTo>
                <a:cubicBezTo>
                  <a:pt x="2837764" y="426602"/>
                  <a:pt x="2787693" y="469857"/>
                  <a:pt x="2834640" y="422910"/>
                </a:cubicBezTo>
                <a:lnTo>
                  <a:pt x="2834640" y="422910"/>
                </a:lnTo>
                <a:cubicBezTo>
                  <a:pt x="2857500" y="396240"/>
                  <a:pt x="2884361" y="372535"/>
                  <a:pt x="2903220" y="342900"/>
                </a:cubicBezTo>
                <a:cubicBezTo>
                  <a:pt x="2920194" y="316226"/>
                  <a:pt x="2914650" y="252900"/>
                  <a:pt x="2914650" y="228600"/>
                </a:cubicBezTo>
                <a:lnTo>
                  <a:pt x="2914650" y="228600"/>
                </a:lnTo>
                <a:cubicBezTo>
                  <a:pt x="2918460" y="194310"/>
                  <a:pt x="2920834" y="159830"/>
                  <a:pt x="2926080" y="125730"/>
                </a:cubicBezTo>
                <a:cubicBezTo>
                  <a:pt x="2928469" y="110204"/>
                  <a:pt x="2923459" y="87035"/>
                  <a:pt x="2937510" y="80010"/>
                </a:cubicBezTo>
                <a:cubicBezTo>
                  <a:pt x="2954886" y="71322"/>
                  <a:pt x="2975610" y="87630"/>
                  <a:pt x="2994660" y="91440"/>
                </a:cubicBezTo>
                <a:cubicBezTo>
                  <a:pt x="3005978" y="125393"/>
                  <a:pt x="3013210" y="167140"/>
                  <a:pt x="3040380" y="194310"/>
                </a:cubicBezTo>
                <a:cubicBezTo>
                  <a:pt x="3050094" y="204024"/>
                  <a:pt x="3061031" y="215533"/>
                  <a:pt x="3074670" y="217170"/>
                </a:cubicBezTo>
                <a:cubicBezTo>
                  <a:pt x="3157979" y="227167"/>
                  <a:pt x="3242310" y="224790"/>
                  <a:pt x="3326130" y="228600"/>
                </a:cubicBezTo>
                <a:cubicBezTo>
                  <a:pt x="3345180" y="232410"/>
                  <a:pt x="3363853" y="240030"/>
                  <a:pt x="3383280" y="240030"/>
                </a:cubicBezTo>
                <a:cubicBezTo>
                  <a:pt x="3555499" y="240030"/>
                  <a:pt x="3533639" y="242445"/>
                  <a:pt x="3634740" y="217170"/>
                </a:cubicBezTo>
                <a:cubicBezTo>
                  <a:pt x="3657600" y="201930"/>
                  <a:pt x="3688080" y="194310"/>
                  <a:pt x="3703320" y="171450"/>
                </a:cubicBezTo>
                <a:cubicBezTo>
                  <a:pt x="3710940" y="160020"/>
                  <a:pt x="3716466" y="146874"/>
                  <a:pt x="3726180" y="137160"/>
                </a:cubicBezTo>
                <a:cubicBezTo>
                  <a:pt x="3816090" y="47250"/>
                  <a:pt x="3701135" y="192360"/>
                  <a:pt x="3794760" y="80010"/>
                </a:cubicBezTo>
                <a:cubicBezTo>
                  <a:pt x="3821116" y="48382"/>
                  <a:pt x="3814343" y="36475"/>
                  <a:pt x="3851910" y="11430"/>
                </a:cubicBezTo>
                <a:cubicBezTo>
                  <a:pt x="3861935" y="4747"/>
                  <a:pt x="3874770" y="3810"/>
                  <a:pt x="3886200" y="0"/>
                </a:cubicBezTo>
                <a:cubicBezTo>
                  <a:pt x="3928110" y="3810"/>
                  <a:pt x="3970172" y="6210"/>
                  <a:pt x="4011930" y="11430"/>
                </a:cubicBezTo>
                <a:cubicBezTo>
                  <a:pt x="4031207" y="13840"/>
                  <a:pt x="4049966" y="19385"/>
                  <a:pt x="4069080" y="22860"/>
                </a:cubicBezTo>
                <a:cubicBezTo>
                  <a:pt x="4171839" y="41543"/>
                  <a:pt x="4102512" y="25503"/>
                  <a:pt x="4183380" y="45720"/>
                </a:cubicBezTo>
                <a:cubicBezTo>
                  <a:pt x="4219606" y="100060"/>
                  <a:pt x="4201896" y="66978"/>
                  <a:pt x="4229100" y="148590"/>
                </a:cubicBezTo>
                <a:cubicBezTo>
                  <a:pt x="4232910" y="160020"/>
                  <a:pt x="4233847" y="172855"/>
                  <a:pt x="4240530" y="182880"/>
                </a:cubicBezTo>
                <a:cubicBezTo>
                  <a:pt x="4270073" y="227195"/>
                  <a:pt x="4259046" y="204138"/>
                  <a:pt x="4274820" y="251460"/>
                </a:cubicBezTo>
                <a:cubicBezTo>
                  <a:pt x="4271010" y="270510"/>
                  <a:pt x="4273029" y="291742"/>
                  <a:pt x="4263390" y="308610"/>
                </a:cubicBezTo>
                <a:cubicBezTo>
                  <a:pt x="4256574" y="320537"/>
                  <a:pt x="4239653" y="322676"/>
                  <a:pt x="4229100" y="331470"/>
                </a:cubicBezTo>
                <a:cubicBezTo>
                  <a:pt x="4172021" y="379036"/>
                  <a:pt x="4220781" y="357103"/>
                  <a:pt x="4160520" y="377190"/>
                </a:cubicBezTo>
                <a:cubicBezTo>
                  <a:pt x="4149090" y="388620"/>
                  <a:pt x="4138989" y="401556"/>
                  <a:pt x="4126230" y="411480"/>
                </a:cubicBezTo>
                <a:cubicBezTo>
                  <a:pt x="4092989" y="437334"/>
                  <a:pt x="4051515" y="463095"/>
                  <a:pt x="4011930" y="480060"/>
                </a:cubicBezTo>
                <a:cubicBezTo>
                  <a:pt x="4000856" y="484806"/>
                  <a:pt x="3988416" y="486102"/>
                  <a:pt x="3977640" y="491490"/>
                </a:cubicBezTo>
                <a:cubicBezTo>
                  <a:pt x="3965353" y="497633"/>
                  <a:pt x="3955903" y="508771"/>
                  <a:pt x="3943350" y="514350"/>
                </a:cubicBezTo>
                <a:lnTo>
                  <a:pt x="3840480" y="548640"/>
                </a:lnTo>
                <a:cubicBezTo>
                  <a:pt x="3806113" y="560096"/>
                  <a:pt x="3801443" y="558311"/>
                  <a:pt x="3771900" y="582930"/>
                </a:cubicBezTo>
                <a:cubicBezTo>
                  <a:pt x="3731612" y="616503"/>
                  <a:pt x="3723751" y="638009"/>
                  <a:pt x="3691890" y="685800"/>
                </a:cubicBezTo>
                <a:cubicBezTo>
                  <a:pt x="3684270" y="697230"/>
                  <a:pt x="3673374" y="707058"/>
                  <a:pt x="3669030" y="720090"/>
                </a:cubicBezTo>
                <a:cubicBezTo>
                  <a:pt x="3665220" y="731520"/>
                  <a:pt x="3664283" y="744355"/>
                  <a:pt x="3657600" y="754380"/>
                </a:cubicBezTo>
                <a:cubicBezTo>
                  <a:pt x="3648634" y="767830"/>
                  <a:pt x="3633234" y="775911"/>
                  <a:pt x="3623310" y="788670"/>
                </a:cubicBezTo>
                <a:cubicBezTo>
                  <a:pt x="3522401" y="918410"/>
                  <a:pt x="3607549" y="808761"/>
                  <a:pt x="3566160" y="891540"/>
                </a:cubicBezTo>
                <a:cubicBezTo>
                  <a:pt x="3548752" y="926355"/>
                  <a:pt x="3525702" y="943428"/>
                  <a:pt x="3497580" y="971550"/>
                </a:cubicBezTo>
                <a:cubicBezTo>
                  <a:pt x="3493770" y="982980"/>
                  <a:pt x="3493547" y="996330"/>
                  <a:pt x="3486150" y="1005840"/>
                </a:cubicBezTo>
                <a:cubicBezTo>
                  <a:pt x="3434841" y="1071809"/>
                  <a:pt x="3431033" y="1067688"/>
                  <a:pt x="3371850" y="1097280"/>
                </a:cubicBezTo>
                <a:cubicBezTo>
                  <a:pt x="3368040" y="1120140"/>
                  <a:pt x="3360420" y="1142685"/>
                  <a:pt x="3360420" y="1165860"/>
                </a:cubicBezTo>
                <a:cubicBezTo>
                  <a:pt x="3360420" y="1181569"/>
                  <a:pt x="3367534" y="1196475"/>
                  <a:pt x="3371850" y="1211580"/>
                </a:cubicBezTo>
                <a:cubicBezTo>
                  <a:pt x="3375160" y="1223165"/>
                  <a:pt x="3377892" y="1235094"/>
                  <a:pt x="3383280" y="1245870"/>
                </a:cubicBezTo>
                <a:cubicBezTo>
                  <a:pt x="3399193" y="1277696"/>
                  <a:pt x="3415151" y="1289171"/>
                  <a:pt x="3440430" y="1314450"/>
                </a:cubicBezTo>
                <a:cubicBezTo>
                  <a:pt x="3444240" y="1325880"/>
                  <a:pt x="3446472" y="1337964"/>
                  <a:pt x="3451860" y="1348740"/>
                </a:cubicBezTo>
                <a:cubicBezTo>
                  <a:pt x="3458003" y="1361027"/>
                  <a:pt x="3466735" y="1371852"/>
                  <a:pt x="3474720" y="1383030"/>
                </a:cubicBezTo>
                <a:cubicBezTo>
                  <a:pt x="3493893" y="1409873"/>
                  <a:pt x="3516596" y="1442270"/>
                  <a:pt x="3543300" y="1463040"/>
                </a:cubicBezTo>
                <a:cubicBezTo>
                  <a:pt x="3564987" y="1479908"/>
                  <a:pt x="3592453" y="1489333"/>
                  <a:pt x="3611880" y="1508760"/>
                </a:cubicBezTo>
                <a:cubicBezTo>
                  <a:pt x="3654689" y="1551569"/>
                  <a:pt x="3630835" y="1537938"/>
                  <a:pt x="3680460" y="1554480"/>
                </a:cubicBezTo>
                <a:cubicBezTo>
                  <a:pt x="3691890" y="1565910"/>
                  <a:pt x="3711243" y="1572990"/>
                  <a:pt x="3714750" y="1588770"/>
                </a:cubicBezTo>
                <a:cubicBezTo>
                  <a:pt x="3719777" y="1611393"/>
                  <a:pt x="3708347" y="1634727"/>
                  <a:pt x="3703320" y="1657350"/>
                </a:cubicBezTo>
                <a:cubicBezTo>
                  <a:pt x="3694122" y="1698742"/>
                  <a:pt x="3686502" y="1693680"/>
                  <a:pt x="3669030" y="1737360"/>
                </a:cubicBezTo>
                <a:cubicBezTo>
                  <a:pt x="3660081" y="1759733"/>
                  <a:pt x="3653790" y="1783080"/>
                  <a:pt x="3646170" y="1805940"/>
                </a:cubicBezTo>
                <a:lnTo>
                  <a:pt x="3634740" y="1840230"/>
                </a:lnTo>
                <a:cubicBezTo>
                  <a:pt x="3630930" y="1920240"/>
                  <a:pt x="3628014" y="2000298"/>
                  <a:pt x="3623310" y="2080260"/>
                </a:cubicBezTo>
                <a:cubicBezTo>
                  <a:pt x="3620393" y="2129851"/>
                  <a:pt x="3611880" y="2179174"/>
                  <a:pt x="3611880" y="2228850"/>
                </a:cubicBezTo>
                <a:cubicBezTo>
                  <a:pt x="3611880" y="2244988"/>
                  <a:pt x="3609327" y="2342983"/>
                  <a:pt x="3646170" y="2366010"/>
                </a:cubicBezTo>
                <a:cubicBezTo>
                  <a:pt x="3666604" y="2378781"/>
                  <a:pt x="3714750" y="2388870"/>
                  <a:pt x="3714750" y="2388870"/>
                </a:cubicBezTo>
                <a:cubicBezTo>
                  <a:pt x="3729990" y="2400300"/>
                  <a:pt x="3746006" y="2410762"/>
                  <a:pt x="3760470" y="2423160"/>
                </a:cubicBezTo>
                <a:cubicBezTo>
                  <a:pt x="3782589" y="2442119"/>
                  <a:pt x="3804392" y="2465284"/>
                  <a:pt x="3817620" y="2491740"/>
                </a:cubicBezTo>
                <a:cubicBezTo>
                  <a:pt x="3836213" y="2528925"/>
                  <a:pt x="3819153" y="2527563"/>
                  <a:pt x="3851910" y="2560320"/>
                </a:cubicBezTo>
                <a:cubicBezTo>
                  <a:pt x="3861624" y="2570034"/>
                  <a:pt x="3875647" y="2574386"/>
                  <a:pt x="3886200" y="2583180"/>
                </a:cubicBezTo>
                <a:cubicBezTo>
                  <a:pt x="3898618" y="2593528"/>
                  <a:pt x="3907040" y="2608504"/>
                  <a:pt x="3920490" y="2617470"/>
                </a:cubicBezTo>
                <a:cubicBezTo>
                  <a:pt x="3930515" y="2624153"/>
                  <a:pt x="3944248" y="2623049"/>
                  <a:pt x="3954780" y="2628900"/>
                </a:cubicBezTo>
                <a:cubicBezTo>
                  <a:pt x="4072687" y="2694404"/>
                  <a:pt x="3980060" y="2660187"/>
                  <a:pt x="4057650" y="2686050"/>
                </a:cubicBezTo>
                <a:lnTo>
                  <a:pt x="4149090" y="2674620"/>
                </a:lnTo>
                <a:cubicBezTo>
                  <a:pt x="4214019" y="2667785"/>
                  <a:pt x="4270554" y="2668510"/>
                  <a:pt x="4331970" y="2651760"/>
                </a:cubicBezTo>
                <a:cubicBezTo>
                  <a:pt x="4355217" y="2645420"/>
                  <a:pt x="4377690" y="2636520"/>
                  <a:pt x="4400550" y="2628900"/>
                </a:cubicBezTo>
                <a:cubicBezTo>
                  <a:pt x="4411980" y="2625090"/>
                  <a:pt x="4424815" y="2624153"/>
                  <a:pt x="4434840" y="2617470"/>
                </a:cubicBezTo>
                <a:lnTo>
                  <a:pt x="4469130" y="2594610"/>
                </a:lnTo>
                <a:cubicBezTo>
                  <a:pt x="4529391" y="2614697"/>
                  <a:pt x="4480631" y="2592764"/>
                  <a:pt x="4537710" y="2640330"/>
                </a:cubicBezTo>
                <a:cubicBezTo>
                  <a:pt x="4567253" y="2664949"/>
                  <a:pt x="4571923" y="2663164"/>
                  <a:pt x="4606290" y="2674620"/>
                </a:cubicBezTo>
                <a:cubicBezTo>
                  <a:pt x="4623158" y="2699922"/>
                  <a:pt x="4637038" y="2725599"/>
                  <a:pt x="4663440" y="2743200"/>
                </a:cubicBezTo>
                <a:cubicBezTo>
                  <a:pt x="4673465" y="2749883"/>
                  <a:pt x="4687198" y="2748779"/>
                  <a:pt x="4697730" y="2754630"/>
                </a:cubicBezTo>
                <a:lnTo>
                  <a:pt x="4800600" y="2823210"/>
                </a:lnTo>
                <a:cubicBezTo>
                  <a:pt x="4812030" y="2830830"/>
                  <a:pt x="4825176" y="2836356"/>
                  <a:pt x="4834890" y="2846070"/>
                </a:cubicBezTo>
                <a:cubicBezTo>
                  <a:pt x="4846320" y="2857500"/>
                  <a:pt x="4858832" y="2867942"/>
                  <a:pt x="4869180" y="2880360"/>
                </a:cubicBezTo>
                <a:cubicBezTo>
                  <a:pt x="4877974" y="2890913"/>
                  <a:pt x="4881313" y="2906068"/>
                  <a:pt x="4892040" y="2914650"/>
                </a:cubicBezTo>
                <a:cubicBezTo>
                  <a:pt x="4901448" y="2922176"/>
                  <a:pt x="4914900" y="2922270"/>
                  <a:pt x="4926330" y="2926080"/>
                </a:cubicBezTo>
                <a:cubicBezTo>
                  <a:pt x="4991844" y="3024350"/>
                  <a:pt x="4913298" y="2900016"/>
                  <a:pt x="4960620" y="2994660"/>
                </a:cubicBezTo>
                <a:cubicBezTo>
                  <a:pt x="4966763" y="3006947"/>
                  <a:pt x="4977337" y="3016663"/>
                  <a:pt x="4983480" y="3028950"/>
                </a:cubicBezTo>
                <a:cubicBezTo>
                  <a:pt x="5009748" y="3081486"/>
                  <a:pt x="4980517" y="3048847"/>
                  <a:pt x="5029200" y="306324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6" name="Parallélogramme 95">
            <a:extLst>
              <a:ext uri="{FF2B5EF4-FFF2-40B4-BE49-F238E27FC236}">
                <a16:creationId xmlns:a16="http://schemas.microsoft.com/office/drawing/2014/main" id="{9F2B73BA-7670-4D3E-1106-832EE8FCF6A3}"/>
              </a:ext>
            </a:extLst>
          </p:cNvPr>
          <p:cNvSpPr/>
          <p:nvPr/>
        </p:nvSpPr>
        <p:spPr>
          <a:xfrm rot="6482234">
            <a:off x="5159168" y="4364226"/>
            <a:ext cx="800063" cy="529548"/>
          </a:xfrm>
          <a:prstGeom prst="parallelogram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7" name="Connecteur droit 156">
            <a:extLst>
              <a:ext uri="{FF2B5EF4-FFF2-40B4-BE49-F238E27FC236}">
                <a16:creationId xmlns:a16="http://schemas.microsoft.com/office/drawing/2014/main" id="{1469E8CC-C07C-E92F-648F-6EA911AA2380}"/>
              </a:ext>
            </a:extLst>
          </p:cNvPr>
          <p:cNvCxnSpPr>
            <a:cxnSpLocks/>
          </p:cNvCxnSpPr>
          <p:nvPr/>
        </p:nvCxnSpPr>
        <p:spPr>
          <a:xfrm flipV="1">
            <a:off x="5626032" y="4264035"/>
            <a:ext cx="23542" cy="2004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eur droit 159">
            <a:extLst>
              <a:ext uri="{FF2B5EF4-FFF2-40B4-BE49-F238E27FC236}">
                <a16:creationId xmlns:a16="http://schemas.microsoft.com/office/drawing/2014/main" id="{281E125B-4D43-E55C-9CAD-ABFB4C24EF46}"/>
              </a:ext>
            </a:extLst>
          </p:cNvPr>
          <p:cNvCxnSpPr>
            <a:cxnSpLocks/>
          </p:cNvCxnSpPr>
          <p:nvPr/>
        </p:nvCxnSpPr>
        <p:spPr>
          <a:xfrm flipH="1" flipV="1">
            <a:off x="5617451" y="4560778"/>
            <a:ext cx="36845" cy="2142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>
            <a:extLst>
              <a:ext uri="{FF2B5EF4-FFF2-40B4-BE49-F238E27FC236}">
                <a16:creationId xmlns:a16="http://schemas.microsoft.com/office/drawing/2014/main" id="{0ED848B0-CC5B-5371-FC87-D97206C24824}"/>
              </a:ext>
            </a:extLst>
          </p:cNvPr>
          <p:cNvCxnSpPr>
            <a:cxnSpLocks/>
          </p:cNvCxnSpPr>
          <p:nvPr/>
        </p:nvCxnSpPr>
        <p:spPr>
          <a:xfrm flipH="1" flipV="1">
            <a:off x="5684943" y="4822261"/>
            <a:ext cx="18933" cy="1904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cteur droit 173">
            <a:extLst>
              <a:ext uri="{FF2B5EF4-FFF2-40B4-BE49-F238E27FC236}">
                <a16:creationId xmlns:a16="http://schemas.microsoft.com/office/drawing/2014/main" id="{EC93937C-1EA9-247C-93CD-391BC422858C}"/>
              </a:ext>
            </a:extLst>
          </p:cNvPr>
          <p:cNvCxnSpPr>
            <a:cxnSpLocks/>
          </p:cNvCxnSpPr>
          <p:nvPr/>
        </p:nvCxnSpPr>
        <p:spPr>
          <a:xfrm flipH="1" flipV="1">
            <a:off x="6137751" y="3947226"/>
            <a:ext cx="100239" cy="1953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Rectangle 174">
            <a:extLst>
              <a:ext uri="{FF2B5EF4-FFF2-40B4-BE49-F238E27FC236}">
                <a16:creationId xmlns:a16="http://schemas.microsoft.com/office/drawing/2014/main" id="{58B4F2A2-718A-E4AE-D864-2FF4A070A0E8}"/>
              </a:ext>
            </a:extLst>
          </p:cNvPr>
          <p:cNvSpPr/>
          <p:nvPr/>
        </p:nvSpPr>
        <p:spPr>
          <a:xfrm>
            <a:off x="2686050" y="4264035"/>
            <a:ext cx="2430577" cy="510963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6" name="Parallélogramme 175">
            <a:extLst>
              <a:ext uri="{FF2B5EF4-FFF2-40B4-BE49-F238E27FC236}">
                <a16:creationId xmlns:a16="http://schemas.microsoft.com/office/drawing/2014/main" id="{70656BC9-883C-AE4D-BDA4-E22C8FFD10C2}"/>
              </a:ext>
            </a:extLst>
          </p:cNvPr>
          <p:cNvSpPr/>
          <p:nvPr/>
        </p:nvSpPr>
        <p:spPr>
          <a:xfrm rot="11613939">
            <a:off x="2707097" y="4501307"/>
            <a:ext cx="1872039" cy="492079"/>
          </a:xfrm>
          <a:prstGeom prst="parallelogram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07B7FA6E-7687-E1EA-6698-3296B23AF89F}"/>
              </a:ext>
            </a:extLst>
          </p:cNvPr>
          <p:cNvSpPr/>
          <p:nvPr/>
        </p:nvSpPr>
        <p:spPr>
          <a:xfrm rot="20447138">
            <a:off x="2764213" y="4118803"/>
            <a:ext cx="887995" cy="535113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AE3BEC34-075F-8C5A-3675-B1C5A7D76A9D}"/>
              </a:ext>
            </a:extLst>
          </p:cNvPr>
          <p:cNvSpPr/>
          <p:nvPr/>
        </p:nvSpPr>
        <p:spPr>
          <a:xfrm>
            <a:off x="3532011" y="3983178"/>
            <a:ext cx="1854805" cy="315146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1" name="Trapèze 180">
            <a:extLst>
              <a:ext uri="{FF2B5EF4-FFF2-40B4-BE49-F238E27FC236}">
                <a16:creationId xmlns:a16="http://schemas.microsoft.com/office/drawing/2014/main" id="{9869A5D9-1399-1597-1DE2-7EBB16410763}"/>
              </a:ext>
            </a:extLst>
          </p:cNvPr>
          <p:cNvSpPr/>
          <p:nvPr/>
        </p:nvSpPr>
        <p:spPr>
          <a:xfrm rot="4676692">
            <a:off x="5337813" y="3918681"/>
            <a:ext cx="321518" cy="370387"/>
          </a:xfrm>
          <a:prstGeom prst="trapezoid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9F3DA862-2284-E0B5-888B-4E0315390D67}"/>
              </a:ext>
            </a:extLst>
          </p:cNvPr>
          <p:cNvSpPr/>
          <p:nvPr/>
        </p:nvSpPr>
        <p:spPr>
          <a:xfrm rot="20581964">
            <a:off x="4304324" y="4705623"/>
            <a:ext cx="842550" cy="370322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5D57C232-7B2D-AD57-C7A7-0F039F90FBE0}"/>
              </a:ext>
            </a:extLst>
          </p:cNvPr>
          <p:cNvSpPr/>
          <p:nvPr/>
        </p:nvSpPr>
        <p:spPr>
          <a:xfrm rot="17245489">
            <a:off x="4744554" y="4334421"/>
            <a:ext cx="770956" cy="361016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02" name="Connecteur droit 201">
            <a:extLst>
              <a:ext uri="{FF2B5EF4-FFF2-40B4-BE49-F238E27FC236}">
                <a16:creationId xmlns:a16="http://schemas.microsoft.com/office/drawing/2014/main" id="{B06D1FB1-0EE3-812D-8C30-AE012C6C3EDC}"/>
              </a:ext>
            </a:extLst>
          </p:cNvPr>
          <p:cNvCxnSpPr>
            <a:cxnSpLocks/>
            <a:endCxn id="170" idx="221"/>
          </p:cNvCxnSpPr>
          <p:nvPr/>
        </p:nvCxnSpPr>
        <p:spPr>
          <a:xfrm flipV="1">
            <a:off x="4955312" y="1150601"/>
            <a:ext cx="873075" cy="8682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6" name="Étoile : 5 branches 225">
            <a:extLst>
              <a:ext uri="{FF2B5EF4-FFF2-40B4-BE49-F238E27FC236}">
                <a16:creationId xmlns:a16="http://schemas.microsoft.com/office/drawing/2014/main" id="{C5A8554F-FDE9-1F0D-EDD8-A26BC8E8B609}"/>
              </a:ext>
            </a:extLst>
          </p:cNvPr>
          <p:cNvSpPr/>
          <p:nvPr/>
        </p:nvSpPr>
        <p:spPr>
          <a:xfrm>
            <a:off x="5324633" y="1734839"/>
            <a:ext cx="245130" cy="245196"/>
          </a:xfrm>
          <a:prstGeom prst="star5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27" name="Ellipse 226">
            <a:extLst>
              <a:ext uri="{FF2B5EF4-FFF2-40B4-BE49-F238E27FC236}">
                <a16:creationId xmlns:a16="http://schemas.microsoft.com/office/drawing/2014/main" id="{DEECA4B1-4342-D841-C531-D92C99C58B83}"/>
              </a:ext>
            </a:extLst>
          </p:cNvPr>
          <p:cNvSpPr/>
          <p:nvPr/>
        </p:nvSpPr>
        <p:spPr>
          <a:xfrm>
            <a:off x="4038600" y="4157426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1" name="Forme libre : forme 230">
            <a:extLst>
              <a:ext uri="{FF2B5EF4-FFF2-40B4-BE49-F238E27FC236}">
                <a16:creationId xmlns:a16="http://schemas.microsoft.com/office/drawing/2014/main" id="{7323F6DB-B5FD-7A41-37B1-B373C7EE1B88}"/>
              </a:ext>
            </a:extLst>
          </p:cNvPr>
          <p:cNvSpPr/>
          <p:nvPr/>
        </p:nvSpPr>
        <p:spPr>
          <a:xfrm>
            <a:off x="4899429" y="3773757"/>
            <a:ext cx="1112751" cy="1571125"/>
          </a:xfrm>
          <a:custGeom>
            <a:avLst/>
            <a:gdLst>
              <a:gd name="connsiteX0" fmla="*/ 1112751 w 1112751"/>
              <a:gd name="connsiteY0" fmla="*/ 9573 h 1571125"/>
              <a:gd name="connsiteX1" fmla="*/ 632691 w 1112751"/>
              <a:gd name="connsiteY1" fmla="*/ 55293 h 1571125"/>
              <a:gd name="connsiteX2" fmla="*/ 84051 w 1112751"/>
              <a:gd name="connsiteY2" fmla="*/ 432483 h 1571125"/>
              <a:gd name="connsiteX3" fmla="*/ 15471 w 1112751"/>
              <a:gd name="connsiteY3" fmla="*/ 969693 h 1571125"/>
              <a:gd name="connsiteX4" fmla="*/ 221211 w 1112751"/>
              <a:gd name="connsiteY4" fmla="*/ 1518333 h 1571125"/>
              <a:gd name="connsiteX5" fmla="*/ 244071 w 1112751"/>
              <a:gd name="connsiteY5" fmla="*/ 1518333 h 1571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12751" h="1571125">
                <a:moveTo>
                  <a:pt x="1112751" y="9573"/>
                </a:moveTo>
                <a:cubicBezTo>
                  <a:pt x="958446" y="-2810"/>
                  <a:pt x="804141" y="-15192"/>
                  <a:pt x="632691" y="55293"/>
                </a:cubicBezTo>
                <a:cubicBezTo>
                  <a:pt x="461241" y="125778"/>
                  <a:pt x="186921" y="280083"/>
                  <a:pt x="84051" y="432483"/>
                </a:cubicBezTo>
                <a:cubicBezTo>
                  <a:pt x="-18819" y="584883"/>
                  <a:pt x="-7389" y="788718"/>
                  <a:pt x="15471" y="969693"/>
                </a:cubicBezTo>
                <a:cubicBezTo>
                  <a:pt x="38331" y="1150668"/>
                  <a:pt x="183111" y="1426893"/>
                  <a:pt x="221211" y="1518333"/>
                </a:cubicBezTo>
                <a:cubicBezTo>
                  <a:pt x="259311" y="1609773"/>
                  <a:pt x="251691" y="1564053"/>
                  <a:pt x="244071" y="1518333"/>
                </a:cubicBezTo>
              </a:path>
            </a:pathLst>
          </a:cu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33" name="Connecteur droit avec flèche 232">
            <a:extLst>
              <a:ext uri="{FF2B5EF4-FFF2-40B4-BE49-F238E27FC236}">
                <a16:creationId xmlns:a16="http://schemas.microsoft.com/office/drawing/2014/main" id="{86B8C921-F6F6-AA33-D04D-7F1A152AC00B}"/>
              </a:ext>
            </a:extLst>
          </p:cNvPr>
          <p:cNvCxnSpPr>
            <a:cxnSpLocks/>
          </p:cNvCxnSpPr>
          <p:nvPr/>
        </p:nvCxnSpPr>
        <p:spPr>
          <a:xfrm flipH="1" flipV="1">
            <a:off x="5014532" y="3722596"/>
            <a:ext cx="174976" cy="27968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4" name="Connecteur droit avec flèche 233">
            <a:extLst>
              <a:ext uri="{FF2B5EF4-FFF2-40B4-BE49-F238E27FC236}">
                <a16:creationId xmlns:a16="http://schemas.microsoft.com/office/drawing/2014/main" id="{A3E4AD44-2E75-FB03-C49E-35934CC8F500}"/>
              </a:ext>
            </a:extLst>
          </p:cNvPr>
          <p:cNvCxnSpPr>
            <a:cxnSpLocks/>
          </p:cNvCxnSpPr>
          <p:nvPr/>
        </p:nvCxnSpPr>
        <p:spPr>
          <a:xfrm flipV="1">
            <a:off x="5659157" y="3499027"/>
            <a:ext cx="0" cy="30066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9" name="Connecteur droit avec flèche 238">
            <a:extLst>
              <a:ext uri="{FF2B5EF4-FFF2-40B4-BE49-F238E27FC236}">
                <a16:creationId xmlns:a16="http://schemas.microsoft.com/office/drawing/2014/main" id="{F0040E8C-7E1D-ED32-02FE-F123E0AE6373}"/>
              </a:ext>
            </a:extLst>
          </p:cNvPr>
          <p:cNvCxnSpPr>
            <a:cxnSpLocks/>
          </p:cNvCxnSpPr>
          <p:nvPr/>
        </p:nvCxnSpPr>
        <p:spPr>
          <a:xfrm flipH="1" flipV="1">
            <a:off x="4629030" y="4285675"/>
            <a:ext cx="300672" cy="8773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3" name="Connecteur droit avec flèche 242">
            <a:extLst>
              <a:ext uri="{FF2B5EF4-FFF2-40B4-BE49-F238E27FC236}">
                <a16:creationId xmlns:a16="http://schemas.microsoft.com/office/drawing/2014/main" id="{63777B8F-8F4B-4FD9-8E13-C8822ADEA9D7}"/>
              </a:ext>
            </a:extLst>
          </p:cNvPr>
          <p:cNvCxnSpPr>
            <a:cxnSpLocks/>
          </p:cNvCxnSpPr>
          <p:nvPr/>
        </p:nvCxnSpPr>
        <p:spPr>
          <a:xfrm flipH="1">
            <a:off x="4694478" y="4936001"/>
            <a:ext cx="283934" cy="3018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2" name="Connecteur droit avec flèche 271">
            <a:extLst>
              <a:ext uri="{FF2B5EF4-FFF2-40B4-BE49-F238E27FC236}">
                <a16:creationId xmlns:a16="http://schemas.microsoft.com/office/drawing/2014/main" id="{0BBDB30D-C669-4076-26E4-F680FEE55C27}"/>
              </a:ext>
            </a:extLst>
          </p:cNvPr>
          <p:cNvCxnSpPr>
            <a:cxnSpLocks/>
          </p:cNvCxnSpPr>
          <p:nvPr/>
        </p:nvCxnSpPr>
        <p:spPr>
          <a:xfrm flipH="1" flipV="1">
            <a:off x="6579283" y="5166442"/>
            <a:ext cx="550701" cy="52974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E3762F19-A084-774A-B9AB-F3A121E34FBB}"/>
              </a:ext>
            </a:extLst>
          </p:cNvPr>
          <p:cNvSpPr/>
          <p:nvPr/>
        </p:nvSpPr>
        <p:spPr>
          <a:xfrm rot="17611083">
            <a:off x="1933557" y="3610035"/>
            <a:ext cx="1276243" cy="22512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DAD46F3-C1B3-F339-7721-5B1ED80F75ED}"/>
              </a:ext>
            </a:extLst>
          </p:cNvPr>
          <p:cNvSpPr/>
          <p:nvPr/>
        </p:nvSpPr>
        <p:spPr>
          <a:xfrm rot="2664910">
            <a:off x="2389272" y="3607497"/>
            <a:ext cx="145773" cy="3223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riangle isocèle 4">
            <a:extLst>
              <a:ext uri="{FF2B5EF4-FFF2-40B4-BE49-F238E27FC236}">
                <a16:creationId xmlns:a16="http://schemas.microsoft.com/office/drawing/2014/main" id="{901639C8-780D-2A3F-4FF0-464EAEF01485}"/>
              </a:ext>
            </a:extLst>
          </p:cNvPr>
          <p:cNvSpPr/>
          <p:nvPr/>
        </p:nvSpPr>
        <p:spPr>
          <a:xfrm rot="17359263">
            <a:off x="1944705" y="3790022"/>
            <a:ext cx="573074" cy="369332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CA3876-6FE5-7C6A-F2A4-1A282A4A3CEC}"/>
              </a:ext>
            </a:extLst>
          </p:cNvPr>
          <p:cNvSpPr/>
          <p:nvPr/>
        </p:nvSpPr>
        <p:spPr>
          <a:xfrm rot="3479037">
            <a:off x="2177648" y="4065502"/>
            <a:ext cx="279395" cy="53259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Triangle isocèle 12">
            <a:extLst>
              <a:ext uri="{FF2B5EF4-FFF2-40B4-BE49-F238E27FC236}">
                <a16:creationId xmlns:a16="http://schemas.microsoft.com/office/drawing/2014/main" id="{D8681A43-BE0B-E7A7-6D97-B3F69454F90C}"/>
              </a:ext>
            </a:extLst>
          </p:cNvPr>
          <p:cNvSpPr/>
          <p:nvPr/>
        </p:nvSpPr>
        <p:spPr>
          <a:xfrm rot="13700521">
            <a:off x="2017295" y="4049897"/>
            <a:ext cx="324088" cy="421615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3" name="Connecteur droit 92">
            <a:extLst>
              <a:ext uri="{FF2B5EF4-FFF2-40B4-BE49-F238E27FC236}">
                <a16:creationId xmlns:a16="http://schemas.microsoft.com/office/drawing/2014/main" id="{F7AA5ED9-ADB5-DBC5-70F8-69D72AF78347}"/>
              </a:ext>
            </a:extLst>
          </p:cNvPr>
          <p:cNvCxnSpPr>
            <a:cxnSpLocks/>
          </p:cNvCxnSpPr>
          <p:nvPr/>
        </p:nvCxnSpPr>
        <p:spPr>
          <a:xfrm flipV="1">
            <a:off x="5082293" y="2441874"/>
            <a:ext cx="461380" cy="462842"/>
          </a:xfrm>
          <a:prstGeom prst="line">
            <a:avLst/>
          </a:prstGeom>
          <a:ln w="57150">
            <a:solidFill>
              <a:srgbClr val="456A2C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4" name="Connecteur droit 93">
            <a:extLst>
              <a:ext uri="{FF2B5EF4-FFF2-40B4-BE49-F238E27FC236}">
                <a16:creationId xmlns:a16="http://schemas.microsoft.com/office/drawing/2014/main" id="{E15874B3-5645-AD69-F4FF-40003EB1AD2C}"/>
              </a:ext>
            </a:extLst>
          </p:cNvPr>
          <p:cNvCxnSpPr>
            <a:cxnSpLocks/>
          </p:cNvCxnSpPr>
          <p:nvPr/>
        </p:nvCxnSpPr>
        <p:spPr>
          <a:xfrm>
            <a:off x="4869797" y="2707299"/>
            <a:ext cx="230690" cy="189926"/>
          </a:xfrm>
          <a:prstGeom prst="line">
            <a:avLst/>
          </a:prstGeom>
          <a:ln w="57150">
            <a:solidFill>
              <a:srgbClr val="456A2C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8" name="Connecteur droit 97">
            <a:extLst>
              <a:ext uri="{FF2B5EF4-FFF2-40B4-BE49-F238E27FC236}">
                <a16:creationId xmlns:a16="http://schemas.microsoft.com/office/drawing/2014/main" id="{E53624A1-B27F-DC75-E0D7-FB9DA62CC069}"/>
              </a:ext>
            </a:extLst>
          </p:cNvPr>
          <p:cNvCxnSpPr>
            <a:cxnSpLocks/>
          </p:cNvCxnSpPr>
          <p:nvPr/>
        </p:nvCxnSpPr>
        <p:spPr>
          <a:xfrm>
            <a:off x="5296770" y="2257746"/>
            <a:ext cx="245130" cy="208702"/>
          </a:xfrm>
          <a:prstGeom prst="line">
            <a:avLst/>
          </a:prstGeom>
          <a:ln w="57150">
            <a:solidFill>
              <a:srgbClr val="456A2C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935BA856-29E1-F128-C291-5B8E218A5454}"/>
              </a:ext>
            </a:extLst>
          </p:cNvPr>
          <p:cNvCxnSpPr>
            <a:cxnSpLocks/>
            <a:endCxn id="227" idx="2"/>
          </p:cNvCxnSpPr>
          <p:nvPr/>
        </p:nvCxnSpPr>
        <p:spPr>
          <a:xfrm flipV="1">
            <a:off x="3224693" y="4260297"/>
            <a:ext cx="813907" cy="20559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Connecteur droit 115">
            <a:extLst>
              <a:ext uri="{FF2B5EF4-FFF2-40B4-BE49-F238E27FC236}">
                <a16:creationId xmlns:a16="http://schemas.microsoft.com/office/drawing/2014/main" id="{DE48AA6E-70C9-C914-9A1E-14EFED454080}"/>
              </a:ext>
            </a:extLst>
          </p:cNvPr>
          <p:cNvCxnSpPr>
            <a:cxnSpLocks/>
            <a:stCxn id="227" idx="5"/>
            <a:endCxn id="228" idx="1"/>
          </p:cNvCxnSpPr>
          <p:nvPr/>
        </p:nvCxnSpPr>
        <p:spPr>
          <a:xfrm>
            <a:off x="4194698" y="4333037"/>
            <a:ext cx="334401" cy="44282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Connecteur droit 116">
            <a:extLst>
              <a:ext uri="{FF2B5EF4-FFF2-40B4-BE49-F238E27FC236}">
                <a16:creationId xmlns:a16="http://schemas.microsoft.com/office/drawing/2014/main" id="{A09290F4-27A3-CCAB-616C-18A069BDDE80}"/>
              </a:ext>
            </a:extLst>
          </p:cNvPr>
          <p:cNvCxnSpPr>
            <a:cxnSpLocks/>
            <a:stCxn id="119" idx="2"/>
            <a:endCxn id="8" idx="3"/>
          </p:cNvCxnSpPr>
          <p:nvPr/>
        </p:nvCxnSpPr>
        <p:spPr>
          <a:xfrm flipV="1">
            <a:off x="4677990" y="4657765"/>
            <a:ext cx="1121757" cy="17594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e 7">
            <a:extLst>
              <a:ext uri="{FF2B5EF4-FFF2-40B4-BE49-F238E27FC236}">
                <a16:creationId xmlns:a16="http://schemas.microsoft.com/office/drawing/2014/main" id="{762C0361-FD3D-2CE3-D8E5-7979AE59E3F6}"/>
              </a:ext>
            </a:extLst>
          </p:cNvPr>
          <p:cNvSpPr/>
          <p:nvPr/>
        </p:nvSpPr>
        <p:spPr>
          <a:xfrm>
            <a:off x="5759574" y="4423618"/>
            <a:ext cx="274320" cy="2743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0" name="Connecteur droit 129">
            <a:extLst>
              <a:ext uri="{FF2B5EF4-FFF2-40B4-BE49-F238E27FC236}">
                <a16:creationId xmlns:a16="http://schemas.microsoft.com/office/drawing/2014/main" id="{8BE44596-DD03-BBCC-3CEA-36F3D0C527A3}"/>
              </a:ext>
            </a:extLst>
          </p:cNvPr>
          <p:cNvCxnSpPr>
            <a:cxnSpLocks/>
          </p:cNvCxnSpPr>
          <p:nvPr/>
        </p:nvCxnSpPr>
        <p:spPr>
          <a:xfrm>
            <a:off x="2777759" y="4363952"/>
            <a:ext cx="300902" cy="118951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9" name="Ellipse 228">
            <a:extLst>
              <a:ext uri="{FF2B5EF4-FFF2-40B4-BE49-F238E27FC236}">
                <a16:creationId xmlns:a16="http://schemas.microsoft.com/office/drawing/2014/main" id="{A64F7970-4241-4BEF-8752-8D1F9A6445F1}"/>
              </a:ext>
            </a:extLst>
          </p:cNvPr>
          <p:cNvSpPr/>
          <p:nvPr/>
        </p:nvSpPr>
        <p:spPr>
          <a:xfrm>
            <a:off x="3066723" y="4374546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E2DB3CF7-0B0C-B736-A003-A2B8E96CF52C}"/>
              </a:ext>
            </a:extLst>
          </p:cNvPr>
          <p:cNvCxnSpPr>
            <a:cxnSpLocks/>
          </p:cNvCxnSpPr>
          <p:nvPr/>
        </p:nvCxnSpPr>
        <p:spPr>
          <a:xfrm flipH="1" flipV="1">
            <a:off x="5968620" y="5273133"/>
            <a:ext cx="706676" cy="674296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ZoneTexte 118">
            <a:extLst>
              <a:ext uri="{FF2B5EF4-FFF2-40B4-BE49-F238E27FC236}">
                <a16:creationId xmlns:a16="http://schemas.microsoft.com/office/drawing/2014/main" id="{48207B56-00B0-8889-3FD1-64FEB4868747}"/>
              </a:ext>
            </a:extLst>
          </p:cNvPr>
          <p:cNvSpPr txBox="1"/>
          <p:nvPr/>
        </p:nvSpPr>
        <p:spPr>
          <a:xfrm rot="221112">
            <a:off x="4086270" y="4249535"/>
            <a:ext cx="12210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-----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BCC72899-E161-408C-C6C2-C86FE47FDDFA}"/>
              </a:ext>
            </a:extLst>
          </p:cNvPr>
          <p:cNvCxnSpPr>
            <a:cxnSpLocks/>
          </p:cNvCxnSpPr>
          <p:nvPr/>
        </p:nvCxnSpPr>
        <p:spPr>
          <a:xfrm flipH="1">
            <a:off x="3985223" y="4532643"/>
            <a:ext cx="144817" cy="843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2" name="ZoneTexte 131">
            <a:extLst>
              <a:ext uri="{FF2B5EF4-FFF2-40B4-BE49-F238E27FC236}">
                <a16:creationId xmlns:a16="http://schemas.microsoft.com/office/drawing/2014/main" id="{B87144A6-8468-CD11-FDB3-F574B973DAA7}"/>
              </a:ext>
            </a:extLst>
          </p:cNvPr>
          <p:cNvSpPr txBox="1"/>
          <p:nvPr/>
        </p:nvSpPr>
        <p:spPr>
          <a:xfrm rot="1961552">
            <a:off x="4142761" y="3567817"/>
            <a:ext cx="8340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-----</a:t>
            </a:r>
          </a:p>
        </p:txBody>
      </p:sp>
      <p:cxnSp>
        <p:nvCxnSpPr>
          <p:cNvPr id="133" name="Connecteur droit avec flèche 132">
            <a:extLst>
              <a:ext uri="{FF2B5EF4-FFF2-40B4-BE49-F238E27FC236}">
                <a16:creationId xmlns:a16="http://schemas.microsoft.com/office/drawing/2014/main" id="{DA4D7727-0F69-7692-55E6-ECC51A7D863E}"/>
              </a:ext>
            </a:extLst>
          </p:cNvPr>
          <p:cNvCxnSpPr>
            <a:cxnSpLocks/>
          </p:cNvCxnSpPr>
          <p:nvPr/>
        </p:nvCxnSpPr>
        <p:spPr>
          <a:xfrm flipH="1" flipV="1">
            <a:off x="4130040" y="3602533"/>
            <a:ext cx="147496" cy="10073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ZoneTexte 138">
            <a:extLst>
              <a:ext uri="{FF2B5EF4-FFF2-40B4-BE49-F238E27FC236}">
                <a16:creationId xmlns:a16="http://schemas.microsoft.com/office/drawing/2014/main" id="{A166D1FC-3E25-AF89-00B6-C1B585780331}"/>
              </a:ext>
            </a:extLst>
          </p:cNvPr>
          <p:cNvSpPr txBox="1"/>
          <p:nvPr/>
        </p:nvSpPr>
        <p:spPr>
          <a:xfrm rot="20581658">
            <a:off x="4284306" y="4917177"/>
            <a:ext cx="8340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-----</a:t>
            </a:r>
          </a:p>
        </p:txBody>
      </p:sp>
      <p:cxnSp>
        <p:nvCxnSpPr>
          <p:cNvPr id="140" name="Connecteur droit avec flèche 139">
            <a:extLst>
              <a:ext uri="{FF2B5EF4-FFF2-40B4-BE49-F238E27FC236}">
                <a16:creationId xmlns:a16="http://schemas.microsoft.com/office/drawing/2014/main" id="{6A0C7326-95EF-DD2E-3127-1D4E2D2BA066}"/>
              </a:ext>
            </a:extLst>
          </p:cNvPr>
          <p:cNvCxnSpPr>
            <a:cxnSpLocks/>
          </p:cNvCxnSpPr>
          <p:nvPr/>
        </p:nvCxnSpPr>
        <p:spPr>
          <a:xfrm flipH="1">
            <a:off x="4190927" y="5324798"/>
            <a:ext cx="198240" cy="8285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riangle isocèle 13">
            <a:extLst>
              <a:ext uri="{FF2B5EF4-FFF2-40B4-BE49-F238E27FC236}">
                <a16:creationId xmlns:a16="http://schemas.microsoft.com/office/drawing/2014/main" id="{00082D74-F3D0-38EC-6A47-CDBB7A940F93}"/>
              </a:ext>
            </a:extLst>
          </p:cNvPr>
          <p:cNvSpPr/>
          <p:nvPr/>
        </p:nvSpPr>
        <p:spPr>
          <a:xfrm>
            <a:off x="2839452" y="4508378"/>
            <a:ext cx="153313" cy="21790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riangle isocèle 19">
            <a:extLst>
              <a:ext uri="{FF2B5EF4-FFF2-40B4-BE49-F238E27FC236}">
                <a16:creationId xmlns:a16="http://schemas.microsoft.com/office/drawing/2014/main" id="{38881438-2AD2-56B7-DCC3-D1E86B34560C}"/>
              </a:ext>
            </a:extLst>
          </p:cNvPr>
          <p:cNvSpPr/>
          <p:nvPr/>
        </p:nvSpPr>
        <p:spPr>
          <a:xfrm>
            <a:off x="5458568" y="4023504"/>
            <a:ext cx="153313" cy="21790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Triangle isocèle 20">
            <a:extLst>
              <a:ext uri="{FF2B5EF4-FFF2-40B4-BE49-F238E27FC236}">
                <a16:creationId xmlns:a16="http://schemas.microsoft.com/office/drawing/2014/main" id="{23D6F060-057F-3566-C96F-C07D8DC231AA}"/>
              </a:ext>
            </a:extLst>
          </p:cNvPr>
          <p:cNvSpPr/>
          <p:nvPr/>
        </p:nvSpPr>
        <p:spPr>
          <a:xfrm>
            <a:off x="5937261" y="4070185"/>
            <a:ext cx="153313" cy="21790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riangle isocèle 15">
            <a:extLst>
              <a:ext uri="{FF2B5EF4-FFF2-40B4-BE49-F238E27FC236}">
                <a16:creationId xmlns:a16="http://schemas.microsoft.com/office/drawing/2014/main" id="{16ED1DDA-B28A-10A9-5C0B-B2D36200A883}"/>
              </a:ext>
            </a:extLst>
          </p:cNvPr>
          <p:cNvSpPr/>
          <p:nvPr/>
        </p:nvSpPr>
        <p:spPr>
          <a:xfrm rot="1170113">
            <a:off x="3481097" y="3271281"/>
            <a:ext cx="282852" cy="40532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" name="Triangle isocèle 17">
            <a:extLst>
              <a:ext uri="{FF2B5EF4-FFF2-40B4-BE49-F238E27FC236}">
                <a16:creationId xmlns:a16="http://schemas.microsoft.com/office/drawing/2014/main" id="{D2635BE1-04EC-4810-ACAF-848B5F91C9B1}"/>
              </a:ext>
            </a:extLst>
          </p:cNvPr>
          <p:cNvSpPr/>
          <p:nvPr/>
        </p:nvSpPr>
        <p:spPr>
          <a:xfrm rot="2105406" flipH="1">
            <a:off x="4956526" y="1090675"/>
            <a:ext cx="396921" cy="42277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Triangle isocèle 22">
            <a:extLst>
              <a:ext uri="{FF2B5EF4-FFF2-40B4-BE49-F238E27FC236}">
                <a16:creationId xmlns:a16="http://schemas.microsoft.com/office/drawing/2014/main" id="{19C47910-CE04-E600-6140-C05013DD29E6}"/>
              </a:ext>
            </a:extLst>
          </p:cNvPr>
          <p:cNvSpPr/>
          <p:nvPr/>
        </p:nvSpPr>
        <p:spPr>
          <a:xfrm rot="6118049">
            <a:off x="3619809" y="3144650"/>
            <a:ext cx="282852" cy="40532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D8ABD6E-E3A5-8FDB-2DCA-E1F3B523C545}"/>
              </a:ext>
            </a:extLst>
          </p:cNvPr>
          <p:cNvSpPr/>
          <p:nvPr/>
        </p:nvSpPr>
        <p:spPr>
          <a:xfrm rot="7075627">
            <a:off x="5478473" y="936840"/>
            <a:ext cx="195929" cy="32953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243BDCA-E6AD-AA08-A69F-11574B2619B5}"/>
              </a:ext>
            </a:extLst>
          </p:cNvPr>
          <p:cNvSpPr/>
          <p:nvPr/>
        </p:nvSpPr>
        <p:spPr>
          <a:xfrm rot="6391452">
            <a:off x="3184686" y="3721382"/>
            <a:ext cx="175896" cy="3250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593AE83-0014-96A5-FC26-0418330EE187}"/>
              </a:ext>
            </a:extLst>
          </p:cNvPr>
          <p:cNvSpPr/>
          <p:nvPr/>
        </p:nvSpPr>
        <p:spPr>
          <a:xfrm rot="1379215">
            <a:off x="3387605" y="3619731"/>
            <a:ext cx="190147" cy="38823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4B66CB4-A633-6FDC-FD12-2ADE39633763}"/>
              </a:ext>
            </a:extLst>
          </p:cNvPr>
          <p:cNvSpPr/>
          <p:nvPr/>
        </p:nvSpPr>
        <p:spPr>
          <a:xfrm rot="1224614">
            <a:off x="2584675" y="3811805"/>
            <a:ext cx="170418" cy="33253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030D0C2-0F3F-BEDF-7542-7B88F93FD7DD}"/>
              </a:ext>
            </a:extLst>
          </p:cNvPr>
          <p:cNvSpPr/>
          <p:nvPr/>
        </p:nvSpPr>
        <p:spPr>
          <a:xfrm rot="7046536">
            <a:off x="2762986" y="3681925"/>
            <a:ext cx="145179" cy="36126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ED159D6-269B-7DB2-6B65-022DF0AAC029}"/>
              </a:ext>
            </a:extLst>
          </p:cNvPr>
          <p:cNvSpPr/>
          <p:nvPr/>
        </p:nvSpPr>
        <p:spPr>
          <a:xfrm rot="3489606">
            <a:off x="2988999" y="3814811"/>
            <a:ext cx="174257" cy="21629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31" name="Connecteur droit 130">
            <a:extLst>
              <a:ext uri="{FF2B5EF4-FFF2-40B4-BE49-F238E27FC236}">
                <a16:creationId xmlns:a16="http://schemas.microsoft.com/office/drawing/2014/main" id="{E0409965-C949-6738-EFBF-8FAE0DE1EDD2}"/>
              </a:ext>
            </a:extLst>
          </p:cNvPr>
          <p:cNvCxnSpPr>
            <a:cxnSpLocks/>
          </p:cNvCxnSpPr>
          <p:nvPr/>
        </p:nvCxnSpPr>
        <p:spPr>
          <a:xfrm flipV="1">
            <a:off x="2779117" y="3813646"/>
            <a:ext cx="150989" cy="55879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8A88B20B-9B3B-5272-AE5F-DA41BDF8F242}"/>
              </a:ext>
            </a:extLst>
          </p:cNvPr>
          <p:cNvSpPr/>
          <p:nvPr/>
        </p:nvSpPr>
        <p:spPr>
          <a:xfrm rot="5094827">
            <a:off x="3983189" y="2855613"/>
            <a:ext cx="184950" cy="3384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AAA8281-AADB-A156-2141-C1BC22488F24}"/>
              </a:ext>
            </a:extLst>
          </p:cNvPr>
          <p:cNvSpPr/>
          <p:nvPr/>
        </p:nvSpPr>
        <p:spPr>
          <a:xfrm rot="19419140">
            <a:off x="2550759" y="4056524"/>
            <a:ext cx="165842" cy="25498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2" name="Triangle isocèle 31">
            <a:extLst>
              <a:ext uri="{FF2B5EF4-FFF2-40B4-BE49-F238E27FC236}">
                <a16:creationId xmlns:a16="http://schemas.microsoft.com/office/drawing/2014/main" id="{EF11E28E-D758-9E9E-B1DF-0215511F2EFD}"/>
              </a:ext>
            </a:extLst>
          </p:cNvPr>
          <p:cNvSpPr/>
          <p:nvPr/>
        </p:nvSpPr>
        <p:spPr>
          <a:xfrm rot="1170113">
            <a:off x="2684633" y="3574308"/>
            <a:ext cx="158803" cy="303979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3" name="Triangle isocèle 32">
            <a:extLst>
              <a:ext uri="{FF2B5EF4-FFF2-40B4-BE49-F238E27FC236}">
                <a16:creationId xmlns:a16="http://schemas.microsoft.com/office/drawing/2014/main" id="{D8038227-E0D4-E621-388F-5EAF572C5A53}"/>
              </a:ext>
            </a:extLst>
          </p:cNvPr>
          <p:cNvSpPr/>
          <p:nvPr/>
        </p:nvSpPr>
        <p:spPr>
          <a:xfrm rot="19312514">
            <a:off x="4960497" y="1273643"/>
            <a:ext cx="164705" cy="320453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4" name="Triangle isocèle 33">
            <a:extLst>
              <a:ext uri="{FF2B5EF4-FFF2-40B4-BE49-F238E27FC236}">
                <a16:creationId xmlns:a16="http://schemas.microsoft.com/office/drawing/2014/main" id="{3EABF54A-A7C9-2514-FD73-981699B07C7A}"/>
              </a:ext>
            </a:extLst>
          </p:cNvPr>
          <p:cNvSpPr/>
          <p:nvPr/>
        </p:nvSpPr>
        <p:spPr>
          <a:xfrm rot="17885715">
            <a:off x="3688175" y="2975174"/>
            <a:ext cx="245237" cy="381824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0B6DF05-AD16-06A5-FF83-8E89BF1BA347}"/>
              </a:ext>
            </a:extLst>
          </p:cNvPr>
          <p:cNvSpPr/>
          <p:nvPr/>
        </p:nvSpPr>
        <p:spPr>
          <a:xfrm rot="1058056">
            <a:off x="3857463" y="2986268"/>
            <a:ext cx="120122" cy="28221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DC72B11-FC27-F883-65F1-2BD5D979B7DE}"/>
              </a:ext>
            </a:extLst>
          </p:cNvPr>
          <p:cNvSpPr/>
          <p:nvPr/>
        </p:nvSpPr>
        <p:spPr>
          <a:xfrm rot="6291551">
            <a:off x="4255869" y="2875421"/>
            <a:ext cx="220796" cy="39309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E36B407-9077-C7D0-935F-9C5FAA8466C5}"/>
              </a:ext>
            </a:extLst>
          </p:cNvPr>
          <p:cNvSpPr/>
          <p:nvPr/>
        </p:nvSpPr>
        <p:spPr>
          <a:xfrm rot="261187">
            <a:off x="4540799" y="2791414"/>
            <a:ext cx="106180" cy="36683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4868C5C-7855-1228-28E6-9EB953A79F6D}"/>
              </a:ext>
            </a:extLst>
          </p:cNvPr>
          <p:cNvSpPr/>
          <p:nvPr/>
        </p:nvSpPr>
        <p:spPr>
          <a:xfrm rot="515577">
            <a:off x="4535930" y="2599211"/>
            <a:ext cx="340143" cy="62826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64F5E6A-A846-E271-B561-B69D5E48A3F7}"/>
              </a:ext>
            </a:extLst>
          </p:cNvPr>
          <p:cNvSpPr/>
          <p:nvPr/>
        </p:nvSpPr>
        <p:spPr>
          <a:xfrm rot="19454272">
            <a:off x="4910338" y="1678070"/>
            <a:ext cx="200180" cy="6690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7CB2651-8172-E294-29BE-4FEDF0ADCD2E}"/>
              </a:ext>
            </a:extLst>
          </p:cNvPr>
          <p:cNvSpPr/>
          <p:nvPr/>
        </p:nvSpPr>
        <p:spPr>
          <a:xfrm rot="2610518">
            <a:off x="5008062" y="2261375"/>
            <a:ext cx="137602" cy="46758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E8F013F3-33B2-2C3B-F0D4-35E3AE84D50E}"/>
              </a:ext>
            </a:extLst>
          </p:cNvPr>
          <p:cNvCxnSpPr>
            <a:cxnSpLocks/>
          </p:cNvCxnSpPr>
          <p:nvPr/>
        </p:nvCxnSpPr>
        <p:spPr>
          <a:xfrm flipV="1">
            <a:off x="4869797" y="2279551"/>
            <a:ext cx="461380" cy="462842"/>
          </a:xfrm>
          <a:prstGeom prst="line">
            <a:avLst/>
          </a:prstGeom>
          <a:ln w="57150">
            <a:solidFill>
              <a:srgbClr val="456A2C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7D1693B1-3087-23B9-7175-48FC04500946}"/>
              </a:ext>
            </a:extLst>
          </p:cNvPr>
          <p:cNvSpPr/>
          <p:nvPr/>
        </p:nvSpPr>
        <p:spPr>
          <a:xfrm rot="1407250">
            <a:off x="5270047" y="874876"/>
            <a:ext cx="136334" cy="46866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49B00C8-C94A-CC09-6892-D7CF3090124E}"/>
              </a:ext>
            </a:extLst>
          </p:cNvPr>
          <p:cNvSpPr/>
          <p:nvPr/>
        </p:nvSpPr>
        <p:spPr>
          <a:xfrm rot="2600481">
            <a:off x="4913591" y="1505408"/>
            <a:ext cx="199885" cy="332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15" name="Connecteur droit 214">
            <a:extLst>
              <a:ext uri="{FF2B5EF4-FFF2-40B4-BE49-F238E27FC236}">
                <a16:creationId xmlns:a16="http://schemas.microsoft.com/office/drawing/2014/main" id="{74FF79B9-482A-0A08-E5E2-8834771C9D99}"/>
              </a:ext>
            </a:extLst>
          </p:cNvPr>
          <p:cNvCxnSpPr>
            <a:cxnSpLocks/>
          </p:cNvCxnSpPr>
          <p:nvPr/>
        </p:nvCxnSpPr>
        <p:spPr>
          <a:xfrm flipV="1">
            <a:off x="4915105" y="1098575"/>
            <a:ext cx="734469" cy="7446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8" name="Connecteur droit 187">
            <a:extLst>
              <a:ext uri="{FF2B5EF4-FFF2-40B4-BE49-F238E27FC236}">
                <a16:creationId xmlns:a16="http://schemas.microsoft.com/office/drawing/2014/main" id="{9988094F-38BF-7D56-A9C1-DD5BBC7DEB87}"/>
              </a:ext>
            </a:extLst>
          </p:cNvPr>
          <p:cNvCxnSpPr>
            <a:cxnSpLocks/>
            <a:stCxn id="170" idx="193"/>
            <a:endCxn id="170" idx="229"/>
          </p:cNvCxnSpPr>
          <p:nvPr/>
        </p:nvCxnSpPr>
        <p:spPr>
          <a:xfrm flipV="1">
            <a:off x="5154017" y="933431"/>
            <a:ext cx="1360170" cy="13487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Triangle isocèle 44">
            <a:extLst>
              <a:ext uri="{FF2B5EF4-FFF2-40B4-BE49-F238E27FC236}">
                <a16:creationId xmlns:a16="http://schemas.microsoft.com/office/drawing/2014/main" id="{5342DAC5-3D68-0C0D-2D23-E37D150EC32F}"/>
              </a:ext>
            </a:extLst>
          </p:cNvPr>
          <p:cNvSpPr/>
          <p:nvPr/>
        </p:nvSpPr>
        <p:spPr>
          <a:xfrm rot="19007958">
            <a:off x="6332571" y="665437"/>
            <a:ext cx="282852" cy="40532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7" name="Triangle isocèle 46">
            <a:extLst>
              <a:ext uri="{FF2B5EF4-FFF2-40B4-BE49-F238E27FC236}">
                <a16:creationId xmlns:a16="http://schemas.microsoft.com/office/drawing/2014/main" id="{BEC86B87-060E-88F2-3304-C479DBAB6A5F}"/>
              </a:ext>
            </a:extLst>
          </p:cNvPr>
          <p:cNvSpPr/>
          <p:nvPr/>
        </p:nvSpPr>
        <p:spPr>
          <a:xfrm rot="17739008">
            <a:off x="6451767" y="671879"/>
            <a:ext cx="175740" cy="354310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8" name="Triangle isocèle 47">
            <a:extLst>
              <a:ext uri="{FF2B5EF4-FFF2-40B4-BE49-F238E27FC236}">
                <a16:creationId xmlns:a16="http://schemas.microsoft.com/office/drawing/2014/main" id="{CD27B24F-E932-4C3B-6FC7-E351058219BA}"/>
              </a:ext>
            </a:extLst>
          </p:cNvPr>
          <p:cNvSpPr/>
          <p:nvPr/>
        </p:nvSpPr>
        <p:spPr>
          <a:xfrm rot="15562758">
            <a:off x="6096612" y="3193126"/>
            <a:ext cx="201889" cy="275730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18" name="Connecteur droit 217">
            <a:extLst>
              <a:ext uri="{FF2B5EF4-FFF2-40B4-BE49-F238E27FC236}">
                <a16:creationId xmlns:a16="http://schemas.microsoft.com/office/drawing/2014/main" id="{5DBBFA14-DE32-C688-8F90-CDEE23A7F5D3}"/>
              </a:ext>
            </a:extLst>
          </p:cNvPr>
          <p:cNvCxnSpPr>
            <a:cxnSpLocks/>
          </p:cNvCxnSpPr>
          <p:nvPr/>
        </p:nvCxnSpPr>
        <p:spPr>
          <a:xfrm flipV="1">
            <a:off x="5058934" y="1015374"/>
            <a:ext cx="505692" cy="5051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riangle isocèle 48">
            <a:extLst>
              <a:ext uri="{FF2B5EF4-FFF2-40B4-BE49-F238E27FC236}">
                <a16:creationId xmlns:a16="http://schemas.microsoft.com/office/drawing/2014/main" id="{FC30D7D1-55C7-E1FC-522F-EAC8F6C83E3D}"/>
              </a:ext>
            </a:extLst>
          </p:cNvPr>
          <p:cNvSpPr/>
          <p:nvPr/>
        </p:nvSpPr>
        <p:spPr>
          <a:xfrm rot="5769790">
            <a:off x="5644004" y="1001096"/>
            <a:ext cx="158396" cy="166796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3FAEA73-F383-B362-BCC7-8AAA220AE6F9}"/>
              </a:ext>
            </a:extLst>
          </p:cNvPr>
          <p:cNvSpPr/>
          <p:nvPr/>
        </p:nvSpPr>
        <p:spPr>
          <a:xfrm rot="5644246">
            <a:off x="5838592" y="913211"/>
            <a:ext cx="128518" cy="36403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C37A6995-FAF1-2097-5FA2-1CC45B2381B6}"/>
              </a:ext>
            </a:extLst>
          </p:cNvPr>
          <p:cNvSpPr/>
          <p:nvPr/>
        </p:nvSpPr>
        <p:spPr>
          <a:xfrm rot="2383540">
            <a:off x="6592482" y="1043005"/>
            <a:ext cx="172773" cy="31207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3188EC8-D598-9EA6-F588-75747476F037}"/>
              </a:ext>
            </a:extLst>
          </p:cNvPr>
          <p:cNvSpPr/>
          <p:nvPr/>
        </p:nvSpPr>
        <p:spPr>
          <a:xfrm rot="20367155">
            <a:off x="6592829" y="913641"/>
            <a:ext cx="197877" cy="26475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81652DD7-04C9-DE47-202B-C8C76B4B4DF2}"/>
              </a:ext>
            </a:extLst>
          </p:cNvPr>
          <p:cNvSpPr/>
          <p:nvPr/>
        </p:nvSpPr>
        <p:spPr>
          <a:xfrm rot="2678225">
            <a:off x="6076881" y="781298"/>
            <a:ext cx="194075" cy="43399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93" name="Connecteur droit 192">
            <a:extLst>
              <a:ext uri="{FF2B5EF4-FFF2-40B4-BE49-F238E27FC236}">
                <a16:creationId xmlns:a16="http://schemas.microsoft.com/office/drawing/2014/main" id="{53EEFED0-3096-DE95-EC7E-484D190BFAFC}"/>
              </a:ext>
            </a:extLst>
          </p:cNvPr>
          <p:cNvCxnSpPr>
            <a:cxnSpLocks/>
            <a:endCxn id="170" idx="222"/>
          </p:cNvCxnSpPr>
          <p:nvPr/>
        </p:nvCxnSpPr>
        <p:spPr>
          <a:xfrm flipV="1">
            <a:off x="5033429" y="1127741"/>
            <a:ext cx="1046418" cy="10265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40889CF2-C06E-9161-60E8-29C9174EE014}"/>
              </a:ext>
            </a:extLst>
          </p:cNvPr>
          <p:cNvSpPr/>
          <p:nvPr/>
        </p:nvSpPr>
        <p:spPr>
          <a:xfrm rot="4026661">
            <a:off x="6362567" y="1196186"/>
            <a:ext cx="157199" cy="40435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4BC7B24-9985-0A52-4082-F227D6490C17}"/>
              </a:ext>
            </a:extLst>
          </p:cNvPr>
          <p:cNvSpPr/>
          <p:nvPr/>
        </p:nvSpPr>
        <p:spPr>
          <a:xfrm rot="2180194">
            <a:off x="5895873" y="1359743"/>
            <a:ext cx="197137" cy="77447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41A290A-63AB-A250-EFBA-055F4C8051EB}"/>
              </a:ext>
            </a:extLst>
          </p:cNvPr>
          <p:cNvSpPr/>
          <p:nvPr/>
        </p:nvSpPr>
        <p:spPr>
          <a:xfrm rot="20349546">
            <a:off x="5741334" y="1962118"/>
            <a:ext cx="207664" cy="40834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92" name="Connecteur droit 191">
            <a:extLst>
              <a:ext uri="{FF2B5EF4-FFF2-40B4-BE49-F238E27FC236}">
                <a16:creationId xmlns:a16="http://schemas.microsoft.com/office/drawing/2014/main" id="{F69D03F4-42D7-D215-2974-A5FE9B04E865}"/>
              </a:ext>
            </a:extLst>
          </p:cNvPr>
          <p:cNvCxnSpPr>
            <a:cxnSpLocks/>
          </p:cNvCxnSpPr>
          <p:nvPr/>
        </p:nvCxnSpPr>
        <p:spPr>
          <a:xfrm flipV="1">
            <a:off x="4095117" y="1029936"/>
            <a:ext cx="2540031" cy="255269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0FDA8359-93E5-45C3-39AC-65874BF36F50}"/>
              </a:ext>
            </a:extLst>
          </p:cNvPr>
          <p:cNvSpPr/>
          <p:nvPr/>
        </p:nvSpPr>
        <p:spPr>
          <a:xfrm rot="7094752">
            <a:off x="5947284" y="2122071"/>
            <a:ext cx="190263" cy="46779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F478F9F-A348-CCB4-E26F-5E8F5BAA67F7}"/>
              </a:ext>
            </a:extLst>
          </p:cNvPr>
          <p:cNvSpPr/>
          <p:nvPr/>
        </p:nvSpPr>
        <p:spPr>
          <a:xfrm rot="471670">
            <a:off x="5892839" y="2487554"/>
            <a:ext cx="250425" cy="8068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05" name="Connecteur droit 204">
            <a:extLst>
              <a:ext uri="{FF2B5EF4-FFF2-40B4-BE49-F238E27FC236}">
                <a16:creationId xmlns:a16="http://schemas.microsoft.com/office/drawing/2014/main" id="{C30426C9-E34B-052B-900F-CB9BD387E479}"/>
              </a:ext>
            </a:extLst>
          </p:cNvPr>
          <p:cNvCxnSpPr>
            <a:cxnSpLocks/>
          </p:cNvCxnSpPr>
          <p:nvPr/>
        </p:nvCxnSpPr>
        <p:spPr>
          <a:xfrm flipV="1">
            <a:off x="4595360" y="2064847"/>
            <a:ext cx="1244262" cy="12043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9" name="Connecteur droit 208">
            <a:extLst>
              <a:ext uri="{FF2B5EF4-FFF2-40B4-BE49-F238E27FC236}">
                <a16:creationId xmlns:a16="http://schemas.microsoft.com/office/drawing/2014/main" id="{C6B35B06-A420-EAFD-CA8A-7A06DA5256D0}"/>
              </a:ext>
            </a:extLst>
          </p:cNvPr>
          <p:cNvCxnSpPr>
            <a:cxnSpLocks/>
          </p:cNvCxnSpPr>
          <p:nvPr/>
        </p:nvCxnSpPr>
        <p:spPr>
          <a:xfrm flipV="1">
            <a:off x="4919243" y="2180949"/>
            <a:ext cx="1057281" cy="10520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Connecteur droit 123">
            <a:extLst>
              <a:ext uri="{FF2B5EF4-FFF2-40B4-BE49-F238E27FC236}">
                <a16:creationId xmlns:a16="http://schemas.microsoft.com/office/drawing/2014/main" id="{8AE774E2-8091-4C68-0132-DA40386543DF}"/>
              </a:ext>
            </a:extLst>
          </p:cNvPr>
          <p:cNvCxnSpPr>
            <a:cxnSpLocks/>
          </p:cNvCxnSpPr>
          <p:nvPr/>
        </p:nvCxnSpPr>
        <p:spPr>
          <a:xfrm flipV="1">
            <a:off x="5340788" y="2377747"/>
            <a:ext cx="732010" cy="71698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61441893-7A70-DEBE-7CFC-A78699B26B6E}"/>
              </a:ext>
            </a:extLst>
          </p:cNvPr>
          <p:cNvSpPr/>
          <p:nvPr/>
        </p:nvSpPr>
        <p:spPr>
          <a:xfrm rot="798244">
            <a:off x="6118105" y="2408876"/>
            <a:ext cx="118356" cy="2692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3A7078D-C67A-E7B1-6352-57F64AF25903}"/>
              </a:ext>
            </a:extLst>
          </p:cNvPr>
          <p:cNvSpPr/>
          <p:nvPr/>
        </p:nvSpPr>
        <p:spPr>
          <a:xfrm rot="7258408">
            <a:off x="6220244" y="3131836"/>
            <a:ext cx="194579" cy="6321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60E4AB3-C8D3-B1C9-B9C6-757B13F05EE2}"/>
              </a:ext>
            </a:extLst>
          </p:cNvPr>
          <p:cNvSpPr/>
          <p:nvPr/>
        </p:nvSpPr>
        <p:spPr>
          <a:xfrm rot="6906542">
            <a:off x="6089584" y="3068594"/>
            <a:ext cx="156041" cy="27232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15748434-8B3F-2092-3B9C-F0CC5305FD14}"/>
              </a:ext>
            </a:extLst>
          </p:cNvPr>
          <p:cNvSpPr/>
          <p:nvPr/>
        </p:nvSpPr>
        <p:spPr>
          <a:xfrm rot="4152970">
            <a:off x="6664085" y="3356467"/>
            <a:ext cx="201953" cy="37772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23" name="Connecteur droit 122">
            <a:extLst>
              <a:ext uri="{FF2B5EF4-FFF2-40B4-BE49-F238E27FC236}">
                <a16:creationId xmlns:a16="http://schemas.microsoft.com/office/drawing/2014/main" id="{4B829623-ED10-4326-1C83-FF451FEBD1F6}"/>
              </a:ext>
            </a:extLst>
          </p:cNvPr>
          <p:cNvCxnSpPr>
            <a:cxnSpLocks/>
            <a:stCxn id="8" idx="0"/>
          </p:cNvCxnSpPr>
          <p:nvPr/>
        </p:nvCxnSpPr>
        <p:spPr>
          <a:xfrm flipV="1">
            <a:off x="5896734" y="3399640"/>
            <a:ext cx="49357" cy="102397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Triangle isocèle 65">
            <a:extLst>
              <a:ext uri="{FF2B5EF4-FFF2-40B4-BE49-F238E27FC236}">
                <a16:creationId xmlns:a16="http://schemas.microsoft.com/office/drawing/2014/main" id="{A5C8281D-91FE-CDC1-3310-4C89FF2E5757}"/>
              </a:ext>
            </a:extLst>
          </p:cNvPr>
          <p:cNvSpPr/>
          <p:nvPr/>
        </p:nvSpPr>
        <p:spPr>
          <a:xfrm rot="10061732">
            <a:off x="5877530" y="6318447"/>
            <a:ext cx="228726" cy="269056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7" name="Triangle isocèle 66">
            <a:extLst>
              <a:ext uri="{FF2B5EF4-FFF2-40B4-BE49-F238E27FC236}">
                <a16:creationId xmlns:a16="http://schemas.microsoft.com/office/drawing/2014/main" id="{AD431A4B-1D26-8766-641A-249617656D6F}"/>
              </a:ext>
            </a:extLst>
          </p:cNvPr>
          <p:cNvSpPr/>
          <p:nvPr/>
        </p:nvSpPr>
        <p:spPr>
          <a:xfrm rot="18372205">
            <a:off x="5689450" y="5261133"/>
            <a:ext cx="95858" cy="24350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8" name="Triangle isocèle 67">
            <a:extLst>
              <a:ext uri="{FF2B5EF4-FFF2-40B4-BE49-F238E27FC236}">
                <a16:creationId xmlns:a16="http://schemas.microsoft.com/office/drawing/2014/main" id="{33B20E85-D5CF-F516-5B58-E4FDA2B9141C}"/>
              </a:ext>
            </a:extLst>
          </p:cNvPr>
          <p:cNvSpPr/>
          <p:nvPr/>
        </p:nvSpPr>
        <p:spPr>
          <a:xfrm rot="17587697">
            <a:off x="2471270" y="4796924"/>
            <a:ext cx="178933" cy="275123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BA833C1-27FE-5A1F-2B84-01819639949C}"/>
              </a:ext>
            </a:extLst>
          </p:cNvPr>
          <p:cNvSpPr/>
          <p:nvPr/>
        </p:nvSpPr>
        <p:spPr>
          <a:xfrm rot="7920527">
            <a:off x="6936125" y="3380377"/>
            <a:ext cx="219982" cy="520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2F318F0B-6F40-A575-77E7-F61E40366478}"/>
              </a:ext>
            </a:extLst>
          </p:cNvPr>
          <p:cNvSpPr/>
          <p:nvPr/>
        </p:nvSpPr>
        <p:spPr>
          <a:xfrm rot="19447800">
            <a:off x="7242910" y="3590020"/>
            <a:ext cx="194590" cy="4152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701C86F1-07B2-409E-D9B4-FF43B72BAE2A}"/>
              </a:ext>
            </a:extLst>
          </p:cNvPr>
          <p:cNvSpPr/>
          <p:nvPr/>
        </p:nvSpPr>
        <p:spPr>
          <a:xfrm rot="7190775">
            <a:off x="6978293" y="3354125"/>
            <a:ext cx="237367" cy="47943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A68E30D8-CBD0-5A57-9617-200C24E1114A}"/>
              </a:ext>
            </a:extLst>
          </p:cNvPr>
          <p:cNvSpPr/>
          <p:nvPr/>
        </p:nvSpPr>
        <p:spPr>
          <a:xfrm rot="4102683">
            <a:off x="6858955" y="3501608"/>
            <a:ext cx="228674" cy="117682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EC2FF88D-E30E-CBB5-D731-2D87778110C9}"/>
              </a:ext>
            </a:extLst>
          </p:cNvPr>
          <p:cNvSpPr/>
          <p:nvPr/>
        </p:nvSpPr>
        <p:spPr>
          <a:xfrm>
            <a:off x="5877668" y="6082295"/>
            <a:ext cx="202179" cy="27116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20" name="Connecteur droit 119">
            <a:extLst>
              <a:ext uri="{FF2B5EF4-FFF2-40B4-BE49-F238E27FC236}">
                <a16:creationId xmlns:a16="http://schemas.microsoft.com/office/drawing/2014/main" id="{93CD6B78-91E3-4869-BC73-5600FEF55913}"/>
              </a:ext>
            </a:extLst>
          </p:cNvPr>
          <p:cNvCxnSpPr>
            <a:cxnSpLocks/>
          </p:cNvCxnSpPr>
          <p:nvPr/>
        </p:nvCxnSpPr>
        <p:spPr>
          <a:xfrm flipV="1">
            <a:off x="5871097" y="3732686"/>
            <a:ext cx="1506976" cy="701586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Rectangle 73">
            <a:extLst>
              <a:ext uri="{FF2B5EF4-FFF2-40B4-BE49-F238E27FC236}">
                <a16:creationId xmlns:a16="http://schemas.microsoft.com/office/drawing/2014/main" id="{AD99F002-D7DE-75F7-0044-E80B197D2C57}"/>
              </a:ext>
            </a:extLst>
          </p:cNvPr>
          <p:cNvSpPr/>
          <p:nvPr/>
        </p:nvSpPr>
        <p:spPr>
          <a:xfrm rot="19091765">
            <a:off x="5816972" y="5827973"/>
            <a:ext cx="80738" cy="4039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497E6E6B-58B5-429B-BD8F-E0F449D29A1A}"/>
              </a:ext>
            </a:extLst>
          </p:cNvPr>
          <p:cNvSpPr/>
          <p:nvPr/>
        </p:nvSpPr>
        <p:spPr>
          <a:xfrm rot="1345991">
            <a:off x="5924355" y="5922436"/>
            <a:ext cx="138615" cy="23072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AB61E22-6407-B930-6F45-4C9E3E90AD54}"/>
              </a:ext>
            </a:extLst>
          </p:cNvPr>
          <p:cNvSpPr/>
          <p:nvPr/>
        </p:nvSpPr>
        <p:spPr>
          <a:xfrm rot="11773540">
            <a:off x="6160785" y="6034189"/>
            <a:ext cx="119266" cy="31573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1B0154D6-FA4C-65BB-1D7B-879A66A4C7EA}"/>
              </a:ext>
            </a:extLst>
          </p:cNvPr>
          <p:cNvSpPr/>
          <p:nvPr/>
        </p:nvSpPr>
        <p:spPr>
          <a:xfrm rot="7290623">
            <a:off x="6000034" y="5977715"/>
            <a:ext cx="218705" cy="27606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E68C44BE-3BCF-4B99-387A-CD4F33EFCD86}"/>
              </a:ext>
            </a:extLst>
          </p:cNvPr>
          <p:cNvSpPr/>
          <p:nvPr/>
        </p:nvSpPr>
        <p:spPr>
          <a:xfrm rot="20856229">
            <a:off x="5677588" y="5719517"/>
            <a:ext cx="179743" cy="27993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03BF21FB-F21A-5D3F-0699-BF596898D9C1}"/>
              </a:ext>
            </a:extLst>
          </p:cNvPr>
          <p:cNvSpPr/>
          <p:nvPr/>
        </p:nvSpPr>
        <p:spPr>
          <a:xfrm rot="18722488">
            <a:off x="5605463" y="5185980"/>
            <a:ext cx="125366" cy="30083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280DD5EE-B0B0-1B75-FF62-289FD3D5998A}"/>
              </a:ext>
            </a:extLst>
          </p:cNvPr>
          <p:cNvSpPr/>
          <p:nvPr/>
        </p:nvSpPr>
        <p:spPr>
          <a:xfrm rot="3744751">
            <a:off x="5585166" y="5325608"/>
            <a:ext cx="160818" cy="25904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9996BA6-E7F2-B471-A506-A3F11F6D3969}"/>
              </a:ext>
            </a:extLst>
          </p:cNvPr>
          <p:cNvSpPr/>
          <p:nvPr/>
        </p:nvSpPr>
        <p:spPr>
          <a:xfrm rot="19154584">
            <a:off x="5638312" y="5582267"/>
            <a:ext cx="139796" cy="2120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19AEF0CD-4EAF-AF1C-50FF-0B2DF74DB587}"/>
              </a:ext>
            </a:extLst>
          </p:cNvPr>
          <p:cNvSpPr/>
          <p:nvPr/>
        </p:nvSpPr>
        <p:spPr>
          <a:xfrm rot="1280907">
            <a:off x="5543618" y="5048609"/>
            <a:ext cx="111096" cy="23037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BB23D8C2-EDE4-54ED-2E54-2856F4535F84}"/>
              </a:ext>
            </a:extLst>
          </p:cNvPr>
          <p:cNvSpPr/>
          <p:nvPr/>
        </p:nvSpPr>
        <p:spPr>
          <a:xfrm rot="19235161">
            <a:off x="3601029" y="5524008"/>
            <a:ext cx="144321" cy="44801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5A824E3-AAE6-0C5D-54F6-60964821B6B0}"/>
              </a:ext>
            </a:extLst>
          </p:cNvPr>
          <p:cNvSpPr/>
          <p:nvPr/>
        </p:nvSpPr>
        <p:spPr>
          <a:xfrm rot="20271919">
            <a:off x="2398169" y="4544143"/>
            <a:ext cx="99344" cy="11758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B786111E-F42C-F905-AD25-13AD5DD41A52}"/>
              </a:ext>
            </a:extLst>
          </p:cNvPr>
          <p:cNvSpPr/>
          <p:nvPr/>
        </p:nvSpPr>
        <p:spPr>
          <a:xfrm rot="3472316">
            <a:off x="2457647" y="4274523"/>
            <a:ext cx="104522" cy="33492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4" name="Triangle isocèle 83">
            <a:extLst>
              <a:ext uri="{FF2B5EF4-FFF2-40B4-BE49-F238E27FC236}">
                <a16:creationId xmlns:a16="http://schemas.microsoft.com/office/drawing/2014/main" id="{BBC42895-552C-B96E-3CD8-E33D8A694834}"/>
              </a:ext>
            </a:extLst>
          </p:cNvPr>
          <p:cNvSpPr/>
          <p:nvPr/>
        </p:nvSpPr>
        <p:spPr>
          <a:xfrm rot="19457853">
            <a:off x="2675445" y="5044172"/>
            <a:ext cx="110798" cy="226160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5" name="Triangle isocèle 84">
            <a:extLst>
              <a:ext uri="{FF2B5EF4-FFF2-40B4-BE49-F238E27FC236}">
                <a16:creationId xmlns:a16="http://schemas.microsoft.com/office/drawing/2014/main" id="{A084522C-D04C-01DA-1916-DC21C6548B9C}"/>
              </a:ext>
            </a:extLst>
          </p:cNvPr>
          <p:cNvSpPr/>
          <p:nvPr/>
        </p:nvSpPr>
        <p:spPr>
          <a:xfrm rot="15377185">
            <a:off x="3383498" y="5352485"/>
            <a:ext cx="151526" cy="380254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679FE146-CF5E-5E5F-AB54-A7265A8A8E92}"/>
              </a:ext>
            </a:extLst>
          </p:cNvPr>
          <p:cNvSpPr/>
          <p:nvPr/>
        </p:nvSpPr>
        <p:spPr>
          <a:xfrm rot="18795631">
            <a:off x="2718089" y="4949606"/>
            <a:ext cx="179279" cy="32306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52EB9623-EA42-D24B-98DD-8D2E00D01787}"/>
              </a:ext>
            </a:extLst>
          </p:cNvPr>
          <p:cNvSpPr/>
          <p:nvPr/>
        </p:nvSpPr>
        <p:spPr>
          <a:xfrm>
            <a:off x="2415726" y="4613766"/>
            <a:ext cx="204379" cy="32223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859B7422-F925-9EBB-2B50-CAEBADB8D4EC}"/>
              </a:ext>
            </a:extLst>
          </p:cNvPr>
          <p:cNvSpPr/>
          <p:nvPr/>
        </p:nvSpPr>
        <p:spPr>
          <a:xfrm rot="17862347">
            <a:off x="3990653" y="5720974"/>
            <a:ext cx="178299" cy="61321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AC755DAC-403B-4C33-FFCB-7370E45BF9AB}"/>
              </a:ext>
            </a:extLst>
          </p:cNvPr>
          <p:cNvSpPr/>
          <p:nvPr/>
        </p:nvSpPr>
        <p:spPr>
          <a:xfrm rot="19296396">
            <a:off x="3097237" y="5246326"/>
            <a:ext cx="141039" cy="42322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2" name="Triangle isocèle 91">
            <a:extLst>
              <a:ext uri="{FF2B5EF4-FFF2-40B4-BE49-F238E27FC236}">
                <a16:creationId xmlns:a16="http://schemas.microsoft.com/office/drawing/2014/main" id="{ECAB5021-5A86-F1BC-DCDF-382B7ECD9A8B}"/>
              </a:ext>
            </a:extLst>
          </p:cNvPr>
          <p:cNvSpPr/>
          <p:nvPr/>
        </p:nvSpPr>
        <p:spPr>
          <a:xfrm rot="14916673">
            <a:off x="4873522" y="5733015"/>
            <a:ext cx="152038" cy="40532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5" name="Triangle isocèle 94">
            <a:extLst>
              <a:ext uri="{FF2B5EF4-FFF2-40B4-BE49-F238E27FC236}">
                <a16:creationId xmlns:a16="http://schemas.microsoft.com/office/drawing/2014/main" id="{FD012B53-8C71-3B5F-C729-FF1FB31AF84F}"/>
              </a:ext>
            </a:extLst>
          </p:cNvPr>
          <p:cNvSpPr/>
          <p:nvPr/>
        </p:nvSpPr>
        <p:spPr>
          <a:xfrm rot="17369545">
            <a:off x="2820882" y="5070716"/>
            <a:ext cx="221482" cy="32894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9C34F188-ADD3-2696-0C3C-F18212B4BCF6}"/>
              </a:ext>
            </a:extLst>
          </p:cNvPr>
          <p:cNvSpPr/>
          <p:nvPr/>
        </p:nvSpPr>
        <p:spPr>
          <a:xfrm rot="6497411">
            <a:off x="5362136" y="5763516"/>
            <a:ext cx="175741" cy="4528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04F76542-2EB8-B3D6-D463-F8C865F4302F}"/>
              </a:ext>
            </a:extLst>
          </p:cNvPr>
          <p:cNvSpPr/>
          <p:nvPr/>
        </p:nvSpPr>
        <p:spPr>
          <a:xfrm rot="5400000">
            <a:off x="5100406" y="5670299"/>
            <a:ext cx="106187" cy="55425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310C9742-9069-8BC3-DC00-45375B304FE2}"/>
              </a:ext>
            </a:extLst>
          </p:cNvPr>
          <p:cNvSpPr/>
          <p:nvPr/>
        </p:nvSpPr>
        <p:spPr>
          <a:xfrm rot="4119112">
            <a:off x="4562585" y="5625795"/>
            <a:ext cx="170443" cy="79239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CD00670B-7B29-49D3-07D9-ED0F6122C107}"/>
              </a:ext>
            </a:extLst>
          </p:cNvPr>
          <p:cNvSpPr/>
          <p:nvPr/>
        </p:nvSpPr>
        <p:spPr>
          <a:xfrm rot="4184959">
            <a:off x="5683519" y="5907485"/>
            <a:ext cx="138883" cy="28920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27" name="Connecteur droit 126">
            <a:extLst>
              <a:ext uri="{FF2B5EF4-FFF2-40B4-BE49-F238E27FC236}">
                <a16:creationId xmlns:a16="http://schemas.microsoft.com/office/drawing/2014/main" id="{A73B1023-E5B6-D3FE-803A-E49B18C29F83}"/>
              </a:ext>
            </a:extLst>
          </p:cNvPr>
          <p:cNvCxnSpPr>
            <a:cxnSpLocks/>
          </p:cNvCxnSpPr>
          <p:nvPr/>
        </p:nvCxnSpPr>
        <p:spPr>
          <a:xfrm flipH="1" flipV="1">
            <a:off x="5774947" y="2557458"/>
            <a:ext cx="168685" cy="876853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Connecteur droit 137">
            <a:extLst>
              <a:ext uri="{FF2B5EF4-FFF2-40B4-BE49-F238E27FC236}">
                <a16:creationId xmlns:a16="http://schemas.microsoft.com/office/drawing/2014/main" id="{06A4B297-C143-9567-CE09-EE2F68C167F1}"/>
              </a:ext>
            </a:extLst>
          </p:cNvPr>
          <p:cNvCxnSpPr>
            <a:cxnSpLocks/>
          </p:cNvCxnSpPr>
          <p:nvPr/>
        </p:nvCxnSpPr>
        <p:spPr>
          <a:xfrm flipV="1">
            <a:off x="5787576" y="2869802"/>
            <a:ext cx="297441" cy="2955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Connecteur droit 136">
            <a:extLst>
              <a:ext uri="{FF2B5EF4-FFF2-40B4-BE49-F238E27FC236}">
                <a16:creationId xmlns:a16="http://schemas.microsoft.com/office/drawing/2014/main" id="{6B56269D-BFF7-3519-E1BF-714A8DF5E3AA}"/>
              </a:ext>
            </a:extLst>
          </p:cNvPr>
          <p:cNvCxnSpPr>
            <a:cxnSpLocks/>
          </p:cNvCxnSpPr>
          <p:nvPr/>
        </p:nvCxnSpPr>
        <p:spPr>
          <a:xfrm flipV="1">
            <a:off x="5521186" y="2539212"/>
            <a:ext cx="642116" cy="6132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Connecteur droit 124">
            <a:extLst>
              <a:ext uri="{FF2B5EF4-FFF2-40B4-BE49-F238E27FC236}">
                <a16:creationId xmlns:a16="http://schemas.microsoft.com/office/drawing/2014/main" id="{77F7FFD2-3D9F-BD47-6D38-E6E47477732C}"/>
              </a:ext>
            </a:extLst>
          </p:cNvPr>
          <p:cNvCxnSpPr>
            <a:cxnSpLocks/>
          </p:cNvCxnSpPr>
          <p:nvPr/>
        </p:nvCxnSpPr>
        <p:spPr>
          <a:xfrm flipV="1">
            <a:off x="3782863" y="2642437"/>
            <a:ext cx="1086475" cy="10332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Connecteur droit 140">
            <a:extLst>
              <a:ext uri="{FF2B5EF4-FFF2-40B4-BE49-F238E27FC236}">
                <a16:creationId xmlns:a16="http://schemas.microsoft.com/office/drawing/2014/main" id="{505E20EF-CB4C-E9B8-2812-375F506BE284}"/>
              </a:ext>
            </a:extLst>
          </p:cNvPr>
          <p:cNvCxnSpPr>
            <a:cxnSpLocks/>
          </p:cNvCxnSpPr>
          <p:nvPr/>
        </p:nvCxnSpPr>
        <p:spPr>
          <a:xfrm flipV="1">
            <a:off x="3163376" y="2952407"/>
            <a:ext cx="1100164" cy="11032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8" name="Connecteur droit 147">
            <a:extLst>
              <a:ext uri="{FF2B5EF4-FFF2-40B4-BE49-F238E27FC236}">
                <a16:creationId xmlns:a16="http://schemas.microsoft.com/office/drawing/2014/main" id="{C6C61354-A18A-563C-7567-A365701CD08A}"/>
              </a:ext>
            </a:extLst>
          </p:cNvPr>
          <p:cNvCxnSpPr>
            <a:cxnSpLocks/>
          </p:cNvCxnSpPr>
          <p:nvPr/>
        </p:nvCxnSpPr>
        <p:spPr>
          <a:xfrm flipV="1">
            <a:off x="3494853" y="2992152"/>
            <a:ext cx="505692" cy="5051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Connecteur droit 148">
            <a:extLst>
              <a:ext uri="{FF2B5EF4-FFF2-40B4-BE49-F238E27FC236}">
                <a16:creationId xmlns:a16="http://schemas.microsoft.com/office/drawing/2014/main" id="{FBFCAB94-553E-8CDE-9574-DBA52909E537}"/>
              </a:ext>
            </a:extLst>
          </p:cNvPr>
          <p:cNvCxnSpPr>
            <a:cxnSpLocks/>
          </p:cNvCxnSpPr>
          <p:nvPr/>
        </p:nvCxnSpPr>
        <p:spPr>
          <a:xfrm flipV="1">
            <a:off x="2603261" y="3840283"/>
            <a:ext cx="437226" cy="4656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2" name="Connecteur droit 151">
            <a:extLst>
              <a:ext uri="{FF2B5EF4-FFF2-40B4-BE49-F238E27FC236}">
                <a16:creationId xmlns:a16="http://schemas.microsoft.com/office/drawing/2014/main" id="{97A778F1-69AD-4EE8-0732-F80CDF041AFF}"/>
              </a:ext>
            </a:extLst>
          </p:cNvPr>
          <p:cNvCxnSpPr>
            <a:cxnSpLocks/>
          </p:cNvCxnSpPr>
          <p:nvPr/>
        </p:nvCxnSpPr>
        <p:spPr>
          <a:xfrm flipV="1">
            <a:off x="2556483" y="3787772"/>
            <a:ext cx="341967" cy="3698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Connecteur droit 142">
            <a:extLst>
              <a:ext uri="{FF2B5EF4-FFF2-40B4-BE49-F238E27FC236}">
                <a16:creationId xmlns:a16="http://schemas.microsoft.com/office/drawing/2014/main" id="{68021A2F-C48C-E0C7-D757-281A1938CE5D}"/>
              </a:ext>
            </a:extLst>
          </p:cNvPr>
          <p:cNvCxnSpPr>
            <a:cxnSpLocks/>
          </p:cNvCxnSpPr>
          <p:nvPr/>
        </p:nvCxnSpPr>
        <p:spPr>
          <a:xfrm flipV="1">
            <a:off x="2903050" y="3793435"/>
            <a:ext cx="341967" cy="3698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Ellipse 8">
            <a:extLst>
              <a:ext uri="{FF2B5EF4-FFF2-40B4-BE49-F238E27FC236}">
                <a16:creationId xmlns:a16="http://schemas.microsoft.com/office/drawing/2014/main" id="{22B05D3F-196D-8FC1-3F9F-960DE7B86D0A}"/>
              </a:ext>
            </a:extLst>
          </p:cNvPr>
          <p:cNvSpPr/>
          <p:nvPr/>
        </p:nvSpPr>
        <p:spPr>
          <a:xfrm>
            <a:off x="5614437" y="3912553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1" name="Connecteur droit 120">
            <a:extLst>
              <a:ext uri="{FF2B5EF4-FFF2-40B4-BE49-F238E27FC236}">
                <a16:creationId xmlns:a16="http://schemas.microsoft.com/office/drawing/2014/main" id="{A4C28500-E5E2-D67E-AF04-0B3803ED8317}"/>
              </a:ext>
            </a:extLst>
          </p:cNvPr>
          <p:cNvCxnSpPr>
            <a:cxnSpLocks/>
          </p:cNvCxnSpPr>
          <p:nvPr/>
        </p:nvCxnSpPr>
        <p:spPr>
          <a:xfrm flipV="1">
            <a:off x="5932237" y="4170873"/>
            <a:ext cx="379655" cy="186538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>
            <a:extLst>
              <a:ext uri="{FF2B5EF4-FFF2-40B4-BE49-F238E27FC236}">
                <a16:creationId xmlns:a16="http://schemas.microsoft.com/office/drawing/2014/main" id="{663C7F32-FEA1-0B0A-6552-CCD71F8917A1}"/>
              </a:ext>
            </a:extLst>
          </p:cNvPr>
          <p:cNvCxnSpPr>
            <a:cxnSpLocks/>
          </p:cNvCxnSpPr>
          <p:nvPr/>
        </p:nvCxnSpPr>
        <p:spPr>
          <a:xfrm flipV="1">
            <a:off x="3996069" y="1918877"/>
            <a:ext cx="1275205" cy="55195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Connecteur droit avec flèche 58">
            <a:extLst>
              <a:ext uri="{FF2B5EF4-FFF2-40B4-BE49-F238E27FC236}">
                <a16:creationId xmlns:a16="http://schemas.microsoft.com/office/drawing/2014/main" id="{AC597DE7-AD76-335C-ABDF-D2F092E1171F}"/>
              </a:ext>
            </a:extLst>
          </p:cNvPr>
          <p:cNvCxnSpPr>
            <a:cxnSpLocks/>
          </p:cNvCxnSpPr>
          <p:nvPr/>
        </p:nvCxnSpPr>
        <p:spPr>
          <a:xfrm flipH="1" flipV="1">
            <a:off x="6579283" y="5166442"/>
            <a:ext cx="550701" cy="52974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Connecteur droit avec flèche 144">
            <a:extLst>
              <a:ext uri="{FF2B5EF4-FFF2-40B4-BE49-F238E27FC236}">
                <a16:creationId xmlns:a16="http://schemas.microsoft.com/office/drawing/2014/main" id="{525E4E0A-43DB-2413-9EA9-AB24ACB35D8F}"/>
              </a:ext>
            </a:extLst>
          </p:cNvPr>
          <p:cNvCxnSpPr>
            <a:cxnSpLocks/>
          </p:cNvCxnSpPr>
          <p:nvPr/>
        </p:nvCxnSpPr>
        <p:spPr>
          <a:xfrm>
            <a:off x="4090078" y="1663389"/>
            <a:ext cx="1078739" cy="14895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Connecteur droit avec flèche 146">
            <a:extLst>
              <a:ext uri="{FF2B5EF4-FFF2-40B4-BE49-F238E27FC236}">
                <a16:creationId xmlns:a16="http://schemas.microsoft.com/office/drawing/2014/main" id="{456A1E20-0166-469F-38A8-616B0B557B0F}"/>
              </a:ext>
            </a:extLst>
          </p:cNvPr>
          <p:cNvCxnSpPr>
            <a:cxnSpLocks/>
          </p:cNvCxnSpPr>
          <p:nvPr/>
        </p:nvCxnSpPr>
        <p:spPr>
          <a:xfrm flipV="1">
            <a:off x="5033429" y="5347975"/>
            <a:ext cx="516316" cy="86512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8" name="Ellipse 227">
            <a:extLst>
              <a:ext uri="{FF2B5EF4-FFF2-40B4-BE49-F238E27FC236}">
                <a16:creationId xmlns:a16="http://schemas.microsoft.com/office/drawing/2014/main" id="{79709D20-849C-7BC8-5B61-81FA87FE9E46}"/>
              </a:ext>
            </a:extLst>
          </p:cNvPr>
          <p:cNvSpPr/>
          <p:nvPr/>
        </p:nvSpPr>
        <p:spPr>
          <a:xfrm>
            <a:off x="4502317" y="4745735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4" name="Connecteur droit 153">
            <a:extLst>
              <a:ext uri="{FF2B5EF4-FFF2-40B4-BE49-F238E27FC236}">
                <a16:creationId xmlns:a16="http://schemas.microsoft.com/office/drawing/2014/main" id="{5900A4D5-3406-5B54-A9EB-F3F8ACB6D9A4}"/>
              </a:ext>
            </a:extLst>
          </p:cNvPr>
          <p:cNvCxnSpPr>
            <a:cxnSpLocks/>
            <a:stCxn id="82" idx="3"/>
          </p:cNvCxnSpPr>
          <p:nvPr/>
        </p:nvCxnSpPr>
        <p:spPr>
          <a:xfrm flipV="1">
            <a:off x="5650903" y="4694244"/>
            <a:ext cx="173694" cy="489774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Connecteur droit 157">
            <a:extLst>
              <a:ext uri="{FF2B5EF4-FFF2-40B4-BE49-F238E27FC236}">
                <a16:creationId xmlns:a16="http://schemas.microsoft.com/office/drawing/2014/main" id="{C16121B2-DB59-14C1-0B2F-4FF02139DC2F}"/>
              </a:ext>
            </a:extLst>
          </p:cNvPr>
          <p:cNvCxnSpPr>
            <a:cxnSpLocks/>
          </p:cNvCxnSpPr>
          <p:nvPr/>
        </p:nvCxnSpPr>
        <p:spPr>
          <a:xfrm>
            <a:off x="5617451" y="5188953"/>
            <a:ext cx="279283" cy="236191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162">
            <a:extLst>
              <a:ext uri="{FF2B5EF4-FFF2-40B4-BE49-F238E27FC236}">
                <a16:creationId xmlns:a16="http://schemas.microsoft.com/office/drawing/2014/main" id="{7AC4A6F3-F99D-DE59-D289-FCBA2FAEE4C8}"/>
              </a:ext>
            </a:extLst>
          </p:cNvPr>
          <p:cNvCxnSpPr>
            <a:cxnSpLocks/>
          </p:cNvCxnSpPr>
          <p:nvPr/>
        </p:nvCxnSpPr>
        <p:spPr>
          <a:xfrm flipV="1">
            <a:off x="5684943" y="5425144"/>
            <a:ext cx="208459" cy="129458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165">
            <a:extLst>
              <a:ext uri="{FF2B5EF4-FFF2-40B4-BE49-F238E27FC236}">
                <a16:creationId xmlns:a16="http://schemas.microsoft.com/office/drawing/2014/main" id="{2966EF3B-1562-535F-4D59-BB56DE22D3AE}"/>
              </a:ext>
            </a:extLst>
          </p:cNvPr>
          <p:cNvCxnSpPr>
            <a:cxnSpLocks/>
          </p:cNvCxnSpPr>
          <p:nvPr/>
        </p:nvCxnSpPr>
        <p:spPr>
          <a:xfrm flipH="1" flipV="1">
            <a:off x="5683404" y="5520673"/>
            <a:ext cx="200705" cy="258813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cteur droit 168">
            <a:extLst>
              <a:ext uri="{FF2B5EF4-FFF2-40B4-BE49-F238E27FC236}">
                <a16:creationId xmlns:a16="http://schemas.microsoft.com/office/drawing/2014/main" id="{DE13D10B-FFF6-074B-339D-945DDB598098}"/>
              </a:ext>
            </a:extLst>
          </p:cNvPr>
          <p:cNvCxnSpPr>
            <a:cxnSpLocks/>
          </p:cNvCxnSpPr>
          <p:nvPr/>
        </p:nvCxnSpPr>
        <p:spPr>
          <a:xfrm flipH="1" flipV="1">
            <a:off x="5863590" y="5765133"/>
            <a:ext cx="43867" cy="266981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Rectangle 172">
            <a:extLst>
              <a:ext uri="{FF2B5EF4-FFF2-40B4-BE49-F238E27FC236}">
                <a16:creationId xmlns:a16="http://schemas.microsoft.com/office/drawing/2014/main" id="{90BBD5A2-CBA5-3A17-B094-3ECF314A7EB5}"/>
              </a:ext>
            </a:extLst>
          </p:cNvPr>
          <p:cNvSpPr/>
          <p:nvPr/>
        </p:nvSpPr>
        <p:spPr>
          <a:xfrm rot="3881936">
            <a:off x="6871531" y="3725009"/>
            <a:ext cx="64138" cy="97207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3C697762-A6F8-D037-B811-ED53ADA35A0B}"/>
              </a:ext>
            </a:extLst>
          </p:cNvPr>
          <p:cNvSpPr/>
          <p:nvPr/>
        </p:nvSpPr>
        <p:spPr>
          <a:xfrm rot="4460739">
            <a:off x="6349698" y="4241471"/>
            <a:ext cx="160516" cy="1056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521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" grpId="0" animBg="1"/>
      <p:bldP spid="119" grpId="0"/>
      <p:bldP spid="132" grpId="0"/>
      <p:bldP spid="1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3AEE93-00BB-BE24-D727-A94EE097B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>
                <a:latin typeface="Book Antiqua" panose="02040602050305030304" pitchFamily="18" charset="0"/>
              </a:rPr>
              <a:t>Il faut maintenant ajouter la nomenclature :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A74A8FC-820F-BF86-08D9-1CBB48A3855D}"/>
              </a:ext>
            </a:extLst>
          </p:cNvPr>
          <p:cNvSpPr txBox="1">
            <a:spLocks/>
          </p:cNvSpPr>
          <p:nvPr/>
        </p:nvSpPr>
        <p:spPr>
          <a:xfrm>
            <a:off x="628650" y="12795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dirty="0">
                <a:latin typeface="Book Antiqua" panose="02040602050305030304" pitchFamily="18" charset="0"/>
              </a:rPr>
              <a:t>- Les noms des villes et de la station de sports d’hiver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03329408-0328-1A21-4079-541D3D1AE2CD}"/>
              </a:ext>
            </a:extLst>
          </p:cNvPr>
          <p:cNvSpPr txBox="1">
            <a:spLocks/>
          </p:cNvSpPr>
          <p:nvPr/>
        </p:nvSpPr>
        <p:spPr>
          <a:xfrm>
            <a:off x="628650" y="2354263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dirty="0">
                <a:latin typeface="Book Antiqua" panose="02040602050305030304" pitchFamily="18" charset="0"/>
              </a:rPr>
              <a:t>- La provenance des touristes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7DBABF7F-0BC7-15DE-F9BE-9230E5C6C894}"/>
              </a:ext>
            </a:extLst>
          </p:cNvPr>
          <p:cNvSpPr txBox="1">
            <a:spLocks/>
          </p:cNvSpPr>
          <p:nvPr/>
        </p:nvSpPr>
        <p:spPr>
          <a:xfrm>
            <a:off x="530678" y="351948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dirty="0">
                <a:latin typeface="Book Antiqua" panose="02040602050305030304" pitchFamily="18" charset="0"/>
              </a:rPr>
              <a:t>- Les noms de la mer et du lac</a:t>
            </a: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E3D84105-7253-7AD7-9BF2-664C62DCAC11}"/>
              </a:ext>
            </a:extLst>
          </p:cNvPr>
          <p:cNvSpPr txBox="1">
            <a:spLocks/>
          </p:cNvSpPr>
          <p:nvPr/>
        </p:nvSpPr>
        <p:spPr>
          <a:xfrm>
            <a:off x="530678" y="45942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dirty="0">
                <a:latin typeface="Book Antiqua" panose="02040602050305030304" pitchFamily="18" charset="0"/>
              </a:rPr>
              <a:t>- Les autres régions italiennes</a:t>
            </a:r>
          </a:p>
        </p:txBody>
      </p:sp>
    </p:spTree>
    <p:extLst>
      <p:ext uri="{BB962C8B-B14F-4D97-AF65-F5344CB8AC3E}">
        <p14:creationId xmlns:p14="http://schemas.microsoft.com/office/powerpoint/2010/main" val="2131207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29A3E-F807-8301-E825-38D4BC6AC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Image 49">
            <a:extLst>
              <a:ext uri="{FF2B5EF4-FFF2-40B4-BE49-F238E27FC236}">
                <a16:creationId xmlns:a16="http://schemas.microsoft.com/office/drawing/2014/main" id="{F71C0E7E-E2D8-8FBE-F0BC-F36DE3237B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80" y="437283"/>
            <a:ext cx="7503040" cy="6460082"/>
          </a:xfrm>
          <a:prstGeom prst="rect">
            <a:avLst/>
          </a:prstGeom>
          <a:solidFill>
            <a:srgbClr val="FF0000"/>
          </a:solidFill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9CF59B35-2831-F2F0-BF6D-52421740014C}"/>
              </a:ext>
            </a:extLst>
          </p:cNvPr>
          <p:cNvSpPr txBox="1"/>
          <p:nvPr/>
        </p:nvSpPr>
        <p:spPr>
          <a:xfrm>
            <a:off x="1548765" y="67951"/>
            <a:ext cx="6046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 Vénétie, un territoire au développement touristique inégal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8D160F95-82D4-927B-9EA9-5BC349BE0497}"/>
              </a:ext>
            </a:extLst>
          </p:cNvPr>
          <p:cNvSpPr/>
          <p:nvPr/>
        </p:nvSpPr>
        <p:spPr>
          <a:xfrm>
            <a:off x="4572000" y="4777740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FE2178ED-D891-C78E-A846-1EC1AEDB8896}"/>
              </a:ext>
            </a:extLst>
          </p:cNvPr>
          <p:cNvSpPr/>
          <p:nvPr/>
        </p:nvSpPr>
        <p:spPr>
          <a:xfrm>
            <a:off x="3106480" y="4480559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952CE218-2277-3887-7C2A-FCE7FFB44AC4}"/>
              </a:ext>
            </a:extLst>
          </p:cNvPr>
          <p:cNvSpPr/>
          <p:nvPr/>
        </p:nvSpPr>
        <p:spPr>
          <a:xfrm>
            <a:off x="4130040" y="4093724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75CE6DE3-F518-4015-1901-183BC47957B6}"/>
              </a:ext>
            </a:extLst>
          </p:cNvPr>
          <p:cNvSpPr/>
          <p:nvPr/>
        </p:nvSpPr>
        <p:spPr>
          <a:xfrm rot="20196680">
            <a:off x="5523821" y="4018818"/>
            <a:ext cx="607572" cy="40035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9" name="Arc 98">
            <a:extLst>
              <a:ext uri="{FF2B5EF4-FFF2-40B4-BE49-F238E27FC236}">
                <a16:creationId xmlns:a16="http://schemas.microsoft.com/office/drawing/2014/main" id="{78BFD2D2-E0DF-3FCE-8996-167027C8CA48}"/>
              </a:ext>
            </a:extLst>
          </p:cNvPr>
          <p:cNvSpPr/>
          <p:nvPr/>
        </p:nvSpPr>
        <p:spPr>
          <a:xfrm rot="18448919">
            <a:off x="6115618" y="4381238"/>
            <a:ext cx="213475" cy="15518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0" name="Arc 99">
            <a:extLst>
              <a:ext uri="{FF2B5EF4-FFF2-40B4-BE49-F238E27FC236}">
                <a16:creationId xmlns:a16="http://schemas.microsoft.com/office/drawing/2014/main" id="{DF602297-6C33-331D-DB68-FA82EC778AEF}"/>
              </a:ext>
            </a:extLst>
          </p:cNvPr>
          <p:cNvSpPr/>
          <p:nvPr/>
        </p:nvSpPr>
        <p:spPr>
          <a:xfrm rot="18771439">
            <a:off x="5995459" y="4515813"/>
            <a:ext cx="186963" cy="115082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1" name="Arc 100">
            <a:extLst>
              <a:ext uri="{FF2B5EF4-FFF2-40B4-BE49-F238E27FC236}">
                <a16:creationId xmlns:a16="http://schemas.microsoft.com/office/drawing/2014/main" id="{9B680088-A6DB-DD9B-D4F5-24B334F88399}"/>
              </a:ext>
            </a:extLst>
          </p:cNvPr>
          <p:cNvSpPr/>
          <p:nvPr/>
        </p:nvSpPr>
        <p:spPr>
          <a:xfrm rot="17761635">
            <a:off x="6308546" y="4653734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2" name="Arc 101">
            <a:extLst>
              <a:ext uri="{FF2B5EF4-FFF2-40B4-BE49-F238E27FC236}">
                <a16:creationId xmlns:a16="http://schemas.microsoft.com/office/drawing/2014/main" id="{CE7133F3-8279-7C16-54E4-4F0B2473FB6A}"/>
              </a:ext>
            </a:extLst>
          </p:cNvPr>
          <p:cNvSpPr/>
          <p:nvPr/>
        </p:nvSpPr>
        <p:spPr>
          <a:xfrm rot="18180778">
            <a:off x="5977339" y="4415841"/>
            <a:ext cx="174853" cy="129436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3" name="Arc 102">
            <a:extLst>
              <a:ext uri="{FF2B5EF4-FFF2-40B4-BE49-F238E27FC236}">
                <a16:creationId xmlns:a16="http://schemas.microsoft.com/office/drawing/2014/main" id="{9CAEF275-687E-BD4E-1956-9CADF39E21B6}"/>
              </a:ext>
            </a:extLst>
          </p:cNvPr>
          <p:cNvSpPr/>
          <p:nvPr/>
        </p:nvSpPr>
        <p:spPr>
          <a:xfrm rot="17761635">
            <a:off x="6275736" y="4590396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4" name="Arc 103">
            <a:extLst>
              <a:ext uri="{FF2B5EF4-FFF2-40B4-BE49-F238E27FC236}">
                <a16:creationId xmlns:a16="http://schemas.microsoft.com/office/drawing/2014/main" id="{30B00A56-7421-5A36-65E2-E993D383364E}"/>
              </a:ext>
            </a:extLst>
          </p:cNvPr>
          <p:cNvSpPr/>
          <p:nvPr/>
        </p:nvSpPr>
        <p:spPr>
          <a:xfrm rot="17761635">
            <a:off x="6175497" y="4447593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5" name="Arc 104">
            <a:extLst>
              <a:ext uri="{FF2B5EF4-FFF2-40B4-BE49-F238E27FC236}">
                <a16:creationId xmlns:a16="http://schemas.microsoft.com/office/drawing/2014/main" id="{1E679CFD-5B29-BE81-7D3E-5DE568212D45}"/>
              </a:ext>
            </a:extLst>
          </p:cNvPr>
          <p:cNvSpPr/>
          <p:nvPr/>
        </p:nvSpPr>
        <p:spPr>
          <a:xfrm rot="17761635">
            <a:off x="6242927" y="4511259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6" name="Arc 105">
            <a:extLst>
              <a:ext uri="{FF2B5EF4-FFF2-40B4-BE49-F238E27FC236}">
                <a16:creationId xmlns:a16="http://schemas.microsoft.com/office/drawing/2014/main" id="{38AC7382-81FD-C2F2-9B42-F52585AB77E1}"/>
              </a:ext>
            </a:extLst>
          </p:cNvPr>
          <p:cNvSpPr/>
          <p:nvPr/>
        </p:nvSpPr>
        <p:spPr>
          <a:xfrm rot="17761635">
            <a:off x="6064351" y="4575343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7" name="Arc 106">
            <a:extLst>
              <a:ext uri="{FF2B5EF4-FFF2-40B4-BE49-F238E27FC236}">
                <a16:creationId xmlns:a16="http://schemas.microsoft.com/office/drawing/2014/main" id="{F12D1D31-071F-A03C-4261-FDE8D25EAE5C}"/>
              </a:ext>
            </a:extLst>
          </p:cNvPr>
          <p:cNvSpPr/>
          <p:nvPr/>
        </p:nvSpPr>
        <p:spPr>
          <a:xfrm rot="17761635">
            <a:off x="6079788" y="4667731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8" name="Arc 107">
            <a:extLst>
              <a:ext uri="{FF2B5EF4-FFF2-40B4-BE49-F238E27FC236}">
                <a16:creationId xmlns:a16="http://schemas.microsoft.com/office/drawing/2014/main" id="{6430F971-03FD-693D-D6C4-F25B0B19C34D}"/>
              </a:ext>
            </a:extLst>
          </p:cNvPr>
          <p:cNvSpPr/>
          <p:nvPr/>
        </p:nvSpPr>
        <p:spPr>
          <a:xfrm rot="17761635">
            <a:off x="6130171" y="4727216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9" name="Arc 108">
            <a:extLst>
              <a:ext uri="{FF2B5EF4-FFF2-40B4-BE49-F238E27FC236}">
                <a16:creationId xmlns:a16="http://schemas.microsoft.com/office/drawing/2014/main" id="{F3BF2A86-B616-225A-0414-6391AE8B7986}"/>
              </a:ext>
            </a:extLst>
          </p:cNvPr>
          <p:cNvSpPr/>
          <p:nvPr/>
        </p:nvSpPr>
        <p:spPr>
          <a:xfrm rot="17761635">
            <a:off x="5805059" y="4827769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0" name="Arc 109">
            <a:extLst>
              <a:ext uri="{FF2B5EF4-FFF2-40B4-BE49-F238E27FC236}">
                <a16:creationId xmlns:a16="http://schemas.microsoft.com/office/drawing/2014/main" id="{F62230B0-E6C0-1D46-43DE-14FDE6D965C2}"/>
              </a:ext>
            </a:extLst>
          </p:cNvPr>
          <p:cNvSpPr/>
          <p:nvPr/>
        </p:nvSpPr>
        <p:spPr>
          <a:xfrm rot="17761635">
            <a:off x="5909518" y="4748037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1" name="Arc 110">
            <a:extLst>
              <a:ext uri="{FF2B5EF4-FFF2-40B4-BE49-F238E27FC236}">
                <a16:creationId xmlns:a16="http://schemas.microsoft.com/office/drawing/2014/main" id="{BDFEC982-2179-DBC5-F19D-8B9412935C9E}"/>
              </a:ext>
            </a:extLst>
          </p:cNvPr>
          <p:cNvSpPr/>
          <p:nvPr/>
        </p:nvSpPr>
        <p:spPr>
          <a:xfrm rot="17761635">
            <a:off x="5924992" y="4843074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2" name="Arc 111">
            <a:extLst>
              <a:ext uri="{FF2B5EF4-FFF2-40B4-BE49-F238E27FC236}">
                <a16:creationId xmlns:a16="http://schemas.microsoft.com/office/drawing/2014/main" id="{951878DE-AA1F-4F2D-33DB-40E5ECFD959F}"/>
              </a:ext>
            </a:extLst>
          </p:cNvPr>
          <p:cNvSpPr/>
          <p:nvPr/>
        </p:nvSpPr>
        <p:spPr>
          <a:xfrm rot="17761635">
            <a:off x="5756930" y="4926945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13" name="Connecteur droit 112">
            <a:extLst>
              <a:ext uri="{FF2B5EF4-FFF2-40B4-BE49-F238E27FC236}">
                <a16:creationId xmlns:a16="http://schemas.microsoft.com/office/drawing/2014/main" id="{3659CD7D-8B3C-DDCC-94A0-0DB6C89A1CF6}"/>
              </a:ext>
            </a:extLst>
          </p:cNvPr>
          <p:cNvCxnSpPr>
            <a:cxnSpLocks/>
          </p:cNvCxnSpPr>
          <p:nvPr/>
        </p:nvCxnSpPr>
        <p:spPr>
          <a:xfrm flipV="1">
            <a:off x="6409386" y="3980776"/>
            <a:ext cx="1156361" cy="491649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eur droit 117">
            <a:extLst>
              <a:ext uri="{FF2B5EF4-FFF2-40B4-BE49-F238E27FC236}">
                <a16:creationId xmlns:a16="http://schemas.microsoft.com/office/drawing/2014/main" id="{BA486695-8352-06B3-E302-9F0952CD2D4E}"/>
              </a:ext>
            </a:extLst>
          </p:cNvPr>
          <p:cNvCxnSpPr>
            <a:cxnSpLocks/>
          </p:cNvCxnSpPr>
          <p:nvPr/>
        </p:nvCxnSpPr>
        <p:spPr>
          <a:xfrm>
            <a:off x="6298091" y="4149669"/>
            <a:ext cx="118540" cy="277901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onnecteur droit 125">
            <a:extLst>
              <a:ext uri="{FF2B5EF4-FFF2-40B4-BE49-F238E27FC236}">
                <a16:creationId xmlns:a16="http://schemas.microsoft.com/office/drawing/2014/main" id="{74A8B981-9B82-A691-2C06-8509EEFC7D8B}"/>
              </a:ext>
            </a:extLst>
          </p:cNvPr>
          <p:cNvCxnSpPr>
            <a:cxnSpLocks/>
          </p:cNvCxnSpPr>
          <p:nvPr/>
        </p:nvCxnSpPr>
        <p:spPr>
          <a:xfrm flipV="1">
            <a:off x="6270728" y="4709160"/>
            <a:ext cx="198652" cy="879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necteur droit 127">
            <a:extLst>
              <a:ext uri="{FF2B5EF4-FFF2-40B4-BE49-F238E27FC236}">
                <a16:creationId xmlns:a16="http://schemas.microsoft.com/office/drawing/2014/main" id="{5F0564DE-1020-6377-7A06-99956D10D96B}"/>
              </a:ext>
            </a:extLst>
          </p:cNvPr>
          <p:cNvCxnSpPr>
            <a:cxnSpLocks/>
          </p:cNvCxnSpPr>
          <p:nvPr/>
        </p:nvCxnSpPr>
        <p:spPr>
          <a:xfrm flipV="1">
            <a:off x="6016698" y="4823844"/>
            <a:ext cx="212667" cy="8387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128">
            <a:extLst>
              <a:ext uri="{FF2B5EF4-FFF2-40B4-BE49-F238E27FC236}">
                <a16:creationId xmlns:a16="http://schemas.microsoft.com/office/drawing/2014/main" id="{2689E34F-7808-13A6-EB7B-7E56CCC8CAE4}"/>
              </a:ext>
            </a:extLst>
          </p:cNvPr>
          <p:cNvCxnSpPr>
            <a:cxnSpLocks/>
          </p:cNvCxnSpPr>
          <p:nvPr/>
        </p:nvCxnSpPr>
        <p:spPr>
          <a:xfrm flipV="1">
            <a:off x="5725871" y="4945360"/>
            <a:ext cx="206299" cy="886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necteur droit 133">
            <a:extLst>
              <a:ext uri="{FF2B5EF4-FFF2-40B4-BE49-F238E27FC236}">
                <a16:creationId xmlns:a16="http://schemas.microsoft.com/office/drawing/2014/main" id="{E4BCE903-2579-F6F7-EF91-7AD660BF6C84}"/>
              </a:ext>
            </a:extLst>
          </p:cNvPr>
          <p:cNvCxnSpPr>
            <a:cxnSpLocks/>
          </p:cNvCxnSpPr>
          <p:nvPr/>
        </p:nvCxnSpPr>
        <p:spPr>
          <a:xfrm flipV="1">
            <a:off x="5657850" y="4112594"/>
            <a:ext cx="205740" cy="91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necteur droit 134">
            <a:extLst>
              <a:ext uri="{FF2B5EF4-FFF2-40B4-BE49-F238E27FC236}">
                <a16:creationId xmlns:a16="http://schemas.microsoft.com/office/drawing/2014/main" id="{0FC0AA2A-A027-2F70-E195-0E4CCEBBD316}"/>
              </a:ext>
            </a:extLst>
          </p:cNvPr>
          <p:cNvCxnSpPr>
            <a:cxnSpLocks/>
          </p:cNvCxnSpPr>
          <p:nvPr/>
        </p:nvCxnSpPr>
        <p:spPr>
          <a:xfrm flipH="1" flipV="1">
            <a:off x="6259011" y="4196594"/>
            <a:ext cx="80691" cy="2196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Connecteur droit 135">
            <a:extLst>
              <a:ext uri="{FF2B5EF4-FFF2-40B4-BE49-F238E27FC236}">
                <a16:creationId xmlns:a16="http://schemas.microsoft.com/office/drawing/2014/main" id="{E7AF6D75-DD8F-B1EA-814C-9A764C5D2E74}"/>
              </a:ext>
            </a:extLst>
          </p:cNvPr>
          <p:cNvCxnSpPr>
            <a:cxnSpLocks/>
          </p:cNvCxnSpPr>
          <p:nvPr/>
        </p:nvCxnSpPr>
        <p:spPr>
          <a:xfrm flipH="1" flipV="1">
            <a:off x="6385028" y="4490908"/>
            <a:ext cx="100239" cy="1953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necteur droit 149">
            <a:extLst>
              <a:ext uri="{FF2B5EF4-FFF2-40B4-BE49-F238E27FC236}">
                <a16:creationId xmlns:a16="http://schemas.microsoft.com/office/drawing/2014/main" id="{912703B3-EFAB-3F82-389F-045F0F4850A0}"/>
              </a:ext>
            </a:extLst>
          </p:cNvPr>
          <p:cNvCxnSpPr>
            <a:cxnSpLocks/>
          </p:cNvCxnSpPr>
          <p:nvPr/>
        </p:nvCxnSpPr>
        <p:spPr>
          <a:xfrm>
            <a:off x="6142428" y="3936397"/>
            <a:ext cx="86937" cy="1943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152">
            <a:extLst>
              <a:ext uri="{FF2B5EF4-FFF2-40B4-BE49-F238E27FC236}">
                <a16:creationId xmlns:a16="http://schemas.microsoft.com/office/drawing/2014/main" id="{882DC2D5-06F8-1CF0-8781-4DFADA129D1F}"/>
              </a:ext>
            </a:extLst>
          </p:cNvPr>
          <p:cNvCxnSpPr>
            <a:cxnSpLocks/>
          </p:cNvCxnSpPr>
          <p:nvPr/>
        </p:nvCxnSpPr>
        <p:spPr>
          <a:xfrm flipV="1">
            <a:off x="5893402" y="3993571"/>
            <a:ext cx="179738" cy="962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Forme libre : forme 169">
            <a:extLst>
              <a:ext uri="{FF2B5EF4-FFF2-40B4-BE49-F238E27FC236}">
                <a16:creationId xmlns:a16="http://schemas.microsoft.com/office/drawing/2014/main" id="{6210CF7A-FD1E-4298-A2BE-A5F4535BACC2}"/>
              </a:ext>
            </a:extLst>
          </p:cNvPr>
          <p:cNvSpPr/>
          <p:nvPr/>
        </p:nvSpPr>
        <p:spPr>
          <a:xfrm>
            <a:off x="2445107" y="910571"/>
            <a:ext cx="5029200" cy="5303520"/>
          </a:xfrm>
          <a:custGeom>
            <a:avLst/>
            <a:gdLst>
              <a:gd name="connsiteX0" fmla="*/ 5029200 w 5029200"/>
              <a:gd name="connsiteY0" fmla="*/ 3063240 h 5303520"/>
              <a:gd name="connsiteX1" fmla="*/ 5029200 w 5029200"/>
              <a:gd name="connsiteY1" fmla="*/ 3063240 h 5303520"/>
              <a:gd name="connsiteX2" fmla="*/ 4937760 w 5029200"/>
              <a:gd name="connsiteY2" fmla="*/ 3097530 h 5303520"/>
              <a:gd name="connsiteX3" fmla="*/ 4903470 w 5029200"/>
              <a:gd name="connsiteY3" fmla="*/ 3108960 h 5303520"/>
              <a:gd name="connsiteX4" fmla="*/ 4857750 w 5029200"/>
              <a:gd name="connsiteY4" fmla="*/ 3097530 h 5303520"/>
              <a:gd name="connsiteX5" fmla="*/ 4789170 w 5029200"/>
              <a:gd name="connsiteY5" fmla="*/ 3051810 h 5303520"/>
              <a:gd name="connsiteX6" fmla="*/ 4720590 w 5029200"/>
              <a:gd name="connsiteY6" fmla="*/ 3097530 h 5303520"/>
              <a:gd name="connsiteX7" fmla="*/ 4686300 w 5029200"/>
              <a:gd name="connsiteY7" fmla="*/ 3120390 h 5303520"/>
              <a:gd name="connsiteX8" fmla="*/ 4617720 w 5029200"/>
              <a:gd name="connsiteY8" fmla="*/ 3143250 h 5303520"/>
              <a:gd name="connsiteX9" fmla="*/ 4537710 w 5029200"/>
              <a:gd name="connsiteY9" fmla="*/ 3166110 h 5303520"/>
              <a:gd name="connsiteX10" fmla="*/ 4503420 w 5029200"/>
              <a:gd name="connsiteY10" fmla="*/ 3188970 h 5303520"/>
              <a:gd name="connsiteX11" fmla="*/ 4469130 w 5029200"/>
              <a:gd name="connsiteY11" fmla="*/ 3200400 h 5303520"/>
              <a:gd name="connsiteX12" fmla="*/ 4434840 w 5029200"/>
              <a:gd name="connsiteY12" fmla="*/ 3223260 h 5303520"/>
              <a:gd name="connsiteX13" fmla="*/ 4354830 w 5029200"/>
              <a:gd name="connsiteY13" fmla="*/ 3246120 h 5303520"/>
              <a:gd name="connsiteX14" fmla="*/ 4286250 w 5029200"/>
              <a:gd name="connsiteY14" fmla="*/ 3280410 h 5303520"/>
              <a:gd name="connsiteX15" fmla="*/ 4251960 w 5029200"/>
              <a:gd name="connsiteY15" fmla="*/ 3303270 h 5303520"/>
              <a:gd name="connsiteX16" fmla="*/ 4217670 w 5029200"/>
              <a:gd name="connsiteY16" fmla="*/ 3314700 h 5303520"/>
              <a:gd name="connsiteX17" fmla="*/ 4149090 w 5029200"/>
              <a:gd name="connsiteY17" fmla="*/ 3360420 h 5303520"/>
              <a:gd name="connsiteX18" fmla="*/ 4080510 w 5029200"/>
              <a:gd name="connsiteY18" fmla="*/ 3383280 h 5303520"/>
              <a:gd name="connsiteX19" fmla="*/ 4034790 w 5029200"/>
              <a:gd name="connsiteY19" fmla="*/ 3417570 h 5303520"/>
              <a:gd name="connsiteX20" fmla="*/ 4000500 w 5029200"/>
              <a:gd name="connsiteY20" fmla="*/ 3429000 h 5303520"/>
              <a:gd name="connsiteX21" fmla="*/ 3943350 w 5029200"/>
              <a:gd name="connsiteY21" fmla="*/ 3291840 h 5303520"/>
              <a:gd name="connsiteX22" fmla="*/ 3874770 w 5029200"/>
              <a:gd name="connsiteY22" fmla="*/ 3268980 h 5303520"/>
              <a:gd name="connsiteX23" fmla="*/ 3806190 w 5029200"/>
              <a:gd name="connsiteY23" fmla="*/ 3314700 h 5303520"/>
              <a:gd name="connsiteX24" fmla="*/ 3737610 w 5029200"/>
              <a:gd name="connsiteY24" fmla="*/ 3337560 h 5303520"/>
              <a:gd name="connsiteX25" fmla="*/ 3691890 w 5029200"/>
              <a:gd name="connsiteY25" fmla="*/ 3326130 h 5303520"/>
              <a:gd name="connsiteX26" fmla="*/ 3680460 w 5029200"/>
              <a:gd name="connsiteY26" fmla="*/ 3280410 h 5303520"/>
              <a:gd name="connsiteX27" fmla="*/ 3657600 w 5029200"/>
              <a:gd name="connsiteY27" fmla="*/ 3246120 h 5303520"/>
              <a:gd name="connsiteX28" fmla="*/ 3634740 w 5029200"/>
              <a:gd name="connsiteY28" fmla="*/ 3177540 h 5303520"/>
              <a:gd name="connsiteX29" fmla="*/ 3623310 w 5029200"/>
              <a:gd name="connsiteY29" fmla="*/ 3143250 h 5303520"/>
              <a:gd name="connsiteX30" fmla="*/ 3600450 w 5029200"/>
              <a:gd name="connsiteY30" fmla="*/ 3108960 h 5303520"/>
              <a:gd name="connsiteX31" fmla="*/ 3566160 w 5029200"/>
              <a:gd name="connsiteY31" fmla="*/ 3074670 h 5303520"/>
              <a:gd name="connsiteX32" fmla="*/ 3531870 w 5029200"/>
              <a:gd name="connsiteY32" fmla="*/ 3063240 h 5303520"/>
              <a:gd name="connsiteX33" fmla="*/ 3451860 w 5029200"/>
              <a:gd name="connsiteY33" fmla="*/ 3086100 h 5303520"/>
              <a:gd name="connsiteX34" fmla="*/ 3383280 w 5029200"/>
              <a:gd name="connsiteY34" fmla="*/ 3108960 h 5303520"/>
              <a:gd name="connsiteX35" fmla="*/ 3303270 w 5029200"/>
              <a:gd name="connsiteY35" fmla="*/ 3143250 h 5303520"/>
              <a:gd name="connsiteX36" fmla="*/ 3268980 w 5029200"/>
              <a:gd name="connsiteY36" fmla="*/ 3177540 h 5303520"/>
              <a:gd name="connsiteX37" fmla="*/ 3223260 w 5029200"/>
              <a:gd name="connsiteY37" fmla="*/ 3200400 h 5303520"/>
              <a:gd name="connsiteX38" fmla="*/ 3188970 w 5029200"/>
              <a:gd name="connsiteY38" fmla="*/ 3223260 h 5303520"/>
              <a:gd name="connsiteX39" fmla="*/ 3120390 w 5029200"/>
              <a:gd name="connsiteY39" fmla="*/ 3246120 h 5303520"/>
              <a:gd name="connsiteX40" fmla="*/ 3086100 w 5029200"/>
              <a:gd name="connsiteY40" fmla="*/ 3257550 h 5303520"/>
              <a:gd name="connsiteX41" fmla="*/ 3017520 w 5029200"/>
              <a:gd name="connsiteY41" fmla="*/ 3303270 h 5303520"/>
              <a:gd name="connsiteX42" fmla="*/ 2994660 w 5029200"/>
              <a:gd name="connsiteY42" fmla="*/ 3337560 h 5303520"/>
              <a:gd name="connsiteX43" fmla="*/ 2971800 w 5029200"/>
              <a:gd name="connsiteY43" fmla="*/ 3486150 h 5303520"/>
              <a:gd name="connsiteX44" fmla="*/ 2926080 w 5029200"/>
              <a:gd name="connsiteY44" fmla="*/ 3554730 h 5303520"/>
              <a:gd name="connsiteX45" fmla="*/ 2891790 w 5029200"/>
              <a:gd name="connsiteY45" fmla="*/ 3657600 h 5303520"/>
              <a:gd name="connsiteX46" fmla="*/ 2880360 w 5029200"/>
              <a:gd name="connsiteY46" fmla="*/ 3691890 h 5303520"/>
              <a:gd name="connsiteX47" fmla="*/ 2857500 w 5029200"/>
              <a:gd name="connsiteY47" fmla="*/ 3794760 h 5303520"/>
              <a:gd name="connsiteX48" fmla="*/ 2811780 w 5029200"/>
              <a:gd name="connsiteY48" fmla="*/ 3874770 h 5303520"/>
              <a:gd name="connsiteX49" fmla="*/ 2800350 w 5029200"/>
              <a:gd name="connsiteY49" fmla="*/ 3909060 h 5303520"/>
              <a:gd name="connsiteX50" fmla="*/ 2834640 w 5029200"/>
              <a:gd name="connsiteY50" fmla="*/ 3920490 h 5303520"/>
              <a:gd name="connsiteX51" fmla="*/ 2926080 w 5029200"/>
              <a:gd name="connsiteY51" fmla="*/ 3943350 h 5303520"/>
              <a:gd name="connsiteX52" fmla="*/ 2960370 w 5029200"/>
              <a:gd name="connsiteY52" fmla="*/ 3954780 h 5303520"/>
              <a:gd name="connsiteX53" fmla="*/ 3063240 w 5029200"/>
              <a:gd name="connsiteY53" fmla="*/ 4011930 h 5303520"/>
              <a:gd name="connsiteX54" fmla="*/ 3131820 w 5029200"/>
              <a:gd name="connsiteY54" fmla="*/ 4057650 h 5303520"/>
              <a:gd name="connsiteX55" fmla="*/ 3200400 w 5029200"/>
              <a:gd name="connsiteY55" fmla="*/ 4114800 h 5303520"/>
              <a:gd name="connsiteX56" fmla="*/ 3211830 w 5029200"/>
              <a:gd name="connsiteY56" fmla="*/ 4149090 h 5303520"/>
              <a:gd name="connsiteX57" fmla="*/ 3177540 w 5029200"/>
              <a:gd name="connsiteY57" fmla="*/ 4171950 h 5303520"/>
              <a:gd name="connsiteX58" fmla="*/ 3166110 w 5029200"/>
              <a:gd name="connsiteY58" fmla="*/ 4206240 h 5303520"/>
              <a:gd name="connsiteX59" fmla="*/ 3177540 w 5029200"/>
              <a:gd name="connsiteY59" fmla="*/ 4389120 h 5303520"/>
              <a:gd name="connsiteX60" fmla="*/ 3268980 w 5029200"/>
              <a:gd name="connsiteY60" fmla="*/ 4480560 h 5303520"/>
              <a:gd name="connsiteX61" fmla="*/ 3326130 w 5029200"/>
              <a:gd name="connsiteY61" fmla="*/ 4549140 h 5303520"/>
              <a:gd name="connsiteX62" fmla="*/ 3257550 w 5029200"/>
              <a:gd name="connsiteY62" fmla="*/ 4606290 h 5303520"/>
              <a:gd name="connsiteX63" fmla="*/ 3223260 w 5029200"/>
              <a:gd name="connsiteY63" fmla="*/ 4640580 h 5303520"/>
              <a:gd name="connsiteX64" fmla="*/ 3257550 w 5029200"/>
              <a:gd name="connsiteY64" fmla="*/ 4743450 h 5303520"/>
              <a:gd name="connsiteX65" fmla="*/ 3268980 w 5029200"/>
              <a:gd name="connsiteY65" fmla="*/ 4777740 h 5303520"/>
              <a:gd name="connsiteX66" fmla="*/ 3291840 w 5029200"/>
              <a:gd name="connsiteY66" fmla="*/ 4892040 h 5303520"/>
              <a:gd name="connsiteX67" fmla="*/ 3303270 w 5029200"/>
              <a:gd name="connsiteY67" fmla="*/ 4949190 h 5303520"/>
              <a:gd name="connsiteX68" fmla="*/ 3314700 w 5029200"/>
              <a:gd name="connsiteY68" fmla="*/ 4983480 h 5303520"/>
              <a:gd name="connsiteX69" fmla="*/ 3326130 w 5029200"/>
              <a:gd name="connsiteY69" fmla="*/ 5052060 h 5303520"/>
              <a:gd name="connsiteX70" fmla="*/ 3360420 w 5029200"/>
              <a:gd name="connsiteY70" fmla="*/ 5086350 h 5303520"/>
              <a:gd name="connsiteX71" fmla="*/ 3383280 w 5029200"/>
              <a:gd name="connsiteY71" fmla="*/ 5132070 h 5303520"/>
              <a:gd name="connsiteX72" fmla="*/ 3268980 w 5029200"/>
              <a:gd name="connsiteY72" fmla="*/ 5143500 h 5303520"/>
              <a:gd name="connsiteX73" fmla="*/ 3234690 w 5029200"/>
              <a:gd name="connsiteY73" fmla="*/ 5120640 h 5303520"/>
              <a:gd name="connsiteX74" fmla="*/ 3006090 w 5029200"/>
              <a:gd name="connsiteY74" fmla="*/ 5109210 h 5303520"/>
              <a:gd name="connsiteX75" fmla="*/ 2777490 w 5029200"/>
              <a:gd name="connsiteY75" fmla="*/ 5074920 h 5303520"/>
              <a:gd name="connsiteX76" fmla="*/ 2594610 w 5029200"/>
              <a:gd name="connsiteY76" fmla="*/ 5052060 h 5303520"/>
              <a:gd name="connsiteX77" fmla="*/ 2434590 w 5029200"/>
              <a:gd name="connsiteY77" fmla="*/ 5052060 h 5303520"/>
              <a:gd name="connsiteX78" fmla="*/ 2388870 w 5029200"/>
              <a:gd name="connsiteY78" fmla="*/ 5063490 h 5303520"/>
              <a:gd name="connsiteX79" fmla="*/ 2320290 w 5029200"/>
              <a:gd name="connsiteY79" fmla="*/ 5120640 h 5303520"/>
              <a:gd name="connsiteX80" fmla="*/ 2217420 w 5029200"/>
              <a:gd name="connsiteY80" fmla="*/ 5154930 h 5303520"/>
              <a:gd name="connsiteX81" fmla="*/ 2183130 w 5029200"/>
              <a:gd name="connsiteY81" fmla="*/ 5166360 h 5303520"/>
              <a:gd name="connsiteX82" fmla="*/ 2114550 w 5029200"/>
              <a:gd name="connsiteY82" fmla="*/ 5200650 h 5303520"/>
              <a:gd name="connsiteX83" fmla="*/ 2080260 w 5029200"/>
              <a:gd name="connsiteY83" fmla="*/ 5223510 h 5303520"/>
              <a:gd name="connsiteX84" fmla="*/ 2011680 w 5029200"/>
              <a:gd name="connsiteY84" fmla="*/ 5246370 h 5303520"/>
              <a:gd name="connsiteX85" fmla="*/ 1977390 w 5029200"/>
              <a:gd name="connsiteY85" fmla="*/ 5257800 h 5303520"/>
              <a:gd name="connsiteX86" fmla="*/ 1943100 w 5029200"/>
              <a:gd name="connsiteY86" fmla="*/ 5280660 h 5303520"/>
              <a:gd name="connsiteX87" fmla="*/ 1874520 w 5029200"/>
              <a:gd name="connsiteY87" fmla="*/ 5303520 h 5303520"/>
              <a:gd name="connsiteX88" fmla="*/ 1851660 w 5029200"/>
              <a:gd name="connsiteY88" fmla="*/ 5269230 h 5303520"/>
              <a:gd name="connsiteX89" fmla="*/ 1828800 w 5029200"/>
              <a:gd name="connsiteY89" fmla="*/ 5223510 h 5303520"/>
              <a:gd name="connsiteX90" fmla="*/ 1783080 w 5029200"/>
              <a:gd name="connsiteY90" fmla="*/ 5200650 h 5303520"/>
              <a:gd name="connsiteX91" fmla="*/ 1737360 w 5029200"/>
              <a:gd name="connsiteY91" fmla="*/ 5189220 h 5303520"/>
              <a:gd name="connsiteX92" fmla="*/ 1703070 w 5029200"/>
              <a:gd name="connsiteY92" fmla="*/ 5177790 h 5303520"/>
              <a:gd name="connsiteX93" fmla="*/ 1634490 w 5029200"/>
              <a:gd name="connsiteY93" fmla="*/ 5109210 h 5303520"/>
              <a:gd name="connsiteX94" fmla="*/ 1565910 w 5029200"/>
              <a:gd name="connsiteY94" fmla="*/ 5086350 h 5303520"/>
              <a:gd name="connsiteX95" fmla="*/ 1531620 w 5029200"/>
              <a:gd name="connsiteY95" fmla="*/ 5074920 h 5303520"/>
              <a:gd name="connsiteX96" fmla="*/ 1463040 w 5029200"/>
              <a:gd name="connsiteY96" fmla="*/ 5063490 h 5303520"/>
              <a:gd name="connsiteX97" fmla="*/ 1360170 w 5029200"/>
              <a:gd name="connsiteY97" fmla="*/ 4983480 h 5303520"/>
              <a:gd name="connsiteX98" fmla="*/ 1291590 w 5029200"/>
              <a:gd name="connsiteY98" fmla="*/ 4880610 h 5303520"/>
              <a:gd name="connsiteX99" fmla="*/ 1268730 w 5029200"/>
              <a:gd name="connsiteY99" fmla="*/ 4846320 h 5303520"/>
              <a:gd name="connsiteX100" fmla="*/ 1234440 w 5029200"/>
              <a:gd name="connsiteY100" fmla="*/ 4834890 h 5303520"/>
              <a:gd name="connsiteX101" fmla="*/ 1211580 w 5029200"/>
              <a:gd name="connsiteY101" fmla="*/ 4766310 h 5303520"/>
              <a:gd name="connsiteX102" fmla="*/ 1165860 w 5029200"/>
              <a:gd name="connsiteY102" fmla="*/ 4709160 h 5303520"/>
              <a:gd name="connsiteX103" fmla="*/ 1131570 w 5029200"/>
              <a:gd name="connsiteY103" fmla="*/ 4697730 h 5303520"/>
              <a:gd name="connsiteX104" fmla="*/ 1062990 w 5029200"/>
              <a:gd name="connsiteY104" fmla="*/ 4652010 h 5303520"/>
              <a:gd name="connsiteX105" fmla="*/ 994410 w 5029200"/>
              <a:gd name="connsiteY105" fmla="*/ 4629150 h 5303520"/>
              <a:gd name="connsiteX106" fmla="*/ 971550 w 5029200"/>
              <a:gd name="connsiteY106" fmla="*/ 4663440 h 5303520"/>
              <a:gd name="connsiteX107" fmla="*/ 902970 w 5029200"/>
              <a:gd name="connsiteY107" fmla="*/ 4686300 h 5303520"/>
              <a:gd name="connsiteX108" fmla="*/ 811530 w 5029200"/>
              <a:gd name="connsiteY108" fmla="*/ 4674870 h 5303520"/>
              <a:gd name="connsiteX109" fmla="*/ 800100 w 5029200"/>
              <a:gd name="connsiteY109" fmla="*/ 4560570 h 5303520"/>
              <a:gd name="connsiteX110" fmla="*/ 731520 w 5029200"/>
              <a:gd name="connsiteY110" fmla="*/ 4514850 h 5303520"/>
              <a:gd name="connsiteX111" fmla="*/ 697230 w 5029200"/>
              <a:gd name="connsiteY111" fmla="*/ 4503420 h 5303520"/>
              <a:gd name="connsiteX112" fmla="*/ 605790 w 5029200"/>
              <a:gd name="connsiteY112" fmla="*/ 4400550 h 5303520"/>
              <a:gd name="connsiteX113" fmla="*/ 502920 w 5029200"/>
              <a:gd name="connsiteY113" fmla="*/ 4354830 h 5303520"/>
              <a:gd name="connsiteX114" fmla="*/ 457200 w 5029200"/>
              <a:gd name="connsiteY114" fmla="*/ 4286250 h 5303520"/>
              <a:gd name="connsiteX115" fmla="*/ 422910 w 5029200"/>
              <a:gd name="connsiteY115" fmla="*/ 4217670 h 5303520"/>
              <a:gd name="connsiteX116" fmla="*/ 354330 w 5029200"/>
              <a:gd name="connsiteY116" fmla="*/ 4171950 h 5303520"/>
              <a:gd name="connsiteX117" fmla="*/ 320040 w 5029200"/>
              <a:gd name="connsiteY117" fmla="*/ 4149090 h 5303520"/>
              <a:gd name="connsiteX118" fmla="*/ 285750 w 5029200"/>
              <a:gd name="connsiteY118" fmla="*/ 4126230 h 5303520"/>
              <a:gd name="connsiteX119" fmla="*/ 251460 w 5029200"/>
              <a:gd name="connsiteY119" fmla="*/ 4114800 h 5303520"/>
              <a:gd name="connsiteX120" fmla="*/ 205740 w 5029200"/>
              <a:gd name="connsiteY120" fmla="*/ 4046220 h 5303520"/>
              <a:gd name="connsiteX121" fmla="*/ 102870 w 5029200"/>
              <a:gd name="connsiteY121" fmla="*/ 3954780 h 5303520"/>
              <a:gd name="connsiteX122" fmla="*/ 80010 w 5029200"/>
              <a:gd name="connsiteY122" fmla="*/ 3794760 h 5303520"/>
              <a:gd name="connsiteX123" fmla="*/ 68580 w 5029200"/>
              <a:gd name="connsiteY123" fmla="*/ 3760470 h 5303520"/>
              <a:gd name="connsiteX124" fmla="*/ 57150 w 5029200"/>
              <a:gd name="connsiteY124" fmla="*/ 3714750 h 5303520"/>
              <a:gd name="connsiteX125" fmla="*/ 0 w 5029200"/>
              <a:gd name="connsiteY125" fmla="*/ 3611880 h 5303520"/>
              <a:gd name="connsiteX126" fmla="*/ 22860 w 5029200"/>
              <a:gd name="connsiteY126" fmla="*/ 3577590 h 5303520"/>
              <a:gd name="connsiteX127" fmla="*/ 91440 w 5029200"/>
              <a:gd name="connsiteY127" fmla="*/ 3566160 h 5303520"/>
              <a:gd name="connsiteX128" fmla="*/ 125730 w 5029200"/>
              <a:gd name="connsiteY128" fmla="*/ 3554730 h 5303520"/>
              <a:gd name="connsiteX129" fmla="*/ 171450 w 5029200"/>
              <a:gd name="connsiteY129" fmla="*/ 3486150 h 5303520"/>
              <a:gd name="connsiteX130" fmla="*/ 194310 w 5029200"/>
              <a:gd name="connsiteY130" fmla="*/ 3451860 h 5303520"/>
              <a:gd name="connsiteX131" fmla="*/ 217170 w 5029200"/>
              <a:gd name="connsiteY131" fmla="*/ 3383280 h 5303520"/>
              <a:gd name="connsiteX132" fmla="*/ 228600 w 5029200"/>
              <a:gd name="connsiteY132" fmla="*/ 3348990 h 5303520"/>
              <a:gd name="connsiteX133" fmla="*/ 205740 w 5029200"/>
              <a:gd name="connsiteY133" fmla="*/ 3314700 h 5303520"/>
              <a:gd name="connsiteX134" fmla="*/ 194310 w 5029200"/>
              <a:gd name="connsiteY134" fmla="*/ 3280410 h 5303520"/>
              <a:gd name="connsiteX135" fmla="*/ 148590 w 5029200"/>
              <a:gd name="connsiteY135" fmla="*/ 3211830 h 5303520"/>
              <a:gd name="connsiteX136" fmla="*/ 125730 w 5029200"/>
              <a:gd name="connsiteY136" fmla="*/ 3177540 h 5303520"/>
              <a:gd name="connsiteX137" fmla="*/ 114300 w 5029200"/>
              <a:gd name="connsiteY137" fmla="*/ 3143250 h 5303520"/>
              <a:gd name="connsiteX138" fmla="*/ 194310 w 5029200"/>
              <a:gd name="connsiteY138" fmla="*/ 3097530 h 5303520"/>
              <a:gd name="connsiteX139" fmla="*/ 182880 w 5029200"/>
              <a:gd name="connsiteY139" fmla="*/ 3063240 h 5303520"/>
              <a:gd name="connsiteX140" fmla="*/ 217170 w 5029200"/>
              <a:gd name="connsiteY140" fmla="*/ 3028950 h 5303520"/>
              <a:gd name="connsiteX141" fmla="*/ 228600 w 5029200"/>
              <a:gd name="connsiteY141" fmla="*/ 2994660 h 5303520"/>
              <a:gd name="connsiteX142" fmla="*/ 251460 w 5029200"/>
              <a:gd name="connsiteY142" fmla="*/ 2960370 h 5303520"/>
              <a:gd name="connsiteX143" fmla="*/ 274320 w 5029200"/>
              <a:gd name="connsiteY143" fmla="*/ 2880360 h 5303520"/>
              <a:gd name="connsiteX144" fmla="*/ 320040 w 5029200"/>
              <a:gd name="connsiteY144" fmla="*/ 2891790 h 5303520"/>
              <a:gd name="connsiteX145" fmla="*/ 331470 w 5029200"/>
              <a:gd name="connsiteY145" fmla="*/ 2926080 h 5303520"/>
              <a:gd name="connsiteX146" fmla="*/ 342900 w 5029200"/>
              <a:gd name="connsiteY146" fmla="*/ 3006090 h 5303520"/>
              <a:gd name="connsiteX147" fmla="*/ 388620 w 5029200"/>
              <a:gd name="connsiteY147" fmla="*/ 3017520 h 5303520"/>
              <a:gd name="connsiteX148" fmla="*/ 457200 w 5029200"/>
              <a:gd name="connsiteY148" fmla="*/ 3040380 h 5303520"/>
              <a:gd name="connsiteX149" fmla="*/ 537210 w 5029200"/>
              <a:gd name="connsiteY149" fmla="*/ 3028950 h 5303520"/>
              <a:gd name="connsiteX150" fmla="*/ 594360 w 5029200"/>
              <a:gd name="connsiteY150" fmla="*/ 3017520 h 5303520"/>
              <a:gd name="connsiteX151" fmla="*/ 685800 w 5029200"/>
              <a:gd name="connsiteY151" fmla="*/ 3006090 h 5303520"/>
              <a:gd name="connsiteX152" fmla="*/ 754380 w 5029200"/>
              <a:gd name="connsiteY152" fmla="*/ 2971800 h 5303520"/>
              <a:gd name="connsiteX153" fmla="*/ 891540 w 5029200"/>
              <a:gd name="connsiteY153" fmla="*/ 3006090 h 5303520"/>
              <a:gd name="connsiteX154" fmla="*/ 925830 w 5029200"/>
              <a:gd name="connsiteY154" fmla="*/ 3028950 h 5303520"/>
              <a:gd name="connsiteX155" fmla="*/ 971550 w 5029200"/>
              <a:gd name="connsiteY155" fmla="*/ 3017520 h 5303520"/>
              <a:gd name="connsiteX156" fmla="*/ 1028700 w 5029200"/>
              <a:gd name="connsiteY156" fmla="*/ 2914650 h 5303520"/>
              <a:gd name="connsiteX157" fmla="*/ 1051560 w 5029200"/>
              <a:gd name="connsiteY157" fmla="*/ 2880360 h 5303520"/>
              <a:gd name="connsiteX158" fmla="*/ 1074420 w 5029200"/>
              <a:gd name="connsiteY158" fmla="*/ 2811780 h 5303520"/>
              <a:gd name="connsiteX159" fmla="*/ 1085850 w 5029200"/>
              <a:gd name="connsiteY159" fmla="*/ 2708910 h 5303520"/>
              <a:gd name="connsiteX160" fmla="*/ 1131570 w 5029200"/>
              <a:gd name="connsiteY160" fmla="*/ 2640330 h 5303520"/>
              <a:gd name="connsiteX161" fmla="*/ 1177290 w 5029200"/>
              <a:gd name="connsiteY161" fmla="*/ 2526030 h 5303520"/>
              <a:gd name="connsiteX162" fmla="*/ 1200150 w 5029200"/>
              <a:gd name="connsiteY162" fmla="*/ 2491740 h 5303520"/>
              <a:gd name="connsiteX163" fmla="*/ 1223010 w 5029200"/>
              <a:gd name="connsiteY163" fmla="*/ 2423160 h 5303520"/>
              <a:gd name="connsiteX164" fmla="*/ 1234440 w 5029200"/>
              <a:gd name="connsiteY164" fmla="*/ 2388870 h 5303520"/>
              <a:gd name="connsiteX165" fmla="*/ 1268730 w 5029200"/>
              <a:gd name="connsiteY165" fmla="*/ 2366010 h 5303520"/>
              <a:gd name="connsiteX166" fmla="*/ 1303020 w 5029200"/>
              <a:gd name="connsiteY166" fmla="*/ 2354580 h 5303520"/>
              <a:gd name="connsiteX167" fmla="*/ 1463040 w 5029200"/>
              <a:gd name="connsiteY167" fmla="*/ 2354580 h 5303520"/>
              <a:gd name="connsiteX168" fmla="*/ 1497330 w 5029200"/>
              <a:gd name="connsiteY168" fmla="*/ 2331720 h 5303520"/>
              <a:gd name="connsiteX169" fmla="*/ 1520190 w 5029200"/>
              <a:gd name="connsiteY169" fmla="*/ 2263140 h 5303520"/>
              <a:gd name="connsiteX170" fmla="*/ 1531620 w 5029200"/>
              <a:gd name="connsiteY170" fmla="*/ 2228850 h 5303520"/>
              <a:gd name="connsiteX171" fmla="*/ 1543050 w 5029200"/>
              <a:gd name="connsiteY171" fmla="*/ 2171700 h 5303520"/>
              <a:gd name="connsiteX172" fmla="*/ 1565910 w 5029200"/>
              <a:gd name="connsiteY172" fmla="*/ 2137410 h 5303520"/>
              <a:gd name="connsiteX173" fmla="*/ 1725930 w 5029200"/>
              <a:gd name="connsiteY173" fmla="*/ 2125980 h 5303520"/>
              <a:gd name="connsiteX174" fmla="*/ 1851660 w 5029200"/>
              <a:gd name="connsiteY174" fmla="*/ 2183130 h 5303520"/>
              <a:gd name="connsiteX175" fmla="*/ 1851660 w 5029200"/>
              <a:gd name="connsiteY175" fmla="*/ 2183130 h 5303520"/>
              <a:gd name="connsiteX176" fmla="*/ 1920240 w 5029200"/>
              <a:gd name="connsiteY176" fmla="*/ 2205990 h 5303520"/>
              <a:gd name="connsiteX177" fmla="*/ 1954530 w 5029200"/>
              <a:gd name="connsiteY177" fmla="*/ 2217420 h 5303520"/>
              <a:gd name="connsiteX178" fmla="*/ 2091690 w 5029200"/>
              <a:gd name="connsiteY178" fmla="*/ 2205990 h 5303520"/>
              <a:gd name="connsiteX179" fmla="*/ 2160270 w 5029200"/>
              <a:gd name="connsiteY179" fmla="*/ 2183130 h 5303520"/>
              <a:gd name="connsiteX180" fmla="*/ 2194560 w 5029200"/>
              <a:gd name="connsiteY180" fmla="*/ 2171700 h 5303520"/>
              <a:gd name="connsiteX181" fmla="*/ 2205990 w 5029200"/>
              <a:gd name="connsiteY181" fmla="*/ 2034540 h 5303520"/>
              <a:gd name="connsiteX182" fmla="*/ 2217420 w 5029200"/>
              <a:gd name="connsiteY182" fmla="*/ 1977390 h 5303520"/>
              <a:gd name="connsiteX183" fmla="*/ 2228850 w 5029200"/>
              <a:gd name="connsiteY183" fmla="*/ 1840230 h 5303520"/>
              <a:gd name="connsiteX184" fmla="*/ 2240280 w 5029200"/>
              <a:gd name="connsiteY184" fmla="*/ 1760220 h 5303520"/>
              <a:gd name="connsiteX185" fmla="*/ 2274570 w 5029200"/>
              <a:gd name="connsiteY185" fmla="*/ 1748790 h 5303520"/>
              <a:gd name="connsiteX186" fmla="*/ 2331720 w 5029200"/>
              <a:gd name="connsiteY186" fmla="*/ 1737360 h 5303520"/>
              <a:gd name="connsiteX187" fmla="*/ 2560320 w 5029200"/>
              <a:gd name="connsiteY187" fmla="*/ 1737360 h 5303520"/>
              <a:gd name="connsiteX188" fmla="*/ 2628900 w 5029200"/>
              <a:gd name="connsiteY188" fmla="*/ 1691640 h 5303520"/>
              <a:gd name="connsiteX189" fmla="*/ 2651760 w 5029200"/>
              <a:gd name="connsiteY189" fmla="*/ 1657350 h 5303520"/>
              <a:gd name="connsiteX190" fmla="*/ 2686050 w 5029200"/>
              <a:gd name="connsiteY190" fmla="*/ 1623060 h 5303520"/>
              <a:gd name="connsiteX191" fmla="*/ 2697480 w 5029200"/>
              <a:gd name="connsiteY191" fmla="*/ 1588770 h 5303520"/>
              <a:gd name="connsiteX192" fmla="*/ 2731770 w 5029200"/>
              <a:gd name="connsiteY192" fmla="*/ 1520190 h 5303520"/>
              <a:gd name="connsiteX193" fmla="*/ 2708910 w 5029200"/>
              <a:gd name="connsiteY193" fmla="*/ 1371600 h 5303520"/>
              <a:gd name="connsiteX194" fmla="*/ 2628900 w 5029200"/>
              <a:gd name="connsiteY194" fmla="*/ 1268730 h 5303520"/>
              <a:gd name="connsiteX195" fmla="*/ 2594610 w 5029200"/>
              <a:gd name="connsiteY195" fmla="*/ 1200150 h 5303520"/>
              <a:gd name="connsiteX196" fmla="*/ 2548890 w 5029200"/>
              <a:gd name="connsiteY196" fmla="*/ 1131570 h 5303520"/>
              <a:gd name="connsiteX197" fmla="*/ 2514600 w 5029200"/>
              <a:gd name="connsiteY197" fmla="*/ 1062990 h 5303520"/>
              <a:gd name="connsiteX198" fmla="*/ 2503170 w 5029200"/>
              <a:gd name="connsiteY198" fmla="*/ 1028700 h 5303520"/>
              <a:gd name="connsiteX199" fmla="*/ 2480310 w 5029200"/>
              <a:gd name="connsiteY199" fmla="*/ 994410 h 5303520"/>
              <a:gd name="connsiteX200" fmla="*/ 2434590 w 5029200"/>
              <a:gd name="connsiteY200" fmla="*/ 891540 h 5303520"/>
              <a:gd name="connsiteX201" fmla="*/ 2537460 w 5029200"/>
              <a:gd name="connsiteY201" fmla="*/ 845820 h 5303520"/>
              <a:gd name="connsiteX202" fmla="*/ 2571750 w 5029200"/>
              <a:gd name="connsiteY202" fmla="*/ 834390 h 5303520"/>
              <a:gd name="connsiteX203" fmla="*/ 2640330 w 5029200"/>
              <a:gd name="connsiteY203" fmla="*/ 788670 h 5303520"/>
              <a:gd name="connsiteX204" fmla="*/ 2674620 w 5029200"/>
              <a:gd name="connsiteY204" fmla="*/ 640080 h 5303520"/>
              <a:gd name="connsiteX205" fmla="*/ 2651760 w 5029200"/>
              <a:gd name="connsiteY205" fmla="*/ 605790 h 5303520"/>
              <a:gd name="connsiteX206" fmla="*/ 2583180 w 5029200"/>
              <a:gd name="connsiteY206" fmla="*/ 560070 h 5303520"/>
              <a:gd name="connsiteX207" fmla="*/ 2560320 w 5029200"/>
              <a:gd name="connsiteY207" fmla="*/ 525780 h 5303520"/>
              <a:gd name="connsiteX208" fmla="*/ 2640330 w 5029200"/>
              <a:gd name="connsiteY208" fmla="*/ 514350 h 5303520"/>
              <a:gd name="connsiteX209" fmla="*/ 2743200 w 5029200"/>
              <a:gd name="connsiteY209" fmla="*/ 468630 h 5303520"/>
              <a:gd name="connsiteX210" fmla="*/ 2834640 w 5029200"/>
              <a:gd name="connsiteY210" fmla="*/ 422910 h 5303520"/>
              <a:gd name="connsiteX211" fmla="*/ 2834640 w 5029200"/>
              <a:gd name="connsiteY211" fmla="*/ 422910 h 5303520"/>
              <a:gd name="connsiteX212" fmla="*/ 2903220 w 5029200"/>
              <a:gd name="connsiteY212" fmla="*/ 342900 h 5303520"/>
              <a:gd name="connsiteX213" fmla="*/ 2914650 w 5029200"/>
              <a:gd name="connsiteY213" fmla="*/ 228600 h 5303520"/>
              <a:gd name="connsiteX214" fmla="*/ 2914650 w 5029200"/>
              <a:gd name="connsiteY214" fmla="*/ 228600 h 5303520"/>
              <a:gd name="connsiteX215" fmla="*/ 2926080 w 5029200"/>
              <a:gd name="connsiteY215" fmla="*/ 125730 h 5303520"/>
              <a:gd name="connsiteX216" fmla="*/ 2937510 w 5029200"/>
              <a:gd name="connsiteY216" fmla="*/ 80010 h 5303520"/>
              <a:gd name="connsiteX217" fmla="*/ 2994660 w 5029200"/>
              <a:gd name="connsiteY217" fmla="*/ 91440 h 5303520"/>
              <a:gd name="connsiteX218" fmla="*/ 3040380 w 5029200"/>
              <a:gd name="connsiteY218" fmla="*/ 194310 h 5303520"/>
              <a:gd name="connsiteX219" fmla="*/ 3074670 w 5029200"/>
              <a:gd name="connsiteY219" fmla="*/ 217170 h 5303520"/>
              <a:gd name="connsiteX220" fmla="*/ 3326130 w 5029200"/>
              <a:gd name="connsiteY220" fmla="*/ 228600 h 5303520"/>
              <a:gd name="connsiteX221" fmla="*/ 3383280 w 5029200"/>
              <a:gd name="connsiteY221" fmla="*/ 240030 h 5303520"/>
              <a:gd name="connsiteX222" fmla="*/ 3634740 w 5029200"/>
              <a:gd name="connsiteY222" fmla="*/ 217170 h 5303520"/>
              <a:gd name="connsiteX223" fmla="*/ 3703320 w 5029200"/>
              <a:gd name="connsiteY223" fmla="*/ 171450 h 5303520"/>
              <a:gd name="connsiteX224" fmla="*/ 3726180 w 5029200"/>
              <a:gd name="connsiteY224" fmla="*/ 137160 h 5303520"/>
              <a:gd name="connsiteX225" fmla="*/ 3794760 w 5029200"/>
              <a:gd name="connsiteY225" fmla="*/ 80010 h 5303520"/>
              <a:gd name="connsiteX226" fmla="*/ 3851910 w 5029200"/>
              <a:gd name="connsiteY226" fmla="*/ 11430 h 5303520"/>
              <a:gd name="connsiteX227" fmla="*/ 3886200 w 5029200"/>
              <a:gd name="connsiteY227" fmla="*/ 0 h 5303520"/>
              <a:gd name="connsiteX228" fmla="*/ 4011930 w 5029200"/>
              <a:gd name="connsiteY228" fmla="*/ 11430 h 5303520"/>
              <a:gd name="connsiteX229" fmla="*/ 4069080 w 5029200"/>
              <a:gd name="connsiteY229" fmla="*/ 22860 h 5303520"/>
              <a:gd name="connsiteX230" fmla="*/ 4183380 w 5029200"/>
              <a:gd name="connsiteY230" fmla="*/ 45720 h 5303520"/>
              <a:gd name="connsiteX231" fmla="*/ 4229100 w 5029200"/>
              <a:gd name="connsiteY231" fmla="*/ 148590 h 5303520"/>
              <a:gd name="connsiteX232" fmla="*/ 4240530 w 5029200"/>
              <a:gd name="connsiteY232" fmla="*/ 182880 h 5303520"/>
              <a:gd name="connsiteX233" fmla="*/ 4274820 w 5029200"/>
              <a:gd name="connsiteY233" fmla="*/ 251460 h 5303520"/>
              <a:gd name="connsiteX234" fmla="*/ 4263390 w 5029200"/>
              <a:gd name="connsiteY234" fmla="*/ 308610 h 5303520"/>
              <a:gd name="connsiteX235" fmla="*/ 4229100 w 5029200"/>
              <a:gd name="connsiteY235" fmla="*/ 331470 h 5303520"/>
              <a:gd name="connsiteX236" fmla="*/ 4160520 w 5029200"/>
              <a:gd name="connsiteY236" fmla="*/ 377190 h 5303520"/>
              <a:gd name="connsiteX237" fmla="*/ 4126230 w 5029200"/>
              <a:gd name="connsiteY237" fmla="*/ 411480 h 5303520"/>
              <a:gd name="connsiteX238" fmla="*/ 4011930 w 5029200"/>
              <a:gd name="connsiteY238" fmla="*/ 480060 h 5303520"/>
              <a:gd name="connsiteX239" fmla="*/ 3977640 w 5029200"/>
              <a:gd name="connsiteY239" fmla="*/ 491490 h 5303520"/>
              <a:gd name="connsiteX240" fmla="*/ 3943350 w 5029200"/>
              <a:gd name="connsiteY240" fmla="*/ 514350 h 5303520"/>
              <a:gd name="connsiteX241" fmla="*/ 3840480 w 5029200"/>
              <a:gd name="connsiteY241" fmla="*/ 548640 h 5303520"/>
              <a:gd name="connsiteX242" fmla="*/ 3771900 w 5029200"/>
              <a:gd name="connsiteY242" fmla="*/ 582930 h 5303520"/>
              <a:gd name="connsiteX243" fmla="*/ 3691890 w 5029200"/>
              <a:gd name="connsiteY243" fmla="*/ 685800 h 5303520"/>
              <a:gd name="connsiteX244" fmla="*/ 3669030 w 5029200"/>
              <a:gd name="connsiteY244" fmla="*/ 720090 h 5303520"/>
              <a:gd name="connsiteX245" fmla="*/ 3657600 w 5029200"/>
              <a:gd name="connsiteY245" fmla="*/ 754380 h 5303520"/>
              <a:gd name="connsiteX246" fmla="*/ 3623310 w 5029200"/>
              <a:gd name="connsiteY246" fmla="*/ 788670 h 5303520"/>
              <a:gd name="connsiteX247" fmla="*/ 3566160 w 5029200"/>
              <a:gd name="connsiteY247" fmla="*/ 891540 h 5303520"/>
              <a:gd name="connsiteX248" fmla="*/ 3497580 w 5029200"/>
              <a:gd name="connsiteY248" fmla="*/ 971550 h 5303520"/>
              <a:gd name="connsiteX249" fmla="*/ 3486150 w 5029200"/>
              <a:gd name="connsiteY249" fmla="*/ 1005840 h 5303520"/>
              <a:gd name="connsiteX250" fmla="*/ 3371850 w 5029200"/>
              <a:gd name="connsiteY250" fmla="*/ 1097280 h 5303520"/>
              <a:gd name="connsiteX251" fmla="*/ 3360420 w 5029200"/>
              <a:gd name="connsiteY251" fmla="*/ 1165860 h 5303520"/>
              <a:gd name="connsiteX252" fmla="*/ 3371850 w 5029200"/>
              <a:gd name="connsiteY252" fmla="*/ 1211580 h 5303520"/>
              <a:gd name="connsiteX253" fmla="*/ 3383280 w 5029200"/>
              <a:gd name="connsiteY253" fmla="*/ 1245870 h 5303520"/>
              <a:gd name="connsiteX254" fmla="*/ 3440430 w 5029200"/>
              <a:gd name="connsiteY254" fmla="*/ 1314450 h 5303520"/>
              <a:gd name="connsiteX255" fmla="*/ 3451860 w 5029200"/>
              <a:gd name="connsiteY255" fmla="*/ 1348740 h 5303520"/>
              <a:gd name="connsiteX256" fmla="*/ 3474720 w 5029200"/>
              <a:gd name="connsiteY256" fmla="*/ 1383030 h 5303520"/>
              <a:gd name="connsiteX257" fmla="*/ 3543300 w 5029200"/>
              <a:gd name="connsiteY257" fmla="*/ 1463040 h 5303520"/>
              <a:gd name="connsiteX258" fmla="*/ 3611880 w 5029200"/>
              <a:gd name="connsiteY258" fmla="*/ 1508760 h 5303520"/>
              <a:gd name="connsiteX259" fmla="*/ 3680460 w 5029200"/>
              <a:gd name="connsiteY259" fmla="*/ 1554480 h 5303520"/>
              <a:gd name="connsiteX260" fmla="*/ 3714750 w 5029200"/>
              <a:gd name="connsiteY260" fmla="*/ 1588770 h 5303520"/>
              <a:gd name="connsiteX261" fmla="*/ 3703320 w 5029200"/>
              <a:gd name="connsiteY261" fmla="*/ 1657350 h 5303520"/>
              <a:gd name="connsiteX262" fmla="*/ 3669030 w 5029200"/>
              <a:gd name="connsiteY262" fmla="*/ 1737360 h 5303520"/>
              <a:gd name="connsiteX263" fmla="*/ 3646170 w 5029200"/>
              <a:gd name="connsiteY263" fmla="*/ 1805940 h 5303520"/>
              <a:gd name="connsiteX264" fmla="*/ 3634740 w 5029200"/>
              <a:gd name="connsiteY264" fmla="*/ 1840230 h 5303520"/>
              <a:gd name="connsiteX265" fmla="*/ 3623310 w 5029200"/>
              <a:gd name="connsiteY265" fmla="*/ 2080260 h 5303520"/>
              <a:gd name="connsiteX266" fmla="*/ 3611880 w 5029200"/>
              <a:gd name="connsiteY266" fmla="*/ 2228850 h 5303520"/>
              <a:gd name="connsiteX267" fmla="*/ 3646170 w 5029200"/>
              <a:gd name="connsiteY267" fmla="*/ 2366010 h 5303520"/>
              <a:gd name="connsiteX268" fmla="*/ 3714750 w 5029200"/>
              <a:gd name="connsiteY268" fmla="*/ 2388870 h 5303520"/>
              <a:gd name="connsiteX269" fmla="*/ 3760470 w 5029200"/>
              <a:gd name="connsiteY269" fmla="*/ 2423160 h 5303520"/>
              <a:gd name="connsiteX270" fmla="*/ 3817620 w 5029200"/>
              <a:gd name="connsiteY270" fmla="*/ 2491740 h 5303520"/>
              <a:gd name="connsiteX271" fmla="*/ 3851910 w 5029200"/>
              <a:gd name="connsiteY271" fmla="*/ 2560320 h 5303520"/>
              <a:gd name="connsiteX272" fmla="*/ 3886200 w 5029200"/>
              <a:gd name="connsiteY272" fmla="*/ 2583180 h 5303520"/>
              <a:gd name="connsiteX273" fmla="*/ 3920490 w 5029200"/>
              <a:gd name="connsiteY273" fmla="*/ 2617470 h 5303520"/>
              <a:gd name="connsiteX274" fmla="*/ 3954780 w 5029200"/>
              <a:gd name="connsiteY274" fmla="*/ 2628900 h 5303520"/>
              <a:gd name="connsiteX275" fmla="*/ 4057650 w 5029200"/>
              <a:gd name="connsiteY275" fmla="*/ 2686050 h 5303520"/>
              <a:gd name="connsiteX276" fmla="*/ 4149090 w 5029200"/>
              <a:gd name="connsiteY276" fmla="*/ 2674620 h 5303520"/>
              <a:gd name="connsiteX277" fmla="*/ 4331970 w 5029200"/>
              <a:gd name="connsiteY277" fmla="*/ 2651760 h 5303520"/>
              <a:gd name="connsiteX278" fmla="*/ 4400550 w 5029200"/>
              <a:gd name="connsiteY278" fmla="*/ 2628900 h 5303520"/>
              <a:gd name="connsiteX279" fmla="*/ 4434840 w 5029200"/>
              <a:gd name="connsiteY279" fmla="*/ 2617470 h 5303520"/>
              <a:gd name="connsiteX280" fmla="*/ 4469130 w 5029200"/>
              <a:gd name="connsiteY280" fmla="*/ 2594610 h 5303520"/>
              <a:gd name="connsiteX281" fmla="*/ 4537710 w 5029200"/>
              <a:gd name="connsiteY281" fmla="*/ 2640330 h 5303520"/>
              <a:gd name="connsiteX282" fmla="*/ 4606290 w 5029200"/>
              <a:gd name="connsiteY282" fmla="*/ 2674620 h 5303520"/>
              <a:gd name="connsiteX283" fmla="*/ 4663440 w 5029200"/>
              <a:gd name="connsiteY283" fmla="*/ 2743200 h 5303520"/>
              <a:gd name="connsiteX284" fmla="*/ 4697730 w 5029200"/>
              <a:gd name="connsiteY284" fmla="*/ 2754630 h 5303520"/>
              <a:gd name="connsiteX285" fmla="*/ 4800600 w 5029200"/>
              <a:gd name="connsiteY285" fmla="*/ 2823210 h 5303520"/>
              <a:gd name="connsiteX286" fmla="*/ 4834890 w 5029200"/>
              <a:gd name="connsiteY286" fmla="*/ 2846070 h 5303520"/>
              <a:gd name="connsiteX287" fmla="*/ 4869180 w 5029200"/>
              <a:gd name="connsiteY287" fmla="*/ 2880360 h 5303520"/>
              <a:gd name="connsiteX288" fmla="*/ 4892040 w 5029200"/>
              <a:gd name="connsiteY288" fmla="*/ 2914650 h 5303520"/>
              <a:gd name="connsiteX289" fmla="*/ 4926330 w 5029200"/>
              <a:gd name="connsiteY289" fmla="*/ 2926080 h 5303520"/>
              <a:gd name="connsiteX290" fmla="*/ 4960620 w 5029200"/>
              <a:gd name="connsiteY290" fmla="*/ 2994660 h 5303520"/>
              <a:gd name="connsiteX291" fmla="*/ 4983480 w 5029200"/>
              <a:gd name="connsiteY291" fmla="*/ 3028950 h 5303520"/>
              <a:gd name="connsiteX292" fmla="*/ 5029200 w 5029200"/>
              <a:gd name="connsiteY292" fmla="*/ 3063240 h 5303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</a:cxnLst>
            <a:rect l="l" t="t" r="r" b="b"/>
            <a:pathLst>
              <a:path w="5029200" h="5303520">
                <a:moveTo>
                  <a:pt x="5029200" y="3063240"/>
                </a:moveTo>
                <a:lnTo>
                  <a:pt x="5029200" y="3063240"/>
                </a:lnTo>
                <a:lnTo>
                  <a:pt x="4937760" y="3097530"/>
                </a:lnTo>
                <a:cubicBezTo>
                  <a:pt x="4926437" y="3101647"/>
                  <a:pt x="4915518" y="3108960"/>
                  <a:pt x="4903470" y="3108960"/>
                </a:cubicBezTo>
                <a:cubicBezTo>
                  <a:pt x="4887761" y="3108960"/>
                  <a:pt x="4872990" y="3101340"/>
                  <a:pt x="4857750" y="3097530"/>
                </a:cubicBezTo>
                <a:cubicBezTo>
                  <a:pt x="4841954" y="3073835"/>
                  <a:pt x="4830175" y="3039509"/>
                  <a:pt x="4789170" y="3051810"/>
                </a:cubicBezTo>
                <a:cubicBezTo>
                  <a:pt x="4762854" y="3059705"/>
                  <a:pt x="4743450" y="3082290"/>
                  <a:pt x="4720590" y="3097530"/>
                </a:cubicBezTo>
                <a:cubicBezTo>
                  <a:pt x="4709160" y="3105150"/>
                  <a:pt x="4699332" y="3116046"/>
                  <a:pt x="4686300" y="3120390"/>
                </a:cubicBezTo>
                <a:cubicBezTo>
                  <a:pt x="4663440" y="3128010"/>
                  <a:pt x="4641097" y="3137406"/>
                  <a:pt x="4617720" y="3143250"/>
                </a:cubicBezTo>
                <a:cubicBezTo>
                  <a:pt x="4603071" y="3146912"/>
                  <a:pt x="4554108" y="3157911"/>
                  <a:pt x="4537710" y="3166110"/>
                </a:cubicBezTo>
                <a:cubicBezTo>
                  <a:pt x="4525423" y="3172253"/>
                  <a:pt x="4515707" y="3182827"/>
                  <a:pt x="4503420" y="3188970"/>
                </a:cubicBezTo>
                <a:cubicBezTo>
                  <a:pt x="4492644" y="3194358"/>
                  <a:pt x="4479906" y="3195012"/>
                  <a:pt x="4469130" y="3200400"/>
                </a:cubicBezTo>
                <a:cubicBezTo>
                  <a:pt x="4456843" y="3206543"/>
                  <a:pt x="4447127" y="3217117"/>
                  <a:pt x="4434840" y="3223260"/>
                </a:cubicBezTo>
                <a:cubicBezTo>
                  <a:pt x="4418442" y="3231459"/>
                  <a:pt x="4369479" y="3242458"/>
                  <a:pt x="4354830" y="3246120"/>
                </a:cubicBezTo>
                <a:cubicBezTo>
                  <a:pt x="4256560" y="3311634"/>
                  <a:pt x="4380894" y="3233088"/>
                  <a:pt x="4286250" y="3280410"/>
                </a:cubicBezTo>
                <a:cubicBezTo>
                  <a:pt x="4273963" y="3286553"/>
                  <a:pt x="4264247" y="3297127"/>
                  <a:pt x="4251960" y="3303270"/>
                </a:cubicBezTo>
                <a:cubicBezTo>
                  <a:pt x="4241184" y="3308658"/>
                  <a:pt x="4228202" y="3308849"/>
                  <a:pt x="4217670" y="3314700"/>
                </a:cubicBezTo>
                <a:cubicBezTo>
                  <a:pt x="4193653" y="3328043"/>
                  <a:pt x="4175154" y="3351732"/>
                  <a:pt x="4149090" y="3360420"/>
                </a:cubicBezTo>
                <a:lnTo>
                  <a:pt x="4080510" y="3383280"/>
                </a:lnTo>
                <a:cubicBezTo>
                  <a:pt x="4065270" y="3394710"/>
                  <a:pt x="4051330" y="3408119"/>
                  <a:pt x="4034790" y="3417570"/>
                </a:cubicBezTo>
                <a:cubicBezTo>
                  <a:pt x="4024329" y="3423548"/>
                  <a:pt x="4008026" y="3438408"/>
                  <a:pt x="4000500" y="3429000"/>
                </a:cubicBezTo>
                <a:cubicBezTo>
                  <a:pt x="3964805" y="3384382"/>
                  <a:pt x="4025336" y="3319169"/>
                  <a:pt x="3943350" y="3291840"/>
                </a:cubicBezTo>
                <a:lnTo>
                  <a:pt x="3874770" y="3268980"/>
                </a:lnTo>
                <a:cubicBezTo>
                  <a:pt x="3761329" y="3306794"/>
                  <a:pt x="3934618" y="3243351"/>
                  <a:pt x="3806190" y="3314700"/>
                </a:cubicBezTo>
                <a:cubicBezTo>
                  <a:pt x="3785126" y="3326402"/>
                  <a:pt x="3737610" y="3337560"/>
                  <a:pt x="3737610" y="3337560"/>
                </a:cubicBezTo>
                <a:cubicBezTo>
                  <a:pt x="3722370" y="3333750"/>
                  <a:pt x="3702998" y="3337238"/>
                  <a:pt x="3691890" y="3326130"/>
                </a:cubicBezTo>
                <a:cubicBezTo>
                  <a:pt x="3680782" y="3315022"/>
                  <a:pt x="3686648" y="3294849"/>
                  <a:pt x="3680460" y="3280410"/>
                </a:cubicBezTo>
                <a:cubicBezTo>
                  <a:pt x="3675049" y="3267784"/>
                  <a:pt x="3663179" y="3258673"/>
                  <a:pt x="3657600" y="3246120"/>
                </a:cubicBezTo>
                <a:cubicBezTo>
                  <a:pt x="3647813" y="3224100"/>
                  <a:pt x="3642360" y="3200400"/>
                  <a:pt x="3634740" y="3177540"/>
                </a:cubicBezTo>
                <a:cubicBezTo>
                  <a:pt x="3630930" y="3166110"/>
                  <a:pt x="3629993" y="3153275"/>
                  <a:pt x="3623310" y="3143250"/>
                </a:cubicBezTo>
                <a:cubicBezTo>
                  <a:pt x="3615690" y="3131820"/>
                  <a:pt x="3609244" y="3119513"/>
                  <a:pt x="3600450" y="3108960"/>
                </a:cubicBezTo>
                <a:cubicBezTo>
                  <a:pt x="3590102" y="3096542"/>
                  <a:pt x="3579610" y="3083636"/>
                  <a:pt x="3566160" y="3074670"/>
                </a:cubicBezTo>
                <a:cubicBezTo>
                  <a:pt x="3556135" y="3067987"/>
                  <a:pt x="3543300" y="3067050"/>
                  <a:pt x="3531870" y="3063240"/>
                </a:cubicBezTo>
                <a:cubicBezTo>
                  <a:pt x="3416632" y="3101653"/>
                  <a:pt x="3595381" y="3043044"/>
                  <a:pt x="3451860" y="3086100"/>
                </a:cubicBezTo>
                <a:cubicBezTo>
                  <a:pt x="3428780" y="3093024"/>
                  <a:pt x="3406140" y="3101340"/>
                  <a:pt x="3383280" y="3108960"/>
                </a:cubicBezTo>
                <a:cubicBezTo>
                  <a:pt x="3355297" y="3118288"/>
                  <a:pt x="3327987" y="3125595"/>
                  <a:pt x="3303270" y="3143250"/>
                </a:cubicBezTo>
                <a:cubicBezTo>
                  <a:pt x="3290116" y="3152645"/>
                  <a:pt x="3282134" y="3168145"/>
                  <a:pt x="3268980" y="3177540"/>
                </a:cubicBezTo>
                <a:cubicBezTo>
                  <a:pt x="3255115" y="3187444"/>
                  <a:pt x="3238054" y="3191946"/>
                  <a:pt x="3223260" y="3200400"/>
                </a:cubicBezTo>
                <a:cubicBezTo>
                  <a:pt x="3211333" y="3207216"/>
                  <a:pt x="3201523" y="3217681"/>
                  <a:pt x="3188970" y="3223260"/>
                </a:cubicBezTo>
                <a:cubicBezTo>
                  <a:pt x="3166950" y="3233047"/>
                  <a:pt x="3143250" y="3238500"/>
                  <a:pt x="3120390" y="3246120"/>
                </a:cubicBezTo>
                <a:cubicBezTo>
                  <a:pt x="3108960" y="3249930"/>
                  <a:pt x="3096125" y="3250867"/>
                  <a:pt x="3086100" y="3257550"/>
                </a:cubicBezTo>
                <a:lnTo>
                  <a:pt x="3017520" y="3303270"/>
                </a:lnTo>
                <a:cubicBezTo>
                  <a:pt x="3009900" y="3314700"/>
                  <a:pt x="2997749" y="3324175"/>
                  <a:pt x="2994660" y="3337560"/>
                </a:cubicBezTo>
                <a:cubicBezTo>
                  <a:pt x="2989217" y="3361147"/>
                  <a:pt x="2993077" y="3447851"/>
                  <a:pt x="2971800" y="3486150"/>
                </a:cubicBezTo>
                <a:cubicBezTo>
                  <a:pt x="2958457" y="3510167"/>
                  <a:pt x="2934768" y="3528666"/>
                  <a:pt x="2926080" y="3554730"/>
                </a:cubicBezTo>
                <a:lnTo>
                  <a:pt x="2891790" y="3657600"/>
                </a:lnTo>
                <a:cubicBezTo>
                  <a:pt x="2887980" y="3669030"/>
                  <a:pt x="2882341" y="3680006"/>
                  <a:pt x="2880360" y="3691890"/>
                </a:cubicBezTo>
                <a:cubicBezTo>
                  <a:pt x="2873510" y="3732991"/>
                  <a:pt x="2872848" y="3758948"/>
                  <a:pt x="2857500" y="3794760"/>
                </a:cubicBezTo>
                <a:cubicBezTo>
                  <a:pt x="2797384" y="3935031"/>
                  <a:pt x="2869175" y="3759979"/>
                  <a:pt x="2811780" y="3874770"/>
                </a:cubicBezTo>
                <a:cubicBezTo>
                  <a:pt x="2806392" y="3885546"/>
                  <a:pt x="2804160" y="3897630"/>
                  <a:pt x="2800350" y="3909060"/>
                </a:cubicBezTo>
                <a:cubicBezTo>
                  <a:pt x="2811780" y="3912870"/>
                  <a:pt x="2823016" y="3917320"/>
                  <a:pt x="2834640" y="3920490"/>
                </a:cubicBezTo>
                <a:cubicBezTo>
                  <a:pt x="2864951" y="3928757"/>
                  <a:pt x="2896274" y="3933415"/>
                  <a:pt x="2926080" y="3943350"/>
                </a:cubicBezTo>
                <a:cubicBezTo>
                  <a:pt x="2937510" y="3947160"/>
                  <a:pt x="2949838" y="3948929"/>
                  <a:pt x="2960370" y="3954780"/>
                </a:cubicBezTo>
                <a:cubicBezTo>
                  <a:pt x="3078277" y="4020284"/>
                  <a:pt x="2985650" y="3986067"/>
                  <a:pt x="3063240" y="4011930"/>
                </a:cubicBezTo>
                <a:cubicBezTo>
                  <a:pt x="3128242" y="4076932"/>
                  <a:pt x="3065653" y="4024567"/>
                  <a:pt x="3131820" y="4057650"/>
                </a:cubicBezTo>
                <a:cubicBezTo>
                  <a:pt x="3163646" y="4073563"/>
                  <a:pt x="3175121" y="4089521"/>
                  <a:pt x="3200400" y="4114800"/>
                </a:cubicBezTo>
                <a:cubicBezTo>
                  <a:pt x="3204210" y="4126230"/>
                  <a:pt x="3216305" y="4137903"/>
                  <a:pt x="3211830" y="4149090"/>
                </a:cubicBezTo>
                <a:cubicBezTo>
                  <a:pt x="3206728" y="4161845"/>
                  <a:pt x="3186122" y="4161223"/>
                  <a:pt x="3177540" y="4171950"/>
                </a:cubicBezTo>
                <a:cubicBezTo>
                  <a:pt x="3170014" y="4181358"/>
                  <a:pt x="3169920" y="4194810"/>
                  <a:pt x="3166110" y="4206240"/>
                </a:cubicBezTo>
                <a:cubicBezTo>
                  <a:pt x="3169920" y="4267200"/>
                  <a:pt x="3168480" y="4328717"/>
                  <a:pt x="3177540" y="4389120"/>
                </a:cubicBezTo>
                <a:cubicBezTo>
                  <a:pt x="3186761" y="4450596"/>
                  <a:pt x="3228026" y="4439606"/>
                  <a:pt x="3268980" y="4480560"/>
                </a:cubicBezTo>
                <a:cubicBezTo>
                  <a:pt x="3312984" y="4524564"/>
                  <a:pt x="3294304" y="4501400"/>
                  <a:pt x="3326130" y="4549140"/>
                </a:cubicBezTo>
                <a:cubicBezTo>
                  <a:pt x="3225951" y="4649319"/>
                  <a:pt x="3353029" y="4526724"/>
                  <a:pt x="3257550" y="4606290"/>
                </a:cubicBezTo>
                <a:cubicBezTo>
                  <a:pt x="3245132" y="4616638"/>
                  <a:pt x="3234690" y="4629150"/>
                  <a:pt x="3223260" y="4640580"/>
                </a:cubicBezTo>
                <a:lnTo>
                  <a:pt x="3257550" y="4743450"/>
                </a:lnTo>
                <a:cubicBezTo>
                  <a:pt x="3261360" y="4754880"/>
                  <a:pt x="3266617" y="4765926"/>
                  <a:pt x="3268980" y="4777740"/>
                </a:cubicBezTo>
                <a:lnTo>
                  <a:pt x="3291840" y="4892040"/>
                </a:lnTo>
                <a:cubicBezTo>
                  <a:pt x="3295650" y="4911090"/>
                  <a:pt x="3297127" y="4930760"/>
                  <a:pt x="3303270" y="4949190"/>
                </a:cubicBezTo>
                <a:cubicBezTo>
                  <a:pt x="3307080" y="4960620"/>
                  <a:pt x="3312086" y="4971719"/>
                  <a:pt x="3314700" y="4983480"/>
                </a:cubicBezTo>
                <a:cubicBezTo>
                  <a:pt x="3319727" y="5006103"/>
                  <a:pt x="3316718" y="5030882"/>
                  <a:pt x="3326130" y="5052060"/>
                </a:cubicBezTo>
                <a:cubicBezTo>
                  <a:pt x="3332695" y="5066831"/>
                  <a:pt x="3351025" y="5073196"/>
                  <a:pt x="3360420" y="5086350"/>
                </a:cubicBezTo>
                <a:cubicBezTo>
                  <a:pt x="3370324" y="5100215"/>
                  <a:pt x="3375660" y="5116830"/>
                  <a:pt x="3383280" y="5132070"/>
                </a:cubicBezTo>
                <a:cubicBezTo>
                  <a:pt x="3334333" y="5164701"/>
                  <a:pt x="3347372" y="5167018"/>
                  <a:pt x="3268980" y="5143500"/>
                </a:cubicBezTo>
                <a:cubicBezTo>
                  <a:pt x="3255822" y="5139553"/>
                  <a:pt x="3248312" y="5122417"/>
                  <a:pt x="3234690" y="5120640"/>
                </a:cubicBezTo>
                <a:cubicBezTo>
                  <a:pt x="3159036" y="5110772"/>
                  <a:pt x="3082290" y="5113020"/>
                  <a:pt x="3006090" y="5109210"/>
                </a:cubicBezTo>
                <a:cubicBezTo>
                  <a:pt x="2915360" y="5048724"/>
                  <a:pt x="2997106" y="5094885"/>
                  <a:pt x="2777490" y="5074920"/>
                </a:cubicBezTo>
                <a:cubicBezTo>
                  <a:pt x="2716308" y="5069358"/>
                  <a:pt x="2594610" y="5052060"/>
                  <a:pt x="2594610" y="5052060"/>
                </a:cubicBezTo>
                <a:cubicBezTo>
                  <a:pt x="2496224" y="5019265"/>
                  <a:pt x="2549407" y="5023356"/>
                  <a:pt x="2434590" y="5052060"/>
                </a:cubicBezTo>
                <a:lnTo>
                  <a:pt x="2388870" y="5063490"/>
                </a:lnTo>
                <a:cubicBezTo>
                  <a:pt x="2367336" y="5085024"/>
                  <a:pt x="2348934" y="5107909"/>
                  <a:pt x="2320290" y="5120640"/>
                </a:cubicBezTo>
                <a:lnTo>
                  <a:pt x="2217420" y="5154930"/>
                </a:lnTo>
                <a:cubicBezTo>
                  <a:pt x="2205990" y="5158740"/>
                  <a:pt x="2193155" y="5159677"/>
                  <a:pt x="2183130" y="5166360"/>
                </a:cubicBezTo>
                <a:cubicBezTo>
                  <a:pt x="2084860" y="5231874"/>
                  <a:pt x="2209194" y="5153328"/>
                  <a:pt x="2114550" y="5200650"/>
                </a:cubicBezTo>
                <a:cubicBezTo>
                  <a:pt x="2102263" y="5206793"/>
                  <a:pt x="2092813" y="5217931"/>
                  <a:pt x="2080260" y="5223510"/>
                </a:cubicBezTo>
                <a:cubicBezTo>
                  <a:pt x="2058240" y="5233297"/>
                  <a:pt x="2034540" y="5238750"/>
                  <a:pt x="2011680" y="5246370"/>
                </a:cubicBezTo>
                <a:cubicBezTo>
                  <a:pt x="2000250" y="5250180"/>
                  <a:pt x="1987415" y="5251117"/>
                  <a:pt x="1977390" y="5257800"/>
                </a:cubicBezTo>
                <a:cubicBezTo>
                  <a:pt x="1965960" y="5265420"/>
                  <a:pt x="1955653" y="5275081"/>
                  <a:pt x="1943100" y="5280660"/>
                </a:cubicBezTo>
                <a:cubicBezTo>
                  <a:pt x="1921080" y="5290447"/>
                  <a:pt x="1874520" y="5303520"/>
                  <a:pt x="1874520" y="5303520"/>
                </a:cubicBezTo>
                <a:cubicBezTo>
                  <a:pt x="1866900" y="5292090"/>
                  <a:pt x="1858476" y="5281157"/>
                  <a:pt x="1851660" y="5269230"/>
                </a:cubicBezTo>
                <a:cubicBezTo>
                  <a:pt x="1843206" y="5254436"/>
                  <a:pt x="1840848" y="5235558"/>
                  <a:pt x="1828800" y="5223510"/>
                </a:cubicBezTo>
                <a:cubicBezTo>
                  <a:pt x="1816752" y="5211462"/>
                  <a:pt x="1799034" y="5206633"/>
                  <a:pt x="1783080" y="5200650"/>
                </a:cubicBezTo>
                <a:cubicBezTo>
                  <a:pt x="1768371" y="5195134"/>
                  <a:pt x="1752465" y="5193536"/>
                  <a:pt x="1737360" y="5189220"/>
                </a:cubicBezTo>
                <a:cubicBezTo>
                  <a:pt x="1725775" y="5185910"/>
                  <a:pt x="1714500" y="5181600"/>
                  <a:pt x="1703070" y="5177790"/>
                </a:cubicBezTo>
                <a:cubicBezTo>
                  <a:pt x="1680210" y="5154930"/>
                  <a:pt x="1665160" y="5119433"/>
                  <a:pt x="1634490" y="5109210"/>
                </a:cubicBezTo>
                <a:lnTo>
                  <a:pt x="1565910" y="5086350"/>
                </a:lnTo>
                <a:cubicBezTo>
                  <a:pt x="1554480" y="5082540"/>
                  <a:pt x="1543504" y="5076901"/>
                  <a:pt x="1531620" y="5074920"/>
                </a:cubicBezTo>
                <a:lnTo>
                  <a:pt x="1463040" y="5063490"/>
                </a:lnTo>
                <a:cubicBezTo>
                  <a:pt x="1423150" y="5036896"/>
                  <a:pt x="1389095" y="5020669"/>
                  <a:pt x="1360170" y="4983480"/>
                </a:cubicBezTo>
                <a:lnTo>
                  <a:pt x="1291590" y="4880610"/>
                </a:lnTo>
                <a:cubicBezTo>
                  <a:pt x="1283970" y="4869180"/>
                  <a:pt x="1281762" y="4850664"/>
                  <a:pt x="1268730" y="4846320"/>
                </a:cubicBezTo>
                <a:lnTo>
                  <a:pt x="1234440" y="4834890"/>
                </a:lnTo>
                <a:lnTo>
                  <a:pt x="1211580" y="4766310"/>
                </a:lnTo>
                <a:cubicBezTo>
                  <a:pt x="1198397" y="4726761"/>
                  <a:pt x="1207220" y="4729840"/>
                  <a:pt x="1165860" y="4709160"/>
                </a:cubicBezTo>
                <a:cubicBezTo>
                  <a:pt x="1155084" y="4703772"/>
                  <a:pt x="1142102" y="4703581"/>
                  <a:pt x="1131570" y="4697730"/>
                </a:cubicBezTo>
                <a:cubicBezTo>
                  <a:pt x="1107553" y="4684387"/>
                  <a:pt x="1089054" y="4660698"/>
                  <a:pt x="1062990" y="4652010"/>
                </a:cubicBezTo>
                <a:lnTo>
                  <a:pt x="994410" y="4629150"/>
                </a:lnTo>
                <a:cubicBezTo>
                  <a:pt x="986790" y="4640580"/>
                  <a:pt x="983199" y="4656159"/>
                  <a:pt x="971550" y="4663440"/>
                </a:cubicBezTo>
                <a:cubicBezTo>
                  <a:pt x="951116" y="4676211"/>
                  <a:pt x="902970" y="4686300"/>
                  <a:pt x="902970" y="4686300"/>
                </a:cubicBezTo>
                <a:cubicBezTo>
                  <a:pt x="872490" y="4682490"/>
                  <a:pt x="830981" y="4698644"/>
                  <a:pt x="811530" y="4674870"/>
                </a:cubicBezTo>
                <a:cubicBezTo>
                  <a:pt x="787283" y="4645235"/>
                  <a:pt x="808710" y="4597879"/>
                  <a:pt x="800100" y="4560570"/>
                </a:cubicBezTo>
                <a:cubicBezTo>
                  <a:pt x="790172" y="4517550"/>
                  <a:pt x="765814" y="4524648"/>
                  <a:pt x="731520" y="4514850"/>
                </a:cubicBezTo>
                <a:cubicBezTo>
                  <a:pt x="719935" y="4511540"/>
                  <a:pt x="708660" y="4507230"/>
                  <a:pt x="697230" y="4503420"/>
                </a:cubicBezTo>
                <a:cubicBezTo>
                  <a:pt x="675448" y="4470746"/>
                  <a:pt x="639344" y="4411735"/>
                  <a:pt x="605790" y="4400550"/>
                </a:cubicBezTo>
                <a:cubicBezTo>
                  <a:pt x="524178" y="4373346"/>
                  <a:pt x="557260" y="4391056"/>
                  <a:pt x="502920" y="4354830"/>
                </a:cubicBezTo>
                <a:cubicBezTo>
                  <a:pt x="487680" y="4331970"/>
                  <a:pt x="465888" y="4312314"/>
                  <a:pt x="457200" y="4286250"/>
                </a:cubicBezTo>
                <a:cubicBezTo>
                  <a:pt x="449047" y="4261791"/>
                  <a:pt x="443764" y="4235917"/>
                  <a:pt x="422910" y="4217670"/>
                </a:cubicBezTo>
                <a:cubicBezTo>
                  <a:pt x="402233" y="4199578"/>
                  <a:pt x="377190" y="4187190"/>
                  <a:pt x="354330" y="4171950"/>
                </a:cubicBezTo>
                <a:lnTo>
                  <a:pt x="320040" y="4149090"/>
                </a:lnTo>
                <a:cubicBezTo>
                  <a:pt x="308610" y="4141470"/>
                  <a:pt x="298782" y="4130574"/>
                  <a:pt x="285750" y="4126230"/>
                </a:cubicBezTo>
                <a:lnTo>
                  <a:pt x="251460" y="4114800"/>
                </a:lnTo>
                <a:cubicBezTo>
                  <a:pt x="236220" y="4091940"/>
                  <a:pt x="225167" y="4065647"/>
                  <a:pt x="205740" y="4046220"/>
                </a:cubicBezTo>
                <a:cubicBezTo>
                  <a:pt x="127446" y="3967926"/>
                  <a:pt x="164059" y="3995573"/>
                  <a:pt x="102870" y="3954780"/>
                </a:cubicBezTo>
                <a:cubicBezTo>
                  <a:pt x="74548" y="3869813"/>
                  <a:pt x="105052" y="3970051"/>
                  <a:pt x="80010" y="3794760"/>
                </a:cubicBezTo>
                <a:cubicBezTo>
                  <a:pt x="78306" y="3782833"/>
                  <a:pt x="71890" y="3772055"/>
                  <a:pt x="68580" y="3760470"/>
                </a:cubicBezTo>
                <a:cubicBezTo>
                  <a:pt x="64264" y="3745365"/>
                  <a:pt x="64175" y="3728801"/>
                  <a:pt x="57150" y="3714750"/>
                </a:cubicBezTo>
                <a:cubicBezTo>
                  <a:pt x="-21455" y="3557540"/>
                  <a:pt x="31608" y="3706705"/>
                  <a:pt x="0" y="3611880"/>
                </a:cubicBezTo>
                <a:cubicBezTo>
                  <a:pt x="7620" y="3600450"/>
                  <a:pt x="10573" y="3583733"/>
                  <a:pt x="22860" y="3577590"/>
                </a:cubicBezTo>
                <a:cubicBezTo>
                  <a:pt x="43589" y="3567226"/>
                  <a:pt x="68817" y="3571187"/>
                  <a:pt x="91440" y="3566160"/>
                </a:cubicBezTo>
                <a:cubicBezTo>
                  <a:pt x="103201" y="3563546"/>
                  <a:pt x="114300" y="3558540"/>
                  <a:pt x="125730" y="3554730"/>
                </a:cubicBezTo>
                <a:cubicBezTo>
                  <a:pt x="190732" y="3489728"/>
                  <a:pt x="138367" y="3552317"/>
                  <a:pt x="171450" y="3486150"/>
                </a:cubicBezTo>
                <a:cubicBezTo>
                  <a:pt x="177593" y="3473863"/>
                  <a:pt x="188731" y="3464413"/>
                  <a:pt x="194310" y="3451860"/>
                </a:cubicBezTo>
                <a:cubicBezTo>
                  <a:pt x="204097" y="3429840"/>
                  <a:pt x="209550" y="3406140"/>
                  <a:pt x="217170" y="3383280"/>
                </a:cubicBezTo>
                <a:lnTo>
                  <a:pt x="228600" y="3348990"/>
                </a:lnTo>
                <a:cubicBezTo>
                  <a:pt x="220980" y="3337560"/>
                  <a:pt x="211883" y="3326987"/>
                  <a:pt x="205740" y="3314700"/>
                </a:cubicBezTo>
                <a:cubicBezTo>
                  <a:pt x="200352" y="3303924"/>
                  <a:pt x="200161" y="3290942"/>
                  <a:pt x="194310" y="3280410"/>
                </a:cubicBezTo>
                <a:cubicBezTo>
                  <a:pt x="180967" y="3256393"/>
                  <a:pt x="163830" y="3234690"/>
                  <a:pt x="148590" y="3211830"/>
                </a:cubicBezTo>
                <a:cubicBezTo>
                  <a:pt x="140970" y="3200400"/>
                  <a:pt x="130074" y="3190572"/>
                  <a:pt x="125730" y="3177540"/>
                </a:cubicBezTo>
                <a:lnTo>
                  <a:pt x="114300" y="3143250"/>
                </a:lnTo>
                <a:cubicBezTo>
                  <a:pt x="143615" y="3135921"/>
                  <a:pt x="181929" y="3134674"/>
                  <a:pt x="194310" y="3097530"/>
                </a:cubicBezTo>
                <a:lnTo>
                  <a:pt x="182880" y="3063240"/>
                </a:lnTo>
                <a:cubicBezTo>
                  <a:pt x="194310" y="3051810"/>
                  <a:pt x="208204" y="3042400"/>
                  <a:pt x="217170" y="3028950"/>
                </a:cubicBezTo>
                <a:cubicBezTo>
                  <a:pt x="223853" y="3018925"/>
                  <a:pt x="223212" y="3005436"/>
                  <a:pt x="228600" y="2994660"/>
                </a:cubicBezTo>
                <a:cubicBezTo>
                  <a:pt x="234743" y="2982373"/>
                  <a:pt x="245317" y="2972657"/>
                  <a:pt x="251460" y="2960370"/>
                </a:cubicBezTo>
                <a:cubicBezTo>
                  <a:pt x="259659" y="2943972"/>
                  <a:pt x="270658" y="2895009"/>
                  <a:pt x="274320" y="2880360"/>
                </a:cubicBezTo>
                <a:cubicBezTo>
                  <a:pt x="289560" y="2884170"/>
                  <a:pt x="307773" y="2881977"/>
                  <a:pt x="320040" y="2891790"/>
                </a:cubicBezTo>
                <a:cubicBezTo>
                  <a:pt x="329448" y="2899316"/>
                  <a:pt x="329107" y="2914266"/>
                  <a:pt x="331470" y="2926080"/>
                </a:cubicBezTo>
                <a:cubicBezTo>
                  <a:pt x="336754" y="2952498"/>
                  <a:pt x="328621" y="2983244"/>
                  <a:pt x="342900" y="3006090"/>
                </a:cubicBezTo>
                <a:cubicBezTo>
                  <a:pt x="351226" y="3019411"/>
                  <a:pt x="373573" y="3013006"/>
                  <a:pt x="388620" y="3017520"/>
                </a:cubicBezTo>
                <a:cubicBezTo>
                  <a:pt x="411700" y="3024444"/>
                  <a:pt x="457200" y="3040380"/>
                  <a:pt x="457200" y="3040380"/>
                </a:cubicBezTo>
                <a:cubicBezTo>
                  <a:pt x="483870" y="3036570"/>
                  <a:pt x="510636" y="3033379"/>
                  <a:pt x="537210" y="3028950"/>
                </a:cubicBezTo>
                <a:cubicBezTo>
                  <a:pt x="556373" y="3025756"/>
                  <a:pt x="575159" y="3020474"/>
                  <a:pt x="594360" y="3017520"/>
                </a:cubicBezTo>
                <a:cubicBezTo>
                  <a:pt x="624720" y="3012849"/>
                  <a:pt x="655320" y="3009900"/>
                  <a:pt x="685800" y="3006090"/>
                </a:cubicBezTo>
                <a:cubicBezTo>
                  <a:pt x="703137" y="2994532"/>
                  <a:pt x="730719" y="2971800"/>
                  <a:pt x="754380" y="2971800"/>
                </a:cubicBezTo>
                <a:cubicBezTo>
                  <a:pt x="780090" y="2971800"/>
                  <a:pt x="870262" y="2991905"/>
                  <a:pt x="891540" y="3006090"/>
                </a:cubicBezTo>
                <a:lnTo>
                  <a:pt x="925830" y="3028950"/>
                </a:lnTo>
                <a:cubicBezTo>
                  <a:pt x="941070" y="3025140"/>
                  <a:pt x="959728" y="3027864"/>
                  <a:pt x="971550" y="3017520"/>
                </a:cubicBezTo>
                <a:cubicBezTo>
                  <a:pt x="1035619" y="2961459"/>
                  <a:pt x="1003466" y="2965118"/>
                  <a:pt x="1028700" y="2914650"/>
                </a:cubicBezTo>
                <a:cubicBezTo>
                  <a:pt x="1034843" y="2902363"/>
                  <a:pt x="1045981" y="2892913"/>
                  <a:pt x="1051560" y="2880360"/>
                </a:cubicBezTo>
                <a:cubicBezTo>
                  <a:pt x="1061347" y="2858340"/>
                  <a:pt x="1074420" y="2811780"/>
                  <a:pt x="1074420" y="2811780"/>
                </a:cubicBezTo>
                <a:cubicBezTo>
                  <a:pt x="1078230" y="2777490"/>
                  <a:pt x="1074940" y="2741641"/>
                  <a:pt x="1085850" y="2708910"/>
                </a:cubicBezTo>
                <a:cubicBezTo>
                  <a:pt x="1094538" y="2682846"/>
                  <a:pt x="1122882" y="2666394"/>
                  <a:pt x="1131570" y="2640330"/>
                </a:cubicBezTo>
                <a:cubicBezTo>
                  <a:pt x="1150304" y="2584127"/>
                  <a:pt x="1150381" y="2573121"/>
                  <a:pt x="1177290" y="2526030"/>
                </a:cubicBezTo>
                <a:cubicBezTo>
                  <a:pt x="1184106" y="2514103"/>
                  <a:pt x="1194571" y="2504293"/>
                  <a:pt x="1200150" y="2491740"/>
                </a:cubicBezTo>
                <a:cubicBezTo>
                  <a:pt x="1209937" y="2469720"/>
                  <a:pt x="1215390" y="2446020"/>
                  <a:pt x="1223010" y="2423160"/>
                </a:cubicBezTo>
                <a:cubicBezTo>
                  <a:pt x="1226820" y="2411730"/>
                  <a:pt x="1224415" y="2395553"/>
                  <a:pt x="1234440" y="2388870"/>
                </a:cubicBezTo>
                <a:cubicBezTo>
                  <a:pt x="1245870" y="2381250"/>
                  <a:pt x="1256443" y="2372153"/>
                  <a:pt x="1268730" y="2366010"/>
                </a:cubicBezTo>
                <a:cubicBezTo>
                  <a:pt x="1279506" y="2360622"/>
                  <a:pt x="1291590" y="2358390"/>
                  <a:pt x="1303020" y="2354580"/>
                </a:cubicBezTo>
                <a:cubicBezTo>
                  <a:pt x="1372871" y="2366222"/>
                  <a:pt x="1387078" y="2375297"/>
                  <a:pt x="1463040" y="2354580"/>
                </a:cubicBezTo>
                <a:cubicBezTo>
                  <a:pt x="1476293" y="2350966"/>
                  <a:pt x="1485900" y="2339340"/>
                  <a:pt x="1497330" y="2331720"/>
                </a:cubicBezTo>
                <a:lnTo>
                  <a:pt x="1520190" y="2263140"/>
                </a:lnTo>
                <a:cubicBezTo>
                  <a:pt x="1524000" y="2251710"/>
                  <a:pt x="1529257" y="2240664"/>
                  <a:pt x="1531620" y="2228850"/>
                </a:cubicBezTo>
                <a:cubicBezTo>
                  <a:pt x="1535430" y="2209800"/>
                  <a:pt x="1536229" y="2189890"/>
                  <a:pt x="1543050" y="2171700"/>
                </a:cubicBezTo>
                <a:cubicBezTo>
                  <a:pt x="1547873" y="2158838"/>
                  <a:pt x="1552583" y="2140742"/>
                  <a:pt x="1565910" y="2137410"/>
                </a:cubicBezTo>
                <a:cubicBezTo>
                  <a:pt x="1617789" y="2124440"/>
                  <a:pt x="1672590" y="2129790"/>
                  <a:pt x="1725930" y="2125980"/>
                </a:cubicBezTo>
                <a:cubicBezTo>
                  <a:pt x="1810021" y="2142798"/>
                  <a:pt x="1766916" y="2126634"/>
                  <a:pt x="1851660" y="2183130"/>
                </a:cubicBezTo>
                <a:lnTo>
                  <a:pt x="1851660" y="2183130"/>
                </a:lnTo>
                <a:lnTo>
                  <a:pt x="1920240" y="2205990"/>
                </a:lnTo>
                <a:lnTo>
                  <a:pt x="1954530" y="2217420"/>
                </a:lnTo>
                <a:cubicBezTo>
                  <a:pt x="2000250" y="2213610"/>
                  <a:pt x="2046436" y="2213532"/>
                  <a:pt x="2091690" y="2205990"/>
                </a:cubicBezTo>
                <a:cubicBezTo>
                  <a:pt x="2115459" y="2202029"/>
                  <a:pt x="2137410" y="2190750"/>
                  <a:pt x="2160270" y="2183130"/>
                </a:cubicBezTo>
                <a:lnTo>
                  <a:pt x="2194560" y="2171700"/>
                </a:lnTo>
                <a:cubicBezTo>
                  <a:pt x="2198370" y="2125980"/>
                  <a:pt x="2200630" y="2080104"/>
                  <a:pt x="2205990" y="2034540"/>
                </a:cubicBezTo>
                <a:cubicBezTo>
                  <a:pt x="2208260" y="2015246"/>
                  <a:pt x="2215150" y="1996684"/>
                  <a:pt x="2217420" y="1977390"/>
                </a:cubicBezTo>
                <a:cubicBezTo>
                  <a:pt x="2222780" y="1931826"/>
                  <a:pt x="2224047" y="1885856"/>
                  <a:pt x="2228850" y="1840230"/>
                </a:cubicBezTo>
                <a:cubicBezTo>
                  <a:pt x="2231670" y="1813437"/>
                  <a:pt x="2228232" y="1784317"/>
                  <a:pt x="2240280" y="1760220"/>
                </a:cubicBezTo>
                <a:cubicBezTo>
                  <a:pt x="2245668" y="1749444"/>
                  <a:pt x="2262881" y="1751712"/>
                  <a:pt x="2274570" y="1748790"/>
                </a:cubicBezTo>
                <a:cubicBezTo>
                  <a:pt x="2293417" y="1744078"/>
                  <a:pt x="2312670" y="1741170"/>
                  <a:pt x="2331720" y="1737360"/>
                </a:cubicBezTo>
                <a:cubicBezTo>
                  <a:pt x="2419706" y="1754957"/>
                  <a:pt x="2444160" y="1765017"/>
                  <a:pt x="2560320" y="1737360"/>
                </a:cubicBezTo>
                <a:cubicBezTo>
                  <a:pt x="2587047" y="1730996"/>
                  <a:pt x="2628900" y="1691640"/>
                  <a:pt x="2628900" y="1691640"/>
                </a:cubicBezTo>
                <a:cubicBezTo>
                  <a:pt x="2636520" y="1680210"/>
                  <a:pt x="2642966" y="1667903"/>
                  <a:pt x="2651760" y="1657350"/>
                </a:cubicBezTo>
                <a:cubicBezTo>
                  <a:pt x="2662108" y="1644932"/>
                  <a:pt x="2677084" y="1636510"/>
                  <a:pt x="2686050" y="1623060"/>
                </a:cubicBezTo>
                <a:cubicBezTo>
                  <a:pt x="2692733" y="1613035"/>
                  <a:pt x="2692092" y="1599546"/>
                  <a:pt x="2697480" y="1588770"/>
                </a:cubicBezTo>
                <a:cubicBezTo>
                  <a:pt x="2741795" y="1500140"/>
                  <a:pt x="2703040" y="1606379"/>
                  <a:pt x="2731770" y="1520190"/>
                </a:cubicBezTo>
                <a:cubicBezTo>
                  <a:pt x="2730088" y="1503374"/>
                  <a:pt x="2729004" y="1407769"/>
                  <a:pt x="2708910" y="1371600"/>
                </a:cubicBezTo>
                <a:cubicBezTo>
                  <a:pt x="2651133" y="1267601"/>
                  <a:pt x="2684436" y="1335373"/>
                  <a:pt x="2628900" y="1268730"/>
                </a:cubicBezTo>
                <a:cubicBezTo>
                  <a:pt x="2578158" y="1207840"/>
                  <a:pt x="2628977" y="1262010"/>
                  <a:pt x="2594610" y="1200150"/>
                </a:cubicBezTo>
                <a:cubicBezTo>
                  <a:pt x="2581267" y="1176133"/>
                  <a:pt x="2557578" y="1157634"/>
                  <a:pt x="2548890" y="1131570"/>
                </a:cubicBezTo>
                <a:cubicBezTo>
                  <a:pt x="2520160" y="1045381"/>
                  <a:pt x="2558915" y="1151620"/>
                  <a:pt x="2514600" y="1062990"/>
                </a:cubicBezTo>
                <a:cubicBezTo>
                  <a:pt x="2509212" y="1052214"/>
                  <a:pt x="2508558" y="1039476"/>
                  <a:pt x="2503170" y="1028700"/>
                </a:cubicBezTo>
                <a:cubicBezTo>
                  <a:pt x="2497027" y="1016413"/>
                  <a:pt x="2485889" y="1006963"/>
                  <a:pt x="2480310" y="994410"/>
                </a:cubicBezTo>
                <a:cubicBezTo>
                  <a:pt x="2425902" y="871992"/>
                  <a:pt x="2486325" y="969143"/>
                  <a:pt x="2434590" y="891540"/>
                </a:cubicBezTo>
                <a:cubicBezTo>
                  <a:pt x="2488930" y="855314"/>
                  <a:pt x="2455848" y="873024"/>
                  <a:pt x="2537460" y="845820"/>
                </a:cubicBezTo>
                <a:cubicBezTo>
                  <a:pt x="2548890" y="842010"/>
                  <a:pt x="2561725" y="841073"/>
                  <a:pt x="2571750" y="834390"/>
                </a:cubicBezTo>
                <a:lnTo>
                  <a:pt x="2640330" y="788670"/>
                </a:lnTo>
                <a:cubicBezTo>
                  <a:pt x="2689145" y="715447"/>
                  <a:pt x="2701554" y="729860"/>
                  <a:pt x="2674620" y="640080"/>
                </a:cubicBezTo>
                <a:cubicBezTo>
                  <a:pt x="2670673" y="626922"/>
                  <a:pt x="2662098" y="614836"/>
                  <a:pt x="2651760" y="605790"/>
                </a:cubicBezTo>
                <a:cubicBezTo>
                  <a:pt x="2631083" y="587698"/>
                  <a:pt x="2583180" y="560070"/>
                  <a:pt x="2583180" y="560070"/>
                </a:cubicBezTo>
                <a:cubicBezTo>
                  <a:pt x="2575560" y="548640"/>
                  <a:pt x="2549593" y="534362"/>
                  <a:pt x="2560320" y="525780"/>
                </a:cubicBezTo>
                <a:cubicBezTo>
                  <a:pt x="2581357" y="508950"/>
                  <a:pt x="2614079" y="520408"/>
                  <a:pt x="2640330" y="514350"/>
                </a:cubicBezTo>
                <a:cubicBezTo>
                  <a:pt x="2781899" y="481680"/>
                  <a:pt x="2654680" y="507972"/>
                  <a:pt x="2743200" y="468630"/>
                </a:cubicBezTo>
                <a:cubicBezTo>
                  <a:pt x="2837764" y="426602"/>
                  <a:pt x="2787693" y="469857"/>
                  <a:pt x="2834640" y="422910"/>
                </a:cubicBezTo>
                <a:lnTo>
                  <a:pt x="2834640" y="422910"/>
                </a:lnTo>
                <a:cubicBezTo>
                  <a:pt x="2857500" y="396240"/>
                  <a:pt x="2884361" y="372535"/>
                  <a:pt x="2903220" y="342900"/>
                </a:cubicBezTo>
                <a:cubicBezTo>
                  <a:pt x="2920194" y="316226"/>
                  <a:pt x="2914650" y="252900"/>
                  <a:pt x="2914650" y="228600"/>
                </a:cubicBezTo>
                <a:lnTo>
                  <a:pt x="2914650" y="228600"/>
                </a:lnTo>
                <a:cubicBezTo>
                  <a:pt x="2918460" y="194310"/>
                  <a:pt x="2920834" y="159830"/>
                  <a:pt x="2926080" y="125730"/>
                </a:cubicBezTo>
                <a:cubicBezTo>
                  <a:pt x="2928469" y="110204"/>
                  <a:pt x="2923459" y="87035"/>
                  <a:pt x="2937510" y="80010"/>
                </a:cubicBezTo>
                <a:cubicBezTo>
                  <a:pt x="2954886" y="71322"/>
                  <a:pt x="2975610" y="87630"/>
                  <a:pt x="2994660" y="91440"/>
                </a:cubicBezTo>
                <a:cubicBezTo>
                  <a:pt x="3005978" y="125393"/>
                  <a:pt x="3013210" y="167140"/>
                  <a:pt x="3040380" y="194310"/>
                </a:cubicBezTo>
                <a:cubicBezTo>
                  <a:pt x="3050094" y="204024"/>
                  <a:pt x="3061031" y="215533"/>
                  <a:pt x="3074670" y="217170"/>
                </a:cubicBezTo>
                <a:cubicBezTo>
                  <a:pt x="3157979" y="227167"/>
                  <a:pt x="3242310" y="224790"/>
                  <a:pt x="3326130" y="228600"/>
                </a:cubicBezTo>
                <a:cubicBezTo>
                  <a:pt x="3345180" y="232410"/>
                  <a:pt x="3363853" y="240030"/>
                  <a:pt x="3383280" y="240030"/>
                </a:cubicBezTo>
                <a:cubicBezTo>
                  <a:pt x="3555499" y="240030"/>
                  <a:pt x="3533639" y="242445"/>
                  <a:pt x="3634740" y="217170"/>
                </a:cubicBezTo>
                <a:cubicBezTo>
                  <a:pt x="3657600" y="201930"/>
                  <a:pt x="3688080" y="194310"/>
                  <a:pt x="3703320" y="171450"/>
                </a:cubicBezTo>
                <a:cubicBezTo>
                  <a:pt x="3710940" y="160020"/>
                  <a:pt x="3716466" y="146874"/>
                  <a:pt x="3726180" y="137160"/>
                </a:cubicBezTo>
                <a:cubicBezTo>
                  <a:pt x="3816090" y="47250"/>
                  <a:pt x="3701135" y="192360"/>
                  <a:pt x="3794760" y="80010"/>
                </a:cubicBezTo>
                <a:cubicBezTo>
                  <a:pt x="3821116" y="48382"/>
                  <a:pt x="3814343" y="36475"/>
                  <a:pt x="3851910" y="11430"/>
                </a:cubicBezTo>
                <a:cubicBezTo>
                  <a:pt x="3861935" y="4747"/>
                  <a:pt x="3874770" y="3810"/>
                  <a:pt x="3886200" y="0"/>
                </a:cubicBezTo>
                <a:cubicBezTo>
                  <a:pt x="3928110" y="3810"/>
                  <a:pt x="3970172" y="6210"/>
                  <a:pt x="4011930" y="11430"/>
                </a:cubicBezTo>
                <a:cubicBezTo>
                  <a:pt x="4031207" y="13840"/>
                  <a:pt x="4049966" y="19385"/>
                  <a:pt x="4069080" y="22860"/>
                </a:cubicBezTo>
                <a:cubicBezTo>
                  <a:pt x="4171839" y="41543"/>
                  <a:pt x="4102512" y="25503"/>
                  <a:pt x="4183380" y="45720"/>
                </a:cubicBezTo>
                <a:cubicBezTo>
                  <a:pt x="4219606" y="100060"/>
                  <a:pt x="4201896" y="66978"/>
                  <a:pt x="4229100" y="148590"/>
                </a:cubicBezTo>
                <a:cubicBezTo>
                  <a:pt x="4232910" y="160020"/>
                  <a:pt x="4233847" y="172855"/>
                  <a:pt x="4240530" y="182880"/>
                </a:cubicBezTo>
                <a:cubicBezTo>
                  <a:pt x="4270073" y="227195"/>
                  <a:pt x="4259046" y="204138"/>
                  <a:pt x="4274820" y="251460"/>
                </a:cubicBezTo>
                <a:cubicBezTo>
                  <a:pt x="4271010" y="270510"/>
                  <a:pt x="4273029" y="291742"/>
                  <a:pt x="4263390" y="308610"/>
                </a:cubicBezTo>
                <a:cubicBezTo>
                  <a:pt x="4256574" y="320537"/>
                  <a:pt x="4239653" y="322676"/>
                  <a:pt x="4229100" y="331470"/>
                </a:cubicBezTo>
                <a:cubicBezTo>
                  <a:pt x="4172021" y="379036"/>
                  <a:pt x="4220781" y="357103"/>
                  <a:pt x="4160520" y="377190"/>
                </a:cubicBezTo>
                <a:cubicBezTo>
                  <a:pt x="4149090" y="388620"/>
                  <a:pt x="4138989" y="401556"/>
                  <a:pt x="4126230" y="411480"/>
                </a:cubicBezTo>
                <a:cubicBezTo>
                  <a:pt x="4092989" y="437334"/>
                  <a:pt x="4051515" y="463095"/>
                  <a:pt x="4011930" y="480060"/>
                </a:cubicBezTo>
                <a:cubicBezTo>
                  <a:pt x="4000856" y="484806"/>
                  <a:pt x="3988416" y="486102"/>
                  <a:pt x="3977640" y="491490"/>
                </a:cubicBezTo>
                <a:cubicBezTo>
                  <a:pt x="3965353" y="497633"/>
                  <a:pt x="3955903" y="508771"/>
                  <a:pt x="3943350" y="514350"/>
                </a:cubicBezTo>
                <a:lnTo>
                  <a:pt x="3840480" y="548640"/>
                </a:lnTo>
                <a:cubicBezTo>
                  <a:pt x="3806113" y="560096"/>
                  <a:pt x="3801443" y="558311"/>
                  <a:pt x="3771900" y="582930"/>
                </a:cubicBezTo>
                <a:cubicBezTo>
                  <a:pt x="3731612" y="616503"/>
                  <a:pt x="3723751" y="638009"/>
                  <a:pt x="3691890" y="685800"/>
                </a:cubicBezTo>
                <a:cubicBezTo>
                  <a:pt x="3684270" y="697230"/>
                  <a:pt x="3673374" y="707058"/>
                  <a:pt x="3669030" y="720090"/>
                </a:cubicBezTo>
                <a:cubicBezTo>
                  <a:pt x="3665220" y="731520"/>
                  <a:pt x="3664283" y="744355"/>
                  <a:pt x="3657600" y="754380"/>
                </a:cubicBezTo>
                <a:cubicBezTo>
                  <a:pt x="3648634" y="767830"/>
                  <a:pt x="3633234" y="775911"/>
                  <a:pt x="3623310" y="788670"/>
                </a:cubicBezTo>
                <a:cubicBezTo>
                  <a:pt x="3522401" y="918410"/>
                  <a:pt x="3607549" y="808761"/>
                  <a:pt x="3566160" y="891540"/>
                </a:cubicBezTo>
                <a:cubicBezTo>
                  <a:pt x="3548752" y="926355"/>
                  <a:pt x="3525702" y="943428"/>
                  <a:pt x="3497580" y="971550"/>
                </a:cubicBezTo>
                <a:cubicBezTo>
                  <a:pt x="3493770" y="982980"/>
                  <a:pt x="3493547" y="996330"/>
                  <a:pt x="3486150" y="1005840"/>
                </a:cubicBezTo>
                <a:cubicBezTo>
                  <a:pt x="3434841" y="1071809"/>
                  <a:pt x="3431033" y="1067688"/>
                  <a:pt x="3371850" y="1097280"/>
                </a:cubicBezTo>
                <a:cubicBezTo>
                  <a:pt x="3368040" y="1120140"/>
                  <a:pt x="3360420" y="1142685"/>
                  <a:pt x="3360420" y="1165860"/>
                </a:cubicBezTo>
                <a:cubicBezTo>
                  <a:pt x="3360420" y="1181569"/>
                  <a:pt x="3367534" y="1196475"/>
                  <a:pt x="3371850" y="1211580"/>
                </a:cubicBezTo>
                <a:cubicBezTo>
                  <a:pt x="3375160" y="1223165"/>
                  <a:pt x="3377892" y="1235094"/>
                  <a:pt x="3383280" y="1245870"/>
                </a:cubicBezTo>
                <a:cubicBezTo>
                  <a:pt x="3399193" y="1277696"/>
                  <a:pt x="3415151" y="1289171"/>
                  <a:pt x="3440430" y="1314450"/>
                </a:cubicBezTo>
                <a:cubicBezTo>
                  <a:pt x="3444240" y="1325880"/>
                  <a:pt x="3446472" y="1337964"/>
                  <a:pt x="3451860" y="1348740"/>
                </a:cubicBezTo>
                <a:cubicBezTo>
                  <a:pt x="3458003" y="1361027"/>
                  <a:pt x="3466735" y="1371852"/>
                  <a:pt x="3474720" y="1383030"/>
                </a:cubicBezTo>
                <a:cubicBezTo>
                  <a:pt x="3493893" y="1409873"/>
                  <a:pt x="3516596" y="1442270"/>
                  <a:pt x="3543300" y="1463040"/>
                </a:cubicBezTo>
                <a:cubicBezTo>
                  <a:pt x="3564987" y="1479908"/>
                  <a:pt x="3592453" y="1489333"/>
                  <a:pt x="3611880" y="1508760"/>
                </a:cubicBezTo>
                <a:cubicBezTo>
                  <a:pt x="3654689" y="1551569"/>
                  <a:pt x="3630835" y="1537938"/>
                  <a:pt x="3680460" y="1554480"/>
                </a:cubicBezTo>
                <a:cubicBezTo>
                  <a:pt x="3691890" y="1565910"/>
                  <a:pt x="3711243" y="1572990"/>
                  <a:pt x="3714750" y="1588770"/>
                </a:cubicBezTo>
                <a:cubicBezTo>
                  <a:pt x="3719777" y="1611393"/>
                  <a:pt x="3708347" y="1634727"/>
                  <a:pt x="3703320" y="1657350"/>
                </a:cubicBezTo>
                <a:cubicBezTo>
                  <a:pt x="3694122" y="1698742"/>
                  <a:pt x="3686502" y="1693680"/>
                  <a:pt x="3669030" y="1737360"/>
                </a:cubicBezTo>
                <a:cubicBezTo>
                  <a:pt x="3660081" y="1759733"/>
                  <a:pt x="3653790" y="1783080"/>
                  <a:pt x="3646170" y="1805940"/>
                </a:cubicBezTo>
                <a:lnTo>
                  <a:pt x="3634740" y="1840230"/>
                </a:lnTo>
                <a:cubicBezTo>
                  <a:pt x="3630930" y="1920240"/>
                  <a:pt x="3628014" y="2000298"/>
                  <a:pt x="3623310" y="2080260"/>
                </a:cubicBezTo>
                <a:cubicBezTo>
                  <a:pt x="3620393" y="2129851"/>
                  <a:pt x="3611880" y="2179174"/>
                  <a:pt x="3611880" y="2228850"/>
                </a:cubicBezTo>
                <a:cubicBezTo>
                  <a:pt x="3611880" y="2244988"/>
                  <a:pt x="3609327" y="2342983"/>
                  <a:pt x="3646170" y="2366010"/>
                </a:cubicBezTo>
                <a:cubicBezTo>
                  <a:pt x="3666604" y="2378781"/>
                  <a:pt x="3714750" y="2388870"/>
                  <a:pt x="3714750" y="2388870"/>
                </a:cubicBezTo>
                <a:cubicBezTo>
                  <a:pt x="3729990" y="2400300"/>
                  <a:pt x="3746006" y="2410762"/>
                  <a:pt x="3760470" y="2423160"/>
                </a:cubicBezTo>
                <a:cubicBezTo>
                  <a:pt x="3782589" y="2442119"/>
                  <a:pt x="3804392" y="2465284"/>
                  <a:pt x="3817620" y="2491740"/>
                </a:cubicBezTo>
                <a:cubicBezTo>
                  <a:pt x="3836213" y="2528925"/>
                  <a:pt x="3819153" y="2527563"/>
                  <a:pt x="3851910" y="2560320"/>
                </a:cubicBezTo>
                <a:cubicBezTo>
                  <a:pt x="3861624" y="2570034"/>
                  <a:pt x="3875647" y="2574386"/>
                  <a:pt x="3886200" y="2583180"/>
                </a:cubicBezTo>
                <a:cubicBezTo>
                  <a:pt x="3898618" y="2593528"/>
                  <a:pt x="3907040" y="2608504"/>
                  <a:pt x="3920490" y="2617470"/>
                </a:cubicBezTo>
                <a:cubicBezTo>
                  <a:pt x="3930515" y="2624153"/>
                  <a:pt x="3944248" y="2623049"/>
                  <a:pt x="3954780" y="2628900"/>
                </a:cubicBezTo>
                <a:cubicBezTo>
                  <a:pt x="4072687" y="2694404"/>
                  <a:pt x="3980060" y="2660187"/>
                  <a:pt x="4057650" y="2686050"/>
                </a:cubicBezTo>
                <a:lnTo>
                  <a:pt x="4149090" y="2674620"/>
                </a:lnTo>
                <a:cubicBezTo>
                  <a:pt x="4214019" y="2667785"/>
                  <a:pt x="4270554" y="2668510"/>
                  <a:pt x="4331970" y="2651760"/>
                </a:cubicBezTo>
                <a:cubicBezTo>
                  <a:pt x="4355217" y="2645420"/>
                  <a:pt x="4377690" y="2636520"/>
                  <a:pt x="4400550" y="2628900"/>
                </a:cubicBezTo>
                <a:cubicBezTo>
                  <a:pt x="4411980" y="2625090"/>
                  <a:pt x="4424815" y="2624153"/>
                  <a:pt x="4434840" y="2617470"/>
                </a:cubicBezTo>
                <a:lnTo>
                  <a:pt x="4469130" y="2594610"/>
                </a:lnTo>
                <a:cubicBezTo>
                  <a:pt x="4529391" y="2614697"/>
                  <a:pt x="4480631" y="2592764"/>
                  <a:pt x="4537710" y="2640330"/>
                </a:cubicBezTo>
                <a:cubicBezTo>
                  <a:pt x="4567253" y="2664949"/>
                  <a:pt x="4571923" y="2663164"/>
                  <a:pt x="4606290" y="2674620"/>
                </a:cubicBezTo>
                <a:cubicBezTo>
                  <a:pt x="4623158" y="2699922"/>
                  <a:pt x="4637038" y="2725599"/>
                  <a:pt x="4663440" y="2743200"/>
                </a:cubicBezTo>
                <a:cubicBezTo>
                  <a:pt x="4673465" y="2749883"/>
                  <a:pt x="4687198" y="2748779"/>
                  <a:pt x="4697730" y="2754630"/>
                </a:cubicBezTo>
                <a:lnTo>
                  <a:pt x="4800600" y="2823210"/>
                </a:lnTo>
                <a:cubicBezTo>
                  <a:pt x="4812030" y="2830830"/>
                  <a:pt x="4825176" y="2836356"/>
                  <a:pt x="4834890" y="2846070"/>
                </a:cubicBezTo>
                <a:cubicBezTo>
                  <a:pt x="4846320" y="2857500"/>
                  <a:pt x="4858832" y="2867942"/>
                  <a:pt x="4869180" y="2880360"/>
                </a:cubicBezTo>
                <a:cubicBezTo>
                  <a:pt x="4877974" y="2890913"/>
                  <a:pt x="4881313" y="2906068"/>
                  <a:pt x="4892040" y="2914650"/>
                </a:cubicBezTo>
                <a:cubicBezTo>
                  <a:pt x="4901448" y="2922176"/>
                  <a:pt x="4914900" y="2922270"/>
                  <a:pt x="4926330" y="2926080"/>
                </a:cubicBezTo>
                <a:cubicBezTo>
                  <a:pt x="4991844" y="3024350"/>
                  <a:pt x="4913298" y="2900016"/>
                  <a:pt x="4960620" y="2994660"/>
                </a:cubicBezTo>
                <a:cubicBezTo>
                  <a:pt x="4966763" y="3006947"/>
                  <a:pt x="4977337" y="3016663"/>
                  <a:pt x="4983480" y="3028950"/>
                </a:cubicBezTo>
                <a:cubicBezTo>
                  <a:pt x="5009748" y="3081486"/>
                  <a:pt x="4980517" y="3048847"/>
                  <a:pt x="5029200" y="306324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6" name="Parallélogramme 95">
            <a:extLst>
              <a:ext uri="{FF2B5EF4-FFF2-40B4-BE49-F238E27FC236}">
                <a16:creationId xmlns:a16="http://schemas.microsoft.com/office/drawing/2014/main" id="{3CAFB268-E046-F1A5-FB22-3BE4C5BC7818}"/>
              </a:ext>
            </a:extLst>
          </p:cNvPr>
          <p:cNvSpPr/>
          <p:nvPr/>
        </p:nvSpPr>
        <p:spPr>
          <a:xfrm rot="6482234">
            <a:off x="5159168" y="4364226"/>
            <a:ext cx="800063" cy="529548"/>
          </a:xfrm>
          <a:prstGeom prst="parallelogram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7" name="Connecteur droit 156">
            <a:extLst>
              <a:ext uri="{FF2B5EF4-FFF2-40B4-BE49-F238E27FC236}">
                <a16:creationId xmlns:a16="http://schemas.microsoft.com/office/drawing/2014/main" id="{33473473-566C-28B5-AE2D-A0B63A77C665}"/>
              </a:ext>
            </a:extLst>
          </p:cNvPr>
          <p:cNvCxnSpPr>
            <a:cxnSpLocks/>
          </p:cNvCxnSpPr>
          <p:nvPr/>
        </p:nvCxnSpPr>
        <p:spPr>
          <a:xfrm flipV="1">
            <a:off x="5626032" y="4264035"/>
            <a:ext cx="23542" cy="2004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eur droit 159">
            <a:extLst>
              <a:ext uri="{FF2B5EF4-FFF2-40B4-BE49-F238E27FC236}">
                <a16:creationId xmlns:a16="http://schemas.microsoft.com/office/drawing/2014/main" id="{E54D8924-1633-7412-25D6-A08A4F22ECFE}"/>
              </a:ext>
            </a:extLst>
          </p:cNvPr>
          <p:cNvCxnSpPr>
            <a:cxnSpLocks/>
          </p:cNvCxnSpPr>
          <p:nvPr/>
        </p:nvCxnSpPr>
        <p:spPr>
          <a:xfrm flipH="1" flipV="1">
            <a:off x="5617451" y="4560778"/>
            <a:ext cx="36845" cy="2142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>
            <a:extLst>
              <a:ext uri="{FF2B5EF4-FFF2-40B4-BE49-F238E27FC236}">
                <a16:creationId xmlns:a16="http://schemas.microsoft.com/office/drawing/2014/main" id="{DA3E12B7-AF4B-FDEB-EC4E-59204FF17F50}"/>
              </a:ext>
            </a:extLst>
          </p:cNvPr>
          <p:cNvCxnSpPr>
            <a:cxnSpLocks/>
          </p:cNvCxnSpPr>
          <p:nvPr/>
        </p:nvCxnSpPr>
        <p:spPr>
          <a:xfrm flipH="1" flipV="1">
            <a:off x="5684943" y="4822261"/>
            <a:ext cx="18933" cy="1904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cteur droit 173">
            <a:extLst>
              <a:ext uri="{FF2B5EF4-FFF2-40B4-BE49-F238E27FC236}">
                <a16:creationId xmlns:a16="http://schemas.microsoft.com/office/drawing/2014/main" id="{BA9BB854-56E6-BB0A-AF7C-7BFEE5F1DF10}"/>
              </a:ext>
            </a:extLst>
          </p:cNvPr>
          <p:cNvCxnSpPr>
            <a:cxnSpLocks/>
          </p:cNvCxnSpPr>
          <p:nvPr/>
        </p:nvCxnSpPr>
        <p:spPr>
          <a:xfrm flipH="1" flipV="1">
            <a:off x="6137751" y="3947226"/>
            <a:ext cx="100239" cy="1953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Rectangle 174">
            <a:extLst>
              <a:ext uri="{FF2B5EF4-FFF2-40B4-BE49-F238E27FC236}">
                <a16:creationId xmlns:a16="http://schemas.microsoft.com/office/drawing/2014/main" id="{D2A57A35-0B97-3F02-ED78-FA91D92C58C2}"/>
              </a:ext>
            </a:extLst>
          </p:cNvPr>
          <p:cNvSpPr/>
          <p:nvPr/>
        </p:nvSpPr>
        <p:spPr>
          <a:xfrm>
            <a:off x="2686050" y="4264035"/>
            <a:ext cx="2430577" cy="510963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6" name="Parallélogramme 175">
            <a:extLst>
              <a:ext uri="{FF2B5EF4-FFF2-40B4-BE49-F238E27FC236}">
                <a16:creationId xmlns:a16="http://schemas.microsoft.com/office/drawing/2014/main" id="{3D9C7931-9776-E1E3-5FB9-C8D4DF301390}"/>
              </a:ext>
            </a:extLst>
          </p:cNvPr>
          <p:cNvSpPr/>
          <p:nvPr/>
        </p:nvSpPr>
        <p:spPr>
          <a:xfrm rot="11613939">
            <a:off x="2707097" y="4501307"/>
            <a:ext cx="1872039" cy="492079"/>
          </a:xfrm>
          <a:prstGeom prst="parallelogram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89EFA1F3-D716-25EB-C4AE-FBDB367D2CDC}"/>
              </a:ext>
            </a:extLst>
          </p:cNvPr>
          <p:cNvSpPr/>
          <p:nvPr/>
        </p:nvSpPr>
        <p:spPr>
          <a:xfrm rot="20447138">
            <a:off x="2764213" y="4118803"/>
            <a:ext cx="887995" cy="535113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BB033320-EE95-1E0A-1194-8719604BAF3D}"/>
              </a:ext>
            </a:extLst>
          </p:cNvPr>
          <p:cNvSpPr/>
          <p:nvPr/>
        </p:nvSpPr>
        <p:spPr>
          <a:xfrm>
            <a:off x="3532011" y="3983178"/>
            <a:ext cx="1854805" cy="315146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1" name="Trapèze 180">
            <a:extLst>
              <a:ext uri="{FF2B5EF4-FFF2-40B4-BE49-F238E27FC236}">
                <a16:creationId xmlns:a16="http://schemas.microsoft.com/office/drawing/2014/main" id="{233100FE-0CD2-41AD-F759-848858C6CD25}"/>
              </a:ext>
            </a:extLst>
          </p:cNvPr>
          <p:cNvSpPr/>
          <p:nvPr/>
        </p:nvSpPr>
        <p:spPr>
          <a:xfrm rot="4676692">
            <a:off x="5337813" y="3918681"/>
            <a:ext cx="321518" cy="370387"/>
          </a:xfrm>
          <a:prstGeom prst="trapezoid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BA79A4AC-E55F-768A-A968-69CB40E574BA}"/>
              </a:ext>
            </a:extLst>
          </p:cNvPr>
          <p:cNvSpPr/>
          <p:nvPr/>
        </p:nvSpPr>
        <p:spPr>
          <a:xfrm rot="20581964">
            <a:off x="4304324" y="4705623"/>
            <a:ext cx="842550" cy="370322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02B48037-F929-B2FB-CB0C-788056DC5076}"/>
              </a:ext>
            </a:extLst>
          </p:cNvPr>
          <p:cNvSpPr/>
          <p:nvPr/>
        </p:nvSpPr>
        <p:spPr>
          <a:xfrm rot="17245489">
            <a:off x="4744554" y="4334421"/>
            <a:ext cx="770956" cy="361016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02" name="Connecteur droit 201">
            <a:extLst>
              <a:ext uri="{FF2B5EF4-FFF2-40B4-BE49-F238E27FC236}">
                <a16:creationId xmlns:a16="http://schemas.microsoft.com/office/drawing/2014/main" id="{72715D8C-68CA-7043-6FE6-851C85F8B759}"/>
              </a:ext>
            </a:extLst>
          </p:cNvPr>
          <p:cNvCxnSpPr>
            <a:cxnSpLocks/>
            <a:endCxn id="170" idx="221"/>
          </p:cNvCxnSpPr>
          <p:nvPr/>
        </p:nvCxnSpPr>
        <p:spPr>
          <a:xfrm flipV="1">
            <a:off x="4955312" y="1150601"/>
            <a:ext cx="873075" cy="8682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6" name="Étoile : 5 branches 225">
            <a:extLst>
              <a:ext uri="{FF2B5EF4-FFF2-40B4-BE49-F238E27FC236}">
                <a16:creationId xmlns:a16="http://schemas.microsoft.com/office/drawing/2014/main" id="{A316E3BF-03B9-DF0A-A789-604E080836C4}"/>
              </a:ext>
            </a:extLst>
          </p:cNvPr>
          <p:cNvSpPr/>
          <p:nvPr/>
        </p:nvSpPr>
        <p:spPr>
          <a:xfrm>
            <a:off x="5324633" y="1734839"/>
            <a:ext cx="245130" cy="245196"/>
          </a:xfrm>
          <a:prstGeom prst="star5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27" name="Ellipse 226">
            <a:extLst>
              <a:ext uri="{FF2B5EF4-FFF2-40B4-BE49-F238E27FC236}">
                <a16:creationId xmlns:a16="http://schemas.microsoft.com/office/drawing/2014/main" id="{75AC6499-A495-3D9A-EFE5-08CAFE6D1837}"/>
              </a:ext>
            </a:extLst>
          </p:cNvPr>
          <p:cNvSpPr/>
          <p:nvPr/>
        </p:nvSpPr>
        <p:spPr>
          <a:xfrm>
            <a:off x="4038600" y="4157426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1" name="Forme libre : forme 230">
            <a:extLst>
              <a:ext uri="{FF2B5EF4-FFF2-40B4-BE49-F238E27FC236}">
                <a16:creationId xmlns:a16="http://schemas.microsoft.com/office/drawing/2014/main" id="{0E82F61E-5A3C-9CE2-D876-E2E871A99BE7}"/>
              </a:ext>
            </a:extLst>
          </p:cNvPr>
          <p:cNvSpPr/>
          <p:nvPr/>
        </p:nvSpPr>
        <p:spPr>
          <a:xfrm>
            <a:off x="4899429" y="3773757"/>
            <a:ext cx="1112751" cy="1571125"/>
          </a:xfrm>
          <a:custGeom>
            <a:avLst/>
            <a:gdLst>
              <a:gd name="connsiteX0" fmla="*/ 1112751 w 1112751"/>
              <a:gd name="connsiteY0" fmla="*/ 9573 h 1571125"/>
              <a:gd name="connsiteX1" fmla="*/ 632691 w 1112751"/>
              <a:gd name="connsiteY1" fmla="*/ 55293 h 1571125"/>
              <a:gd name="connsiteX2" fmla="*/ 84051 w 1112751"/>
              <a:gd name="connsiteY2" fmla="*/ 432483 h 1571125"/>
              <a:gd name="connsiteX3" fmla="*/ 15471 w 1112751"/>
              <a:gd name="connsiteY3" fmla="*/ 969693 h 1571125"/>
              <a:gd name="connsiteX4" fmla="*/ 221211 w 1112751"/>
              <a:gd name="connsiteY4" fmla="*/ 1518333 h 1571125"/>
              <a:gd name="connsiteX5" fmla="*/ 244071 w 1112751"/>
              <a:gd name="connsiteY5" fmla="*/ 1518333 h 1571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12751" h="1571125">
                <a:moveTo>
                  <a:pt x="1112751" y="9573"/>
                </a:moveTo>
                <a:cubicBezTo>
                  <a:pt x="958446" y="-2810"/>
                  <a:pt x="804141" y="-15192"/>
                  <a:pt x="632691" y="55293"/>
                </a:cubicBezTo>
                <a:cubicBezTo>
                  <a:pt x="461241" y="125778"/>
                  <a:pt x="186921" y="280083"/>
                  <a:pt x="84051" y="432483"/>
                </a:cubicBezTo>
                <a:cubicBezTo>
                  <a:pt x="-18819" y="584883"/>
                  <a:pt x="-7389" y="788718"/>
                  <a:pt x="15471" y="969693"/>
                </a:cubicBezTo>
                <a:cubicBezTo>
                  <a:pt x="38331" y="1150668"/>
                  <a:pt x="183111" y="1426893"/>
                  <a:pt x="221211" y="1518333"/>
                </a:cubicBezTo>
                <a:cubicBezTo>
                  <a:pt x="259311" y="1609773"/>
                  <a:pt x="251691" y="1564053"/>
                  <a:pt x="244071" y="1518333"/>
                </a:cubicBezTo>
              </a:path>
            </a:pathLst>
          </a:cu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33" name="Connecteur droit avec flèche 232">
            <a:extLst>
              <a:ext uri="{FF2B5EF4-FFF2-40B4-BE49-F238E27FC236}">
                <a16:creationId xmlns:a16="http://schemas.microsoft.com/office/drawing/2014/main" id="{0C3E395B-9F41-ED77-BC41-A66AD8F1634F}"/>
              </a:ext>
            </a:extLst>
          </p:cNvPr>
          <p:cNvCxnSpPr>
            <a:cxnSpLocks/>
          </p:cNvCxnSpPr>
          <p:nvPr/>
        </p:nvCxnSpPr>
        <p:spPr>
          <a:xfrm flipH="1" flipV="1">
            <a:off x="5014532" y="3722596"/>
            <a:ext cx="174976" cy="27968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4" name="Connecteur droit avec flèche 233">
            <a:extLst>
              <a:ext uri="{FF2B5EF4-FFF2-40B4-BE49-F238E27FC236}">
                <a16:creationId xmlns:a16="http://schemas.microsoft.com/office/drawing/2014/main" id="{C3024C7E-D859-44FB-9ADA-5F0EB3701203}"/>
              </a:ext>
            </a:extLst>
          </p:cNvPr>
          <p:cNvCxnSpPr>
            <a:cxnSpLocks/>
          </p:cNvCxnSpPr>
          <p:nvPr/>
        </p:nvCxnSpPr>
        <p:spPr>
          <a:xfrm flipV="1">
            <a:off x="5659157" y="3499027"/>
            <a:ext cx="0" cy="30066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9" name="Connecteur droit avec flèche 238">
            <a:extLst>
              <a:ext uri="{FF2B5EF4-FFF2-40B4-BE49-F238E27FC236}">
                <a16:creationId xmlns:a16="http://schemas.microsoft.com/office/drawing/2014/main" id="{1F6C15D2-14BE-B5C0-210B-988A3757FDC5}"/>
              </a:ext>
            </a:extLst>
          </p:cNvPr>
          <p:cNvCxnSpPr>
            <a:cxnSpLocks/>
          </p:cNvCxnSpPr>
          <p:nvPr/>
        </p:nvCxnSpPr>
        <p:spPr>
          <a:xfrm flipH="1" flipV="1">
            <a:off x="4629030" y="4285675"/>
            <a:ext cx="300672" cy="8773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3" name="Connecteur droit avec flèche 242">
            <a:extLst>
              <a:ext uri="{FF2B5EF4-FFF2-40B4-BE49-F238E27FC236}">
                <a16:creationId xmlns:a16="http://schemas.microsoft.com/office/drawing/2014/main" id="{A9B832FB-BFDA-CF68-121C-24D1678CEBA2}"/>
              </a:ext>
            </a:extLst>
          </p:cNvPr>
          <p:cNvCxnSpPr>
            <a:cxnSpLocks/>
          </p:cNvCxnSpPr>
          <p:nvPr/>
        </p:nvCxnSpPr>
        <p:spPr>
          <a:xfrm flipH="1">
            <a:off x="4694478" y="4936001"/>
            <a:ext cx="283934" cy="3018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2" name="Connecteur droit avec flèche 271">
            <a:extLst>
              <a:ext uri="{FF2B5EF4-FFF2-40B4-BE49-F238E27FC236}">
                <a16:creationId xmlns:a16="http://schemas.microsoft.com/office/drawing/2014/main" id="{A1A4AC52-F301-BC43-B1A1-072CAFB40407}"/>
              </a:ext>
            </a:extLst>
          </p:cNvPr>
          <p:cNvCxnSpPr>
            <a:cxnSpLocks/>
          </p:cNvCxnSpPr>
          <p:nvPr/>
        </p:nvCxnSpPr>
        <p:spPr>
          <a:xfrm flipH="1" flipV="1">
            <a:off x="6579283" y="5166442"/>
            <a:ext cx="550701" cy="52974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78" name="ZoneTexte 277">
            <a:extLst>
              <a:ext uri="{FF2B5EF4-FFF2-40B4-BE49-F238E27FC236}">
                <a16:creationId xmlns:a16="http://schemas.microsoft.com/office/drawing/2014/main" id="{EFD1FDDF-5F2C-CD7A-F34E-E77B2BEDEFCB}"/>
              </a:ext>
            </a:extLst>
          </p:cNvPr>
          <p:cNvSpPr txBox="1"/>
          <p:nvPr/>
        </p:nvSpPr>
        <p:spPr>
          <a:xfrm>
            <a:off x="3690799" y="3928829"/>
            <a:ext cx="899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Vicence</a:t>
            </a:r>
          </a:p>
        </p:txBody>
      </p:sp>
      <p:sp>
        <p:nvSpPr>
          <p:cNvPr id="279" name="ZoneTexte 278">
            <a:extLst>
              <a:ext uri="{FF2B5EF4-FFF2-40B4-BE49-F238E27FC236}">
                <a16:creationId xmlns:a16="http://schemas.microsoft.com/office/drawing/2014/main" id="{6553922C-19DD-C95C-6319-1F2C1B4D55E4}"/>
              </a:ext>
            </a:extLst>
          </p:cNvPr>
          <p:cNvSpPr txBox="1"/>
          <p:nvPr/>
        </p:nvSpPr>
        <p:spPr>
          <a:xfrm>
            <a:off x="3151069" y="4527154"/>
            <a:ext cx="899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Vérone</a:t>
            </a:r>
          </a:p>
        </p:txBody>
      </p:sp>
      <p:sp>
        <p:nvSpPr>
          <p:cNvPr id="280" name="ZoneTexte 279">
            <a:extLst>
              <a:ext uri="{FF2B5EF4-FFF2-40B4-BE49-F238E27FC236}">
                <a16:creationId xmlns:a16="http://schemas.microsoft.com/office/drawing/2014/main" id="{D3A8A2EB-A031-7CE6-4620-038D5543956B}"/>
              </a:ext>
            </a:extLst>
          </p:cNvPr>
          <p:cNvSpPr txBox="1"/>
          <p:nvPr/>
        </p:nvSpPr>
        <p:spPr>
          <a:xfrm>
            <a:off x="3894072" y="4822180"/>
            <a:ext cx="899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Padoue</a:t>
            </a:r>
          </a:p>
        </p:txBody>
      </p:sp>
      <p:sp>
        <p:nvSpPr>
          <p:cNvPr id="281" name="ZoneTexte 280">
            <a:extLst>
              <a:ext uri="{FF2B5EF4-FFF2-40B4-BE49-F238E27FC236}">
                <a16:creationId xmlns:a16="http://schemas.microsoft.com/office/drawing/2014/main" id="{B1305C49-E5F5-D28C-0F97-C686DEA62D3D}"/>
              </a:ext>
            </a:extLst>
          </p:cNvPr>
          <p:cNvSpPr txBox="1"/>
          <p:nvPr/>
        </p:nvSpPr>
        <p:spPr>
          <a:xfrm>
            <a:off x="5906123" y="3724365"/>
            <a:ext cx="899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Trévise</a:t>
            </a:r>
          </a:p>
        </p:txBody>
      </p:sp>
      <p:sp>
        <p:nvSpPr>
          <p:cNvPr id="282" name="ZoneTexte 281">
            <a:extLst>
              <a:ext uri="{FF2B5EF4-FFF2-40B4-BE49-F238E27FC236}">
                <a16:creationId xmlns:a16="http://schemas.microsoft.com/office/drawing/2014/main" id="{E1A90D29-280F-390F-39CA-CCC1C6C84032}"/>
              </a:ext>
            </a:extLst>
          </p:cNvPr>
          <p:cNvSpPr txBox="1"/>
          <p:nvPr/>
        </p:nvSpPr>
        <p:spPr>
          <a:xfrm>
            <a:off x="6061880" y="4827023"/>
            <a:ext cx="899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Venise</a:t>
            </a:r>
          </a:p>
        </p:txBody>
      </p:sp>
      <p:sp>
        <p:nvSpPr>
          <p:cNvPr id="283" name="ZoneTexte 282">
            <a:extLst>
              <a:ext uri="{FF2B5EF4-FFF2-40B4-BE49-F238E27FC236}">
                <a16:creationId xmlns:a16="http://schemas.microsoft.com/office/drawing/2014/main" id="{06458543-F98B-8E68-3A14-3F299602ADA0}"/>
              </a:ext>
            </a:extLst>
          </p:cNvPr>
          <p:cNvSpPr txBox="1"/>
          <p:nvPr/>
        </p:nvSpPr>
        <p:spPr>
          <a:xfrm>
            <a:off x="1132367" y="4773254"/>
            <a:ext cx="13975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LOMBARDIE</a:t>
            </a:r>
          </a:p>
        </p:txBody>
      </p:sp>
      <p:sp>
        <p:nvSpPr>
          <p:cNvPr id="284" name="ZoneTexte 283">
            <a:extLst>
              <a:ext uri="{FF2B5EF4-FFF2-40B4-BE49-F238E27FC236}">
                <a16:creationId xmlns:a16="http://schemas.microsoft.com/office/drawing/2014/main" id="{112CE197-1110-7C7C-7FCC-3E2A197550E6}"/>
              </a:ext>
            </a:extLst>
          </p:cNvPr>
          <p:cNvSpPr txBox="1"/>
          <p:nvPr/>
        </p:nvSpPr>
        <p:spPr>
          <a:xfrm>
            <a:off x="2225487" y="6272956"/>
            <a:ext cx="19448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EMILIE-ROMAGNE</a:t>
            </a:r>
          </a:p>
        </p:txBody>
      </p:sp>
      <p:sp>
        <p:nvSpPr>
          <p:cNvPr id="285" name="ZoneTexte 284">
            <a:extLst>
              <a:ext uri="{FF2B5EF4-FFF2-40B4-BE49-F238E27FC236}">
                <a16:creationId xmlns:a16="http://schemas.microsoft.com/office/drawing/2014/main" id="{DDCA5E99-0917-9598-C338-9D21A9F32DB6}"/>
              </a:ext>
            </a:extLst>
          </p:cNvPr>
          <p:cNvSpPr txBox="1"/>
          <p:nvPr/>
        </p:nvSpPr>
        <p:spPr>
          <a:xfrm>
            <a:off x="6222394" y="1705883"/>
            <a:ext cx="18337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FRIOUL-VENETIE-JULIENNE</a:t>
            </a:r>
          </a:p>
        </p:txBody>
      </p:sp>
      <p:sp>
        <p:nvSpPr>
          <p:cNvPr id="286" name="ZoneTexte 285">
            <a:extLst>
              <a:ext uri="{FF2B5EF4-FFF2-40B4-BE49-F238E27FC236}">
                <a16:creationId xmlns:a16="http://schemas.microsoft.com/office/drawing/2014/main" id="{8840D95E-0DDE-C498-CFC2-4FF0584B37B6}"/>
              </a:ext>
            </a:extLst>
          </p:cNvPr>
          <p:cNvSpPr txBox="1"/>
          <p:nvPr/>
        </p:nvSpPr>
        <p:spPr>
          <a:xfrm>
            <a:off x="1582272" y="1823275"/>
            <a:ext cx="2261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TRENTIN-HAUT-ADIGE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A7747A5-9EB5-FD11-0582-8C4355BF452D}"/>
              </a:ext>
            </a:extLst>
          </p:cNvPr>
          <p:cNvSpPr txBox="1"/>
          <p:nvPr/>
        </p:nvSpPr>
        <p:spPr>
          <a:xfrm>
            <a:off x="6947360" y="4761319"/>
            <a:ext cx="1179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0070C0"/>
                </a:solidFill>
              </a:rPr>
              <a:t>Mer Adriatique</a:t>
            </a:r>
          </a:p>
        </p:txBody>
      </p:sp>
      <p:sp>
        <p:nvSpPr>
          <p:cNvPr id="89" name="ZoneTexte 88">
            <a:extLst>
              <a:ext uri="{FF2B5EF4-FFF2-40B4-BE49-F238E27FC236}">
                <a16:creationId xmlns:a16="http://schemas.microsoft.com/office/drawing/2014/main" id="{1C08DC17-2910-93E8-BDA5-A1FE0B99A9C0}"/>
              </a:ext>
            </a:extLst>
          </p:cNvPr>
          <p:cNvSpPr txBox="1"/>
          <p:nvPr/>
        </p:nvSpPr>
        <p:spPr>
          <a:xfrm>
            <a:off x="1470096" y="2965775"/>
            <a:ext cx="1179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0070C0"/>
                </a:solidFill>
              </a:rPr>
              <a:t>Lac de Garde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50EA638-5EF7-E558-C04A-0E1330CC9479}"/>
              </a:ext>
            </a:extLst>
          </p:cNvPr>
          <p:cNvSpPr/>
          <p:nvPr/>
        </p:nvSpPr>
        <p:spPr>
          <a:xfrm rot="17611083">
            <a:off x="1933557" y="3610035"/>
            <a:ext cx="1276243" cy="22512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5F907B-8CA7-1E35-8031-7044B40B6278}"/>
              </a:ext>
            </a:extLst>
          </p:cNvPr>
          <p:cNvSpPr/>
          <p:nvPr/>
        </p:nvSpPr>
        <p:spPr>
          <a:xfrm rot="2664910">
            <a:off x="2389272" y="3607497"/>
            <a:ext cx="145773" cy="3223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riangle isocèle 4">
            <a:extLst>
              <a:ext uri="{FF2B5EF4-FFF2-40B4-BE49-F238E27FC236}">
                <a16:creationId xmlns:a16="http://schemas.microsoft.com/office/drawing/2014/main" id="{9B91D82F-822A-7050-9F2D-51A0DB84D7FD}"/>
              </a:ext>
            </a:extLst>
          </p:cNvPr>
          <p:cNvSpPr/>
          <p:nvPr/>
        </p:nvSpPr>
        <p:spPr>
          <a:xfrm rot="17359263">
            <a:off x="1944705" y="3790022"/>
            <a:ext cx="573074" cy="369332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4F0DCB-EA1D-3CFE-4DDB-F397E91B22FB}"/>
              </a:ext>
            </a:extLst>
          </p:cNvPr>
          <p:cNvSpPr/>
          <p:nvPr/>
        </p:nvSpPr>
        <p:spPr>
          <a:xfrm rot="3479037">
            <a:off x="2177648" y="4065502"/>
            <a:ext cx="279395" cy="53259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Triangle isocèle 12">
            <a:extLst>
              <a:ext uri="{FF2B5EF4-FFF2-40B4-BE49-F238E27FC236}">
                <a16:creationId xmlns:a16="http://schemas.microsoft.com/office/drawing/2014/main" id="{411A24C4-5C98-E600-FDC8-A487D2F96214}"/>
              </a:ext>
            </a:extLst>
          </p:cNvPr>
          <p:cNvSpPr/>
          <p:nvPr/>
        </p:nvSpPr>
        <p:spPr>
          <a:xfrm rot="13700521">
            <a:off x="2017295" y="4049897"/>
            <a:ext cx="324088" cy="421615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3" name="Connecteur droit 92">
            <a:extLst>
              <a:ext uri="{FF2B5EF4-FFF2-40B4-BE49-F238E27FC236}">
                <a16:creationId xmlns:a16="http://schemas.microsoft.com/office/drawing/2014/main" id="{1ED79104-2838-0781-1FB8-5D3F6002AE30}"/>
              </a:ext>
            </a:extLst>
          </p:cNvPr>
          <p:cNvCxnSpPr>
            <a:cxnSpLocks/>
          </p:cNvCxnSpPr>
          <p:nvPr/>
        </p:nvCxnSpPr>
        <p:spPr>
          <a:xfrm flipV="1">
            <a:off x="5082293" y="2441874"/>
            <a:ext cx="461380" cy="462842"/>
          </a:xfrm>
          <a:prstGeom prst="line">
            <a:avLst/>
          </a:prstGeom>
          <a:ln w="57150">
            <a:solidFill>
              <a:srgbClr val="456A2C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4" name="Connecteur droit 93">
            <a:extLst>
              <a:ext uri="{FF2B5EF4-FFF2-40B4-BE49-F238E27FC236}">
                <a16:creationId xmlns:a16="http://schemas.microsoft.com/office/drawing/2014/main" id="{09F71981-E828-D50E-3FFC-EC5F975D7307}"/>
              </a:ext>
            </a:extLst>
          </p:cNvPr>
          <p:cNvCxnSpPr>
            <a:cxnSpLocks/>
          </p:cNvCxnSpPr>
          <p:nvPr/>
        </p:nvCxnSpPr>
        <p:spPr>
          <a:xfrm>
            <a:off x="4869797" y="2707299"/>
            <a:ext cx="230690" cy="189926"/>
          </a:xfrm>
          <a:prstGeom prst="line">
            <a:avLst/>
          </a:prstGeom>
          <a:ln w="57150">
            <a:solidFill>
              <a:srgbClr val="456A2C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8" name="Connecteur droit 97">
            <a:extLst>
              <a:ext uri="{FF2B5EF4-FFF2-40B4-BE49-F238E27FC236}">
                <a16:creationId xmlns:a16="http://schemas.microsoft.com/office/drawing/2014/main" id="{E185BCFC-C6A0-3C42-3ECC-DC9BCAE90C11}"/>
              </a:ext>
            </a:extLst>
          </p:cNvPr>
          <p:cNvCxnSpPr>
            <a:cxnSpLocks/>
          </p:cNvCxnSpPr>
          <p:nvPr/>
        </p:nvCxnSpPr>
        <p:spPr>
          <a:xfrm>
            <a:off x="5296770" y="2257746"/>
            <a:ext cx="245130" cy="208702"/>
          </a:xfrm>
          <a:prstGeom prst="line">
            <a:avLst/>
          </a:prstGeom>
          <a:ln w="57150">
            <a:solidFill>
              <a:srgbClr val="456A2C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E6002847-254F-53A5-6B91-23887E9DD477}"/>
              </a:ext>
            </a:extLst>
          </p:cNvPr>
          <p:cNvCxnSpPr>
            <a:cxnSpLocks/>
            <a:endCxn id="227" idx="2"/>
          </p:cNvCxnSpPr>
          <p:nvPr/>
        </p:nvCxnSpPr>
        <p:spPr>
          <a:xfrm flipV="1">
            <a:off x="3224693" y="4260297"/>
            <a:ext cx="813907" cy="20559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Connecteur droit 115">
            <a:extLst>
              <a:ext uri="{FF2B5EF4-FFF2-40B4-BE49-F238E27FC236}">
                <a16:creationId xmlns:a16="http://schemas.microsoft.com/office/drawing/2014/main" id="{FF5158E0-B3FC-DC7B-8DE2-0D1D2799E459}"/>
              </a:ext>
            </a:extLst>
          </p:cNvPr>
          <p:cNvCxnSpPr>
            <a:cxnSpLocks/>
            <a:stCxn id="227" idx="5"/>
            <a:endCxn id="228" idx="1"/>
          </p:cNvCxnSpPr>
          <p:nvPr/>
        </p:nvCxnSpPr>
        <p:spPr>
          <a:xfrm>
            <a:off x="4194698" y="4333037"/>
            <a:ext cx="334401" cy="44282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Connecteur droit 116">
            <a:extLst>
              <a:ext uri="{FF2B5EF4-FFF2-40B4-BE49-F238E27FC236}">
                <a16:creationId xmlns:a16="http://schemas.microsoft.com/office/drawing/2014/main" id="{64A22A23-4150-7AB6-71A9-A14BA8DDB776}"/>
              </a:ext>
            </a:extLst>
          </p:cNvPr>
          <p:cNvCxnSpPr>
            <a:cxnSpLocks/>
            <a:stCxn id="119" idx="2"/>
            <a:endCxn id="8" idx="3"/>
          </p:cNvCxnSpPr>
          <p:nvPr/>
        </p:nvCxnSpPr>
        <p:spPr>
          <a:xfrm flipV="1">
            <a:off x="4677990" y="4657765"/>
            <a:ext cx="1121757" cy="17594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e 7">
            <a:extLst>
              <a:ext uri="{FF2B5EF4-FFF2-40B4-BE49-F238E27FC236}">
                <a16:creationId xmlns:a16="http://schemas.microsoft.com/office/drawing/2014/main" id="{15C6D7B7-AAB7-EBC2-FD1F-63D5B3803744}"/>
              </a:ext>
            </a:extLst>
          </p:cNvPr>
          <p:cNvSpPr/>
          <p:nvPr/>
        </p:nvSpPr>
        <p:spPr>
          <a:xfrm>
            <a:off x="5759574" y="4423618"/>
            <a:ext cx="274320" cy="2743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0" name="Connecteur droit 129">
            <a:extLst>
              <a:ext uri="{FF2B5EF4-FFF2-40B4-BE49-F238E27FC236}">
                <a16:creationId xmlns:a16="http://schemas.microsoft.com/office/drawing/2014/main" id="{3D85EC24-74B2-159E-B901-C4007219827B}"/>
              </a:ext>
            </a:extLst>
          </p:cNvPr>
          <p:cNvCxnSpPr>
            <a:cxnSpLocks/>
          </p:cNvCxnSpPr>
          <p:nvPr/>
        </p:nvCxnSpPr>
        <p:spPr>
          <a:xfrm>
            <a:off x="2777759" y="4363952"/>
            <a:ext cx="300902" cy="118951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9" name="Ellipse 228">
            <a:extLst>
              <a:ext uri="{FF2B5EF4-FFF2-40B4-BE49-F238E27FC236}">
                <a16:creationId xmlns:a16="http://schemas.microsoft.com/office/drawing/2014/main" id="{3CB38458-1B1E-CE94-1B35-087179B3E0A2}"/>
              </a:ext>
            </a:extLst>
          </p:cNvPr>
          <p:cNvSpPr/>
          <p:nvPr/>
        </p:nvSpPr>
        <p:spPr>
          <a:xfrm>
            <a:off x="3066723" y="4374546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2C057D83-FB78-B0BE-1995-949E198D0A32}"/>
              </a:ext>
            </a:extLst>
          </p:cNvPr>
          <p:cNvCxnSpPr>
            <a:cxnSpLocks/>
          </p:cNvCxnSpPr>
          <p:nvPr/>
        </p:nvCxnSpPr>
        <p:spPr>
          <a:xfrm flipH="1" flipV="1">
            <a:off x="5968620" y="5273133"/>
            <a:ext cx="706676" cy="674296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ZoneTexte 118">
            <a:extLst>
              <a:ext uri="{FF2B5EF4-FFF2-40B4-BE49-F238E27FC236}">
                <a16:creationId xmlns:a16="http://schemas.microsoft.com/office/drawing/2014/main" id="{BF05D945-8B67-A9AD-49F4-066C94E4B172}"/>
              </a:ext>
            </a:extLst>
          </p:cNvPr>
          <p:cNvSpPr txBox="1"/>
          <p:nvPr/>
        </p:nvSpPr>
        <p:spPr>
          <a:xfrm rot="221112">
            <a:off x="4086270" y="4249535"/>
            <a:ext cx="12210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-----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1627103B-9FC4-84F9-431F-1E03E2D6F0FA}"/>
              </a:ext>
            </a:extLst>
          </p:cNvPr>
          <p:cNvCxnSpPr>
            <a:cxnSpLocks/>
          </p:cNvCxnSpPr>
          <p:nvPr/>
        </p:nvCxnSpPr>
        <p:spPr>
          <a:xfrm flipH="1">
            <a:off x="3985223" y="4532643"/>
            <a:ext cx="144817" cy="843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2" name="ZoneTexte 131">
            <a:extLst>
              <a:ext uri="{FF2B5EF4-FFF2-40B4-BE49-F238E27FC236}">
                <a16:creationId xmlns:a16="http://schemas.microsoft.com/office/drawing/2014/main" id="{4653696F-7EE5-33A2-68E1-91CBC30642C5}"/>
              </a:ext>
            </a:extLst>
          </p:cNvPr>
          <p:cNvSpPr txBox="1"/>
          <p:nvPr/>
        </p:nvSpPr>
        <p:spPr>
          <a:xfrm rot="1961552">
            <a:off x="4142761" y="3567817"/>
            <a:ext cx="8340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-----</a:t>
            </a:r>
          </a:p>
        </p:txBody>
      </p:sp>
      <p:cxnSp>
        <p:nvCxnSpPr>
          <p:cNvPr id="133" name="Connecteur droit avec flèche 132">
            <a:extLst>
              <a:ext uri="{FF2B5EF4-FFF2-40B4-BE49-F238E27FC236}">
                <a16:creationId xmlns:a16="http://schemas.microsoft.com/office/drawing/2014/main" id="{45C045BB-6689-3D4F-7E00-3C7104F75ECC}"/>
              </a:ext>
            </a:extLst>
          </p:cNvPr>
          <p:cNvCxnSpPr>
            <a:cxnSpLocks/>
          </p:cNvCxnSpPr>
          <p:nvPr/>
        </p:nvCxnSpPr>
        <p:spPr>
          <a:xfrm flipH="1" flipV="1">
            <a:off x="4130040" y="3602533"/>
            <a:ext cx="147496" cy="10073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ZoneTexte 138">
            <a:extLst>
              <a:ext uri="{FF2B5EF4-FFF2-40B4-BE49-F238E27FC236}">
                <a16:creationId xmlns:a16="http://schemas.microsoft.com/office/drawing/2014/main" id="{C82D7C10-33A5-70B5-D7D5-B0045FA8CFA9}"/>
              </a:ext>
            </a:extLst>
          </p:cNvPr>
          <p:cNvSpPr txBox="1"/>
          <p:nvPr/>
        </p:nvSpPr>
        <p:spPr>
          <a:xfrm rot="20581658">
            <a:off x="4284306" y="4917177"/>
            <a:ext cx="8340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-----</a:t>
            </a:r>
          </a:p>
        </p:txBody>
      </p:sp>
      <p:cxnSp>
        <p:nvCxnSpPr>
          <p:cNvPr id="140" name="Connecteur droit avec flèche 139">
            <a:extLst>
              <a:ext uri="{FF2B5EF4-FFF2-40B4-BE49-F238E27FC236}">
                <a16:creationId xmlns:a16="http://schemas.microsoft.com/office/drawing/2014/main" id="{3A1CE536-AA5F-CBCE-8081-37CD0BBEE0F9}"/>
              </a:ext>
            </a:extLst>
          </p:cNvPr>
          <p:cNvCxnSpPr>
            <a:cxnSpLocks/>
          </p:cNvCxnSpPr>
          <p:nvPr/>
        </p:nvCxnSpPr>
        <p:spPr>
          <a:xfrm flipH="1">
            <a:off x="4190927" y="5324798"/>
            <a:ext cx="198240" cy="8285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riangle isocèle 13">
            <a:extLst>
              <a:ext uri="{FF2B5EF4-FFF2-40B4-BE49-F238E27FC236}">
                <a16:creationId xmlns:a16="http://schemas.microsoft.com/office/drawing/2014/main" id="{9231A41C-50AD-68E9-390A-4F8022F54091}"/>
              </a:ext>
            </a:extLst>
          </p:cNvPr>
          <p:cNvSpPr/>
          <p:nvPr/>
        </p:nvSpPr>
        <p:spPr>
          <a:xfrm>
            <a:off x="2839452" y="4508378"/>
            <a:ext cx="153313" cy="21790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riangle isocèle 19">
            <a:extLst>
              <a:ext uri="{FF2B5EF4-FFF2-40B4-BE49-F238E27FC236}">
                <a16:creationId xmlns:a16="http://schemas.microsoft.com/office/drawing/2014/main" id="{52F84200-2B46-4D70-AE39-F44C8F103B4F}"/>
              </a:ext>
            </a:extLst>
          </p:cNvPr>
          <p:cNvSpPr/>
          <p:nvPr/>
        </p:nvSpPr>
        <p:spPr>
          <a:xfrm>
            <a:off x="5458568" y="4023504"/>
            <a:ext cx="153313" cy="21790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Triangle isocèle 20">
            <a:extLst>
              <a:ext uri="{FF2B5EF4-FFF2-40B4-BE49-F238E27FC236}">
                <a16:creationId xmlns:a16="http://schemas.microsoft.com/office/drawing/2014/main" id="{CBA749DD-D301-BB63-5CDE-9D2EE9080A57}"/>
              </a:ext>
            </a:extLst>
          </p:cNvPr>
          <p:cNvSpPr/>
          <p:nvPr/>
        </p:nvSpPr>
        <p:spPr>
          <a:xfrm>
            <a:off x="5937261" y="4070185"/>
            <a:ext cx="153313" cy="21790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riangle isocèle 15">
            <a:extLst>
              <a:ext uri="{FF2B5EF4-FFF2-40B4-BE49-F238E27FC236}">
                <a16:creationId xmlns:a16="http://schemas.microsoft.com/office/drawing/2014/main" id="{9DA5815D-C12E-D990-907F-D7F056037B69}"/>
              </a:ext>
            </a:extLst>
          </p:cNvPr>
          <p:cNvSpPr/>
          <p:nvPr/>
        </p:nvSpPr>
        <p:spPr>
          <a:xfrm rot="1170113">
            <a:off x="3481097" y="3271281"/>
            <a:ext cx="282852" cy="40532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" name="Triangle isocèle 17">
            <a:extLst>
              <a:ext uri="{FF2B5EF4-FFF2-40B4-BE49-F238E27FC236}">
                <a16:creationId xmlns:a16="http://schemas.microsoft.com/office/drawing/2014/main" id="{FE7BF43F-8E2C-9A6B-0955-1324B4BD03A1}"/>
              </a:ext>
            </a:extLst>
          </p:cNvPr>
          <p:cNvSpPr/>
          <p:nvPr/>
        </p:nvSpPr>
        <p:spPr>
          <a:xfrm rot="2105406" flipH="1">
            <a:off x="4956526" y="1090675"/>
            <a:ext cx="396921" cy="42277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Triangle isocèle 22">
            <a:extLst>
              <a:ext uri="{FF2B5EF4-FFF2-40B4-BE49-F238E27FC236}">
                <a16:creationId xmlns:a16="http://schemas.microsoft.com/office/drawing/2014/main" id="{44A892F0-5EF3-8D5C-AD91-91D01DD714CB}"/>
              </a:ext>
            </a:extLst>
          </p:cNvPr>
          <p:cNvSpPr/>
          <p:nvPr/>
        </p:nvSpPr>
        <p:spPr>
          <a:xfrm rot="6118049">
            <a:off x="3619809" y="3144650"/>
            <a:ext cx="282852" cy="40532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478031B-205A-3360-F31B-2B6DB62F3478}"/>
              </a:ext>
            </a:extLst>
          </p:cNvPr>
          <p:cNvSpPr/>
          <p:nvPr/>
        </p:nvSpPr>
        <p:spPr>
          <a:xfrm rot="7075627">
            <a:off x="5478473" y="936840"/>
            <a:ext cx="195929" cy="32953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E419474-99E8-A01A-BA25-7AB7FF6E991D}"/>
              </a:ext>
            </a:extLst>
          </p:cNvPr>
          <p:cNvSpPr/>
          <p:nvPr/>
        </p:nvSpPr>
        <p:spPr>
          <a:xfrm rot="6391452">
            <a:off x="3184686" y="3721382"/>
            <a:ext cx="175896" cy="3250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D94867B-96B5-046E-AF21-CED6A2E88497}"/>
              </a:ext>
            </a:extLst>
          </p:cNvPr>
          <p:cNvSpPr/>
          <p:nvPr/>
        </p:nvSpPr>
        <p:spPr>
          <a:xfrm rot="1379215">
            <a:off x="3387605" y="3619731"/>
            <a:ext cx="190147" cy="38823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219DBFA-89A8-52AB-C27C-8B052E157D60}"/>
              </a:ext>
            </a:extLst>
          </p:cNvPr>
          <p:cNvSpPr/>
          <p:nvPr/>
        </p:nvSpPr>
        <p:spPr>
          <a:xfrm rot="1224614">
            <a:off x="2584675" y="3811805"/>
            <a:ext cx="170418" cy="33253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8DC6C31-7B92-8DD6-4A3F-F4E587A9D24D}"/>
              </a:ext>
            </a:extLst>
          </p:cNvPr>
          <p:cNvSpPr/>
          <p:nvPr/>
        </p:nvSpPr>
        <p:spPr>
          <a:xfrm rot="7046536">
            <a:off x="2762986" y="3681925"/>
            <a:ext cx="145179" cy="36126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4E1CAC9-6565-8BDB-FAAD-4A3756D8D2EE}"/>
              </a:ext>
            </a:extLst>
          </p:cNvPr>
          <p:cNvSpPr/>
          <p:nvPr/>
        </p:nvSpPr>
        <p:spPr>
          <a:xfrm rot="3489606">
            <a:off x="2988999" y="3814811"/>
            <a:ext cx="174257" cy="21629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31" name="Connecteur droit 130">
            <a:extLst>
              <a:ext uri="{FF2B5EF4-FFF2-40B4-BE49-F238E27FC236}">
                <a16:creationId xmlns:a16="http://schemas.microsoft.com/office/drawing/2014/main" id="{59980482-18AE-2F7E-F360-56AF8F142D37}"/>
              </a:ext>
            </a:extLst>
          </p:cNvPr>
          <p:cNvCxnSpPr>
            <a:cxnSpLocks/>
          </p:cNvCxnSpPr>
          <p:nvPr/>
        </p:nvCxnSpPr>
        <p:spPr>
          <a:xfrm flipV="1">
            <a:off x="2779117" y="3813646"/>
            <a:ext cx="150989" cy="55879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0918CFE1-F3C7-5B03-DCCA-5A567990C134}"/>
              </a:ext>
            </a:extLst>
          </p:cNvPr>
          <p:cNvSpPr/>
          <p:nvPr/>
        </p:nvSpPr>
        <p:spPr>
          <a:xfrm rot="5094827">
            <a:off x="3983189" y="2855613"/>
            <a:ext cx="184950" cy="3384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E1A6FF9-A1AE-AFC0-BC7C-053DB6CAFC2A}"/>
              </a:ext>
            </a:extLst>
          </p:cNvPr>
          <p:cNvSpPr/>
          <p:nvPr/>
        </p:nvSpPr>
        <p:spPr>
          <a:xfrm rot="19419140">
            <a:off x="2550759" y="4056524"/>
            <a:ext cx="165842" cy="25498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2" name="Triangle isocèle 31">
            <a:extLst>
              <a:ext uri="{FF2B5EF4-FFF2-40B4-BE49-F238E27FC236}">
                <a16:creationId xmlns:a16="http://schemas.microsoft.com/office/drawing/2014/main" id="{1EFB2589-B968-3FF4-E8A9-32032A8F5AC0}"/>
              </a:ext>
            </a:extLst>
          </p:cNvPr>
          <p:cNvSpPr/>
          <p:nvPr/>
        </p:nvSpPr>
        <p:spPr>
          <a:xfrm rot="1170113">
            <a:off x="2684633" y="3574308"/>
            <a:ext cx="158803" cy="303979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3" name="Triangle isocèle 32">
            <a:extLst>
              <a:ext uri="{FF2B5EF4-FFF2-40B4-BE49-F238E27FC236}">
                <a16:creationId xmlns:a16="http://schemas.microsoft.com/office/drawing/2014/main" id="{C2278675-386D-1710-ABDC-F9DDC4BA6593}"/>
              </a:ext>
            </a:extLst>
          </p:cNvPr>
          <p:cNvSpPr/>
          <p:nvPr/>
        </p:nvSpPr>
        <p:spPr>
          <a:xfrm rot="19312514">
            <a:off x="4960497" y="1273643"/>
            <a:ext cx="164705" cy="320453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4" name="Triangle isocèle 33">
            <a:extLst>
              <a:ext uri="{FF2B5EF4-FFF2-40B4-BE49-F238E27FC236}">
                <a16:creationId xmlns:a16="http://schemas.microsoft.com/office/drawing/2014/main" id="{002BA25C-AC16-91DB-0D36-B29FBC13B03E}"/>
              </a:ext>
            </a:extLst>
          </p:cNvPr>
          <p:cNvSpPr/>
          <p:nvPr/>
        </p:nvSpPr>
        <p:spPr>
          <a:xfrm rot="17885715">
            <a:off x="3688175" y="2975174"/>
            <a:ext cx="245237" cy="381824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D12D661-D62D-9B05-1CC7-7B088C1CDBFD}"/>
              </a:ext>
            </a:extLst>
          </p:cNvPr>
          <p:cNvSpPr/>
          <p:nvPr/>
        </p:nvSpPr>
        <p:spPr>
          <a:xfrm rot="1058056">
            <a:off x="3857463" y="2986268"/>
            <a:ext cx="120122" cy="28221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9210C46-B272-267C-6275-CD65FD6BC31A}"/>
              </a:ext>
            </a:extLst>
          </p:cNvPr>
          <p:cNvSpPr/>
          <p:nvPr/>
        </p:nvSpPr>
        <p:spPr>
          <a:xfrm rot="6291551">
            <a:off x="4255869" y="2875421"/>
            <a:ext cx="220796" cy="39309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5016285-DBCB-A639-C479-44C3340C77FC}"/>
              </a:ext>
            </a:extLst>
          </p:cNvPr>
          <p:cNvSpPr/>
          <p:nvPr/>
        </p:nvSpPr>
        <p:spPr>
          <a:xfrm rot="261187">
            <a:off x="4540799" y="2791414"/>
            <a:ext cx="106180" cy="36683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2901CA-9BFC-155B-988B-105C61F6622C}"/>
              </a:ext>
            </a:extLst>
          </p:cNvPr>
          <p:cNvSpPr/>
          <p:nvPr/>
        </p:nvSpPr>
        <p:spPr>
          <a:xfrm rot="515577">
            <a:off x="4535930" y="2599211"/>
            <a:ext cx="340143" cy="62826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6BD8C99-55EC-3D1C-6D9F-6D4916FC8CD0}"/>
              </a:ext>
            </a:extLst>
          </p:cNvPr>
          <p:cNvSpPr/>
          <p:nvPr/>
        </p:nvSpPr>
        <p:spPr>
          <a:xfrm rot="19454272">
            <a:off x="4910338" y="1678070"/>
            <a:ext cx="200180" cy="6690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3E31BAA-4D7E-3190-5361-663D8134FD6C}"/>
              </a:ext>
            </a:extLst>
          </p:cNvPr>
          <p:cNvSpPr/>
          <p:nvPr/>
        </p:nvSpPr>
        <p:spPr>
          <a:xfrm rot="2610518">
            <a:off x="5008062" y="2261375"/>
            <a:ext cx="137602" cy="46758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9BDFDC5F-8302-6871-79A7-AB246FBF9E53}"/>
              </a:ext>
            </a:extLst>
          </p:cNvPr>
          <p:cNvCxnSpPr>
            <a:cxnSpLocks/>
          </p:cNvCxnSpPr>
          <p:nvPr/>
        </p:nvCxnSpPr>
        <p:spPr>
          <a:xfrm flipV="1">
            <a:off x="4869797" y="2279551"/>
            <a:ext cx="461380" cy="462842"/>
          </a:xfrm>
          <a:prstGeom prst="line">
            <a:avLst/>
          </a:prstGeom>
          <a:ln w="57150">
            <a:solidFill>
              <a:srgbClr val="456A2C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92DB9A3B-26C0-6945-3165-372DB65C50A7}"/>
              </a:ext>
            </a:extLst>
          </p:cNvPr>
          <p:cNvSpPr/>
          <p:nvPr/>
        </p:nvSpPr>
        <p:spPr>
          <a:xfrm rot="1407250">
            <a:off x="5270047" y="874876"/>
            <a:ext cx="136334" cy="46866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C3AE0F8-00B4-F425-FFE1-81231B0774B4}"/>
              </a:ext>
            </a:extLst>
          </p:cNvPr>
          <p:cNvSpPr/>
          <p:nvPr/>
        </p:nvSpPr>
        <p:spPr>
          <a:xfrm rot="2600481">
            <a:off x="4913591" y="1505408"/>
            <a:ext cx="199885" cy="332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15" name="Connecteur droit 214">
            <a:extLst>
              <a:ext uri="{FF2B5EF4-FFF2-40B4-BE49-F238E27FC236}">
                <a16:creationId xmlns:a16="http://schemas.microsoft.com/office/drawing/2014/main" id="{62FBA468-8049-1BC6-D7ED-6A40D6A1DD77}"/>
              </a:ext>
            </a:extLst>
          </p:cNvPr>
          <p:cNvCxnSpPr>
            <a:cxnSpLocks/>
          </p:cNvCxnSpPr>
          <p:nvPr/>
        </p:nvCxnSpPr>
        <p:spPr>
          <a:xfrm flipV="1">
            <a:off x="4915105" y="1098575"/>
            <a:ext cx="734469" cy="7446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8" name="Connecteur droit 187">
            <a:extLst>
              <a:ext uri="{FF2B5EF4-FFF2-40B4-BE49-F238E27FC236}">
                <a16:creationId xmlns:a16="http://schemas.microsoft.com/office/drawing/2014/main" id="{7F87A3EB-2CE1-8B3D-E751-2136C54E1C1C}"/>
              </a:ext>
            </a:extLst>
          </p:cNvPr>
          <p:cNvCxnSpPr>
            <a:cxnSpLocks/>
            <a:stCxn id="170" idx="193"/>
            <a:endCxn id="170" idx="229"/>
          </p:cNvCxnSpPr>
          <p:nvPr/>
        </p:nvCxnSpPr>
        <p:spPr>
          <a:xfrm flipV="1">
            <a:off x="5154017" y="933431"/>
            <a:ext cx="1360170" cy="13487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Triangle isocèle 44">
            <a:extLst>
              <a:ext uri="{FF2B5EF4-FFF2-40B4-BE49-F238E27FC236}">
                <a16:creationId xmlns:a16="http://schemas.microsoft.com/office/drawing/2014/main" id="{FCF3C188-E52F-9CCD-FE0B-54AE44461487}"/>
              </a:ext>
            </a:extLst>
          </p:cNvPr>
          <p:cNvSpPr/>
          <p:nvPr/>
        </p:nvSpPr>
        <p:spPr>
          <a:xfrm rot="19007958">
            <a:off x="6332571" y="665437"/>
            <a:ext cx="282852" cy="40532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7" name="Triangle isocèle 46">
            <a:extLst>
              <a:ext uri="{FF2B5EF4-FFF2-40B4-BE49-F238E27FC236}">
                <a16:creationId xmlns:a16="http://schemas.microsoft.com/office/drawing/2014/main" id="{AD03BC6A-E588-8F10-9098-9142CA225D24}"/>
              </a:ext>
            </a:extLst>
          </p:cNvPr>
          <p:cNvSpPr/>
          <p:nvPr/>
        </p:nvSpPr>
        <p:spPr>
          <a:xfrm rot="17739008">
            <a:off x="6451767" y="671879"/>
            <a:ext cx="175740" cy="354310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8" name="Triangle isocèle 47">
            <a:extLst>
              <a:ext uri="{FF2B5EF4-FFF2-40B4-BE49-F238E27FC236}">
                <a16:creationId xmlns:a16="http://schemas.microsoft.com/office/drawing/2014/main" id="{D4C0EB74-306D-90D9-7512-1521B90CA93A}"/>
              </a:ext>
            </a:extLst>
          </p:cNvPr>
          <p:cNvSpPr/>
          <p:nvPr/>
        </p:nvSpPr>
        <p:spPr>
          <a:xfrm rot="15562758">
            <a:off x="6096612" y="3193126"/>
            <a:ext cx="201889" cy="275730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18" name="Connecteur droit 217">
            <a:extLst>
              <a:ext uri="{FF2B5EF4-FFF2-40B4-BE49-F238E27FC236}">
                <a16:creationId xmlns:a16="http://schemas.microsoft.com/office/drawing/2014/main" id="{6AFADA08-9307-4AD7-2824-45AB0C72429F}"/>
              </a:ext>
            </a:extLst>
          </p:cNvPr>
          <p:cNvCxnSpPr>
            <a:cxnSpLocks/>
          </p:cNvCxnSpPr>
          <p:nvPr/>
        </p:nvCxnSpPr>
        <p:spPr>
          <a:xfrm flipV="1">
            <a:off x="5058934" y="1015374"/>
            <a:ext cx="505692" cy="5051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riangle isocèle 48">
            <a:extLst>
              <a:ext uri="{FF2B5EF4-FFF2-40B4-BE49-F238E27FC236}">
                <a16:creationId xmlns:a16="http://schemas.microsoft.com/office/drawing/2014/main" id="{44D72A07-1689-7744-0971-3C2BB4A1257D}"/>
              </a:ext>
            </a:extLst>
          </p:cNvPr>
          <p:cNvSpPr/>
          <p:nvPr/>
        </p:nvSpPr>
        <p:spPr>
          <a:xfrm rot="5769790">
            <a:off x="5644004" y="1001096"/>
            <a:ext cx="158396" cy="166796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6E6F5DB-7294-B18B-2E10-09CBAEFD60F8}"/>
              </a:ext>
            </a:extLst>
          </p:cNvPr>
          <p:cNvSpPr/>
          <p:nvPr/>
        </p:nvSpPr>
        <p:spPr>
          <a:xfrm rot="5644246">
            <a:off x="5838592" y="913211"/>
            <a:ext cx="128518" cy="36403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B21C281-4C03-3658-59AA-2CABA7678C2C}"/>
              </a:ext>
            </a:extLst>
          </p:cNvPr>
          <p:cNvSpPr/>
          <p:nvPr/>
        </p:nvSpPr>
        <p:spPr>
          <a:xfrm rot="2383540">
            <a:off x="6592482" y="1043005"/>
            <a:ext cx="172773" cy="31207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B3C5538-D68E-5E28-A1EF-4F30DE0456AC}"/>
              </a:ext>
            </a:extLst>
          </p:cNvPr>
          <p:cNvSpPr/>
          <p:nvPr/>
        </p:nvSpPr>
        <p:spPr>
          <a:xfrm rot="20367155">
            <a:off x="6592829" y="913641"/>
            <a:ext cx="197877" cy="26475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7F5BF3F-5F78-1460-EFD3-1D8C1C29F689}"/>
              </a:ext>
            </a:extLst>
          </p:cNvPr>
          <p:cNvSpPr/>
          <p:nvPr/>
        </p:nvSpPr>
        <p:spPr>
          <a:xfrm rot="2678225">
            <a:off x="6076881" y="781298"/>
            <a:ext cx="194075" cy="43399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93" name="Connecteur droit 192">
            <a:extLst>
              <a:ext uri="{FF2B5EF4-FFF2-40B4-BE49-F238E27FC236}">
                <a16:creationId xmlns:a16="http://schemas.microsoft.com/office/drawing/2014/main" id="{F848D426-E1C5-6E72-EBF1-3492D4B95696}"/>
              </a:ext>
            </a:extLst>
          </p:cNvPr>
          <p:cNvCxnSpPr>
            <a:cxnSpLocks/>
            <a:endCxn id="170" idx="222"/>
          </p:cNvCxnSpPr>
          <p:nvPr/>
        </p:nvCxnSpPr>
        <p:spPr>
          <a:xfrm flipV="1">
            <a:off x="5033429" y="1127741"/>
            <a:ext cx="1046418" cy="10265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27B85391-E03B-8462-3BFC-3876A1922F2C}"/>
              </a:ext>
            </a:extLst>
          </p:cNvPr>
          <p:cNvSpPr/>
          <p:nvPr/>
        </p:nvSpPr>
        <p:spPr>
          <a:xfrm rot="4026661">
            <a:off x="6362567" y="1196186"/>
            <a:ext cx="157199" cy="40435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4F465CC-E33F-C77B-A87B-E5C857B8A858}"/>
              </a:ext>
            </a:extLst>
          </p:cNvPr>
          <p:cNvSpPr/>
          <p:nvPr/>
        </p:nvSpPr>
        <p:spPr>
          <a:xfrm rot="2180194">
            <a:off x="5895873" y="1359743"/>
            <a:ext cx="197137" cy="77447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1820393C-C9F5-AD4F-B4D2-6F991703DE3A}"/>
              </a:ext>
            </a:extLst>
          </p:cNvPr>
          <p:cNvSpPr/>
          <p:nvPr/>
        </p:nvSpPr>
        <p:spPr>
          <a:xfrm rot="20349546">
            <a:off x="5741334" y="1962118"/>
            <a:ext cx="207664" cy="40834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248571E-7F6F-EA41-84DE-A6E04D2BD634}"/>
              </a:ext>
            </a:extLst>
          </p:cNvPr>
          <p:cNvSpPr txBox="1"/>
          <p:nvPr/>
        </p:nvSpPr>
        <p:spPr>
          <a:xfrm>
            <a:off x="5336770" y="1305801"/>
            <a:ext cx="10230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Cortina d’</a:t>
            </a:r>
            <a:r>
              <a:rPr lang="fr-FR" sz="1400" b="1" dirty="0" err="1"/>
              <a:t>Ampezzo</a:t>
            </a:r>
            <a:endParaRPr lang="fr-FR" sz="1400" b="1" dirty="0"/>
          </a:p>
        </p:txBody>
      </p:sp>
      <p:cxnSp>
        <p:nvCxnSpPr>
          <p:cNvPr id="192" name="Connecteur droit 191">
            <a:extLst>
              <a:ext uri="{FF2B5EF4-FFF2-40B4-BE49-F238E27FC236}">
                <a16:creationId xmlns:a16="http://schemas.microsoft.com/office/drawing/2014/main" id="{439685F1-E1E9-A317-EC50-06CB856550AF}"/>
              </a:ext>
            </a:extLst>
          </p:cNvPr>
          <p:cNvCxnSpPr>
            <a:cxnSpLocks/>
          </p:cNvCxnSpPr>
          <p:nvPr/>
        </p:nvCxnSpPr>
        <p:spPr>
          <a:xfrm flipV="1">
            <a:off x="4095117" y="1029936"/>
            <a:ext cx="2540031" cy="255269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2482E9EA-2E8A-7C42-B1F1-570493CEDDBC}"/>
              </a:ext>
            </a:extLst>
          </p:cNvPr>
          <p:cNvSpPr/>
          <p:nvPr/>
        </p:nvSpPr>
        <p:spPr>
          <a:xfrm rot="7094752">
            <a:off x="5947284" y="2122071"/>
            <a:ext cx="190263" cy="46779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866B5CC9-B4D2-F0C7-4510-14B6F82CA983}"/>
              </a:ext>
            </a:extLst>
          </p:cNvPr>
          <p:cNvSpPr/>
          <p:nvPr/>
        </p:nvSpPr>
        <p:spPr>
          <a:xfrm rot="471670">
            <a:off x="5892839" y="2487554"/>
            <a:ext cx="250425" cy="8068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05" name="Connecteur droit 204">
            <a:extLst>
              <a:ext uri="{FF2B5EF4-FFF2-40B4-BE49-F238E27FC236}">
                <a16:creationId xmlns:a16="http://schemas.microsoft.com/office/drawing/2014/main" id="{B0FE3107-78CB-1ACA-AD67-3C2F273B2235}"/>
              </a:ext>
            </a:extLst>
          </p:cNvPr>
          <p:cNvCxnSpPr>
            <a:cxnSpLocks/>
          </p:cNvCxnSpPr>
          <p:nvPr/>
        </p:nvCxnSpPr>
        <p:spPr>
          <a:xfrm flipV="1">
            <a:off x="4595360" y="2064847"/>
            <a:ext cx="1244262" cy="12043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9" name="Connecteur droit 208">
            <a:extLst>
              <a:ext uri="{FF2B5EF4-FFF2-40B4-BE49-F238E27FC236}">
                <a16:creationId xmlns:a16="http://schemas.microsoft.com/office/drawing/2014/main" id="{49E325A1-8E94-99FC-9AE8-C2012CD3148A}"/>
              </a:ext>
            </a:extLst>
          </p:cNvPr>
          <p:cNvCxnSpPr>
            <a:cxnSpLocks/>
          </p:cNvCxnSpPr>
          <p:nvPr/>
        </p:nvCxnSpPr>
        <p:spPr>
          <a:xfrm flipV="1">
            <a:off x="4919243" y="2180949"/>
            <a:ext cx="1057281" cy="10520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Connecteur droit 123">
            <a:extLst>
              <a:ext uri="{FF2B5EF4-FFF2-40B4-BE49-F238E27FC236}">
                <a16:creationId xmlns:a16="http://schemas.microsoft.com/office/drawing/2014/main" id="{98132F06-19DD-1596-8CD3-43DF489D3EDB}"/>
              </a:ext>
            </a:extLst>
          </p:cNvPr>
          <p:cNvCxnSpPr>
            <a:cxnSpLocks/>
          </p:cNvCxnSpPr>
          <p:nvPr/>
        </p:nvCxnSpPr>
        <p:spPr>
          <a:xfrm flipV="1">
            <a:off x="5340788" y="2377747"/>
            <a:ext cx="732010" cy="71698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EE5799EB-0D44-A770-D89D-8B1CA2BEB617}"/>
              </a:ext>
            </a:extLst>
          </p:cNvPr>
          <p:cNvSpPr/>
          <p:nvPr/>
        </p:nvSpPr>
        <p:spPr>
          <a:xfrm rot="798244">
            <a:off x="6118105" y="2408876"/>
            <a:ext cx="118356" cy="2692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EF41962-9A55-2FB4-4360-4D0075EA9A3E}"/>
              </a:ext>
            </a:extLst>
          </p:cNvPr>
          <p:cNvSpPr/>
          <p:nvPr/>
        </p:nvSpPr>
        <p:spPr>
          <a:xfrm rot="7258408">
            <a:off x="6220244" y="3131836"/>
            <a:ext cx="194579" cy="6321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31EB1533-A07C-6968-CEFF-3459F1BFDCD6}"/>
              </a:ext>
            </a:extLst>
          </p:cNvPr>
          <p:cNvSpPr/>
          <p:nvPr/>
        </p:nvSpPr>
        <p:spPr>
          <a:xfrm rot="6906542">
            <a:off x="6089584" y="3068594"/>
            <a:ext cx="156041" cy="27232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2D4391E7-FFAC-4FB2-B266-FF06600A3D6C}"/>
              </a:ext>
            </a:extLst>
          </p:cNvPr>
          <p:cNvSpPr/>
          <p:nvPr/>
        </p:nvSpPr>
        <p:spPr>
          <a:xfrm rot="4152970">
            <a:off x="6664085" y="3356467"/>
            <a:ext cx="201953" cy="37772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23" name="Connecteur droit 122">
            <a:extLst>
              <a:ext uri="{FF2B5EF4-FFF2-40B4-BE49-F238E27FC236}">
                <a16:creationId xmlns:a16="http://schemas.microsoft.com/office/drawing/2014/main" id="{95EC9CBB-4BD0-31EE-2C11-415436C7839C}"/>
              </a:ext>
            </a:extLst>
          </p:cNvPr>
          <p:cNvCxnSpPr>
            <a:cxnSpLocks/>
            <a:stCxn id="8" idx="0"/>
          </p:cNvCxnSpPr>
          <p:nvPr/>
        </p:nvCxnSpPr>
        <p:spPr>
          <a:xfrm flipV="1">
            <a:off x="5896734" y="3399640"/>
            <a:ext cx="49357" cy="102397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Triangle isocèle 65">
            <a:extLst>
              <a:ext uri="{FF2B5EF4-FFF2-40B4-BE49-F238E27FC236}">
                <a16:creationId xmlns:a16="http://schemas.microsoft.com/office/drawing/2014/main" id="{6176048C-DC2E-A170-62E9-06206FCBA6A6}"/>
              </a:ext>
            </a:extLst>
          </p:cNvPr>
          <p:cNvSpPr/>
          <p:nvPr/>
        </p:nvSpPr>
        <p:spPr>
          <a:xfrm rot="10061732">
            <a:off x="5877530" y="6318447"/>
            <a:ext cx="228726" cy="269056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7" name="Triangle isocèle 66">
            <a:extLst>
              <a:ext uri="{FF2B5EF4-FFF2-40B4-BE49-F238E27FC236}">
                <a16:creationId xmlns:a16="http://schemas.microsoft.com/office/drawing/2014/main" id="{F570F056-0423-2927-7EDF-3F8E884520CE}"/>
              </a:ext>
            </a:extLst>
          </p:cNvPr>
          <p:cNvSpPr/>
          <p:nvPr/>
        </p:nvSpPr>
        <p:spPr>
          <a:xfrm rot="18372205">
            <a:off x="5689450" y="5261133"/>
            <a:ext cx="95858" cy="24350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8" name="Triangle isocèle 67">
            <a:extLst>
              <a:ext uri="{FF2B5EF4-FFF2-40B4-BE49-F238E27FC236}">
                <a16:creationId xmlns:a16="http://schemas.microsoft.com/office/drawing/2014/main" id="{2ACB30D0-DF4A-957E-879A-68797EFCAA11}"/>
              </a:ext>
            </a:extLst>
          </p:cNvPr>
          <p:cNvSpPr/>
          <p:nvPr/>
        </p:nvSpPr>
        <p:spPr>
          <a:xfrm rot="17587697">
            <a:off x="2471270" y="4796924"/>
            <a:ext cx="178933" cy="275123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FFF4C4F3-41BF-5169-9EFF-97530935ACA7}"/>
              </a:ext>
            </a:extLst>
          </p:cNvPr>
          <p:cNvSpPr/>
          <p:nvPr/>
        </p:nvSpPr>
        <p:spPr>
          <a:xfrm rot="7920527">
            <a:off x="6936125" y="3380377"/>
            <a:ext cx="219982" cy="520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844054D4-E66D-05B3-C459-04989AFD0D6F}"/>
              </a:ext>
            </a:extLst>
          </p:cNvPr>
          <p:cNvSpPr/>
          <p:nvPr/>
        </p:nvSpPr>
        <p:spPr>
          <a:xfrm rot="19447800">
            <a:off x="7242910" y="3590020"/>
            <a:ext cx="194590" cy="4152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569131C0-78C0-53DD-1C80-9915C2DBD8BB}"/>
              </a:ext>
            </a:extLst>
          </p:cNvPr>
          <p:cNvSpPr/>
          <p:nvPr/>
        </p:nvSpPr>
        <p:spPr>
          <a:xfrm rot="7190775">
            <a:off x="6978293" y="3354125"/>
            <a:ext cx="237367" cy="47943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D00582C4-C8D5-8A05-23C4-1EB6A372F9DE}"/>
              </a:ext>
            </a:extLst>
          </p:cNvPr>
          <p:cNvSpPr/>
          <p:nvPr/>
        </p:nvSpPr>
        <p:spPr>
          <a:xfrm rot="4102683">
            <a:off x="6858955" y="3501608"/>
            <a:ext cx="228674" cy="117682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5998B9D-F40E-40C5-FF4A-2F770F265D8F}"/>
              </a:ext>
            </a:extLst>
          </p:cNvPr>
          <p:cNvSpPr/>
          <p:nvPr/>
        </p:nvSpPr>
        <p:spPr>
          <a:xfrm>
            <a:off x="5877668" y="6082295"/>
            <a:ext cx="202179" cy="27116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20" name="Connecteur droit 119">
            <a:extLst>
              <a:ext uri="{FF2B5EF4-FFF2-40B4-BE49-F238E27FC236}">
                <a16:creationId xmlns:a16="http://schemas.microsoft.com/office/drawing/2014/main" id="{CEACAD89-E826-5766-E34C-C4F9206261F0}"/>
              </a:ext>
            </a:extLst>
          </p:cNvPr>
          <p:cNvCxnSpPr>
            <a:cxnSpLocks/>
          </p:cNvCxnSpPr>
          <p:nvPr/>
        </p:nvCxnSpPr>
        <p:spPr>
          <a:xfrm flipV="1">
            <a:off x="5871097" y="3732686"/>
            <a:ext cx="1506976" cy="701586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Rectangle 73">
            <a:extLst>
              <a:ext uri="{FF2B5EF4-FFF2-40B4-BE49-F238E27FC236}">
                <a16:creationId xmlns:a16="http://schemas.microsoft.com/office/drawing/2014/main" id="{C747F650-0C85-B85D-0570-B7AC8DAC23B0}"/>
              </a:ext>
            </a:extLst>
          </p:cNvPr>
          <p:cNvSpPr/>
          <p:nvPr/>
        </p:nvSpPr>
        <p:spPr>
          <a:xfrm rot="19091765">
            <a:off x="5816972" y="5827973"/>
            <a:ext cx="80738" cy="4039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D3792AC2-E475-7229-9E6B-E4F090BF9D01}"/>
              </a:ext>
            </a:extLst>
          </p:cNvPr>
          <p:cNvSpPr/>
          <p:nvPr/>
        </p:nvSpPr>
        <p:spPr>
          <a:xfrm rot="1345991">
            <a:off x="5924355" y="5922436"/>
            <a:ext cx="138615" cy="23072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91F9A60-96C6-349F-37B7-57436575553E}"/>
              </a:ext>
            </a:extLst>
          </p:cNvPr>
          <p:cNvSpPr/>
          <p:nvPr/>
        </p:nvSpPr>
        <p:spPr>
          <a:xfrm rot="11773540">
            <a:off x="6160785" y="6034189"/>
            <a:ext cx="119266" cy="31573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31E6E9D-3726-DCED-AB9D-064F24AF0CA7}"/>
              </a:ext>
            </a:extLst>
          </p:cNvPr>
          <p:cNvSpPr/>
          <p:nvPr/>
        </p:nvSpPr>
        <p:spPr>
          <a:xfrm rot="7290623">
            <a:off x="6000034" y="5977715"/>
            <a:ext cx="218705" cy="27606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A4D44D8E-6B68-BE61-4DBA-D23E085D8127}"/>
              </a:ext>
            </a:extLst>
          </p:cNvPr>
          <p:cNvSpPr/>
          <p:nvPr/>
        </p:nvSpPr>
        <p:spPr>
          <a:xfrm rot="20856229">
            <a:off x="5677588" y="5719517"/>
            <a:ext cx="179743" cy="27993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B73DF45-129E-15F8-8CBA-6F0DE3E30992}"/>
              </a:ext>
            </a:extLst>
          </p:cNvPr>
          <p:cNvSpPr/>
          <p:nvPr/>
        </p:nvSpPr>
        <p:spPr>
          <a:xfrm rot="18722488">
            <a:off x="5605463" y="5185980"/>
            <a:ext cx="125366" cy="30083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F06A59D-1C5C-8559-4E7A-921668D7AF99}"/>
              </a:ext>
            </a:extLst>
          </p:cNvPr>
          <p:cNvSpPr/>
          <p:nvPr/>
        </p:nvSpPr>
        <p:spPr>
          <a:xfrm rot="3744751">
            <a:off x="5585166" y="5325608"/>
            <a:ext cx="160818" cy="25904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49B30C1D-3063-6BE9-8CFE-BE52C4A9082E}"/>
              </a:ext>
            </a:extLst>
          </p:cNvPr>
          <p:cNvSpPr/>
          <p:nvPr/>
        </p:nvSpPr>
        <p:spPr>
          <a:xfrm rot="19154584">
            <a:off x="5638312" y="5582267"/>
            <a:ext cx="139796" cy="2120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8D4398A4-E8BF-72E7-DABB-C1C7BD467620}"/>
              </a:ext>
            </a:extLst>
          </p:cNvPr>
          <p:cNvSpPr/>
          <p:nvPr/>
        </p:nvSpPr>
        <p:spPr>
          <a:xfrm rot="1280907">
            <a:off x="5543618" y="5048609"/>
            <a:ext cx="111096" cy="23037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12B4BE7C-8C0D-246F-23CD-214961C1A024}"/>
              </a:ext>
            </a:extLst>
          </p:cNvPr>
          <p:cNvSpPr/>
          <p:nvPr/>
        </p:nvSpPr>
        <p:spPr>
          <a:xfrm rot="19235161">
            <a:off x="3601029" y="5524008"/>
            <a:ext cx="144321" cy="44801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8C26B30-212E-5D4E-07F6-68C8BEF88D9F}"/>
              </a:ext>
            </a:extLst>
          </p:cNvPr>
          <p:cNvSpPr/>
          <p:nvPr/>
        </p:nvSpPr>
        <p:spPr>
          <a:xfrm rot="20271919">
            <a:off x="2398169" y="4544143"/>
            <a:ext cx="99344" cy="11758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189A07F-E0D4-2F6F-993C-5838BBBFA3E4}"/>
              </a:ext>
            </a:extLst>
          </p:cNvPr>
          <p:cNvSpPr/>
          <p:nvPr/>
        </p:nvSpPr>
        <p:spPr>
          <a:xfrm rot="3472316">
            <a:off x="2457647" y="4274523"/>
            <a:ext cx="104522" cy="33492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4" name="Triangle isocèle 83">
            <a:extLst>
              <a:ext uri="{FF2B5EF4-FFF2-40B4-BE49-F238E27FC236}">
                <a16:creationId xmlns:a16="http://schemas.microsoft.com/office/drawing/2014/main" id="{E1B4E76D-8E6A-CD3E-2180-D97959F299BA}"/>
              </a:ext>
            </a:extLst>
          </p:cNvPr>
          <p:cNvSpPr/>
          <p:nvPr/>
        </p:nvSpPr>
        <p:spPr>
          <a:xfrm rot="19457853">
            <a:off x="2675445" y="5044172"/>
            <a:ext cx="110798" cy="226160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5" name="Triangle isocèle 84">
            <a:extLst>
              <a:ext uri="{FF2B5EF4-FFF2-40B4-BE49-F238E27FC236}">
                <a16:creationId xmlns:a16="http://schemas.microsoft.com/office/drawing/2014/main" id="{6F84E00B-4A93-9E53-494A-BEC492942460}"/>
              </a:ext>
            </a:extLst>
          </p:cNvPr>
          <p:cNvSpPr/>
          <p:nvPr/>
        </p:nvSpPr>
        <p:spPr>
          <a:xfrm rot="15377185">
            <a:off x="3383498" y="5352485"/>
            <a:ext cx="151526" cy="380254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0F159CB3-A5E4-7E72-5BCD-5F1C09400F55}"/>
              </a:ext>
            </a:extLst>
          </p:cNvPr>
          <p:cNvSpPr/>
          <p:nvPr/>
        </p:nvSpPr>
        <p:spPr>
          <a:xfrm rot="18795631">
            <a:off x="2718089" y="4949606"/>
            <a:ext cx="179279" cy="32306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60AD81C6-8E12-6F08-044C-614E3DB768FD}"/>
              </a:ext>
            </a:extLst>
          </p:cNvPr>
          <p:cNvSpPr/>
          <p:nvPr/>
        </p:nvSpPr>
        <p:spPr>
          <a:xfrm>
            <a:off x="2415726" y="4613766"/>
            <a:ext cx="204379" cy="32223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8131CA5B-A159-4FC1-2ACA-6A117D34385D}"/>
              </a:ext>
            </a:extLst>
          </p:cNvPr>
          <p:cNvSpPr/>
          <p:nvPr/>
        </p:nvSpPr>
        <p:spPr>
          <a:xfrm rot="17862347">
            <a:off x="3990653" y="5720974"/>
            <a:ext cx="178299" cy="61321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0CC022DE-6B7A-1D68-9298-089D55E18DF1}"/>
              </a:ext>
            </a:extLst>
          </p:cNvPr>
          <p:cNvSpPr/>
          <p:nvPr/>
        </p:nvSpPr>
        <p:spPr>
          <a:xfrm rot="19296396">
            <a:off x="3097237" y="5246326"/>
            <a:ext cx="141039" cy="42322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2" name="Triangle isocèle 91">
            <a:extLst>
              <a:ext uri="{FF2B5EF4-FFF2-40B4-BE49-F238E27FC236}">
                <a16:creationId xmlns:a16="http://schemas.microsoft.com/office/drawing/2014/main" id="{92C32B4D-0D4B-4B29-034E-89AD3EFC9BF3}"/>
              </a:ext>
            </a:extLst>
          </p:cNvPr>
          <p:cNvSpPr/>
          <p:nvPr/>
        </p:nvSpPr>
        <p:spPr>
          <a:xfrm rot="14916673">
            <a:off x="4873522" y="5733015"/>
            <a:ext cx="152038" cy="40532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5" name="Triangle isocèle 94">
            <a:extLst>
              <a:ext uri="{FF2B5EF4-FFF2-40B4-BE49-F238E27FC236}">
                <a16:creationId xmlns:a16="http://schemas.microsoft.com/office/drawing/2014/main" id="{86410DC5-C0B0-F748-1A01-B1C8BCCE73A5}"/>
              </a:ext>
            </a:extLst>
          </p:cNvPr>
          <p:cNvSpPr/>
          <p:nvPr/>
        </p:nvSpPr>
        <p:spPr>
          <a:xfrm rot="17369545">
            <a:off x="2820882" y="5070716"/>
            <a:ext cx="221482" cy="32894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20ABCF96-A8BA-F14A-4CC3-14C10C0598AF}"/>
              </a:ext>
            </a:extLst>
          </p:cNvPr>
          <p:cNvSpPr/>
          <p:nvPr/>
        </p:nvSpPr>
        <p:spPr>
          <a:xfrm rot="6497411">
            <a:off x="5362136" y="5763516"/>
            <a:ext cx="175741" cy="4528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2C30FE20-FE97-9B89-8813-589F54521E80}"/>
              </a:ext>
            </a:extLst>
          </p:cNvPr>
          <p:cNvSpPr/>
          <p:nvPr/>
        </p:nvSpPr>
        <p:spPr>
          <a:xfrm rot="5400000">
            <a:off x="5100406" y="5670299"/>
            <a:ext cx="106187" cy="55425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9660BC68-29A7-5499-D199-46EB2EB631CD}"/>
              </a:ext>
            </a:extLst>
          </p:cNvPr>
          <p:cNvSpPr/>
          <p:nvPr/>
        </p:nvSpPr>
        <p:spPr>
          <a:xfrm rot="4119112">
            <a:off x="4562585" y="5625795"/>
            <a:ext cx="170443" cy="79239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4C99FE70-189F-B2B1-4715-C2C4B0470392}"/>
              </a:ext>
            </a:extLst>
          </p:cNvPr>
          <p:cNvSpPr/>
          <p:nvPr/>
        </p:nvSpPr>
        <p:spPr>
          <a:xfrm rot="4184959">
            <a:off x="5683519" y="5907485"/>
            <a:ext cx="138883" cy="28920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27" name="Connecteur droit 126">
            <a:extLst>
              <a:ext uri="{FF2B5EF4-FFF2-40B4-BE49-F238E27FC236}">
                <a16:creationId xmlns:a16="http://schemas.microsoft.com/office/drawing/2014/main" id="{4F27100E-A375-5B95-6D71-9571FBF2FEC8}"/>
              </a:ext>
            </a:extLst>
          </p:cNvPr>
          <p:cNvCxnSpPr>
            <a:cxnSpLocks/>
          </p:cNvCxnSpPr>
          <p:nvPr/>
        </p:nvCxnSpPr>
        <p:spPr>
          <a:xfrm flipH="1" flipV="1">
            <a:off x="5774947" y="2557458"/>
            <a:ext cx="168685" cy="876853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Connecteur droit 137">
            <a:extLst>
              <a:ext uri="{FF2B5EF4-FFF2-40B4-BE49-F238E27FC236}">
                <a16:creationId xmlns:a16="http://schemas.microsoft.com/office/drawing/2014/main" id="{4EEE1E66-C4D5-97FE-E91D-7E5BC28107C1}"/>
              </a:ext>
            </a:extLst>
          </p:cNvPr>
          <p:cNvCxnSpPr>
            <a:cxnSpLocks/>
          </p:cNvCxnSpPr>
          <p:nvPr/>
        </p:nvCxnSpPr>
        <p:spPr>
          <a:xfrm flipV="1">
            <a:off x="5787576" y="2869802"/>
            <a:ext cx="297441" cy="2955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Connecteur droit 136">
            <a:extLst>
              <a:ext uri="{FF2B5EF4-FFF2-40B4-BE49-F238E27FC236}">
                <a16:creationId xmlns:a16="http://schemas.microsoft.com/office/drawing/2014/main" id="{215BF51D-3A6F-2112-A5A3-6A4E61041328}"/>
              </a:ext>
            </a:extLst>
          </p:cNvPr>
          <p:cNvCxnSpPr>
            <a:cxnSpLocks/>
          </p:cNvCxnSpPr>
          <p:nvPr/>
        </p:nvCxnSpPr>
        <p:spPr>
          <a:xfrm flipV="1">
            <a:off x="5521186" y="2539212"/>
            <a:ext cx="642116" cy="6132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Connecteur droit 124">
            <a:extLst>
              <a:ext uri="{FF2B5EF4-FFF2-40B4-BE49-F238E27FC236}">
                <a16:creationId xmlns:a16="http://schemas.microsoft.com/office/drawing/2014/main" id="{139E5B10-C1F8-CDC1-56D7-814509FABEF4}"/>
              </a:ext>
            </a:extLst>
          </p:cNvPr>
          <p:cNvCxnSpPr>
            <a:cxnSpLocks/>
          </p:cNvCxnSpPr>
          <p:nvPr/>
        </p:nvCxnSpPr>
        <p:spPr>
          <a:xfrm flipV="1">
            <a:off x="3782863" y="2642437"/>
            <a:ext cx="1086475" cy="10332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Connecteur droit 140">
            <a:extLst>
              <a:ext uri="{FF2B5EF4-FFF2-40B4-BE49-F238E27FC236}">
                <a16:creationId xmlns:a16="http://schemas.microsoft.com/office/drawing/2014/main" id="{4947FCD5-BB4C-74C5-1168-D56E36E65D05}"/>
              </a:ext>
            </a:extLst>
          </p:cNvPr>
          <p:cNvCxnSpPr>
            <a:cxnSpLocks/>
          </p:cNvCxnSpPr>
          <p:nvPr/>
        </p:nvCxnSpPr>
        <p:spPr>
          <a:xfrm flipV="1">
            <a:off x="3163376" y="2952407"/>
            <a:ext cx="1100164" cy="11032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8" name="Connecteur droit 147">
            <a:extLst>
              <a:ext uri="{FF2B5EF4-FFF2-40B4-BE49-F238E27FC236}">
                <a16:creationId xmlns:a16="http://schemas.microsoft.com/office/drawing/2014/main" id="{5D81D934-DA2D-0FA2-47A2-0C63ECD6AF04}"/>
              </a:ext>
            </a:extLst>
          </p:cNvPr>
          <p:cNvCxnSpPr>
            <a:cxnSpLocks/>
          </p:cNvCxnSpPr>
          <p:nvPr/>
        </p:nvCxnSpPr>
        <p:spPr>
          <a:xfrm flipV="1">
            <a:off x="3494853" y="2992152"/>
            <a:ext cx="505692" cy="5051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Connecteur droit 148">
            <a:extLst>
              <a:ext uri="{FF2B5EF4-FFF2-40B4-BE49-F238E27FC236}">
                <a16:creationId xmlns:a16="http://schemas.microsoft.com/office/drawing/2014/main" id="{A909FBA0-D431-EC65-D4FA-08ADBCCF8DC3}"/>
              </a:ext>
            </a:extLst>
          </p:cNvPr>
          <p:cNvCxnSpPr>
            <a:cxnSpLocks/>
          </p:cNvCxnSpPr>
          <p:nvPr/>
        </p:nvCxnSpPr>
        <p:spPr>
          <a:xfrm flipV="1">
            <a:off x="2603261" y="3840283"/>
            <a:ext cx="437226" cy="4656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2" name="Connecteur droit 151">
            <a:extLst>
              <a:ext uri="{FF2B5EF4-FFF2-40B4-BE49-F238E27FC236}">
                <a16:creationId xmlns:a16="http://schemas.microsoft.com/office/drawing/2014/main" id="{5E0E00D8-2E59-6D45-43C0-A3E3B0DC20ED}"/>
              </a:ext>
            </a:extLst>
          </p:cNvPr>
          <p:cNvCxnSpPr>
            <a:cxnSpLocks/>
          </p:cNvCxnSpPr>
          <p:nvPr/>
        </p:nvCxnSpPr>
        <p:spPr>
          <a:xfrm flipV="1">
            <a:off x="2556483" y="3787772"/>
            <a:ext cx="341967" cy="3698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Connecteur droit 142">
            <a:extLst>
              <a:ext uri="{FF2B5EF4-FFF2-40B4-BE49-F238E27FC236}">
                <a16:creationId xmlns:a16="http://schemas.microsoft.com/office/drawing/2014/main" id="{F60EE21A-09E8-1157-8421-08B83316B702}"/>
              </a:ext>
            </a:extLst>
          </p:cNvPr>
          <p:cNvCxnSpPr>
            <a:cxnSpLocks/>
          </p:cNvCxnSpPr>
          <p:nvPr/>
        </p:nvCxnSpPr>
        <p:spPr>
          <a:xfrm flipV="1">
            <a:off x="2903050" y="3793435"/>
            <a:ext cx="341967" cy="3698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Ellipse 8">
            <a:extLst>
              <a:ext uri="{FF2B5EF4-FFF2-40B4-BE49-F238E27FC236}">
                <a16:creationId xmlns:a16="http://schemas.microsoft.com/office/drawing/2014/main" id="{3909D909-858E-2529-86BE-899825C64DEF}"/>
              </a:ext>
            </a:extLst>
          </p:cNvPr>
          <p:cNvSpPr/>
          <p:nvPr/>
        </p:nvSpPr>
        <p:spPr>
          <a:xfrm>
            <a:off x="5614437" y="3912553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1" name="Connecteur droit 120">
            <a:extLst>
              <a:ext uri="{FF2B5EF4-FFF2-40B4-BE49-F238E27FC236}">
                <a16:creationId xmlns:a16="http://schemas.microsoft.com/office/drawing/2014/main" id="{469DD53A-8AC7-8E40-B4A3-C91838BDC1B1}"/>
              </a:ext>
            </a:extLst>
          </p:cNvPr>
          <p:cNvCxnSpPr>
            <a:cxnSpLocks/>
          </p:cNvCxnSpPr>
          <p:nvPr/>
        </p:nvCxnSpPr>
        <p:spPr>
          <a:xfrm flipV="1">
            <a:off x="5932237" y="4170873"/>
            <a:ext cx="379655" cy="186538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>
            <a:extLst>
              <a:ext uri="{FF2B5EF4-FFF2-40B4-BE49-F238E27FC236}">
                <a16:creationId xmlns:a16="http://schemas.microsoft.com/office/drawing/2014/main" id="{98347764-BCC3-7C68-4E0D-6F44E57F7685}"/>
              </a:ext>
            </a:extLst>
          </p:cNvPr>
          <p:cNvCxnSpPr>
            <a:cxnSpLocks/>
          </p:cNvCxnSpPr>
          <p:nvPr/>
        </p:nvCxnSpPr>
        <p:spPr>
          <a:xfrm flipV="1">
            <a:off x="3996069" y="1918877"/>
            <a:ext cx="1275205" cy="55195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Connecteur droit avec flèche 58">
            <a:extLst>
              <a:ext uri="{FF2B5EF4-FFF2-40B4-BE49-F238E27FC236}">
                <a16:creationId xmlns:a16="http://schemas.microsoft.com/office/drawing/2014/main" id="{1E6C6B53-2FA4-4164-D397-F56331B938A1}"/>
              </a:ext>
            </a:extLst>
          </p:cNvPr>
          <p:cNvCxnSpPr>
            <a:cxnSpLocks/>
          </p:cNvCxnSpPr>
          <p:nvPr/>
        </p:nvCxnSpPr>
        <p:spPr>
          <a:xfrm flipH="1" flipV="1">
            <a:off x="6579283" y="5166442"/>
            <a:ext cx="550701" cy="52974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ZoneTexte 89">
            <a:extLst>
              <a:ext uri="{FF2B5EF4-FFF2-40B4-BE49-F238E27FC236}">
                <a16:creationId xmlns:a16="http://schemas.microsoft.com/office/drawing/2014/main" id="{9484191D-37C8-44CC-DDEC-DFA7D263F068}"/>
              </a:ext>
            </a:extLst>
          </p:cNvPr>
          <p:cNvSpPr txBox="1"/>
          <p:nvPr/>
        </p:nvSpPr>
        <p:spPr>
          <a:xfrm>
            <a:off x="7078637" y="5729843"/>
            <a:ext cx="1348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/>
              <a:t>Étrangers</a:t>
            </a:r>
          </a:p>
        </p:txBody>
      </p:sp>
      <p:sp>
        <p:nvSpPr>
          <p:cNvPr id="144" name="ZoneTexte 143">
            <a:extLst>
              <a:ext uri="{FF2B5EF4-FFF2-40B4-BE49-F238E27FC236}">
                <a16:creationId xmlns:a16="http://schemas.microsoft.com/office/drawing/2014/main" id="{A04578F1-33FB-865C-43B9-491026DAA0C0}"/>
              </a:ext>
            </a:extLst>
          </p:cNvPr>
          <p:cNvSpPr txBox="1"/>
          <p:nvPr/>
        </p:nvSpPr>
        <p:spPr>
          <a:xfrm>
            <a:off x="3014545" y="2268639"/>
            <a:ext cx="905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/>
              <a:t>Italiens</a:t>
            </a:r>
          </a:p>
        </p:txBody>
      </p:sp>
      <p:cxnSp>
        <p:nvCxnSpPr>
          <p:cNvPr id="145" name="Connecteur droit avec flèche 144">
            <a:extLst>
              <a:ext uri="{FF2B5EF4-FFF2-40B4-BE49-F238E27FC236}">
                <a16:creationId xmlns:a16="http://schemas.microsoft.com/office/drawing/2014/main" id="{4032944C-6850-97D7-9427-001841BC0E24}"/>
              </a:ext>
            </a:extLst>
          </p:cNvPr>
          <p:cNvCxnSpPr>
            <a:cxnSpLocks/>
          </p:cNvCxnSpPr>
          <p:nvPr/>
        </p:nvCxnSpPr>
        <p:spPr>
          <a:xfrm>
            <a:off x="4090078" y="1663389"/>
            <a:ext cx="1078739" cy="14895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6" name="ZoneTexte 145">
            <a:extLst>
              <a:ext uri="{FF2B5EF4-FFF2-40B4-BE49-F238E27FC236}">
                <a16:creationId xmlns:a16="http://schemas.microsoft.com/office/drawing/2014/main" id="{668F6767-255D-2026-F46F-4FFF2D880114}"/>
              </a:ext>
            </a:extLst>
          </p:cNvPr>
          <p:cNvSpPr txBox="1"/>
          <p:nvPr/>
        </p:nvSpPr>
        <p:spPr>
          <a:xfrm>
            <a:off x="2987153" y="1368469"/>
            <a:ext cx="1078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/>
              <a:t>Étrangers</a:t>
            </a:r>
          </a:p>
        </p:txBody>
      </p:sp>
      <p:cxnSp>
        <p:nvCxnSpPr>
          <p:cNvPr id="147" name="Connecteur droit avec flèche 146">
            <a:extLst>
              <a:ext uri="{FF2B5EF4-FFF2-40B4-BE49-F238E27FC236}">
                <a16:creationId xmlns:a16="http://schemas.microsoft.com/office/drawing/2014/main" id="{A2EE3E96-236C-2BDF-86D0-CAA3845EDF97}"/>
              </a:ext>
            </a:extLst>
          </p:cNvPr>
          <p:cNvCxnSpPr>
            <a:cxnSpLocks/>
          </p:cNvCxnSpPr>
          <p:nvPr/>
        </p:nvCxnSpPr>
        <p:spPr>
          <a:xfrm flipV="1">
            <a:off x="5033429" y="5347975"/>
            <a:ext cx="516316" cy="86512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1" name="ZoneTexte 150">
            <a:extLst>
              <a:ext uri="{FF2B5EF4-FFF2-40B4-BE49-F238E27FC236}">
                <a16:creationId xmlns:a16="http://schemas.microsoft.com/office/drawing/2014/main" id="{926CDB53-812D-439B-A5FF-8B715221E7B3}"/>
              </a:ext>
            </a:extLst>
          </p:cNvPr>
          <p:cNvSpPr txBox="1"/>
          <p:nvPr/>
        </p:nvSpPr>
        <p:spPr>
          <a:xfrm>
            <a:off x="4600029" y="6237381"/>
            <a:ext cx="905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/>
              <a:t>Italiens</a:t>
            </a:r>
          </a:p>
        </p:txBody>
      </p:sp>
      <p:sp>
        <p:nvSpPr>
          <p:cNvPr id="228" name="Ellipse 227">
            <a:extLst>
              <a:ext uri="{FF2B5EF4-FFF2-40B4-BE49-F238E27FC236}">
                <a16:creationId xmlns:a16="http://schemas.microsoft.com/office/drawing/2014/main" id="{233AACC4-F3B1-EF33-D76F-842B6761DEDD}"/>
              </a:ext>
            </a:extLst>
          </p:cNvPr>
          <p:cNvSpPr/>
          <p:nvPr/>
        </p:nvSpPr>
        <p:spPr>
          <a:xfrm>
            <a:off x="4502317" y="4745735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4" name="Connecteur droit 153">
            <a:extLst>
              <a:ext uri="{FF2B5EF4-FFF2-40B4-BE49-F238E27FC236}">
                <a16:creationId xmlns:a16="http://schemas.microsoft.com/office/drawing/2014/main" id="{EDB3B526-C262-DB87-CB5F-A6458456BFCE}"/>
              </a:ext>
            </a:extLst>
          </p:cNvPr>
          <p:cNvCxnSpPr>
            <a:cxnSpLocks/>
            <a:stCxn id="82" idx="3"/>
          </p:cNvCxnSpPr>
          <p:nvPr/>
        </p:nvCxnSpPr>
        <p:spPr>
          <a:xfrm flipV="1">
            <a:off x="5650903" y="4694244"/>
            <a:ext cx="173694" cy="489774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Connecteur droit 157">
            <a:extLst>
              <a:ext uri="{FF2B5EF4-FFF2-40B4-BE49-F238E27FC236}">
                <a16:creationId xmlns:a16="http://schemas.microsoft.com/office/drawing/2014/main" id="{E772F5C5-ECDA-5BE7-758C-733A695AFBC0}"/>
              </a:ext>
            </a:extLst>
          </p:cNvPr>
          <p:cNvCxnSpPr>
            <a:cxnSpLocks/>
          </p:cNvCxnSpPr>
          <p:nvPr/>
        </p:nvCxnSpPr>
        <p:spPr>
          <a:xfrm>
            <a:off x="5617451" y="5188953"/>
            <a:ext cx="279283" cy="236191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162">
            <a:extLst>
              <a:ext uri="{FF2B5EF4-FFF2-40B4-BE49-F238E27FC236}">
                <a16:creationId xmlns:a16="http://schemas.microsoft.com/office/drawing/2014/main" id="{759232D9-0C4D-8388-5CD6-6A824FD683B1}"/>
              </a:ext>
            </a:extLst>
          </p:cNvPr>
          <p:cNvCxnSpPr>
            <a:cxnSpLocks/>
          </p:cNvCxnSpPr>
          <p:nvPr/>
        </p:nvCxnSpPr>
        <p:spPr>
          <a:xfrm flipV="1">
            <a:off x="5684943" y="5425144"/>
            <a:ext cx="208459" cy="129458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165">
            <a:extLst>
              <a:ext uri="{FF2B5EF4-FFF2-40B4-BE49-F238E27FC236}">
                <a16:creationId xmlns:a16="http://schemas.microsoft.com/office/drawing/2014/main" id="{A2129CCF-2D7A-BBA2-2083-6BA11F057DBE}"/>
              </a:ext>
            </a:extLst>
          </p:cNvPr>
          <p:cNvCxnSpPr>
            <a:cxnSpLocks/>
          </p:cNvCxnSpPr>
          <p:nvPr/>
        </p:nvCxnSpPr>
        <p:spPr>
          <a:xfrm flipH="1" flipV="1">
            <a:off x="5683404" y="5520673"/>
            <a:ext cx="200705" cy="258813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cteur droit 168">
            <a:extLst>
              <a:ext uri="{FF2B5EF4-FFF2-40B4-BE49-F238E27FC236}">
                <a16:creationId xmlns:a16="http://schemas.microsoft.com/office/drawing/2014/main" id="{448A8478-6BD4-5632-EB6B-57137AAAC6CD}"/>
              </a:ext>
            </a:extLst>
          </p:cNvPr>
          <p:cNvCxnSpPr>
            <a:cxnSpLocks/>
          </p:cNvCxnSpPr>
          <p:nvPr/>
        </p:nvCxnSpPr>
        <p:spPr>
          <a:xfrm flipH="1" flipV="1">
            <a:off x="5863590" y="5765133"/>
            <a:ext cx="43867" cy="266981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Rectangle 172">
            <a:extLst>
              <a:ext uri="{FF2B5EF4-FFF2-40B4-BE49-F238E27FC236}">
                <a16:creationId xmlns:a16="http://schemas.microsoft.com/office/drawing/2014/main" id="{9A75FBB8-16AD-82CE-3BF9-AFBC69499D2B}"/>
              </a:ext>
            </a:extLst>
          </p:cNvPr>
          <p:cNvSpPr/>
          <p:nvPr/>
        </p:nvSpPr>
        <p:spPr>
          <a:xfrm rot="3881936">
            <a:off x="6871531" y="3725009"/>
            <a:ext cx="64138" cy="97207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F69B25F1-228D-0BA0-0B5A-2E1B45E6E57F}"/>
              </a:ext>
            </a:extLst>
          </p:cNvPr>
          <p:cNvSpPr/>
          <p:nvPr/>
        </p:nvSpPr>
        <p:spPr>
          <a:xfrm rot="4460739">
            <a:off x="6349698" y="4241471"/>
            <a:ext cx="160516" cy="1056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8866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" grpId="0"/>
      <p:bldP spid="279" grpId="0"/>
      <p:bldP spid="280" grpId="0"/>
      <p:bldP spid="281" grpId="0"/>
      <p:bldP spid="282" grpId="0"/>
      <p:bldP spid="283" grpId="0"/>
      <p:bldP spid="284" grpId="0"/>
      <p:bldP spid="285" grpId="0"/>
      <p:bldP spid="286" grpId="0"/>
      <p:bldP spid="2" grpId="0"/>
      <p:bldP spid="89" grpId="0"/>
      <p:bldP spid="19" grpId="0"/>
      <p:bldP spid="90" grpId="0"/>
      <p:bldP spid="144" grpId="0"/>
      <p:bldP spid="146" grpId="0"/>
      <p:bldP spid="15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38D8AE-2116-719D-E4B4-C97BDAA99E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Image 49">
            <a:extLst>
              <a:ext uri="{FF2B5EF4-FFF2-40B4-BE49-F238E27FC236}">
                <a16:creationId xmlns:a16="http://schemas.microsoft.com/office/drawing/2014/main" id="{E9244036-7F43-39F8-5E16-0643773FA0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80" y="437283"/>
            <a:ext cx="7503040" cy="6460082"/>
          </a:xfrm>
          <a:prstGeom prst="rect">
            <a:avLst/>
          </a:prstGeom>
          <a:solidFill>
            <a:srgbClr val="FF0000"/>
          </a:solidFill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369CB6AD-8C57-4A09-42E9-B125187F9344}"/>
              </a:ext>
            </a:extLst>
          </p:cNvPr>
          <p:cNvSpPr txBox="1"/>
          <p:nvPr/>
        </p:nvSpPr>
        <p:spPr>
          <a:xfrm>
            <a:off x="1548765" y="67951"/>
            <a:ext cx="6046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 Vénétie, un territoire au développement touristique inégal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9043FD0A-4946-9BD5-19D8-8C37A4EDA836}"/>
              </a:ext>
            </a:extLst>
          </p:cNvPr>
          <p:cNvSpPr/>
          <p:nvPr/>
        </p:nvSpPr>
        <p:spPr>
          <a:xfrm>
            <a:off x="4572000" y="4777740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307F4293-A8F3-0EC1-4938-DF62711FBD7A}"/>
              </a:ext>
            </a:extLst>
          </p:cNvPr>
          <p:cNvSpPr/>
          <p:nvPr/>
        </p:nvSpPr>
        <p:spPr>
          <a:xfrm>
            <a:off x="3106480" y="4480559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18D10FE0-E678-2274-6F24-44B0FEDECDCB}"/>
              </a:ext>
            </a:extLst>
          </p:cNvPr>
          <p:cNvSpPr/>
          <p:nvPr/>
        </p:nvSpPr>
        <p:spPr>
          <a:xfrm>
            <a:off x="4130040" y="4093724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BAE9CF7C-FF7F-CE34-198B-F7699397C99A}"/>
              </a:ext>
            </a:extLst>
          </p:cNvPr>
          <p:cNvSpPr/>
          <p:nvPr/>
        </p:nvSpPr>
        <p:spPr>
          <a:xfrm rot="20196680">
            <a:off x="5523821" y="4018818"/>
            <a:ext cx="607572" cy="40035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9" name="Arc 98">
            <a:extLst>
              <a:ext uri="{FF2B5EF4-FFF2-40B4-BE49-F238E27FC236}">
                <a16:creationId xmlns:a16="http://schemas.microsoft.com/office/drawing/2014/main" id="{D2EDA0E5-E46D-FFDE-6E34-2541EB8E4ECB}"/>
              </a:ext>
            </a:extLst>
          </p:cNvPr>
          <p:cNvSpPr/>
          <p:nvPr/>
        </p:nvSpPr>
        <p:spPr>
          <a:xfrm rot="18448919">
            <a:off x="6115618" y="4381238"/>
            <a:ext cx="213475" cy="15518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0" name="Arc 99">
            <a:extLst>
              <a:ext uri="{FF2B5EF4-FFF2-40B4-BE49-F238E27FC236}">
                <a16:creationId xmlns:a16="http://schemas.microsoft.com/office/drawing/2014/main" id="{5875FE72-1E33-4825-CE41-C69F94F9BAF1}"/>
              </a:ext>
            </a:extLst>
          </p:cNvPr>
          <p:cNvSpPr/>
          <p:nvPr/>
        </p:nvSpPr>
        <p:spPr>
          <a:xfrm rot="18771439">
            <a:off x="5995459" y="4515813"/>
            <a:ext cx="186963" cy="115082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1" name="Arc 100">
            <a:extLst>
              <a:ext uri="{FF2B5EF4-FFF2-40B4-BE49-F238E27FC236}">
                <a16:creationId xmlns:a16="http://schemas.microsoft.com/office/drawing/2014/main" id="{66123CCE-439E-4D75-22F5-9541AF31BFD2}"/>
              </a:ext>
            </a:extLst>
          </p:cNvPr>
          <p:cNvSpPr/>
          <p:nvPr/>
        </p:nvSpPr>
        <p:spPr>
          <a:xfrm rot="17761635">
            <a:off x="6308546" y="4653734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2" name="Arc 101">
            <a:extLst>
              <a:ext uri="{FF2B5EF4-FFF2-40B4-BE49-F238E27FC236}">
                <a16:creationId xmlns:a16="http://schemas.microsoft.com/office/drawing/2014/main" id="{A77676EE-BEF4-4FFE-8304-A7BD8C25E4F0}"/>
              </a:ext>
            </a:extLst>
          </p:cNvPr>
          <p:cNvSpPr/>
          <p:nvPr/>
        </p:nvSpPr>
        <p:spPr>
          <a:xfrm rot="18180778">
            <a:off x="5977339" y="4415841"/>
            <a:ext cx="174853" cy="129436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3" name="Arc 102">
            <a:extLst>
              <a:ext uri="{FF2B5EF4-FFF2-40B4-BE49-F238E27FC236}">
                <a16:creationId xmlns:a16="http://schemas.microsoft.com/office/drawing/2014/main" id="{66859BBE-0FEA-0AA8-8212-FB1CB3C715DF}"/>
              </a:ext>
            </a:extLst>
          </p:cNvPr>
          <p:cNvSpPr/>
          <p:nvPr/>
        </p:nvSpPr>
        <p:spPr>
          <a:xfrm rot="17761635">
            <a:off x="6275736" y="4590396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4" name="Arc 103">
            <a:extLst>
              <a:ext uri="{FF2B5EF4-FFF2-40B4-BE49-F238E27FC236}">
                <a16:creationId xmlns:a16="http://schemas.microsoft.com/office/drawing/2014/main" id="{FF0C1E48-6948-906A-4720-995EF7B394C2}"/>
              </a:ext>
            </a:extLst>
          </p:cNvPr>
          <p:cNvSpPr/>
          <p:nvPr/>
        </p:nvSpPr>
        <p:spPr>
          <a:xfrm rot="17761635">
            <a:off x="6175497" y="4447593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5" name="Arc 104">
            <a:extLst>
              <a:ext uri="{FF2B5EF4-FFF2-40B4-BE49-F238E27FC236}">
                <a16:creationId xmlns:a16="http://schemas.microsoft.com/office/drawing/2014/main" id="{04E24856-0367-AA95-ABE1-C2D3A62E3E1D}"/>
              </a:ext>
            </a:extLst>
          </p:cNvPr>
          <p:cNvSpPr/>
          <p:nvPr/>
        </p:nvSpPr>
        <p:spPr>
          <a:xfrm rot="17761635">
            <a:off x="6242927" y="4511259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6" name="Arc 105">
            <a:extLst>
              <a:ext uri="{FF2B5EF4-FFF2-40B4-BE49-F238E27FC236}">
                <a16:creationId xmlns:a16="http://schemas.microsoft.com/office/drawing/2014/main" id="{896A2E3F-A4EE-4058-BFA7-E644AA508148}"/>
              </a:ext>
            </a:extLst>
          </p:cNvPr>
          <p:cNvSpPr/>
          <p:nvPr/>
        </p:nvSpPr>
        <p:spPr>
          <a:xfrm rot="17761635">
            <a:off x="6064351" y="4575343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7" name="Arc 106">
            <a:extLst>
              <a:ext uri="{FF2B5EF4-FFF2-40B4-BE49-F238E27FC236}">
                <a16:creationId xmlns:a16="http://schemas.microsoft.com/office/drawing/2014/main" id="{1654B8DD-BBFC-3F1A-D719-08B8B7268C80}"/>
              </a:ext>
            </a:extLst>
          </p:cNvPr>
          <p:cNvSpPr/>
          <p:nvPr/>
        </p:nvSpPr>
        <p:spPr>
          <a:xfrm rot="17761635">
            <a:off x="6079788" y="4667731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8" name="Arc 107">
            <a:extLst>
              <a:ext uri="{FF2B5EF4-FFF2-40B4-BE49-F238E27FC236}">
                <a16:creationId xmlns:a16="http://schemas.microsoft.com/office/drawing/2014/main" id="{606ACD7E-C5AF-DA19-C477-E63BB3BC383D}"/>
              </a:ext>
            </a:extLst>
          </p:cNvPr>
          <p:cNvSpPr/>
          <p:nvPr/>
        </p:nvSpPr>
        <p:spPr>
          <a:xfrm rot="17761635">
            <a:off x="6130171" y="4727216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9" name="Arc 108">
            <a:extLst>
              <a:ext uri="{FF2B5EF4-FFF2-40B4-BE49-F238E27FC236}">
                <a16:creationId xmlns:a16="http://schemas.microsoft.com/office/drawing/2014/main" id="{F78C6A2C-2676-DB1C-44D6-601A187FAA5B}"/>
              </a:ext>
            </a:extLst>
          </p:cNvPr>
          <p:cNvSpPr/>
          <p:nvPr/>
        </p:nvSpPr>
        <p:spPr>
          <a:xfrm rot="17761635">
            <a:off x="5805059" y="4827769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0" name="Arc 109">
            <a:extLst>
              <a:ext uri="{FF2B5EF4-FFF2-40B4-BE49-F238E27FC236}">
                <a16:creationId xmlns:a16="http://schemas.microsoft.com/office/drawing/2014/main" id="{347933CC-EF97-20DE-C68C-5F928F608477}"/>
              </a:ext>
            </a:extLst>
          </p:cNvPr>
          <p:cNvSpPr/>
          <p:nvPr/>
        </p:nvSpPr>
        <p:spPr>
          <a:xfrm rot="17761635">
            <a:off x="5909518" y="4748037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1" name="Arc 110">
            <a:extLst>
              <a:ext uri="{FF2B5EF4-FFF2-40B4-BE49-F238E27FC236}">
                <a16:creationId xmlns:a16="http://schemas.microsoft.com/office/drawing/2014/main" id="{332E92ED-EDC5-2640-C5CC-76D4CFC20CA6}"/>
              </a:ext>
            </a:extLst>
          </p:cNvPr>
          <p:cNvSpPr/>
          <p:nvPr/>
        </p:nvSpPr>
        <p:spPr>
          <a:xfrm rot="17761635">
            <a:off x="5924992" y="4843074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2" name="Arc 111">
            <a:extLst>
              <a:ext uri="{FF2B5EF4-FFF2-40B4-BE49-F238E27FC236}">
                <a16:creationId xmlns:a16="http://schemas.microsoft.com/office/drawing/2014/main" id="{67903921-EE76-7A08-3B33-353A08594B70}"/>
              </a:ext>
            </a:extLst>
          </p:cNvPr>
          <p:cNvSpPr/>
          <p:nvPr/>
        </p:nvSpPr>
        <p:spPr>
          <a:xfrm rot="17761635">
            <a:off x="5756930" y="4926945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13" name="Connecteur droit 112">
            <a:extLst>
              <a:ext uri="{FF2B5EF4-FFF2-40B4-BE49-F238E27FC236}">
                <a16:creationId xmlns:a16="http://schemas.microsoft.com/office/drawing/2014/main" id="{2BF610DD-BE42-CC11-1E2E-724D6519507E}"/>
              </a:ext>
            </a:extLst>
          </p:cNvPr>
          <p:cNvCxnSpPr>
            <a:cxnSpLocks/>
          </p:cNvCxnSpPr>
          <p:nvPr/>
        </p:nvCxnSpPr>
        <p:spPr>
          <a:xfrm flipV="1">
            <a:off x="6409386" y="3980776"/>
            <a:ext cx="1156361" cy="491649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eur droit 117">
            <a:extLst>
              <a:ext uri="{FF2B5EF4-FFF2-40B4-BE49-F238E27FC236}">
                <a16:creationId xmlns:a16="http://schemas.microsoft.com/office/drawing/2014/main" id="{4D4CFE3E-5110-0308-E876-07921D9B7540}"/>
              </a:ext>
            </a:extLst>
          </p:cNvPr>
          <p:cNvCxnSpPr>
            <a:cxnSpLocks/>
          </p:cNvCxnSpPr>
          <p:nvPr/>
        </p:nvCxnSpPr>
        <p:spPr>
          <a:xfrm>
            <a:off x="6298091" y="4149669"/>
            <a:ext cx="118540" cy="277901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onnecteur droit 125">
            <a:extLst>
              <a:ext uri="{FF2B5EF4-FFF2-40B4-BE49-F238E27FC236}">
                <a16:creationId xmlns:a16="http://schemas.microsoft.com/office/drawing/2014/main" id="{C9BE63FF-CF5E-FA52-608B-CAFFBECC5AB0}"/>
              </a:ext>
            </a:extLst>
          </p:cNvPr>
          <p:cNvCxnSpPr>
            <a:cxnSpLocks/>
          </p:cNvCxnSpPr>
          <p:nvPr/>
        </p:nvCxnSpPr>
        <p:spPr>
          <a:xfrm flipV="1">
            <a:off x="6270728" y="4709160"/>
            <a:ext cx="198652" cy="879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necteur droit 127">
            <a:extLst>
              <a:ext uri="{FF2B5EF4-FFF2-40B4-BE49-F238E27FC236}">
                <a16:creationId xmlns:a16="http://schemas.microsoft.com/office/drawing/2014/main" id="{13691C2A-A5B8-24ED-8646-F82B9A5C378D}"/>
              </a:ext>
            </a:extLst>
          </p:cNvPr>
          <p:cNvCxnSpPr>
            <a:cxnSpLocks/>
          </p:cNvCxnSpPr>
          <p:nvPr/>
        </p:nvCxnSpPr>
        <p:spPr>
          <a:xfrm flipV="1">
            <a:off x="6016698" y="4823844"/>
            <a:ext cx="212667" cy="8387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128">
            <a:extLst>
              <a:ext uri="{FF2B5EF4-FFF2-40B4-BE49-F238E27FC236}">
                <a16:creationId xmlns:a16="http://schemas.microsoft.com/office/drawing/2014/main" id="{6515B2B5-55BC-6DBE-BE48-49691977ECC7}"/>
              </a:ext>
            </a:extLst>
          </p:cNvPr>
          <p:cNvCxnSpPr>
            <a:cxnSpLocks/>
          </p:cNvCxnSpPr>
          <p:nvPr/>
        </p:nvCxnSpPr>
        <p:spPr>
          <a:xfrm flipV="1">
            <a:off x="5725871" y="4945360"/>
            <a:ext cx="206299" cy="886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necteur droit 133">
            <a:extLst>
              <a:ext uri="{FF2B5EF4-FFF2-40B4-BE49-F238E27FC236}">
                <a16:creationId xmlns:a16="http://schemas.microsoft.com/office/drawing/2014/main" id="{B98AA015-7E17-79CD-3B91-F7BB812DC59A}"/>
              </a:ext>
            </a:extLst>
          </p:cNvPr>
          <p:cNvCxnSpPr>
            <a:cxnSpLocks/>
          </p:cNvCxnSpPr>
          <p:nvPr/>
        </p:nvCxnSpPr>
        <p:spPr>
          <a:xfrm flipV="1">
            <a:off x="5657850" y="4112594"/>
            <a:ext cx="205740" cy="91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necteur droit 134">
            <a:extLst>
              <a:ext uri="{FF2B5EF4-FFF2-40B4-BE49-F238E27FC236}">
                <a16:creationId xmlns:a16="http://schemas.microsoft.com/office/drawing/2014/main" id="{740EBE6E-C459-FFF9-D2D7-127F06585C80}"/>
              </a:ext>
            </a:extLst>
          </p:cNvPr>
          <p:cNvCxnSpPr>
            <a:cxnSpLocks/>
          </p:cNvCxnSpPr>
          <p:nvPr/>
        </p:nvCxnSpPr>
        <p:spPr>
          <a:xfrm flipH="1" flipV="1">
            <a:off x="6259011" y="4196594"/>
            <a:ext cx="80691" cy="2196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Connecteur droit 135">
            <a:extLst>
              <a:ext uri="{FF2B5EF4-FFF2-40B4-BE49-F238E27FC236}">
                <a16:creationId xmlns:a16="http://schemas.microsoft.com/office/drawing/2014/main" id="{4990BE2E-4650-42A0-F23D-A27735BC71FA}"/>
              </a:ext>
            </a:extLst>
          </p:cNvPr>
          <p:cNvCxnSpPr>
            <a:cxnSpLocks/>
          </p:cNvCxnSpPr>
          <p:nvPr/>
        </p:nvCxnSpPr>
        <p:spPr>
          <a:xfrm flipH="1" flipV="1">
            <a:off x="6385028" y="4490908"/>
            <a:ext cx="100239" cy="1953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necteur droit 149">
            <a:extLst>
              <a:ext uri="{FF2B5EF4-FFF2-40B4-BE49-F238E27FC236}">
                <a16:creationId xmlns:a16="http://schemas.microsoft.com/office/drawing/2014/main" id="{9BD310E1-A03A-FF8D-47DF-F6B3E17F0BDA}"/>
              </a:ext>
            </a:extLst>
          </p:cNvPr>
          <p:cNvCxnSpPr>
            <a:cxnSpLocks/>
          </p:cNvCxnSpPr>
          <p:nvPr/>
        </p:nvCxnSpPr>
        <p:spPr>
          <a:xfrm>
            <a:off x="6142428" y="3936397"/>
            <a:ext cx="86937" cy="1943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152">
            <a:extLst>
              <a:ext uri="{FF2B5EF4-FFF2-40B4-BE49-F238E27FC236}">
                <a16:creationId xmlns:a16="http://schemas.microsoft.com/office/drawing/2014/main" id="{14DF95E5-6B1B-3FA5-C5C7-4212C61AE7C7}"/>
              </a:ext>
            </a:extLst>
          </p:cNvPr>
          <p:cNvCxnSpPr>
            <a:cxnSpLocks/>
          </p:cNvCxnSpPr>
          <p:nvPr/>
        </p:nvCxnSpPr>
        <p:spPr>
          <a:xfrm flipV="1">
            <a:off x="5893402" y="3993571"/>
            <a:ext cx="179738" cy="962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Forme libre : forme 169">
            <a:extLst>
              <a:ext uri="{FF2B5EF4-FFF2-40B4-BE49-F238E27FC236}">
                <a16:creationId xmlns:a16="http://schemas.microsoft.com/office/drawing/2014/main" id="{1C256EA7-8348-0A7D-815D-3A583FAA6A1D}"/>
              </a:ext>
            </a:extLst>
          </p:cNvPr>
          <p:cNvSpPr/>
          <p:nvPr/>
        </p:nvSpPr>
        <p:spPr>
          <a:xfrm>
            <a:off x="2445107" y="910571"/>
            <a:ext cx="5029200" cy="5303520"/>
          </a:xfrm>
          <a:custGeom>
            <a:avLst/>
            <a:gdLst>
              <a:gd name="connsiteX0" fmla="*/ 5029200 w 5029200"/>
              <a:gd name="connsiteY0" fmla="*/ 3063240 h 5303520"/>
              <a:gd name="connsiteX1" fmla="*/ 5029200 w 5029200"/>
              <a:gd name="connsiteY1" fmla="*/ 3063240 h 5303520"/>
              <a:gd name="connsiteX2" fmla="*/ 4937760 w 5029200"/>
              <a:gd name="connsiteY2" fmla="*/ 3097530 h 5303520"/>
              <a:gd name="connsiteX3" fmla="*/ 4903470 w 5029200"/>
              <a:gd name="connsiteY3" fmla="*/ 3108960 h 5303520"/>
              <a:gd name="connsiteX4" fmla="*/ 4857750 w 5029200"/>
              <a:gd name="connsiteY4" fmla="*/ 3097530 h 5303520"/>
              <a:gd name="connsiteX5" fmla="*/ 4789170 w 5029200"/>
              <a:gd name="connsiteY5" fmla="*/ 3051810 h 5303520"/>
              <a:gd name="connsiteX6" fmla="*/ 4720590 w 5029200"/>
              <a:gd name="connsiteY6" fmla="*/ 3097530 h 5303520"/>
              <a:gd name="connsiteX7" fmla="*/ 4686300 w 5029200"/>
              <a:gd name="connsiteY7" fmla="*/ 3120390 h 5303520"/>
              <a:gd name="connsiteX8" fmla="*/ 4617720 w 5029200"/>
              <a:gd name="connsiteY8" fmla="*/ 3143250 h 5303520"/>
              <a:gd name="connsiteX9" fmla="*/ 4537710 w 5029200"/>
              <a:gd name="connsiteY9" fmla="*/ 3166110 h 5303520"/>
              <a:gd name="connsiteX10" fmla="*/ 4503420 w 5029200"/>
              <a:gd name="connsiteY10" fmla="*/ 3188970 h 5303520"/>
              <a:gd name="connsiteX11" fmla="*/ 4469130 w 5029200"/>
              <a:gd name="connsiteY11" fmla="*/ 3200400 h 5303520"/>
              <a:gd name="connsiteX12" fmla="*/ 4434840 w 5029200"/>
              <a:gd name="connsiteY12" fmla="*/ 3223260 h 5303520"/>
              <a:gd name="connsiteX13" fmla="*/ 4354830 w 5029200"/>
              <a:gd name="connsiteY13" fmla="*/ 3246120 h 5303520"/>
              <a:gd name="connsiteX14" fmla="*/ 4286250 w 5029200"/>
              <a:gd name="connsiteY14" fmla="*/ 3280410 h 5303520"/>
              <a:gd name="connsiteX15" fmla="*/ 4251960 w 5029200"/>
              <a:gd name="connsiteY15" fmla="*/ 3303270 h 5303520"/>
              <a:gd name="connsiteX16" fmla="*/ 4217670 w 5029200"/>
              <a:gd name="connsiteY16" fmla="*/ 3314700 h 5303520"/>
              <a:gd name="connsiteX17" fmla="*/ 4149090 w 5029200"/>
              <a:gd name="connsiteY17" fmla="*/ 3360420 h 5303520"/>
              <a:gd name="connsiteX18" fmla="*/ 4080510 w 5029200"/>
              <a:gd name="connsiteY18" fmla="*/ 3383280 h 5303520"/>
              <a:gd name="connsiteX19" fmla="*/ 4034790 w 5029200"/>
              <a:gd name="connsiteY19" fmla="*/ 3417570 h 5303520"/>
              <a:gd name="connsiteX20" fmla="*/ 4000500 w 5029200"/>
              <a:gd name="connsiteY20" fmla="*/ 3429000 h 5303520"/>
              <a:gd name="connsiteX21" fmla="*/ 3943350 w 5029200"/>
              <a:gd name="connsiteY21" fmla="*/ 3291840 h 5303520"/>
              <a:gd name="connsiteX22" fmla="*/ 3874770 w 5029200"/>
              <a:gd name="connsiteY22" fmla="*/ 3268980 h 5303520"/>
              <a:gd name="connsiteX23" fmla="*/ 3806190 w 5029200"/>
              <a:gd name="connsiteY23" fmla="*/ 3314700 h 5303520"/>
              <a:gd name="connsiteX24" fmla="*/ 3737610 w 5029200"/>
              <a:gd name="connsiteY24" fmla="*/ 3337560 h 5303520"/>
              <a:gd name="connsiteX25" fmla="*/ 3691890 w 5029200"/>
              <a:gd name="connsiteY25" fmla="*/ 3326130 h 5303520"/>
              <a:gd name="connsiteX26" fmla="*/ 3680460 w 5029200"/>
              <a:gd name="connsiteY26" fmla="*/ 3280410 h 5303520"/>
              <a:gd name="connsiteX27" fmla="*/ 3657600 w 5029200"/>
              <a:gd name="connsiteY27" fmla="*/ 3246120 h 5303520"/>
              <a:gd name="connsiteX28" fmla="*/ 3634740 w 5029200"/>
              <a:gd name="connsiteY28" fmla="*/ 3177540 h 5303520"/>
              <a:gd name="connsiteX29" fmla="*/ 3623310 w 5029200"/>
              <a:gd name="connsiteY29" fmla="*/ 3143250 h 5303520"/>
              <a:gd name="connsiteX30" fmla="*/ 3600450 w 5029200"/>
              <a:gd name="connsiteY30" fmla="*/ 3108960 h 5303520"/>
              <a:gd name="connsiteX31" fmla="*/ 3566160 w 5029200"/>
              <a:gd name="connsiteY31" fmla="*/ 3074670 h 5303520"/>
              <a:gd name="connsiteX32" fmla="*/ 3531870 w 5029200"/>
              <a:gd name="connsiteY32" fmla="*/ 3063240 h 5303520"/>
              <a:gd name="connsiteX33" fmla="*/ 3451860 w 5029200"/>
              <a:gd name="connsiteY33" fmla="*/ 3086100 h 5303520"/>
              <a:gd name="connsiteX34" fmla="*/ 3383280 w 5029200"/>
              <a:gd name="connsiteY34" fmla="*/ 3108960 h 5303520"/>
              <a:gd name="connsiteX35" fmla="*/ 3303270 w 5029200"/>
              <a:gd name="connsiteY35" fmla="*/ 3143250 h 5303520"/>
              <a:gd name="connsiteX36" fmla="*/ 3268980 w 5029200"/>
              <a:gd name="connsiteY36" fmla="*/ 3177540 h 5303520"/>
              <a:gd name="connsiteX37" fmla="*/ 3223260 w 5029200"/>
              <a:gd name="connsiteY37" fmla="*/ 3200400 h 5303520"/>
              <a:gd name="connsiteX38" fmla="*/ 3188970 w 5029200"/>
              <a:gd name="connsiteY38" fmla="*/ 3223260 h 5303520"/>
              <a:gd name="connsiteX39" fmla="*/ 3120390 w 5029200"/>
              <a:gd name="connsiteY39" fmla="*/ 3246120 h 5303520"/>
              <a:gd name="connsiteX40" fmla="*/ 3086100 w 5029200"/>
              <a:gd name="connsiteY40" fmla="*/ 3257550 h 5303520"/>
              <a:gd name="connsiteX41" fmla="*/ 3017520 w 5029200"/>
              <a:gd name="connsiteY41" fmla="*/ 3303270 h 5303520"/>
              <a:gd name="connsiteX42" fmla="*/ 2994660 w 5029200"/>
              <a:gd name="connsiteY42" fmla="*/ 3337560 h 5303520"/>
              <a:gd name="connsiteX43" fmla="*/ 2971800 w 5029200"/>
              <a:gd name="connsiteY43" fmla="*/ 3486150 h 5303520"/>
              <a:gd name="connsiteX44" fmla="*/ 2926080 w 5029200"/>
              <a:gd name="connsiteY44" fmla="*/ 3554730 h 5303520"/>
              <a:gd name="connsiteX45" fmla="*/ 2891790 w 5029200"/>
              <a:gd name="connsiteY45" fmla="*/ 3657600 h 5303520"/>
              <a:gd name="connsiteX46" fmla="*/ 2880360 w 5029200"/>
              <a:gd name="connsiteY46" fmla="*/ 3691890 h 5303520"/>
              <a:gd name="connsiteX47" fmla="*/ 2857500 w 5029200"/>
              <a:gd name="connsiteY47" fmla="*/ 3794760 h 5303520"/>
              <a:gd name="connsiteX48" fmla="*/ 2811780 w 5029200"/>
              <a:gd name="connsiteY48" fmla="*/ 3874770 h 5303520"/>
              <a:gd name="connsiteX49" fmla="*/ 2800350 w 5029200"/>
              <a:gd name="connsiteY49" fmla="*/ 3909060 h 5303520"/>
              <a:gd name="connsiteX50" fmla="*/ 2834640 w 5029200"/>
              <a:gd name="connsiteY50" fmla="*/ 3920490 h 5303520"/>
              <a:gd name="connsiteX51" fmla="*/ 2926080 w 5029200"/>
              <a:gd name="connsiteY51" fmla="*/ 3943350 h 5303520"/>
              <a:gd name="connsiteX52" fmla="*/ 2960370 w 5029200"/>
              <a:gd name="connsiteY52" fmla="*/ 3954780 h 5303520"/>
              <a:gd name="connsiteX53" fmla="*/ 3063240 w 5029200"/>
              <a:gd name="connsiteY53" fmla="*/ 4011930 h 5303520"/>
              <a:gd name="connsiteX54" fmla="*/ 3131820 w 5029200"/>
              <a:gd name="connsiteY54" fmla="*/ 4057650 h 5303520"/>
              <a:gd name="connsiteX55" fmla="*/ 3200400 w 5029200"/>
              <a:gd name="connsiteY55" fmla="*/ 4114800 h 5303520"/>
              <a:gd name="connsiteX56" fmla="*/ 3211830 w 5029200"/>
              <a:gd name="connsiteY56" fmla="*/ 4149090 h 5303520"/>
              <a:gd name="connsiteX57" fmla="*/ 3177540 w 5029200"/>
              <a:gd name="connsiteY57" fmla="*/ 4171950 h 5303520"/>
              <a:gd name="connsiteX58" fmla="*/ 3166110 w 5029200"/>
              <a:gd name="connsiteY58" fmla="*/ 4206240 h 5303520"/>
              <a:gd name="connsiteX59" fmla="*/ 3177540 w 5029200"/>
              <a:gd name="connsiteY59" fmla="*/ 4389120 h 5303520"/>
              <a:gd name="connsiteX60" fmla="*/ 3268980 w 5029200"/>
              <a:gd name="connsiteY60" fmla="*/ 4480560 h 5303520"/>
              <a:gd name="connsiteX61" fmla="*/ 3326130 w 5029200"/>
              <a:gd name="connsiteY61" fmla="*/ 4549140 h 5303520"/>
              <a:gd name="connsiteX62" fmla="*/ 3257550 w 5029200"/>
              <a:gd name="connsiteY62" fmla="*/ 4606290 h 5303520"/>
              <a:gd name="connsiteX63" fmla="*/ 3223260 w 5029200"/>
              <a:gd name="connsiteY63" fmla="*/ 4640580 h 5303520"/>
              <a:gd name="connsiteX64" fmla="*/ 3257550 w 5029200"/>
              <a:gd name="connsiteY64" fmla="*/ 4743450 h 5303520"/>
              <a:gd name="connsiteX65" fmla="*/ 3268980 w 5029200"/>
              <a:gd name="connsiteY65" fmla="*/ 4777740 h 5303520"/>
              <a:gd name="connsiteX66" fmla="*/ 3291840 w 5029200"/>
              <a:gd name="connsiteY66" fmla="*/ 4892040 h 5303520"/>
              <a:gd name="connsiteX67" fmla="*/ 3303270 w 5029200"/>
              <a:gd name="connsiteY67" fmla="*/ 4949190 h 5303520"/>
              <a:gd name="connsiteX68" fmla="*/ 3314700 w 5029200"/>
              <a:gd name="connsiteY68" fmla="*/ 4983480 h 5303520"/>
              <a:gd name="connsiteX69" fmla="*/ 3326130 w 5029200"/>
              <a:gd name="connsiteY69" fmla="*/ 5052060 h 5303520"/>
              <a:gd name="connsiteX70" fmla="*/ 3360420 w 5029200"/>
              <a:gd name="connsiteY70" fmla="*/ 5086350 h 5303520"/>
              <a:gd name="connsiteX71" fmla="*/ 3383280 w 5029200"/>
              <a:gd name="connsiteY71" fmla="*/ 5132070 h 5303520"/>
              <a:gd name="connsiteX72" fmla="*/ 3268980 w 5029200"/>
              <a:gd name="connsiteY72" fmla="*/ 5143500 h 5303520"/>
              <a:gd name="connsiteX73" fmla="*/ 3234690 w 5029200"/>
              <a:gd name="connsiteY73" fmla="*/ 5120640 h 5303520"/>
              <a:gd name="connsiteX74" fmla="*/ 3006090 w 5029200"/>
              <a:gd name="connsiteY74" fmla="*/ 5109210 h 5303520"/>
              <a:gd name="connsiteX75" fmla="*/ 2777490 w 5029200"/>
              <a:gd name="connsiteY75" fmla="*/ 5074920 h 5303520"/>
              <a:gd name="connsiteX76" fmla="*/ 2594610 w 5029200"/>
              <a:gd name="connsiteY76" fmla="*/ 5052060 h 5303520"/>
              <a:gd name="connsiteX77" fmla="*/ 2434590 w 5029200"/>
              <a:gd name="connsiteY77" fmla="*/ 5052060 h 5303520"/>
              <a:gd name="connsiteX78" fmla="*/ 2388870 w 5029200"/>
              <a:gd name="connsiteY78" fmla="*/ 5063490 h 5303520"/>
              <a:gd name="connsiteX79" fmla="*/ 2320290 w 5029200"/>
              <a:gd name="connsiteY79" fmla="*/ 5120640 h 5303520"/>
              <a:gd name="connsiteX80" fmla="*/ 2217420 w 5029200"/>
              <a:gd name="connsiteY80" fmla="*/ 5154930 h 5303520"/>
              <a:gd name="connsiteX81" fmla="*/ 2183130 w 5029200"/>
              <a:gd name="connsiteY81" fmla="*/ 5166360 h 5303520"/>
              <a:gd name="connsiteX82" fmla="*/ 2114550 w 5029200"/>
              <a:gd name="connsiteY82" fmla="*/ 5200650 h 5303520"/>
              <a:gd name="connsiteX83" fmla="*/ 2080260 w 5029200"/>
              <a:gd name="connsiteY83" fmla="*/ 5223510 h 5303520"/>
              <a:gd name="connsiteX84" fmla="*/ 2011680 w 5029200"/>
              <a:gd name="connsiteY84" fmla="*/ 5246370 h 5303520"/>
              <a:gd name="connsiteX85" fmla="*/ 1977390 w 5029200"/>
              <a:gd name="connsiteY85" fmla="*/ 5257800 h 5303520"/>
              <a:gd name="connsiteX86" fmla="*/ 1943100 w 5029200"/>
              <a:gd name="connsiteY86" fmla="*/ 5280660 h 5303520"/>
              <a:gd name="connsiteX87" fmla="*/ 1874520 w 5029200"/>
              <a:gd name="connsiteY87" fmla="*/ 5303520 h 5303520"/>
              <a:gd name="connsiteX88" fmla="*/ 1851660 w 5029200"/>
              <a:gd name="connsiteY88" fmla="*/ 5269230 h 5303520"/>
              <a:gd name="connsiteX89" fmla="*/ 1828800 w 5029200"/>
              <a:gd name="connsiteY89" fmla="*/ 5223510 h 5303520"/>
              <a:gd name="connsiteX90" fmla="*/ 1783080 w 5029200"/>
              <a:gd name="connsiteY90" fmla="*/ 5200650 h 5303520"/>
              <a:gd name="connsiteX91" fmla="*/ 1737360 w 5029200"/>
              <a:gd name="connsiteY91" fmla="*/ 5189220 h 5303520"/>
              <a:gd name="connsiteX92" fmla="*/ 1703070 w 5029200"/>
              <a:gd name="connsiteY92" fmla="*/ 5177790 h 5303520"/>
              <a:gd name="connsiteX93" fmla="*/ 1634490 w 5029200"/>
              <a:gd name="connsiteY93" fmla="*/ 5109210 h 5303520"/>
              <a:gd name="connsiteX94" fmla="*/ 1565910 w 5029200"/>
              <a:gd name="connsiteY94" fmla="*/ 5086350 h 5303520"/>
              <a:gd name="connsiteX95" fmla="*/ 1531620 w 5029200"/>
              <a:gd name="connsiteY95" fmla="*/ 5074920 h 5303520"/>
              <a:gd name="connsiteX96" fmla="*/ 1463040 w 5029200"/>
              <a:gd name="connsiteY96" fmla="*/ 5063490 h 5303520"/>
              <a:gd name="connsiteX97" fmla="*/ 1360170 w 5029200"/>
              <a:gd name="connsiteY97" fmla="*/ 4983480 h 5303520"/>
              <a:gd name="connsiteX98" fmla="*/ 1291590 w 5029200"/>
              <a:gd name="connsiteY98" fmla="*/ 4880610 h 5303520"/>
              <a:gd name="connsiteX99" fmla="*/ 1268730 w 5029200"/>
              <a:gd name="connsiteY99" fmla="*/ 4846320 h 5303520"/>
              <a:gd name="connsiteX100" fmla="*/ 1234440 w 5029200"/>
              <a:gd name="connsiteY100" fmla="*/ 4834890 h 5303520"/>
              <a:gd name="connsiteX101" fmla="*/ 1211580 w 5029200"/>
              <a:gd name="connsiteY101" fmla="*/ 4766310 h 5303520"/>
              <a:gd name="connsiteX102" fmla="*/ 1165860 w 5029200"/>
              <a:gd name="connsiteY102" fmla="*/ 4709160 h 5303520"/>
              <a:gd name="connsiteX103" fmla="*/ 1131570 w 5029200"/>
              <a:gd name="connsiteY103" fmla="*/ 4697730 h 5303520"/>
              <a:gd name="connsiteX104" fmla="*/ 1062990 w 5029200"/>
              <a:gd name="connsiteY104" fmla="*/ 4652010 h 5303520"/>
              <a:gd name="connsiteX105" fmla="*/ 994410 w 5029200"/>
              <a:gd name="connsiteY105" fmla="*/ 4629150 h 5303520"/>
              <a:gd name="connsiteX106" fmla="*/ 971550 w 5029200"/>
              <a:gd name="connsiteY106" fmla="*/ 4663440 h 5303520"/>
              <a:gd name="connsiteX107" fmla="*/ 902970 w 5029200"/>
              <a:gd name="connsiteY107" fmla="*/ 4686300 h 5303520"/>
              <a:gd name="connsiteX108" fmla="*/ 811530 w 5029200"/>
              <a:gd name="connsiteY108" fmla="*/ 4674870 h 5303520"/>
              <a:gd name="connsiteX109" fmla="*/ 800100 w 5029200"/>
              <a:gd name="connsiteY109" fmla="*/ 4560570 h 5303520"/>
              <a:gd name="connsiteX110" fmla="*/ 731520 w 5029200"/>
              <a:gd name="connsiteY110" fmla="*/ 4514850 h 5303520"/>
              <a:gd name="connsiteX111" fmla="*/ 697230 w 5029200"/>
              <a:gd name="connsiteY111" fmla="*/ 4503420 h 5303520"/>
              <a:gd name="connsiteX112" fmla="*/ 605790 w 5029200"/>
              <a:gd name="connsiteY112" fmla="*/ 4400550 h 5303520"/>
              <a:gd name="connsiteX113" fmla="*/ 502920 w 5029200"/>
              <a:gd name="connsiteY113" fmla="*/ 4354830 h 5303520"/>
              <a:gd name="connsiteX114" fmla="*/ 457200 w 5029200"/>
              <a:gd name="connsiteY114" fmla="*/ 4286250 h 5303520"/>
              <a:gd name="connsiteX115" fmla="*/ 422910 w 5029200"/>
              <a:gd name="connsiteY115" fmla="*/ 4217670 h 5303520"/>
              <a:gd name="connsiteX116" fmla="*/ 354330 w 5029200"/>
              <a:gd name="connsiteY116" fmla="*/ 4171950 h 5303520"/>
              <a:gd name="connsiteX117" fmla="*/ 320040 w 5029200"/>
              <a:gd name="connsiteY117" fmla="*/ 4149090 h 5303520"/>
              <a:gd name="connsiteX118" fmla="*/ 285750 w 5029200"/>
              <a:gd name="connsiteY118" fmla="*/ 4126230 h 5303520"/>
              <a:gd name="connsiteX119" fmla="*/ 251460 w 5029200"/>
              <a:gd name="connsiteY119" fmla="*/ 4114800 h 5303520"/>
              <a:gd name="connsiteX120" fmla="*/ 205740 w 5029200"/>
              <a:gd name="connsiteY120" fmla="*/ 4046220 h 5303520"/>
              <a:gd name="connsiteX121" fmla="*/ 102870 w 5029200"/>
              <a:gd name="connsiteY121" fmla="*/ 3954780 h 5303520"/>
              <a:gd name="connsiteX122" fmla="*/ 80010 w 5029200"/>
              <a:gd name="connsiteY122" fmla="*/ 3794760 h 5303520"/>
              <a:gd name="connsiteX123" fmla="*/ 68580 w 5029200"/>
              <a:gd name="connsiteY123" fmla="*/ 3760470 h 5303520"/>
              <a:gd name="connsiteX124" fmla="*/ 57150 w 5029200"/>
              <a:gd name="connsiteY124" fmla="*/ 3714750 h 5303520"/>
              <a:gd name="connsiteX125" fmla="*/ 0 w 5029200"/>
              <a:gd name="connsiteY125" fmla="*/ 3611880 h 5303520"/>
              <a:gd name="connsiteX126" fmla="*/ 22860 w 5029200"/>
              <a:gd name="connsiteY126" fmla="*/ 3577590 h 5303520"/>
              <a:gd name="connsiteX127" fmla="*/ 91440 w 5029200"/>
              <a:gd name="connsiteY127" fmla="*/ 3566160 h 5303520"/>
              <a:gd name="connsiteX128" fmla="*/ 125730 w 5029200"/>
              <a:gd name="connsiteY128" fmla="*/ 3554730 h 5303520"/>
              <a:gd name="connsiteX129" fmla="*/ 171450 w 5029200"/>
              <a:gd name="connsiteY129" fmla="*/ 3486150 h 5303520"/>
              <a:gd name="connsiteX130" fmla="*/ 194310 w 5029200"/>
              <a:gd name="connsiteY130" fmla="*/ 3451860 h 5303520"/>
              <a:gd name="connsiteX131" fmla="*/ 217170 w 5029200"/>
              <a:gd name="connsiteY131" fmla="*/ 3383280 h 5303520"/>
              <a:gd name="connsiteX132" fmla="*/ 228600 w 5029200"/>
              <a:gd name="connsiteY132" fmla="*/ 3348990 h 5303520"/>
              <a:gd name="connsiteX133" fmla="*/ 205740 w 5029200"/>
              <a:gd name="connsiteY133" fmla="*/ 3314700 h 5303520"/>
              <a:gd name="connsiteX134" fmla="*/ 194310 w 5029200"/>
              <a:gd name="connsiteY134" fmla="*/ 3280410 h 5303520"/>
              <a:gd name="connsiteX135" fmla="*/ 148590 w 5029200"/>
              <a:gd name="connsiteY135" fmla="*/ 3211830 h 5303520"/>
              <a:gd name="connsiteX136" fmla="*/ 125730 w 5029200"/>
              <a:gd name="connsiteY136" fmla="*/ 3177540 h 5303520"/>
              <a:gd name="connsiteX137" fmla="*/ 114300 w 5029200"/>
              <a:gd name="connsiteY137" fmla="*/ 3143250 h 5303520"/>
              <a:gd name="connsiteX138" fmla="*/ 194310 w 5029200"/>
              <a:gd name="connsiteY138" fmla="*/ 3097530 h 5303520"/>
              <a:gd name="connsiteX139" fmla="*/ 182880 w 5029200"/>
              <a:gd name="connsiteY139" fmla="*/ 3063240 h 5303520"/>
              <a:gd name="connsiteX140" fmla="*/ 217170 w 5029200"/>
              <a:gd name="connsiteY140" fmla="*/ 3028950 h 5303520"/>
              <a:gd name="connsiteX141" fmla="*/ 228600 w 5029200"/>
              <a:gd name="connsiteY141" fmla="*/ 2994660 h 5303520"/>
              <a:gd name="connsiteX142" fmla="*/ 251460 w 5029200"/>
              <a:gd name="connsiteY142" fmla="*/ 2960370 h 5303520"/>
              <a:gd name="connsiteX143" fmla="*/ 274320 w 5029200"/>
              <a:gd name="connsiteY143" fmla="*/ 2880360 h 5303520"/>
              <a:gd name="connsiteX144" fmla="*/ 320040 w 5029200"/>
              <a:gd name="connsiteY144" fmla="*/ 2891790 h 5303520"/>
              <a:gd name="connsiteX145" fmla="*/ 331470 w 5029200"/>
              <a:gd name="connsiteY145" fmla="*/ 2926080 h 5303520"/>
              <a:gd name="connsiteX146" fmla="*/ 342900 w 5029200"/>
              <a:gd name="connsiteY146" fmla="*/ 3006090 h 5303520"/>
              <a:gd name="connsiteX147" fmla="*/ 388620 w 5029200"/>
              <a:gd name="connsiteY147" fmla="*/ 3017520 h 5303520"/>
              <a:gd name="connsiteX148" fmla="*/ 457200 w 5029200"/>
              <a:gd name="connsiteY148" fmla="*/ 3040380 h 5303520"/>
              <a:gd name="connsiteX149" fmla="*/ 537210 w 5029200"/>
              <a:gd name="connsiteY149" fmla="*/ 3028950 h 5303520"/>
              <a:gd name="connsiteX150" fmla="*/ 594360 w 5029200"/>
              <a:gd name="connsiteY150" fmla="*/ 3017520 h 5303520"/>
              <a:gd name="connsiteX151" fmla="*/ 685800 w 5029200"/>
              <a:gd name="connsiteY151" fmla="*/ 3006090 h 5303520"/>
              <a:gd name="connsiteX152" fmla="*/ 754380 w 5029200"/>
              <a:gd name="connsiteY152" fmla="*/ 2971800 h 5303520"/>
              <a:gd name="connsiteX153" fmla="*/ 891540 w 5029200"/>
              <a:gd name="connsiteY153" fmla="*/ 3006090 h 5303520"/>
              <a:gd name="connsiteX154" fmla="*/ 925830 w 5029200"/>
              <a:gd name="connsiteY154" fmla="*/ 3028950 h 5303520"/>
              <a:gd name="connsiteX155" fmla="*/ 971550 w 5029200"/>
              <a:gd name="connsiteY155" fmla="*/ 3017520 h 5303520"/>
              <a:gd name="connsiteX156" fmla="*/ 1028700 w 5029200"/>
              <a:gd name="connsiteY156" fmla="*/ 2914650 h 5303520"/>
              <a:gd name="connsiteX157" fmla="*/ 1051560 w 5029200"/>
              <a:gd name="connsiteY157" fmla="*/ 2880360 h 5303520"/>
              <a:gd name="connsiteX158" fmla="*/ 1074420 w 5029200"/>
              <a:gd name="connsiteY158" fmla="*/ 2811780 h 5303520"/>
              <a:gd name="connsiteX159" fmla="*/ 1085850 w 5029200"/>
              <a:gd name="connsiteY159" fmla="*/ 2708910 h 5303520"/>
              <a:gd name="connsiteX160" fmla="*/ 1131570 w 5029200"/>
              <a:gd name="connsiteY160" fmla="*/ 2640330 h 5303520"/>
              <a:gd name="connsiteX161" fmla="*/ 1177290 w 5029200"/>
              <a:gd name="connsiteY161" fmla="*/ 2526030 h 5303520"/>
              <a:gd name="connsiteX162" fmla="*/ 1200150 w 5029200"/>
              <a:gd name="connsiteY162" fmla="*/ 2491740 h 5303520"/>
              <a:gd name="connsiteX163" fmla="*/ 1223010 w 5029200"/>
              <a:gd name="connsiteY163" fmla="*/ 2423160 h 5303520"/>
              <a:gd name="connsiteX164" fmla="*/ 1234440 w 5029200"/>
              <a:gd name="connsiteY164" fmla="*/ 2388870 h 5303520"/>
              <a:gd name="connsiteX165" fmla="*/ 1268730 w 5029200"/>
              <a:gd name="connsiteY165" fmla="*/ 2366010 h 5303520"/>
              <a:gd name="connsiteX166" fmla="*/ 1303020 w 5029200"/>
              <a:gd name="connsiteY166" fmla="*/ 2354580 h 5303520"/>
              <a:gd name="connsiteX167" fmla="*/ 1463040 w 5029200"/>
              <a:gd name="connsiteY167" fmla="*/ 2354580 h 5303520"/>
              <a:gd name="connsiteX168" fmla="*/ 1497330 w 5029200"/>
              <a:gd name="connsiteY168" fmla="*/ 2331720 h 5303520"/>
              <a:gd name="connsiteX169" fmla="*/ 1520190 w 5029200"/>
              <a:gd name="connsiteY169" fmla="*/ 2263140 h 5303520"/>
              <a:gd name="connsiteX170" fmla="*/ 1531620 w 5029200"/>
              <a:gd name="connsiteY170" fmla="*/ 2228850 h 5303520"/>
              <a:gd name="connsiteX171" fmla="*/ 1543050 w 5029200"/>
              <a:gd name="connsiteY171" fmla="*/ 2171700 h 5303520"/>
              <a:gd name="connsiteX172" fmla="*/ 1565910 w 5029200"/>
              <a:gd name="connsiteY172" fmla="*/ 2137410 h 5303520"/>
              <a:gd name="connsiteX173" fmla="*/ 1725930 w 5029200"/>
              <a:gd name="connsiteY173" fmla="*/ 2125980 h 5303520"/>
              <a:gd name="connsiteX174" fmla="*/ 1851660 w 5029200"/>
              <a:gd name="connsiteY174" fmla="*/ 2183130 h 5303520"/>
              <a:gd name="connsiteX175" fmla="*/ 1851660 w 5029200"/>
              <a:gd name="connsiteY175" fmla="*/ 2183130 h 5303520"/>
              <a:gd name="connsiteX176" fmla="*/ 1920240 w 5029200"/>
              <a:gd name="connsiteY176" fmla="*/ 2205990 h 5303520"/>
              <a:gd name="connsiteX177" fmla="*/ 1954530 w 5029200"/>
              <a:gd name="connsiteY177" fmla="*/ 2217420 h 5303520"/>
              <a:gd name="connsiteX178" fmla="*/ 2091690 w 5029200"/>
              <a:gd name="connsiteY178" fmla="*/ 2205990 h 5303520"/>
              <a:gd name="connsiteX179" fmla="*/ 2160270 w 5029200"/>
              <a:gd name="connsiteY179" fmla="*/ 2183130 h 5303520"/>
              <a:gd name="connsiteX180" fmla="*/ 2194560 w 5029200"/>
              <a:gd name="connsiteY180" fmla="*/ 2171700 h 5303520"/>
              <a:gd name="connsiteX181" fmla="*/ 2205990 w 5029200"/>
              <a:gd name="connsiteY181" fmla="*/ 2034540 h 5303520"/>
              <a:gd name="connsiteX182" fmla="*/ 2217420 w 5029200"/>
              <a:gd name="connsiteY182" fmla="*/ 1977390 h 5303520"/>
              <a:gd name="connsiteX183" fmla="*/ 2228850 w 5029200"/>
              <a:gd name="connsiteY183" fmla="*/ 1840230 h 5303520"/>
              <a:gd name="connsiteX184" fmla="*/ 2240280 w 5029200"/>
              <a:gd name="connsiteY184" fmla="*/ 1760220 h 5303520"/>
              <a:gd name="connsiteX185" fmla="*/ 2274570 w 5029200"/>
              <a:gd name="connsiteY185" fmla="*/ 1748790 h 5303520"/>
              <a:gd name="connsiteX186" fmla="*/ 2331720 w 5029200"/>
              <a:gd name="connsiteY186" fmla="*/ 1737360 h 5303520"/>
              <a:gd name="connsiteX187" fmla="*/ 2560320 w 5029200"/>
              <a:gd name="connsiteY187" fmla="*/ 1737360 h 5303520"/>
              <a:gd name="connsiteX188" fmla="*/ 2628900 w 5029200"/>
              <a:gd name="connsiteY188" fmla="*/ 1691640 h 5303520"/>
              <a:gd name="connsiteX189" fmla="*/ 2651760 w 5029200"/>
              <a:gd name="connsiteY189" fmla="*/ 1657350 h 5303520"/>
              <a:gd name="connsiteX190" fmla="*/ 2686050 w 5029200"/>
              <a:gd name="connsiteY190" fmla="*/ 1623060 h 5303520"/>
              <a:gd name="connsiteX191" fmla="*/ 2697480 w 5029200"/>
              <a:gd name="connsiteY191" fmla="*/ 1588770 h 5303520"/>
              <a:gd name="connsiteX192" fmla="*/ 2731770 w 5029200"/>
              <a:gd name="connsiteY192" fmla="*/ 1520190 h 5303520"/>
              <a:gd name="connsiteX193" fmla="*/ 2708910 w 5029200"/>
              <a:gd name="connsiteY193" fmla="*/ 1371600 h 5303520"/>
              <a:gd name="connsiteX194" fmla="*/ 2628900 w 5029200"/>
              <a:gd name="connsiteY194" fmla="*/ 1268730 h 5303520"/>
              <a:gd name="connsiteX195" fmla="*/ 2594610 w 5029200"/>
              <a:gd name="connsiteY195" fmla="*/ 1200150 h 5303520"/>
              <a:gd name="connsiteX196" fmla="*/ 2548890 w 5029200"/>
              <a:gd name="connsiteY196" fmla="*/ 1131570 h 5303520"/>
              <a:gd name="connsiteX197" fmla="*/ 2514600 w 5029200"/>
              <a:gd name="connsiteY197" fmla="*/ 1062990 h 5303520"/>
              <a:gd name="connsiteX198" fmla="*/ 2503170 w 5029200"/>
              <a:gd name="connsiteY198" fmla="*/ 1028700 h 5303520"/>
              <a:gd name="connsiteX199" fmla="*/ 2480310 w 5029200"/>
              <a:gd name="connsiteY199" fmla="*/ 994410 h 5303520"/>
              <a:gd name="connsiteX200" fmla="*/ 2434590 w 5029200"/>
              <a:gd name="connsiteY200" fmla="*/ 891540 h 5303520"/>
              <a:gd name="connsiteX201" fmla="*/ 2537460 w 5029200"/>
              <a:gd name="connsiteY201" fmla="*/ 845820 h 5303520"/>
              <a:gd name="connsiteX202" fmla="*/ 2571750 w 5029200"/>
              <a:gd name="connsiteY202" fmla="*/ 834390 h 5303520"/>
              <a:gd name="connsiteX203" fmla="*/ 2640330 w 5029200"/>
              <a:gd name="connsiteY203" fmla="*/ 788670 h 5303520"/>
              <a:gd name="connsiteX204" fmla="*/ 2674620 w 5029200"/>
              <a:gd name="connsiteY204" fmla="*/ 640080 h 5303520"/>
              <a:gd name="connsiteX205" fmla="*/ 2651760 w 5029200"/>
              <a:gd name="connsiteY205" fmla="*/ 605790 h 5303520"/>
              <a:gd name="connsiteX206" fmla="*/ 2583180 w 5029200"/>
              <a:gd name="connsiteY206" fmla="*/ 560070 h 5303520"/>
              <a:gd name="connsiteX207" fmla="*/ 2560320 w 5029200"/>
              <a:gd name="connsiteY207" fmla="*/ 525780 h 5303520"/>
              <a:gd name="connsiteX208" fmla="*/ 2640330 w 5029200"/>
              <a:gd name="connsiteY208" fmla="*/ 514350 h 5303520"/>
              <a:gd name="connsiteX209" fmla="*/ 2743200 w 5029200"/>
              <a:gd name="connsiteY209" fmla="*/ 468630 h 5303520"/>
              <a:gd name="connsiteX210" fmla="*/ 2834640 w 5029200"/>
              <a:gd name="connsiteY210" fmla="*/ 422910 h 5303520"/>
              <a:gd name="connsiteX211" fmla="*/ 2834640 w 5029200"/>
              <a:gd name="connsiteY211" fmla="*/ 422910 h 5303520"/>
              <a:gd name="connsiteX212" fmla="*/ 2903220 w 5029200"/>
              <a:gd name="connsiteY212" fmla="*/ 342900 h 5303520"/>
              <a:gd name="connsiteX213" fmla="*/ 2914650 w 5029200"/>
              <a:gd name="connsiteY213" fmla="*/ 228600 h 5303520"/>
              <a:gd name="connsiteX214" fmla="*/ 2914650 w 5029200"/>
              <a:gd name="connsiteY214" fmla="*/ 228600 h 5303520"/>
              <a:gd name="connsiteX215" fmla="*/ 2926080 w 5029200"/>
              <a:gd name="connsiteY215" fmla="*/ 125730 h 5303520"/>
              <a:gd name="connsiteX216" fmla="*/ 2937510 w 5029200"/>
              <a:gd name="connsiteY216" fmla="*/ 80010 h 5303520"/>
              <a:gd name="connsiteX217" fmla="*/ 2994660 w 5029200"/>
              <a:gd name="connsiteY217" fmla="*/ 91440 h 5303520"/>
              <a:gd name="connsiteX218" fmla="*/ 3040380 w 5029200"/>
              <a:gd name="connsiteY218" fmla="*/ 194310 h 5303520"/>
              <a:gd name="connsiteX219" fmla="*/ 3074670 w 5029200"/>
              <a:gd name="connsiteY219" fmla="*/ 217170 h 5303520"/>
              <a:gd name="connsiteX220" fmla="*/ 3326130 w 5029200"/>
              <a:gd name="connsiteY220" fmla="*/ 228600 h 5303520"/>
              <a:gd name="connsiteX221" fmla="*/ 3383280 w 5029200"/>
              <a:gd name="connsiteY221" fmla="*/ 240030 h 5303520"/>
              <a:gd name="connsiteX222" fmla="*/ 3634740 w 5029200"/>
              <a:gd name="connsiteY222" fmla="*/ 217170 h 5303520"/>
              <a:gd name="connsiteX223" fmla="*/ 3703320 w 5029200"/>
              <a:gd name="connsiteY223" fmla="*/ 171450 h 5303520"/>
              <a:gd name="connsiteX224" fmla="*/ 3726180 w 5029200"/>
              <a:gd name="connsiteY224" fmla="*/ 137160 h 5303520"/>
              <a:gd name="connsiteX225" fmla="*/ 3794760 w 5029200"/>
              <a:gd name="connsiteY225" fmla="*/ 80010 h 5303520"/>
              <a:gd name="connsiteX226" fmla="*/ 3851910 w 5029200"/>
              <a:gd name="connsiteY226" fmla="*/ 11430 h 5303520"/>
              <a:gd name="connsiteX227" fmla="*/ 3886200 w 5029200"/>
              <a:gd name="connsiteY227" fmla="*/ 0 h 5303520"/>
              <a:gd name="connsiteX228" fmla="*/ 4011930 w 5029200"/>
              <a:gd name="connsiteY228" fmla="*/ 11430 h 5303520"/>
              <a:gd name="connsiteX229" fmla="*/ 4069080 w 5029200"/>
              <a:gd name="connsiteY229" fmla="*/ 22860 h 5303520"/>
              <a:gd name="connsiteX230" fmla="*/ 4183380 w 5029200"/>
              <a:gd name="connsiteY230" fmla="*/ 45720 h 5303520"/>
              <a:gd name="connsiteX231" fmla="*/ 4229100 w 5029200"/>
              <a:gd name="connsiteY231" fmla="*/ 148590 h 5303520"/>
              <a:gd name="connsiteX232" fmla="*/ 4240530 w 5029200"/>
              <a:gd name="connsiteY232" fmla="*/ 182880 h 5303520"/>
              <a:gd name="connsiteX233" fmla="*/ 4274820 w 5029200"/>
              <a:gd name="connsiteY233" fmla="*/ 251460 h 5303520"/>
              <a:gd name="connsiteX234" fmla="*/ 4263390 w 5029200"/>
              <a:gd name="connsiteY234" fmla="*/ 308610 h 5303520"/>
              <a:gd name="connsiteX235" fmla="*/ 4229100 w 5029200"/>
              <a:gd name="connsiteY235" fmla="*/ 331470 h 5303520"/>
              <a:gd name="connsiteX236" fmla="*/ 4160520 w 5029200"/>
              <a:gd name="connsiteY236" fmla="*/ 377190 h 5303520"/>
              <a:gd name="connsiteX237" fmla="*/ 4126230 w 5029200"/>
              <a:gd name="connsiteY237" fmla="*/ 411480 h 5303520"/>
              <a:gd name="connsiteX238" fmla="*/ 4011930 w 5029200"/>
              <a:gd name="connsiteY238" fmla="*/ 480060 h 5303520"/>
              <a:gd name="connsiteX239" fmla="*/ 3977640 w 5029200"/>
              <a:gd name="connsiteY239" fmla="*/ 491490 h 5303520"/>
              <a:gd name="connsiteX240" fmla="*/ 3943350 w 5029200"/>
              <a:gd name="connsiteY240" fmla="*/ 514350 h 5303520"/>
              <a:gd name="connsiteX241" fmla="*/ 3840480 w 5029200"/>
              <a:gd name="connsiteY241" fmla="*/ 548640 h 5303520"/>
              <a:gd name="connsiteX242" fmla="*/ 3771900 w 5029200"/>
              <a:gd name="connsiteY242" fmla="*/ 582930 h 5303520"/>
              <a:gd name="connsiteX243" fmla="*/ 3691890 w 5029200"/>
              <a:gd name="connsiteY243" fmla="*/ 685800 h 5303520"/>
              <a:gd name="connsiteX244" fmla="*/ 3669030 w 5029200"/>
              <a:gd name="connsiteY244" fmla="*/ 720090 h 5303520"/>
              <a:gd name="connsiteX245" fmla="*/ 3657600 w 5029200"/>
              <a:gd name="connsiteY245" fmla="*/ 754380 h 5303520"/>
              <a:gd name="connsiteX246" fmla="*/ 3623310 w 5029200"/>
              <a:gd name="connsiteY246" fmla="*/ 788670 h 5303520"/>
              <a:gd name="connsiteX247" fmla="*/ 3566160 w 5029200"/>
              <a:gd name="connsiteY247" fmla="*/ 891540 h 5303520"/>
              <a:gd name="connsiteX248" fmla="*/ 3497580 w 5029200"/>
              <a:gd name="connsiteY248" fmla="*/ 971550 h 5303520"/>
              <a:gd name="connsiteX249" fmla="*/ 3486150 w 5029200"/>
              <a:gd name="connsiteY249" fmla="*/ 1005840 h 5303520"/>
              <a:gd name="connsiteX250" fmla="*/ 3371850 w 5029200"/>
              <a:gd name="connsiteY250" fmla="*/ 1097280 h 5303520"/>
              <a:gd name="connsiteX251" fmla="*/ 3360420 w 5029200"/>
              <a:gd name="connsiteY251" fmla="*/ 1165860 h 5303520"/>
              <a:gd name="connsiteX252" fmla="*/ 3371850 w 5029200"/>
              <a:gd name="connsiteY252" fmla="*/ 1211580 h 5303520"/>
              <a:gd name="connsiteX253" fmla="*/ 3383280 w 5029200"/>
              <a:gd name="connsiteY253" fmla="*/ 1245870 h 5303520"/>
              <a:gd name="connsiteX254" fmla="*/ 3440430 w 5029200"/>
              <a:gd name="connsiteY254" fmla="*/ 1314450 h 5303520"/>
              <a:gd name="connsiteX255" fmla="*/ 3451860 w 5029200"/>
              <a:gd name="connsiteY255" fmla="*/ 1348740 h 5303520"/>
              <a:gd name="connsiteX256" fmla="*/ 3474720 w 5029200"/>
              <a:gd name="connsiteY256" fmla="*/ 1383030 h 5303520"/>
              <a:gd name="connsiteX257" fmla="*/ 3543300 w 5029200"/>
              <a:gd name="connsiteY257" fmla="*/ 1463040 h 5303520"/>
              <a:gd name="connsiteX258" fmla="*/ 3611880 w 5029200"/>
              <a:gd name="connsiteY258" fmla="*/ 1508760 h 5303520"/>
              <a:gd name="connsiteX259" fmla="*/ 3680460 w 5029200"/>
              <a:gd name="connsiteY259" fmla="*/ 1554480 h 5303520"/>
              <a:gd name="connsiteX260" fmla="*/ 3714750 w 5029200"/>
              <a:gd name="connsiteY260" fmla="*/ 1588770 h 5303520"/>
              <a:gd name="connsiteX261" fmla="*/ 3703320 w 5029200"/>
              <a:gd name="connsiteY261" fmla="*/ 1657350 h 5303520"/>
              <a:gd name="connsiteX262" fmla="*/ 3669030 w 5029200"/>
              <a:gd name="connsiteY262" fmla="*/ 1737360 h 5303520"/>
              <a:gd name="connsiteX263" fmla="*/ 3646170 w 5029200"/>
              <a:gd name="connsiteY263" fmla="*/ 1805940 h 5303520"/>
              <a:gd name="connsiteX264" fmla="*/ 3634740 w 5029200"/>
              <a:gd name="connsiteY264" fmla="*/ 1840230 h 5303520"/>
              <a:gd name="connsiteX265" fmla="*/ 3623310 w 5029200"/>
              <a:gd name="connsiteY265" fmla="*/ 2080260 h 5303520"/>
              <a:gd name="connsiteX266" fmla="*/ 3611880 w 5029200"/>
              <a:gd name="connsiteY266" fmla="*/ 2228850 h 5303520"/>
              <a:gd name="connsiteX267" fmla="*/ 3646170 w 5029200"/>
              <a:gd name="connsiteY267" fmla="*/ 2366010 h 5303520"/>
              <a:gd name="connsiteX268" fmla="*/ 3714750 w 5029200"/>
              <a:gd name="connsiteY268" fmla="*/ 2388870 h 5303520"/>
              <a:gd name="connsiteX269" fmla="*/ 3760470 w 5029200"/>
              <a:gd name="connsiteY269" fmla="*/ 2423160 h 5303520"/>
              <a:gd name="connsiteX270" fmla="*/ 3817620 w 5029200"/>
              <a:gd name="connsiteY270" fmla="*/ 2491740 h 5303520"/>
              <a:gd name="connsiteX271" fmla="*/ 3851910 w 5029200"/>
              <a:gd name="connsiteY271" fmla="*/ 2560320 h 5303520"/>
              <a:gd name="connsiteX272" fmla="*/ 3886200 w 5029200"/>
              <a:gd name="connsiteY272" fmla="*/ 2583180 h 5303520"/>
              <a:gd name="connsiteX273" fmla="*/ 3920490 w 5029200"/>
              <a:gd name="connsiteY273" fmla="*/ 2617470 h 5303520"/>
              <a:gd name="connsiteX274" fmla="*/ 3954780 w 5029200"/>
              <a:gd name="connsiteY274" fmla="*/ 2628900 h 5303520"/>
              <a:gd name="connsiteX275" fmla="*/ 4057650 w 5029200"/>
              <a:gd name="connsiteY275" fmla="*/ 2686050 h 5303520"/>
              <a:gd name="connsiteX276" fmla="*/ 4149090 w 5029200"/>
              <a:gd name="connsiteY276" fmla="*/ 2674620 h 5303520"/>
              <a:gd name="connsiteX277" fmla="*/ 4331970 w 5029200"/>
              <a:gd name="connsiteY277" fmla="*/ 2651760 h 5303520"/>
              <a:gd name="connsiteX278" fmla="*/ 4400550 w 5029200"/>
              <a:gd name="connsiteY278" fmla="*/ 2628900 h 5303520"/>
              <a:gd name="connsiteX279" fmla="*/ 4434840 w 5029200"/>
              <a:gd name="connsiteY279" fmla="*/ 2617470 h 5303520"/>
              <a:gd name="connsiteX280" fmla="*/ 4469130 w 5029200"/>
              <a:gd name="connsiteY280" fmla="*/ 2594610 h 5303520"/>
              <a:gd name="connsiteX281" fmla="*/ 4537710 w 5029200"/>
              <a:gd name="connsiteY281" fmla="*/ 2640330 h 5303520"/>
              <a:gd name="connsiteX282" fmla="*/ 4606290 w 5029200"/>
              <a:gd name="connsiteY282" fmla="*/ 2674620 h 5303520"/>
              <a:gd name="connsiteX283" fmla="*/ 4663440 w 5029200"/>
              <a:gd name="connsiteY283" fmla="*/ 2743200 h 5303520"/>
              <a:gd name="connsiteX284" fmla="*/ 4697730 w 5029200"/>
              <a:gd name="connsiteY284" fmla="*/ 2754630 h 5303520"/>
              <a:gd name="connsiteX285" fmla="*/ 4800600 w 5029200"/>
              <a:gd name="connsiteY285" fmla="*/ 2823210 h 5303520"/>
              <a:gd name="connsiteX286" fmla="*/ 4834890 w 5029200"/>
              <a:gd name="connsiteY286" fmla="*/ 2846070 h 5303520"/>
              <a:gd name="connsiteX287" fmla="*/ 4869180 w 5029200"/>
              <a:gd name="connsiteY287" fmla="*/ 2880360 h 5303520"/>
              <a:gd name="connsiteX288" fmla="*/ 4892040 w 5029200"/>
              <a:gd name="connsiteY288" fmla="*/ 2914650 h 5303520"/>
              <a:gd name="connsiteX289" fmla="*/ 4926330 w 5029200"/>
              <a:gd name="connsiteY289" fmla="*/ 2926080 h 5303520"/>
              <a:gd name="connsiteX290" fmla="*/ 4960620 w 5029200"/>
              <a:gd name="connsiteY290" fmla="*/ 2994660 h 5303520"/>
              <a:gd name="connsiteX291" fmla="*/ 4983480 w 5029200"/>
              <a:gd name="connsiteY291" fmla="*/ 3028950 h 5303520"/>
              <a:gd name="connsiteX292" fmla="*/ 5029200 w 5029200"/>
              <a:gd name="connsiteY292" fmla="*/ 3063240 h 5303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</a:cxnLst>
            <a:rect l="l" t="t" r="r" b="b"/>
            <a:pathLst>
              <a:path w="5029200" h="5303520">
                <a:moveTo>
                  <a:pt x="5029200" y="3063240"/>
                </a:moveTo>
                <a:lnTo>
                  <a:pt x="5029200" y="3063240"/>
                </a:lnTo>
                <a:lnTo>
                  <a:pt x="4937760" y="3097530"/>
                </a:lnTo>
                <a:cubicBezTo>
                  <a:pt x="4926437" y="3101647"/>
                  <a:pt x="4915518" y="3108960"/>
                  <a:pt x="4903470" y="3108960"/>
                </a:cubicBezTo>
                <a:cubicBezTo>
                  <a:pt x="4887761" y="3108960"/>
                  <a:pt x="4872990" y="3101340"/>
                  <a:pt x="4857750" y="3097530"/>
                </a:cubicBezTo>
                <a:cubicBezTo>
                  <a:pt x="4841954" y="3073835"/>
                  <a:pt x="4830175" y="3039509"/>
                  <a:pt x="4789170" y="3051810"/>
                </a:cubicBezTo>
                <a:cubicBezTo>
                  <a:pt x="4762854" y="3059705"/>
                  <a:pt x="4743450" y="3082290"/>
                  <a:pt x="4720590" y="3097530"/>
                </a:cubicBezTo>
                <a:cubicBezTo>
                  <a:pt x="4709160" y="3105150"/>
                  <a:pt x="4699332" y="3116046"/>
                  <a:pt x="4686300" y="3120390"/>
                </a:cubicBezTo>
                <a:cubicBezTo>
                  <a:pt x="4663440" y="3128010"/>
                  <a:pt x="4641097" y="3137406"/>
                  <a:pt x="4617720" y="3143250"/>
                </a:cubicBezTo>
                <a:cubicBezTo>
                  <a:pt x="4603071" y="3146912"/>
                  <a:pt x="4554108" y="3157911"/>
                  <a:pt x="4537710" y="3166110"/>
                </a:cubicBezTo>
                <a:cubicBezTo>
                  <a:pt x="4525423" y="3172253"/>
                  <a:pt x="4515707" y="3182827"/>
                  <a:pt x="4503420" y="3188970"/>
                </a:cubicBezTo>
                <a:cubicBezTo>
                  <a:pt x="4492644" y="3194358"/>
                  <a:pt x="4479906" y="3195012"/>
                  <a:pt x="4469130" y="3200400"/>
                </a:cubicBezTo>
                <a:cubicBezTo>
                  <a:pt x="4456843" y="3206543"/>
                  <a:pt x="4447127" y="3217117"/>
                  <a:pt x="4434840" y="3223260"/>
                </a:cubicBezTo>
                <a:cubicBezTo>
                  <a:pt x="4418442" y="3231459"/>
                  <a:pt x="4369479" y="3242458"/>
                  <a:pt x="4354830" y="3246120"/>
                </a:cubicBezTo>
                <a:cubicBezTo>
                  <a:pt x="4256560" y="3311634"/>
                  <a:pt x="4380894" y="3233088"/>
                  <a:pt x="4286250" y="3280410"/>
                </a:cubicBezTo>
                <a:cubicBezTo>
                  <a:pt x="4273963" y="3286553"/>
                  <a:pt x="4264247" y="3297127"/>
                  <a:pt x="4251960" y="3303270"/>
                </a:cubicBezTo>
                <a:cubicBezTo>
                  <a:pt x="4241184" y="3308658"/>
                  <a:pt x="4228202" y="3308849"/>
                  <a:pt x="4217670" y="3314700"/>
                </a:cubicBezTo>
                <a:cubicBezTo>
                  <a:pt x="4193653" y="3328043"/>
                  <a:pt x="4175154" y="3351732"/>
                  <a:pt x="4149090" y="3360420"/>
                </a:cubicBezTo>
                <a:lnTo>
                  <a:pt x="4080510" y="3383280"/>
                </a:lnTo>
                <a:cubicBezTo>
                  <a:pt x="4065270" y="3394710"/>
                  <a:pt x="4051330" y="3408119"/>
                  <a:pt x="4034790" y="3417570"/>
                </a:cubicBezTo>
                <a:cubicBezTo>
                  <a:pt x="4024329" y="3423548"/>
                  <a:pt x="4008026" y="3438408"/>
                  <a:pt x="4000500" y="3429000"/>
                </a:cubicBezTo>
                <a:cubicBezTo>
                  <a:pt x="3964805" y="3384382"/>
                  <a:pt x="4025336" y="3319169"/>
                  <a:pt x="3943350" y="3291840"/>
                </a:cubicBezTo>
                <a:lnTo>
                  <a:pt x="3874770" y="3268980"/>
                </a:lnTo>
                <a:cubicBezTo>
                  <a:pt x="3761329" y="3306794"/>
                  <a:pt x="3934618" y="3243351"/>
                  <a:pt x="3806190" y="3314700"/>
                </a:cubicBezTo>
                <a:cubicBezTo>
                  <a:pt x="3785126" y="3326402"/>
                  <a:pt x="3737610" y="3337560"/>
                  <a:pt x="3737610" y="3337560"/>
                </a:cubicBezTo>
                <a:cubicBezTo>
                  <a:pt x="3722370" y="3333750"/>
                  <a:pt x="3702998" y="3337238"/>
                  <a:pt x="3691890" y="3326130"/>
                </a:cubicBezTo>
                <a:cubicBezTo>
                  <a:pt x="3680782" y="3315022"/>
                  <a:pt x="3686648" y="3294849"/>
                  <a:pt x="3680460" y="3280410"/>
                </a:cubicBezTo>
                <a:cubicBezTo>
                  <a:pt x="3675049" y="3267784"/>
                  <a:pt x="3663179" y="3258673"/>
                  <a:pt x="3657600" y="3246120"/>
                </a:cubicBezTo>
                <a:cubicBezTo>
                  <a:pt x="3647813" y="3224100"/>
                  <a:pt x="3642360" y="3200400"/>
                  <a:pt x="3634740" y="3177540"/>
                </a:cubicBezTo>
                <a:cubicBezTo>
                  <a:pt x="3630930" y="3166110"/>
                  <a:pt x="3629993" y="3153275"/>
                  <a:pt x="3623310" y="3143250"/>
                </a:cubicBezTo>
                <a:cubicBezTo>
                  <a:pt x="3615690" y="3131820"/>
                  <a:pt x="3609244" y="3119513"/>
                  <a:pt x="3600450" y="3108960"/>
                </a:cubicBezTo>
                <a:cubicBezTo>
                  <a:pt x="3590102" y="3096542"/>
                  <a:pt x="3579610" y="3083636"/>
                  <a:pt x="3566160" y="3074670"/>
                </a:cubicBezTo>
                <a:cubicBezTo>
                  <a:pt x="3556135" y="3067987"/>
                  <a:pt x="3543300" y="3067050"/>
                  <a:pt x="3531870" y="3063240"/>
                </a:cubicBezTo>
                <a:cubicBezTo>
                  <a:pt x="3416632" y="3101653"/>
                  <a:pt x="3595381" y="3043044"/>
                  <a:pt x="3451860" y="3086100"/>
                </a:cubicBezTo>
                <a:cubicBezTo>
                  <a:pt x="3428780" y="3093024"/>
                  <a:pt x="3406140" y="3101340"/>
                  <a:pt x="3383280" y="3108960"/>
                </a:cubicBezTo>
                <a:cubicBezTo>
                  <a:pt x="3355297" y="3118288"/>
                  <a:pt x="3327987" y="3125595"/>
                  <a:pt x="3303270" y="3143250"/>
                </a:cubicBezTo>
                <a:cubicBezTo>
                  <a:pt x="3290116" y="3152645"/>
                  <a:pt x="3282134" y="3168145"/>
                  <a:pt x="3268980" y="3177540"/>
                </a:cubicBezTo>
                <a:cubicBezTo>
                  <a:pt x="3255115" y="3187444"/>
                  <a:pt x="3238054" y="3191946"/>
                  <a:pt x="3223260" y="3200400"/>
                </a:cubicBezTo>
                <a:cubicBezTo>
                  <a:pt x="3211333" y="3207216"/>
                  <a:pt x="3201523" y="3217681"/>
                  <a:pt x="3188970" y="3223260"/>
                </a:cubicBezTo>
                <a:cubicBezTo>
                  <a:pt x="3166950" y="3233047"/>
                  <a:pt x="3143250" y="3238500"/>
                  <a:pt x="3120390" y="3246120"/>
                </a:cubicBezTo>
                <a:cubicBezTo>
                  <a:pt x="3108960" y="3249930"/>
                  <a:pt x="3096125" y="3250867"/>
                  <a:pt x="3086100" y="3257550"/>
                </a:cubicBezTo>
                <a:lnTo>
                  <a:pt x="3017520" y="3303270"/>
                </a:lnTo>
                <a:cubicBezTo>
                  <a:pt x="3009900" y="3314700"/>
                  <a:pt x="2997749" y="3324175"/>
                  <a:pt x="2994660" y="3337560"/>
                </a:cubicBezTo>
                <a:cubicBezTo>
                  <a:pt x="2989217" y="3361147"/>
                  <a:pt x="2993077" y="3447851"/>
                  <a:pt x="2971800" y="3486150"/>
                </a:cubicBezTo>
                <a:cubicBezTo>
                  <a:pt x="2958457" y="3510167"/>
                  <a:pt x="2934768" y="3528666"/>
                  <a:pt x="2926080" y="3554730"/>
                </a:cubicBezTo>
                <a:lnTo>
                  <a:pt x="2891790" y="3657600"/>
                </a:lnTo>
                <a:cubicBezTo>
                  <a:pt x="2887980" y="3669030"/>
                  <a:pt x="2882341" y="3680006"/>
                  <a:pt x="2880360" y="3691890"/>
                </a:cubicBezTo>
                <a:cubicBezTo>
                  <a:pt x="2873510" y="3732991"/>
                  <a:pt x="2872848" y="3758948"/>
                  <a:pt x="2857500" y="3794760"/>
                </a:cubicBezTo>
                <a:cubicBezTo>
                  <a:pt x="2797384" y="3935031"/>
                  <a:pt x="2869175" y="3759979"/>
                  <a:pt x="2811780" y="3874770"/>
                </a:cubicBezTo>
                <a:cubicBezTo>
                  <a:pt x="2806392" y="3885546"/>
                  <a:pt x="2804160" y="3897630"/>
                  <a:pt x="2800350" y="3909060"/>
                </a:cubicBezTo>
                <a:cubicBezTo>
                  <a:pt x="2811780" y="3912870"/>
                  <a:pt x="2823016" y="3917320"/>
                  <a:pt x="2834640" y="3920490"/>
                </a:cubicBezTo>
                <a:cubicBezTo>
                  <a:pt x="2864951" y="3928757"/>
                  <a:pt x="2896274" y="3933415"/>
                  <a:pt x="2926080" y="3943350"/>
                </a:cubicBezTo>
                <a:cubicBezTo>
                  <a:pt x="2937510" y="3947160"/>
                  <a:pt x="2949838" y="3948929"/>
                  <a:pt x="2960370" y="3954780"/>
                </a:cubicBezTo>
                <a:cubicBezTo>
                  <a:pt x="3078277" y="4020284"/>
                  <a:pt x="2985650" y="3986067"/>
                  <a:pt x="3063240" y="4011930"/>
                </a:cubicBezTo>
                <a:cubicBezTo>
                  <a:pt x="3128242" y="4076932"/>
                  <a:pt x="3065653" y="4024567"/>
                  <a:pt x="3131820" y="4057650"/>
                </a:cubicBezTo>
                <a:cubicBezTo>
                  <a:pt x="3163646" y="4073563"/>
                  <a:pt x="3175121" y="4089521"/>
                  <a:pt x="3200400" y="4114800"/>
                </a:cubicBezTo>
                <a:cubicBezTo>
                  <a:pt x="3204210" y="4126230"/>
                  <a:pt x="3216305" y="4137903"/>
                  <a:pt x="3211830" y="4149090"/>
                </a:cubicBezTo>
                <a:cubicBezTo>
                  <a:pt x="3206728" y="4161845"/>
                  <a:pt x="3186122" y="4161223"/>
                  <a:pt x="3177540" y="4171950"/>
                </a:cubicBezTo>
                <a:cubicBezTo>
                  <a:pt x="3170014" y="4181358"/>
                  <a:pt x="3169920" y="4194810"/>
                  <a:pt x="3166110" y="4206240"/>
                </a:cubicBezTo>
                <a:cubicBezTo>
                  <a:pt x="3169920" y="4267200"/>
                  <a:pt x="3168480" y="4328717"/>
                  <a:pt x="3177540" y="4389120"/>
                </a:cubicBezTo>
                <a:cubicBezTo>
                  <a:pt x="3186761" y="4450596"/>
                  <a:pt x="3228026" y="4439606"/>
                  <a:pt x="3268980" y="4480560"/>
                </a:cubicBezTo>
                <a:cubicBezTo>
                  <a:pt x="3312984" y="4524564"/>
                  <a:pt x="3294304" y="4501400"/>
                  <a:pt x="3326130" y="4549140"/>
                </a:cubicBezTo>
                <a:cubicBezTo>
                  <a:pt x="3225951" y="4649319"/>
                  <a:pt x="3353029" y="4526724"/>
                  <a:pt x="3257550" y="4606290"/>
                </a:cubicBezTo>
                <a:cubicBezTo>
                  <a:pt x="3245132" y="4616638"/>
                  <a:pt x="3234690" y="4629150"/>
                  <a:pt x="3223260" y="4640580"/>
                </a:cubicBezTo>
                <a:lnTo>
                  <a:pt x="3257550" y="4743450"/>
                </a:lnTo>
                <a:cubicBezTo>
                  <a:pt x="3261360" y="4754880"/>
                  <a:pt x="3266617" y="4765926"/>
                  <a:pt x="3268980" y="4777740"/>
                </a:cubicBezTo>
                <a:lnTo>
                  <a:pt x="3291840" y="4892040"/>
                </a:lnTo>
                <a:cubicBezTo>
                  <a:pt x="3295650" y="4911090"/>
                  <a:pt x="3297127" y="4930760"/>
                  <a:pt x="3303270" y="4949190"/>
                </a:cubicBezTo>
                <a:cubicBezTo>
                  <a:pt x="3307080" y="4960620"/>
                  <a:pt x="3312086" y="4971719"/>
                  <a:pt x="3314700" y="4983480"/>
                </a:cubicBezTo>
                <a:cubicBezTo>
                  <a:pt x="3319727" y="5006103"/>
                  <a:pt x="3316718" y="5030882"/>
                  <a:pt x="3326130" y="5052060"/>
                </a:cubicBezTo>
                <a:cubicBezTo>
                  <a:pt x="3332695" y="5066831"/>
                  <a:pt x="3351025" y="5073196"/>
                  <a:pt x="3360420" y="5086350"/>
                </a:cubicBezTo>
                <a:cubicBezTo>
                  <a:pt x="3370324" y="5100215"/>
                  <a:pt x="3375660" y="5116830"/>
                  <a:pt x="3383280" y="5132070"/>
                </a:cubicBezTo>
                <a:cubicBezTo>
                  <a:pt x="3334333" y="5164701"/>
                  <a:pt x="3347372" y="5167018"/>
                  <a:pt x="3268980" y="5143500"/>
                </a:cubicBezTo>
                <a:cubicBezTo>
                  <a:pt x="3255822" y="5139553"/>
                  <a:pt x="3248312" y="5122417"/>
                  <a:pt x="3234690" y="5120640"/>
                </a:cubicBezTo>
                <a:cubicBezTo>
                  <a:pt x="3159036" y="5110772"/>
                  <a:pt x="3082290" y="5113020"/>
                  <a:pt x="3006090" y="5109210"/>
                </a:cubicBezTo>
                <a:cubicBezTo>
                  <a:pt x="2915360" y="5048724"/>
                  <a:pt x="2997106" y="5094885"/>
                  <a:pt x="2777490" y="5074920"/>
                </a:cubicBezTo>
                <a:cubicBezTo>
                  <a:pt x="2716308" y="5069358"/>
                  <a:pt x="2594610" y="5052060"/>
                  <a:pt x="2594610" y="5052060"/>
                </a:cubicBezTo>
                <a:cubicBezTo>
                  <a:pt x="2496224" y="5019265"/>
                  <a:pt x="2549407" y="5023356"/>
                  <a:pt x="2434590" y="5052060"/>
                </a:cubicBezTo>
                <a:lnTo>
                  <a:pt x="2388870" y="5063490"/>
                </a:lnTo>
                <a:cubicBezTo>
                  <a:pt x="2367336" y="5085024"/>
                  <a:pt x="2348934" y="5107909"/>
                  <a:pt x="2320290" y="5120640"/>
                </a:cubicBezTo>
                <a:lnTo>
                  <a:pt x="2217420" y="5154930"/>
                </a:lnTo>
                <a:cubicBezTo>
                  <a:pt x="2205990" y="5158740"/>
                  <a:pt x="2193155" y="5159677"/>
                  <a:pt x="2183130" y="5166360"/>
                </a:cubicBezTo>
                <a:cubicBezTo>
                  <a:pt x="2084860" y="5231874"/>
                  <a:pt x="2209194" y="5153328"/>
                  <a:pt x="2114550" y="5200650"/>
                </a:cubicBezTo>
                <a:cubicBezTo>
                  <a:pt x="2102263" y="5206793"/>
                  <a:pt x="2092813" y="5217931"/>
                  <a:pt x="2080260" y="5223510"/>
                </a:cubicBezTo>
                <a:cubicBezTo>
                  <a:pt x="2058240" y="5233297"/>
                  <a:pt x="2034540" y="5238750"/>
                  <a:pt x="2011680" y="5246370"/>
                </a:cubicBezTo>
                <a:cubicBezTo>
                  <a:pt x="2000250" y="5250180"/>
                  <a:pt x="1987415" y="5251117"/>
                  <a:pt x="1977390" y="5257800"/>
                </a:cubicBezTo>
                <a:cubicBezTo>
                  <a:pt x="1965960" y="5265420"/>
                  <a:pt x="1955653" y="5275081"/>
                  <a:pt x="1943100" y="5280660"/>
                </a:cubicBezTo>
                <a:cubicBezTo>
                  <a:pt x="1921080" y="5290447"/>
                  <a:pt x="1874520" y="5303520"/>
                  <a:pt x="1874520" y="5303520"/>
                </a:cubicBezTo>
                <a:cubicBezTo>
                  <a:pt x="1866900" y="5292090"/>
                  <a:pt x="1858476" y="5281157"/>
                  <a:pt x="1851660" y="5269230"/>
                </a:cubicBezTo>
                <a:cubicBezTo>
                  <a:pt x="1843206" y="5254436"/>
                  <a:pt x="1840848" y="5235558"/>
                  <a:pt x="1828800" y="5223510"/>
                </a:cubicBezTo>
                <a:cubicBezTo>
                  <a:pt x="1816752" y="5211462"/>
                  <a:pt x="1799034" y="5206633"/>
                  <a:pt x="1783080" y="5200650"/>
                </a:cubicBezTo>
                <a:cubicBezTo>
                  <a:pt x="1768371" y="5195134"/>
                  <a:pt x="1752465" y="5193536"/>
                  <a:pt x="1737360" y="5189220"/>
                </a:cubicBezTo>
                <a:cubicBezTo>
                  <a:pt x="1725775" y="5185910"/>
                  <a:pt x="1714500" y="5181600"/>
                  <a:pt x="1703070" y="5177790"/>
                </a:cubicBezTo>
                <a:cubicBezTo>
                  <a:pt x="1680210" y="5154930"/>
                  <a:pt x="1665160" y="5119433"/>
                  <a:pt x="1634490" y="5109210"/>
                </a:cubicBezTo>
                <a:lnTo>
                  <a:pt x="1565910" y="5086350"/>
                </a:lnTo>
                <a:cubicBezTo>
                  <a:pt x="1554480" y="5082540"/>
                  <a:pt x="1543504" y="5076901"/>
                  <a:pt x="1531620" y="5074920"/>
                </a:cubicBezTo>
                <a:lnTo>
                  <a:pt x="1463040" y="5063490"/>
                </a:lnTo>
                <a:cubicBezTo>
                  <a:pt x="1423150" y="5036896"/>
                  <a:pt x="1389095" y="5020669"/>
                  <a:pt x="1360170" y="4983480"/>
                </a:cubicBezTo>
                <a:lnTo>
                  <a:pt x="1291590" y="4880610"/>
                </a:lnTo>
                <a:cubicBezTo>
                  <a:pt x="1283970" y="4869180"/>
                  <a:pt x="1281762" y="4850664"/>
                  <a:pt x="1268730" y="4846320"/>
                </a:cubicBezTo>
                <a:lnTo>
                  <a:pt x="1234440" y="4834890"/>
                </a:lnTo>
                <a:lnTo>
                  <a:pt x="1211580" y="4766310"/>
                </a:lnTo>
                <a:cubicBezTo>
                  <a:pt x="1198397" y="4726761"/>
                  <a:pt x="1207220" y="4729840"/>
                  <a:pt x="1165860" y="4709160"/>
                </a:cubicBezTo>
                <a:cubicBezTo>
                  <a:pt x="1155084" y="4703772"/>
                  <a:pt x="1142102" y="4703581"/>
                  <a:pt x="1131570" y="4697730"/>
                </a:cubicBezTo>
                <a:cubicBezTo>
                  <a:pt x="1107553" y="4684387"/>
                  <a:pt x="1089054" y="4660698"/>
                  <a:pt x="1062990" y="4652010"/>
                </a:cubicBezTo>
                <a:lnTo>
                  <a:pt x="994410" y="4629150"/>
                </a:lnTo>
                <a:cubicBezTo>
                  <a:pt x="986790" y="4640580"/>
                  <a:pt x="983199" y="4656159"/>
                  <a:pt x="971550" y="4663440"/>
                </a:cubicBezTo>
                <a:cubicBezTo>
                  <a:pt x="951116" y="4676211"/>
                  <a:pt x="902970" y="4686300"/>
                  <a:pt x="902970" y="4686300"/>
                </a:cubicBezTo>
                <a:cubicBezTo>
                  <a:pt x="872490" y="4682490"/>
                  <a:pt x="830981" y="4698644"/>
                  <a:pt x="811530" y="4674870"/>
                </a:cubicBezTo>
                <a:cubicBezTo>
                  <a:pt x="787283" y="4645235"/>
                  <a:pt x="808710" y="4597879"/>
                  <a:pt x="800100" y="4560570"/>
                </a:cubicBezTo>
                <a:cubicBezTo>
                  <a:pt x="790172" y="4517550"/>
                  <a:pt x="765814" y="4524648"/>
                  <a:pt x="731520" y="4514850"/>
                </a:cubicBezTo>
                <a:cubicBezTo>
                  <a:pt x="719935" y="4511540"/>
                  <a:pt x="708660" y="4507230"/>
                  <a:pt x="697230" y="4503420"/>
                </a:cubicBezTo>
                <a:cubicBezTo>
                  <a:pt x="675448" y="4470746"/>
                  <a:pt x="639344" y="4411735"/>
                  <a:pt x="605790" y="4400550"/>
                </a:cubicBezTo>
                <a:cubicBezTo>
                  <a:pt x="524178" y="4373346"/>
                  <a:pt x="557260" y="4391056"/>
                  <a:pt x="502920" y="4354830"/>
                </a:cubicBezTo>
                <a:cubicBezTo>
                  <a:pt x="487680" y="4331970"/>
                  <a:pt x="465888" y="4312314"/>
                  <a:pt x="457200" y="4286250"/>
                </a:cubicBezTo>
                <a:cubicBezTo>
                  <a:pt x="449047" y="4261791"/>
                  <a:pt x="443764" y="4235917"/>
                  <a:pt x="422910" y="4217670"/>
                </a:cubicBezTo>
                <a:cubicBezTo>
                  <a:pt x="402233" y="4199578"/>
                  <a:pt x="377190" y="4187190"/>
                  <a:pt x="354330" y="4171950"/>
                </a:cubicBezTo>
                <a:lnTo>
                  <a:pt x="320040" y="4149090"/>
                </a:lnTo>
                <a:cubicBezTo>
                  <a:pt x="308610" y="4141470"/>
                  <a:pt x="298782" y="4130574"/>
                  <a:pt x="285750" y="4126230"/>
                </a:cubicBezTo>
                <a:lnTo>
                  <a:pt x="251460" y="4114800"/>
                </a:lnTo>
                <a:cubicBezTo>
                  <a:pt x="236220" y="4091940"/>
                  <a:pt x="225167" y="4065647"/>
                  <a:pt x="205740" y="4046220"/>
                </a:cubicBezTo>
                <a:cubicBezTo>
                  <a:pt x="127446" y="3967926"/>
                  <a:pt x="164059" y="3995573"/>
                  <a:pt x="102870" y="3954780"/>
                </a:cubicBezTo>
                <a:cubicBezTo>
                  <a:pt x="74548" y="3869813"/>
                  <a:pt x="105052" y="3970051"/>
                  <a:pt x="80010" y="3794760"/>
                </a:cubicBezTo>
                <a:cubicBezTo>
                  <a:pt x="78306" y="3782833"/>
                  <a:pt x="71890" y="3772055"/>
                  <a:pt x="68580" y="3760470"/>
                </a:cubicBezTo>
                <a:cubicBezTo>
                  <a:pt x="64264" y="3745365"/>
                  <a:pt x="64175" y="3728801"/>
                  <a:pt x="57150" y="3714750"/>
                </a:cubicBezTo>
                <a:cubicBezTo>
                  <a:pt x="-21455" y="3557540"/>
                  <a:pt x="31608" y="3706705"/>
                  <a:pt x="0" y="3611880"/>
                </a:cubicBezTo>
                <a:cubicBezTo>
                  <a:pt x="7620" y="3600450"/>
                  <a:pt x="10573" y="3583733"/>
                  <a:pt x="22860" y="3577590"/>
                </a:cubicBezTo>
                <a:cubicBezTo>
                  <a:pt x="43589" y="3567226"/>
                  <a:pt x="68817" y="3571187"/>
                  <a:pt x="91440" y="3566160"/>
                </a:cubicBezTo>
                <a:cubicBezTo>
                  <a:pt x="103201" y="3563546"/>
                  <a:pt x="114300" y="3558540"/>
                  <a:pt x="125730" y="3554730"/>
                </a:cubicBezTo>
                <a:cubicBezTo>
                  <a:pt x="190732" y="3489728"/>
                  <a:pt x="138367" y="3552317"/>
                  <a:pt x="171450" y="3486150"/>
                </a:cubicBezTo>
                <a:cubicBezTo>
                  <a:pt x="177593" y="3473863"/>
                  <a:pt x="188731" y="3464413"/>
                  <a:pt x="194310" y="3451860"/>
                </a:cubicBezTo>
                <a:cubicBezTo>
                  <a:pt x="204097" y="3429840"/>
                  <a:pt x="209550" y="3406140"/>
                  <a:pt x="217170" y="3383280"/>
                </a:cubicBezTo>
                <a:lnTo>
                  <a:pt x="228600" y="3348990"/>
                </a:lnTo>
                <a:cubicBezTo>
                  <a:pt x="220980" y="3337560"/>
                  <a:pt x="211883" y="3326987"/>
                  <a:pt x="205740" y="3314700"/>
                </a:cubicBezTo>
                <a:cubicBezTo>
                  <a:pt x="200352" y="3303924"/>
                  <a:pt x="200161" y="3290942"/>
                  <a:pt x="194310" y="3280410"/>
                </a:cubicBezTo>
                <a:cubicBezTo>
                  <a:pt x="180967" y="3256393"/>
                  <a:pt x="163830" y="3234690"/>
                  <a:pt x="148590" y="3211830"/>
                </a:cubicBezTo>
                <a:cubicBezTo>
                  <a:pt x="140970" y="3200400"/>
                  <a:pt x="130074" y="3190572"/>
                  <a:pt x="125730" y="3177540"/>
                </a:cubicBezTo>
                <a:lnTo>
                  <a:pt x="114300" y="3143250"/>
                </a:lnTo>
                <a:cubicBezTo>
                  <a:pt x="143615" y="3135921"/>
                  <a:pt x="181929" y="3134674"/>
                  <a:pt x="194310" y="3097530"/>
                </a:cubicBezTo>
                <a:lnTo>
                  <a:pt x="182880" y="3063240"/>
                </a:lnTo>
                <a:cubicBezTo>
                  <a:pt x="194310" y="3051810"/>
                  <a:pt x="208204" y="3042400"/>
                  <a:pt x="217170" y="3028950"/>
                </a:cubicBezTo>
                <a:cubicBezTo>
                  <a:pt x="223853" y="3018925"/>
                  <a:pt x="223212" y="3005436"/>
                  <a:pt x="228600" y="2994660"/>
                </a:cubicBezTo>
                <a:cubicBezTo>
                  <a:pt x="234743" y="2982373"/>
                  <a:pt x="245317" y="2972657"/>
                  <a:pt x="251460" y="2960370"/>
                </a:cubicBezTo>
                <a:cubicBezTo>
                  <a:pt x="259659" y="2943972"/>
                  <a:pt x="270658" y="2895009"/>
                  <a:pt x="274320" y="2880360"/>
                </a:cubicBezTo>
                <a:cubicBezTo>
                  <a:pt x="289560" y="2884170"/>
                  <a:pt x="307773" y="2881977"/>
                  <a:pt x="320040" y="2891790"/>
                </a:cubicBezTo>
                <a:cubicBezTo>
                  <a:pt x="329448" y="2899316"/>
                  <a:pt x="329107" y="2914266"/>
                  <a:pt x="331470" y="2926080"/>
                </a:cubicBezTo>
                <a:cubicBezTo>
                  <a:pt x="336754" y="2952498"/>
                  <a:pt x="328621" y="2983244"/>
                  <a:pt x="342900" y="3006090"/>
                </a:cubicBezTo>
                <a:cubicBezTo>
                  <a:pt x="351226" y="3019411"/>
                  <a:pt x="373573" y="3013006"/>
                  <a:pt x="388620" y="3017520"/>
                </a:cubicBezTo>
                <a:cubicBezTo>
                  <a:pt x="411700" y="3024444"/>
                  <a:pt x="457200" y="3040380"/>
                  <a:pt x="457200" y="3040380"/>
                </a:cubicBezTo>
                <a:cubicBezTo>
                  <a:pt x="483870" y="3036570"/>
                  <a:pt x="510636" y="3033379"/>
                  <a:pt x="537210" y="3028950"/>
                </a:cubicBezTo>
                <a:cubicBezTo>
                  <a:pt x="556373" y="3025756"/>
                  <a:pt x="575159" y="3020474"/>
                  <a:pt x="594360" y="3017520"/>
                </a:cubicBezTo>
                <a:cubicBezTo>
                  <a:pt x="624720" y="3012849"/>
                  <a:pt x="655320" y="3009900"/>
                  <a:pt x="685800" y="3006090"/>
                </a:cubicBezTo>
                <a:cubicBezTo>
                  <a:pt x="703137" y="2994532"/>
                  <a:pt x="730719" y="2971800"/>
                  <a:pt x="754380" y="2971800"/>
                </a:cubicBezTo>
                <a:cubicBezTo>
                  <a:pt x="780090" y="2971800"/>
                  <a:pt x="870262" y="2991905"/>
                  <a:pt x="891540" y="3006090"/>
                </a:cubicBezTo>
                <a:lnTo>
                  <a:pt x="925830" y="3028950"/>
                </a:lnTo>
                <a:cubicBezTo>
                  <a:pt x="941070" y="3025140"/>
                  <a:pt x="959728" y="3027864"/>
                  <a:pt x="971550" y="3017520"/>
                </a:cubicBezTo>
                <a:cubicBezTo>
                  <a:pt x="1035619" y="2961459"/>
                  <a:pt x="1003466" y="2965118"/>
                  <a:pt x="1028700" y="2914650"/>
                </a:cubicBezTo>
                <a:cubicBezTo>
                  <a:pt x="1034843" y="2902363"/>
                  <a:pt x="1045981" y="2892913"/>
                  <a:pt x="1051560" y="2880360"/>
                </a:cubicBezTo>
                <a:cubicBezTo>
                  <a:pt x="1061347" y="2858340"/>
                  <a:pt x="1074420" y="2811780"/>
                  <a:pt x="1074420" y="2811780"/>
                </a:cubicBezTo>
                <a:cubicBezTo>
                  <a:pt x="1078230" y="2777490"/>
                  <a:pt x="1074940" y="2741641"/>
                  <a:pt x="1085850" y="2708910"/>
                </a:cubicBezTo>
                <a:cubicBezTo>
                  <a:pt x="1094538" y="2682846"/>
                  <a:pt x="1122882" y="2666394"/>
                  <a:pt x="1131570" y="2640330"/>
                </a:cubicBezTo>
                <a:cubicBezTo>
                  <a:pt x="1150304" y="2584127"/>
                  <a:pt x="1150381" y="2573121"/>
                  <a:pt x="1177290" y="2526030"/>
                </a:cubicBezTo>
                <a:cubicBezTo>
                  <a:pt x="1184106" y="2514103"/>
                  <a:pt x="1194571" y="2504293"/>
                  <a:pt x="1200150" y="2491740"/>
                </a:cubicBezTo>
                <a:cubicBezTo>
                  <a:pt x="1209937" y="2469720"/>
                  <a:pt x="1215390" y="2446020"/>
                  <a:pt x="1223010" y="2423160"/>
                </a:cubicBezTo>
                <a:cubicBezTo>
                  <a:pt x="1226820" y="2411730"/>
                  <a:pt x="1224415" y="2395553"/>
                  <a:pt x="1234440" y="2388870"/>
                </a:cubicBezTo>
                <a:cubicBezTo>
                  <a:pt x="1245870" y="2381250"/>
                  <a:pt x="1256443" y="2372153"/>
                  <a:pt x="1268730" y="2366010"/>
                </a:cubicBezTo>
                <a:cubicBezTo>
                  <a:pt x="1279506" y="2360622"/>
                  <a:pt x="1291590" y="2358390"/>
                  <a:pt x="1303020" y="2354580"/>
                </a:cubicBezTo>
                <a:cubicBezTo>
                  <a:pt x="1372871" y="2366222"/>
                  <a:pt x="1387078" y="2375297"/>
                  <a:pt x="1463040" y="2354580"/>
                </a:cubicBezTo>
                <a:cubicBezTo>
                  <a:pt x="1476293" y="2350966"/>
                  <a:pt x="1485900" y="2339340"/>
                  <a:pt x="1497330" y="2331720"/>
                </a:cubicBezTo>
                <a:lnTo>
                  <a:pt x="1520190" y="2263140"/>
                </a:lnTo>
                <a:cubicBezTo>
                  <a:pt x="1524000" y="2251710"/>
                  <a:pt x="1529257" y="2240664"/>
                  <a:pt x="1531620" y="2228850"/>
                </a:cubicBezTo>
                <a:cubicBezTo>
                  <a:pt x="1535430" y="2209800"/>
                  <a:pt x="1536229" y="2189890"/>
                  <a:pt x="1543050" y="2171700"/>
                </a:cubicBezTo>
                <a:cubicBezTo>
                  <a:pt x="1547873" y="2158838"/>
                  <a:pt x="1552583" y="2140742"/>
                  <a:pt x="1565910" y="2137410"/>
                </a:cubicBezTo>
                <a:cubicBezTo>
                  <a:pt x="1617789" y="2124440"/>
                  <a:pt x="1672590" y="2129790"/>
                  <a:pt x="1725930" y="2125980"/>
                </a:cubicBezTo>
                <a:cubicBezTo>
                  <a:pt x="1810021" y="2142798"/>
                  <a:pt x="1766916" y="2126634"/>
                  <a:pt x="1851660" y="2183130"/>
                </a:cubicBezTo>
                <a:lnTo>
                  <a:pt x="1851660" y="2183130"/>
                </a:lnTo>
                <a:lnTo>
                  <a:pt x="1920240" y="2205990"/>
                </a:lnTo>
                <a:lnTo>
                  <a:pt x="1954530" y="2217420"/>
                </a:lnTo>
                <a:cubicBezTo>
                  <a:pt x="2000250" y="2213610"/>
                  <a:pt x="2046436" y="2213532"/>
                  <a:pt x="2091690" y="2205990"/>
                </a:cubicBezTo>
                <a:cubicBezTo>
                  <a:pt x="2115459" y="2202029"/>
                  <a:pt x="2137410" y="2190750"/>
                  <a:pt x="2160270" y="2183130"/>
                </a:cubicBezTo>
                <a:lnTo>
                  <a:pt x="2194560" y="2171700"/>
                </a:lnTo>
                <a:cubicBezTo>
                  <a:pt x="2198370" y="2125980"/>
                  <a:pt x="2200630" y="2080104"/>
                  <a:pt x="2205990" y="2034540"/>
                </a:cubicBezTo>
                <a:cubicBezTo>
                  <a:pt x="2208260" y="2015246"/>
                  <a:pt x="2215150" y="1996684"/>
                  <a:pt x="2217420" y="1977390"/>
                </a:cubicBezTo>
                <a:cubicBezTo>
                  <a:pt x="2222780" y="1931826"/>
                  <a:pt x="2224047" y="1885856"/>
                  <a:pt x="2228850" y="1840230"/>
                </a:cubicBezTo>
                <a:cubicBezTo>
                  <a:pt x="2231670" y="1813437"/>
                  <a:pt x="2228232" y="1784317"/>
                  <a:pt x="2240280" y="1760220"/>
                </a:cubicBezTo>
                <a:cubicBezTo>
                  <a:pt x="2245668" y="1749444"/>
                  <a:pt x="2262881" y="1751712"/>
                  <a:pt x="2274570" y="1748790"/>
                </a:cubicBezTo>
                <a:cubicBezTo>
                  <a:pt x="2293417" y="1744078"/>
                  <a:pt x="2312670" y="1741170"/>
                  <a:pt x="2331720" y="1737360"/>
                </a:cubicBezTo>
                <a:cubicBezTo>
                  <a:pt x="2419706" y="1754957"/>
                  <a:pt x="2444160" y="1765017"/>
                  <a:pt x="2560320" y="1737360"/>
                </a:cubicBezTo>
                <a:cubicBezTo>
                  <a:pt x="2587047" y="1730996"/>
                  <a:pt x="2628900" y="1691640"/>
                  <a:pt x="2628900" y="1691640"/>
                </a:cubicBezTo>
                <a:cubicBezTo>
                  <a:pt x="2636520" y="1680210"/>
                  <a:pt x="2642966" y="1667903"/>
                  <a:pt x="2651760" y="1657350"/>
                </a:cubicBezTo>
                <a:cubicBezTo>
                  <a:pt x="2662108" y="1644932"/>
                  <a:pt x="2677084" y="1636510"/>
                  <a:pt x="2686050" y="1623060"/>
                </a:cubicBezTo>
                <a:cubicBezTo>
                  <a:pt x="2692733" y="1613035"/>
                  <a:pt x="2692092" y="1599546"/>
                  <a:pt x="2697480" y="1588770"/>
                </a:cubicBezTo>
                <a:cubicBezTo>
                  <a:pt x="2741795" y="1500140"/>
                  <a:pt x="2703040" y="1606379"/>
                  <a:pt x="2731770" y="1520190"/>
                </a:cubicBezTo>
                <a:cubicBezTo>
                  <a:pt x="2730088" y="1503374"/>
                  <a:pt x="2729004" y="1407769"/>
                  <a:pt x="2708910" y="1371600"/>
                </a:cubicBezTo>
                <a:cubicBezTo>
                  <a:pt x="2651133" y="1267601"/>
                  <a:pt x="2684436" y="1335373"/>
                  <a:pt x="2628900" y="1268730"/>
                </a:cubicBezTo>
                <a:cubicBezTo>
                  <a:pt x="2578158" y="1207840"/>
                  <a:pt x="2628977" y="1262010"/>
                  <a:pt x="2594610" y="1200150"/>
                </a:cubicBezTo>
                <a:cubicBezTo>
                  <a:pt x="2581267" y="1176133"/>
                  <a:pt x="2557578" y="1157634"/>
                  <a:pt x="2548890" y="1131570"/>
                </a:cubicBezTo>
                <a:cubicBezTo>
                  <a:pt x="2520160" y="1045381"/>
                  <a:pt x="2558915" y="1151620"/>
                  <a:pt x="2514600" y="1062990"/>
                </a:cubicBezTo>
                <a:cubicBezTo>
                  <a:pt x="2509212" y="1052214"/>
                  <a:pt x="2508558" y="1039476"/>
                  <a:pt x="2503170" y="1028700"/>
                </a:cubicBezTo>
                <a:cubicBezTo>
                  <a:pt x="2497027" y="1016413"/>
                  <a:pt x="2485889" y="1006963"/>
                  <a:pt x="2480310" y="994410"/>
                </a:cubicBezTo>
                <a:cubicBezTo>
                  <a:pt x="2425902" y="871992"/>
                  <a:pt x="2486325" y="969143"/>
                  <a:pt x="2434590" y="891540"/>
                </a:cubicBezTo>
                <a:cubicBezTo>
                  <a:pt x="2488930" y="855314"/>
                  <a:pt x="2455848" y="873024"/>
                  <a:pt x="2537460" y="845820"/>
                </a:cubicBezTo>
                <a:cubicBezTo>
                  <a:pt x="2548890" y="842010"/>
                  <a:pt x="2561725" y="841073"/>
                  <a:pt x="2571750" y="834390"/>
                </a:cubicBezTo>
                <a:lnTo>
                  <a:pt x="2640330" y="788670"/>
                </a:lnTo>
                <a:cubicBezTo>
                  <a:pt x="2689145" y="715447"/>
                  <a:pt x="2701554" y="729860"/>
                  <a:pt x="2674620" y="640080"/>
                </a:cubicBezTo>
                <a:cubicBezTo>
                  <a:pt x="2670673" y="626922"/>
                  <a:pt x="2662098" y="614836"/>
                  <a:pt x="2651760" y="605790"/>
                </a:cubicBezTo>
                <a:cubicBezTo>
                  <a:pt x="2631083" y="587698"/>
                  <a:pt x="2583180" y="560070"/>
                  <a:pt x="2583180" y="560070"/>
                </a:cubicBezTo>
                <a:cubicBezTo>
                  <a:pt x="2575560" y="548640"/>
                  <a:pt x="2549593" y="534362"/>
                  <a:pt x="2560320" y="525780"/>
                </a:cubicBezTo>
                <a:cubicBezTo>
                  <a:pt x="2581357" y="508950"/>
                  <a:pt x="2614079" y="520408"/>
                  <a:pt x="2640330" y="514350"/>
                </a:cubicBezTo>
                <a:cubicBezTo>
                  <a:pt x="2781899" y="481680"/>
                  <a:pt x="2654680" y="507972"/>
                  <a:pt x="2743200" y="468630"/>
                </a:cubicBezTo>
                <a:cubicBezTo>
                  <a:pt x="2837764" y="426602"/>
                  <a:pt x="2787693" y="469857"/>
                  <a:pt x="2834640" y="422910"/>
                </a:cubicBezTo>
                <a:lnTo>
                  <a:pt x="2834640" y="422910"/>
                </a:lnTo>
                <a:cubicBezTo>
                  <a:pt x="2857500" y="396240"/>
                  <a:pt x="2884361" y="372535"/>
                  <a:pt x="2903220" y="342900"/>
                </a:cubicBezTo>
                <a:cubicBezTo>
                  <a:pt x="2920194" y="316226"/>
                  <a:pt x="2914650" y="252900"/>
                  <a:pt x="2914650" y="228600"/>
                </a:cubicBezTo>
                <a:lnTo>
                  <a:pt x="2914650" y="228600"/>
                </a:lnTo>
                <a:cubicBezTo>
                  <a:pt x="2918460" y="194310"/>
                  <a:pt x="2920834" y="159830"/>
                  <a:pt x="2926080" y="125730"/>
                </a:cubicBezTo>
                <a:cubicBezTo>
                  <a:pt x="2928469" y="110204"/>
                  <a:pt x="2923459" y="87035"/>
                  <a:pt x="2937510" y="80010"/>
                </a:cubicBezTo>
                <a:cubicBezTo>
                  <a:pt x="2954886" y="71322"/>
                  <a:pt x="2975610" y="87630"/>
                  <a:pt x="2994660" y="91440"/>
                </a:cubicBezTo>
                <a:cubicBezTo>
                  <a:pt x="3005978" y="125393"/>
                  <a:pt x="3013210" y="167140"/>
                  <a:pt x="3040380" y="194310"/>
                </a:cubicBezTo>
                <a:cubicBezTo>
                  <a:pt x="3050094" y="204024"/>
                  <a:pt x="3061031" y="215533"/>
                  <a:pt x="3074670" y="217170"/>
                </a:cubicBezTo>
                <a:cubicBezTo>
                  <a:pt x="3157979" y="227167"/>
                  <a:pt x="3242310" y="224790"/>
                  <a:pt x="3326130" y="228600"/>
                </a:cubicBezTo>
                <a:cubicBezTo>
                  <a:pt x="3345180" y="232410"/>
                  <a:pt x="3363853" y="240030"/>
                  <a:pt x="3383280" y="240030"/>
                </a:cubicBezTo>
                <a:cubicBezTo>
                  <a:pt x="3555499" y="240030"/>
                  <a:pt x="3533639" y="242445"/>
                  <a:pt x="3634740" y="217170"/>
                </a:cubicBezTo>
                <a:cubicBezTo>
                  <a:pt x="3657600" y="201930"/>
                  <a:pt x="3688080" y="194310"/>
                  <a:pt x="3703320" y="171450"/>
                </a:cubicBezTo>
                <a:cubicBezTo>
                  <a:pt x="3710940" y="160020"/>
                  <a:pt x="3716466" y="146874"/>
                  <a:pt x="3726180" y="137160"/>
                </a:cubicBezTo>
                <a:cubicBezTo>
                  <a:pt x="3816090" y="47250"/>
                  <a:pt x="3701135" y="192360"/>
                  <a:pt x="3794760" y="80010"/>
                </a:cubicBezTo>
                <a:cubicBezTo>
                  <a:pt x="3821116" y="48382"/>
                  <a:pt x="3814343" y="36475"/>
                  <a:pt x="3851910" y="11430"/>
                </a:cubicBezTo>
                <a:cubicBezTo>
                  <a:pt x="3861935" y="4747"/>
                  <a:pt x="3874770" y="3810"/>
                  <a:pt x="3886200" y="0"/>
                </a:cubicBezTo>
                <a:cubicBezTo>
                  <a:pt x="3928110" y="3810"/>
                  <a:pt x="3970172" y="6210"/>
                  <a:pt x="4011930" y="11430"/>
                </a:cubicBezTo>
                <a:cubicBezTo>
                  <a:pt x="4031207" y="13840"/>
                  <a:pt x="4049966" y="19385"/>
                  <a:pt x="4069080" y="22860"/>
                </a:cubicBezTo>
                <a:cubicBezTo>
                  <a:pt x="4171839" y="41543"/>
                  <a:pt x="4102512" y="25503"/>
                  <a:pt x="4183380" y="45720"/>
                </a:cubicBezTo>
                <a:cubicBezTo>
                  <a:pt x="4219606" y="100060"/>
                  <a:pt x="4201896" y="66978"/>
                  <a:pt x="4229100" y="148590"/>
                </a:cubicBezTo>
                <a:cubicBezTo>
                  <a:pt x="4232910" y="160020"/>
                  <a:pt x="4233847" y="172855"/>
                  <a:pt x="4240530" y="182880"/>
                </a:cubicBezTo>
                <a:cubicBezTo>
                  <a:pt x="4270073" y="227195"/>
                  <a:pt x="4259046" y="204138"/>
                  <a:pt x="4274820" y="251460"/>
                </a:cubicBezTo>
                <a:cubicBezTo>
                  <a:pt x="4271010" y="270510"/>
                  <a:pt x="4273029" y="291742"/>
                  <a:pt x="4263390" y="308610"/>
                </a:cubicBezTo>
                <a:cubicBezTo>
                  <a:pt x="4256574" y="320537"/>
                  <a:pt x="4239653" y="322676"/>
                  <a:pt x="4229100" y="331470"/>
                </a:cubicBezTo>
                <a:cubicBezTo>
                  <a:pt x="4172021" y="379036"/>
                  <a:pt x="4220781" y="357103"/>
                  <a:pt x="4160520" y="377190"/>
                </a:cubicBezTo>
                <a:cubicBezTo>
                  <a:pt x="4149090" y="388620"/>
                  <a:pt x="4138989" y="401556"/>
                  <a:pt x="4126230" y="411480"/>
                </a:cubicBezTo>
                <a:cubicBezTo>
                  <a:pt x="4092989" y="437334"/>
                  <a:pt x="4051515" y="463095"/>
                  <a:pt x="4011930" y="480060"/>
                </a:cubicBezTo>
                <a:cubicBezTo>
                  <a:pt x="4000856" y="484806"/>
                  <a:pt x="3988416" y="486102"/>
                  <a:pt x="3977640" y="491490"/>
                </a:cubicBezTo>
                <a:cubicBezTo>
                  <a:pt x="3965353" y="497633"/>
                  <a:pt x="3955903" y="508771"/>
                  <a:pt x="3943350" y="514350"/>
                </a:cubicBezTo>
                <a:lnTo>
                  <a:pt x="3840480" y="548640"/>
                </a:lnTo>
                <a:cubicBezTo>
                  <a:pt x="3806113" y="560096"/>
                  <a:pt x="3801443" y="558311"/>
                  <a:pt x="3771900" y="582930"/>
                </a:cubicBezTo>
                <a:cubicBezTo>
                  <a:pt x="3731612" y="616503"/>
                  <a:pt x="3723751" y="638009"/>
                  <a:pt x="3691890" y="685800"/>
                </a:cubicBezTo>
                <a:cubicBezTo>
                  <a:pt x="3684270" y="697230"/>
                  <a:pt x="3673374" y="707058"/>
                  <a:pt x="3669030" y="720090"/>
                </a:cubicBezTo>
                <a:cubicBezTo>
                  <a:pt x="3665220" y="731520"/>
                  <a:pt x="3664283" y="744355"/>
                  <a:pt x="3657600" y="754380"/>
                </a:cubicBezTo>
                <a:cubicBezTo>
                  <a:pt x="3648634" y="767830"/>
                  <a:pt x="3633234" y="775911"/>
                  <a:pt x="3623310" y="788670"/>
                </a:cubicBezTo>
                <a:cubicBezTo>
                  <a:pt x="3522401" y="918410"/>
                  <a:pt x="3607549" y="808761"/>
                  <a:pt x="3566160" y="891540"/>
                </a:cubicBezTo>
                <a:cubicBezTo>
                  <a:pt x="3548752" y="926355"/>
                  <a:pt x="3525702" y="943428"/>
                  <a:pt x="3497580" y="971550"/>
                </a:cubicBezTo>
                <a:cubicBezTo>
                  <a:pt x="3493770" y="982980"/>
                  <a:pt x="3493547" y="996330"/>
                  <a:pt x="3486150" y="1005840"/>
                </a:cubicBezTo>
                <a:cubicBezTo>
                  <a:pt x="3434841" y="1071809"/>
                  <a:pt x="3431033" y="1067688"/>
                  <a:pt x="3371850" y="1097280"/>
                </a:cubicBezTo>
                <a:cubicBezTo>
                  <a:pt x="3368040" y="1120140"/>
                  <a:pt x="3360420" y="1142685"/>
                  <a:pt x="3360420" y="1165860"/>
                </a:cubicBezTo>
                <a:cubicBezTo>
                  <a:pt x="3360420" y="1181569"/>
                  <a:pt x="3367534" y="1196475"/>
                  <a:pt x="3371850" y="1211580"/>
                </a:cubicBezTo>
                <a:cubicBezTo>
                  <a:pt x="3375160" y="1223165"/>
                  <a:pt x="3377892" y="1235094"/>
                  <a:pt x="3383280" y="1245870"/>
                </a:cubicBezTo>
                <a:cubicBezTo>
                  <a:pt x="3399193" y="1277696"/>
                  <a:pt x="3415151" y="1289171"/>
                  <a:pt x="3440430" y="1314450"/>
                </a:cubicBezTo>
                <a:cubicBezTo>
                  <a:pt x="3444240" y="1325880"/>
                  <a:pt x="3446472" y="1337964"/>
                  <a:pt x="3451860" y="1348740"/>
                </a:cubicBezTo>
                <a:cubicBezTo>
                  <a:pt x="3458003" y="1361027"/>
                  <a:pt x="3466735" y="1371852"/>
                  <a:pt x="3474720" y="1383030"/>
                </a:cubicBezTo>
                <a:cubicBezTo>
                  <a:pt x="3493893" y="1409873"/>
                  <a:pt x="3516596" y="1442270"/>
                  <a:pt x="3543300" y="1463040"/>
                </a:cubicBezTo>
                <a:cubicBezTo>
                  <a:pt x="3564987" y="1479908"/>
                  <a:pt x="3592453" y="1489333"/>
                  <a:pt x="3611880" y="1508760"/>
                </a:cubicBezTo>
                <a:cubicBezTo>
                  <a:pt x="3654689" y="1551569"/>
                  <a:pt x="3630835" y="1537938"/>
                  <a:pt x="3680460" y="1554480"/>
                </a:cubicBezTo>
                <a:cubicBezTo>
                  <a:pt x="3691890" y="1565910"/>
                  <a:pt x="3711243" y="1572990"/>
                  <a:pt x="3714750" y="1588770"/>
                </a:cubicBezTo>
                <a:cubicBezTo>
                  <a:pt x="3719777" y="1611393"/>
                  <a:pt x="3708347" y="1634727"/>
                  <a:pt x="3703320" y="1657350"/>
                </a:cubicBezTo>
                <a:cubicBezTo>
                  <a:pt x="3694122" y="1698742"/>
                  <a:pt x="3686502" y="1693680"/>
                  <a:pt x="3669030" y="1737360"/>
                </a:cubicBezTo>
                <a:cubicBezTo>
                  <a:pt x="3660081" y="1759733"/>
                  <a:pt x="3653790" y="1783080"/>
                  <a:pt x="3646170" y="1805940"/>
                </a:cubicBezTo>
                <a:lnTo>
                  <a:pt x="3634740" y="1840230"/>
                </a:lnTo>
                <a:cubicBezTo>
                  <a:pt x="3630930" y="1920240"/>
                  <a:pt x="3628014" y="2000298"/>
                  <a:pt x="3623310" y="2080260"/>
                </a:cubicBezTo>
                <a:cubicBezTo>
                  <a:pt x="3620393" y="2129851"/>
                  <a:pt x="3611880" y="2179174"/>
                  <a:pt x="3611880" y="2228850"/>
                </a:cubicBezTo>
                <a:cubicBezTo>
                  <a:pt x="3611880" y="2244988"/>
                  <a:pt x="3609327" y="2342983"/>
                  <a:pt x="3646170" y="2366010"/>
                </a:cubicBezTo>
                <a:cubicBezTo>
                  <a:pt x="3666604" y="2378781"/>
                  <a:pt x="3714750" y="2388870"/>
                  <a:pt x="3714750" y="2388870"/>
                </a:cubicBezTo>
                <a:cubicBezTo>
                  <a:pt x="3729990" y="2400300"/>
                  <a:pt x="3746006" y="2410762"/>
                  <a:pt x="3760470" y="2423160"/>
                </a:cubicBezTo>
                <a:cubicBezTo>
                  <a:pt x="3782589" y="2442119"/>
                  <a:pt x="3804392" y="2465284"/>
                  <a:pt x="3817620" y="2491740"/>
                </a:cubicBezTo>
                <a:cubicBezTo>
                  <a:pt x="3836213" y="2528925"/>
                  <a:pt x="3819153" y="2527563"/>
                  <a:pt x="3851910" y="2560320"/>
                </a:cubicBezTo>
                <a:cubicBezTo>
                  <a:pt x="3861624" y="2570034"/>
                  <a:pt x="3875647" y="2574386"/>
                  <a:pt x="3886200" y="2583180"/>
                </a:cubicBezTo>
                <a:cubicBezTo>
                  <a:pt x="3898618" y="2593528"/>
                  <a:pt x="3907040" y="2608504"/>
                  <a:pt x="3920490" y="2617470"/>
                </a:cubicBezTo>
                <a:cubicBezTo>
                  <a:pt x="3930515" y="2624153"/>
                  <a:pt x="3944248" y="2623049"/>
                  <a:pt x="3954780" y="2628900"/>
                </a:cubicBezTo>
                <a:cubicBezTo>
                  <a:pt x="4072687" y="2694404"/>
                  <a:pt x="3980060" y="2660187"/>
                  <a:pt x="4057650" y="2686050"/>
                </a:cubicBezTo>
                <a:lnTo>
                  <a:pt x="4149090" y="2674620"/>
                </a:lnTo>
                <a:cubicBezTo>
                  <a:pt x="4214019" y="2667785"/>
                  <a:pt x="4270554" y="2668510"/>
                  <a:pt x="4331970" y="2651760"/>
                </a:cubicBezTo>
                <a:cubicBezTo>
                  <a:pt x="4355217" y="2645420"/>
                  <a:pt x="4377690" y="2636520"/>
                  <a:pt x="4400550" y="2628900"/>
                </a:cubicBezTo>
                <a:cubicBezTo>
                  <a:pt x="4411980" y="2625090"/>
                  <a:pt x="4424815" y="2624153"/>
                  <a:pt x="4434840" y="2617470"/>
                </a:cubicBezTo>
                <a:lnTo>
                  <a:pt x="4469130" y="2594610"/>
                </a:lnTo>
                <a:cubicBezTo>
                  <a:pt x="4529391" y="2614697"/>
                  <a:pt x="4480631" y="2592764"/>
                  <a:pt x="4537710" y="2640330"/>
                </a:cubicBezTo>
                <a:cubicBezTo>
                  <a:pt x="4567253" y="2664949"/>
                  <a:pt x="4571923" y="2663164"/>
                  <a:pt x="4606290" y="2674620"/>
                </a:cubicBezTo>
                <a:cubicBezTo>
                  <a:pt x="4623158" y="2699922"/>
                  <a:pt x="4637038" y="2725599"/>
                  <a:pt x="4663440" y="2743200"/>
                </a:cubicBezTo>
                <a:cubicBezTo>
                  <a:pt x="4673465" y="2749883"/>
                  <a:pt x="4687198" y="2748779"/>
                  <a:pt x="4697730" y="2754630"/>
                </a:cubicBezTo>
                <a:lnTo>
                  <a:pt x="4800600" y="2823210"/>
                </a:lnTo>
                <a:cubicBezTo>
                  <a:pt x="4812030" y="2830830"/>
                  <a:pt x="4825176" y="2836356"/>
                  <a:pt x="4834890" y="2846070"/>
                </a:cubicBezTo>
                <a:cubicBezTo>
                  <a:pt x="4846320" y="2857500"/>
                  <a:pt x="4858832" y="2867942"/>
                  <a:pt x="4869180" y="2880360"/>
                </a:cubicBezTo>
                <a:cubicBezTo>
                  <a:pt x="4877974" y="2890913"/>
                  <a:pt x="4881313" y="2906068"/>
                  <a:pt x="4892040" y="2914650"/>
                </a:cubicBezTo>
                <a:cubicBezTo>
                  <a:pt x="4901448" y="2922176"/>
                  <a:pt x="4914900" y="2922270"/>
                  <a:pt x="4926330" y="2926080"/>
                </a:cubicBezTo>
                <a:cubicBezTo>
                  <a:pt x="4991844" y="3024350"/>
                  <a:pt x="4913298" y="2900016"/>
                  <a:pt x="4960620" y="2994660"/>
                </a:cubicBezTo>
                <a:cubicBezTo>
                  <a:pt x="4966763" y="3006947"/>
                  <a:pt x="4977337" y="3016663"/>
                  <a:pt x="4983480" y="3028950"/>
                </a:cubicBezTo>
                <a:cubicBezTo>
                  <a:pt x="5009748" y="3081486"/>
                  <a:pt x="4980517" y="3048847"/>
                  <a:pt x="5029200" y="306324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6" name="Parallélogramme 95">
            <a:extLst>
              <a:ext uri="{FF2B5EF4-FFF2-40B4-BE49-F238E27FC236}">
                <a16:creationId xmlns:a16="http://schemas.microsoft.com/office/drawing/2014/main" id="{3363F5C0-30E2-2396-AEB0-6D46ABF583AB}"/>
              </a:ext>
            </a:extLst>
          </p:cNvPr>
          <p:cNvSpPr/>
          <p:nvPr/>
        </p:nvSpPr>
        <p:spPr>
          <a:xfrm rot="6482234">
            <a:off x="5159168" y="4364226"/>
            <a:ext cx="800063" cy="529548"/>
          </a:xfrm>
          <a:prstGeom prst="parallelogram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7" name="Connecteur droit 156">
            <a:extLst>
              <a:ext uri="{FF2B5EF4-FFF2-40B4-BE49-F238E27FC236}">
                <a16:creationId xmlns:a16="http://schemas.microsoft.com/office/drawing/2014/main" id="{6012EAFF-8B6D-F71D-7B49-33C3510DF854}"/>
              </a:ext>
            </a:extLst>
          </p:cNvPr>
          <p:cNvCxnSpPr>
            <a:cxnSpLocks/>
          </p:cNvCxnSpPr>
          <p:nvPr/>
        </p:nvCxnSpPr>
        <p:spPr>
          <a:xfrm flipV="1">
            <a:off x="5626032" y="4264035"/>
            <a:ext cx="23542" cy="2004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eur droit 159">
            <a:extLst>
              <a:ext uri="{FF2B5EF4-FFF2-40B4-BE49-F238E27FC236}">
                <a16:creationId xmlns:a16="http://schemas.microsoft.com/office/drawing/2014/main" id="{E7C47751-C310-8C50-0605-DE0EEF88B18E}"/>
              </a:ext>
            </a:extLst>
          </p:cNvPr>
          <p:cNvCxnSpPr>
            <a:cxnSpLocks/>
          </p:cNvCxnSpPr>
          <p:nvPr/>
        </p:nvCxnSpPr>
        <p:spPr>
          <a:xfrm flipH="1" flipV="1">
            <a:off x="5617451" y="4560778"/>
            <a:ext cx="36845" cy="2142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>
            <a:extLst>
              <a:ext uri="{FF2B5EF4-FFF2-40B4-BE49-F238E27FC236}">
                <a16:creationId xmlns:a16="http://schemas.microsoft.com/office/drawing/2014/main" id="{B7730C02-17CB-508A-B90E-3265396897B4}"/>
              </a:ext>
            </a:extLst>
          </p:cNvPr>
          <p:cNvCxnSpPr>
            <a:cxnSpLocks/>
          </p:cNvCxnSpPr>
          <p:nvPr/>
        </p:nvCxnSpPr>
        <p:spPr>
          <a:xfrm flipH="1" flipV="1">
            <a:off x="5684943" y="4822261"/>
            <a:ext cx="18933" cy="1904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cteur droit 173">
            <a:extLst>
              <a:ext uri="{FF2B5EF4-FFF2-40B4-BE49-F238E27FC236}">
                <a16:creationId xmlns:a16="http://schemas.microsoft.com/office/drawing/2014/main" id="{3111EADD-15F8-3952-0DCB-E965FB5E1DAE}"/>
              </a:ext>
            </a:extLst>
          </p:cNvPr>
          <p:cNvCxnSpPr>
            <a:cxnSpLocks/>
          </p:cNvCxnSpPr>
          <p:nvPr/>
        </p:nvCxnSpPr>
        <p:spPr>
          <a:xfrm flipH="1" flipV="1">
            <a:off x="6137751" y="3947226"/>
            <a:ext cx="100239" cy="1953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Rectangle 174">
            <a:extLst>
              <a:ext uri="{FF2B5EF4-FFF2-40B4-BE49-F238E27FC236}">
                <a16:creationId xmlns:a16="http://schemas.microsoft.com/office/drawing/2014/main" id="{0C011B5D-A7C7-D885-699D-4FE708CFB3F3}"/>
              </a:ext>
            </a:extLst>
          </p:cNvPr>
          <p:cNvSpPr/>
          <p:nvPr/>
        </p:nvSpPr>
        <p:spPr>
          <a:xfrm>
            <a:off x="2686050" y="4264035"/>
            <a:ext cx="2430577" cy="510963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6" name="Parallélogramme 175">
            <a:extLst>
              <a:ext uri="{FF2B5EF4-FFF2-40B4-BE49-F238E27FC236}">
                <a16:creationId xmlns:a16="http://schemas.microsoft.com/office/drawing/2014/main" id="{6ADBD274-457B-DB6B-AA26-9B12F2D5C756}"/>
              </a:ext>
            </a:extLst>
          </p:cNvPr>
          <p:cNvSpPr/>
          <p:nvPr/>
        </p:nvSpPr>
        <p:spPr>
          <a:xfrm rot="11613939">
            <a:off x="2707097" y="4501307"/>
            <a:ext cx="1872039" cy="492079"/>
          </a:xfrm>
          <a:prstGeom prst="parallelogram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82F42227-052E-8744-FD3B-A9CAE434AA55}"/>
              </a:ext>
            </a:extLst>
          </p:cNvPr>
          <p:cNvSpPr/>
          <p:nvPr/>
        </p:nvSpPr>
        <p:spPr>
          <a:xfrm rot="20447138">
            <a:off x="2764213" y="4118803"/>
            <a:ext cx="887995" cy="535113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C2C06182-DB2D-9160-25B6-CAA00D0DE110}"/>
              </a:ext>
            </a:extLst>
          </p:cNvPr>
          <p:cNvSpPr/>
          <p:nvPr/>
        </p:nvSpPr>
        <p:spPr>
          <a:xfrm>
            <a:off x="3532011" y="3983178"/>
            <a:ext cx="1854805" cy="315146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1" name="Trapèze 180">
            <a:extLst>
              <a:ext uri="{FF2B5EF4-FFF2-40B4-BE49-F238E27FC236}">
                <a16:creationId xmlns:a16="http://schemas.microsoft.com/office/drawing/2014/main" id="{5B8A607A-7B6C-328D-1023-ECAC9ABD34D7}"/>
              </a:ext>
            </a:extLst>
          </p:cNvPr>
          <p:cNvSpPr/>
          <p:nvPr/>
        </p:nvSpPr>
        <p:spPr>
          <a:xfrm rot="4676692">
            <a:off x="5337813" y="3918681"/>
            <a:ext cx="321518" cy="370387"/>
          </a:xfrm>
          <a:prstGeom prst="trapezoid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7C1F917A-CD8F-EC4C-51F8-B094681D7432}"/>
              </a:ext>
            </a:extLst>
          </p:cNvPr>
          <p:cNvSpPr/>
          <p:nvPr/>
        </p:nvSpPr>
        <p:spPr>
          <a:xfrm rot="20581964">
            <a:off x="4304324" y="4705623"/>
            <a:ext cx="842550" cy="370322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7EA3ADDF-2E5A-FA35-0F8B-4A68E1D6F021}"/>
              </a:ext>
            </a:extLst>
          </p:cNvPr>
          <p:cNvSpPr/>
          <p:nvPr/>
        </p:nvSpPr>
        <p:spPr>
          <a:xfrm rot="17245489">
            <a:off x="4744554" y="4334421"/>
            <a:ext cx="770956" cy="361016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02" name="Connecteur droit 201">
            <a:extLst>
              <a:ext uri="{FF2B5EF4-FFF2-40B4-BE49-F238E27FC236}">
                <a16:creationId xmlns:a16="http://schemas.microsoft.com/office/drawing/2014/main" id="{6BF9489B-6E16-E7BF-3330-7C5B517CBDCE}"/>
              </a:ext>
            </a:extLst>
          </p:cNvPr>
          <p:cNvCxnSpPr>
            <a:cxnSpLocks/>
            <a:endCxn id="170" idx="221"/>
          </p:cNvCxnSpPr>
          <p:nvPr/>
        </p:nvCxnSpPr>
        <p:spPr>
          <a:xfrm flipV="1">
            <a:off x="4955312" y="1150601"/>
            <a:ext cx="873075" cy="8682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6" name="Étoile : 5 branches 225">
            <a:extLst>
              <a:ext uri="{FF2B5EF4-FFF2-40B4-BE49-F238E27FC236}">
                <a16:creationId xmlns:a16="http://schemas.microsoft.com/office/drawing/2014/main" id="{41A252B4-4FEB-C22A-068E-00DC85BAE788}"/>
              </a:ext>
            </a:extLst>
          </p:cNvPr>
          <p:cNvSpPr/>
          <p:nvPr/>
        </p:nvSpPr>
        <p:spPr>
          <a:xfrm>
            <a:off x="5324633" y="1734839"/>
            <a:ext cx="245130" cy="245196"/>
          </a:xfrm>
          <a:prstGeom prst="star5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27" name="Ellipse 226">
            <a:extLst>
              <a:ext uri="{FF2B5EF4-FFF2-40B4-BE49-F238E27FC236}">
                <a16:creationId xmlns:a16="http://schemas.microsoft.com/office/drawing/2014/main" id="{D97AFEB8-43A1-12C5-C6B3-CEBCD7730384}"/>
              </a:ext>
            </a:extLst>
          </p:cNvPr>
          <p:cNvSpPr/>
          <p:nvPr/>
        </p:nvSpPr>
        <p:spPr>
          <a:xfrm>
            <a:off x="4038600" y="4157426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1" name="Forme libre : forme 230">
            <a:extLst>
              <a:ext uri="{FF2B5EF4-FFF2-40B4-BE49-F238E27FC236}">
                <a16:creationId xmlns:a16="http://schemas.microsoft.com/office/drawing/2014/main" id="{375F6676-9367-2B18-707B-136B18B0A1C6}"/>
              </a:ext>
            </a:extLst>
          </p:cNvPr>
          <p:cNvSpPr/>
          <p:nvPr/>
        </p:nvSpPr>
        <p:spPr>
          <a:xfrm>
            <a:off x="4899429" y="3773757"/>
            <a:ext cx="1112751" cy="1571125"/>
          </a:xfrm>
          <a:custGeom>
            <a:avLst/>
            <a:gdLst>
              <a:gd name="connsiteX0" fmla="*/ 1112751 w 1112751"/>
              <a:gd name="connsiteY0" fmla="*/ 9573 h 1571125"/>
              <a:gd name="connsiteX1" fmla="*/ 632691 w 1112751"/>
              <a:gd name="connsiteY1" fmla="*/ 55293 h 1571125"/>
              <a:gd name="connsiteX2" fmla="*/ 84051 w 1112751"/>
              <a:gd name="connsiteY2" fmla="*/ 432483 h 1571125"/>
              <a:gd name="connsiteX3" fmla="*/ 15471 w 1112751"/>
              <a:gd name="connsiteY3" fmla="*/ 969693 h 1571125"/>
              <a:gd name="connsiteX4" fmla="*/ 221211 w 1112751"/>
              <a:gd name="connsiteY4" fmla="*/ 1518333 h 1571125"/>
              <a:gd name="connsiteX5" fmla="*/ 244071 w 1112751"/>
              <a:gd name="connsiteY5" fmla="*/ 1518333 h 1571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12751" h="1571125">
                <a:moveTo>
                  <a:pt x="1112751" y="9573"/>
                </a:moveTo>
                <a:cubicBezTo>
                  <a:pt x="958446" y="-2810"/>
                  <a:pt x="804141" y="-15192"/>
                  <a:pt x="632691" y="55293"/>
                </a:cubicBezTo>
                <a:cubicBezTo>
                  <a:pt x="461241" y="125778"/>
                  <a:pt x="186921" y="280083"/>
                  <a:pt x="84051" y="432483"/>
                </a:cubicBezTo>
                <a:cubicBezTo>
                  <a:pt x="-18819" y="584883"/>
                  <a:pt x="-7389" y="788718"/>
                  <a:pt x="15471" y="969693"/>
                </a:cubicBezTo>
                <a:cubicBezTo>
                  <a:pt x="38331" y="1150668"/>
                  <a:pt x="183111" y="1426893"/>
                  <a:pt x="221211" y="1518333"/>
                </a:cubicBezTo>
                <a:cubicBezTo>
                  <a:pt x="259311" y="1609773"/>
                  <a:pt x="251691" y="1564053"/>
                  <a:pt x="244071" y="1518333"/>
                </a:cubicBezTo>
              </a:path>
            </a:pathLst>
          </a:cu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33" name="Connecteur droit avec flèche 232">
            <a:extLst>
              <a:ext uri="{FF2B5EF4-FFF2-40B4-BE49-F238E27FC236}">
                <a16:creationId xmlns:a16="http://schemas.microsoft.com/office/drawing/2014/main" id="{092B67CF-A65F-9BF4-272D-FF4DDA8B6C5F}"/>
              </a:ext>
            </a:extLst>
          </p:cNvPr>
          <p:cNvCxnSpPr>
            <a:cxnSpLocks/>
          </p:cNvCxnSpPr>
          <p:nvPr/>
        </p:nvCxnSpPr>
        <p:spPr>
          <a:xfrm flipH="1" flipV="1">
            <a:off x="5014532" y="3722596"/>
            <a:ext cx="174976" cy="27968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4" name="Connecteur droit avec flèche 233">
            <a:extLst>
              <a:ext uri="{FF2B5EF4-FFF2-40B4-BE49-F238E27FC236}">
                <a16:creationId xmlns:a16="http://schemas.microsoft.com/office/drawing/2014/main" id="{A2927F8D-4843-D30E-E3D1-BE3584FEFF39}"/>
              </a:ext>
            </a:extLst>
          </p:cNvPr>
          <p:cNvCxnSpPr>
            <a:cxnSpLocks/>
          </p:cNvCxnSpPr>
          <p:nvPr/>
        </p:nvCxnSpPr>
        <p:spPr>
          <a:xfrm flipV="1">
            <a:off x="5659157" y="3499027"/>
            <a:ext cx="0" cy="30066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9" name="Connecteur droit avec flèche 238">
            <a:extLst>
              <a:ext uri="{FF2B5EF4-FFF2-40B4-BE49-F238E27FC236}">
                <a16:creationId xmlns:a16="http://schemas.microsoft.com/office/drawing/2014/main" id="{3A14ABD4-1DC0-FFBB-4FA9-153487EF306B}"/>
              </a:ext>
            </a:extLst>
          </p:cNvPr>
          <p:cNvCxnSpPr>
            <a:cxnSpLocks/>
          </p:cNvCxnSpPr>
          <p:nvPr/>
        </p:nvCxnSpPr>
        <p:spPr>
          <a:xfrm flipH="1" flipV="1">
            <a:off x="4629030" y="4285675"/>
            <a:ext cx="300672" cy="8773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3" name="Connecteur droit avec flèche 242">
            <a:extLst>
              <a:ext uri="{FF2B5EF4-FFF2-40B4-BE49-F238E27FC236}">
                <a16:creationId xmlns:a16="http://schemas.microsoft.com/office/drawing/2014/main" id="{0001A598-75D9-2D07-CD2B-0A71C9BD4298}"/>
              </a:ext>
            </a:extLst>
          </p:cNvPr>
          <p:cNvCxnSpPr>
            <a:cxnSpLocks/>
          </p:cNvCxnSpPr>
          <p:nvPr/>
        </p:nvCxnSpPr>
        <p:spPr>
          <a:xfrm flipH="1">
            <a:off x="4694478" y="4936001"/>
            <a:ext cx="283934" cy="3018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2" name="Connecteur droit avec flèche 271">
            <a:extLst>
              <a:ext uri="{FF2B5EF4-FFF2-40B4-BE49-F238E27FC236}">
                <a16:creationId xmlns:a16="http://schemas.microsoft.com/office/drawing/2014/main" id="{7D276433-E5BA-FC6C-2A46-66EA4A30AA58}"/>
              </a:ext>
            </a:extLst>
          </p:cNvPr>
          <p:cNvCxnSpPr>
            <a:cxnSpLocks/>
          </p:cNvCxnSpPr>
          <p:nvPr/>
        </p:nvCxnSpPr>
        <p:spPr>
          <a:xfrm flipH="1" flipV="1">
            <a:off x="6579283" y="5166442"/>
            <a:ext cx="550701" cy="52974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78" name="ZoneTexte 277">
            <a:extLst>
              <a:ext uri="{FF2B5EF4-FFF2-40B4-BE49-F238E27FC236}">
                <a16:creationId xmlns:a16="http://schemas.microsoft.com/office/drawing/2014/main" id="{62788698-8A5B-16A2-D131-96A7E78B7F1D}"/>
              </a:ext>
            </a:extLst>
          </p:cNvPr>
          <p:cNvSpPr txBox="1"/>
          <p:nvPr/>
        </p:nvSpPr>
        <p:spPr>
          <a:xfrm>
            <a:off x="3690799" y="3928829"/>
            <a:ext cx="899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Vicence</a:t>
            </a:r>
          </a:p>
        </p:txBody>
      </p:sp>
      <p:sp>
        <p:nvSpPr>
          <p:cNvPr id="279" name="ZoneTexte 278">
            <a:extLst>
              <a:ext uri="{FF2B5EF4-FFF2-40B4-BE49-F238E27FC236}">
                <a16:creationId xmlns:a16="http://schemas.microsoft.com/office/drawing/2014/main" id="{8D537ED9-471D-0FEC-5F09-30E01C5CF2C6}"/>
              </a:ext>
            </a:extLst>
          </p:cNvPr>
          <p:cNvSpPr txBox="1"/>
          <p:nvPr/>
        </p:nvSpPr>
        <p:spPr>
          <a:xfrm>
            <a:off x="3151069" y="4527154"/>
            <a:ext cx="899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Vérone</a:t>
            </a:r>
          </a:p>
        </p:txBody>
      </p:sp>
      <p:sp>
        <p:nvSpPr>
          <p:cNvPr id="280" name="ZoneTexte 279">
            <a:extLst>
              <a:ext uri="{FF2B5EF4-FFF2-40B4-BE49-F238E27FC236}">
                <a16:creationId xmlns:a16="http://schemas.microsoft.com/office/drawing/2014/main" id="{A3141C15-8AAD-7643-8C14-A31B3FBDFE8D}"/>
              </a:ext>
            </a:extLst>
          </p:cNvPr>
          <p:cNvSpPr txBox="1"/>
          <p:nvPr/>
        </p:nvSpPr>
        <p:spPr>
          <a:xfrm>
            <a:off x="3894072" y="4822180"/>
            <a:ext cx="899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Padoue</a:t>
            </a:r>
          </a:p>
        </p:txBody>
      </p:sp>
      <p:sp>
        <p:nvSpPr>
          <p:cNvPr id="281" name="ZoneTexte 280">
            <a:extLst>
              <a:ext uri="{FF2B5EF4-FFF2-40B4-BE49-F238E27FC236}">
                <a16:creationId xmlns:a16="http://schemas.microsoft.com/office/drawing/2014/main" id="{F56A92EA-5F7F-BCAF-2D80-18DD8C157860}"/>
              </a:ext>
            </a:extLst>
          </p:cNvPr>
          <p:cNvSpPr txBox="1"/>
          <p:nvPr/>
        </p:nvSpPr>
        <p:spPr>
          <a:xfrm>
            <a:off x="5906123" y="3724365"/>
            <a:ext cx="899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Trévise</a:t>
            </a:r>
          </a:p>
        </p:txBody>
      </p:sp>
      <p:sp>
        <p:nvSpPr>
          <p:cNvPr id="282" name="ZoneTexte 281">
            <a:extLst>
              <a:ext uri="{FF2B5EF4-FFF2-40B4-BE49-F238E27FC236}">
                <a16:creationId xmlns:a16="http://schemas.microsoft.com/office/drawing/2014/main" id="{93019F40-1514-C2EB-C751-BC4AA142EBDC}"/>
              </a:ext>
            </a:extLst>
          </p:cNvPr>
          <p:cNvSpPr txBox="1"/>
          <p:nvPr/>
        </p:nvSpPr>
        <p:spPr>
          <a:xfrm>
            <a:off x="6061880" y="4827023"/>
            <a:ext cx="899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Venise</a:t>
            </a:r>
          </a:p>
        </p:txBody>
      </p:sp>
      <p:sp>
        <p:nvSpPr>
          <p:cNvPr id="283" name="ZoneTexte 282">
            <a:extLst>
              <a:ext uri="{FF2B5EF4-FFF2-40B4-BE49-F238E27FC236}">
                <a16:creationId xmlns:a16="http://schemas.microsoft.com/office/drawing/2014/main" id="{0554E10A-56A8-96D2-7654-9242AB7114D3}"/>
              </a:ext>
            </a:extLst>
          </p:cNvPr>
          <p:cNvSpPr txBox="1"/>
          <p:nvPr/>
        </p:nvSpPr>
        <p:spPr>
          <a:xfrm>
            <a:off x="1132367" y="4773254"/>
            <a:ext cx="13975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LOMBARDIE</a:t>
            </a:r>
          </a:p>
        </p:txBody>
      </p:sp>
      <p:sp>
        <p:nvSpPr>
          <p:cNvPr id="284" name="ZoneTexte 283">
            <a:extLst>
              <a:ext uri="{FF2B5EF4-FFF2-40B4-BE49-F238E27FC236}">
                <a16:creationId xmlns:a16="http://schemas.microsoft.com/office/drawing/2014/main" id="{49DE494E-E0AD-CB6E-7A7B-6EF48D513C41}"/>
              </a:ext>
            </a:extLst>
          </p:cNvPr>
          <p:cNvSpPr txBox="1"/>
          <p:nvPr/>
        </p:nvSpPr>
        <p:spPr>
          <a:xfrm>
            <a:off x="2225487" y="6272956"/>
            <a:ext cx="19448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EMILIE-ROMAGNE</a:t>
            </a:r>
          </a:p>
        </p:txBody>
      </p:sp>
      <p:sp>
        <p:nvSpPr>
          <p:cNvPr id="285" name="ZoneTexte 284">
            <a:extLst>
              <a:ext uri="{FF2B5EF4-FFF2-40B4-BE49-F238E27FC236}">
                <a16:creationId xmlns:a16="http://schemas.microsoft.com/office/drawing/2014/main" id="{42CFB244-6070-404D-8E40-DDE698E05219}"/>
              </a:ext>
            </a:extLst>
          </p:cNvPr>
          <p:cNvSpPr txBox="1"/>
          <p:nvPr/>
        </p:nvSpPr>
        <p:spPr>
          <a:xfrm>
            <a:off x="6222394" y="1705883"/>
            <a:ext cx="18337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FRIOUL-VENETIE-JULIENNE</a:t>
            </a:r>
          </a:p>
        </p:txBody>
      </p:sp>
      <p:sp>
        <p:nvSpPr>
          <p:cNvPr id="286" name="ZoneTexte 285">
            <a:extLst>
              <a:ext uri="{FF2B5EF4-FFF2-40B4-BE49-F238E27FC236}">
                <a16:creationId xmlns:a16="http://schemas.microsoft.com/office/drawing/2014/main" id="{6C289A0A-603F-B1EE-DCAD-1662606B066E}"/>
              </a:ext>
            </a:extLst>
          </p:cNvPr>
          <p:cNvSpPr txBox="1"/>
          <p:nvPr/>
        </p:nvSpPr>
        <p:spPr>
          <a:xfrm>
            <a:off x="1582272" y="1823275"/>
            <a:ext cx="2261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TRENTIN-HAUT-ADIGE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53627E8-CE92-D23F-B802-49BF071F0F7C}"/>
              </a:ext>
            </a:extLst>
          </p:cNvPr>
          <p:cNvSpPr txBox="1"/>
          <p:nvPr/>
        </p:nvSpPr>
        <p:spPr>
          <a:xfrm>
            <a:off x="6947360" y="4761319"/>
            <a:ext cx="1179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0070C0"/>
                </a:solidFill>
              </a:rPr>
              <a:t>Mer Adriatique</a:t>
            </a:r>
          </a:p>
        </p:txBody>
      </p:sp>
      <p:sp>
        <p:nvSpPr>
          <p:cNvPr id="89" name="ZoneTexte 88">
            <a:extLst>
              <a:ext uri="{FF2B5EF4-FFF2-40B4-BE49-F238E27FC236}">
                <a16:creationId xmlns:a16="http://schemas.microsoft.com/office/drawing/2014/main" id="{D35BFC95-4471-63FB-9912-CC6CAE677ECD}"/>
              </a:ext>
            </a:extLst>
          </p:cNvPr>
          <p:cNvSpPr txBox="1"/>
          <p:nvPr/>
        </p:nvSpPr>
        <p:spPr>
          <a:xfrm>
            <a:off x="1470096" y="2965775"/>
            <a:ext cx="1179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0070C0"/>
                </a:solidFill>
              </a:rPr>
              <a:t>Lac de Garde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6AA2A0-BBB2-88ED-6CD7-02DA2E9B2C65}"/>
              </a:ext>
            </a:extLst>
          </p:cNvPr>
          <p:cNvSpPr/>
          <p:nvPr/>
        </p:nvSpPr>
        <p:spPr>
          <a:xfrm rot="17611083">
            <a:off x="1933557" y="3610035"/>
            <a:ext cx="1276243" cy="22512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2D9C3B-3899-3A6B-E4E4-37B10B131BF9}"/>
              </a:ext>
            </a:extLst>
          </p:cNvPr>
          <p:cNvSpPr/>
          <p:nvPr/>
        </p:nvSpPr>
        <p:spPr>
          <a:xfrm rot="2664910">
            <a:off x="2389272" y="3607497"/>
            <a:ext cx="145773" cy="3223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riangle isocèle 4">
            <a:extLst>
              <a:ext uri="{FF2B5EF4-FFF2-40B4-BE49-F238E27FC236}">
                <a16:creationId xmlns:a16="http://schemas.microsoft.com/office/drawing/2014/main" id="{A93A2820-D84F-EB40-E231-C33551D7673D}"/>
              </a:ext>
            </a:extLst>
          </p:cNvPr>
          <p:cNvSpPr/>
          <p:nvPr/>
        </p:nvSpPr>
        <p:spPr>
          <a:xfrm rot="17359263">
            <a:off x="1944705" y="3790022"/>
            <a:ext cx="573074" cy="369332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053EC5-8473-F38F-E70A-CA54EB03341F}"/>
              </a:ext>
            </a:extLst>
          </p:cNvPr>
          <p:cNvSpPr/>
          <p:nvPr/>
        </p:nvSpPr>
        <p:spPr>
          <a:xfrm rot="3479037">
            <a:off x="2177648" y="4065502"/>
            <a:ext cx="279395" cy="53259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Triangle isocèle 12">
            <a:extLst>
              <a:ext uri="{FF2B5EF4-FFF2-40B4-BE49-F238E27FC236}">
                <a16:creationId xmlns:a16="http://schemas.microsoft.com/office/drawing/2014/main" id="{CB8B4C5D-0136-285A-776D-864804653BB4}"/>
              </a:ext>
            </a:extLst>
          </p:cNvPr>
          <p:cNvSpPr/>
          <p:nvPr/>
        </p:nvSpPr>
        <p:spPr>
          <a:xfrm rot="13700521">
            <a:off x="2017295" y="4049897"/>
            <a:ext cx="324088" cy="421615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3" name="Connecteur droit 92">
            <a:extLst>
              <a:ext uri="{FF2B5EF4-FFF2-40B4-BE49-F238E27FC236}">
                <a16:creationId xmlns:a16="http://schemas.microsoft.com/office/drawing/2014/main" id="{5063414A-C004-C981-3BF9-6BDB05AD0F43}"/>
              </a:ext>
            </a:extLst>
          </p:cNvPr>
          <p:cNvCxnSpPr>
            <a:cxnSpLocks/>
          </p:cNvCxnSpPr>
          <p:nvPr/>
        </p:nvCxnSpPr>
        <p:spPr>
          <a:xfrm flipV="1">
            <a:off x="5082293" y="2441874"/>
            <a:ext cx="461380" cy="462842"/>
          </a:xfrm>
          <a:prstGeom prst="line">
            <a:avLst/>
          </a:prstGeom>
          <a:ln w="57150">
            <a:solidFill>
              <a:srgbClr val="456A2C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4" name="Connecteur droit 93">
            <a:extLst>
              <a:ext uri="{FF2B5EF4-FFF2-40B4-BE49-F238E27FC236}">
                <a16:creationId xmlns:a16="http://schemas.microsoft.com/office/drawing/2014/main" id="{01081560-B8BC-56E3-5F5F-C3EF26D7E47F}"/>
              </a:ext>
            </a:extLst>
          </p:cNvPr>
          <p:cNvCxnSpPr>
            <a:cxnSpLocks/>
          </p:cNvCxnSpPr>
          <p:nvPr/>
        </p:nvCxnSpPr>
        <p:spPr>
          <a:xfrm>
            <a:off x="4869797" y="2707299"/>
            <a:ext cx="230690" cy="189926"/>
          </a:xfrm>
          <a:prstGeom prst="line">
            <a:avLst/>
          </a:prstGeom>
          <a:ln w="57150">
            <a:solidFill>
              <a:srgbClr val="456A2C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8" name="Connecteur droit 97">
            <a:extLst>
              <a:ext uri="{FF2B5EF4-FFF2-40B4-BE49-F238E27FC236}">
                <a16:creationId xmlns:a16="http://schemas.microsoft.com/office/drawing/2014/main" id="{20EA6839-399E-B174-48C6-9A64397096B5}"/>
              </a:ext>
            </a:extLst>
          </p:cNvPr>
          <p:cNvCxnSpPr>
            <a:cxnSpLocks/>
          </p:cNvCxnSpPr>
          <p:nvPr/>
        </p:nvCxnSpPr>
        <p:spPr>
          <a:xfrm>
            <a:off x="5296770" y="2257746"/>
            <a:ext cx="245130" cy="208702"/>
          </a:xfrm>
          <a:prstGeom prst="line">
            <a:avLst/>
          </a:prstGeom>
          <a:ln w="57150">
            <a:solidFill>
              <a:srgbClr val="456A2C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A1511663-C248-61AB-AC7F-FB41967D1947}"/>
              </a:ext>
            </a:extLst>
          </p:cNvPr>
          <p:cNvCxnSpPr>
            <a:cxnSpLocks/>
            <a:endCxn id="227" idx="2"/>
          </p:cNvCxnSpPr>
          <p:nvPr/>
        </p:nvCxnSpPr>
        <p:spPr>
          <a:xfrm flipV="1">
            <a:off x="3224693" y="4260297"/>
            <a:ext cx="813907" cy="20559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Connecteur droit 115">
            <a:extLst>
              <a:ext uri="{FF2B5EF4-FFF2-40B4-BE49-F238E27FC236}">
                <a16:creationId xmlns:a16="http://schemas.microsoft.com/office/drawing/2014/main" id="{2838EFB5-B79B-5981-9B2F-5E76D94004FC}"/>
              </a:ext>
            </a:extLst>
          </p:cNvPr>
          <p:cNvCxnSpPr>
            <a:cxnSpLocks/>
            <a:stCxn id="227" idx="5"/>
            <a:endCxn id="228" idx="1"/>
          </p:cNvCxnSpPr>
          <p:nvPr/>
        </p:nvCxnSpPr>
        <p:spPr>
          <a:xfrm>
            <a:off x="4194698" y="4333037"/>
            <a:ext cx="334401" cy="44282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Connecteur droit 116">
            <a:extLst>
              <a:ext uri="{FF2B5EF4-FFF2-40B4-BE49-F238E27FC236}">
                <a16:creationId xmlns:a16="http://schemas.microsoft.com/office/drawing/2014/main" id="{30030E76-0F3E-3377-32C9-98A586A89873}"/>
              </a:ext>
            </a:extLst>
          </p:cNvPr>
          <p:cNvCxnSpPr>
            <a:cxnSpLocks/>
            <a:stCxn id="119" idx="2"/>
            <a:endCxn id="8" idx="3"/>
          </p:cNvCxnSpPr>
          <p:nvPr/>
        </p:nvCxnSpPr>
        <p:spPr>
          <a:xfrm flipV="1">
            <a:off x="4677990" y="4657765"/>
            <a:ext cx="1121757" cy="17594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e 7">
            <a:extLst>
              <a:ext uri="{FF2B5EF4-FFF2-40B4-BE49-F238E27FC236}">
                <a16:creationId xmlns:a16="http://schemas.microsoft.com/office/drawing/2014/main" id="{7AB88126-BC3C-E709-5EE0-81CBAC294A90}"/>
              </a:ext>
            </a:extLst>
          </p:cNvPr>
          <p:cNvSpPr/>
          <p:nvPr/>
        </p:nvSpPr>
        <p:spPr>
          <a:xfrm>
            <a:off x="5759574" y="4423618"/>
            <a:ext cx="274320" cy="2743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0" name="Connecteur droit 129">
            <a:extLst>
              <a:ext uri="{FF2B5EF4-FFF2-40B4-BE49-F238E27FC236}">
                <a16:creationId xmlns:a16="http://schemas.microsoft.com/office/drawing/2014/main" id="{4A1FC0DC-191D-B0CD-E586-724F7F43789B}"/>
              </a:ext>
            </a:extLst>
          </p:cNvPr>
          <p:cNvCxnSpPr>
            <a:cxnSpLocks/>
          </p:cNvCxnSpPr>
          <p:nvPr/>
        </p:nvCxnSpPr>
        <p:spPr>
          <a:xfrm>
            <a:off x="2777759" y="4363952"/>
            <a:ext cx="300902" cy="118951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9" name="Ellipse 228">
            <a:extLst>
              <a:ext uri="{FF2B5EF4-FFF2-40B4-BE49-F238E27FC236}">
                <a16:creationId xmlns:a16="http://schemas.microsoft.com/office/drawing/2014/main" id="{194FDB77-00E3-3E98-8A38-8459DEB029B5}"/>
              </a:ext>
            </a:extLst>
          </p:cNvPr>
          <p:cNvSpPr/>
          <p:nvPr/>
        </p:nvSpPr>
        <p:spPr>
          <a:xfrm>
            <a:off x="3066723" y="4374546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3D9B6843-562B-A9FB-CFF0-0871F7138D01}"/>
              </a:ext>
            </a:extLst>
          </p:cNvPr>
          <p:cNvCxnSpPr>
            <a:cxnSpLocks/>
          </p:cNvCxnSpPr>
          <p:nvPr/>
        </p:nvCxnSpPr>
        <p:spPr>
          <a:xfrm flipH="1" flipV="1">
            <a:off x="5968620" y="5273133"/>
            <a:ext cx="706676" cy="674296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ZoneTexte 118">
            <a:extLst>
              <a:ext uri="{FF2B5EF4-FFF2-40B4-BE49-F238E27FC236}">
                <a16:creationId xmlns:a16="http://schemas.microsoft.com/office/drawing/2014/main" id="{01041B98-EAEE-24D0-21D7-90F69DF09D6A}"/>
              </a:ext>
            </a:extLst>
          </p:cNvPr>
          <p:cNvSpPr txBox="1"/>
          <p:nvPr/>
        </p:nvSpPr>
        <p:spPr>
          <a:xfrm rot="221112">
            <a:off x="4086270" y="4249535"/>
            <a:ext cx="12210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-----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BC408C22-3E08-B5BA-BCE1-1DF93B451B07}"/>
              </a:ext>
            </a:extLst>
          </p:cNvPr>
          <p:cNvCxnSpPr>
            <a:cxnSpLocks/>
          </p:cNvCxnSpPr>
          <p:nvPr/>
        </p:nvCxnSpPr>
        <p:spPr>
          <a:xfrm flipH="1">
            <a:off x="3985223" y="4532643"/>
            <a:ext cx="144817" cy="843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2" name="ZoneTexte 131">
            <a:extLst>
              <a:ext uri="{FF2B5EF4-FFF2-40B4-BE49-F238E27FC236}">
                <a16:creationId xmlns:a16="http://schemas.microsoft.com/office/drawing/2014/main" id="{858609B3-108C-D4F8-99BA-0B206F2CE35D}"/>
              </a:ext>
            </a:extLst>
          </p:cNvPr>
          <p:cNvSpPr txBox="1"/>
          <p:nvPr/>
        </p:nvSpPr>
        <p:spPr>
          <a:xfrm rot="1961552">
            <a:off x="4142761" y="3567817"/>
            <a:ext cx="8340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-----</a:t>
            </a:r>
          </a:p>
        </p:txBody>
      </p:sp>
      <p:cxnSp>
        <p:nvCxnSpPr>
          <p:cNvPr id="133" name="Connecteur droit avec flèche 132">
            <a:extLst>
              <a:ext uri="{FF2B5EF4-FFF2-40B4-BE49-F238E27FC236}">
                <a16:creationId xmlns:a16="http://schemas.microsoft.com/office/drawing/2014/main" id="{7F8C79D7-6658-B0FD-8C8C-B4EC16439ACE}"/>
              </a:ext>
            </a:extLst>
          </p:cNvPr>
          <p:cNvCxnSpPr>
            <a:cxnSpLocks/>
          </p:cNvCxnSpPr>
          <p:nvPr/>
        </p:nvCxnSpPr>
        <p:spPr>
          <a:xfrm flipH="1" flipV="1">
            <a:off x="4130040" y="3602533"/>
            <a:ext cx="147496" cy="10073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ZoneTexte 138">
            <a:extLst>
              <a:ext uri="{FF2B5EF4-FFF2-40B4-BE49-F238E27FC236}">
                <a16:creationId xmlns:a16="http://schemas.microsoft.com/office/drawing/2014/main" id="{6B0FEBF9-0FB4-1CCA-8F11-86C6E0F768BC}"/>
              </a:ext>
            </a:extLst>
          </p:cNvPr>
          <p:cNvSpPr txBox="1"/>
          <p:nvPr/>
        </p:nvSpPr>
        <p:spPr>
          <a:xfrm rot="20581658">
            <a:off x="4284306" y="4917177"/>
            <a:ext cx="8340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-----</a:t>
            </a:r>
          </a:p>
        </p:txBody>
      </p:sp>
      <p:cxnSp>
        <p:nvCxnSpPr>
          <p:cNvPr id="140" name="Connecteur droit avec flèche 139">
            <a:extLst>
              <a:ext uri="{FF2B5EF4-FFF2-40B4-BE49-F238E27FC236}">
                <a16:creationId xmlns:a16="http://schemas.microsoft.com/office/drawing/2014/main" id="{AC4F23DA-8C5E-1BD3-18AC-41CB5B1F9CF6}"/>
              </a:ext>
            </a:extLst>
          </p:cNvPr>
          <p:cNvCxnSpPr>
            <a:cxnSpLocks/>
          </p:cNvCxnSpPr>
          <p:nvPr/>
        </p:nvCxnSpPr>
        <p:spPr>
          <a:xfrm flipH="1">
            <a:off x="4190927" y="5324798"/>
            <a:ext cx="198240" cy="8285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riangle isocèle 13">
            <a:extLst>
              <a:ext uri="{FF2B5EF4-FFF2-40B4-BE49-F238E27FC236}">
                <a16:creationId xmlns:a16="http://schemas.microsoft.com/office/drawing/2014/main" id="{BC8F01D8-7203-3725-C90E-1CC15BA41CF0}"/>
              </a:ext>
            </a:extLst>
          </p:cNvPr>
          <p:cNvSpPr/>
          <p:nvPr/>
        </p:nvSpPr>
        <p:spPr>
          <a:xfrm>
            <a:off x="2839452" y="4508378"/>
            <a:ext cx="153313" cy="21790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riangle isocèle 19">
            <a:extLst>
              <a:ext uri="{FF2B5EF4-FFF2-40B4-BE49-F238E27FC236}">
                <a16:creationId xmlns:a16="http://schemas.microsoft.com/office/drawing/2014/main" id="{C3261116-95E1-C852-663E-E7B00580AB23}"/>
              </a:ext>
            </a:extLst>
          </p:cNvPr>
          <p:cNvSpPr/>
          <p:nvPr/>
        </p:nvSpPr>
        <p:spPr>
          <a:xfrm>
            <a:off x="5458568" y="4023504"/>
            <a:ext cx="153313" cy="21790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Triangle isocèle 20">
            <a:extLst>
              <a:ext uri="{FF2B5EF4-FFF2-40B4-BE49-F238E27FC236}">
                <a16:creationId xmlns:a16="http://schemas.microsoft.com/office/drawing/2014/main" id="{534F482B-E5D4-559E-9489-2DFAB75EDADF}"/>
              </a:ext>
            </a:extLst>
          </p:cNvPr>
          <p:cNvSpPr/>
          <p:nvPr/>
        </p:nvSpPr>
        <p:spPr>
          <a:xfrm>
            <a:off x="5937261" y="4070185"/>
            <a:ext cx="153313" cy="21790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riangle isocèle 15">
            <a:extLst>
              <a:ext uri="{FF2B5EF4-FFF2-40B4-BE49-F238E27FC236}">
                <a16:creationId xmlns:a16="http://schemas.microsoft.com/office/drawing/2014/main" id="{F59AAB22-B8A4-1EED-B995-4204C8667A68}"/>
              </a:ext>
            </a:extLst>
          </p:cNvPr>
          <p:cNvSpPr/>
          <p:nvPr/>
        </p:nvSpPr>
        <p:spPr>
          <a:xfrm rot="1170113">
            <a:off x="3481097" y="3271281"/>
            <a:ext cx="282852" cy="40532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" name="Triangle isocèle 17">
            <a:extLst>
              <a:ext uri="{FF2B5EF4-FFF2-40B4-BE49-F238E27FC236}">
                <a16:creationId xmlns:a16="http://schemas.microsoft.com/office/drawing/2014/main" id="{28C1B222-F049-0FEA-4C5B-8A0920E969B6}"/>
              </a:ext>
            </a:extLst>
          </p:cNvPr>
          <p:cNvSpPr/>
          <p:nvPr/>
        </p:nvSpPr>
        <p:spPr>
          <a:xfrm rot="2105406" flipH="1">
            <a:off x="4956526" y="1090675"/>
            <a:ext cx="396921" cy="42277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Triangle isocèle 22">
            <a:extLst>
              <a:ext uri="{FF2B5EF4-FFF2-40B4-BE49-F238E27FC236}">
                <a16:creationId xmlns:a16="http://schemas.microsoft.com/office/drawing/2014/main" id="{F3FF4224-138B-F30D-6217-B3B4212663C0}"/>
              </a:ext>
            </a:extLst>
          </p:cNvPr>
          <p:cNvSpPr/>
          <p:nvPr/>
        </p:nvSpPr>
        <p:spPr>
          <a:xfrm rot="6118049">
            <a:off x="3619809" y="3144650"/>
            <a:ext cx="282852" cy="40532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8AC703A-CE22-BCC3-4D2F-4AB584221A23}"/>
              </a:ext>
            </a:extLst>
          </p:cNvPr>
          <p:cNvSpPr/>
          <p:nvPr/>
        </p:nvSpPr>
        <p:spPr>
          <a:xfrm rot="7075627">
            <a:off x="5478473" y="936840"/>
            <a:ext cx="195929" cy="32953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88B7835-6DCC-4DC1-BB2F-5117B2432897}"/>
              </a:ext>
            </a:extLst>
          </p:cNvPr>
          <p:cNvSpPr/>
          <p:nvPr/>
        </p:nvSpPr>
        <p:spPr>
          <a:xfrm rot="6391452">
            <a:off x="3184686" y="3721382"/>
            <a:ext cx="175896" cy="3250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C72E978-B0D1-C2CE-E878-1C86F877732C}"/>
              </a:ext>
            </a:extLst>
          </p:cNvPr>
          <p:cNvSpPr/>
          <p:nvPr/>
        </p:nvSpPr>
        <p:spPr>
          <a:xfrm rot="1379215">
            <a:off x="3387605" y="3619731"/>
            <a:ext cx="190147" cy="38823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F399E3B-F879-8D30-B1A5-C3F66CEB8930}"/>
              </a:ext>
            </a:extLst>
          </p:cNvPr>
          <p:cNvSpPr/>
          <p:nvPr/>
        </p:nvSpPr>
        <p:spPr>
          <a:xfrm rot="1224614">
            <a:off x="2584675" y="3811805"/>
            <a:ext cx="170418" cy="33253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E59AA68-9317-4421-8F4B-A7106D4DCBE9}"/>
              </a:ext>
            </a:extLst>
          </p:cNvPr>
          <p:cNvSpPr/>
          <p:nvPr/>
        </p:nvSpPr>
        <p:spPr>
          <a:xfrm rot="7046536">
            <a:off x="2762986" y="3681925"/>
            <a:ext cx="145179" cy="36126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91A0BFF-84A2-C4B1-DA3D-F32057BDA956}"/>
              </a:ext>
            </a:extLst>
          </p:cNvPr>
          <p:cNvSpPr/>
          <p:nvPr/>
        </p:nvSpPr>
        <p:spPr>
          <a:xfrm rot="3489606">
            <a:off x="2988999" y="3814811"/>
            <a:ext cx="174257" cy="21629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31" name="Connecteur droit 130">
            <a:extLst>
              <a:ext uri="{FF2B5EF4-FFF2-40B4-BE49-F238E27FC236}">
                <a16:creationId xmlns:a16="http://schemas.microsoft.com/office/drawing/2014/main" id="{52505526-D445-C9D1-6849-B9745D0A8F94}"/>
              </a:ext>
            </a:extLst>
          </p:cNvPr>
          <p:cNvCxnSpPr>
            <a:cxnSpLocks/>
          </p:cNvCxnSpPr>
          <p:nvPr/>
        </p:nvCxnSpPr>
        <p:spPr>
          <a:xfrm flipV="1">
            <a:off x="2779117" y="3813646"/>
            <a:ext cx="150989" cy="55879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BB973CBE-CE53-67E2-F8F7-DD0CC54A8110}"/>
              </a:ext>
            </a:extLst>
          </p:cNvPr>
          <p:cNvSpPr/>
          <p:nvPr/>
        </p:nvSpPr>
        <p:spPr>
          <a:xfrm rot="5094827">
            <a:off x="3983189" y="2855613"/>
            <a:ext cx="184950" cy="3384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DCA41C1-4922-AE6C-857F-BA32C5FDFFB1}"/>
              </a:ext>
            </a:extLst>
          </p:cNvPr>
          <p:cNvSpPr/>
          <p:nvPr/>
        </p:nvSpPr>
        <p:spPr>
          <a:xfrm rot="19419140">
            <a:off x="2550759" y="4056524"/>
            <a:ext cx="165842" cy="25498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2" name="Triangle isocèle 31">
            <a:extLst>
              <a:ext uri="{FF2B5EF4-FFF2-40B4-BE49-F238E27FC236}">
                <a16:creationId xmlns:a16="http://schemas.microsoft.com/office/drawing/2014/main" id="{5470E9F4-A124-0208-2EDA-606A5A78C2BB}"/>
              </a:ext>
            </a:extLst>
          </p:cNvPr>
          <p:cNvSpPr/>
          <p:nvPr/>
        </p:nvSpPr>
        <p:spPr>
          <a:xfrm rot="1170113">
            <a:off x="2684633" y="3574308"/>
            <a:ext cx="158803" cy="303979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3" name="Triangle isocèle 32">
            <a:extLst>
              <a:ext uri="{FF2B5EF4-FFF2-40B4-BE49-F238E27FC236}">
                <a16:creationId xmlns:a16="http://schemas.microsoft.com/office/drawing/2014/main" id="{EC5831F0-CAC2-C5B6-AB2D-72B90C845B98}"/>
              </a:ext>
            </a:extLst>
          </p:cNvPr>
          <p:cNvSpPr/>
          <p:nvPr/>
        </p:nvSpPr>
        <p:spPr>
          <a:xfrm rot="19312514">
            <a:off x="4960497" y="1273643"/>
            <a:ext cx="164705" cy="320453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4" name="Triangle isocèle 33">
            <a:extLst>
              <a:ext uri="{FF2B5EF4-FFF2-40B4-BE49-F238E27FC236}">
                <a16:creationId xmlns:a16="http://schemas.microsoft.com/office/drawing/2014/main" id="{14DD0275-B14A-39B2-7AD6-EE395A184204}"/>
              </a:ext>
            </a:extLst>
          </p:cNvPr>
          <p:cNvSpPr/>
          <p:nvPr/>
        </p:nvSpPr>
        <p:spPr>
          <a:xfrm rot="17885715">
            <a:off x="3688175" y="2975174"/>
            <a:ext cx="245237" cy="381824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C950FF0-822B-CE89-8895-9FAAD810CFD0}"/>
              </a:ext>
            </a:extLst>
          </p:cNvPr>
          <p:cNvSpPr/>
          <p:nvPr/>
        </p:nvSpPr>
        <p:spPr>
          <a:xfrm rot="1058056">
            <a:off x="3857463" y="2986268"/>
            <a:ext cx="120122" cy="28221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46790DD-7EDB-C494-4C70-91087D7D0BFA}"/>
              </a:ext>
            </a:extLst>
          </p:cNvPr>
          <p:cNvSpPr/>
          <p:nvPr/>
        </p:nvSpPr>
        <p:spPr>
          <a:xfrm rot="6291551">
            <a:off x="4255869" y="2875421"/>
            <a:ext cx="220796" cy="39309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C703AB8-8735-1000-673D-2DA5A6BB291B}"/>
              </a:ext>
            </a:extLst>
          </p:cNvPr>
          <p:cNvSpPr/>
          <p:nvPr/>
        </p:nvSpPr>
        <p:spPr>
          <a:xfrm rot="261187">
            <a:off x="4540799" y="2791414"/>
            <a:ext cx="106180" cy="36683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F35643D-E38D-93E4-3AE3-48B9A77F18C2}"/>
              </a:ext>
            </a:extLst>
          </p:cNvPr>
          <p:cNvSpPr/>
          <p:nvPr/>
        </p:nvSpPr>
        <p:spPr>
          <a:xfrm rot="515577">
            <a:off x="4535930" y="2599211"/>
            <a:ext cx="340143" cy="62826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63B009D-E786-23B7-DF63-86FD62B386A7}"/>
              </a:ext>
            </a:extLst>
          </p:cNvPr>
          <p:cNvSpPr/>
          <p:nvPr/>
        </p:nvSpPr>
        <p:spPr>
          <a:xfrm rot="19454272">
            <a:off x="4910338" y="1678070"/>
            <a:ext cx="200180" cy="6690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5F20E8F-7CFF-CD59-4861-E9277D27478B}"/>
              </a:ext>
            </a:extLst>
          </p:cNvPr>
          <p:cNvSpPr/>
          <p:nvPr/>
        </p:nvSpPr>
        <p:spPr>
          <a:xfrm rot="2610518">
            <a:off x="5008062" y="2261375"/>
            <a:ext cx="137602" cy="46758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51635752-6083-CF30-45D3-DB1405D4A4E1}"/>
              </a:ext>
            </a:extLst>
          </p:cNvPr>
          <p:cNvCxnSpPr>
            <a:cxnSpLocks/>
          </p:cNvCxnSpPr>
          <p:nvPr/>
        </p:nvCxnSpPr>
        <p:spPr>
          <a:xfrm flipV="1">
            <a:off x="4869797" y="2279551"/>
            <a:ext cx="461380" cy="462842"/>
          </a:xfrm>
          <a:prstGeom prst="line">
            <a:avLst/>
          </a:prstGeom>
          <a:ln w="57150">
            <a:solidFill>
              <a:srgbClr val="456A2C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E747B273-173D-2BA4-DE3E-BCB87EAA5840}"/>
              </a:ext>
            </a:extLst>
          </p:cNvPr>
          <p:cNvSpPr/>
          <p:nvPr/>
        </p:nvSpPr>
        <p:spPr>
          <a:xfrm rot="1407250">
            <a:off x="5270047" y="874876"/>
            <a:ext cx="136334" cy="46866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2F7D25E-04A8-07C9-1AEB-318F45785195}"/>
              </a:ext>
            </a:extLst>
          </p:cNvPr>
          <p:cNvSpPr/>
          <p:nvPr/>
        </p:nvSpPr>
        <p:spPr>
          <a:xfrm rot="2600481">
            <a:off x="4913591" y="1505408"/>
            <a:ext cx="199885" cy="332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15" name="Connecteur droit 214">
            <a:extLst>
              <a:ext uri="{FF2B5EF4-FFF2-40B4-BE49-F238E27FC236}">
                <a16:creationId xmlns:a16="http://schemas.microsoft.com/office/drawing/2014/main" id="{3B779C98-80F9-FDEA-3C41-9F10035ABE52}"/>
              </a:ext>
            </a:extLst>
          </p:cNvPr>
          <p:cNvCxnSpPr>
            <a:cxnSpLocks/>
          </p:cNvCxnSpPr>
          <p:nvPr/>
        </p:nvCxnSpPr>
        <p:spPr>
          <a:xfrm flipV="1">
            <a:off x="4915105" y="1098575"/>
            <a:ext cx="734469" cy="7446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8" name="Connecteur droit 187">
            <a:extLst>
              <a:ext uri="{FF2B5EF4-FFF2-40B4-BE49-F238E27FC236}">
                <a16:creationId xmlns:a16="http://schemas.microsoft.com/office/drawing/2014/main" id="{4A68B9C9-D8B8-5EFB-FF74-9395A5938B7F}"/>
              </a:ext>
            </a:extLst>
          </p:cNvPr>
          <p:cNvCxnSpPr>
            <a:cxnSpLocks/>
            <a:stCxn id="170" idx="193"/>
            <a:endCxn id="170" idx="229"/>
          </p:cNvCxnSpPr>
          <p:nvPr/>
        </p:nvCxnSpPr>
        <p:spPr>
          <a:xfrm flipV="1">
            <a:off x="5154017" y="933431"/>
            <a:ext cx="1360170" cy="13487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Triangle isocèle 44">
            <a:extLst>
              <a:ext uri="{FF2B5EF4-FFF2-40B4-BE49-F238E27FC236}">
                <a16:creationId xmlns:a16="http://schemas.microsoft.com/office/drawing/2014/main" id="{8B79DE92-D11F-71B0-07F4-FD255DC02BB8}"/>
              </a:ext>
            </a:extLst>
          </p:cNvPr>
          <p:cNvSpPr/>
          <p:nvPr/>
        </p:nvSpPr>
        <p:spPr>
          <a:xfrm rot="19007958">
            <a:off x="6332571" y="665437"/>
            <a:ext cx="282852" cy="40532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7" name="Triangle isocèle 46">
            <a:extLst>
              <a:ext uri="{FF2B5EF4-FFF2-40B4-BE49-F238E27FC236}">
                <a16:creationId xmlns:a16="http://schemas.microsoft.com/office/drawing/2014/main" id="{4A10EEBB-88EC-3483-0904-8C8A3289911A}"/>
              </a:ext>
            </a:extLst>
          </p:cNvPr>
          <p:cNvSpPr/>
          <p:nvPr/>
        </p:nvSpPr>
        <p:spPr>
          <a:xfrm rot="17739008">
            <a:off x="6451767" y="671879"/>
            <a:ext cx="175740" cy="354310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8" name="Triangle isocèle 47">
            <a:extLst>
              <a:ext uri="{FF2B5EF4-FFF2-40B4-BE49-F238E27FC236}">
                <a16:creationId xmlns:a16="http://schemas.microsoft.com/office/drawing/2014/main" id="{F5061B76-B12D-4FCA-40D9-ED54AD05CB32}"/>
              </a:ext>
            </a:extLst>
          </p:cNvPr>
          <p:cNvSpPr/>
          <p:nvPr/>
        </p:nvSpPr>
        <p:spPr>
          <a:xfrm rot="15562758">
            <a:off x="6096612" y="3193126"/>
            <a:ext cx="201889" cy="275730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18" name="Connecteur droit 217">
            <a:extLst>
              <a:ext uri="{FF2B5EF4-FFF2-40B4-BE49-F238E27FC236}">
                <a16:creationId xmlns:a16="http://schemas.microsoft.com/office/drawing/2014/main" id="{DB4AB0F3-665F-8D99-18F1-3E836831F022}"/>
              </a:ext>
            </a:extLst>
          </p:cNvPr>
          <p:cNvCxnSpPr>
            <a:cxnSpLocks/>
          </p:cNvCxnSpPr>
          <p:nvPr/>
        </p:nvCxnSpPr>
        <p:spPr>
          <a:xfrm flipV="1">
            <a:off x="5058934" y="1015374"/>
            <a:ext cx="505692" cy="5051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riangle isocèle 48">
            <a:extLst>
              <a:ext uri="{FF2B5EF4-FFF2-40B4-BE49-F238E27FC236}">
                <a16:creationId xmlns:a16="http://schemas.microsoft.com/office/drawing/2014/main" id="{8D6D9208-24B7-FBF9-22F7-40FD7E10E0AE}"/>
              </a:ext>
            </a:extLst>
          </p:cNvPr>
          <p:cNvSpPr/>
          <p:nvPr/>
        </p:nvSpPr>
        <p:spPr>
          <a:xfrm rot="5769790">
            <a:off x="5644004" y="1001096"/>
            <a:ext cx="158396" cy="166796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33D5F8C-F077-398B-A808-184F0826DFFE}"/>
              </a:ext>
            </a:extLst>
          </p:cNvPr>
          <p:cNvSpPr/>
          <p:nvPr/>
        </p:nvSpPr>
        <p:spPr>
          <a:xfrm rot="5644246">
            <a:off x="5838592" y="913211"/>
            <a:ext cx="128518" cy="36403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8547C9C-5D14-A4D3-227E-ECF3F93B55F0}"/>
              </a:ext>
            </a:extLst>
          </p:cNvPr>
          <p:cNvSpPr/>
          <p:nvPr/>
        </p:nvSpPr>
        <p:spPr>
          <a:xfrm rot="2383540">
            <a:off x="6592482" y="1043005"/>
            <a:ext cx="172773" cy="31207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3B86AB4-533C-27D1-DD6B-21F62179199D}"/>
              </a:ext>
            </a:extLst>
          </p:cNvPr>
          <p:cNvSpPr/>
          <p:nvPr/>
        </p:nvSpPr>
        <p:spPr>
          <a:xfrm rot="20367155">
            <a:off x="6592829" y="913641"/>
            <a:ext cx="197877" cy="26475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8867074-4024-BDC0-865F-4B8CEE1D321E}"/>
              </a:ext>
            </a:extLst>
          </p:cNvPr>
          <p:cNvSpPr/>
          <p:nvPr/>
        </p:nvSpPr>
        <p:spPr>
          <a:xfrm rot="2678225">
            <a:off x="6076881" y="781298"/>
            <a:ext cx="194075" cy="43399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93" name="Connecteur droit 192">
            <a:extLst>
              <a:ext uri="{FF2B5EF4-FFF2-40B4-BE49-F238E27FC236}">
                <a16:creationId xmlns:a16="http://schemas.microsoft.com/office/drawing/2014/main" id="{4357B642-02EA-9449-666A-2178B12ED271}"/>
              </a:ext>
            </a:extLst>
          </p:cNvPr>
          <p:cNvCxnSpPr>
            <a:cxnSpLocks/>
            <a:endCxn id="170" idx="222"/>
          </p:cNvCxnSpPr>
          <p:nvPr/>
        </p:nvCxnSpPr>
        <p:spPr>
          <a:xfrm flipV="1">
            <a:off x="5033429" y="1127741"/>
            <a:ext cx="1046418" cy="10265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78430D91-2995-8F36-B61D-196068CEEC08}"/>
              </a:ext>
            </a:extLst>
          </p:cNvPr>
          <p:cNvSpPr/>
          <p:nvPr/>
        </p:nvSpPr>
        <p:spPr>
          <a:xfrm rot="4026661">
            <a:off x="6362567" y="1196186"/>
            <a:ext cx="157199" cy="40435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C3E18BF-65FF-4773-FC84-22235B7CB1FE}"/>
              </a:ext>
            </a:extLst>
          </p:cNvPr>
          <p:cNvSpPr/>
          <p:nvPr/>
        </p:nvSpPr>
        <p:spPr>
          <a:xfrm rot="2180194">
            <a:off x="5895873" y="1359743"/>
            <a:ext cx="197137" cy="77447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B660C86-D6D8-6C9A-A3B5-B67F45824E5C}"/>
              </a:ext>
            </a:extLst>
          </p:cNvPr>
          <p:cNvSpPr/>
          <p:nvPr/>
        </p:nvSpPr>
        <p:spPr>
          <a:xfrm rot="20349546">
            <a:off x="5741334" y="1962118"/>
            <a:ext cx="207664" cy="40834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E3CE1E26-7A04-FA47-9D32-E19101E6FA6F}"/>
              </a:ext>
            </a:extLst>
          </p:cNvPr>
          <p:cNvSpPr txBox="1"/>
          <p:nvPr/>
        </p:nvSpPr>
        <p:spPr>
          <a:xfrm>
            <a:off x="5336770" y="1305801"/>
            <a:ext cx="10230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Cortina d’</a:t>
            </a:r>
            <a:r>
              <a:rPr lang="fr-FR" sz="1400" b="1" dirty="0" err="1"/>
              <a:t>Ampezzo</a:t>
            </a:r>
            <a:endParaRPr lang="fr-FR" sz="1400" b="1" dirty="0"/>
          </a:p>
        </p:txBody>
      </p:sp>
      <p:cxnSp>
        <p:nvCxnSpPr>
          <p:cNvPr id="192" name="Connecteur droit 191">
            <a:extLst>
              <a:ext uri="{FF2B5EF4-FFF2-40B4-BE49-F238E27FC236}">
                <a16:creationId xmlns:a16="http://schemas.microsoft.com/office/drawing/2014/main" id="{3D1D9D5F-18A3-18B3-B627-39FC68113430}"/>
              </a:ext>
            </a:extLst>
          </p:cNvPr>
          <p:cNvCxnSpPr>
            <a:cxnSpLocks/>
          </p:cNvCxnSpPr>
          <p:nvPr/>
        </p:nvCxnSpPr>
        <p:spPr>
          <a:xfrm flipV="1">
            <a:off x="4095117" y="1029936"/>
            <a:ext cx="2540031" cy="255269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2CB2156B-7EF2-79D3-D007-5003071FC6DB}"/>
              </a:ext>
            </a:extLst>
          </p:cNvPr>
          <p:cNvSpPr/>
          <p:nvPr/>
        </p:nvSpPr>
        <p:spPr>
          <a:xfrm rot="7094752">
            <a:off x="5947284" y="2122071"/>
            <a:ext cx="190263" cy="46779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70F8C1C-528D-AB6A-51BF-3F13554B4AA7}"/>
              </a:ext>
            </a:extLst>
          </p:cNvPr>
          <p:cNvSpPr/>
          <p:nvPr/>
        </p:nvSpPr>
        <p:spPr>
          <a:xfrm rot="471670">
            <a:off x="5892839" y="2487554"/>
            <a:ext cx="250425" cy="8068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05" name="Connecteur droit 204">
            <a:extLst>
              <a:ext uri="{FF2B5EF4-FFF2-40B4-BE49-F238E27FC236}">
                <a16:creationId xmlns:a16="http://schemas.microsoft.com/office/drawing/2014/main" id="{D7F9036A-4D0B-52BE-251D-0919EC464776}"/>
              </a:ext>
            </a:extLst>
          </p:cNvPr>
          <p:cNvCxnSpPr>
            <a:cxnSpLocks/>
          </p:cNvCxnSpPr>
          <p:nvPr/>
        </p:nvCxnSpPr>
        <p:spPr>
          <a:xfrm flipV="1">
            <a:off x="4595360" y="2064847"/>
            <a:ext cx="1244262" cy="12043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9" name="Connecteur droit 208">
            <a:extLst>
              <a:ext uri="{FF2B5EF4-FFF2-40B4-BE49-F238E27FC236}">
                <a16:creationId xmlns:a16="http://schemas.microsoft.com/office/drawing/2014/main" id="{5128F279-9475-1A4A-B09B-04E65F6BA55F}"/>
              </a:ext>
            </a:extLst>
          </p:cNvPr>
          <p:cNvCxnSpPr>
            <a:cxnSpLocks/>
          </p:cNvCxnSpPr>
          <p:nvPr/>
        </p:nvCxnSpPr>
        <p:spPr>
          <a:xfrm flipV="1">
            <a:off x="4919243" y="2180949"/>
            <a:ext cx="1057281" cy="10520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Connecteur droit 123">
            <a:extLst>
              <a:ext uri="{FF2B5EF4-FFF2-40B4-BE49-F238E27FC236}">
                <a16:creationId xmlns:a16="http://schemas.microsoft.com/office/drawing/2014/main" id="{037EB010-12A0-C5D1-5ADB-DF7EDD949EFC}"/>
              </a:ext>
            </a:extLst>
          </p:cNvPr>
          <p:cNvCxnSpPr>
            <a:cxnSpLocks/>
          </p:cNvCxnSpPr>
          <p:nvPr/>
        </p:nvCxnSpPr>
        <p:spPr>
          <a:xfrm flipV="1">
            <a:off x="5340788" y="2377747"/>
            <a:ext cx="732010" cy="71698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CF54D8BD-886E-395E-8F17-EECD8A3F36BE}"/>
              </a:ext>
            </a:extLst>
          </p:cNvPr>
          <p:cNvSpPr/>
          <p:nvPr/>
        </p:nvSpPr>
        <p:spPr>
          <a:xfrm rot="798244">
            <a:off x="6118105" y="2408876"/>
            <a:ext cx="118356" cy="2692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3E9C179-6A22-A9BA-53BD-4EA51E48D3EB}"/>
              </a:ext>
            </a:extLst>
          </p:cNvPr>
          <p:cNvSpPr/>
          <p:nvPr/>
        </p:nvSpPr>
        <p:spPr>
          <a:xfrm rot="7258408">
            <a:off x="6220244" y="3131836"/>
            <a:ext cx="194579" cy="6321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12976E6-CF6E-D398-1197-5B7E77575B55}"/>
              </a:ext>
            </a:extLst>
          </p:cNvPr>
          <p:cNvSpPr/>
          <p:nvPr/>
        </p:nvSpPr>
        <p:spPr>
          <a:xfrm rot="6906542">
            <a:off x="6089584" y="3068594"/>
            <a:ext cx="156041" cy="27232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97B6901B-B895-93E1-B47A-3DAB7F7226EF}"/>
              </a:ext>
            </a:extLst>
          </p:cNvPr>
          <p:cNvSpPr/>
          <p:nvPr/>
        </p:nvSpPr>
        <p:spPr>
          <a:xfrm rot="4152970">
            <a:off x="6664085" y="3356467"/>
            <a:ext cx="201953" cy="37772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23" name="Connecteur droit 122">
            <a:extLst>
              <a:ext uri="{FF2B5EF4-FFF2-40B4-BE49-F238E27FC236}">
                <a16:creationId xmlns:a16="http://schemas.microsoft.com/office/drawing/2014/main" id="{1EE09C00-B95C-EA14-C827-A6EAEE81CAF5}"/>
              </a:ext>
            </a:extLst>
          </p:cNvPr>
          <p:cNvCxnSpPr>
            <a:cxnSpLocks/>
            <a:stCxn id="8" idx="0"/>
          </p:cNvCxnSpPr>
          <p:nvPr/>
        </p:nvCxnSpPr>
        <p:spPr>
          <a:xfrm flipV="1">
            <a:off x="5896734" y="3399640"/>
            <a:ext cx="49357" cy="102397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Triangle isocèle 65">
            <a:extLst>
              <a:ext uri="{FF2B5EF4-FFF2-40B4-BE49-F238E27FC236}">
                <a16:creationId xmlns:a16="http://schemas.microsoft.com/office/drawing/2014/main" id="{6C7ABCE9-DAE1-2147-5D76-C6654D17F03E}"/>
              </a:ext>
            </a:extLst>
          </p:cNvPr>
          <p:cNvSpPr/>
          <p:nvPr/>
        </p:nvSpPr>
        <p:spPr>
          <a:xfrm rot="10061732">
            <a:off x="5877530" y="6318447"/>
            <a:ext cx="228726" cy="269056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7" name="Triangle isocèle 66">
            <a:extLst>
              <a:ext uri="{FF2B5EF4-FFF2-40B4-BE49-F238E27FC236}">
                <a16:creationId xmlns:a16="http://schemas.microsoft.com/office/drawing/2014/main" id="{9EE7FF10-889F-8C6B-EEDE-D67BCB1F6B9D}"/>
              </a:ext>
            </a:extLst>
          </p:cNvPr>
          <p:cNvSpPr/>
          <p:nvPr/>
        </p:nvSpPr>
        <p:spPr>
          <a:xfrm rot="18372205">
            <a:off x="5689450" y="5261133"/>
            <a:ext cx="95858" cy="24350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8" name="Triangle isocèle 67">
            <a:extLst>
              <a:ext uri="{FF2B5EF4-FFF2-40B4-BE49-F238E27FC236}">
                <a16:creationId xmlns:a16="http://schemas.microsoft.com/office/drawing/2014/main" id="{0A1DCC31-C4CC-2554-A914-0D3873AD428F}"/>
              </a:ext>
            </a:extLst>
          </p:cNvPr>
          <p:cNvSpPr/>
          <p:nvPr/>
        </p:nvSpPr>
        <p:spPr>
          <a:xfrm rot="17587697">
            <a:off x="2471270" y="4796924"/>
            <a:ext cx="178933" cy="275123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2F090623-C05A-9419-0C12-55D162B46569}"/>
              </a:ext>
            </a:extLst>
          </p:cNvPr>
          <p:cNvSpPr/>
          <p:nvPr/>
        </p:nvSpPr>
        <p:spPr>
          <a:xfrm rot="7920527">
            <a:off x="6936125" y="3380377"/>
            <a:ext cx="219982" cy="520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CA4F2436-3BF1-B42B-B3A6-6532E168EBD5}"/>
              </a:ext>
            </a:extLst>
          </p:cNvPr>
          <p:cNvSpPr/>
          <p:nvPr/>
        </p:nvSpPr>
        <p:spPr>
          <a:xfrm rot="19447800">
            <a:off x="7242910" y="3590020"/>
            <a:ext cx="194590" cy="4152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A872BD03-9019-A0A4-A0B0-2507ECAB9595}"/>
              </a:ext>
            </a:extLst>
          </p:cNvPr>
          <p:cNvSpPr/>
          <p:nvPr/>
        </p:nvSpPr>
        <p:spPr>
          <a:xfrm rot="7190775">
            <a:off x="6978293" y="3354125"/>
            <a:ext cx="237367" cy="47943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72B71A2C-3FD6-720A-63B0-72BCB0D4EFDD}"/>
              </a:ext>
            </a:extLst>
          </p:cNvPr>
          <p:cNvSpPr/>
          <p:nvPr/>
        </p:nvSpPr>
        <p:spPr>
          <a:xfrm rot="4102683">
            <a:off x="6858955" y="3501608"/>
            <a:ext cx="228674" cy="117682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EF40E96E-0ADC-FF31-A345-314DC7740D25}"/>
              </a:ext>
            </a:extLst>
          </p:cNvPr>
          <p:cNvSpPr/>
          <p:nvPr/>
        </p:nvSpPr>
        <p:spPr>
          <a:xfrm>
            <a:off x="5877668" y="6082295"/>
            <a:ext cx="202179" cy="27116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20" name="Connecteur droit 119">
            <a:extLst>
              <a:ext uri="{FF2B5EF4-FFF2-40B4-BE49-F238E27FC236}">
                <a16:creationId xmlns:a16="http://schemas.microsoft.com/office/drawing/2014/main" id="{0783697E-DBBA-7726-EDC6-BF7EEAE10182}"/>
              </a:ext>
            </a:extLst>
          </p:cNvPr>
          <p:cNvCxnSpPr>
            <a:cxnSpLocks/>
          </p:cNvCxnSpPr>
          <p:nvPr/>
        </p:nvCxnSpPr>
        <p:spPr>
          <a:xfrm flipV="1">
            <a:off x="5871097" y="3732686"/>
            <a:ext cx="1506976" cy="701586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Rectangle 73">
            <a:extLst>
              <a:ext uri="{FF2B5EF4-FFF2-40B4-BE49-F238E27FC236}">
                <a16:creationId xmlns:a16="http://schemas.microsoft.com/office/drawing/2014/main" id="{E8890163-8E8B-DB21-33DE-71F25ABEDB46}"/>
              </a:ext>
            </a:extLst>
          </p:cNvPr>
          <p:cNvSpPr/>
          <p:nvPr/>
        </p:nvSpPr>
        <p:spPr>
          <a:xfrm rot="19091765">
            <a:off x="5816972" y="5827973"/>
            <a:ext cx="80738" cy="4039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8FEB51D2-DF05-D350-1967-898144664689}"/>
              </a:ext>
            </a:extLst>
          </p:cNvPr>
          <p:cNvSpPr/>
          <p:nvPr/>
        </p:nvSpPr>
        <p:spPr>
          <a:xfrm rot="1345991">
            <a:off x="5924355" y="5922436"/>
            <a:ext cx="138615" cy="23072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4D3C2282-C675-C735-E793-28ACDF268D2F}"/>
              </a:ext>
            </a:extLst>
          </p:cNvPr>
          <p:cNvSpPr/>
          <p:nvPr/>
        </p:nvSpPr>
        <p:spPr>
          <a:xfrm rot="11773540">
            <a:off x="6160785" y="6034189"/>
            <a:ext cx="119266" cy="31573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18C7C8EF-CE6C-2254-4323-9B431B587E9A}"/>
              </a:ext>
            </a:extLst>
          </p:cNvPr>
          <p:cNvSpPr/>
          <p:nvPr/>
        </p:nvSpPr>
        <p:spPr>
          <a:xfrm rot="7290623">
            <a:off x="6000034" y="5977715"/>
            <a:ext cx="218705" cy="27606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5BAEEA04-8C28-183D-3555-6EE5734E99B4}"/>
              </a:ext>
            </a:extLst>
          </p:cNvPr>
          <p:cNvSpPr/>
          <p:nvPr/>
        </p:nvSpPr>
        <p:spPr>
          <a:xfrm rot="20856229">
            <a:off x="5677588" y="5719517"/>
            <a:ext cx="179743" cy="27993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3079827B-BEE3-F8DF-2E34-52433F361067}"/>
              </a:ext>
            </a:extLst>
          </p:cNvPr>
          <p:cNvSpPr/>
          <p:nvPr/>
        </p:nvSpPr>
        <p:spPr>
          <a:xfrm rot="18722488">
            <a:off x="5605463" y="5185980"/>
            <a:ext cx="125366" cy="30083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5FAA788E-09EE-D56E-628E-85F2C67257EB}"/>
              </a:ext>
            </a:extLst>
          </p:cNvPr>
          <p:cNvSpPr/>
          <p:nvPr/>
        </p:nvSpPr>
        <p:spPr>
          <a:xfrm rot="3744751">
            <a:off x="5585166" y="5325608"/>
            <a:ext cx="160818" cy="25904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9FD74D75-8BC9-8F52-E743-76A9A66299D6}"/>
              </a:ext>
            </a:extLst>
          </p:cNvPr>
          <p:cNvSpPr/>
          <p:nvPr/>
        </p:nvSpPr>
        <p:spPr>
          <a:xfrm rot="19154584">
            <a:off x="5638312" y="5582267"/>
            <a:ext cx="139796" cy="2120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D9FD2C07-E889-ED4D-1DA8-3E077A8DC456}"/>
              </a:ext>
            </a:extLst>
          </p:cNvPr>
          <p:cNvSpPr/>
          <p:nvPr/>
        </p:nvSpPr>
        <p:spPr>
          <a:xfrm rot="1280907">
            <a:off x="5543618" y="5048609"/>
            <a:ext cx="111096" cy="23037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43B8148-F9C6-FF17-DC9C-B32CD74AA3B0}"/>
              </a:ext>
            </a:extLst>
          </p:cNvPr>
          <p:cNvSpPr/>
          <p:nvPr/>
        </p:nvSpPr>
        <p:spPr>
          <a:xfrm rot="19235161">
            <a:off x="3601029" y="5524008"/>
            <a:ext cx="144321" cy="44801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3C79196-61C5-8BFB-4BCA-37F312F108A2}"/>
              </a:ext>
            </a:extLst>
          </p:cNvPr>
          <p:cNvSpPr/>
          <p:nvPr/>
        </p:nvSpPr>
        <p:spPr>
          <a:xfrm rot="20271919">
            <a:off x="2398169" y="4544143"/>
            <a:ext cx="99344" cy="11758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B1811110-2F90-2F88-C50E-8D3277286423}"/>
              </a:ext>
            </a:extLst>
          </p:cNvPr>
          <p:cNvSpPr/>
          <p:nvPr/>
        </p:nvSpPr>
        <p:spPr>
          <a:xfrm rot="3472316">
            <a:off x="2457647" y="4274523"/>
            <a:ext cx="104522" cy="33492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4" name="Triangle isocèle 83">
            <a:extLst>
              <a:ext uri="{FF2B5EF4-FFF2-40B4-BE49-F238E27FC236}">
                <a16:creationId xmlns:a16="http://schemas.microsoft.com/office/drawing/2014/main" id="{02DA787C-69A8-6B88-389F-AA5E36324066}"/>
              </a:ext>
            </a:extLst>
          </p:cNvPr>
          <p:cNvSpPr/>
          <p:nvPr/>
        </p:nvSpPr>
        <p:spPr>
          <a:xfrm rot="19457853">
            <a:off x="2675445" y="5044172"/>
            <a:ext cx="110798" cy="226160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5" name="Triangle isocèle 84">
            <a:extLst>
              <a:ext uri="{FF2B5EF4-FFF2-40B4-BE49-F238E27FC236}">
                <a16:creationId xmlns:a16="http://schemas.microsoft.com/office/drawing/2014/main" id="{F1D8AE5D-97E3-FE9F-7384-D4BD2AAB0E79}"/>
              </a:ext>
            </a:extLst>
          </p:cNvPr>
          <p:cNvSpPr/>
          <p:nvPr/>
        </p:nvSpPr>
        <p:spPr>
          <a:xfrm rot="15377185">
            <a:off x="3383498" y="5352485"/>
            <a:ext cx="151526" cy="380254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9BC71AFE-FA6F-F250-2559-F073C01DC9F9}"/>
              </a:ext>
            </a:extLst>
          </p:cNvPr>
          <p:cNvSpPr/>
          <p:nvPr/>
        </p:nvSpPr>
        <p:spPr>
          <a:xfrm rot="18795631">
            <a:off x="2718089" y="4949606"/>
            <a:ext cx="179279" cy="32306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E238F959-1ED0-334D-A47F-9AB2E4CE2DC3}"/>
              </a:ext>
            </a:extLst>
          </p:cNvPr>
          <p:cNvSpPr/>
          <p:nvPr/>
        </p:nvSpPr>
        <p:spPr>
          <a:xfrm>
            <a:off x="2415726" y="4613766"/>
            <a:ext cx="204379" cy="32223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159F1F01-EA55-CBC5-D007-91764767E879}"/>
              </a:ext>
            </a:extLst>
          </p:cNvPr>
          <p:cNvSpPr/>
          <p:nvPr/>
        </p:nvSpPr>
        <p:spPr>
          <a:xfrm rot="17862347">
            <a:off x="3990653" y="5720974"/>
            <a:ext cx="178299" cy="61321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AC70D488-4B99-A04A-86D7-77FDD49A0F11}"/>
              </a:ext>
            </a:extLst>
          </p:cNvPr>
          <p:cNvSpPr/>
          <p:nvPr/>
        </p:nvSpPr>
        <p:spPr>
          <a:xfrm rot="19296396">
            <a:off x="3097237" y="5246326"/>
            <a:ext cx="141039" cy="42322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2" name="Triangle isocèle 91">
            <a:extLst>
              <a:ext uri="{FF2B5EF4-FFF2-40B4-BE49-F238E27FC236}">
                <a16:creationId xmlns:a16="http://schemas.microsoft.com/office/drawing/2014/main" id="{9D5B6990-E963-0065-9562-5354D947D5E6}"/>
              </a:ext>
            </a:extLst>
          </p:cNvPr>
          <p:cNvSpPr/>
          <p:nvPr/>
        </p:nvSpPr>
        <p:spPr>
          <a:xfrm rot="14916673">
            <a:off x="4873522" y="5733015"/>
            <a:ext cx="152038" cy="40532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5" name="Triangle isocèle 94">
            <a:extLst>
              <a:ext uri="{FF2B5EF4-FFF2-40B4-BE49-F238E27FC236}">
                <a16:creationId xmlns:a16="http://schemas.microsoft.com/office/drawing/2014/main" id="{9727BB82-0BC1-BD01-95E5-93719E4C48EA}"/>
              </a:ext>
            </a:extLst>
          </p:cNvPr>
          <p:cNvSpPr/>
          <p:nvPr/>
        </p:nvSpPr>
        <p:spPr>
          <a:xfrm rot="17369545">
            <a:off x="2820882" y="5070716"/>
            <a:ext cx="221482" cy="32894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AEDE5304-402F-7FC2-1DEF-DA368A9C0750}"/>
              </a:ext>
            </a:extLst>
          </p:cNvPr>
          <p:cNvSpPr/>
          <p:nvPr/>
        </p:nvSpPr>
        <p:spPr>
          <a:xfrm rot="6497411">
            <a:off x="5362136" y="5763516"/>
            <a:ext cx="175741" cy="4528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E1AE024C-F79E-BF92-B0C1-87EF0966E1C4}"/>
              </a:ext>
            </a:extLst>
          </p:cNvPr>
          <p:cNvSpPr/>
          <p:nvPr/>
        </p:nvSpPr>
        <p:spPr>
          <a:xfrm rot="5400000">
            <a:off x="5100406" y="5670299"/>
            <a:ext cx="106187" cy="55425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53E2C6A4-2067-C2BF-90D8-85977FDAA751}"/>
              </a:ext>
            </a:extLst>
          </p:cNvPr>
          <p:cNvSpPr/>
          <p:nvPr/>
        </p:nvSpPr>
        <p:spPr>
          <a:xfrm rot="4119112">
            <a:off x="4562585" y="5625795"/>
            <a:ext cx="170443" cy="79239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306514C6-27F9-9E9A-86DB-EAEFC2EB6FAE}"/>
              </a:ext>
            </a:extLst>
          </p:cNvPr>
          <p:cNvSpPr/>
          <p:nvPr/>
        </p:nvSpPr>
        <p:spPr>
          <a:xfrm rot="4184959">
            <a:off x="5683519" y="5907485"/>
            <a:ext cx="138883" cy="28920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27" name="Connecteur droit 126">
            <a:extLst>
              <a:ext uri="{FF2B5EF4-FFF2-40B4-BE49-F238E27FC236}">
                <a16:creationId xmlns:a16="http://schemas.microsoft.com/office/drawing/2014/main" id="{AE2BD97C-5DE0-E040-7CA6-78FB80B01FD3}"/>
              </a:ext>
            </a:extLst>
          </p:cNvPr>
          <p:cNvCxnSpPr>
            <a:cxnSpLocks/>
          </p:cNvCxnSpPr>
          <p:nvPr/>
        </p:nvCxnSpPr>
        <p:spPr>
          <a:xfrm flipH="1" flipV="1">
            <a:off x="5774947" y="2557458"/>
            <a:ext cx="168685" cy="876853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Connecteur droit 137">
            <a:extLst>
              <a:ext uri="{FF2B5EF4-FFF2-40B4-BE49-F238E27FC236}">
                <a16:creationId xmlns:a16="http://schemas.microsoft.com/office/drawing/2014/main" id="{3E12144B-9AD8-8189-5A16-7F69AE69C02A}"/>
              </a:ext>
            </a:extLst>
          </p:cNvPr>
          <p:cNvCxnSpPr>
            <a:cxnSpLocks/>
          </p:cNvCxnSpPr>
          <p:nvPr/>
        </p:nvCxnSpPr>
        <p:spPr>
          <a:xfrm flipV="1">
            <a:off x="5787576" y="2869802"/>
            <a:ext cx="297441" cy="2955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Connecteur droit 136">
            <a:extLst>
              <a:ext uri="{FF2B5EF4-FFF2-40B4-BE49-F238E27FC236}">
                <a16:creationId xmlns:a16="http://schemas.microsoft.com/office/drawing/2014/main" id="{8C98FD2A-7BF2-E533-4F6A-3F639189A1F8}"/>
              </a:ext>
            </a:extLst>
          </p:cNvPr>
          <p:cNvCxnSpPr>
            <a:cxnSpLocks/>
          </p:cNvCxnSpPr>
          <p:nvPr/>
        </p:nvCxnSpPr>
        <p:spPr>
          <a:xfrm flipV="1">
            <a:off x="5521186" y="2539212"/>
            <a:ext cx="642116" cy="6132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Connecteur droit 124">
            <a:extLst>
              <a:ext uri="{FF2B5EF4-FFF2-40B4-BE49-F238E27FC236}">
                <a16:creationId xmlns:a16="http://schemas.microsoft.com/office/drawing/2014/main" id="{7E71A173-47E7-5213-7FA0-DC9AFD97D63A}"/>
              </a:ext>
            </a:extLst>
          </p:cNvPr>
          <p:cNvCxnSpPr>
            <a:cxnSpLocks/>
          </p:cNvCxnSpPr>
          <p:nvPr/>
        </p:nvCxnSpPr>
        <p:spPr>
          <a:xfrm flipV="1">
            <a:off x="3782863" y="2642437"/>
            <a:ext cx="1086475" cy="10332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Connecteur droit 140">
            <a:extLst>
              <a:ext uri="{FF2B5EF4-FFF2-40B4-BE49-F238E27FC236}">
                <a16:creationId xmlns:a16="http://schemas.microsoft.com/office/drawing/2014/main" id="{0691E593-91C4-DB8F-7D80-3249B49D27F3}"/>
              </a:ext>
            </a:extLst>
          </p:cNvPr>
          <p:cNvCxnSpPr>
            <a:cxnSpLocks/>
          </p:cNvCxnSpPr>
          <p:nvPr/>
        </p:nvCxnSpPr>
        <p:spPr>
          <a:xfrm flipV="1">
            <a:off x="3163376" y="2952407"/>
            <a:ext cx="1100164" cy="11032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8" name="Connecteur droit 147">
            <a:extLst>
              <a:ext uri="{FF2B5EF4-FFF2-40B4-BE49-F238E27FC236}">
                <a16:creationId xmlns:a16="http://schemas.microsoft.com/office/drawing/2014/main" id="{BB467ED1-2B99-D25F-3FFF-2BFB4A5A29C2}"/>
              </a:ext>
            </a:extLst>
          </p:cNvPr>
          <p:cNvCxnSpPr>
            <a:cxnSpLocks/>
          </p:cNvCxnSpPr>
          <p:nvPr/>
        </p:nvCxnSpPr>
        <p:spPr>
          <a:xfrm flipV="1">
            <a:off x="3494853" y="2992152"/>
            <a:ext cx="505692" cy="5051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Connecteur droit 148">
            <a:extLst>
              <a:ext uri="{FF2B5EF4-FFF2-40B4-BE49-F238E27FC236}">
                <a16:creationId xmlns:a16="http://schemas.microsoft.com/office/drawing/2014/main" id="{C1ADC764-2A7D-BB97-8D5F-DCFB0F103BD1}"/>
              </a:ext>
            </a:extLst>
          </p:cNvPr>
          <p:cNvCxnSpPr>
            <a:cxnSpLocks/>
          </p:cNvCxnSpPr>
          <p:nvPr/>
        </p:nvCxnSpPr>
        <p:spPr>
          <a:xfrm flipV="1">
            <a:off x="2603261" y="3840283"/>
            <a:ext cx="437226" cy="4656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2" name="Connecteur droit 151">
            <a:extLst>
              <a:ext uri="{FF2B5EF4-FFF2-40B4-BE49-F238E27FC236}">
                <a16:creationId xmlns:a16="http://schemas.microsoft.com/office/drawing/2014/main" id="{D0F26687-8EE2-A8D6-D524-E63E2636F74F}"/>
              </a:ext>
            </a:extLst>
          </p:cNvPr>
          <p:cNvCxnSpPr>
            <a:cxnSpLocks/>
          </p:cNvCxnSpPr>
          <p:nvPr/>
        </p:nvCxnSpPr>
        <p:spPr>
          <a:xfrm flipV="1">
            <a:off x="2556483" y="3787772"/>
            <a:ext cx="341967" cy="3698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Connecteur droit 142">
            <a:extLst>
              <a:ext uri="{FF2B5EF4-FFF2-40B4-BE49-F238E27FC236}">
                <a16:creationId xmlns:a16="http://schemas.microsoft.com/office/drawing/2014/main" id="{2A7F41AA-448E-57D3-2FDB-77618E2C8A7B}"/>
              </a:ext>
            </a:extLst>
          </p:cNvPr>
          <p:cNvCxnSpPr>
            <a:cxnSpLocks/>
          </p:cNvCxnSpPr>
          <p:nvPr/>
        </p:nvCxnSpPr>
        <p:spPr>
          <a:xfrm flipV="1">
            <a:off x="2903050" y="3793435"/>
            <a:ext cx="341967" cy="3698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Ellipse 8">
            <a:extLst>
              <a:ext uri="{FF2B5EF4-FFF2-40B4-BE49-F238E27FC236}">
                <a16:creationId xmlns:a16="http://schemas.microsoft.com/office/drawing/2014/main" id="{02219691-BB45-CDA2-5DA8-FAC4E5C5512D}"/>
              </a:ext>
            </a:extLst>
          </p:cNvPr>
          <p:cNvSpPr/>
          <p:nvPr/>
        </p:nvSpPr>
        <p:spPr>
          <a:xfrm>
            <a:off x="5614437" y="3912553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1" name="Connecteur droit 120">
            <a:extLst>
              <a:ext uri="{FF2B5EF4-FFF2-40B4-BE49-F238E27FC236}">
                <a16:creationId xmlns:a16="http://schemas.microsoft.com/office/drawing/2014/main" id="{96D5D84C-E614-3E90-9526-DAA385FB96ED}"/>
              </a:ext>
            </a:extLst>
          </p:cNvPr>
          <p:cNvCxnSpPr>
            <a:cxnSpLocks/>
          </p:cNvCxnSpPr>
          <p:nvPr/>
        </p:nvCxnSpPr>
        <p:spPr>
          <a:xfrm flipV="1">
            <a:off x="5932237" y="4170873"/>
            <a:ext cx="379655" cy="186538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>
            <a:extLst>
              <a:ext uri="{FF2B5EF4-FFF2-40B4-BE49-F238E27FC236}">
                <a16:creationId xmlns:a16="http://schemas.microsoft.com/office/drawing/2014/main" id="{5B8EED0C-B1E6-12D3-6AF9-0DBDC3DD7A4F}"/>
              </a:ext>
            </a:extLst>
          </p:cNvPr>
          <p:cNvCxnSpPr>
            <a:cxnSpLocks/>
          </p:cNvCxnSpPr>
          <p:nvPr/>
        </p:nvCxnSpPr>
        <p:spPr>
          <a:xfrm flipV="1">
            <a:off x="3996069" y="1918877"/>
            <a:ext cx="1275205" cy="55195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Connecteur droit avec flèche 58">
            <a:extLst>
              <a:ext uri="{FF2B5EF4-FFF2-40B4-BE49-F238E27FC236}">
                <a16:creationId xmlns:a16="http://schemas.microsoft.com/office/drawing/2014/main" id="{A92B78E7-F37A-7F1E-765D-3FE8BBF1C628}"/>
              </a:ext>
            </a:extLst>
          </p:cNvPr>
          <p:cNvCxnSpPr>
            <a:cxnSpLocks/>
          </p:cNvCxnSpPr>
          <p:nvPr/>
        </p:nvCxnSpPr>
        <p:spPr>
          <a:xfrm flipH="1" flipV="1">
            <a:off x="6579283" y="5166442"/>
            <a:ext cx="550701" cy="52974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ZoneTexte 89">
            <a:extLst>
              <a:ext uri="{FF2B5EF4-FFF2-40B4-BE49-F238E27FC236}">
                <a16:creationId xmlns:a16="http://schemas.microsoft.com/office/drawing/2014/main" id="{B25A8298-E8C8-6709-A0E6-7B673F405DB5}"/>
              </a:ext>
            </a:extLst>
          </p:cNvPr>
          <p:cNvSpPr txBox="1"/>
          <p:nvPr/>
        </p:nvSpPr>
        <p:spPr>
          <a:xfrm>
            <a:off x="7078637" y="5729843"/>
            <a:ext cx="1348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/>
              <a:t>Étrangers</a:t>
            </a:r>
          </a:p>
        </p:txBody>
      </p:sp>
      <p:sp>
        <p:nvSpPr>
          <p:cNvPr id="144" name="ZoneTexte 143">
            <a:extLst>
              <a:ext uri="{FF2B5EF4-FFF2-40B4-BE49-F238E27FC236}">
                <a16:creationId xmlns:a16="http://schemas.microsoft.com/office/drawing/2014/main" id="{D82A2EDD-EE08-59E0-6796-DB45E9AE4220}"/>
              </a:ext>
            </a:extLst>
          </p:cNvPr>
          <p:cNvSpPr txBox="1"/>
          <p:nvPr/>
        </p:nvSpPr>
        <p:spPr>
          <a:xfrm>
            <a:off x="3014545" y="2268639"/>
            <a:ext cx="905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/>
              <a:t>Italiens</a:t>
            </a:r>
          </a:p>
        </p:txBody>
      </p:sp>
      <p:cxnSp>
        <p:nvCxnSpPr>
          <p:cNvPr id="145" name="Connecteur droit avec flèche 144">
            <a:extLst>
              <a:ext uri="{FF2B5EF4-FFF2-40B4-BE49-F238E27FC236}">
                <a16:creationId xmlns:a16="http://schemas.microsoft.com/office/drawing/2014/main" id="{D9176F11-BEA8-63C4-DE12-56F8F7C1C074}"/>
              </a:ext>
            </a:extLst>
          </p:cNvPr>
          <p:cNvCxnSpPr>
            <a:cxnSpLocks/>
          </p:cNvCxnSpPr>
          <p:nvPr/>
        </p:nvCxnSpPr>
        <p:spPr>
          <a:xfrm>
            <a:off x="4090078" y="1663389"/>
            <a:ext cx="1078739" cy="14895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6" name="ZoneTexte 145">
            <a:extLst>
              <a:ext uri="{FF2B5EF4-FFF2-40B4-BE49-F238E27FC236}">
                <a16:creationId xmlns:a16="http://schemas.microsoft.com/office/drawing/2014/main" id="{3798F08B-3493-E81C-CB7C-BBA61F7B4E3A}"/>
              </a:ext>
            </a:extLst>
          </p:cNvPr>
          <p:cNvSpPr txBox="1"/>
          <p:nvPr/>
        </p:nvSpPr>
        <p:spPr>
          <a:xfrm>
            <a:off x="2987153" y="1368469"/>
            <a:ext cx="1078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/>
              <a:t>Étrangers</a:t>
            </a:r>
          </a:p>
        </p:txBody>
      </p:sp>
      <p:cxnSp>
        <p:nvCxnSpPr>
          <p:cNvPr id="147" name="Connecteur droit avec flèche 146">
            <a:extLst>
              <a:ext uri="{FF2B5EF4-FFF2-40B4-BE49-F238E27FC236}">
                <a16:creationId xmlns:a16="http://schemas.microsoft.com/office/drawing/2014/main" id="{50473039-D30F-391E-E937-D49C2469948C}"/>
              </a:ext>
            </a:extLst>
          </p:cNvPr>
          <p:cNvCxnSpPr>
            <a:cxnSpLocks/>
          </p:cNvCxnSpPr>
          <p:nvPr/>
        </p:nvCxnSpPr>
        <p:spPr>
          <a:xfrm flipV="1">
            <a:off x="5033429" y="5347975"/>
            <a:ext cx="516316" cy="86512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1" name="ZoneTexte 150">
            <a:extLst>
              <a:ext uri="{FF2B5EF4-FFF2-40B4-BE49-F238E27FC236}">
                <a16:creationId xmlns:a16="http://schemas.microsoft.com/office/drawing/2014/main" id="{61986B99-871A-6182-B1B7-58F007A436FA}"/>
              </a:ext>
            </a:extLst>
          </p:cNvPr>
          <p:cNvSpPr txBox="1"/>
          <p:nvPr/>
        </p:nvSpPr>
        <p:spPr>
          <a:xfrm>
            <a:off x="4600029" y="6237381"/>
            <a:ext cx="905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/>
              <a:t>Italiens</a:t>
            </a:r>
          </a:p>
        </p:txBody>
      </p:sp>
      <p:sp>
        <p:nvSpPr>
          <p:cNvPr id="228" name="Ellipse 227">
            <a:extLst>
              <a:ext uri="{FF2B5EF4-FFF2-40B4-BE49-F238E27FC236}">
                <a16:creationId xmlns:a16="http://schemas.microsoft.com/office/drawing/2014/main" id="{07192C58-19C4-6F76-392B-80112EFF33BD}"/>
              </a:ext>
            </a:extLst>
          </p:cNvPr>
          <p:cNvSpPr/>
          <p:nvPr/>
        </p:nvSpPr>
        <p:spPr>
          <a:xfrm>
            <a:off x="4502317" y="4745735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4" name="Connecteur droit 153">
            <a:extLst>
              <a:ext uri="{FF2B5EF4-FFF2-40B4-BE49-F238E27FC236}">
                <a16:creationId xmlns:a16="http://schemas.microsoft.com/office/drawing/2014/main" id="{3890F042-C581-596D-4AA1-6835963CC753}"/>
              </a:ext>
            </a:extLst>
          </p:cNvPr>
          <p:cNvCxnSpPr>
            <a:cxnSpLocks/>
            <a:stCxn id="82" idx="3"/>
          </p:cNvCxnSpPr>
          <p:nvPr/>
        </p:nvCxnSpPr>
        <p:spPr>
          <a:xfrm flipV="1">
            <a:off x="5650903" y="4694244"/>
            <a:ext cx="173694" cy="489774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Connecteur droit 157">
            <a:extLst>
              <a:ext uri="{FF2B5EF4-FFF2-40B4-BE49-F238E27FC236}">
                <a16:creationId xmlns:a16="http://schemas.microsoft.com/office/drawing/2014/main" id="{29832931-2B51-948E-CC36-69AB67AB450C}"/>
              </a:ext>
            </a:extLst>
          </p:cNvPr>
          <p:cNvCxnSpPr>
            <a:cxnSpLocks/>
          </p:cNvCxnSpPr>
          <p:nvPr/>
        </p:nvCxnSpPr>
        <p:spPr>
          <a:xfrm>
            <a:off x="5617451" y="5188953"/>
            <a:ext cx="279283" cy="236191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162">
            <a:extLst>
              <a:ext uri="{FF2B5EF4-FFF2-40B4-BE49-F238E27FC236}">
                <a16:creationId xmlns:a16="http://schemas.microsoft.com/office/drawing/2014/main" id="{B49332A4-D7DC-62B2-4767-4F9E40A19515}"/>
              </a:ext>
            </a:extLst>
          </p:cNvPr>
          <p:cNvCxnSpPr>
            <a:cxnSpLocks/>
          </p:cNvCxnSpPr>
          <p:nvPr/>
        </p:nvCxnSpPr>
        <p:spPr>
          <a:xfrm flipV="1">
            <a:off x="5684943" y="5425144"/>
            <a:ext cx="208459" cy="129458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165">
            <a:extLst>
              <a:ext uri="{FF2B5EF4-FFF2-40B4-BE49-F238E27FC236}">
                <a16:creationId xmlns:a16="http://schemas.microsoft.com/office/drawing/2014/main" id="{C566399E-6BC0-7F72-017D-E30FA683FAD1}"/>
              </a:ext>
            </a:extLst>
          </p:cNvPr>
          <p:cNvCxnSpPr>
            <a:cxnSpLocks/>
          </p:cNvCxnSpPr>
          <p:nvPr/>
        </p:nvCxnSpPr>
        <p:spPr>
          <a:xfrm flipH="1" flipV="1">
            <a:off x="5683404" y="5520673"/>
            <a:ext cx="200705" cy="258813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cteur droit 168">
            <a:extLst>
              <a:ext uri="{FF2B5EF4-FFF2-40B4-BE49-F238E27FC236}">
                <a16:creationId xmlns:a16="http://schemas.microsoft.com/office/drawing/2014/main" id="{45D72998-A54D-DF16-B900-205A8B6D109B}"/>
              </a:ext>
            </a:extLst>
          </p:cNvPr>
          <p:cNvCxnSpPr>
            <a:cxnSpLocks/>
          </p:cNvCxnSpPr>
          <p:nvPr/>
        </p:nvCxnSpPr>
        <p:spPr>
          <a:xfrm flipH="1" flipV="1">
            <a:off x="5863590" y="5765133"/>
            <a:ext cx="43867" cy="266981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Rectangle 172">
            <a:extLst>
              <a:ext uri="{FF2B5EF4-FFF2-40B4-BE49-F238E27FC236}">
                <a16:creationId xmlns:a16="http://schemas.microsoft.com/office/drawing/2014/main" id="{E252FFDE-05DE-C309-44DD-010F32A13EA8}"/>
              </a:ext>
            </a:extLst>
          </p:cNvPr>
          <p:cNvSpPr/>
          <p:nvPr/>
        </p:nvSpPr>
        <p:spPr>
          <a:xfrm rot="3881936">
            <a:off x="6871531" y="3725009"/>
            <a:ext cx="64138" cy="97207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0C76E9FE-F002-8A65-AB68-B0F12D147358}"/>
              </a:ext>
            </a:extLst>
          </p:cNvPr>
          <p:cNvSpPr/>
          <p:nvPr/>
        </p:nvSpPr>
        <p:spPr>
          <a:xfrm rot="4460739">
            <a:off x="6349698" y="4241471"/>
            <a:ext cx="160516" cy="1056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1938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655CDD9F-04E5-4EF8-BE72-0F6D1837DC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848" y="605790"/>
            <a:ext cx="7102304" cy="611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028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>
            <a:extLst>
              <a:ext uri="{FF2B5EF4-FFF2-40B4-BE49-F238E27FC236}">
                <a16:creationId xmlns:a16="http://schemas.microsoft.com/office/drawing/2014/main" id="{0E18F5CB-8D79-49B3-AEFC-A93187C98B13}"/>
              </a:ext>
            </a:extLst>
          </p:cNvPr>
          <p:cNvSpPr/>
          <p:nvPr/>
        </p:nvSpPr>
        <p:spPr>
          <a:xfrm>
            <a:off x="660243" y="3758390"/>
            <a:ext cx="274320" cy="2743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9A2C14D-EF60-4809-B742-0A95B5714F33}"/>
              </a:ext>
            </a:extLst>
          </p:cNvPr>
          <p:cNvSpPr txBox="1"/>
          <p:nvPr/>
        </p:nvSpPr>
        <p:spPr>
          <a:xfrm>
            <a:off x="228600" y="122497"/>
            <a:ext cx="38519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u="sng" dirty="0"/>
              <a:t>1. Les offres touristiques majeures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236F433-24B1-487F-B521-8587F1F3EA0A}"/>
              </a:ext>
            </a:extLst>
          </p:cNvPr>
          <p:cNvSpPr txBox="1"/>
          <p:nvPr/>
        </p:nvSpPr>
        <p:spPr>
          <a:xfrm>
            <a:off x="228600" y="522607"/>
            <a:ext cx="3451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A. Une excellente accessibilité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964E39-2683-4C5B-B40B-FD1A087DF26A}"/>
              </a:ext>
            </a:extLst>
          </p:cNvPr>
          <p:cNvSpPr/>
          <p:nvPr/>
        </p:nvSpPr>
        <p:spPr>
          <a:xfrm>
            <a:off x="4858748" y="1312193"/>
            <a:ext cx="617220" cy="274320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730E777-6906-490E-9FE1-24E047FC0FB2}"/>
              </a:ext>
            </a:extLst>
          </p:cNvPr>
          <p:cNvSpPr txBox="1"/>
          <p:nvPr/>
        </p:nvSpPr>
        <p:spPr>
          <a:xfrm>
            <a:off x="5590268" y="987688"/>
            <a:ext cx="34518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touristique fort :</a:t>
            </a:r>
          </a:p>
          <a:p>
            <a:r>
              <a:rPr lang="fr-FR" dirty="0"/>
              <a:t>Venise et sa lagune aux atouts culturels incomparables</a:t>
            </a:r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2E313009-6E0E-4393-A54A-7CF26A59AD78}"/>
              </a:ext>
            </a:extLst>
          </p:cNvPr>
          <p:cNvSpPr/>
          <p:nvPr/>
        </p:nvSpPr>
        <p:spPr>
          <a:xfrm rot="17761635">
            <a:off x="557881" y="5756865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576ACE1B-3466-4A63-BD9D-2E9320352C4C}"/>
              </a:ext>
            </a:extLst>
          </p:cNvPr>
          <p:cNvSpPr/>
          <p:nvPr/>
        </p:nvSpPr>
        <p:spPr>
          <a:xfrm rot="17761635">
            <a:off x="740475" y="5747087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3787FCB-E510-4C9C-8A0F-6C90ECE835AE}"/>
              </a:ext>
            </a:extLst>
          </p:cNvPr>
          <p:cNvSpPr/>
          <p:nvPr/>
        </p:nvSpPr>
        <p:spPr>
          <a:xfrm>
            <a:off x="511559" y="5706220"/>
            <a:ext cx="617220" cy="2743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66806089-EF45-4131-B1B2-7364C9377280}"/>
              </a:ext>
            </a:extLst>
          </p:cNvPr>
          <p:cNvSpPr/>
          <p:nvPr/>
        </p:nvSpPr>
        <p:spPr>
          <a:xfrm rot="17761635">
            <a:off x="951666" y="5766404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BB610E3-96E3-4288-AC5A-CC72CC160EA3}"/>
              </a:ext>
            </a:extLst>
          </p:cNvPr>
          <p:cNvSpPr/>
          <p:nvPr/>
        </p:nvSpPr>
        <p:spPr>
          <a:xfrm rot="17761635">
            <a:off x="722357" y="5885090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21DBEECE-45CC-4714-8E8E-7A6AF8ED06FE}"/>
              </a:ext>
            </a:extLst>
          </p:cNvPr>
          <p:cNvSpPr/>
          <p:nvPr/>
        </p:nvSpPr>
        <p:spPr>
          <a:xfrm rot="17761635">
            <a:off x="545328" y="5891956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C9A0B398-88D9-40CC-847D-68C5119F3D63}"/>
              </a:ext>
            </a:extLst>
          </p:cNvPr>
          <p:cNvSpPr/>
          <p:nvPr/>
        </p:nvSpPr>
        <p:spPr>
          <a:xfrm rot="17761635">
            <a:off x="919249" y="5890704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2AF158A-DE8D-4239-B77F-D7128B68AF5C}"/>
              </a:ext>
            </a:extLst>
          </p:cNvPr>
          <p:cNvSpPr txBox="1"/>
          <p:nvPr/>
        </p:nvSpPr>
        <p:spPr>
          <a:xfrm>
            <a:off x="1274656" y="3732022"/>
            <a:ext cx="2434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Ville culturelle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BE02B09B-BB20-4C3A-A24D-6F851B187184}"/>
              </a:ext>
            </a:extLst>
          </p:cNvPr>
          <p:cNvSpPr txBox="1"/>
          <p:nvPr/>
        </p:nvSpPr>
        <p:spPr>
          <a:xfrm>
            <a:off x="1289795" y="5529933"/>
            <a:ext cx="2186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du tourisme de croisière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1838EC70-DA41-42BD-8A58-BBA4576271E7}"/>
              </a:ext>
            </a:extLst>
          </p:cNvPr>
          <p:cNvSpPr txBox="1"/>
          <p:nvPr/>
        </p:nvSpPr>
        <p:spPr>
          <a:xfrm>
            <a:off x="1249941" y="3197453"/>
            <a:ext cx="218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Littoral balnéaire</a:t>
            </a: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80D68129-CB9F-4D8B-B493-4A6FF847B702}"/>
              </a:ext>
            </a:extLst>
          </p:cNvPr>
          <p:cNvCxnSpPr>
            <a:cxnSpLocks/>
          </p:cNvCxnSpPr>
          <p:nvPr/>
        </p:nvCxnSpPr>
        <p:spPr>
          <a:xfrm>
            <a:off x="4903370" y="2165590"/>
            <a:ext cx="26398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ABBE1C9F-7F10-4AEE-A9B6-D9433DD3D4B1}"/>
              </a:ext>
            </a:extLst>
          </p:cNvPr>
          <p:cNvCxnSpPr>
            <a:cxnSpLocks/>
          </p:cNvCxnSpPr>
          <p:nvPr/>
        </p:nvCxnSpPr>
        <p:spPr>
          <a:xfrm>
            <a:off x="5281990" y="2165590"/>
            <a:ext cx="2514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FEDD04BF-AB90-4F3A-9403-9F209E3322E7}"/>
              </a:ext>
            </a:extLst>
          </p:cNvPr>
          <p:cNvCxnSpPr>
            <a:cxnSpLocks/>
          </p:cNvCxnSpPr>
          <p:nvPr/>
        </p:nvCxnSpPr>
        <p:spPr>
          <a:xfrm>
            <a:off x="4914801" y="2519920"/>
            <a:ext cx="2514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1E1EF97D-C130-4ACC-9A2F-A8860159E96C}"/>
              </a:ext>
            </a:extLst>
          </p:cNvPr>
          <p:cNvCxnSpPr>
            <a:cxnSpLocks/>
          </p:cNvCxnSpPr>
          <p:nvPr/>
        </p:nvCxnSpPr>
        <p:spPr>
          <a:xfrm>
            <a:off x="5303420" y="2519920"/>
            <a:ext cx="2514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F3D6D737-3616-4406-8331-D3A033764BFF}"/>
              </a:ext>
            </a:extLst>
          </p:cNvPr>
          <p:cNvCxnSpPr>
            <a:cxnSpLocks/>
          </p:cNvCxnSpPr>
          <p:nvPr/>
        </p:nvCxnSpPr>
        <p:spPr>
          <a:xfrm flipV="1">
            <a:off x="5533450" y="2291320"/>
            <a:ext cx="0" cy="1371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0ACE5B93-3BF1-4281-91C4-7B68BA226295}"/>
              </a:ext>
            </a:extLst>
          </p:cNvPr>
          <p:cNvCxnSpPr>
            <a:cxnSpLocks/>
          </p:cNvCxnSpPr>
          <p:nvPr/>
        </p:nvCxnSpPr>
        <p:spPr>
          <a:xfrm>
            <a:off x="4879937" y="2291320"/>
            <a:ext cx="1" cy="1371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>
            <a:extLst>
              <a:ext uri="{FF2B5EF4-FFF2-40B4-BE49-F238E27FC236}">
                <a16:creationId xmlns:a16="http://schemas.microsoft.com/office/drawing/2014/main" id="{B63BAFF2-10D3-4BED-BEF1-39FDFFA46D69}"/>
              </a:ext>
            </a:extLst>
          </p:cNvPr>
          <p:cNvSpPr txBox="1"/>
          <p:nvPr/>
        </p:nvSpPr>
        <p:spPr>
          <a:xfrm>
            <a:off x="5590268" y="1868728"/>
            <a:ext cx="2855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pollué et menacé par le tourisme de masse malgré des mesures pour lutter contre le surtourisme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F5A870EB-5792-4BC3-8444-927B707859F1}"/>
              </a:ext>
            </a:extLst>
          </p:cNvPr>
          <p:cNvSpPr txBox="1"/>
          <p:nvPr/>
        </p:nvSpPr>
        <p:spPr>
          <a:xfrm>
            <a:off x="4862630" y="61418"/>
            <a:ext cx="3851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u="sng" dirty="0"/>
              <a:t>2. Un développement touristique territorial très inégal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F6BFB5FB-9C31-4A9B-8984-49745F85DFDD}"/>
              </a:ext>
            </a:extLst>
          </p:cNvPr>
          <p:cNvSpPr txBox="1"/>
          <p:nvPr/>
        </p:nvSpPr>
        <p:spPr>
          <a:xfrm>
            <a:off x="5648547" y="5411061"/>
            <a:ext cx="34518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dédié à un tourisme plus vert avec l’essor de l’œnotourisme et de l’agritourisme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825C1003-3ABC-4A22-9C81-0F302CC97841}"/>
              </a:ext>
            </a:extLst>
          </p:cNvPr>
          <p:cNvSpPr txBox="1"/>
          <p:nvPr/>
        </p:nvSpPr>
        <p:spPr>
          <a:xfrm>
            <a:off x="5646721" y="3750181"/>
            <a:ext cx="24345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touristique culturel périphérique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BC922F21-9275-4EE3-83A1-7135543B0211}"/>
              </a:ext>
            </a:extLst>
          </p:cNvPr>
          <p:cNvSpPr txBox="1"/>
          <p:nvPr/>
        </p:nvSpPr>
        <p:spPr>
          <a:xfrm>
            <a:off x="1289795" y="4195664"/>
            <a:ext cx="30065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ouvert au tourisme de montagne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A85320F7-14B9-421D-9334-88CF223D1E16}"/>
              </a:ext>
            </a:extLst>
          </p:cNvPr>
          <p:cNvSpPr txBox="1"/>
          <p:nvPr/>
        </p:nvSpPr>
        <p:spPr>
          <a:xfrm>
            <a:off x="1245870" y="4971343"/>
            <a:ext cx="2434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Station de sport d’hiver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17D8B918-32FB-4D22-BBEA-E5C51D4A684B}"/>
              </a:ext>
            </a:extLst>
          </p:cNvPr>
          <p:cNvSpPr txBox="1"/>
          <p:nvPr/>
        </p:nvSpPr>
        <p:spPr>
          <a:xfrm>
            <a:off x="228600" y="2743003"/>
            <a:ext cx="4031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B. Les formes principales de tourisme</a:t>
            </a:r>
          </a:p>
        </p:txBody>
      </p:sp>
      <p:sp>
        <p:nvSpPr>
          <p:cNvPr id="70" name="ZoneTexte 69">
            <a:extLst>
              <a:ext uri="{FF2B5EF4-FFF2-40B4-BE49-F238E27FC236}">
                <a16:creationId xmlns:a16="http://schemas.microsoft.com/office/drawing/2014/main" id="{985DD93C-B5BA-45AE-8F6F-1AE13917FB57}"/>
              </a:ext>
            </a:extLst>
          </p:cNvPr>
          <p:cNvSpPr txBox="1"/>
          <p:nvPr/>
        </p:nvSpPr>
        <p:spPr>
          <a:xfrm>
            <a:off x="917579" y="1863123"/>
            <a:ext cx="218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Flux touristiques</a:t>
            </a:r>
          </a:p>
        </p:txBody>
      </p:sp>
      <p:sp>
        <p:nvSpPr>
          <p:cNvPr id="78" name="ZoneTexte 77">
            <a:extLst>
              <a:ext uri="{FF2B5EF4-FFF2-40B4-BE49-F238E27FC236}">
                <a16:creationId xmlns:a16="http://schemas.microsoft.com/office/drawing/2014/main" id="{B1098343-B1BE-418B-AA66-60CDCB242C0F}"/>
              </a:ext>
            </a:extLst>
          </p:cNvPr>
          <p:cNvSpPr txBox="1"/>
          <p:nvPr/>
        </p:nvSpPr>
        <p:spPr>
          <a:xfrm>
            <a:off x="5533450" y="4402919"/>
            <a:ext cx="3094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diffusion du tourisme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2CBE065A-FAE3-4C82-BE4A-3C40A49E03E3}"/>
              </a:ext>
            </a:extLst>
          </p:cNvPr>
          <p:cNvSpPr txBox="1"/>
          <p:nvPr/>
        </p:nvSpPr>
        <p:spPr>
          <a:xfrm>
            <a:off x="4875142" y="679822"/>
            <a:ext cx="3451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A. Un pôle majeur menacé 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B68DB446-4C8E-421B-B647-D6269749459E}"/>
              </a:ext>
            </a:extLst>
          </p:cNvPr>
          <p:cNvSpPr txBox="1"/>
          <p:nvPr/>
        </p:nvSpPr>
        <p:spPr>
          <a:xfrm>
            <a:off x="4837318" y="3451216"/>
            <a:ext cx="4031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B. Un espace secondaire culturel 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23E57591-5A69-40C8-84A2-F67DE7354987}"/>
              </a:ext>
            </a:extLst>
          </p:cNvPr>
          <p:cNvSpPr txBox="1"/>
          <p:nvPr/>
        </p:nvSpPr>
        <p:spPr>
          <a:xfrm>
            <a:off x="4847641" y="4784481"/>
            <a:ext cx="40312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C. Un espace périphérique voué à un tourisme moins massif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7B5B9D59-C321-4923-AA1C-D8293C185BB2}"/>
              </a:ext>
            </a:extLst>
          </p:cNvPr>
          <p:cNvSpPr txBox="1"/>
          <p:nvPr/>
        </p:nvSpPr>
        <p:spPr>
          <a:xfrm>
            <a:off x="5668151" y="6319213"/>
            <a:ext cx="2816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Parc national des Dolomites</a:t>
            </a: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858DCA5D-B0E1-48E6-B08C-9CFE22034E6D}"/>
              </a:ext>
            </a:extLst>
          </p:cNvPr>
          <p:cNvSpPr txBox="1"/>
          <p:nvPr/>
        </p:nvSpPr>
        <p:spPr>
          <a:xfrm>
            <a:off x="1001653" y="1004901"/>
            <a:ext cx="218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Aéroport </a:t>
            </a:r>
          </a:p>
        </p:txBody>
      </p:sp>
      <p:sp>
        <p:nvSpPr>
          <p:cNvPr id="73" name="ZoneTexte 72">
            <a:extLst>
              <a:ext uri="{FF2B5EF4-FFF2-40B4-BE49-F238E27FC236}">
                <a16:creationId xmlns:a16="http://schemas.microsoft.com/office/drawing/2014/main" id="{0418C64C-231A-4A36-94D6-BBDA202F3832}"/>
              </a:ext>
            </a:extLst>
          </p:cNvPr>
          <p:cNvSpPr txBox="1"/>
          <p:nvPr/>
        </p:nvSpPr>
        <p:spPr>
          <a:xfrm>
            <a:off x="969573" y="1452098"/>
            <a:ext cx="218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Autoroute  </a:t>
            </a:r>
          </a:p>
        </p:txBody>
      </p:sp>
      <p:sp>
        <p:nvSpPr>
          <p:cNvPr id="79" name="ZoneTexte 78">
            <a:extLst>
              <a:ext uri="{FF2B5EF4-FFF2-40B4-BE49-F238E27FC236}">
                <a16:creationId xmlns:a16="http://schemas.microsoft.com/office/drawing/2014/main" id="{5F6CEC5E-F35D-4969-8404-E49F0A6D1215}"/>
              </a:ext>
            </a:extLst>
          </p:cNvPr>
          <p:cNvSpPr txBox="1"/>
          <p:nvPr/>
        </p:nvSpPr>
        <p:spPr>
          <a:xfrm>
            <a:off x="917579" y="2355325"/>
            <a:ext cx="3162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Flux des paquebots de croisière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FD866EF5-8711-4A25-990F-F5A3EFA8F4A8}"/>
              </a:ext>
            </a:extLst>
          </p:cNvPr>
          <p:cNvSpPr txBox="1"/>
          <p:nvPr/>
        </p:nvSpPr>
        <p:spPr>
          <a:xfrm>
            <a:off x="5590268" y="3081884"/>
            <a:ext cx="2855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Départ des Vénitiens</a:t>
            </a:r>
          </a:p>
        </p:txBody>
      </p:sp>
      <p:sp>
        <p:nvSpPr>
          <p:cNvPr id="2" name="Triangle isocèle 1">
            <a:extLst>
              <a:ext uri="{FF2B5EF4-FFF2-40B4-BE49-F238E27FC236}">
                <a16:creationId xmlns:a16="http://schemas.microsoft.com/office/drawing/2014/main" id="{3693F458-729A-A543-73BF-2B62F91153D5}"/>
              </a:ext>
            </a:extLst>
          </p:cNvPr>
          <p:cNvSpPr/>
          <p:nvPr/>
        </p:nvSpPr>
        <p:spPr>
          <a:xfrm>
            <a:off x="515378" y="1049154"/>
            <a:ext cx="252034" cy="23185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694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Image 49">
            <a:extLst>
              <a:ext uri="{FF2B5EF4-FFF2-40B4-BE49-F238E27FC236}">
                <a16:creationId xmlns:a16="http://schemas.microsoft.com/office/drawing/2014/main" id="{347605F7-0FB5-467A-9C95-9EBBE76000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80" y="437283"/>
            <a:ext cx="7503040" cy="6460082"/>
          </a:xfrm>
          <a:prstGeom prst="rect">
            <a:avLst/>
          </a:prstGeom>
          <a:solidFill>
            <a:srgbClr val="FF0000"/>
          </a:solidFill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E51C2891-7F86-4526-83D8-9F890B165528}"/>
              </a:ext>
            </a:extLst>
          </p:cNvPr>
          <p:cNvSpPr txBox="1"/>
          <p:nvPr/>
        </p:nvSpPr>
        <p:spPr>
          <a:xfrm>
            <a:off x="1548765" y="67951"/>
            <a:ext cx="6046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 Vénétie, un territoire au développement touristique inégal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07AD8022-8FCD-4E17-8D36-9CA7C392B81D}"/>
              </a:ext>
            </a:extLst>
          </p:cNvPr>
          <p:cNvSpPr/>
          <p:nvPr/>
        </p:nvSpPr>
        <p:spPr>
          <a:xfrm>
            <a:off x="4572000" y="4777740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A8ADCFC9-5269-46EF-A4E7-36F8AA3FFB67}"/>
              </a:ext>
            </a:extLst>
          </p:cNvPr>
          <p:cNvSpPr/>
          <p:nvPr/>
        </p:nvSpPr>
        <p:spPr>
          <a:xfrm rot="20196680">
            <a:off x="5523821" y="4018818"/>
            <a:ext cx="607572" cy="40035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9" name="Arc 98">
            <a:extLst>
              <a:ext uri="{FF2B5EF4-FFF2-40B4-BE49-F238E27FC236}">
                <a16:creationId xmlns:a16="http://schemas.microsoft.com/office/drawing/2014/main" id="{65736946-FF3D-44D3-BBCE-7945A3A2B465}"/>
              </a:ext>
            </a:extLst>
          </p:cNvPr>
          <p:cNvSpPr/>
          <p:nvPr/>
        </p:nvSpPr>
        <p:spPr>
          <a:xfrm rot="18448919">
            <a:off x="6115618" y="4381238"/>
            <a:ext cx="213475" cy="15518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0" name="Arc 99">
            <a:extLst>
              <a:ext uri="{FF2B5EF4-FFF2-40B4-BE49-F238E27FC236}">
                <a16:creationId xmlns:a16="http://schemas.microsoft.com/office/drawing/2014/main" id="{0BA67162-1512-4F85-834F-1A81D5A2E4BB}"/>
              </a:ext>
            </a:extLst>
          </p:cNvPr>
          <p:cNvSpPr/>
          <p:nvPr/>
        </p:nvSpPr>
        <p:spPr>
          <a:xfrm rot="18771439">
            <a:off x="5995459" y="4515813"/>
            <a:ext cx="186963" cy="115082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1" name="Arc 100">
            <a:extLst>
              <a:ext uri="{FF2B5EF4-FFF2-40B4-BE49-F238E27FC236}">
                <a16:creationId xmlns:a16="http://schemas.microsoft.com/office/drawing/2014/main" id="{84CBAD43-4247-4D4E-81ED-47AD863FF78E}"/>
              </a:ext>
            </a:extLst>
          </p:cNvPr>
          <p:cNvSpPr/>
          <p:nvPr/>
        </p:nvSpPr>
        <p:spPr>
          <a:xfrm rot="17761635">
            <a:off x="6308546" y="4653734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2" name="Arc 101">
            <a:extLst>
              <a:ext uri="{FF2B5EF4-FFF2-40B4-BE49-F238E27FC236}">
                <a16:creationId xmlns:a16="http://schemas.microsoft.com/office/drawing/2014/main" id="{C0753894-0BA1-49ED-91BB-69DD4A5311FE}"/>
              </a:ext>
            </a:extLst>
          </p:cNvPr>
          <p:cNvSpPr/>
          <p:nvPr/>
        </p:nvSpPr>
        <p:spPr>
          <a:xfrm rot="18180778">
            <a:off x="5977339" y="4415841"/>
            <a:ext cx="174853" cy="129436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3" name="Arc 102">
            <a:extLst>
              <a:ext uri="{FF2B5EF4-FFF2-40B4-BE49-F238E27FC236}">
                <a16:creationId xmlns:a16="http://schemas.microsoft.com/office/drawing/2014/main" id="{3FB8D0FE-6A9A-4A4C-9EFD-C853B3A011D6}"/>
              </a:ext>
            </a:extLst>
          </p:cNvPr>
          <p:cNvSpPr/>
          <p:nvPr/>
        </p:nvSpPr>
        <p:spPr>
          <a:xfrm rot="17761635">
            <a:off x="6275736" y="4590396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4" name="Arc 103">
            <a:extLst>
              <a:ext uri="{FF2B5EF4-FFF2-40B4-BE49-F238E27FC236}">
                <a16:creationId xmlns:a16="http://schemas.microsoft.com/office/drawing/2014/main" id="{A3C0C287-41EA-40A4-84FA-1DED4328B5FE}"/>
              </a:ext>
            </a:extLst>
          </p:cNvPr>
          <p:cNvSpPr/>
          <p:nvPr/>
        </p:nvSpPr>
        <p:spPr>
          <a:xfrm rot="17761635">
            <a:off x="6175497" y="4447593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5" name="Arc 104">
            <a:extLst>
              <a:ext uri="{FF2B5EF4-FFF2-40B4-BE49-F238E27FC236}">
                <a16:creationId xmlns:a16="http://schemas.microsoft.com/office/drawing/2014/main" id="{1B2F5B84-B63B-4435-85BD-4BD8FF4E6BAD}"/>
              </a:ext>
            </a:extLst>
          </p:cNvPr>
          <p:cNvSpPr/>
          <p:nvPr/>
        </p:nvSpPr>
        <p:spPr>
          <a:xfrm rot="17761635">
            <a:off x="6242927" y="4511259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6" name="Arc 105">
            <a:extLst>
              <a:ext uri="{FF2B5EF4-FFF2-40B4-BE49-F238E27FC236}">
                <a16:creationId xmlns:a16="http://schemas.microsoft.com/office/drawing/2014/main" id="{22FCB916-EFCE-4D30-8664-138607B792C3}"/>
              </a:ext>
            </a:extLst>
          </p:cNvPr>
          <p:cNvSpPr/>
          <p:nvPr/>
        </p:nvSpPr>
        <p:spPr>
          <a:xfrm rot="17761635">
            <a:off x="6064351" y="4575343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7" name="Arc 106">
            <a:extLst>
              <a:ext uri="{FF2B5EF4-FFF2-40B4-BE49-F238E27FC236}">
                <a16:creationId xmlns:a16="http://schemas.microsoft.com/office/drawing/2014/main" id="{40937A62-C045-4E8D-AEDF-D8375056A1CC}"/>
              </a:ext>
            </a:extLst>
          </p:cNvPr>
          <p:cNvSpPr/>
          <p:nvPr/>
        </p:nvSpPr>
        <p:spPr>
          <a:xfrm rot="17761635">
            <a:off x="6079788" y="4667731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8" name="Arc 107">
            <a:extLst>
              <a:ext uri="{FF2B5EF4-FFF2-40B4-BE49-F238E27FC236}">
                <a16:creationId xmlns:a16="http://schemas.microsoft.com/office/drawing/2014/main" id="{C5AF4C2C-5F54-41AC-9A84-5820A00EA104}"/>
              </a:ext>
            </a:extLst>
          </p:cNvPr>
          <p:cNvSpPr/>
          <p:nvPr/>
        </p:nvSpPr>
        <p:spPr>
          <a:xfrm rot="17761635">
            <a:off x="6130171" y="4727216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9" name="Arc 108">
            <a:extLst>
              <a:ext uri="{FF2B5EF4-FFF2-40B4-BE49-F238E27FC236}">
                <a16:creationId xmlns:a16="http://schemas.microsoft.com/office/drawing/2014/main" id="{A4567C05-D2E1-494F-84F6-73C703EB4F62}"/>
              </a:ext>
            </a:extLst>
          </p:cNvPr>
          <p:cNvSpPr/>
          <p:nvPr/>
        </p:nvSpPr>
        <p:spPr>
          <a:xfrm rot="17761635">
            <a:off x="5805059" y="4827769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0" name="Arc 109">
            <a:extLst>
              <a:ext uri="{FF2B5EF4-FFF2-40B4-BE49-F238E27FC236}">
                <a16:creationId xmlns:a16="http://schemas.microsoft.com/office/drawing/2014/main" id="{7550E6EA-619E-4433-9D47-483B58315829}"/>
              </a:ext>
            </a:extLst>
          </p:cNvPr>
          <p:cNvSpPr/>
          <p:nvPr/>
        </p:nvSpPr>
        <p:spPr>
          <a:xfrm rot="17761635">
            <a:off x="5909518" y="4748037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1" name="Arc 110">
            <a:extLst>
              <a:ext uri="{FF2B5EF4-FFF2-40B4-BE49-F238E27FC236}">
                <a16:creationId xmlns:a16="http://schemas.microsoft.com/office/drawing/2014/main" id="{EFB356AE-89A9-404A-8E82-44D437A56374}"/>
              </a:ext>
            </a:extLst>
          </p:cNvPr>
          <p:cNvSpPr/>
          <p:nvPr/>
        </p:nvSpPr>
        <p:spPr>
          <a:xfrm rot="17761635">
            <a:off x="5924992" y="4843074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2" name="Arc 111">
            <a:extLst>
              <a:ext uri="{FF2B5EF4-FFF2-40B4-BE49-F238E27FC236}">
                <a16:creationId xmlns:a16="http://schemas.microsoft.com/office/drawing/2014/main" id="{B4F641F1-012A-4583-9ADA-5297F27F469D}"/>
              </a:ext>
            </a:extLst>
          </p:cNvPr>
          <p:cNvSpPr/>
          <p:nvPr/>
        </p:nvSpPr>
        <p:spPr>
          <a:xfrm rot="17761635">
            <a:off x="5756930" y="4926945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26" name="Connecteur droit 125">
            <a:extLst>
              <a:ext uri="{FF2B5EF4-FFF2-40B4-BE49-F238E27FC236}">
                <a16:creationId xmlns:a16="http://schemas.microsoft.com/office/drawing/2014/main" id="{427D4C69-E847-4882-9411-F472DCD46472}"/>
              </a:ext>
            </a:extLst>
          </p:cNvPr>
          <p:cNvCxnSpPr>
            <a:cxnSpLocks/>
          </p:cNvCxnSpPr>
          <p:nvPr/>
        </p:nvCxnSpPr>
        <p:spPr>
          <a:xfrm flipV="1">
            <a:off x="6270728" y="4709160"/>
            <a:ext cx="198652" cy="879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necteur droit 127">
            <a:extLst>
              <a:ext uri="{FF2B5EF4-FFF2-40B4-BE49-F238E27FC236}">
                <a16:creationId xmlns:a16="http://schemas.microsoft.com/office/drawing/2014/main" id="{72A79368-1036-4B4C-82B5-20411FB3FFA7}"/>
              </a:ext>
            </a:extLst>
          </p:cNvPr>
          <p:cNvCxnSpPr>
            <a:cxnSpLocks/>
          </p:cNvCxnSpPr>
          <p:nvPr/>
        </p:nvCxnSpPr>
        <p:spPr>
          <a:xfrm flipV="1">
            <a:off x="6016698" y="4823844"/>
            <a:ext cx="212667" cy="8387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128">
            <a:extLst>
              <a:ext uri="{FF2B5EF4-FFF2-40B4-BE49-F238E27FC236}">
                <a16:creationId xmlns:a16="http://schemas.microsoft.com/office/drawing/2014/main" id="{E9336B3D-2D9D-42B8-B238-1BA0BA2B88B5}"/>
              </a:ext>
            </a:extLst>
          </p:cNvPr>
          <p:cNvCxnSpPr>
            <a:cxnSpLocks/>
          </p:cNvCxnSpPr>
          <p:nvPr/>
        </p:nvCxnSpPr>
        <p:spPr>
          <a:xfrm flipV="1">
            <a:off x="5725871" y="4945360"/>
            <a:ext cx="206299" cy="886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necteur droit 133">
            <a:extLst>
              <a:ext uri="{FF2B5EF4-FFF2-40B4-BE49-F238E27FC236}">
                <a16:creationId xmlns:a16="http://schemas.microsoft.com/office/drawing/2014/main" id="{2E63AD67-6263-4A8A-9B8A-5E47E8A177EC}"/>
              </a:ext>
            </a:extLst>
          </p:cNvPr>
          <p:cNvCxnSpPr>
            <a:cxnSpLocks/>
          </p:cNvCxnSpPr>
          <p:nvPr/>
        </p:nvCxnSpPr>
        <p:spPr>
          <a:xfrm flipV="1">
            <a:off x="5657850" y="4112594"/>
            <a:ext cx="205740" cy="91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necteur droit 134">
            <a:extLst>
              <a:ext uri="{FF2B5EF4-FFF2-40B4-BE49-F238E27FC236}">
                <a16:creationId xmlns:a16="http://schemas.microsoft.com/office/drawing/2014/main" id="{D28E04C9-99C2-4D8E-B1ED-7FE70FA946CC}"/>
              </a:ext>
            </a:extLst>
          </p:cNvPr>
          <p:cNvCxnSpPr>
            <a:cxnSpLocks/>
          </p:cNvCxnSpPr>
          <p:nvPr/>
        </p:nvCxnSpPr>
        <p:spPr>
          <a:xfrm flipH="1" flipV="1">
            <a:off x="6259011" y="4196594"/>
            <a:ext cx="80691" cy="2196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Connecteur droit 135">
            <a:extLst>
              <a:ext uri="{FF2B5EF4-FFF2-40B4-BE49-F238E27FC236}">
                <a16:creationId xmlns:a16="http://schemas.microsoft.com/office/drawing/2014/main" id="{0E6290EB-F796-4FA1-BFA6-EF034DD43A7A}"/>
              </a:ext>
            </a:extLst>
          </p:cNvPr>
          <p:cNvCxnSpPr>
            <a:cxnSpLocks/>
          </p:cNvCxnSpPr>
          <p:nvPr/>
        </p:nvCxnSpPr>
        <p:spPr>
          <a:xfrm flipH="1" flipV="1">
            <a:off x="6385028" y="4490908"/>
            <a:ext cx="100239" cy="1953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necteur droit 149">
            <a:extLst>
              <a:ext uri="{FF2B5EF4-FFF2-40B4-BE49-F238E27FC236}">
                <a16:creationId xmlns:a16="http://schemas.microsoft.com/office/drawing/2014/main" id="{C1E3592F-4BE1-4D75-BA35-6ABD667BF0BD}"/>
              </a:ext>
            </a:extLst>
          </p:cNvPr>
          <p:cNvCxnSpPr>
            <a:cxnSpLocks/>
          </p:cNvCxnSpPr>
          <p:nvPr/>
        </p:nvCxnSpPr>
        <p:spPr>
          <a:xfrm>
            <a:off x="6142428" y="3936397"/>
            <a:ext cx="86937" cy="1943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152">
            <a:extLst>
              <a:ext uri="{FF2B5EF4-FFF2-40B4-BE49-F238E27FC236}">
                <a16:creationId xmlns:a16="http://schemas.microsoft.com/office/drawing/2014/main" id="{C7889E74-ABCB-4EAB-B0C3-20F010218B51}"/>
              </a:ext>
            </a:extLst>
          </p:cNvPr>
          <p:cNvCxnSpPr>
            <a:cxnSpLocks/>
          </p:cNvCxnSpPr>
          <p:nvPr/>
        </p:nvCxnSpPr>
        <p:spPr>
          <a:xfrm flipV="1">
            <a:off x="5893402" y="3993571"/>
            <a:ext cx="179738" cy="962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Parallélogramme 95">
            <a:extLst>
              <a:ext uri="{FF2B5EF4-FFF2-40B4-BE49-F238E27FC236}">
                <a16:creationId xmlns:a16="http://schemas.microsoft.com/office/drawing/2014/main" id="{2E1F4E02-5754-4057-9FDB-10AA58857E47}"/>
              </a:ext>
            </a:extLst>
          </p:cNvPr>
          <p:cNvSpPr/>
          <p:nvPr/>
        </p:nvSpPr>
        <p:spPr>
          <a:xfrm rot="6482234">
            <a:off x="5159168" y="4364226"/>
            <a:ext cx="800063" cy="529548"/>
          </a:xfrm>
          <a:prstGeom prst="parallelogram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7" name="Connecteur droit 156">
            <a:extLst>
              <a:ext uri="{FF2B5EF4-FFF2-40B4-BE49-F238E27FC236}">
                <a16:creationId xmlns:a16="http://schemas.microsoft.com/office/drawing/2014/main" id="{6233CCAB-5788-4FE9-97AD-6FA24CF06410}"/>
              </a:ext>
            </a:extLst>
          </p:cNvPr>
          <p:cNvCxnSpPr>
            <a:cxnSpLocks/>
          </p:cNvCxnSpPr>
          <p:nvPr/>
        </p:nvCxnSpPr>
        <p:spPr>
          <a:xfrm flipV="1">
            <a:off x="5626032" y="4264035"/>
            <a:ext cx="23542" cy="2004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eur droit 159">
            <a:extLst>
              <a:ext uri="{FF2B5EF4-FFF2-40B4-BE49-F238E27FC236}">
                <a16:creationId xmlns:a16="http://schemas.microsoft.com/office/drawing/2014/main" id="{5CF8D0C6-E7B7-49C1-8EDD-EED4E93F6C15}"/>
              </a:ext>
            </a:extLst>
          </p:cNvPr>
          <p:cNvCxnSpPr>
            <a:cxnSpLocks/>
          </p:cNvCxnSpPr>
          <p:nvPr/>
        </p:nvCxnSpPr>
        <p:spPr>
          <a:xfrm flipH="1" flipV="1">
            <a:off x="5617451" y="4560778"/>
            <a:ext cx="36845" cy="2142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>
            <a:extLst>
              <a:ext uri="{FF2B5EF4-FFF2-40B4-BE49-F238E27FC236}">
                <a16:creationId xmlns:a16="http://schemas.microsoft.com/office/drawing/2014/main" id="{8E173931-5F54-49D0-A21F-122155FEF959}"/>
              </a:ext>
            </a:extLst>
          </p:cNvPr>
          <p:cNvCxnSpPr>
            <a:cxnSpLocks/>
          </p:cNvCxnSpPr>
          <p:nvPr/>
        </p:nvCxnSpPr>
        <p:spPr>
          <a:xfrm flipH="1" flipV="1">
            <a:off x="5684943" y="4822261"/>
            <a:ext cx="18933" cy="1904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cteur droit 173">
            <a:extLst>
              <a:ext uri="{FF2B5EF4-FFF2-40B4-BE49-F238E27FC236}">
                <a16:creationId xmlns:a16="http://schemas.microsoft.com/office/drawing/2014/main" id="{8489EBA5-59C3-4674-A279-759E4001AE6B}"/>
              </a:ext>
            </a:extLst>
          </p:cNvPr>
          <p:cNvCxnSpPr>
            <a:cxnSpLocks/>
          </p:cNvCxnSpPr>
          <p:nvPr/>
        </p:nvCxnSpPr>
        <p:spPr>
          <a:xfrm flipH="1" flipV="1">
            <a:off x="6137751" y="3947226"/>
            <a:ext cx="100239" cy="1953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Ellipse 226">
            <a:extLst>
              <a:ext uri="{FF2B5EF4-FFF2-40B4-BE49-F238E27FC236}">
                <a16:creationId xmlns:a16="http://schemas.microsoft.com/office/drawing/2014/main" id="{306D3C08-BAF0-454E-87FC-7276159CEF31}"/>
              </a:ext>
            </a:extLst>
          </p:cNvPr>
          <p:cNvSpPr/>
          <p:nvPr/>
        </p:nvSpPr>
        <p:spPr>
          <a:xfrm>
            <a:off x="4038600" y="4157426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4" name="ZoneTexte 283">
            <a:extLst>
              <a:ext uri="{FF2B5EF4-FFF2-40B4-BE49-F238E27FC236}">
                <a16:creationId xmlns:a16="http://schemas.microsoft.com/office/drawing/2014/main" id="{04301E99-514A-4E1A-8C97-D55E47328D44}"/>
              </a:ext>
            </a:extLst>
          </p:cNvPr>
          <p:cNvSpPr txBox="1"/>
          <p:nvPr/>
        </p:nvSpPr>
        <p:spPr>
          <a:xfrm>
            <a:off x="2225487" y="6272956"/>
            <a:ext cx="19448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EMILIE-ROMAGNE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9E33D151-A069-4646-A677-4C55A86CF66B}"/>
              </a:ext>
            </a:extLst>
          </p:cNvPr>
          <p:cNvSpPr/>
          <p:nvPr/>
        </p:nvSpPr>
        <p:spPr>
          <a:xfrm>
            <a:off x="5759574" y="4423618"/>
            <a:ext cx="274320" cy="2743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9" name="Ellipse 228">
            <a:extLst>
              <a:ext uri="{FF2B5EF4-FFF2-40B4-BE49-F238E27FC236}">
                <a16:creationId xmlns:a16="http://schemas.microsoft.com/office/drawing/2014/main" id="{C2836212-6679-4547-BDAB-178A01D409A2}"/>
              </a:ext>
            </a:extLst>
          </p:cNvPr>
          <p:cNvSpPr/>
          <p:nvPr/>
        </p:nvSpPr>
        <p:spPr>
          <a:xfrm>
            <a:off x="3066723" y="4374546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Triangle isocèle 13">
            <a:extLst>
              <a:ext uri="{FF2B5EF4-FFF2-40B4-BE49-F238E27FC236}">
                <a16:creationId xmlns:a16="http://schemas.microsoft.com/office/drawing/2014/main" id="{1CDEAF03-CEC4-3457-C995-262C2D76327F}"/>
              </a:ext>
            </a:extLst>
          </p:cNvPr>
          <p:cNvSpPr/>
          <p:nvPr/>
        </p:nvSpPr>
        <p:spPr>
          <a:xfrm>
            <a:off x="2839452" y="4508378"/>
            <a:ext cx="153313" cy="21790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riangle isocèle 19">
            <a:extLst>
              <a:ext uri="{FF2B5EF4-FFF2-40B4-BE49-F238E27FC236}">
                <a16:creationId xmlns:a16="http://schemas.microsoft.com/office/drawing/2014/main" id="{4E4D45D5-E766-85C0-6EBC-86D056C6F823}"/>
              </a:ext>
            </a:extLst>
          </p:cNvPr>
          <p:cNvSpPr/>
          <p:nvPr/>
        </p:nvSpPr>
        <p:spPr>
          <a:xfrm>
            <a:off x="5458568" y="4023504"/>
            <a:ext cx="153313" cy="21790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Triangle isocèle 20">
            <a:extLst>
              <a:ext uri="{FF2B5EF4-FFF2-40B4-BE49-F238E27FC236}">
                <a16:creationId xmlns:a16="http://schemas.microsoft.com/office/drawing/2014/main" id="{075C15EA-3F65-49CC-66DE-BA84A0EE5A15}"/>
              </a:ext>
            </a:extLst>
          </p:cNvPr>
          <p:cNvSpPr/>
          <p:nvPr/>
        </p:nvSpPr>
        <p:spPr>
          <a:xfrm>
            <a:off x="5937261" y="4070185"/>
            <a:ext cx="153313" cy="21790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C8F7771C-D95F-4B41-8CC6-8842202A85F8}"/>
              </a:ext>
            </a:extLst>
          </p:cNvPr>
          <p:cNvSpPr/>
          <p:nvPr/>
        </p:nvSpPr>
        <p:spPr>
          <a:xfrm>
            <a:off x="5614437" y="3912553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4523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AC68C9-1458-3CF2-FC42-B1D144F821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>
            <a:extLst>
              <a:ext uri="{FF2B5EF4-FFF2-40B4-BE49-F238E27FC236}">
                <a16:creationId xmlns:a16="http://schemas.microsoft.com/office/drawing/2014/main" id="{F9C91F51-86AE-720A-1113-747A592954EE}"/>
              </a:ext>
            </a:extLst>
          </p:cNvPr>
          <p:cNvSpPr/>
          <p:nvPr/>
        </p:nvSpPr>
        <p:spPr>
          <a:xfrm>
            <a:off x="660243" y="3758390"/>
            <a:ext cx="274320" cy="2743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8B3AE46-2083-3241-D438-0696F484229A}"/>
              </a:ext>
            </a:extLst>
          </p:cNvPr>
          <p:cNvSpPr txBox="1"/>
          <p:nvPr/>
        </p:nvSpPr>
        <p:spPr>
          <a:xfrm>
            <a:off x="228600" y="122497"/>
            <a:ext cx="38519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u="sng" dirty="0"/>
              <a:t>1. Les offres touristiques majeures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EA5DBD6-A49A-8561-E89C-AE045269C69E}"/>
              </a:ext>
            </a:extLst>
          </p:cNvPr>
          <p:cNvSpPr txBox="1"/>
          <p:nvPr/>
        </p:nvSpPr>
        <p:spPr>
          <a:xfrm>
            <a:off x="228600" y="522607"/>
            <a:ext cx="3451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A. Une excellente accessibilité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B207EC-60C0-5C48-E0CB-EDBFA1CD4450}"/>
              </a:ext>
            </a:extLst>
          </p:cNvPr>
          <p:cNvSpPr/>
          <p:nvPr/>
        </p:nvSpPr>
        <p:spPr>
          <a:xfrm>
            <a:off x="4858748" y="1312193"/>
            <a:ext cx="617220" cy="274320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EF4CC74-39D4-E7A1-7E85-201D56561408}"/>
              </a:ext>
            </a:extLst>
          </p:cNvPr>
          <p:cNvSpPr txBox="1"/>
          <p:nvPr/>
        </p:nvSpPr>
        <p:spPr>
          <a:xfrm>
            <a:off x="5590268" y="987688"/>
            <a:ext cx="34518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touristique fort :</a:t>
            </a:r>
          </a:p>
          <a:p>
            <a:r>
              <a:rPr lang="fr-FR" dirty="0"/>
              <a:t>Venise et sa lagune aux atouts culturels incomparables</a:t>
            </a:r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8238265C-FF7F-7151-26DB-9F8E350A97D4}"/>
              </a:ext>
            </a:extLst>
          </p:cNvPr>
          <p:cNvSpPr/>
          <p:nvPr/>
        </p:nvSpPr>
        <p:spPr>
          <a:xfrm rot="17761635">
            <a:off x="557881" y="5756865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357753FE-CBAA-D3DF-B02D-6130C0D41AD6}"/>
              </a:ext>
            </a:extLst>
          </p:cNvPr>
          <p:cNvSpPr/>
          <p:nvPr/>
        </p:nvSpPr>
        <p:spPr>
          <a:xfrm rot="17761635">
            <a:off x="740475" y="5747087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943E82A-715D-8219-2935-E5BF420D7E13}"/>
              </a:ext>
            </a:extLst>
          </p:cNvPr>
          <p:cNvSpPr/>
          <p:nvPr/>
        </p:nvSpPr>
        <p:spPr>
          <a:xfrm>
            <a:off x="511559" y="5706220"/>
            <a:ext cx="617220" cy="2743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91840126-9A4B-D765-A2B6-F21BE9AEB988}"/>
              </a:ext>
            </a:extLst>
          </p:cNvPr>
          <p:cNvSpPr/>
          <p:nvPr/>
        </p:nvSpPr>
        <p:spPr>
          <a:xfrm rot="17761635">
            <a:off x="951666" y="5766404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E6A34BB0-A135-87B0-CFE4-24DF5B26C857}"/>
              </a:ext>
            </a:extLst>
          </p:cNvPr>
          <p:cNvSpPr/>
          <p:nvPr/>
        </p:nvSpPr>
        <p:spPr>
          <a:xfrm rot="17761635">
            <a:off x="722357" y="5885090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E1ED86B0-02EC-9BC7-3EBF-6460957C7FC6}"/>
              </a:ext>
            </a:extLst>
          </p:cNvPr>
          <p:cNvSpPr/>
          <p:nvPr/>
        </p:nvSpPr>
        <p:spPr>
          <a:xfrm rot="17761635">
            <a:off x="545328" y="5891956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9B8C0D7E-98EC-01C0-5560-F912C669FE00}"/>
              </a:ext>
            </a:extLst>
          </p:cNvPr>
          <p:cNvSpPr/>
          <p:nvPr/>
        </p:nvSpPr>
        <p:spPr>
          <a:xfrm rot="17761635">
            <a:off x="919249" y="5890704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9D951D33-F276-4DBA-9C91-097BE7030B7C}"/>
              </a:ext>
            </a:extLst>
          </p:cNvPr>
          <p:cNvSpPr txBox="1"/>
          <p:nvPr/>
        </p:nvSpPr>
        <p:spPr>
          <a:xfrm>
            <a:off x="1274656" y="3732022"/>
            <a:ext cx="2434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Ville culturelle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F295EEF7-353A-8EF1-5C2B-8F9BAB2F503D}"/>
              </a:ext>
            </a:extLst>
          </p:cNvPr>
          <p:cNvSpPr txBox="1"/>
          <p:nvPr/>
        </p:nvSpPr>
        <p:spPr>
          <a:xfrm>
            <a:off x="1289795" y="5529933"/>
            <a:ext cx="2186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du tourisme de croisière</a:t>
            </a: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EDF08B30-2E2A-8F41-8EF8-1CE706FCE6BF}"/>
              </a:ext>
            </a:extLst>
          </p:cNvPr>
          <p:cNvCxnSpPr>
            <a:cxnSpLocks/>
          </p:cNvCxnSpPr>
          <p:nvPr/>
        </p:nvCxnSpPr>
        <p:spPr>
          <a:xfrm>
            <a:off x="474538" y="3382119"/>
            <a:ext cx="560643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>
            <a:extLst>
              <a:ext uri="{FF2B5EF4-FFF2-40B4-BE49-F238E27FC236}">
                <a16:creationId xmlns:a16="http://schemas.microsoft.com/office/drawing/2014/main" id="{7890F71C-917A-CD71-8660-210540E93172}"/>
              </a:ext>
            </a:extLst>
          </p:cNvPr>
          <p:cNvSpPr txBox="1"/>
          <p:nvPr/>
        </p:nvSpPr>
        <p:spPr>
          <a:xfrm>
            <a:off x="1249941" y="3197453"/>
            <a:ext cx="218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Littoral balnéaire</a:t>
            </a: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DA84BA65-9BBA-BEA8-854C-FD4D1F709771}"/>
              </a:ext>
            </a:extLst>
          </p:cNvPr>
          <p:cNvCxnSpPr>
            <a:cxnSpLocks/>
          </p:cNvCxnSpPr>
          <p:nvPr/>
        </p:nvCxnSpPr>
        <p:spPr>
          <a:xfrm>
            <a:off x="4845888" y="2229595"/>
            <a:ext cx="2514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40B51725-DAF8-C8F8-B9E1-14B09694EB88}"/>
              </a:ext>
            </a:extLst>
          </p:cNvPr>
          <p:cNvCxnSpPr>
            <a:cxnSpLocks/>
          </p:cNvCxnSpPr>
          <p:nvPr/>
        </p:nvCxnSpPr>
        <p:spPr>
          <a:xfrm>
            <a:off x="5224508" y="2229595"/>
            <a:ext cx="2514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12CCE385-BC8B-9D89-80A6-6F46BC98900F}"/>
              </a:ext>
            </a:extLst>
          </p:cNvPr>
          <p:cNvCxnSpPr>
            <a:cxnSpLocks/>
          </p:cNvCxnSpPr>
          <p:nvPr/>
        </p:nvCxnSpPr>
        <p:spPr>
          <a:xfrm>
            <a:off x="4857319" y="2583925"/>
            <a:ext cx="2514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9E893D2A-E65A-3593-95CD-C185CF9B467E}"/>
              </a:ext>
            </a:extLst>
          </p:cNvPr>
          <p:cNvCxnSpPr>
            <a:cxnSpLocks/>
          </p:cNvCxnSpPr>
          <p:nvPr/>
        </p:nvCxnSpPr>
        <p:spPr>
          <a:xfrm>
            <a:off x="5245938" y="2583925"/>
            <a:ext cx="2514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16DE15DB-E3A2-E170-F4B3-E4A6E9419CDD}"/>
              </a:ext>
            </a:extLst>
          </p:cNvPr>
          <p:cNvCxnSpPr>
            <a:cxnSpLocks/>
          </p:cNvCxnSpPr>
          <p:nvPr/>
        </p:nvCxnSpPr>
        <p:spPr>
          <a:xfrm flipV="1">
            <a:off x="5475968" y="2355325"/>
            <a:ext cx="0" cy="1371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0E259B87-35D3-39AF-D2AB-5EE4C332A18B}"/>
              </a:ext>
            </a:extLst>
          </p:cNvPr>
          <p:cNvCxnSpPr>
            <a:cxnSpLocks/>
          </p:cNvCxnSpPr>
          <p:nvPr/>
        </p:nvCxnSpPr>
        <p:spPr>
          <a:xfrm>
            <a:off x="4822455" y="2355325"/>
            <a:ext cx="1" cy="1371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>
            <a:extLst>
              <a:ext uri="{FF2B5EF4-FFF2-40B4-BE49-F238E27FC236}">
                <a16:creationId xmlns:a16="http://schemas.microsoft.com/office/drawing/2014/main" id="{DA2216A0-5FF9-8356-28EE-69EE2D4718B3}"/>
              </a:ext>
            </a:extLst>
          </p:cNvPr>
          <p:cNvSpPr txBox="1"/>
          <p:nvPr/>
        </p:nvSpPr>
        <p:spPr>
          <a:xfrm>
            <a:off x="4862630" y="61418"/>
            <a:ext cx="3851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u="sng" dirty="0"/>
              <a:t>2. Un développement touristique territorial très inégal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85CEAC68-5BE4-8A00-21F5-63B6F30193EA}"/>
              </a:ext>
            </a:extLst>
          </p:cNvPr>
          <p:cNvSpPr txBox="1"/>
          <p:nvPr/>
        </p:nvSpPr>
        <p:spPr>
          <a:xfrm>
            <a:off x="5613105" y="5454332"/>
            <a:ext cx="34518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dédié à un tourisme plus vert avec l’essor de l’œnotourisme et de l’agritourisme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E8479A3-355D-8947-889D-96E3F9CFE331}"/>
              </a:ext>
            </a:extLst>
          </p:cNvPr>
          <p:cNvSpPr/>
          <p:nvPr/>
        </p:nvSpPr>
        <p:spPr>
          <a:xfrm>
            <a:off x="4919123" y="3891139"/>
            <a:ext cx="617220" cy="274320"/>
          </a:xfrm>
          <a:prstGeom prst="rect">
            <a:avLst/>
          </a:prstGeom>
          <a:solidFill>
            <a:srgbClr val="F6640A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DC69ACC3-8FF7-361B-D3FB-A8FEE9505F10}"/>
              </a:ext>
            </a:extLst>
          </p:cNvPr>
          <p:cNvSpPr txBox="1"/>
          <p:nvPr/>
        </p:nvSpPr>
        <p:spPr>
          <a:xfrm>
            <a:off x="5606356" y="3699830"/>
            <a:ext cx="24345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touristique culturel périphérique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37DC77EB-8A22-C8FE-9EB3-A8ED55D3C307}"/>
              </a:ext>
            </a:extLst>
          </p:cNvPr>
          <p:cNvSpPr txBox="1"/>
          <p:nvPr/>
        </p:nvSpPr>
        <p:spPr>
          <a:xfrm>
            <a:off x="1289795" y="4195664"/>
            <a:ext cx="30065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ouvert au tourisme de montagne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5754231C-DD79-3C9D-B296-A8E8FDB29977}"/>
              </a:ext>
            </a:extLst>
          </p:cNvPr>
          <p:cNvSpPr txBox="1"/>
          <p:nvPr/>
        </p:nvSpPr>
        <p:spPr>
          <a:xfrm>
            <a:off x="1245870" y="4971343"/>
            <a:ext cx="2434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Station de sport d’hiver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25D49A90-C316-D5F8-4B5F-FC1F266A4B83}"/>
              </a:ext>
            </a:extLst>
          </p:cNvPr>
          <p:cNvSpPr txBox="1"/>
          <p:nvPr/>
        </p:nvSpPr>
        <p:spPr>
          <a:xfrm>
            <a:off x="228600" y="2743003"/>
            <a:ext cx="4031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B. Les formes principales de tourisme</a:t>
            </a:r>
          </a:p>
        </p:txBody>
      </p:sp>
      <p:sp>
        <p:nvSpPr>
          <p:cNvPr id="70" name="ZoneTexte 69">
            <a:extLst>
              <a:ext uri="{FF2B5EF4-FFF2-40B4-BE49-F238E27FC236}">
                <a16:creationId xmlns:a16="http://schemas.microsoft.com/office/drawing/2014/main" id="{88E5C9A3-1A9F-7446-D80C-81E8590940B5}"/>
              </a:ext>
            </a:extLst>
          </p:cNvPr>
          <p:cNvSpPr txBox="1"/>
          <p:nvPr/>
        </p:nvSpPr>
        <p:spPr>
          <a:xfrm>
            <a:off x="917579" y="1863123"/>
            <a:ext cx="218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Flux touristiques</a:t>
            </a:r>
          </a:p>
        </p:txBody>
      </p:sp>
      <p:sp>
        <p:nvSpPr>
          <p:cNvPr id="78" name="ZoneTexte 77">
            <a:extLst>
              <a:ext uri="{FF2B5EF4-FFF2-40B4-BE49-F238E27FC236}">
                <a16:creationId xmlns:a16="http://schemas.microsoft.com/office/drawing/2014/main" id="{70806A9A-F4D4-E43F-DF35-AC2FBBE51B34}"/>
              </a:ext>
            </a:extLst>
          </p:cNvPr>
          <p:cNvSpPr txBox="1"/>
          <p:nvPr/>
        </p:nvSpPr>
        <p:spPr>
          <a:xfrm>
            <a:off x="5606356" y="4448955"/>
            <a:ext cx="3094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diffusion du tourisme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9DBB86C9-4F9E-6287-0599-A4343A5B98FB}"/>
              </a:ext>
            </a:extLst>
          </p:cNvPr>
          <p:cNvSpPr txBox="1"/>
          <p:nvPr/>
        </p:nvSpPr>
        <p:spPr>
          <a:xfrm>
            <a:off x="4875142" y="679822"/>
            <a:ext cx="3451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A. Un pôle majeur menacé 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1378285D-8DD7-D54B-486F-A8C7CF6E1834}"/>
              </a:ext>
            </a:extLst>
          </p:cNvPr>
          <p:cNvSpPr txBox="1"/>
          <p:nvPr/>
        </p:nvSpPr>
        <p:spPr>
          <a:xfrm>
            <a:off x="4875142" y="3320229"/>
            <a:ext cx="4031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B. Un espace secondaire culturel 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B47660AF-47C3-5BDB-56B2-3296C5BB0CD4}"/>
              </a:ext>
            </a:extLst>
          </p:cNvPr>
          <p:cNvSpPr txBox="1"/>
          <p:nvPr/>
        </p:nvSpPr>
        <p:spPr>
          <a:xfrm>
            <a:off x="4858748" y="4854712"/>
            <a:ext cx="40312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C. Un espace périphérique voué à un tourisme moins massif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0BF3BD53-759E-2B89-CF3B-DF682A0D6D09}"/>
              </a:ext>
            </a:extLst>
          </p:cNvPr>
          <p:cNvSpPr txBox="1"/>
          <p:nvPr/>
        </p:nvSpPr>
        <p:spPr>
          <a:xfrm>
            <a:off x="5657062" y="6449327"/>
            <a:ext cx="2816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Parc national des Dolomites</a:t>
            </a: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10C44970-D3F4-FEF9-A334-DACD2D041DBD}"/>
              </a:ext>
            </a:extLst>
          </p:cNvPr>
          <p:cNvSpPr txBox="1"/>
          <p:nvPr/>
        </p:nvSpPr>
        <p:spPr>
          <a:xfrm>
            <a:off x="1001653" y="1004901"/>
            <a:ext cx="218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Aéroport </a:t>
            </a:r>
          </a:p>
        </p:txBody>
      </p:sp>
      <p:cxnSp>
        <p:nvCxnSpPr>
          <p:cNvPr id="72" name="Connecteur droit 71">
            <a:extLst>
              <a:ext uri="{FF2B5EF4-FFF2-40B4-BE49-F238E27FC236}">
                <a16:creationId xmlns:a16="http://schemas.microsoft.com/office/drawing/2014/main" id="{E02A8D29-9152-6692-5184-BF3B557D9EC5}"/>
              </a:ext>
            </a:extLst>
          </p:cNvPr>
          <p:cNvCxnSpPr>
            <a:cxnSpLocks/>
          </p:cNvCxnSpPr>
          <p:nvPr/>
        </p:nvCxnSpPr>
        <p:spPr>
          <a:xfrm>
            <a:off x="342613" y="1650342"/>
            <a:ext cx="526628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ZoneTexte 72">
            <a:extLst>
              <a:ext uri="{FF2B5EF4-FFF2-40B4-BE49-F238E27FC236}">
                <a16:creationId xmlns:a16="http://schemas.microsoft.com/office/drawing/2014/main" id="{00E452CE-42B0-4A34-850F-13F1B3C623D7}"/>
              </a:ext>
            </a:extLst>
          </p:cNvPr>
          <p:cNvSpPr txBox="1"/>
          <p:nvPr/>
        </p:nvSpPr>
        <p:spPr>
          <a:xfrm>
            <a:off x="969573" y="1452098"/>
            <a:ext cx="218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Autoroute  </a:t>
            </a:r>
          </a:p>
        </p:txBody>
      </p:sp>
      <p:sp>
        <p:nvSpPr>
          <p:cNvPr id="79" name="ZoneTexte 78">
            <a:extLst>
              <a:ext uri="{FF2B5EF4-FFF2-40B4-BE49-F238E27FC236}">
                <a16:creationId xmlns:a16="http://schemas.microsoft.com/office/drawing/2014/main" id="{043450C6-945B-FA11-5CDC-72209B7142D8}"/>
              </a:ext>
            </a:extLst>
          </p:cNvPr>
          <p:cNvSpPr txBox="1"/>
          <p:nvPr/>
        </p:nvSpPr>
        <p:spPr>
          <a:xfrm>
            <a:off x="917579" y="2355325"/>
            <a:ext cx="3162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Flux des paquebots de croisière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1470F162-2DE4-0E48-C364-2B60B368B074}"/>
              </a:ext>
            </a:extLst>
          </p:cNvPr>
          <p:cNvSpPr txBox="1"/>
          <p:nvPr/>
        </p:nvSpPr>
        <p:spPr>
          <a:xfrm>
            <a:off x="5606356" y="3008566"/>
            <a:ext cx="2855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Départ des Vénitiens</a:t>
            </a:r>
          </a:p>
        </p:txBody>
      </p:sp>
      <p:sp>
        <p:nvSpPr>
          <p:cNvPr id="2" name="Triangle isocèle 1">
            <a:extLst>
              <a:ext uri="{FF2B5EF4-FFF2-40B4-BE49-F238E27FC236}">
                <a16:creationId xmlns:a16="http://schemas.microsoft.com/office/drawing/2014/main" id="{FEECC440-8010-8F56-D46F-87D20F240F52}"/>
              </a:ext>
            </a:extLst>
          </p:cNvPr>
          <p:cNvSpPr/>
          <p:nvPr/>
        </p:nvSpPr>
        <p:spPr>
          <a:xfrm>
            <a:off x="515378" y="1049154"/>
            <a:ext cx="252034" cy="23185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7AE4C23-7ACB-7067-73E0-267AFC3DFA77}"/>
              </a:ext>
            </a:extLst>
          </p:cNvPr>
          <p:cNvSpPr txBox="1"/>
          <p:nvPr/>
        </p:nvSpPr>
        <p:spPr>
          <a:xfrm>
            <a:off x="5590268" y="1868728"/>
            <a:ext cx="2855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pollué et menacé par le tourisme de masse malgré des mesures pour lutter contre le surtourisme</a:t>
            </a:r>
          </a:p>
        </p:txBody>
      </p:sp>
    </p:spTree>
    <p:extLst>
      <p:ext uri="{BB962C8B-B14F-4D97-AF65-F5344CB8AC3E}">
        <p14:creationId xmlns:p14="http://schemas.microsoft.com/office/powerpoint/2010/main" val="99553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553347-9950-7125-40BB-FE3896B4D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Image 49">
            <a:extLst>
              <a:ext uri="{FF2B5EF4-FFF2-40B4-BE49-F238E27FC236}">
                <a16:creationId xmlns:a16="http://schemas.microsoft.com/office/drawing/2014/main" id="{AE371592-BCCC-6A0A-3155-8AFFC4A73C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80" y="437283"/>
            <a:ext cx="7503040" cy="6460082"/>
          </a:xfrm>
          <a:prstGeom prst="rect">
            <a:avLst/>
          </a:prstGeom>
          <a:solidFill>
            <a:srgbClr val="FF0000"/>
          </a:solidFill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55B976BA-E876-154F-46A7-1D95626E25C8}"/>
              </a:ext>
            </a:extLst>
          </p:cNvPr>
          <p:cNvSpPr txBox="1"/>
          <p:nvPr/>
        </p:nvSpPr>
        <p:spPr>
          <a:xfrm>
            <a:off x="1548765" y="67951"/>
            <a:ext cx="6046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 Vénétie, un territoire au développement touristique inégal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BAA8F6D-2F43-EBB2-FA01-F9F59D3E23DE}"/>
              </a:ext>
            </a:extLst>
          </p:cNvPr>
          <p:cNvSpPr/>
          <p:nvPr/>
        </p:nvSpPr>
        <p:spPr>
          <a:xfrm>
            <a:off x="4572000" y="4777740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3759A7F0-3015-2383-F1D2-BF0485E02E9D}"/>
              </a:ext>
            </a:extLst>
          </p:cNvPr>
          <p:cNvSpPr/>
          <p:nvPr/>
        </p:nvSpPr>
        <p:spPr>
          <a:xfrm>
            <a:off x="3106480" y="4480559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B8FFC824-6667-A6CD-548A-E88590994D1F}"/>
              </a:ext>
            </a:extLst>
          </p:cNvPr>
          <p:cNvSpPr/>
          <p:nvPr/>
        </p:nvSpPr>
        <p:spPr>
          <a:xfrm>
            <a:off x="4130040" y="4093724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F0E86617-031B-FACA-FA1A-53532AF39079}"/>
              </a:ext>
            </a:extLst>
          </p:cNvPr>
          <p:cNvSpPr/>
          <p:nvPr/>
        </p:nvSpPr>
        <p:spPr>
          <a:xfrm rot="20196680">
            <a:off x="5523821" y="4018818"/>
            <a:ext cx="607572" cy="40035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9" name="Arc 98">
            <a:extLst>
              <a:ext uri="{FF2B5EF4-FFF2-40B4-BE49-F238E27FC236}">
                <a16:creationId xmlns:a16="http://schemas.microsoft.com/office/drawing/2014/main" id="{530001CC-58C2-0B56-327C-BD2839187B37}"/>
              </a:ext>
            </a:extLst>
          </p:cNvPr>
          <p:cNvSpPr/>
          <p:nvPr/>
        </p:nvSpPr>
        <p:spPr>
          <a:xfrm rot="18448919">
            <a:off x="6115618" y="4381238"/>
            <a:ext cx="213475" cy="15518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0" name="Arc 99">
            <a:extLst>
              <a:ext uri="{FF2B5EF4-FFF2-40B4-BE49-F238E27FC236}">
                <a16:creationId xmlns:a16="http://schemas.microsoft.com/office/drawing/2014/main" id="{7F10C8EE-F21E-4E8B-0BE5-A62C85321B9A}"/>
              </a:ext>
            </a:extLst>
          </p:cNvPr>
          <p:cNvSpPr/>
          <p:nvPr/>
        </p:nvSpPr>
        <p:spPr>
          <a:xfrm rot="18771439">
            <a:off x="5995459" y="4515813"/>
            <a:ext cx="186963" cy="115082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1" name="Arc 100">
            <a:extLst>
              <a:ext uri="{FF2B5EF4-FFF2-40B4-BE49-F238E27FC236}">
                <a16:creationId xmlns:a16="http://schemas.microsoft.com/office/drawing/2014/main" id="{23331B4C-04FA-4C11-F0B1-1FB8359E32B7}"/>
              </a:ext>
            </a:extLst>
          </p:cNvPr>
          <p:cNvSpPr/>
          <p:nvPr/>
        </p:nvSpPr>
        <p:spPr>
          <a:xfrm rot="17761635">
            <a:off x="6308546" y="4653734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2" name="Arc 101">
            <a:extLst>
              <a:ext uri="{FF2B5EF4-FFF2-40B4-BE49-F238E27FC236}">
                <a16:creationId xmlns:a16="http://schemas.microsoft.com/office/drawing/2014/main" id="{368726CB-B7D6-60E2-3AB3-CD8ADB798B30}"/>
              </a:ext>
            </a:extLst>
          </p:cNvPr>
          <p:cNvSpPr/>
          <p:nvPr/>
        </p:nvSpPr>
        <p:spPr>
          <a:xfrm rot="18180778">
            <a:off x="5977339" y="4415841"/>
            <a:ext cx="174853" cy="129436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3" name="Arc 102">
            <a:extLst>
              <a:ext uri="{FF2B5EF4-FFF2-40B4-BE49-F238E27FC236}">
                <a16:creationId xmlns:a16="http://schemas.microsoft.com/office/drawing/2014/main" id="{9D2BD6CD-E227-E734-AFBE-244618E75723}"/>
              </a:ext>
            </a:extLst>
          </p:cNvPr>
          <p:cNvSpPr/>
          <p:nvPr/>
        </p:nvSpPr>
        <p:spPr>
          <a:xfrm rot="17761635">
            <a:off x="6275736" y="4590396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4" name="Arc 103">
            <a:extLst>
              <a:ext uri="{FF2B5EF4-FFF2-40B4-BE49-F238E27FC236}">
                <a16:creationId xmlns:a16="http://schemas.microsoft.com/office/drawing/2014/main" id="{409CFC1F-E2E4-D7B4-AD73-FCDDA275B45B}"/>
              </a:ext>
            </a:extLst>
          </p:cNvPr>
          <p:cNvSpPr/>
          <p:nvPr/>
        </p:nvSpPr>
        <p:spPr>
          <a:xfrm rot="17761635">
            <a:off x="6175497" y="4447593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5" name="Arc 104">
            <a:extLst>
              <a:ext uri="{FF2B5EF4-FFF2-40B4-BE49-F238E27FC236}">
                <a16:creationId xmlns:a16="http://schemas.microsoft.com/office/drawing/2014/main" id="{A75F947A-CC7E-6E73-D011-5AA55D587E27}"/>
              </a:ext>
            </a:extLst>
          </p:cNvPr>
          <p:cNvSpPr/>
          <p:nvPr/>
        </p:nvSpPr>
        <p:spPr>
          <a:xfrm rot="17761635">
            <a:off x="6242927" y="4511259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6" name="Arc 105">
            <a:extLst>
              <a:ext uri="{FF2B5EF4-FFF2-40B4-BE49-F238E27FC236}">
                <a16:creationId xmlns:a16="http://schemas.microsoft.com/office/drawing/2014/main" id="{54207054-9993-D939-67EB-901362B474C8}"/>
              </a:ext>
            </a:extLst>
          </p:cNvPr>
          <p:cNvSpPr/>
          <p:nvPr/>
        </p:nvSpPr>
        <p:spPr>
          <a:xfrm rot="17761635">
            <a:off x="6064351" y="4575343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7" name="Arc 106">
            <a:extLst>
              <a:ext uri="{FF2B5EF4-FFF2-40B4-BE49-F238E27FC236}">
                <a16:creationId xmlns:a16="http://schemas.microsoft.com/office/drawing/2014/main" id="{7EC95363-BDCA-17CA-A0E3-3885323D517F}"/>
              </a:ext>
            </a:extLst>
          </p:cNvPr>
          <p:cNvSpPr/>
          <p:nvPr/>
        </p:nvSpPr>
        <p:spPr>
          <a:xfrm rot="17761635">
            <a:off x="6079788" y="4667731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8" name="Arc 107">
            <a:extLst>
              <a:ext uri="{FF2B5EF4-FFF2-40B4-BE49-F238E27FC236}">
                <a16:creationId xmlns:a16="http://schemas.microsoft.com/office/drawing/2014/main" id="{E2FB2392-88DC-F40E-A702-ECF4B4F56E83}"/>
              </a:ext>
            </a:extLst>
          </p:cNvPr>
          <p:cNvSpPr/>
          <p:nvPr/>
        </p:nvSpPr>
        <p:spPr>
          <a:xfrm rot="17761635">
            <a:off x="6130171" y="4727216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9" name="Arc 108">
            <a:extLst>
              <a:ext uri="{FF2B5EF4-FFF2-40B4-BE49-F238E27FC236}">
                <a16:creationId xmlns:a16="http://schemas.microsoft.com/office/drawing/2014/main" id="{523E22DA-6AF9-C8D8-08A8-1DB8FF8812FC}"/>
              </a:ext>
            </a:extLst>
          </p:cNvPr>
          <p:cNvSpPr/>
          <p:nvPr/>
        </p:nvSpPr>
        <p:spPr>
          <a:xfrm rot="17761635">
            <a:off x="5805059" y="4827769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0" name="Arc 109">
            <a:extLst>
              <a:ext uri="{FF2B5EF4-FFF2-40B4-BE49-F238E27FC236}">
                <a16:creationId xmlns:a16="http://schemas.microsoft.com/office/drawing/2014/main" id="{EA3EDE83-6041-FF46-CF3A-2A67A709CFB7}"/>
              </a:ext>
            </a:extLst>
          </p:cNvPr>
          <p:cNvSpPr/>
          <p:nvPr/>
        </p:nvSpPr>
        <p:spPr>
          <a:xfrm rot="17761635">
            <a:off x="5909518" y="4748037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1" name="Arc 110">
            <a:extLst>
              <a:ext uri="{FF2B5EF4-FFF2-40B4-BE49-F238E27FC236}">
                <a16:creationId xmlns:a16="http://schemas.microsoft.com/office/drawing/2014/main" id="{5BC9FB1D-6328-41A6-4355-3F06E9F82982}"/>
              </a:ext>
            </a:extLst>
          </p:cNvPr>
          <p:cNvSpPr/>
          <p:nvPr/>
        </p:nvSpPr>
        <p:spPr>
          <a:xfrm rot="17761635">
            <a:off x="5924992" y="4843074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2" name="Arc 111">
            <a:extLst>
              <a:ext uri="{FF2B5EF4-FFF2-40B4-BE49-F238E27FC236}">
                <a16:creationId xmlns:a16="http://schemas.microsoft.com/office/drawing/2014/main" id="{A2214BC1-AC00-3432-2757-B466311A9F1A}"/>
              </a:ext>
            </a:extLst>
          </p:cNvPr>
          <p:cNvSpPr/>
          <p:nvPr/>
        </p:nvSpPr>
        <p:spPr>
          <a:xfrm rot="17761635">
            <a:off x="5756930" y="4926945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13" name="Connecteur droit 112">
            <a:extLst>
              <a:ext uri="{FF2B5EF4-FFF2-40B4-BE49-F238E27FC236}">
                <a16:creationId xmlns:a16="http://schemas.microsoft.com/office/drawing/2014/main" id="{F764325C-E208-EB64-3E1A-722E90B29F40}"/>
              </a:ext>
            </a:extLst>
          </p:cNvPr>
          <p:cNvCxnSpPr>
            <a:cxnSpLocks/>
          </p:cNvCxnSpPr>
          <p:nvPr/>
        </p:nvCxnSpPr>
        <p:spPr>
          <a:xfrm flipV="1">
            <a:off x="6409386" y="3980776"/>
            <a:ext cx="1156361" cy="491649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eur droit 117">
            <a:extLst>
              <a:ext uri="{FF2B5EF4-FFF2-40B4-BE49-F238E27FC236}">
                <a16:creationId xmlns:a16="http://schemas.microsoft.com/office/drawing/2014/main" id="{703AA380-6E44-FCAB-3F99-E6C3AAC0EE2D}"/>
              </a:ext>
            </a:extLst>
          </p:cNvPr>
          <p:cNvCxnSpPr>
            <a:cxnSpLocks/>
          </p:cNvCxnSpPr>
          <p:nvPr/>
        </p:nvCxnSpPr>
        <p:spPr>
          <a:xfrm>
            <a:off x="6298091" y="4149669"/>
            <a:ext cx="118540" cy="277901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onnecteur droit 125">
            <a:extLst>
              <a:ext uri="{FF2B5EF4-FFF2-40B4-BE49-F238E27FC236}">
                <a16:creationId xmlns:a16="http://schemas.microsoft.com/office/drawing/2014/main" id="{1C63A90B-C5F5-B8A6-1AAB-721199B08F7A}"/>
              </a:ext>
            </a:extLst>
          </p:cNvPr>
          <p:cNvCxnSpPr>
            <a:cxnSpLocks/>
          </p:cNvCxnSpPr>
          <p:nvPr/>
        </p:nvCxnSpPr>
        <p:spPr>
          <a:xfrm flipV="1">
            <a:off x="6270728" y="4709160"/>
            <a:ext cx="198652" cy="879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necteur droit 127">
            <a:extLst>
              <a:ext uri="{FF2B5EF4-FFF2-40B4-BE49-F238E27FC236}">
                <a16:creationId xmlns:a16="http://schemas.microsoft.com/office/drawing/2014/main" id="{B3B84F12-3BC4-8FFC-ECF3-DE920446B8F0}"/>
              </a:ext>
            </a:extLst>
          </p:cNvPr>
          <p:cNvCxnSpPr>
            <a:cxnSpLocks/>
          </p:cNvCxnSpPr>
          <p:nvPr/>
        </p:nvCxnSpPr>
        <p:spPr>
          <a:xfrm flipV="1">
            <a:off x="6016698" y="4823844"/>
            <a:ext cx="212667" cy="8387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128">
            <a:extLst>
              <a:ext uri="{FF2B5EF4-FFF2-40B4-BE49-F238E27FC236}">
                <a16:creationId xmlns:a16="http://schemas.microsoft.com/office/drawing/2014/main" id="{E3165CB6-5638-63BD-0F74-6325DD93D7FE}"/>
              </a:ext>
            </a:extLst>
          </p:cNvPr>
          <p:cNvCxnSpPr>
            <a:cxnSpLocks/>
          </p:cNvCxnSpPr>
          <p:nvPr/>
        </p:nvCxnSpPr>
        <p:spPr>
          <a:xfrm flipV="1">
            <a:off x="5725871" y="4945360"/>
            <a:ext cx="206299" cy="886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necteur droit 133">
            <a:extLst>
              <a:ext uri="{FF2B5EF4-FFF2-40B4-BE49-F238E27FC236}">
                <a16:creationId xmlns:a16="http://schemas.microsoft.com/office/drawing/2014/main" id="{96459B57-115D-740A-A73C-C763848A1C1F}"/>
              </a:ext>
            </a:extLst>
          </p:cNvPr>
          <p:cNvCxnSpPr>
            <a:cxnSpLocks/>
          </p:cNvCxnSpPr>
          <p:nvPr/>
        </p:nvCxnSpPr>
        <p:spPr>
          <a:xfrm flipV="1">
            <a:off x="5657850" y="4112594"/>
            <a:ext cx="205740" cy="91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necteur droit 134">
            <a:extLst>
              <a:ext uri="{FF2B5EF4-FFF2-40B4-BE49-F238E27FC236}">
                <a16:creationId xmlns:a16="http://schemas.microsoft.com/office/drawing/2014/main" id="{FDAADE4E-F255-54D4-6458-E76A90DE1D1E}"/>
              </a:ext>
            </a:extLst>
          </p:cNvPr>
          <p:cNvCxnSpPr>
            <a:cxnSpLocks/>
          </p:cNvCxnSpPr>
          <p:nvPr/>
        </p:nvCxnSpPr>
        <p:spPr>
          <a:xfrm flipH="1" flipV="1">
            <a:off x="6259011" y="4196594"/>
            <a:ext cx="80691" cy="2196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Connecteur droit 135">
            <a:extLst>
              <a:ext uri="{FF2B5EF4-FFF2-40B4-BE49-F238E27FC236}">
                <a16:creationId xmlns:a16="http://schemas.microsoft.com/office/drawing/2014/main" id="{6C493B23-9A4A-5DFB-D86F-34D7A4F1C8F2}"/>
              </a:ext>
            </a:extLst>
          </p:cNvPr>
          <p:cNvCxnSpPr>
            <a:cxnSpLocks/>
          </p:cNvCxnSpPr>
          <p:nvPr/>
        </p:nvCxnSpPr>
        <p:spPr>
          <a:xfrm flipH="1" flipV="1">
            <a:off x="6385028" y="4490908"/>
            <a:ext cx="100239" cy="1953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necteur droit 149">
            <a:extLst>
              <a:ext uri="{FF2B5EF4-FFF2-40B4-BE49-F238E27FC236}">
                <a16:creationId xmlns:a16="http://schemas.microsoft.com/office/drawing/2014/main" id="{5CD0C6D5-CA29-1B7C-1C84-2151F812456A}"/>
              </a:ext>
            </a:extLst>
          </p:cNvPr>
          <p:cNvCxnSpPr>
            <a:cxnSpLocks/>
          </p:cNvCxnSpPr>
          <p:nvPr/>
        </p:nvCxnSpPr>
        <p:spPr>
          <a:xfrm>
            <a:off x="6142428" y="3936397"/>
            <a:ext cx="86937" cy="1943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152">
            <a:extLst>
              <a:ext uri="{FF2B5EF4-FFF2-40B4-BE49-F238E27FC236}">
                <a16:creationId xmlns:a16="http://schemas.microsoft.com/office/drawing/2014/main" id="{52CB0979-423D-DD83-A207-9E71BB18DB18}"/>
              </a:ext>
            </a:extLst>
          </p:cNvPr>
          <p:cNvCxnSpPr>
            <a:cxnSpLocks/>
          </p:cNvCxnSpPr>
          <p:nvPr/>
        </p:nvCxnSpPr>
        <p:spPr>
          <a:xfrm flipV="1">
            <a:off x="5893402" y="3993571"/>
            <a:ext cx="179738" cy="962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Parallélogramme 95">
            <a:extLst>
              <a:ext uri="{FF2B5EF4-FFF2-40B4-BE49-F238E27FC236}">
                <a16:creationId xmlns:a16="http://schemas.microsoft.com/office/drawing/2014/main" id="{95B18311-1443-F34C-29CC-22B406E36719}"/>
              </a:ext>
            </a:extLst>
          </p:cNvPr>
          <p:cNvSpPr/>
          <p:nvPr/>
        </p:nvSpPr>
        <p:spPr>
          <a:xfrm rot="6482234">
            <a:off x="5159168" y="4364226"/>
            <a:ext cx="800063" cy="529548"/>
          </a:xfrm>
          <a:prstGeom prst="parallelogram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7" name="Connecteur droit 156">
            <a:extLst>
              <a:ext uri="{FF2B5EF4-FFF2-40B4-BE49-F238E27FC236}">
                <a16:creationId xmlns:a16="http://schemas.microsoft.com/office/drawing/2014/main" id="{9D6A9314-DA54-AFD7-5208-CA7656DE012D}"/>
              </a:ext>
            </a:extLst>
          </p:cNvPr>
          <p:cNvCxnSpPr>
            <a:cxnSpLocks/>
          </p:cNvCxnSpPr>
          <p:nvPr/>
        </p:nvCxnSpPr>
        <p:spPr>
          <a:xfrm flipV="1">
            <a:off x="5626032" y="4264035"/>
            <a:ext cx="23542" cy="2004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eur droit 159">
            <a:extLst>
              <a:ext uri="{FF2B5EF4-FFF2-40B4-BE49-F238E27FC236}">
                <a16:creationId xmlns:a16="http://schemas.microsoft.com/office/drawing/2014/main" id="{8C76C29C-58FC-8FFB-ACB8-EE0D8D2A4D4D}"/>
              </a:ext>
            </a:extLst>
          </p:cNvPr>
          <p:cNvCxnSpPr>
            <a:cxnSpLocks/>
          </p:cNvCxnSpPr>
          <p:nvPr/>
        </p:nvCxnSpPr>
        <p:spPr>
          <a:xfrm flipH="1" flipV="1">
            <a:off x="5617451" y="4560778"/>
            <a:ext cx="36845" cy="2142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>
            <a:extLst>
              <a:ext uri="{FF2B5EF4-FFF2-40B4-BE49-F238E27FC236}">
                <a16:creationId xmlns:a16="http://schemas.microsoft.com/office/drawing/2014/main" id="{4EA96967-7BAB-3BCB-0405-025EA5B4B792}"/>
              </a:ext>
            </a:extLst>
          </p:cNvPr>
          <p:cNvCxnSpPr>
            <a:cxnSpLocks/>
          </p:cNvCxnSpPr>
          <p:nvPr/>
        </p:nvCxnSpPr>
        <p:spPr>
          <a:xfrm flipH="1" flipV="1">
            <a:off x="5684943" y="4822261"/>
            <a:ext cx="18933" cy="1904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cteur droit 173">
            <a:extLst>
              <a:ext uri="{FF2B5EF4-FFF2-40B4-BE49-F238E27FC236}">
                <a16:creationId xmlns:a16="http://schemas.microsoft.com/office/drawing/2014/main" id="{50AA9BEA-58B0-4870-F509-ADFD78173B7E}"/>
              </a:ext>
            </a:extLst>
          </p:cNvPr>
          <p:cNvCxnSpPr>
            <a:cxnSpLocks/>
          </p:cNvCxnSpPr>
          <p:nvPr/>
        </p:nvCxnSpPr>
        <p:spPr>
          <a:xfrm flipH="1" flipV="1">
            <a:off x="6137751" y="3947226"/>
            <a:ext cx="100239" cy="1953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Rectangle 174">
            <a:extLst>
              <a:ext uri="{FF2B5EF4-FFF2-40B4-BE49-F238E27FC236}">
                <a16:creationId xmlns:a16="http://schemas.microsoft.com/office/drawing/2014/main" id="{D3E73586-7B9A-7307-6AA5-9019C389AF27}"/>
              </a:ext>
            </a:extLst>
          </p:cNvPr>
          <p:cNvSpPr/>
          <p:nvPr/>
        </p:nvSpPr>
        <p:spPr>
          <a:xfrm>
            <a:off x="2686050" y="4264035"/>
            <a:ext cx="2430577" cy="510963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6" name="Parallélogramme 175">
            <a:extLst>
              <a:ext uri="{FF2B5EF4-FFF2-40B4-BE49-F238E27FC236}">
                <a16:creationId xmlns:a16="http://schemas.microsoft.com/office/drawing/2014/main" id="{83CF54AE-CCEE-1CF9-8C7E-F16491D77071}"/>
              </a:ext>
            </a:extLst>
          </p:cNvPr>
          <p:cNvSpPr/>
          <p:nvPr/>
        </p:nvSpPr>
        <p:spPr>
          <a:xfrm rot="11613939">
            <a:off x="2707097" y="4501307"/>
            <a:ext cx="1872039" cy="492079"/>
          </a:xfrm>
          <a:prstGeom prst="parallelogram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C24071E4-E279-3205-82F2-2B1C4065F164}"/>
              </a:ext>
            </a:extLst>
          </p:cNvPr>
          <p:cNvSpPr/>
          <p:nvPr/>
        </p:nvSpPr>
        <p:spPr>
          <a:xfrm rot="20447138">
            <a:off x="2764213" y="4118803"/>
            <a:ext cx="887995" cy="535113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C6F16F4B-424C-D79F-E1E2-33999FBD5DE6}"/>
              </a:ext>
            </a:extLst>
          </p:cNvPr>
          <p:cNvSpPr/>
          <p:nvPr/>
        </p:nvSpPr>
        <p:spPr>
          <a:xfrm>
            <a:off x="3532011" y="3983178"/>
            <a:ext cx="1854805" cy="315146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1" name="Trapèze 180">
            <a:extLst>
              <a:ext uri="{FF2B5EF4-FFF2-40B4-BE49-F238E27FC236}">
                <a16:creationId xmlns:a16="http://schemas.microsoft.com/office/drawing/2014/main" id="{5EB7BC48-9081-6260-7655-9D11BAF3DD6C}"/>
              </a:ext>
            </a:extLst>
          </p:cNvPr>
          <p:cNvSpPr/>
          <p:nvPr/>
        </p:nvSpPr>
        <p:spPr>
          <a:xfrm rot="4676692">
            <a:off x="5337813" y="3918681"/>
            <a:ext cx="321518" cy="370387"/>
          </a:xfrm>
          <a:prstGeom prst="trapezoid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0D0DA589-E41A-200A-D888-BBC9799816D4}"/>
              </a:ext>
            </a:extLst>
          </p:cNvPr>
          <p:cNvSpPr/>
          <p:nvPr/>
        </p:nvSpPr>
        <p:spPr>
          <a:xfrm rot="20581964">
            <a:off x="4304324" y="4705623"/>
            <a:ext cx="842550" cy="370322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8FF8954B-F6A5-1792-54FB-074B5203841C}"/>
              </a:ext>
            </a:extLst>
          </p:cNvPr>
          <p:cNvSpPr/>
          <p:nvPr/>
        </p:nvSpPr>
        <p:spPr>
          <a:xfrm rot="17245489">
            <a:off x="4744554" y="4334421"/>
            <a:ext cx="770956" cy="361016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7" name="Ellipse 226">
            <a:extLst>
              <a:ext uri="{FF2B5EF4-FFF2-40B4-BE49-F238E27FC236}">
                <a16:creationId xmlns:a16="http://schemas.microsoft.com/office/drawing/2014/main" id="{B3D561D0-D166-191F-BF66-9137056AA373}"/>
              </a:ext>
            </a:extLst>
          </p:cNvPr>
          <p:cNvSpPr/>
          <p:nvPr/>
        </p:nvSpPr>
        <p:spPr>
          <a:xfrm>
            <a:off x="4038600" y="4157426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E3D3ABAB-AEA0-EC81-7090-DEC5474EC97B}"/>
              </a:ext>
            </a:extLst>
          </p:cNvPr>
          <p:cNvCxnSpPr>
            <a:cxnSpLocks/>
            <a:endCxn id="227" idx="2"/>
          </p:cNvCxnSpPr>
          <p:nvPr/>
        </p:nvCxnSpPr>
        <p:spPr>
          <a:xfrm flipV="1">
            <a:off x="3224693" y="4260297"/>
            <a:ext cx="813907" cy="20559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Connecteur droit 115">
            <a:extLst>
              <a:ext uri="{FF2B5EF4-FFF2-40B4-BE49-F238E27FC236}">
                <a16:creationId xmlns:a16="http://schemas.microsoft.com/office/drawing/2014/main" id="{638DDC83-C61B-BAF1-C293-8FAD1774F361}"/>
              </a:ext>
            </a:extLst>
          </p:cNvPr>
          <p:cNvCxnSpPr>
            <a:cxnSpLocks/>
            <a:stCxn id="227" idx="5"/>
            <a:endCxn id="228" idx="1"/>
          </p:cNvCxnSpPr>
          <p:nvPr/>
        </p:nvCxnSpPr>
        <p:spPr>
          <a:xfrm>
            <a:off x="4194698" y="4333037"/>
            <a:ext cx="334401" cy="44282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Connecteur droit 116">
            <a:extLst>
              <a:ext uri="{FF2B5EF4-FFF2-40B4-BE49-F238E27FC236}">
                <a16:creationId xmlns:a16="http://schemas.microsoft.com/office/drawing/2014/main" id="{E578A9FB-860D-30FA-4FD3-4BC98743F98C}"/>
              </a:ext>
            </a:extLst>
          </p:cNvPr>
          <p:cNvCxnSpPr>
            <a:cxnSpLocks/>
            <a:endCxn id="8" idx="3"/>
          </p:cNvCxnSpPr>
          <p:nvPr/>
        </p:nvCxnSpPr>
        <p:spPr>
          <a:xfrm flipV="1">
            <a:off x="4677990" y="4657765"/>
            <a:ext cx="1121757" cy="17594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e 7">
            <a:extLst>
              <a:ext uri="{FF2B5EF4-FFF2-40B4-BE49-F238E27FC236}">
                <a16:creationId xmlns:a16="http://schemas.microsoft.com/office/drawing/2014/main" id="{416776A4-6CF9-452F-8351-B9330FC9912F}"/>
              </a:ext>
            </a:extLst>
          </p:cNvPr>
          <p:cNvSpPr/>
          <p:nvPr/>
        </p:nvSpPr>
        <p:spPr>
          <a:xfrm>
            <a:off x="5759574" y="4423618"/>
            <a:ext cx="274320" cy="2743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0" name="Connecteur droit 129">
            <a:extLst>
              <a:ext uri="{FF2B5EF4-FFF2-40B4-BE49-F238E27FC236}">
                <a16:creationId xmlns:a16="http://schemas.microsoft.com/office/drawing/2014/main" id="{F25922D9-13E5-9CFD-291B-11DC3D94710C}"/>
              </a:ext>
            </a:extLst>
          </p:cNvPr>
          <p:cNvCxnSpPr>
            <a:cxnSpLocks/>
          </p:cNvCxnSpPr>
          <p:nvPr/>
        </p:nvCxnSpPr>
        <p:spPr>
          <a:xfrm>
            <a:off x="2777759" y="4363952"/>
            <a:ext cx="300902" cy="118951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9" name="Ellipse 228">
            <a:extLst>
              <a:ext uri="{FF2B5EF4-FFF2-40B4-BE49-F238E27FC236}">
                <a16:creationId xmlns:a16="http://schemas.microsoft.com/office/drawing/2014/main" id="{B517A3B8-AA2B-AD32-6AED-5FD5457B7F58}"/>
              </a:ext>
            </a:extLst>
          </p:cNvPr>
          <p:cNvSpPr/>
          <p:nvPr/>
        </p:nvSpPr>
        <p:spPr>
          <a:xfrm>
            <a:off x="3066723" y="4374546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Triangle isocèle 13">
            <a:extLst>
              <a:ext uri="{FF2B5EF4-FFF2-40B4-BE49-F238E27FC236}">
                <a16:creationId xmlns:a16="http://schemas.microsoft.com/office/drawing/2014/main" id="{40548CE0-D6AF-8A6F-DB18-217F8898C4B2}"/>
              </a:ext>
            </a:extLst>
          </p:cNvPr>
          <p:cNvSpPr/>
          <p:nvPr/>
        </p:nvSpPr>
        <p:spPr>
          <a:xfrm>
            <a:off x="2839452" y="4508378"/>
            <a:ext cx="153313" cy="21790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riangle isocèle 19">
            <a:extLst>
              <a:ext uri="{FF2B5EF4-FFF2-40B4-BE49-F238E27FC236}">
                <a16:creationId xmlns:a16="http://schemas.microsoft.com/office/drawing/2014/main" id="{3CA3A38A-833A-C385-21EF-A9145278D057}"/>
              </a:ext>
            </a:extLst>
          </p:cNvPr>
          <p:cNvSpPr/>
          <p:nvPr/>
        </p:nvSpPr>
        <p:spPr>
          <a:xfrm>
            <a:off x="5458568" y="4023504"/>
            <a:ext cx="153313" cy="21790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Triangle isocèle 20">
            <a:extLst>
              <a:ext uri="{FF2B5EF4-FFF2-40B4-BE49-F238E27FC236}">
                <a16:creationId xmlns:a16="http://schemas.microsoft.com/office/drawing/2014/main" id="{A0FD2660-80CC-7C25-66A5-7E48863F6A3B}"/>
              </a:ext>
            </a:extLst>
          </p:cNvPr>
          <p:cNvSpPr/>
          <p:nvPr/>
        </p:nvSpPr>
        <p:spPr>
          <a:xfrm>
            <a:off x="5937261" y="4070185"/>
            <a:ext cx="153313" cy="21790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1" name="Connecteur droit 130">
            <a:extLst>
              <a:ext uri="{FF2B5EF4-FFF2-40B4-BE49-F238E27FC236}">
                <a16:creationId xmlns:a16="http://schemas.microsoft.com/office/drawing/2014/main" id="{25D23429-F199-02DD-69CD-13DDE3510121}"/>
              </a:ext>
            </a:extLst>
          </p:cNvPr>
          <p:cNvCxnSpPr>
            <a:cxnSpLocks/>
          </p:cNvCxnSpPr>
          <p:nvPr/>
        </p:nvCxnSpPr>
        <p:spPr>
          <a:xfrm flipV="1">
            <a:off x="2779117" y="3813646"/>
            <a:ext cx="150989" cy="55879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Connecteur droit 122">
            <a:extLst>
              <a:ext uri="{FF2B5EF4-FFF2-40B4-BE49-F238E27FC236}">
                <a16:creationId xmlns:a16="http://schemas.microsoft.com/office/drawing/2014/main" id="{073D8E72-D03F-BB7B-E5BF-0D0D4F60D888}"/>
              </a:ext>
            </a:extLst>
          </p:cNvPr>
          <p:cNvCxnSpPr>
            <a:cxnSpLocks/>
            <a:stCxn id="8" idx="0"/>
          </p:cNvCxnSpPr>
          <p:nvPr/>
        </p:nvCxnSpPr>
        <p:spPr>
          <a:xfrm flipV="1">
            <a:off x="5896734" y="3399640"/>
            <a:ext cx="49357" cy="102397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Connecteur droit 119">
            <a:extLst>
              <a:ext uri="{FF2B5EF4-FFF2-40B4-BE49-F238E27FC236}">
                <a16:creationId xmlns:a16="http://schemas.microsoft.com/office/drawing/2014/main" id="{E79B68C7-A0C1-2941-773F-A0D8431E2D0A}"/>
              </a:ext>
            </a:extLst>
          </p:cNvPr>
          <p:cNvCxnSpPr>
            <a:cxnSpLocks/>
          </p:cNvCxnSpPr>
          <p:nvPr/>
        </p:nvCxnSpPr>
        <p:spPr>
          <a:xfrm flipV="1">
            <a:off x="5871097" y="3732686"/>
            <a:ext cx="1506976" cy="701586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Connecteur droit 126">
            <a:extLst>
              <a:ext uri="{FF2B5EF4-FFF2-40B4-BE49-F238E27FC236}">
                <a16:creationId xmlns:a16="http://schemas.microsoft.com/office/drawing/2014/main" id="{7F4AD8D0-6756-4C40-32D9-BF3554DB14D3}"/>
              </a:ext>
            </a:extLst>
          </p:cNvPr>
          <p:cNvCxnSpPr>
            <a:cxnSpLocks/>
          </p:cNvCxnSpPr>
          <p:nvPr/>
        </p:nvCxnSpPr>
        <p:spPr>
          <a:xfrm flipH="1" flipV="1">
            <a:off x="5774947" y="2557458"/>
            <a:ext cx="168685" cy="876853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Ellipse 8">
            <a:extLst>
              <a:ext uri="{FF2B5EF4-FFF2-40B4-BE49-F238E27FC236}">
                <a16:creationId xmlns:a16="http://schemas.microsoft.com/office/drawing/2014/main" id="{092607C9-337F-E920-1E30-FDE45F5996FC}"/>
              </a:ext>
            </a:extLst>
          </p:cNvPr>
          <p:cNvSpPr/>
          <p:nvPr/>
        </p:nvSpPr>
        <p:spPr>
          <a:xfrm>
            <a:off x="5614437" y="3912553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1" name="Connecteur droit 120">
            <a:extLst>
              <a:ext uri="{FF2B5EF4-FFF2-40B4-BE49-F238E27FC236}">
                <a16:creationId xmlns:a16="http://schemas.microsoft.com/office/drawing/2014/main" id="{01C35D5B-4A3E-EEE4-55AD-D86C6B22E73F}"/>
              </a:ext>
            </a:extLst>
          </p:cNvPr>
          <p:cNvCxnSpPr>
            <a:cxnSpLocks/>
          </p:cNvCxnSpPr>
          <p:nvPr/>
        </p:nvCxnSpPr>
        <p:spPr>
          <a:xfrm flipV="1">
            <a:off x="5932237" y="4170873"/>
            <a:ext cx="379655" cy="186538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Ellipse 227">
            <a:extLst>
              <a:ext uri="{FF2B5EF4-FFF2-40B4-BE49-F238E27FC236}">
                <a16:creationId xmlns:a16="http://schemas.microsoft.com/office/drawing/2014/main" id="{F5D79D3B-A646-D1FD-203F-60F3EC2B8DCB}"/>
              </a:ext>
            </a:extLst>
          </p:cNvPr>
          <p:cNvSpPr/>
          <p:nvPr/>
        </p:nvSpPr>
        <p:spPr>
          <a:xfrm>
            <a:off x="4502317" y="4745735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4" name="Connecteur droit 153">
            <a:extLst>
              <a:ext uri="{FF2B5EF4-FFF2-40B4-BE49-F238E27FC236}">
                <a16:creationId xmlns:a16="http://schemas.microsoft.com/office/drawing/2014/main" id="{E6BAA3E0-F76B-7D70-4B85-20CAB746AC85}"/>
              </a:ext>
            </a:extLst>
          </p:cNvPr>
          <p:cNvCxnSpPr>
            <a:cxnSpLocks/>
          </p:cNvCxnSpPr>
          <p:nvPr/>
        </p:nvCxnSpPr>
        <p:spPr>
          <a:xfrm flipV="1">
            <a:off x="5650903" y="4694244"/>
            <a:ext cx="173694" cy="489774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Connecteur droit 157">
            <a:extLst>
              <a:ext uri="{FF2B5EF4-FFF2-40B4-BE49-F238E27FC236}">
                <a16:creationId xmlns:a16="http://schemas.microsoft.com/office/drawing/2014/main" id="{1991D8AD-1395-A148-A4B6-CCC3FEF7D1CD}"/>
              </a:ext>
            </a:extLst>
          </p:cNvPr>
          <p:cNvCxnSpPr>
            <a:cxnSpLocks/>
          </p:cNvCxnSpPr>
          <p:nvPr/>
        </p:nvCxnSpPr>
        <p:spPr>
          <a:xfrm>
            <a:off x="5617451" y="5188953"/>
            <a:ext cx="279283" cy="236191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162">
            <a:extLst>
              <a:ext uri="{FF2B5EF4-FFF2-40B4-BE49-F238E27FC236}">
                <a16:creationId xmlns:a16="http://schemas.microsoft.com/office/drawing/2014/main" id="{FFABFE8F-0F37-7473-334B-51F458E64B81}"/>
              </a:ext>
            </a:extLst>
          </p:cNvPr>
          <p:cNvCxnSpPr>
            <a:cxnSpLocks/>
          </p:cNvCxnSpPr>
          <p:nvPr/>
        </p:nvCxnSpPr>
        <p:spPr>
          <a:xfrm flipV="1">
            <a:off x="5684943" y="5425144"/>
            <a:ext cx="208459" cy="129458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165">
            <a:extLst>
              <a:ext uri="{FF2B5EF4-FFF2-40B4-BE49-F238E27FC236}">
                <a16:creationId xmlns:a16="http://schemas.microsoft.com/office/drawing/2014/main" id="{EAC403A2-BC60-A281-494F-32C917AD7B11}"/>
              </a:ext>
            </a:extLst>
          </p:cNvPr>
          <p:cNvCxnSpPr>
            <a:cxnSpLocks/>
          </p:cNvCxnSpPr>
          <p:nvPr/>
        </p:nvCxnSpPr>
        <p:spPr>
          <a:xfrm flipH="1" flipV="1">
            <a:off x="5683404" y="5520673"/>
            <a:ext cx="200705" cy="258813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cteur droit 168">
            <a:extLst>
              <a:ext uri="{FF2B5EF4-FFF2-40B4-BE49-F238E27FC236}">
                <a16:creationId xmlns:a16="http://schemas.microsoft.com/office/drawing/2014/main" id="{65EE6754-F4CA-4D4A-E5EC-69D28BC8627C}"/>
              </a:ext>
            </a:extLst>
          </p:cNvPr>
          <p:cNvCxnSpPr>
            <a:cxnSpLocks/>
          </p:cNvCxnSpPr>
          <p:nvPr/>
        </p:nvCxnSpPr>
        <p:spPr>
          <a:xfrm flipH="1" flipV="1">
            <a:off x="5863590" y="5765133"/>
            <a:ext cx="43867" cy="266981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1684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CECB00-75BC-E245-8313-94A189C16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>
            <a:extLst>
              <a:ext uri="{FF2B5EF4-FFF2-40B4-BE49-F238E27FC236}">
                <a16:creationId xmlns:a16="http://schemas.microsoft.com/office/drawing/2014/main" id="{99D66721-CE43-9C1B-E7B6-82A28E69E7D8}"/>
              </a:ext>
            </a:extLst>
          </p:cNvPr>
          <p:cNvSpPr/>
          <p:nvPr/>
        </p:nvSpPr>
        <p:spPr>
          <a:xfrm>
            <a:off x="660243" y="3758390"/>
            <a:ext cx="274320" cy="2743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8D605AA-49C6-3EEC-BE08-E179232B489E}"/>
              </a:ext>
            </a:extLst>
          </p:cNvPr>
          <p:cNvSpPr txBox="1"/>
          <p:nvPr/>
        </p:nvSpPr>
        <p:spPr>
          <a:xfrm>
            <a:off x="228600" y="122497"/>
            <a:ext cx="38519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u="sng" dirty="0"/>
              <a:t>1. Les offres touristiques majeures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34B615D-6B4D-4B0B-3C6C-AA0CBBFFA180}"/>
              </a:ext>
            </a:extLst>
          </p:cNvPr>
          <p:cNvSpPr txBox="1"/>
          <p:nvPr/>
        </p:nvSpPr>
        <p:spPr>
          <a:xfrm>
            <a:off x="228600" y="522607"/>
            <a:ext cx="3451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A. Une excellente accessibilité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80BEC9-A3AD-504D-4B2C-4AC183FCEDEF}"/>
              </a:ext>
            </a:extLst>
          </p:cNvPr>
          <p:cNvSpPr/>
          <p:nvPr/>
        </p:nvSpPr>
        <p:spPr>
          <a:xfrm>
            <a:off x="4858748" y="1312193"/>
            <a:ext cx="617220" cy="274320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68338B0-8AAB-9467-5D3B-1B651A7ABA8C}"/>
              </a:ext>
            </a:extLst>
          </p:cNvPr>
          <p:cNvSpPr txBox="1"/>
          <p:nvPr/>
        </p:nvSpPr>
        <p:spPr>
          <a:xfrm>
            <a:off x="5590268" y="987688"/>
            <a:ext cx="34518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touristique fort :</a:t>
            </a:r>
          </a:p>
          <a:p>
            <a:r>
              <a:rPr lang="fr-FR" dirty="0"/>
              <a:t>Venise et sa lagune aux atouts culturels incomparables</a:t>
            </a:r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1F4964B1-0A24-4C25-E6FB-3AB195AD3960}"/>
              </a:ext>
            </a:extLst>
          </p:cNvPr>
          <p:cNvSpPr/>
          <p:nvPr/>
        </p:nvSpPr>
        <p:spPr>
          <a:xfrm rot="17761635">
            <a:off x="557881" y="5756865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DCB94386-5123-DC65-0C11-8A5F0144BDFD}"/>
              </a:ext>
            </a:extLst>
          </p:cNvPr>
          <p:cNvSpPr/>
          <p:nvPr/>
        </p:nvSpPr>
        <p:spPr>
          <a:xfrm rot="17761635">
            <a:off x="740475" y="5747087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05E1E8-6871-39BC-0D26-E7144EC069F5}"/>
              </a:ext>
            </a:extLst>
          </p:cNvPr>
          <p:cNvSpPr/>
          <p:nvPr/>
        </p:nvSpPr>
        <p:spPr>
          <a:xfrm>
            <a:off x="511559" y="5706220"/>
            <a:ext cx="617220" cy="2743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4FAED87D-B896-6CF9-73B0-77A064F1CFA8}"/>
              </a:ext>
            </a:extLst>
          </p:cNvPr>
          <p:cNvSpPr/>
          <p:nvPr/>
        </p:nvSpPr>
        <p:spPr>
          <a:xfrm rot="17761635">
            <a:off x="951666" y="5766404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EEDFF8F0-4161-F87D-17A1-1B618E29510E}"/>
              </a:ext>
            </a:extLst>
          </p:cNvPr>
          <p:cNvSpPr/>
          <p:nvPr/>
        </p:nvSpPr>
        <p:spPr>
          <a:xfrm rot="17761635">
            <a:off x="722357" y="5885090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CE21799A-A2B5-4DE6-0542-BCC5B8679306}"/>
              </a:ext>
            </a:extLst>
          </p:cNvPr>
          <p:cNvSpPr/>
          <p:nvPr/>
        </p:nvSpPr>
        <p:spPr>
          <a:xfrm rot="17761635">
            <a:off x="545328" y="5891956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526CD206-8D47-7D3B-99B2-17352FFAF238}"/>
              </a:ext>
            </a:extLst>
          </p:cNvPr>
          <p:cNvSpPr/>
          <p:nvPr/>
        </p:nvSpPr>
        <p:spPr>
          <a:xfrm rot="17761635">
            <a:off x="919249" y="5890704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54C4B9DD-22F8-3EFE-C4BD-1CEBADF4F16A}"/>
              </a:ext>
            </a:extLst>
          </p:cNvPr>
          <p:cNvSpPr txBox="1"/>
          <p:nvPr/>
        </p:nvSpPr>
        <p:spPr>
          <a:xfrm>
            <a:off x="1274656" y="3732022"/>
            <a:ext cx="2434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Ville culturelle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3B2FD2A9-D335-F058-35F9-1D75160FD7B3}"/>
              </a:ext>
            </a:extLst>
          </p:cNvPr>
          <p:cNvSpPr txBox="1"/>
          <p:nvPr/>
        </p:nvSpPr>
        <p:spPr>
          <a:xfrm>
            <a:off x="1289795" y="5529933"/>
            <a:ext cx="2186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du tourisme de croisière</a:t>
            </a: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FB167B56-116E-AC29-F056-A44D65423A82}"/>
              </a:ext>
            </a:extLst>
          </p:cNvPr>
          <p:cNvCxnSpPr>
            <a:cxnSpLocks/>
          </p:cNvCxnSpPr>
          <p:nvPr/>
        </p:nvCxnSpPr>
        <p:spPr>
          <a:xfrm>
            <a:off x="474538" y="3382119"/>
            <a:ext cx="560643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>
            <a:extLst>
              <a:ext uri="{FF2B5EF4-FFF2-40B4-BE49-F238E27FC236}">
                <a16:creationId xmlns:a16="http://schemas.microsoft.com/office/drawing/2014/main" id="{333BEA4B-B39F-6C96-7415-2528B806CF82}"/>
              </a:ext>
            </a:extLst>
          </p:cNvPr>
          <p:cNvSpPr txBox="1"/>
          <p:nvPr/>
        </p:nvSpPr>
        <p:spPr>
          <a:xfrm>
            <a:off x="1249941" y="3197453"/>
            <a:ext cx="218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Littoral balnéaire</a:t>
            </a: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9D86A5C2-5280-F256-9FC0-47AE6205AB36}"/>
              </a:ext>
            </a:extLst>
          </p:cNvPr>
          <p:cNvCxnSpPr>
            <a:cxnSpLocks/>
          </p:cNvCxnSpPr>
          <p:nvPr/>
        </p:nvCxnSpPr>
        <p:spPr>
          <a:xfrm>
            <a:off x="4847317" y="2204987"/>
            <a:ext cx="2514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7294A363-F51B-5978-7729-5F3D73928E96}"/>
              </a:ext>
            </a:extLst>
          </p:cNvPr>
          <p:cNvCxnSpPr>
            <a:cxnSpLocks/>
          </p:cNvCxnSpPr>
          <p:nvPr/>
        </p:nvCxnSpPr>
        <p:spPr>
          <a:xfrm>
            <a:off x="5225937" y="2204987"/>
            <a:ext cx="2514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7987E15E-FEA8-1EB5-0889-2EBF4A1D3E8A}"/>
              </a:ext>
            </a:extLst>
          </p:cNvPr>
          <p:cNvCxnSpPr>
            <a:cxnSpLocks/>
          </p:cNvCxnSpPr>
          <p:nvPr/>
        </p:nvCxnSpPr>
        <p:spPr>
          <a:xfrm>
            <a:off x="4858748" y="2559317"/>
            <a:ext cx="2514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13F6C49D-4568-991C-D994-940F844F5AC4}"/>
              </a:ext>
            </a:extLst>
          </p:cNvPr>
          <p:cNvCxnSpPr>
            <a:cxnSpLocks/>
          </p:cNvCxnSpPr>
          <p:nvPr/>
        </p:nvCxnSpPr>
        <p:spPr>
          <a:xfrm>
            <a:off x="5247367" y="2559317"/>
            <a:ext cx="2514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EFFC0DA4-2923-19C8-09F5-7E44791E76C0}"/>
              </a:ext>
            </a:extLst>
          </p:cNvPr>
          <p:cNvCxnSpPr>
            <a:cxnSpLocks/>
          </p:cNvCxnSpPr>
          <p:nvPr/>
        </p:nvCxnSpPr>
        <p:spPr>
          <a:xfrm flipV="1">
            <a:off x="5477397" y="2330717"/>
            <a:ext cx="0" cy="1371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BB314D17-00A9-E3C6-4317-7C4E62508C7D}"/>
              </a:ext>
            </a:extLst>
          </p:cNvPr>
          <p:cNvCxnSpPr>
            <a:cxnSpLocks/>
          </p:cNvCxnSpPr>
          <p:nvPr/>
        </p:nvCxnSpPr>
        <p:spPr>
          <a:xfrm>
            <a:off x="4823884" y="2330717"/>
            <a:ext cx="1" cy="1371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>
            <a:extLst>
              <a:ext uri="{FF2B5EF4-FFF2-40B4-BE49-F238E27FC236}">
                <a16:creationId xmlns:a16="http://schemas.microsoft.com/office/drawing/2014/main" id="{CBA1A5A7-E031-B22A-058C-65BF170A54DB}"/>
              </a:ext>
            </a:extLst>
          </p:cNvPr>
          <p:cNvSpPr txBox="1"/>
          <p:nvPr/>
        </p:nvSpPr>
        <p:spPr>
          <a:xfrm>
            <a:off x="4862630" y="61418"/>
            <a:ext cx="3851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u="sng" dirty="0"/>
              <a:t>2. Un développement touristique territorial très inégal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2B3FF79-9F3E-29CC-D18D-CF64CB57D697}"/>
              </a:ext>
            </a:extLst>
          </p:cNvPr>
          <p:cNvSpPr/>
          <p:nvPr/>
        </p:nvSpPr>
        <p:spPr>
          <a:xfrm>
            <a:off x="4923918" y="5691999"/>
            <a:ext cx="617220" cy="27432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C982B88A-90B1-0D90-103B-B4D7AEA5E099}"/>
              </a:ext>
            </a:extLst>
          </p:cNvPr>
          <p:cNvSpPr txBox="1"/>
          <p:nvPr/>
        </p:nvSpPr>
        <p:spPr>
          <a:xfrm>
            <a:off x="5634294" y="5426002"/>
            <a:ext cx="34518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dédié à un tourisme plus vert avec l’essor de l’œnotourisme et de l’agritourisme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9E175F3-3DF4-5987-4D99-8E844530C066}"/>
              </a:ext>
            </a:extLst>
          </p:cNvPr>
          <p:cNvSpPr/>
          <p:nvPr/>
        </p:nvSpPr>
        <p:spPr>
          <a:xfrm>
            <a:off x="4974285" y="3988946"/>
            <a:ext cx="617220" cy="274320"/>
          </a:xfrm>
          <a:prstGeom prst="rect">
            <a:avLst/>
          </a:prstGeom>
          <a:solidFill>
            <a:srgbClr val="F6640A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9564CF44-540C-C423-5440-585761CED726}"/>
              </a:ext>
            </a:extLst>
          </p:cNvPr>
          <p:cNvSpPr txBox="1"/>
          <p:nvPr/>
        </p:nvSpPr>
        <p:spPr>
          <a:xfrm>
            <a:off x="5661518" y="3797637"/>
            <a:ext cx="24345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touristique culturel périphérique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C2B8F17-A8F2-7BE1-D661-F3BC6E66DD8C}"/>
              </a:ext>
            </a:extLst>
          </p:cNvPr>
          <p:cNvSpPr/>
          <p:nvPr/>
        </p:nvSpPr>
        <p:spPr>
          <a:xfrm>
            <a:off x="407973" y="4354577"/>
            <a:ext cx="683785" cy="269043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8A0D2A96-2D0C-3A4C-F412-6AA988C7482B}"/>
              </a:ext>
            </a:extLst>
          </p:cNvPr>
          <p:cNvCxnSpPr>
            <a:cxnSpLocks/>
          </p:cNvCxnSpPr>
          <p:nvPr/>
        </p:nvCxnSpPr>
        <p:spPr>
          <a:xfrm flipV="1">
            <a:off x="605928" y="4358204"/>
            <a:ext cx="245744" cy="2226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9C5DF70E-A46A-9116-CD79-00DC5AF4E02E}"/>
              </a:ext>
            </a:extLst>
          </p:cNvPr>
          <p:cNvCxnSpPr>
            <a:cxnSpLocks/>
          </p:cNvCxnSpPr>
          <p:nvPr/>
        </p:nvCxnSpPr>
        <p:spPr>
          <a:xfrm flipV="1">
            <a:off x="757857" y="4380388"/>
            <a:ext cx="245744" cy="2226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A4FDEBB7-3C56-D41E-055F-A5463F0339EA}"/>
              </a:ext>
            </a:extLst>
          </p:cNvPr>
          <p:cNvCxnSpPr>
            <a:cxnSpLocks/>
            <a:endCxn id="45" idx="3"/>
          </p:cNvCxnSpPr>
          <p:nvPr/>
        </p:nvCxnSpPr>
        <p:spPr>
          <a:xfrm flipV="1">
            <a:off x="952715" y="4489099"/>
            <a:ext cx="139043" cy="1176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ZoneTexte 52">
            <a:extLst>
              <a:ext uri="{FF2B5EF4-FFF2-40B4-BE49-F238E27FC236}">
                <a16:creationId xmlns:a16="http://schemas.microsoft.com/office/drawing/2014/main" id="{A2C99E7A-4B6C-B983-F077-A7F8ED6E5A0D}"/>
              </a:ext>
            </a:extLst>
          </p:cNvPr>
          <p:cNvSpPr txBox="1"/>
          <p:nvPr/>
        </p:nvSpPr>
        <p:spPr>
          <a:xfrm>
            <a:off x="1289795" y="4195664"/>
            <a:ext cx="30065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ouvert au tourisme de montagne</a:t>
            </a:r>
          </a:p>
        </p:txBody>
      </p:sp>
      <p:sp>
        <p:nvSpPr>
          <p:cNvPr id="54" name="Étoile : 5 branches 53">
            <a:extLst>
              <a:ext uri="{FF2B5EF4-FFF2-40B4-BE49-F238E27FC236}">
                <a16:creationId xmlns:a16="http://schemas.microsoft.com/office/drawing/2014/main" id="{F0851263-4BFA-0B3B-45C9-726FC8746EA0}"/>
              </a:ext>
            </a:extLst>
          </p:cNvPr>
          <p:cNvSpPr/>
          <p:nvPr/>
        </p:nvSpPr>
        <p:spPr>
          <a:xfrm>
            <a:off x="583241" y="4981505"/>
            <a:ext cx="268431" cy="317695"/>
          </a:xfrm>
          <a:prstGeom prst="star5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8C2FD5AF-CED6-B563-2D7C-A6CD64D60ABE}"/>
              </a:ext>
            </a:extLst>
          </p:cNvPr>
          <p:cNvSpPr txBox="1"/>
          <p:nvPr/>
        </p:nvSpPr>
        <p:spPr>
          <a:xfrm>
            <a:off x="1245870" y="4971343"/>
            <a:ext cx="2434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Station de sport d’hiver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DEBA895D-72F3-66CC-C8D3-532EAAC6D6A5}"/>
              </a:ext>
            </a:extLst>
          </p:cNvPr>
          <p:cNvSpPr txBox="1"/>
          <p:nvPr/>
        </p:nvSpPr>
        <p:spPr>
          <a:xfrm>
            <a:off x="228600" y="2743003"/>
            <a:ext cx="4031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B. Les formes principales de tourisme</a:t>
            </a:r>
          </a:p>
        </p:txBody>
      </p:sp>
      <p:sp>
        <p:nvSpPr>
          <p:cNvPr id="70" name="ZoneTexte 69">
            <a:extLst>
              <a:ext uri="{FF2B5EF4-FFF2-40B4-BE49-F238E27FC236}">
                <a16:creationId xmlns:a16="http://schemas.microsoft.com/office/drawing/2014/main" id="{071F6EAF-4A39-7D6C-129F-03D368C188C4}"/>
              </a:ext>
            </a:extLst>
          </p:cNvPr>
          <p:cNvSpPr txBox="1"/>
          <p:nvPr/>
        </p:nvSpPr>
        <p:spPr>
          <a:xfrm>
            <a:off x="917579" y="1863123"/>
            <a:ext cx="218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Flux touristiques</a:t>
            </a:r>
          </a:p>
        </p:txBody>
      </p:sp>
      <p:sp>
        <p:nvSpPr>
          <p:cNvPr id="78" name="ZoneTexte 77">
            <a:extLst>
              <a:ext uri="{FF2B5EF4-FFF2-40B4-BE49-F238E27FC236}">
                <a16:creationId xmlns:a16="http://schemas.microsoft.com/office/drawing/2014/main" id="{0139ED8B-183F-0A83-8996-3DBF11D78BB2}"/>
              </a:ext>
            </a:extLst>
          </p:cNvPr>
          <p:cNvSpPr txBox="1"/>
          <p:nvPr/>
        </p:nvSpPr>
        <p:spPr>
          <a:xfrm>
            <a:off x="5661518" y="4546762"/>
            <a:ext cx="3094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diffusion du tourisme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144B0818-F349-3038-8276-09EAF69FE26B}"/>
              </a:ext>
            </a:extLst>
          </p:cNvPr>
          <p:cNvSpPr txBox="1"/>
          <p:nvPr/>
        </p:nvSpPr>
        <p:spPr>
          <a:xfrm>
            <a:off x="4875142" y="679822"/>
            <a:ext cx="3451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A. Un pôle majeur menacé 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5147D9E2-2162-8C1D-D57D-6C2AA5446FF8}"/>
              </a:ext>
            </a:extLst>
          </p:cNvPr>
          <p:cNvSpPr txBox="1"/>
          <p:nvPr/>
        </p:nvSpPr>
        <p:spPr>
          <a:xfrm>
            <a:off x="4930304" y="3418036"/>
            <a:ext cx="4031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B. Un espace secondaire culturel 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7AFF1412-AF6F-7E90-26F0-8D6A4C6C9E91}"/>
              </a:ext>
            </a:extLst>
          </p:cNvPr>
          <p:cNvSpPr txBox="1"/>
          <p:nvPr/>
        </p:nvSpPr>
        <p:spPr>
          <a:xfrm>
            <a:off x="4879937" y="4826382"/>
            <a:ext cx="40312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C. Un espace périphérique voué à un tourisme moins massif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E23D824F-71BB-3DDE-783D-5DBFB2AA9D72}"/>
              </a:ext>
            </a:extLst>
          </p:cNvPr>
          <p:cNvSpPr/>
          <p:nvPr/>
        </p:nvSpPr>
        <p:spPr>
          <a:xfrm>
            <a:off x="4930304" y="6486603"/>
            <a:ext cx="617220" cy="274320"/>
          </a:xfrm>
          <a:prstGeom prst="rect">
            <a:avLst/>
          </a:prstGeom>
          <a:noFill/>
          <a:ln w="57150">
            <a:solidFill>
              <a:srgbClr val="3C5C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B7B5A403-6D10-951C-D13D-22104F275032}"/>
              </a:ext>
            </a:extLst>
          </p:cNvPr>
          <p:cNvSpPr txBox="1"/>
          <p:nvPr/>
        </p:nvSpPr>
        <p:spPr>
          <a:xfrm>
            <a:off x="5678251" y="6420997"/>
            <a:ext cx="2816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Parc national des Dolomites</a:t>
            </a: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B8C7861E-0110-A9D3-698A-6948CB9C71FD}"/>
              </a:ext>
            </a:extLst>
          </p:cNvPr>
          <p:cNvSpPr txBox="1"/>
          <p:nvPr/>
        </p:nvSpPr>
        <p:spPr>
          <a:xfrm>
            <a:off x="1001653" y="1004901"/>
            <a:ext cx="218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Aéroport </a:t>
            </a:r>
          </a:p>
        </p:txBody>
      </p:sp>
      <p:cxnSp>
        <p:nvCxnSpPr>
          <p:cNvPr id="72" name="Connecteur droit 71">
            <a:extLst>
              <a:ext uri="{FF2B5EF4-FFF2-40B4-BE49-F238E27FC236}">
                <a16:creationId xmlns:a16="http://schemas.microsoft.com/office/drawing/2014/main" id="{45C1CEEE-45F2-2710-56CE-CA6F2E076F2F}"/>
              </a:ext>
            </a:extLst>
          </p:cNvPr>
          <p:cNvCxnSpPr>
            <a:cxnSpLocks/>
          </p:cNvCxnSpPr>
          <p:nvPr/>
        </p:nvCxnSpPr>
        <p:spPr>
          <a:xfrm>
            <a:off x="342613" y="1650342"/>
            <a:ext cx="526628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ZoneTexte 72">
            <a:extLst>
              <a:ext uri="{FF2B5EF4-FFF2-40B4-BE49-F238E27FC236}">
                <a16:creationId xmlns:a16="http://schemas.microsoft.com/office/drawing/2014/main" id="{1233DAC8-D61A-7A50-526D-10DA5E67C897}"/>
              </a:ext>
            </a:extLst>
          </p:cNvPr>
          <p:cNvSpPr txBox="1"/>
          <p:nvPr/>
        </p:nvSpPr>
        <p:spPr>
          <a:xfrm>
            <a:off x="969573" y="1452098"/>
            <a:ext cx="218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Autoroute  </a:t>
            </a:r>
          </a:p>
        </p:txBody>
      </p:sp>
      <p:sp>
        <p:nvSpPr>
          <p:cNvPr id="79" name="ZoneTexte 78">
            <a:extLst>
              <a:ext uri="{FF2B5EF4-FFF2-40B4-BE49-F238E27FC236}">
                <a16:creationId xmlns:a16="http://schemas.microsoft.com/office/drawing/2014/main" id="{40B52EDD-8E0D-57D4-9A74-31B3ADCBB510}"/>
              </a:ext>
            </a:extLst>
          </p:cNvPr>
          <p:cNvSpPr txBox="1"/>
          <p:nvPr/>
        </p:nvSpPr>
        <p:spPr>
          <a:xfrm>
            <a:off x="917579" y="2355325"/>
            <a:ext cx="3162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Flux des paquebots de croisière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CB5A0A10-FBF9-B8CD-208A-76DEC6157299}"/>
              </a:ext>
            </a:extLst>
          </p:cNvPr>
          <p:cNvSpPr txBox="1"/>
          <p:nvPr/>
        </p:nvSpPr>
        <p:spPr>
          <a:xfrm>
            <a:off x="5518166" y="3128495"/>
            <a:ext cx="2855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Départ des Vénitiens</a:t>
            </a:r>
          </a:p>
        </p:txBody>
      </p:sp>
      <p:sp>
        <p:nvSpPr>
          <p:cNvPr id="2" name="Triangle isocèle 1">
            <a:extLst>
              <a:ext uri="{FF2B5EF4-FFF2-40B4-BE49-F238E27FC236}">
                <a16:creationId xmlns:a16="http://schemas.microsoft.com/office/drawing/2014/main" id="{7A967765-4571-0008-DC3C-45E2F6A20AB7}"/>
              </a:ext>
            </a:extLst>
          </p:cNvPr>
          <p:cNvSpPr/>
          <p:nvPr/>
        </p:nvSpPr>
        <p:spPr>
          <a:xfrm>
            <a:off x="515378" y="1049154"/>
            <a:ext cx="252034" cy="23185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643CC123-3EA1-A82D-5E40-AA148EBF0E69}"/>
              </a:ext>
            </a:extLst>
          </p:cNvPr>
          <p:cNvCxnSpPr>
            <a:cxnSpLocks/>
          </p:cNvCxnSpPr>
          <p:nvPr/>
        </p:nvCxnSpPr>
        <p:spPr>
          <a:xfrm flipV="1">
            <a:off x="420528" y="4357420"/>
            <a:ext cx="230022" cy="2130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F721817D-C974-6BA5-F9FC-ABA41201CBEC}"/>
              </a:ext>
            </a:extLst>
          </p:cNvPr>
          <p:cNvSpPr txBox="1"/>
          <p:nvPr/>
        </p:nvSpPr>
        <p:spPr>
          <a:xfrm>
            <a:off x="5590268" y="1868728"/>
            <a:ext cx="2855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pollué et menacé par le tourisme de masse malgré des mesures pour lutter contre le surtourisme</a:t>
            </a:r>
          </a:p>
        </p:txBody>
      </p:sp>
    </p:spTree>
    <p:extLst>
      <p:ext uri="{BB962C8B-B14F-4D97-AF65-F5344CB8AC3E}">
        <p14:creationId xmlns:p14="http://schemas.microsoft.com/office/powerpoint/2010/main" val="2484386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5" grpId="0" animBg="1"/>
      <p:bldP spid="54" grpId="0" animBg="1"/>
      <p:bldP spid="6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A2DE8-EDC8-CCA6-9F3F-CBA998972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Image 49">
            <a:extLst>
              <a:ext uri="{FF2B5EF4-FFF2-40B4-BE49-F238E27FC236}">
                <a16:creationId xmlns:a16="http://schemas.microsoft.com/office/drawing/2014/main" id="{80CCFE08-6A70-92D6-9059-FEF02A0A60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80" y="437283"/>
            <a:ext cx="7503040" cy="6460082"/>
          </a:xfrm>
          <a:prstGeom prst="rect">
            <a:avLst/>
          </a:prstGeom>
          <a:solidFill>
            <a:srgbClr val="FF0000"/>
          </a:solidFill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30F12885-FA08-60B2-5C11-09C4CFBD3986}"/>
              </a:ext>
            </a:extLst>
          </p:cNvPr>
          <p:cNvSpPr txBox="1"/>
          <p:nvPr/>
        </p:nvSpPr>
        <p:spPr>
          <a:xfrm>
            <a:off x="1548765" y="67951"/>
            <a:ext cx="6046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 Vénétie, un territoire au développement touristique inégal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41F88329-67D0-9FB4-71FE-080B632C0236}"/>
              </a:ext>
            </a:extLst>
          </p:cNvPr>
          <p:cNvSpPr/>
          <p:nvPr/>
        </p:nvSpPr>
        <p:spPr>
          <a:xfrm>
            <a:off x="4572000" y="4777740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EE0D2FD0-40B2-F5C2-6ED8-B3389BB0406D}"/>
              </a:ext>
            </a:extLst>
          </p:cNvPr>
          <p:cNvSpPr/>
          <p:nvPr/>
        </p:nvSpPr>
        <p:spPr>
          <a:xfrm>
            <a:off x="3106480" y="4480559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E1B0B725-D383-EFA5-883F-62FEC365AF74}"/>
              </a:ext>
            </a:extLst>
          </p:cNvPr>
          <p:cNvSpPr/>
          <p:nvPr/>
        </p:nvSpPr>
        <p:spPr>
          <a:xfrm>
            <a:off x="4130040" y="4093724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7977F680-FE10-96A6-F7D2-E615BE99415D}"/>
              </a:ext>
            </a:extLst>
          </p:cNvPr>
          <p:cNvSpPr/>
          <p:nvPr/>
        </p:nvSpPr>
        <p:spPr>
          <a:xfrm rot="20196680">
            <a:off x="5523821" y="4018818"/>
            <a:ext cx="607572" cy="40035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9" name="Arc 98">
            <a:extLst>
              <a:ext uri="{FF2B5EF4-FFF2-40B4-BE49-F238E27FC236}">
                <a16:creationId xmlns:a16="http://schemas.microsoft.com/office/drawing/2014/main" id="{217D10F0-5175-2C20-AC93-C89C6FF4C5E6}"/>
              </a:ext>
            </a:extLst>
          </p:cNvPr>
          <p:cNvSpPr/>
          <p:nvPr/>
        </p:nvSpPr>
        <p:spPr>
          <a:xfrm rot="18448919">
            <a:off x="6115618" y="4381238"/>
            <a:ext cx="213475" cy="15518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0" name="Arc 99">
            <a:extLst>
              <a:ext uri="{FF2B5EF4-FFF2-40B4-BE49-F238E27FC236}">
                <a16:creationId xmlns:a16="http://schemas.microsoft.com/office/drawing/2014/main" id="{40308242-9932-1761-0B67-DA01D77622A5}"/>
              </a:ext>
            </a:extLst>
          </p:cNvPr>
          <p:cNvSpPr/>
          <p:nvPr/>
        </p:nvSpPr>
        <p:spPr>
          <a:xfrm rot="18771439">
            <a:off x="5995459" y="4515813"/>
            <a:ext cx="186963" cy="115082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1" name="Arc 100">
            <a:extLst>
              <a:ext uri="{FF2B5EF4-FFF2-40B4-BE49-F238E27FC236}">
                <a16:creationId xmlns:a16="http://schemas.microsoft.com/office/drawing/2014/main" id="{B61CDF95-2B9A-79E4-BB08-388C4DB93464}"/>
              </a:ext>
            </a:extLst>
          </p:cNvPr>
          <p:cNvSpPr/>
          <p:nvPr/>
        </p:nvSpPr>
        <p:spPr>
          <a:xfrm rot="17761635">
            <a:off x="6308546" y="4653734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2" name="Arc 101">
            <a:extLst>
              <a:ext uri="{FF2B5EF4-FFF2-40B4-BE49-F238E27FC236}">
                <a16:creationId xmlns:a16="http://schemas.microsoft.com/office/drawing/2014/main" id="{B986F643-7327-C446-1FF7-919084ED3339}"/>
              </a:ext>
            </a:extLst>
          </p:cNvPr>
          <p:cNvSpPr/>
          <p:nvPr/>
        </p:nvSpPr>
        <p:spPr>
          <a:xfrm rot="18180778">
            <a:off x="5977339" y="4415841"/>
            <a:ext cx="174853" cy="129436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3" name="Arc 102">
            <a:extLst>
              <a:ext uri="{FF2B5EF4-FFF2-40B4-BE49-F238E27FC236}">
                <a16:creationId xmlns:a16="http://schemas.microsoft.com/office/drawing/2014/main" id="{A9BD8787-675E-82FE-3FED-63ED07F281F8}"/>
              </a:ext>
            </a:extLst>
          </p:cNvPr>
          <p:cNvSpPr/>
          <p:nvPr/>
        </p:nvSpPr>
        <p:spPr>
          <a:xfrm rot="17761635">
            <a:off x="6275736" y="4590396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4" name="Arc 103">
            <a:extLst>
              <a:ext uri="{FF2B5EF4-FFF2-40B4-BE49-F238E27FC236}">
                <a16:creationId xmlns:a16="http://schemas.microsoft.com/office/drawing/2014/main" id="{355B2140-ECE2-FB1E-38A2-AF531031F3D2}"/>
              </a:ext>
            </a:extLst>
          </p:cNvPr>
          <p:cNvSpPr/>
          <p:nvPr/>
        </p:nvSpPr>
        <p:spPr>
          <a:xfrm rot="17761635">
            <a:off x="6175497" y="4447593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5" name="Arc 104">
            <a:extLst>
              <a:ext uri="{FF2B5EF4-FFF2-40B4-BE49-F238E27FC236}">
                <a16:creationId xmlns:a16="http://schemas.microsoft.com/office/drawing/2014/main" id="{FB11CCF0-4931-23C3-72C1-157D418E4E66}"/>
              </a:ext>
            </a:extLst>
          </p:cNvPr>
          <p:cNvSpPr/>
          <p:nvPr/>
        </p:nvSpPr>
        <p:spPr>
          <a:xfrm rot="17761635">
            <a:off x="6242927" y="4511259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6" name="Arc 105">
            <a:extLst>
              <a:ext uri="{FF2B5EF4-FFF2-40B4-BE49-F238E27FC236}">
                <a16:creationId xmlns:a16="http://schemas.microsoft.com/office/drawing/2014/main" id="{3FABFEC4-EE0C-F3B6-5391-6CE52AA44276}"/>
              </a:ext>
            </a:extLst>
          </p:cNvPr>
          <p:cNvSpPr/>
          <p:nvPr/>
        </p:nvSpPr>
        <p:spPr>
          <a:xfrm rot="17761635">
            <a:off x="6064351" y="4575343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7" name="Arc 106">
            <a:extLst>
              <a:ext uri="{FF2B5EF4-FFF2-40B4-BE49-F238E27FC236}">
                <a16:creationId xmlns:a16="http://schemas.microsoft.com/office/drawing/2014/main" id="{97264840-FC42-D190-28ED-79A49E90ED22}"/>
              </a:ext>
            </a:extLst>
          </p:cNvPr>
          <p:cNvSpPr/>
          <p:nvPr/>
        </p:nvSpPr>
        <p:spPr>
          <a:xfrm rot="17761635">
            <a:off x="6079788" y="4667731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8" name="Arc 107">
            <a:extLst>
              <a:ext uri="{FF2B5EF4-FFF2-40B4-BE49-F238E27FC236}">
                <a16:creationId xmlns:a16="http://schemas.microsoft.com/office/drawing/2014/main" id="{3FCDFFD1-E2B1-6D5D-B4E4-092119B84512}"/>
              </a:ext>
            </a:extLst>
          </p:cNvPr>
          <p:cNvSpPr/>
          <p:nvPr/>
        </p:nvSpPr>
        <p:spPr>
          <a:xfrm rot="17761635">
            <a:off x="6130171" y="4727216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9" name="Arc 108">
            <a:extLst>
              <a:ext uri="{FF2B5EF4-FFF2-40B4-BE49-F238E27FC236}">
                <a16:creationId xmlns:a16="http://schemas.microsoft.com/office/drawing/2014/main" id="{DE72E602-FD2D-DA38-58EC-8B040BA19A36}"/>
              </a:ext>
            </a:extLst>
          </p:cNvPr>
          <p:cNvSpPr/>
          <p:nvPr/>
        </p:nvSpPr>
        <p:spPr>
          <a:xfrm rot="17761635">
            <a:off x="5805059" y="4827769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0" name="Arc 109">
            <a:extLst>
              <a:ext uri="{FF2B5EF4-FFF2-40B4-BE49-F238E27FC236}">
                <a16:creationId xmlns:a16="http://schemas.microsoft.com/office/drawing/2014/main" id="{5F5BF50F-F734-1534-4665-9FCEC571C9BD}"/>
              </a:ext>
            </a:extLst>
          </p:cNvPr>
          <p:cNvSpPr/>
          <p:nvPr/>
        </p:nvSpPr>
        <p:spPr>
          <a:xfrm rot="17761635">
            <a:off x="5909518" y="4748037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1" name="Arc 110">
            <a:extLst>
              <a:ext uri="{FF2B5EF4-FFF2-40B4-BE49-F238E27FC236}">
                <a16:creationId xmlns:a16="http://schemas.microsoft.com/office/drawing/2014/main" id="{F7457CAD-C592-D6E3-BFC4-8839FDF7249D}"/>
              </a:ext>
            </a:extLst>
          </p:cNvPr>
          <p:cNvSpPr/>
          <p:nvPr/>
        </p:nvSpPr>
        <p:spPr>
          <a:xfrm rot="17761635">
            <a:off x="5924992" y="4843074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2" name="Arc 111">
            <a:extLst>
              <a:ext uri="{FF2B5EF4-FFF2-40B4-BE49-F238E27FC236}">
                <a16:creationId xmlns:a16="http://schemas.microsoft.com/office/drawing/2014/main" id="{C95FB124-3981-ABAD-CBFE-0E45E81D57FF}"/>
              </a:ext>
            </a:extLst>
          </p:cNvPr>
          <p:cNvSpPr/>
          <p:nvPr/>
        </p:nvSpPr>
        <p:spPr>
          <a:xfrm rot="17761635">
            <a:off x="5756930" y="4926945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13" name="Connecteur droit 112">
            <a:extLst>
              <a:ext uri="{FF2B5EF4-FFF2-40B4-BE49-F238E27FC236}">
                <a16:creationId xmlns:a16="http://schemas.microsoft.com/office/drawing/2014/main" id="{9E8A3E16-59F5-5DDD-66ED-EBB9AAAE3E9C}"/>
              </a:ext>
            </a:extLst>
          </p:cNvPr>
          <p:cNvCxnSpPr>
            <a:cxnSpLocks/>
          </p:cNvCxnSpPr>
          <p:nvPr/>
        </p:nvCxnSpPr>
        <p:spPr>
          <a:xfrm flipV="1">
            <a:off x="6409386" y="3980776"/>
            <a:ext cx="1156361" cy="491649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eur droit 117">
            <a:extLst>
              <a:ext uri="{FF2B5EF4-FFF2-40B4-BE49-F238E27FC236}">
                <a16:creationId xmlns:a16="http://schemas.microsoft.com/office/drawing/2014/main" id="{E4321F8E-57DC-426D-188E-0D5F995771F2}"/>
              </a:ext>
            </a:extLst>
          </p:cNvPr>
          <p:cNvCxnSpPr>
            <a:cxnSpLocks/>
          </p:cNvCxnSpPr>
          <p:nvPr/>
        </p:nvCxnSpPr>
        <p:spPr>
          <a:xfrm>
            <a:off x="6298091" y="4149669"/>
            <a:ext cx="118540" cy="277901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onnecteur droit 125">
            <a:extLst>
              <a:ext uri="{FF2B5EF4-FFF2-40B4-BE49-F238E27FC236}">
                <a16:creationId xmlns:a16="http://schemas.microsoft.com/office/drawing/2014/main" id="{B08EFBC6-0B57-68FF-DA83-C13ADD10E708}"/>
              </a:ext>
            </a:extLst>
          </p:cNvPr>
          <p:cNvCxnSpPr>
            <a:cxnSpLocks/>
          </p:cNvCxnSpPr>
          <p:nvPr/>
        </p:nvCxnSpPr>
        <p:spPr>
          <a:xfrm flipV="1">
            <a:off x="6270728" y="4709160"/>
            <a:ext cx="198652" cy="879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necteur droit 127">
            <a:extLst>
              <a:ext uri="{FF2B5EF4-FFF2-40B4-BE49-F238E27FC236}">
                <a16:creationId xmlns:a16="http://schemas.microsoft.com/office/drawing/2014/main" id="{84D721C4-4330-812D-AD1F-EAB6DCA98D31}"/>
              </a:ext>
            </a:extLst>
          </p:cNvPr>
          <p:cNvCxnSpPr>
            <a:cxnSpLocks/>
          </p:cNvCxnSpPr>
          <p:nvPr/>
        </p:nvCxnSpPr>
        <p:spPr>
          <a:xfrm flipV="1">
            <a:off x="6016698" y="4823844"/>
            <a:ext cx="212667" cy="8387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128">
            <a:extLst>
              <a:ext uri="{FF2B5EF4-FFF2-40B4-BE49-F238E27FC236}">
                <a16:creationId xmlns:a16="http://schemas.microsoft.com/office/drawing/2014/main" id="{47576945-3635-3EA5-8B3D-3AED18675228}"/>
              </a:ext>
            </a:extLst>
          </p:cNvPr>
          <p:cNvCxnSpPr>
            <a:cxnSpLocks/>
          </p:cNvCxnSpPr>
          <p:nvPr/>
        </p:nvCxnSpPr>
        <p:spPr>
          <a:xfrm flipV="1">
            <a:off x="5725871" y="4945360"/>
            <a:ext cx="206299" cy="886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necteur droit 133">
            <a:extLst>
              <a:ext uri="{FF2B5EF4-FFF2-40B4-BE49-F238E27FC236}">
                <a16:creationId xmlns:a16="http://schemas.microsoft.com/office/drawing/2014/main" id="{C1629FC3-0DA8-EDE3-27F9-E738A0A3D32D}"/>
              </a:ext>
            </a:extLst>
          </p:cNvPr>
          <p:cNvCxnSpPr>
            <a:cxnSpLocks/>
          </p:cNvCxnSpPr>
          <p:nvPr/>
        </p:nvCxnSpPr>
        <p:spPr>
          <a:xfrm flipV="1">
            <a:off x="5657850" y="4112594"/>
            <a:ext cx="205740" cy="91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necteur droit 134">
            <a:extLst>
              <a:ext uri="{FF2B5EF4-FFF2-40B4-BE49-F238E27FC236}">
                <a16:creationId xmlns:a16="http://schemas.microsoft.com/office/drawing/2014/main" id="{4B144ED7-2DC2-A7D1-D636-39D79C1EEC9F}"/>
              </a:ext>
            </a:extLst>
          </p:cNvPr>
          <p:cNvCxnSpPr>
            <a:cxnSpLocks/>
          </p:cNvCxnSpPr>
          <p:nvPr/>
        </p:nvCxnSpPr>
        <p:spPr>
          <a:xfrm flipH="1" flipV="1">
            <a:off x="6259011" y="4196594"/>
            <a:ext cx="80691" cy="2196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Connecteur droit 135">
            <a:extLst>
              <a:ext uri="{FF2B5EF4-FFF2-40B4-BE49-F238E27FC236}">
                <a16:creationId xmlns:a16="http://schemas.microsoft.com/office/drawing/2014/main" id="{00F64708-7706-007A-1D2C-903015E41A0C}"/>
              </a:ext>
            </a:extLst>
          </p:cNvPr>
          <p:cNvCxnSpPr>
            <a:cxnSpLocks/>
          </p:cNvCxnSpPr>
          <p:nvPr/>
        </p:nvCxnSpPr>
        <p:spPr>
          <a:xfrm flipH="1" flipV="1">
            <a:off x="6385028" y="4490908"/>
            <a:ext cx="100239" cy="1953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necteur droit 149">
            <a:extLst>
              <a:ext uri="{FF2B5EF4-FFF2-40B4-BE49-F238E27FC236}">
                <a16:creationId xmlns:a16="http://schemas.microsoft.com/office/drawing/2014/main" id="{0B2FB335-16E8-1B80-75A8-FE2089525966}"/>
              </a:ext>
            </a:extLst>
          </p:cNvPr>
          <p:cNvCxnSpPr>
            <a:cxnSpLocks/>
          </p:cNvCxnSpPr>
          <p:nvPr/>
        </p:nvCxnSpPr>
        <p:spPr>
          <a:xfrm>
            <a:off x="6142428" y="3936397"/>
            <a:ext cx="86937" cy="1943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152">
            <a:extLst>
              <a:ext uri="{FF2B5EF4-FFF2-40B4-BE49-F238E27FC236}">
                <a16:creationId xmlns:a16="http://schemas.microsoft.com/office/drawing/2014/main" id="{6CE7D62B-B663-E837-FDC4-4D0BF94B75DA}"/>
              </a:ext>
            </a:extLst>
          </p:cNvPr>
          <p:cNvCxnSpPr>
            <a:cxnSpLocks/>
          </p:cNvCxnSpPr>
          <p:nvPr/>
        </p:nvCxnSpPr>
        <p:spPr>
          <a:xfrm flipV="1">
            <a:off x="5893402" y="3993571"/>
            <a:ext cx="179738" cy="962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Forme libre : forme 169">
            <a:extLst>
              <a:ext uri="{FF2B5EF4-FFF2-40B4-BE49-F238E27FC236}">
                <a16:creationId xmlns:a16="http://schemas.microsoft.com/office/drawing/2014/main" id="{C39BA0FA-1DD5-F9F0-5B89-B49E23A3BEC1}"/>
              </a:ext>
            </a:extLst>
          </p:cNvPr>
          <p:cNvSpPr/>
          <p:nvPr/>
        </p:nvSpPr>
        <p:spPr>
          <a:xfrm>
            <a:off x="2445107" y="910571"/>
            <a:ext cx="5029200" cy="5303520"/>
          </a:xfrm>
          <a:custGeom>
            <a:avLst/>
            <a:gdLst>
              <a:gd name="connsiteX0" fmla="*/ 5029200 w 5029200"/>
              <a:gd name="connsiteY0" fmla="*/ 3063240 h 5303520"/>
              <a:gd name="connsiteX1" fmla="*/ 5029200 w 5029200"/>
              <a:gd name="connsiteY1" fmla="*/ 3063240 h 5303520"/>
              <a:gd name="connsiteX2" fmla="*/ 4937760 w 5029200"/>
              <a:gd name="connsiteY2" fmla="*/ 3097530 h 5303520"/>
              <a:gd name="connsiteX3" fmla="*/ 4903470 w 5029200"/>
              <a:gd name="connsiteY3" fmla="*/ 3108960 h 5303520"/>
              <a:gd name="connsiteX4" fmla="*/ 4857750 w 5029200"/>
              <a:gd name="connsiteY4" fmla="*/ 3097530 h 5303520"/>
              <a:gd name="connsiteX5" fmla="*/ 4789170 w 5029200"/>
              <a:gd name="connsiteY5" fmla="*/ 3051810 h 5303520"/>
              <a:gd name="connsiteX6" fmla="*/ 4720590 w 5029200"/>
              <a:gd name="connsiteY6" fmla="*/ 3097530 h 5303520"/>
              <a:gd name="connsiteX7" fmla="*/ 4686300 w 5029200"/>
              <a:gd name="connsiteY7" fmla="*/ 3120390 h 5303520"/>
              <a:gd name="connsiteX8" fmla="*/ 4617720 w 5029200"/>
              <a:gd name="connsiteY8" fmla="*/ 3143250 h 5303520"/>
              <a:gd name="connsiteX9" fmla="*/ 4537710 w 5029200"/>
              <a:gd name="connsiteY9" fmla="*/ 3166110 h 5303520"/>
              <a:gd name="connsiteX10" fmla="*/ 4503420 w 5029200"/>
              <a:gd name="connsiteY10" fmla="*/ 3188970 h 5303520"/>
              <a:gd name="connsiteX11" fmla="*/ 4469130 w 5029200"/>
              <a:gd name="connsiteY11" fmla="*/ 3200400 h 5303520"/>
              <a:gd name="connsiteX12" fmla="*/ 4434840 w 5029200"/>
              <a:gd name="connsiteY12" fmla="*/ 3223260 h 5303520"/>
              <a:gd name="connsiteX13" fmla="*/ 4354830 w 5029200"/>
              <a:gd name="connsiteY13" fmla="*/ 3246120 h 5303520"/>
              <a:gd name="connsiteX14" fmla="*/ 4286250 w 5029200"/>
              <a:gd name="connsiteY14" fmla="*/ 3280410 h 5303520"/>
              <a:gd name="connsiteX15" fmla="*/ 4251960 w 5029200"/>
              <a:gd name="connsiteY15" fmla="*/ 3303270 h 5303520"/>
              <a:gd name="connsiteX16" fmla="*/ 4217670 w 5029200"/>
              <a:gd name="connsiteY16" fmla="*/ 3314700 h 5303520"/>
              <a:gd name="connsiteX17" fmla="*/ 4149090 w 5029200"/>
              <a:gd name="connsiteY17" fmla="*/ 3360420 h 5303520"/>
              <a:gd name="connsiteX18" fmla="*/ 4080510 w 5029200"/>
              <a:gd name="connsiteY18" fmla="*/ 3383280 h 5303520"/>
              <a:gd name="connsiteX19" fmla="*/ 4034790 w 5029200"/>
              <a:gd name="connsiteY19" fmla="*/ 3417570 h 5303520"/>
              <a:gd name="connsiteX20" fmla="*/ 4000500 w 5029200"/>
              <a:gd name="connsiteY20" fmla="*/ 3429000 h 5303520"/>
              <a:gd name="connsiteX21" fmla="*/ 3943350 w 5029200"/>
              <a:gd name="connsiteY21" fmla="*/ 3291840 h 5303520"/>
              <a:gd name="connsiteX22" fmla="*/ 3874770 w 5029200"/>
              <a:gd name="connsiteY22" fmla="*/ 3268980 h 5303520"/>
              <a:gd name="connsiteX23" fmla="*/ 3806190 w 5029200"/>
              <a:gd name="connsiteY23" fmla="*/ 3314700 h 5303520"/>
              <a:gd name="connsiteX24" fmla="*/ 3737610 w 5029200"/>
              <a:gd name="connsiteY24" fmla="*/ 3337560 h 5303520"/>
              <a:gd name="connsiteX25" fmla="*/ 3691890 w 5029200"/>
              <a:gd name="connsiteY25" fmla="*/ 3326130 h 5303520"/>
              <a:gd name="connsiteX26" fmla="*/ 3680460 w 5029200"/>
              <a:gd name="connsiteY26" fmla="*/ 3280410 h 5303520"/>
              <a:gd name="connsiteX27" fmla="*/ 3657600 w 5029200"/>
              <a:gd name="connsiteY27" fmla="*/ 3246120 h 5303520"/>
              <a:gd name="connsiteX28" fmla="*/ 3634740 w 5029200"/>
              <a:gd name="connsiteY28" fmla="*/ 3177540 h 5303520"/>
              <a:gd name="connsiteX29" fmla="*/ 3623310 w 5029200"/>
              <a:gd name="connsiteY29" fmla="*/ 3143250 h 5303520"/>
              <a:gd name="connsiteX30" fmla="*/ 3600450 w 5029200"/>
              <a:gd name="connsiteY30" fmla="*/ 3108960 h 5303520"/>
              <a:gd name="connsiteX31" fmla="*/ 3566160 w 5029200"/>
              <a:gd name="connsiteY31" fmla="*/ 3074670 h 5303520"/>
              <a:gd name="connsiteX32" fmla="*/ 3531870 w 5029200"/>
              <a:gd name="connsiteY32" fmla="*/ 3063240 h 5303520"/>
              <a:gd name="connsiteX33" fmla="*/ 3451860 w 5029200"/>
              <a:gd name="connsiteY33" fmla="*/ 3086100 h 5303520"/>
              <a:gd name="connsiteX34" fmla="*/ 3383280 w 5029200"/>
              <a:gd name="connsiteY34" fmla="*/ 3108960 h 5303520"/>
              <a:gd name="connsiteX35" fmla="*/ 3303270 w 5029200"/>
              <a:gd name="connsiteY35" fmla="*/ 3143250 h 5303520"/>
              <a:gd name="connsiteX36" fmla="*/ 3268980 w 5029200"/>
              <a:gd name="connsiteY36" fmla="*/ 3177540 h 5303520"/>
              <a:gd name="connsiteX37" fmla="*/ 3223260 w 5029200"/>
              <a:gd name="connsiteY37" fmla="*/ 3200400 h 5303520"/>
              <a:gd name="connsiteX38" fmla="*/ 3188970 w 5029200"/>
              <a:gd name="connsiteY38" fmla="*/ 3223260 h 5303520"/>
              <a:gd name="connsiteX39" fmla="*/ 3120390 w 5029200"/>
              <a:gd name="connsiteY39" fmla="*/ 3246120 h 5303520"/>
              <a:gd name="connsiteX40" fmla="*/ 3086100 w 5029200"/>
              <a:gd name="connsiteY40" fmla="*/ 3257550 h 5303520"/>
              <a:gd name="connsiteX41" fmla="*/ 3017520 w 5029200"/>
              <a:gd name="connsiteY41" fmla="*/ 3303270 h 5303520"/>
              <a:gd name="connsiteX42" fmla="*/ 2994660 w 5029200"/>
              <a:gd name="connsiteY42" fmla="*/ 3337560 h 5303520"/>
              <a:gd name="connsiteX43" fmla="*/ 2971800 w 5029200"/>
              <a:gd name="connsiteY43" fmla="*/ 3486150 h 5303520"/>
              <a:gd name="connsiteX44" fmla="*/ 2926080 w 5029200"/>
              <a:gd name="connsiteY44" fmla="*/ 3554730 h 5303520"/>
              <a:gd name="connsiteX45" fmla="*/ 2891790 w 5029200"/>
              <a:gd name="connsiteY45" fmla="*/ 3657600 h 5303520"/>
              <a:gd name="connsiteX46" fmla="*/ 2880360 w 5029200"/>
              <a:gd name="connsiteY46" fmla="*/ 3691890 h 5303520"/>
              <a:gd name="connsiteX47" fmla="*/ 2857500 w 5029200"/>
              <a:gd name="connsiteY47" fmla="*/ 3794760 h 5303520"/>
              <a:gd name="connsiteX48" fmla="*/ 2811780 w 5029200"/>
              <a:gd name="connsiteY48" fmla="*/ 3874770 h 5303520"/>
              <a:gd name="connsiteX49" fmla="*/ 2800350 w 5029200"/>
              <a:gd name="connsiteY49" fmla="*/ 3909060 h 5303520"/>
              <a:gd name="connsiteX50" fmla="*/ 2834640 w 5029200"/>
              <a:gd name="connsiteY50" fmla="*/ 3920490 h 5303520"/>
              <a:gd name="connsiteX51" fmla="*/ 2926080 w 5029200"/>
              <a:gd name="connsiteY51" fmla="*/ 3943350 h 5303520"/>
              <a:gd name="connsiteX52" fmla="*/ 2960370 w 5029200"/>
              <a:gd name="connsiteY52" fmla="*/ 3954780 h 5303520"/>
              <a:gd name="connsiteX53" fmla="*/ 3063240 w 5029200"/>
              <a:gd name="connsiteY53" fmla="*/ 4011930 h 5303520"/>
              <a:gd name="connsiteX54" fmla="*/ 3131820 w 5029200"/>
              <a:gd name="connsiteY54" fmla="*/ 4057650 h 5303520"/>
              <a:gd name="connsiteX55" fmla="*/ 3200400 w 5029200"/>
              <a:gd name="connsiteY55" fmla="*/ 4114800 h 5303520"/>
              <a:gd name="connsiteX56" fmla="*/ 3211830 w 5029200"/>
              <a:gd name="connsiteY56" fmla="*/ 4149090 h 5303520"/>
              <a:gd name="connsiteX57" fmla="*/ 3177540 w 5029200"/>
              <a:gd name="connsiteY57" fmla="*/ 4171950 h 5303520"/>
              <a:gd name="connsiteX58" fmla="*/ 3166110 w 5029200"/>
              <a:gd name="connsiteY58" fmla="*/ 4206240 h 5303520"/>
              <a:gd name="connsiteX59" fmla="*/ 3177540 w 5029200"/>
              <a:gd name="connsiteY59" fmla="*/ 4389120 h 5303520"/>
              <a:gd name="connsiteX60" fmla="*/ 3268980 w 5029200"/>
              <a:gd name="connsiteY60" fmla="*/ 4480560 h 5303520"/>
              <a:gd name="connsiteX61" fmla="*/ 3326130 w 5029200"/>
              <a:gd name="connsiteY61" fmla="*/ 4549140 h 5303520"/>
              <a:gd name="connsiteX62" fmla="*/ 3257550 w 5029200"/>
              <a:gd name="connsiteY62" fmla="*/ 4606290 h 5303520"/>
              <a:gd name="connsiteX63" fmla="*/ 3223260 w 5029200"/>
              <a:gd name="connsiteY63" fmla="*/ 4640580 h 5303520"/>
              <a:gd name="connsiteX64" fmla="*/ 3257550 w 5029200"/>
              <a:gd name="connsiteY64" fmla="*/ 4743450 h 5303520"/>
              <a:gd name="connsiteX65" fmla="*/ 3268980 w 5029200"/>
              <a:gd name="connsiteY65" fmla="*/ 4777740 h 5303520"/>
              <a:gd name="connsiteX66" fmla="*/ 3291840 w 5029200"/>
              <a:gd name="connsiteY66" fmla="*/ 4892040 h 5303520"/>
              <a:gd name="connsiteX67" fmla="*/ 3303270 w 5029200"/>
              <a:gd name="connsiteY67" fmla="*/ 4949190 h 5303520"/>
              <a:gd name="connsiteX68" fmla="*/ 3314700 w 5029200"/>
              <a:gd name="connsiteY68" fmla="*/ 4983480 h 5303520"/>
              <a:gd name="connsiteX69" fmla="*/ 3326130 w 5029200"/>
              <a:gd name="connsiteY69" fmla="*/ 5052060 h 5303520"/>
              <a:gd name="connsiteX70" fmla="*/ 3360420 w 5029200"/>
              <a:gd name="connsiteY70" fmla="*/ 5086350 h 5303520"/>
              <a:gd name="connsiteX71" fmla="*/ 3383280 w 5029200"/>
              <a:gd name="connsiteY71" fmla="*/ 5132070 h 5303520"/>
              <a:gd name="connsiteX72" fmla="*/ 3268980 w 5029200"/>
              <a:gd name="connsiteY72" fmla="*/ 5143500 h 5303520"/>
              <a:gd name="connsiteX73" fmla="*/ 3234690 w 5029200"/>
              <a:gd name="connsiteY73" fmla="*/ 5120640 h 5303520"/>
              <a:gd name="connsiteX74" fmla="*/ 3006090 w 5029200"/>
              <a:gd name="connsiteY74" fmla="*/ 5109210 h 5303520"/>
              <a:gd name="connsiteX75" fmla="*/ 2777490 w 5029200"/>
              <a:gd name="connsiteY75" fmla="*/ 5074920 h 5303520"/>
              <a:gd name="connsiteX76" fmla="*/ 2594610 w 5029200"/>
              <a:gd name="connsiteY76" fmla="*/ 5052060 h 5303520"/>
              <a:gd name="connsiteX77" fmla="*/ 2434590 w 5029200"/>
              <a:gd name="connsiteY77" fmla="*/ 5052060 h 5303520"/>
              <a:gd name="connsiteX78" fmla="*/ 2388870 w 5029200"/>
              <a:gd name="connsiteY78" fmla="*/ 5063490 h 5303520"/>
              <a:gd name="connsiteX79" fmla="*/ 2320290 w 5029200"/>
              <a:gd name="connsiteY79" fmla="*/ 5120640 h 5303520"/>
              <a:gd name="connsiteX80" fmla="*/ 2217420 w 5029200"/>
              <a:gd name="connsiteY80" fmla="*/ 5154930 h 5303520"/>
              <a:gd name="connsiteX81" fmla="*/ 2183130 w 5029200"/>
              <a:gd name="connsiteY81" fmla="*/ 5166360 h 5303520"/>
              <a:gd name="connsiteX82" fmla="*/ 2114550 w 5029200"/>
              <a:gd name="connsiteY82" fmla="*/ 5200650 h 5303520"/>
              <a:gd name="connsiteX83" fmla="*/ 2080260 w 5029200"/>
              <a:gd name="connsiteY83" fmla="*/ 5223510 h 5303520"/>
              <a:gd name="connsiteX84" fmla="*/ 2011680 w 5029200"/>
              <a:gd name="connsiteY84" fmla="*/ 5246370 h 5303520"/>
              <a:gd name="connsiteX85" fmla="*/ 1977390 w 5029200"/>
              <a:gd name="connsiteY85" fmla="*/ 5257800 h 5303520"/>
              <a:gd name="connsiteX86" fmla="*/ 1943100 w 5029200"/>
              <a:gd name="connsiteY86" fmla="*/ 5280660 h 5303520"/>
              <a:gd name="connsiteX87" fmla="*/ 1874520 w 5029200"/>
              <a:gd name="connsiteY87" fmla="*/ 5303520 h 5303520"/>
              <a:gd name="connsiteX88" fmla="*/ 1851660 w 5029200"/>
              <a:gd name="connsiteY88" fmla="*/ 5269230 h 5303520"/>
              <a:gd name="connsiteX89" fmla="*/ 1828800 w 5029200"/>
              <a:gd name="connsiteY89" fmla="*/ 5223510 h 5303520"/>
              <a:gd name="connsiteX90" fmla="*/ 1783080 w 5029200"/>
              <a:gd name="connsiteY90" fmla="*/ 5200650 h 5303520"/>
              <a:gd name="connsiteX91" fmla="*/ 1737360 w 5029200"/>
              <a:gd name="connsiteY91" fmla="*/ 5189220 h 5303520"/>
              <a:gd name="connsiteX92" fmla="*/ 1703070 w 5029200"/>
              <a:gd name="connsiteY92" fmla="*/ 5177790 h 5303520"/>
              <a:gd name="connsiteX93" fmla="*/ 1634490 w 5029200"/>
              <a:gd name="connsiteY93" fmla="*/ 5109210 h 5303520"/>
              <a:gd name="connsiteX94" fmla="*/ 1565910 w 5029200"/>
              <a:gd name="connsiteY94" fmla="*/ 5086350 h 5303520"/>
              <a:gd name="connsiteX95" fmla="*/ 1531620 w 5029200"/>
              <a:gd name="connsiteY95" fmla="*/ 5074920 h 5303520"/>
              <a:gd name="connsiteX96" fmla="*/ 1463040 w 5029200"/>
              <a:gd name="connsiteY96" fmla="*/ 5063490 h 5303520"/>
              <a:gd name="connsiteX97" fmla="*/ 1360170 w 5029200"/>
              <a:gd name="connsiteY97" fmla="*/ 4983480 h 5303520"/>
              <a:gd name="connsiteX98" fmla="*/ 1291590 w 5029200"/>
              <a:gd name="connsiteY98" fmla="*/ 4880610 h 5303520"/>
              <a:gd name="connsiteX99" fmla="*/ 1268730 w 5029200"/>
              <a:gd name="connsiteY99" fmla="*/ 4846320 h 5303520"/>
              <a:gd name="connsiteX100" fmla="*/ 1234440 w 5029200"/>
              <a:gd name="connsiteY100" fmla="*/ 4834890 h 5303520"/>
              <a:gd name="connsiteX101" fmla="*/ 1211580 w 5029200"/>
              <a:gd name="connsiteY101" fmla="*/ 4766310 h 5303520"/>
              <a:gd name="connsiteX102" fmla="*/ 1165860 w 5029200"/>
              <a:gd name="connsiteY102" fmla="*/ 4709160 h 5303520"/>
              <a:gd name="connsiteX103" fmla="*/ 1131570 w 5029200"/>
              <a:gd name="connsiteY103" fmla="*/ 4697730 h 5303520"/>
              <a:gd name="connsiteX104" fmla="*/ 1062990 w 5029200"/>
              <a:gd name="connsiteY104" fmla="*/ 4652010 h 5303520"/>
              <a:gd name="connsiteX105" fmla="*/ 994410 w 5029200"/>
              <a:gd name="connsiteY105" fmla="*/ 4629150 h 5303520"/>
              <a:gd name="connsiteX106" fmla="*/ 971550 w 5029200"/>
              <a:gd name="connsiteY106" fmla="*/ 4663440 h 5303520"/>
              <a:gd name="connsiteX107" fmla="*/ 902970 w 5029200"/>
              <a:gd name="connsiteY107" fmla="*/ 4686300 h 5303520"/>
              <a:gd name="connsiteX108" fmla="*/ 811530 w 5029200"/>
              <a:gd name="connsiteY108" fmla="*/ 4674870 h 5303520"/>
              <a:gd name="connsiteX109" fmla="*/ 800100 w 5029200"/>
              <a:gd name="connsiteY109" fmla="*/ 4560570 h 5303520"/>
              <a:gd name="connsiteX110" fmla="*/ 731520 w 5029200"/>
              <a:gd name="connsiteY110" fmla="*/ 4514850 h 5303520"/>
              <a:gd name="connsiteX111" fmla="*/ 697230 w 5029200"/>
              <a:gd name="connsiteY111" fmla="*/ 4503420 h 5303520"/>
              <a:gd name="connsiteX112" fmla="*/ 605790 w 5029200"/>
              <a:gd name="connsiteY112" fmla="*/ 4400550 h 5303520"/>
              <a:gd name="connsiteX113" fmla="*/ 502920 w 5029200"/>
              <a:gd name="connsiteY113" fmla="*/ 4354830 h 5303520"/>
              <a:gd name="connsiteX114" fmla="*/ 457200 w 5029200"/>
              <a:gd name="connsiteY114" fmla="*/ 4286250 h 5303520"/>
              <a:gd name="connsiteX115" fmla="*/ 422910 w 5029200"/>
              <a:gd name="connsiteY115" fmla="*/ 4217670 h 5303520"/>
              <a:gd name="connsiteX116" fmla="*/ 354330 w 5029200"/>
              <a:gd name="connsiteY116" fmla="*/ 4171950 h 5303520"/>
              <a:gd name="connsiteX117" fmla="*/ 320040 w 5029200"/>
              <a:gd name="connsiteY117" fmla="*/ 4149090 h 5303520"/>
              <a:gd name="connsiteX118" fmla="*/ 285750 w 5029200"/>
              <a:gd name="connsiteY118" fmla="*/ 4126230 h 5303520"/>
              <a:gd name="connsiteX119" fmla="*/ 251460 w 5029200"/>
              <a:gd name="connsiteY119" fmla="*/ 4114800 h 5303520"/>
              <a:gd name="connsiteX120" fmla="*/ 205740 w 5029200"/>
              <a:gd name="connsiteY120" fmla="*/ 4046220 h 5303520"/>
              <a:gd name="connsiteX121" fmla="*/ 102870 w 5029200"/>
              <a:gd name="connsiteY121" fmla="*/ 3954780 h 5303520"/>
              <a:gd name="connsiteX122" fmla="*/ 80010 w 5029200"/>
              <a:gd name="connsiteY122" fmla="*/ 3794760 h 5303520"/>
              <a:gd name="connsiteX123" fmla="*/ 68580 w 5029200"/>
              <a:gd name="connsiteY123" fmla="*/ 3760470 h 5303520"/>
              <a:gd name="connsiteX124" fmla="*/ 57150 w 5029200"/>
              <a:gd name="connsiteY124" fmla="*/ 3714750 h 5303520"/>
              <a:gd name="connsiteX125" fmla="*/ 0 w 5029200"/>
              <a:gd name="connsiteY125" fmla="*/ 3611880 h 5303520"/>
              <a:gd name="connsiteX126" fmla="*/ 22860 w 5029200"/>
              <a:gd name="connsiteY126" fmla="*/ 3577590 h 5303520"/>
              <a:gd name="connsiteX127" fmla="*/ 91440 w 5029200"/>
              <a:gd name="connsiteY127" fmla="*/ 3566160 h 5303520"/>
              <a:gd name="connsiteX128" fmla="*/ 125730 w 5029200"/>
              <a:gd name="connsiteY128" fmla="*/ 3554730 h 5303520"/>
              <a:gd name="connsiteX129" fmla="*/ 171450 w 5029200"/>
              <a:gd name="connsiteY129" fmla="*/ 3486150 h 5303520"/>
              <a:gd name="connsiteX130" fmla="*/ 194310 w 5029200"/>
              <a:gd name="connsiteY130" fmla="*/ 3451860 h 5303520"/>
              <a:gd name="connsiteX131" fmla="*/ 217170 w 5029200"/>
              <a:gd name="connsiteY131" fmla="*/ 3383280 h 5303520"/>
              <a:gd name="connsiteX132" fmla="*/ 228600 w 5029200"/>
              <a:gd name="connsiteY132" fmla="*/ 3348990 h 5303520"/>
              <a:gd name="connsiteX133" fmla="*/ 205740 w 5029200"/>
              <a:gd name="connsiteY133" fmla="*/ 3314700 h 5303520"/>
              <a:gd name="connsiteX134" fmla="*/ 194310 w 5029200"/>
              <a:gd name="connsiteY134" fmla="*/ 3280410 h 5303520"/>
              <a:gd name="connsiteX135" fmla="*/ 148590 w 5029200"/>
              <a:gd name="connsiteY135" fmla="*/ 3211830 h 5303520"/>
              <a:gd name="connsiteX136" fmla="*/ 125730 w 5029200"/>
              <a:gd name="connsiteY136" fmla="*/ 3177540 h 5303520"/>
              <a:gd name="connsiteX137" fmla="*/ 114300 w 5029200"/>
              <a:gd name="connsiteY137" fmla="*/ 3143250 h 5303520"/>
              <a:gd name="connsiteX138" fmla="*/ 194310 w 5029200"/>
              <a:gd name="connsiteY138" fmla="*/ 3097530 h 5303520"/>
              <a:gd name="connsiteX139" fmla="*/ 182880 w 5029200"/>
              <a:gd name="connsiteY139" fmla="*/ 3063240 h 5303520"/>
              <a:gd name="connsiteX140" fmla="*/ 217170 w 5029200"/>
              <a:gd name="connsiteY140" fmla="*/ 3028950 h 5303520"/>
              <a:gd name="connsiteX141" fmla="*/ 228600 w 5029200"/>
              <a:gd name="connsiteY141" fmla="*/ 2994660 h 5303520"/>
              <a:gd name="connsiteX142" fmla="*/ 251460 w 5029200"/>
              <a:gd name="connsiteY142" fmla="*/ 2960370 h 5303520"/>
              <a:gd name="connsiteX143" fmla="*/ 274320 w 5029200"/>
              <a:gd name="connsiteY143" fmla="*/ 2880360 h 5303520"/>
              <a:gd name="connsiteX144" fmla="*/ 320040 w 5029200"/>
              <a:gd name="connsiteY144" fmla="*/ 2891790 h 5303520"/>
              <a:gd name="connsiteX145" fmla="*/ 331470 w 5029200"/>
              <a:gd name="connsiteY145" fmla="*/ 2926080 h 5303520"/>
              <a:gd name="connsiteX146" fmla="*/ 342900 w 5029200"/>
              <a:gd name="connsiteY146" fmla="*/ 3006090 h 5303520"/>
              <a:gd name="connsiteX147" fmla="*/ 388620 w 5029200"/>
              <a:gd name="connsiteY147" fmla="*/ 3017520 h 5303520"/>
              <a:gd name="connsiteX148" fmla="*/ 457200 w 5029200"/>
              <a:gd name="connsiteY148" fmla="*/ 3040380 h 5303520"/>
              <a:gd name="connsiteX149" fmla="*/ 537210 w 5029200"/>
              <a:gd name="connsiteY149" fmla="*/ 3028950 h 5303520"/>
              <a:gd name="connsiteX150" fmla="*/ 594360 w 5029200"/>
              <a:gd name="connsiteY150" fmla="*/ 3017520 h 5303520"/>
              <a:gd name="connsiteX151" fmla="*/ 685800 w 5029200"/>
              <a:gd name="connsiteY151" fmla="*/ 3006090 h 5303520"/>
              <a:gd name="connsiteX152" fmla="*/ 754380 w 5029200"/>
              <a:gd name="connsiteY152" fmla="*/ 2971800 h 5303520"/>
              <a:gd name="connsiteX153" fmla="*/ 891540 w 5029200"/>
              <a:gd name="connsiteY153" fmla="*/ 3006090 h 5303520"/>
              <a:gd name="connsiteX154" fmla="*/ 925830 w 5029200"/>
              <a:gd name="connsiteY154" fmla="*/ 3028950 h 5303520"/>
              <a:gd name="connsiteX155" fmla="*/ 971550 w 5029200"/>
              <a:gd name="connsiteY155" fmla="*/ 3017520 h 5303520"/>
              <a:gd name="connsiteX156" fmla="*/ 1028700 w 5029200"/>
              <a:gd name="connsiteY156" fmla="*/ 2914650 h 5303520"/>
              <a:gd name="connsiteX157" fmla="*/ 1051560 w 5029200"/>
              <a:gd name="connsiteY157" fmla="*/ 2880360 h 5303520"/>
              <a:gd name="connsiteX158" fmla="*/ 1074420 w 5029200"/>
              <a:gd name="connsiteY158" fmla="*/ 2811780 h 5303520"/>
              <a:gd name="connsiteX159" fmla="*/ 1085850 w 5029200"/>
              <a:gd name="connsiteY159" fmla="*/ 2708910 h 5303520"/>
              <a:gd name="connsiteX160" fmla="*/ 1131570 w 5029200"/>
              <a:gd name="connsiteY160" fmla="*/ 2640330 h 5303520"/>
              <a:gd name="connsiteX161" fmla="*/ 1177290 w 5029200"/>
              <a:gd name="connsiteY161" fmla="*/ 2526030 h 5303520"/>
              <a:gd name="connsiteX162" fmla="*/ 1200150 w 5029200"/>
              <a:gd name="connsiteY162" fmla="*/ 2491740 h 5303520"/>
              <a:gd name="connsiteX163" fmla="*/ 1223010 w 5029200"/>
              <a:gd name="connsiteY163" fmla="*/ 2423160 h 5303520"/>
              <a:gd name="connsiteX164" fmla="*/ 1234440 w 5029200"/>
              <a:gd name="connsiteY164" fmla="*/ 2388870 h 5303520"/>
              <a:gd name="connsiteX165" fmla="*/ 1268730 w 5029200"/>
              <a:gd name="connsiteY165" fmla="*/ 2366010 h 5303520"/>
              <a:gd name="connsiteX166" fmla="*/ 1303020 w 5029200"/>
              <a:gd name="connsiteY166" fmla="*/ 2354580 h 5303520"/>
              <a:gd name="connsiteX167" fmla="*/ 1463040 w 5029200"/>
              <a:gd name="connsiteY167" fmla="*/ 2354580 h 5303520"/>
              <a:gd name="connsiteX168" fmla="*/ 1497330 w 5029200"/>
              <a:gd name="connsiteY168" fmla="*/ 2331720 h 5303520"/>
              <a:gd name="connsiteX169" fmla="*/ 1520190 w 5029200"/>
              <a:gd name="connsiteY169" fmla="*/ 2263140 h 5303520"/>
              <a:gd name="connsiteX170" fmla="*/ 1531620 w 5029200"/>
              <a:gd name="connsiteY170" fmla="*/ 2228850 h 5303520"/>
              <a:gd name="connsiteX171" fmla="*/ 1543050 w 5029200"/>
              <a:gd name="connsiteY171" fmla="*/ 2171700 h 5303520"/>
              <a:gd name="connsiteX172" fmla="*/ 1565910 w 5029200"/>
              <a:gd name="connsiteY172" fmla="*/ 2137410 h 5303520"/>
              <a:gd name="connsiteX173" fmla="*/ 1725930 w 5029200"/>
              <a:gd name="connsiteY173" fmla="*/ 2125980 h 5303520"/>
              <a:gd name="connsiteX174" fmla="*/ 1851660 w 5029200"/>
              <a:gd name="connsiteY174" fmla="*/ 2183130 h 5303520"/>
              <a:gd name="connsiteX175" fmla="*/ 1851660 w 5029200"/>
              <a:gd name="connsiteY175" fmla="*/ 2183130 h 5303520"/>
              <a:gd name="connsiteX176" fmla="*/ 1920240 w 5029200"/>
              <a:gd name="connsiteY176" fmla="*/ 2205990 h 5303520"/>
              <a:gd name="connsiteX177" fmla="*/ 1954530 w 5029200"/>
              <a:gd name="connsiteY177" fmla="*/ 2217420 h 5303520"/>
              <a:gd name="connsiteX178" fmla="*/ 2091690 w 5029200"/>
              <a:gd name="connsiteY178" fmla="*/ 2205990 h 5303520"/>
              <a:gd name="connsiteX179" fmla="*/ 2160270 w 5029200"/>
              <a:gd name="connsiteY179" fmla="*/ 2183130 h 5303520"/>
              <a:gd name="connsiteX180" fmla="*/ 2194560 w 5029200"/>
              <a:gd name="connsiteY180" fmla="*/ 2171700 h 5303520"/>
              <a:gd name="connsiteX181" fmla="*/ 2205990 w 5029200"/>
              <a:gd name="connsiteY181" fmla="*/ 2034540 h 5303520"/>
              <a:gd name="connsiteX182" fmla="*/ 2217420 w 5029200"/>
              <a:gd name="connsiteY182" fmla="*/ 1977390 h 5303520"/>
              <a:gd name="connsiteX183" fmla="*/ 2228850 w 5029200"/>
              <a:gd name="connsiteY183" fmla="*/ 1840230 h 5303520"/>
              <a:gd name="connsiteX184" fmla="*/ 2240280 w 5029200"/>
              <a:gd name="connsiteY184" fmla="*/ 1760220 h 5303520"/>
              <a:gd name="connsiteX185" fmla="*/ 2274570 w 5029200"/>
              <a:gd name="connsiteY185" fmla="*/ 1748790 h 5303520"/>
              <a:gd name="connsiteX186" fmla="*/ 2331720 w 5029200"/>
              <a:gd name="connsiteY186" fmla="*/ 1737360 h 5303520"/>
              <a:gd name="connsiteX187" fmla="*/ 2560320 w 5029200"/>
              <a:gd name="connsiteY187" fmla="*/ 1737360 h 5303520"/>
              <a:gd name="connsiteX188" fmla="*/ 2628900 w 5029200"/>
              <a:gd name="connsiteY188" fmla="*/ 1691640 h 5303520"/>
              <a:gd name="connsiteX189" fmla="*/ 2651760 w 5029200"/>
              <a:gd name="connsiteY189" fmla="*/ 1657350 h 5303520"/>
              <a:gd name="connsiteX190" fmla="*/ 2686050 w 5029200"/>
              <a:gd name="connsiteY190" fmla="*/ 1623060 h 5303520"/>
              <a:gd name="connsiteX191" fmla="*/ 2697480 w 5029200"/>
              <a:gd name="connsiteY191" fmla="*/ 1588770 h 5303520"/>
              <a:gd name="connsiteX192" fmla="*/ 2731770 w 5029200"/>
              <a:gd name="connsiteY192" fmla="*/ 1520190 h 5303520"/>
              <a:gd name="connsiteX193" fmla="*/ 2708910 w 5029200"/>
              <a:gd name="connsiteY193" fmla="*/ 1371600 h 5303520"/>
              <a:gd name="connsiteX194" fmla="*/ 2628900 w 5029200"/>
              <a:gd name="connsiteY194" fmla="*/ 1268730 h 5303520"/>
              <a:gd name="connsiteX195" fmla="*/ 2594610 w 5029200"/>
              <a:gd name="connsiteY195" fmla="*/ 1200150 h 5303520"/>
              <a:gd name="connsiteX196" fmla="*/ 2548890 w 5029200"/>
              <a:gd name="connsiteY196" fmla="*/ 1131570 h 5303520"/>
              <a:gd name="connsiteX197" fmla="*/ 2514600 w 5029200"/>
              <a:gd name="connsiteY197" fmla="*/ 1062990 h 5303520"/>
              <a:gd name="connsiteX198" fmla="*/ 2503170 w 5029200"/>
              <a:gd name="connsiteY198" fmla="*/ 1028700 h 5303520"/>
              <a:gd name="connsiteX199" fmla="*/ 2480310 w 5029200"/>
              <a:gd name="connsiteY199" fmla="*/ 994410 h 5303520"/>
              <a:gd name="connsiteX200" fmla="*/ 2434590 w 5029200"/>
              <a:gd name="connsiteY200" fmla="*/ 891540 h 5303520"/>
              <a:gd name="connsiteX201" fmla="*/ 2537460 w 5029200"/>
              <a:gd name="connsiteY201" fmla="*/ 845820 h 5303520"/>
              <a:gd name="connsiteX202" fmla="*/ 2571750 w 5029200"/>
              <a:gd name="connsiteY202" fmla="*/ 834390 h 5303520"/>
              <a:gd name="connsiteX203" fmla="*/ 2640330 w 5029200"/>
              <a:gd name="connsiteY203" fmla="*/ 788670 h 5303520"/>
              <a:gd name="connsiteX204" fmla="*/ 2674620 w 5029200"/>
              <a:gd name="connsiteY204" fmla="*/ 640080 h 5303520"/>
              <a:gd name="connsiteX205" fmla="*/ 2651760 w 5029200"/>
              <a:gd name="connsiteY205" fmla="*/ 605790 h 5303520"/>
              <a:gd name="connsiteX206" fmla="*/ 2583180 w 5029200"/>
              <a:gd name="connsiteY206" fmla="*/ 560070 h 5303520"/>
              <a:gd name="connsiteX207" fmla="*/ 2560320 w 5029200"/>
              <a:gd name="connsiteY207" fmla="*/ 525780 h 5303520"/>
              <a:gd name="connsiteX208" fmla="*/ 2640330 w 5029200"/>
              <a:gd name="connsiteY208" fmla="*/ 514350 h 5303520"/>
              <a:gd name="connsiteX209" fmla="*/ 2743200 w 5029200"/>
              <a:gd name="connsiteY209" fmla="*/ 468630 h 5303520"/>
              <a:gd name="connsiteX210" fmla="*/ 2834640 w 5029200"/>
              <a:gd name="connsiteY210" fmla="*/ 422910 h 5303520"/>
              <a:gd name="connsiteX211" fmla="*/ 2834640 w 5029200"/>
              <a:gd name="connsiteY211" fmla="*/ 422910 h 5303520"/>
              <a:gd name="connsiteX212" fmla="*/ 2903220 w 5029200"/>
              <a:gd name="connsiteY212" fmla="*/ 342900 h 5303520"/>
              <a:gd name="connsiteX213" fmla="*/ 2914650 w 5029200"/>
              <a:gd name="connsiteY213" fmla="*/ 228600 h 5303520"/>
              <a:gd name="connsiteX214" fmla="*/ 2914650 w 5029200"/>
              <a:gd name="connsiteY214" fmla="*/ 228600 h 5303520"/>
              <a:gd name="connsiteX215" fmla="*/ 2926080 w 5029200"/>
              <a:gd name="connsiteY215" fmla="*/ 125730 h 5303520"/>
              <a:gd name="connsiteX216" fmla="*/ 2937510 w 5029200"/>
              <a:gd name="connsiteY216" fmla="*/ 80010 h 5303520"/>
              <a:gd name="connsiteX217" fmla="*/ 2994660 w 5029200"/>
              <a:gd name="connsiteY217" fmla="*/ 91440 h 5303520"/>
              <a:gd name="connsiteX218" fmla="*/ 3040380 w 5029200"/>
              <a:gd name="connsiteY218" fmla="*/ 194310 h 5303520"/>
              <a:gd name="connsiteX219" fmla="*/ 3074670 w 5029200"/>
              <a:gd name="connsiteY219" fmla="*/ 217170 h 5303520"/>
              <a:gd name="connsiteX220" fmla="*/ 3326130 w 5029200"/>
              <a:gd name="connsiteY220" fmla="*/ 228600 h 5303520"/>
              <a:gd name="connsiteX221" fmla="*/ 3383280 w 5029200"/>
              <a:gd name="connsiteY221" fmla="*/ 240030 h 5303520"/>
              <a:gd name="connsiteX222" fmla="*/ 3634740 w 5029200"/>
              <a:gd name="connsiteY222" fmla="*/ 217170 h 5303520"/>
              <a:gd name="connsiteX223" fmla="*/ 3703320 w 5029200"/>
              <a:gd name="connsiteY223" fmla="*/ 171450 h 5303520"/>
              <a:gd name="connsiteX224" fmla="*/ 3726180 w 5029200"/>
              <a:gd name="connsiteY224" fmla="*/ 137160 h 5303520"/>
              <a:gd name="connsiteX225" fmla="*/ 3794760 w 5029200"/>
              <a:gd name="connsiteY225" fmla="*/ 80010 h 5303520"/>
              <a:gd name="connsiteX226" fmla="*/ 3851910 w 5029200"/>
              <a:gd name="connsiteY226" fmla="*/ 11430 h 5303520"/>
              <a:gd name="connsiteX227" fmla="*/ 3886200 w 5029200"/>
              <a:gd name="connsiteY227" fmla="*/ 0 h 5303520"/>
              <a:gd name="connsiteX228" fmla="*/ 4011930 w 5029200"/>
              <a:gd name="connsiteY228" fmla="*/ 11430 h 5303520"/>
              <a:gd name="connsiteX229" fmla="*/ 4069080 w 5029200"/>
              <a:gd name="connsiteY229" fmla="*/ 22860 h 5303520"/>
              <a:gd name="connsiteX230" fmla="*/ 4183380 w 5029200"/>
              <a:gd name="connsiteY230" fmla="*/ 45720 h 5303520"/>
              <a:gd name="connsiteX231" fmla="*/ 4229100 w 5029200"/>
              <a:gd name="connsiteY231" fmla="*/ 148590 h 5303520"/>
              <a:gd name="connsiteX232" fmla="*/ 4240530 w 5029200"/>
              <a:gd name="connsiteY232" fmla="*/ 182880 h 5303520"/>
              <a:gd name="connsiteX233" fmla="*/ 4274820 w 5029200"/>
              <a:gd name="connsiteY233" fmla="*/ 251460 h 5303520"/>
              <a:gd name="connsiteX234" fmla="*/ 4263390 w 5029200"/>
              <a:gd name="connsiteY234" fmla="*/ 308610 h 5303520"/>
              <a:gd name="connsiteX235" fmla="*/ 4229100 w 5029200"/>
              <a:gd name="connsiteY235" fmla="*/ 331470 h 5303520"/>
              <a:gd name="connsiteX236" fmla="*/ 4160520 w 5029200"/>
              <a:gd name="connsiteY236" fmla="*/ 377190 h 5303520"/>
              <a:gd name="connsiteX237" fmla="*/ 4126230 w 5029200"/>
              <a:gd name="connsiteY237" fmla="*/ 411480 h 5303520"/>
              <a:gd name="connsiteX238" fmla="*/ 4011930 w 5029200"/>
              <a:gd name="connsiteY238" fmla="*/ 480060 h 5303520"/>
              <a:gd name="connsiteX239" fmla="*/ 3977640 w 5029200"/>
              <a:gd name="connsiteY239" fmla="*/ 491490 h 5303520"/>
              <a:gd name="connsiteX240" fmla="*/ 3943350 w 5029200"/>
              <a:gd name="connsiteY240" fmla="*/ 514350 h 5303520"/>
              <a:gd name="connsiteX241" fmla="*/ 3840480 w 5029200"/>
              <a:gd name="connsiteY241" fmla="*/ 548640 h 5303520"/>
              <a:gd name="connsiteX242" fmla="*/ 3771900 w 5029200"/>
              <a:gd name="connsiteY242" fmla="*/ 582930 h 5303520"/>
              <a:gd name="connsiteX243" fmla="*/ 3691890 w 5029200"/>
              <a:gd name="connsiteY243" fmla="*/ 685800 h 5303520"/>
              <a:gd name="connsiteX244" fmla="*/ 3669030 w 5029200"/>
              <a:gd name="connsiteY244" fmla="*/ 720090 h 5303520"/>
              <a:gd name="connsiteX245" fmla="*/ 3657600 w 5029200"/>
              <a:gd name="connsiteY245" fmla="*/ 754380 h 5303520"/>
              <a:gd name="connsiteX246" fmla="*/ 3623310 w 5029200"/>
              <a:gd name="connsiteY246" fmla="*/ 788670 h 5303520"/>
              <a:gd name="connsiteX247" fmla="*/ 3566160 w 5029200"/>
              <a:gd name="connsiteY247" fmla="*/ 891540 h 5303520"/>
              <a:gd name="connsiteX248" fmla="*/ 3497580 w 5029200"/>
              <a:gd name="connsiteY248" fmla="*/ 971550 h 5303520"/>
              <a:gd name="connsiteX249" fmla="*/ 3486150 w 5029200"/>
              <a:gd name="connsiteY249" fmla="*/ 1005840 h 5303520"/>
              <a:gd name="connsiteX250" fmla="*/ 3371850 w 5029200"/>
              <a:gd name="connsiteY250" fmla="*/ 1097280 h 5303520"/>
              <a:gd name="connsiteX251" fmla="*/ 3360420 w 5029200"/>
              <a:gd name="connsiteY251" fmla="*/ 1165860 h 5303520"/>
              <a:gd name="connsiteX252" fmla="*/ 3371850 w 5029200"/>
              <a:gd name="connsiteY252" fmla="*/ 1211580 h 5303520"/>
              <a:gd name="connsiteX253" fmla="*/ 3383280 w 5029200"/>
              <a:gd name="connsiteY253" fmla="*/ 1245870 h 5303520"/>
              <a:gd name="connsiteX254" fmla="*/ 3440430 w 5029200"/>
              <a:gd name="connsiteY254" fmla="*/ 1314450 h 5303520"/>
              <a:gd name="connsiteX255" fmla="*/ 3451860 w 5029200"/>
              <a:gd name="connsiteY255" fmla="*/ 1348740 h 5303520"/>
              <a:gd name="connsiteX256" fmla="*/ 3474720 w 5029200"/>
              <a:gd name="connsiteY256" fmla="*/ 1383030 h 5303520"/>
              <a:gd name="connsiteX257" fmla="*/ 3543300 w 5029200"/>
              <a:gd name="connsiteY257" fmla="*/ 1463040 h 5303520"/>
              <a:gd name="connsiteX258" fmla="*/ 3611880 w 5029200"/>
              <a:gd name="connsiteY258" fmla="*/ 1508760 h 5303520"/>
              <a:gd name="connsiteX259" fmla="*/ 3680460 w 5029200"/>
              <a:gd name="connsiteY259" fmla="*/ 1554480 h 5303520"/>
              <a:gd name="connsiteX260" fmla="*/ 3714750 w 5029200"/>
              <a:gd name="connsiteY260" fmla="*/ 1588770 h 5303520"/>
              <a:gd name="connsiteX261" fmla="*/ 3703320 w 5029200"/>
              <a:gd name="connsiteY261" fmla="*/ 1657350 h 5303520"/>
              <a:gd name="connsiteX262" fmla="*/ 3669030 w 5029200"/>
              <a:gd name="connsiteY262" fmla="*/ 1737360 h 5303520"/>
              <a:gd name="connsiteX263" fmla="*/ 3646170 w 5029200"/>
              <a:gd name="connsiteY263" fmla="*/ 1805940 h 5303520"/>
              <a:gd name="connsiteX264" fmla="*/ 3634740 w 5029200"/>
              <a:gd name="connsiteY264" fmla="*/ 1840230 h 5303520"/>
              <a:gd name="connsiteX265" fmla="*/ 3623310 w 5029200"/>
              <a:gd name="connsiteY265" fmla="*/ 2080260 h 5303520"/>
              <a:gd name="connsiteX266" fmla="*/ 3611880 w 5029200"/>
              <a:gd name="connsiteY266" fmla="*/ 2228850 h 5303520"/>
              <a:gd name="connsiteX267" fmla="*/ 3646170 w 5029200"/>
              <a:gd name="connsiteY267" fmla="*/ 2366010 h 5303520"/>
              <a:gd name="connsiteX268" fmla="*/ 3714750 w 5029200"/>
              <a:gd name="connsiteY268" fmla="*/ 2388870 h 5303520"/>
              <a:gd name="connsiteX269" fmla="*/ 3760470 w 5029200"/>
              <a:gd name="connsiteY269" fmla="*/ 2423160 h 5303520"/>
              <a:gd name="connsiteX270" fmla="*/ 3817620 w 5029200"/>
              <a:gd name="connsiteY270" fmla="*/ 2491740 h 5303520"/>
              <a:gd name="connsiteX271" fmla="*/ 3851910 w 5029200"/>
              <a:gd name="connsiteY271" fmla="*/ 2560320 h 5303520"/>
              <a:gd name="connsiteX272" fmla="*/ 3886200 w 5029200"/>
              <a:gd name="connsiteY272" fmla="*/ 2583180 h 5303520"/>
              <a:gd name="connsiteX273" fmla="*/ 3920490 w 5029200"/>
              <a:gd name="connsiteY273" fmla="*/ 2617470 h 5303520"/>
              <a:gd name="connsiteX274" fmla="*/ 3954780 w 5029200"/>
              <a:gd name="connsiteY274" fmla="*/ 2628900 h 5303520"/>
              <a:gd name="connsiteX275" fmla="*/ 4057650 w 5029200"/>
              <a:gd name="connsiteY275" fmla="*/ 2686050 h 5303520"/>
              <a:gd name="connsiteX276" fmla="*/ 4149090 w 5029200"/>
              <a:gd name="connsiteY276" fmla="*/ 2674620 h 5303520"/>
              <a:gd name="connsiteX277" fmla="*/ 4331970 w 5029200"/>
              <a:gd name="connsiteY277" fmla="*/ 2651760 h 5303520"/>
              <a:gd name="connsiteX278" fmla="*/ 4400550 w 5029200"/>
              <a:gd name="connsiteY278" fmla="*/ 2628900 h 5303520"/>
              <a:gd name="connsiteX279" fmla="*/ 4434840 w 5029200"/>
              <a:gd name="connsiteY279" fmla="*/ 2617470 h 5303520"/>
              <a:gd name="connsiteX280" fmla="*/ 4469130 w 5029200"/>
              <a:gd name="connsiteY280" fmla="*/ 2594610 h 5303520"/>
              <a:gd name="connsiteX281" fmla="*/ 4537710 w 5029200"/>
              <a:gd name="connsiteY281" fmla="*/ 2640330 h 5303520"/>
              <a:gd name="connsiteX282" fmla="*/ 4606290 w 5029200"/>
              <a:gd name="connsiteY282" fmla="*/ 2674620 h 5303520"/>
              <a:gd name="connsiteX283" fmla="*/ 4663440 w 5029200"/>
              <a:gd name="connsiteY283" fmla="*/ 2743200 h 5303520"/>
              <a:gd name="connsiteX284" fmla="*/ 4697730 w 5029200"/>
              <a:gd name="connsiteY284" fmla="*/ 2754630 h 5303520"/>
              <a:gd name="connsiteX285" fmla="*/ 4800600 w 5029200"/>
              <a:gd name="connsiteY285" fmla="*/ 2823210 h 5303520"/>
              <a:gd name="connsiteX286" fmla="*/ 4834890 w 5029200"/>
              <a:gd name="connsiteY286" fmla="*/ 2846070 h 5303520"/>
              <a:gd name="connsiteX287" fmla="*/ 4869180 w 5029200"/>
              <a:gd name="connsiteY287" fmla="*/ 2880360 h 5303520"/>
              <a:gd name="connsiteX288" fmla="*/ 4892040 w 5029200"/>
              <a:gd name="connsiteY288" fmla="*/ 2914650 h 5303520"/>
              <a:gd name="connsiteX289" fmla="*/ 4926330 w 5029200"/>
              <a:gd name="connsiteY289" fmla="*/ 2926080 h 5303520"/>
              <a:gd name="connsiteX290" fmla="*/ 4960620 w 5029200"/>
              <a:gd name="connsiteY290" fmla="*/ 2994660 h 5303520"/>
              <a:gd name="connsiteX291" fmla="*/ 4983480 w 5029200"/>
              <a:gd name="connsiteY291" fmla="*/ 3028950 h 5303520"/>
              <a:gd name="connsiteX292" fmla="*/ 5029200 w 5029200"/>
              <a:gd name="connsiteY292" fmla="*/ 3063240 h 5303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</a:cxnLst>
            <a:rect l="l" t="t" r="r" b="b"/>
            <a:pathLst>
              <a:path w="5029200" h="5303520">
                <a:moveTo>
                  <a:pt x="5029200" y="3063240"/>
                </a:moveTo>
                <a:lnTo>
                  <a:pt x="5029200" y="3063240"/>
                </a:lnTo>
                <a:lnTo>
                  <a:pt x="4937760" y="3097530"/>
                </a:lnTo>
                <a:cubicBezTo>
                  <a:pt x="4926437" y="3101647"/>
                  <a:pt x="4915518" y="3108960"/>
                  <a:pt x="4903470" y="3108960"/>
                </a:cubicBezTo>
                <a:cubicBezTo>
                  <a:pt x="4887761" y="3108960"/>
                  <a:pt x="4872990" y="3101340"/>
                  <a:pt x="4857750" y="3097530"/>
                </a:cubicBezTo>
                <a:cubicBezTo>
                  <a:pt x="4841954" y="3073835"/>
                  <a:pt x="4830175" y="3039509"/>
                  <a:pt x="4789170" y="3051810"/>
                </a:cubicBezTo>
                <a:cubicBezTo>
                  <a:pt x="4762854" y="3059705"/>
                  <a:pt x="4743450" y="3082290"/>
                  <a:pt x="4720590" y="3097530"/>
                </a:cubicBezTo>
                <a:cubicBezTo>
                  <a:pt x="4709160" y="3105150"/>
                  <a:pt x="4699332" y="3116046"/>
                  <a:pt x="4686300" y="3120390"/>
                </a:cubicBezTo>
                <a:cubicBezTo>
                  <a:pt x="4663440" y="3128010"/>
                  <a:pt x="4641097" y="3137406"/>
                  <a:pt x="4617720" y="3143250"/>
                </a:cubicBezTo>
                <a:cubicBezTo>
                  <a:pt x="4603071" y="3146912"/>
                  <a:pt x="4554108" y="3157911"/>
                  <a:pt x="4537710" y="3166110"/>
                </a:cubicBezTo>
                <a:cubicBezTo>
                  <a:pt x="4525423" y="3172253"/>
                  <a:pt x="4515707" y="3182827"/>
                  <a:pt x="4503420" y="3188970"/>
                </a:cubicBezTo>
                <a:cubicBezTo>
                  <a:pt x="4492644" y="3194358"/>
                  <a:pt x="4479906" y="3195012"/>
                  <a:pt x="4469130" y="3200400"/>
                </a:cubicBezTo>
                <a:cubicBezTo>
                  <a:pt x="4456843" y="3206543"/>
                  <a:pt x="4447127" y="3217117"/>
                  <a:pt x="4434840" y="3223260"/>
                </a:cubicBezTo>
                <a:cubicBezTo>
                  <a:pt x="4418442" y="3231459"/>
                  <a:pt x="4369479" y="3242458"/>
                  <a:pt x="4354830" y="3246120"/>
                </a:cubicBezTo>
                <a:cubicBezTo>
                  <a:pt x="4256560" y="3311634"/>
                  <a:pt x="4380894" y="3233088"/>
                  <a:pt x="4286250" y="3280410"/>
                </a:cubicBezTo>
                <a:cubicBezTo>
                  <a:pt x="4273963" y="3286553"/>
                  <a:pt x="4264247" y="3297127"/>
                  <a:pt x="4251960" y="3303270"/>
                </a:cubicBezTo>
                <a:cubicBezTo>
                  <a:pt x="4241184" y="3308658"/>
                  <a:pt x="4228202" y="3308849"/>
                  <a:pt x="4217670" y="3314700"/>
                </a:cubicBezTo>
                <a:cubicBezTo>
                  <a:pt x="4193653" y="3328043"/>
                  <a:pt x="4175154" y="3351732"/>
                  <a:pt x="4149090" y="3360420"/>
                </a:cubicBezTo>
                <a:lnTo>
                  <a:pt x="4080510" y="3383280"/>
                </a:lnTo>
                <a:cubicBezTo>
                  <a:pt x="4065270" y="3394710"/>
                  <a:pt x="4051330" y="3408119"/>
                  <a:pt x="4034790" y="3417570"/>
                </a:cubicBezTo>
                <a:cubicBezTo>
                  <a:pt x="4024329" y="3423548"/>
                  <a:pt x="4008026" y="3438408"/>
                  <a:pt x="4000500" y="3429000"/>
                </a:cubicBezTo>
                <a:cubicBezTo>
                  <a:pt x="3964805" y="3384382"/>
                  <a:pt x="4025336" y="3319169"/>
                  <a:pt x="3943350" y="3291840"/>
                </a:cubicBezTo>
                <a:lnTo>
                  <a:pt x="3874770" y="3268980"/>
                </a:lnTo>
                <a:cubicBezTo>
                  <a:pt x="3761329" y="3306794"/>
                  <a:pt x="3934618" y="3243351"/>
                  <a:pt x="3806190" y="3314700"/>
                </a:cubicBezTo>
                <a:cubicBezTo>
                  <a:pt x="3785126" y="3326402"/>
                  <a:pt x="3737610" y="3337560"/>
                  <a:pt x="3737610" y="3337560"/>
                </a:cubicBezTo>
                <a:cubicBezTo>
                  <a:pt x="3722370" y="3333750"/>
                  <a:pt x="3702998" y="3337238"/>
                  <a:pt x="3691890" y="3326130"/>
                </a:cubicBezTo>
                <a:cubicBezTo>
                  <a:pt x="3680782" y="3315022"/>
                  <a:pt x="3686648" y="3294849"/>
                  <a:pt x="3680460" y="3280410"/>
                </a:cubicBezTo>
                <a:cubicBezTo>
                  <a:pt x="3675049" y="3267784"/>
                  <a:pt x="3663179" y="3258673"/>
                  <a:pt x="3657600" y="3246120"/>
                </a:cubicBezTo>
                <a:cubicBezTo>
                  <a:pt x="3647813" y="3224100"/>
                  <a:pt x="3642360" y="3200400"/>
                  <a:pt x="3634740" y="3177540"/>
                </a:cubicBezTo>
                <a:cubicBezTo>
                  <a:pt x="3630930" y="3166110"/>
                  <a:pt x="3629993" y="3153275"/>
                  <a:pt x="3623310" y="3143250"/>
                </a:cubicBezTo>
                <a:cubicBezTo>
                  <a:pt x="3615690" y="3131820"/>
                  <a:pt x="3609244" y="3119513"/>
                  <a:pt x="3600450" y="3108960"/>
                </a:cubicBezTo>
                <a:cubicBezTo>
                  <a:pt x="3590102" y="3096542"/>
                  <a:pt x="3579610" y="3083636"/>
                  <a:pt x="3566160" y="3074670"/>
                </a:cubicBezTo>
                <a:cubicBezTo>
                  <a:pt x="3556135" y="3067987"/>
                  <a:pt x="3543300" y="3067050"/>
                  <a:pt x="3531870" y="3063240"/>
                </a:cubicBezTo>
                <a:cubicBezTo>
                  <a:pt x="3416632" y="3101653"/>
                  <a:pt x="3595381" y="3043044"/>
                  <a:pt x="3451860" y="3086100"/>
                </a:cubicBezTo>
                <a:cubicBezTo>
                  <a:pt x="3428780" y="3093024"/>
                  <a:pt x="3406140" y="3101340"/>
                  <a:pt x="3383280" y="3108960"/>
                </a:cubicBezTo>
                <a:cubicBezTo>
                  <a:pt x="3355297" y="3118288"/>
                  <a:pt x="3327987" y="3125595"/>
                  <a:pt x="3303270" y="3143250"/>
                </a:cubicBezTo>
                <a:cubicBezTo>
                  <a:pt x="3290116" y="3152645"/>
                  <a:pt x="3282134" y="3168145"/>
                  <a:pt x="3268980" y="3177540"/>
                </a:cubicBezTo>
                <a:cubicBezTo>
                  <a:pt x="3255115" y="3187444"/>
                  <a:pt x="3238054" y="3191946"/>
                  <a:pt x="3223260" y="3200400"/>
                </a:cubicBezTo>
                <a:cubicBezTo>
                  <a:pt x="3211333" y="3207216"/>
                  <a:pt x="3201523" y="3217681"/>
                  <a:pt x="3188970" y="3223260"/>
                </a:cubicBezTo>
                <a:cubicBezTo>
                  <a:pt x="3166950" y="3233047"/>
                  <a:pt x="3143250" y="3238500"/>
                  <a:pt x="3120390" y="3246120"/>
                </a:cubicBezTo>
                <a:cubicBezTo>
                  <a:pt x="3108960" y="3249930"/>
                  <a:pt x="3096125" y="3250867"/>
                  <a:pt x="3086100" y="3257550"/>
                </a:cubicBezTo>
                <a:lnTo>
                  <a:pt x="3017520" y="3303270"/>
                </a:lnTo>
                <a:cubicBezTo>
                  <a:pt x="3009900" y="3314700"/>
                  <a:pt x="2997749" y="3324175"/>
                  <a:pt x="2994660" y="3337560"/>
                </a:cubicBezTo>
                <a:cubicBezTo>
                  <a:pt x="2989217" y="3361147"/>
                  <a:pt x="2993077" y="3447851"/>
                  <a:pt x="2971800" y="3486150"/>
                </a:cubicBezTo>
                <a:cubicBezTo>
                  <a:pt x="2958457" y="3510167"/>
                  <a:pt x="2934768" y="3528666"/>
                  <a:pt x="2926080" y="3554730"/>
                </a:cubicBezTo>
                <a:lnTo>
                  <a:pt x="2891790" y="3657600"/>
                </a:lnTo>
                <a:cubicBezTo>
                  <a:pt x="2887980" y="3669030"/>
                  <a:pt x="2882341" y="3680006"/>
                  <a:pt x="2880360" y="3691890"/>
                </a:cubicBezTo>
                <a:cubicBezTo>
                  <a:pt x="2873510" y="3732991"/>
                  <a:pt x="2872848" y="3758948"/>
                  <a:pt x="2857500" y="3794760"/>
                </a:cubicBezTo>
                <a:cubicBezTo>
                  <a:pt x="2797384" y="3935031"/>
                  <a:pt x="2869175" y="3759979"/>
                  <a:pt x="2811780" y="3874770"/>
                </a:cubicBezTo>
                <a:cubicBezTo>
                  <a:pt x="2806392" y="3885546"/>
                  <a:pt x="2804160" y="3897630"/>
                  <a:pt x="2800350" y="3909060"/>
                </a:cubicBezTo>
                <a:cubicBezTo>
                  <a:pt x="2811780" y="3912870"/>
                  <a:pt x="2823016" y="3917320"/>
                  <a:pt x="2834640" y="3920490"/>
                </a:cubicBezTo>
                <a:cubicBezTo>
                  <a:pt x="2864951" y="3928757"/>
                  <a:pt x="2896274" y="3933415"/>
                  <a:pt x="2926080" y="3943350"/>
                </a:cubicBezTo>
                <a:cubicBezTo>
                  <a:pt x="2937510" y="3947160"/>
                  <a:pt x="2949838" y="3948929"/>
                  <a:pt x="2960370" y="3954780"/>
                </a:cubicBezTo>
                <a:cubicBezTo>
                  <a:pt x="3078277" y="4020284"/>
                  <a:pt x="2985650" y="3986067"/>
                  <a:pt x="3063240" y="4011930"/>
                </a:cubicBezTo>
                <a:cubicBezTo>
                  <a:pt x="3128242" y="4076932"/>
                  <a:pt x="3065653" y="4024567"/>
                  <a:pt x="3131820" y="4057650"/>
                </a:cubicBezTo>
                <a:cubicBezTo>
                  <a:pt x="3163646" y="4073563"/>
                  <a:pt x="3175121" y="4089521"/>
                  <a:pt x="3200400" y="4114800"/>
                </a:cubicBezTo>
                <a:cubicBezTo>
                  <a:pt x="3204210" y="4126230"/>
                  <a:pt x="3216305" y="4137903"/>
                  <a:pt x="3211830" y="4149090"/>
                </a:cubicBezTo>
                <a:cubicBezTo>
                  <a:pt x="3206728" y="4161845"/>
                  <a:pt x="3186122" y="4161223"/>
                  <a:pt x="3177540" y="4171950"/>
                </a:cubicBezTo>
                <a:cubicBezTo>
                  <a:pt x="3170014" y="4181358"/>
                  <a:pt x="3169920" y="4194810"/>
                  <a:pt x="3166110" y="4206240"/>
                </a:cubicBezTo>
                <a:cubicBezTo>
                  <a:pt x="3169920" y="4267200"/>
                  <a:pt x="3168480" y="4328717"/>
                  <a:pt x="3177540" y="4389120"/>
                </a:cubicBezTo>
                <a:cubicBezTo>
                  <a:pt x="3186761" y="4450596"/>
                  <a:pt x="3228026" y="4439606"/>
                  <a:pt x="3268980" y="4480560"/>
                </a:cubicBezTo>
                <a:cubicBezTo>
                  <a:pt x="3312984" y="4524564"/>
                  <a:pt x="3294304" y="4501400"/>
                  <a:pt x="3326130" y="4549140"/>
                </a:cubicBezTo>
                <a:cubicBezTo>
                  <a:pt x="3225951" y="4649319"/>
                  <a:pt x="3353029" y="4526724"/>
                  <a:pt x="3257550" y="4606290"/>
                </a:cubicBezTo>
                <a:cubicBezTo>
                  <a:pt x="3245132" y="4616638"/>
                  <a:pt x="3234690" y="4629150"/>
                  <a:pt x="3223260" y="4640580"/>
                </a:cubicBezTo>
                <a:lnTo>
                  <a:pt x="3257550" y="4743450"/>
                </a:lnTo>
                <a:cubicBezTo>
                  <a:pt x="3261360" y="4754880"/>
                  <a:pt x="3266617" y="4765926"/>
                  <a:pt x="3268980" y="4777740"/>
                </a:cubicBezTo>
                <a:lnTo>
                  <a:pt x="3291840" y="4892040"/>
                </a:lnTo>
                <a:cubicBezTo>
                  <a:pt x="3295650" y="4911090"/>
                  <a:pt x="3297127" y="4930760"/>
                  <a:pt x="3303270" y="4949190"/>
                </a:cubicBezTo>
                <a:cubicBezTo>
                  <a:pt x="3307080" y="4960620"/>
                  <a:pt x="3312086" y="4971719"/>
                  <a:pt x="3314700" y="4983480"/>
                </a:cubicBezTo>
                <a:cubicBezTo>
                  <a:pt x="3319727" y="5006103"/>
                  <a:pt x="3316718" y="5030882"/>
                  <a:pt x="3326130" y="5052060"/>
                </a:cubicBezTo>
                <a:cubicBezTo>
                  <a:pt x="3332695" y="5066831"/>
                  <a:pt x="3351025" y="5073196"/>
                  <a:pt x="3360420" y="5086350"/>
                </a:cubicBezTo>
                <a:cubicBezTo>
                  <a:pt x="3370324" y="5100215"/>
                  <a:pt x="3375660" y="5116830"/>
                  <a:pt x="3383280" y="5132070"/>
                </a:cubicBezTo>
                <a:cubicBezTo>
                  <a:pt x="3334333" y="5164701"/>
                  <a:pt x="3347372" y="5167018"/>
                  <a:pt x="3268980" y="5143500"/>
                </a:cubicBezTo>
                <a:cubicBezTo>
                  <a:pt x="3255822" y="5139553"/>
                  <a:pt x="3248312" y="5122417"/>
                  <a:pt x="3234690" y="5120640"/>
                </a:cubicBezTo>
                <a:cubicBezTo>
                  <a:pt x="3159036" y="5110772"/>
                  <a:pt x="3082290" y="5113020"/>
                  <a:pt x="3006090" y="5109210"/>
                </a:cubicBezTo>
                <a:cubicBezTo>
                  <a:pt x="2915360" y="5048724"/>
                  <a:pt x="2997106" y="5094885"/>
                  <a:pt x="2777490" y="5074920"/>
                </a:cubicBezTo>
                <a:cubicBezTo>
                  <a:pt x="2716308" y="5069358"/>
                  <a:pt x="2594610" y="5052060"/>
                  <a:pt x="2594610" y="5052060"/>
                </a:cubicBezTo>
                <a:cubicBezTo>
                  <a:pt x="2496224" y="5019265"/>
                  <a:pt x="2549407" y="5023356"/>
                  <a:pt x="2434590" y="5052060"/>
                </a:cubicBezTo>
                <a:lnTo>
                  <a:pt x="2388870" y="5063490"/>
                </a:lnTo>
                <a:cubicBezTo>
                  <a:pt x="2367336" y="5085024"/>
                  <a:pt x="2348934" y="5107909"/>
                  <a:pt x="2320290" y="5120640"/>
                </a:cubicBezTo>
                <a:lnTo>
                  <a:pt x="2217420" y="5154930"/>
                </a:lnTo>
                <a:cubicBezTo>
                  <a:pt x="2205990" y="5158740"/>
                  <a:pt x="2193155" y="5159677"/>
                  <a:pt x="2183130" y="5166360"/>
                </a:cubicBezTo>
                <a:cubicBezTo>
                  <a:pt x="2084860" y="5231874"/>
                  <a:pt x="2209194" y="5153328"/>
                  <a:pt x="2114550" y="5200650"/>
                </a:cubicBezTo>
                <a:cubicBezTo>
                  <a:pt x="2102263" y="5206793"/>
                  <a:pt x="2092813" y="5217931"/>
                  <a:pt x="2080260" y="5223510"/>
                </a:cubicBezTo>
                <a:cubicBezTo>
                  <a:pt x="2058240" y="5233297"/>
                  <a:pt x="2034540" y="5238750"/>
                  <a:pt x="2011680" y="5246370"/>
                </a:cubicBezTo>
                <a:cubicBezTo>
                  <a:pt x="2000250" y="5250180"/>
                  <a:pt x="1987415" y="5251117"/>
                  <a:pt x="1977390" y="5257800"/>
                </a:cubicBezTo>
                <a:cubicBezTo>
                  <a:pt x="1965960" y="5265420"/>
                  <a:pt x="1955653" y="5275081"/>
                  <a:pt x="1943100" y="5280660"/>
                </a:cubicBezTo>
                <a:cubicBezTo>
                  <a:pt x="1921080" y="5290447"/>
                  <a:pt x="1874520" y="5303520"/>
                  <a:pt x="1874520" y="5303520"/>
                </a:cubicBezTo>
                <a:cubicBezTo>
                  <a:pt x="1866900" y="5292090"/>
                  <a:pt x="1858476" y="5281157"/>
                  <a:pt x="1851660" y="5269230"/>
                </a:cubicBezTo>
                <a:cubicBezTo>
                  <a:pt x="1843206" y="5254436"/>
                  <a:pt x="1840848" y="5235558"/>
                  <a:pt x="1828800" y="5223510"/>
                </a:cubicBezTo>
                <a:cubicBezTo>
                  <a:pt x="1816752" y="5211462"/>
                  <a:pt x="1799034" y="5206633"/>
                  <a:pt x="1783080" y="5200650"/>
                </a:cubicBezTo>
                <a:cubicBezTo>
                  <a:pt x="1768371" y="5195134"/>
                  <a:pt x="1752465" y="5193536"/>
                  <a:pt x="1737360" y="5189220"/>
                </a:cubicBezTo>
                <a:cubicBezTo>
                  <a:pt x="1725775" y="5185910"/>
                  <a:pt x="1714500" y="5181600"/>
                  <a:pt x="1703070" y="5177790"/>
                </a:cubicBezTo>
                <a:cubicBezTo>
                  <a:pt x="1680210" y="5154930"/>
                  <a:pt x="1665160" y="5119433"/>
                  <a:pt x="1634490" y="5109210"/>
                </a:cubicBezTo>
                <a:lnTo>
                  <a:pt x="1565910" y="5086350"/>
                </a:lnTo>
                <a:cubicBezTo>
                  <a:pt x="1554480" y="5082540"/>
                  <a:pt x="1543504" y="5076901"/>
                  <a:pt x="1531620" y="5074920"/>
                </a:cubicBezTo>
                <a:lnTo>
                  <a:pt x="1463040" y="5063490"/>
                </a:lnTo>
                <a:cubicBezTo>
                  <a:pt x="1423150" y="5036896"/>
                  <a:pt x="1389095" y="5020669"/>
                  <a:pt x="1360170" y="4983480"/>
                </a:cubicBezTo>
                <a:lnTo>
                  <a:pt x="1291590" y="4880610"/>
                </a:lnTo>
                <a:cubicBezTo>
                  <a:pt x="1283970" y="4869180"/>
                  <a:pt x="1281762" y="4850664"/>
                  <a:pt x="1268730" y="4846320"/>
                </a:cubicBezTo>
                <a:lnTo>
                  <a:pt x="1234440" y="4834890"/>
                </a:lnTo>
                <a:lnTo>
                  <a:pt x="1211580" y="4766310"/>
                </a:lnTo>
                <a:cubicBezTo>
                  <a:pt x="1198397" y="4726761"/>
                  <a:pt x="1207220" y="4729840"/>
                  <a:pt x="1165860" y="4709160"/>
                </a:cubicBezTo>
                <a:cubicBezTo>
                  <a:pt x="1155084" y="4703772"/>
                  <a:pt x="1142102" y="4703581"/>
                  <a:pt x="1131570" y="4697730"/>
                </a:cubicBezTo>
                <a:cubicBezTo>
                  <a:pt x="1107553" y="4684387"/>
                  <a:pt x="1089054" y="4660698"/>
                  <a:pt x="1062990" y="4652010"/>
                </a:cubicBezTo>
                <a:lnTo>
                  <a:pt x="994410" y="4629150"/>
                </a:lnTo>
                <a:cubicBezTo>
                  <a:pt x="986790" y="4640580"/>
                  <a:pt x="983199" y="4656159"/>
                  <a:pt x="971550" y="4663440"/>
                </a:cubicBezTo>
                <a:cubicBezTo>
                  <a:pt x="951116" y="4676211"/>
                  <a:pt x="902970" y="4686300"/>
                  <a:pt x="902970" y="4686300"/>
                </a:cubicBezTo>
                <a:cubicBezTo>
                  <a:pt x="872490" y="4682490"/>
                  <a:pt x="830981" y="4698644"/>
                  <a:pt x="811530" y="4674870"/>
                </a:cubicBezTo>
                <a:cubicBezTo>
                  <a:pt x="787283" y="4645235"/>
                  <a:pt x="808710" y="4597879"/>
                  <a:pt x="800100" y="4560570"/>
                </a:cubicBezTo>
                <a:cubicBezTo>
                  <a:pt x="790172" y="4517550"/>
                  <a:pt x="765814" y="4524648"/>
                  <a:pt x="731520" y="4514850"/>
                </a:cubicBezTo>
                <a:cubicBezTo>
                  <a:pt x="719935" y="4511540"/>
                  <a:pt x="708660" y="4507230"/>
                  <a:pt x="697230" y="4503420"/>
                </a:cubicBezTo>
                <a:cubicBezTo>
                  <a:pt x="675448" y="4470746"/>
                  <a:pt x="639344" y="4411735"/>
                  <a:pt x="605790" y="4400550"/>
                </a:cubicBezTo>
                <a:cubicBezTo>
                  <a:pt x="524178" y="4373346"/>
                  <a:pt x="557260" y="4391056"/>
                  <a:pt x="502920" y="4354830"/>
                </a:cubicBezTo>
                <a:cubicBezTo>
                  <a:pt x="487680" y="4331970"/>
                  <a:pt x="465888" y="4312314"/>
                  <a:pt x="457200" y="4286250"/>
                </a:cubicBezTo>
                <a:cubicBezTo>
                  <a:pt x="449047" y="4261791"/>
                  <a:pt x="443764" y="4235917"/>
                  <a:pt x="422910" y="4217670"/>
                </a:cubicBezTo>
                <a:cubicBezTo>
                  <a:pt x="402233" y="4199578"/>
                  <a:pt x="377190" y="4187190"/>
                  <a:pt x="354330" y="4171950"/>
                </a:cubicBezTo>
                <a:lnTo>
                  <a:pt x="320040" y="4149090"/>
                </a:lnTo>
                <a:cubicBezTo>
                  <a:pt x="308610" y="4141470"/>
                  <a:pt x="298782" y="4130574"/>
                  <a:pt x="285750" y="4126230"/>
                </a:cubicBezTo>
                <a:lnTo>
                  <a:pt x="251460" y="4114800"/>
                </a:lnTo>
                <a:cubicBezTo>
                  <a:pt x="236220" y="4091940"/>
                  <a:pt x="225167" y="4065647"/>
                  <a:pt x="205740" y="4046220"/>
                </a:cubicBezTo>
                <a:cubicBezTo>
                  <a:pt x="127446" y="3967926"/>
                  <a:pt x="164059" y="3995573"/>
                  <a:pt x="102870" y="3954780"/>
                </a:cubicBezTo>
                <a:cubicBezTo>
                  <a:pt x="74548" y="3869813"/>
                  <a:pt x="105052" y="3970051"/>
                  <a:pt x="80010" y="3794760"/>
                </a:cubicBezTo>
                <a:cubicBezTo>
                  <a:pt x="78306" y="3782833"/>
                  <a:pt x="71890" y="3772055"/>
                  <a:pt x="68580" y="3760470"/>
                </a:cubicBezTo>
                <a:cubicBezTo>
                  <a:pt x="64264" y="3745365"/>
                  <a:pt x="64175" y="3728801"/>
                  <a:pt x="57150" y="3714750"/>
                </a:cubicBezTo>
                <a:cubicBezTo>
                  <a:pt x="-21455" y="3557540"/>
                  <a:pt x="31608" y="3706705"/>
                  <a:pt x="0" y="3611880"/>
                </a:cubicBezTo>
                <a:cubicBezTo>
                  <a:pt x="7620" y="3600450"/>
                  <a:pt x="10573" y="3583733"/>
                  <a:pt x="22860" y="3577590"/>
                </a:cubicBezTo>
                <a:cubicBezTo>
                  <a:pt x="43589" y="3567226"/>
                  <a:pt x="68817" y="3571187"/>
                  <a:pt x="91440" y="3566160"/>
                </a:cubicBezTo>
                <a:cubicBezTo>
                  <a:pt x="103201" y="3563546"/>
                  <a:pt x="114300" y="3558540"/>
                  <a:pt x="125730" y="3554730"/>
                </a:cubicBezTo>
                <a:cubicBezTo>
                  <a:pt x="190732" y="3489728"/>
                  <a:pt x="138367" y="3552317"/>
                  <a:pt x="171450" y="3486150"/>
                </a:cubicBezTo>
                <a:cubicBezTo>
                  <a:pt x="177593" y="3473863"/>
                  <a:pt x="188731" y="3464413"/>
                  <a:pt x="194310" y="3451860"/>
                </a:cubicBezTo>
                <a:cubicBezTo>
                  <a:pt x="204097" y="3429840"/>
                  <a:pt x="209550" y="3406140"/>
                  <a:pt x="217170" y="3383280"/>
                </a:cubicBezTo>
                <a:lnTo>
                  <a:pt x="228600" y="3348990"/>
                </a:lnTo>
                <a:cubicBezTo>
                  <a:pt x="220980" y="3337560"/>
                  <a:pt x="211883" y="3326987"/>
                  <a:pt x="205740" y="3314700"/>
                </a:cubicBezTo>
                <a:cubicBezTo>
                  <a:pt x="200352" y="3303924"/>
                  <a:pt x="200161" y="3290942"/>
                  <a:pt x="194310" y="3280410"/>
                </a:cubicBezTo>
                <a:cubicBezTo>
                  <a:pt x="180967" y="3256393"/>
                  <a:pt x="163830" y="3234690"/>
                  <a:pt x="148590" y="3211830"/>
                </a:cubicBezTo>
                <a:cubicBezTo>
                  <a:pt x="140970" y="3200400"/>
                  <a:pt x="130074" y="3190572"/>
                  <a:pt x="125730" y="3177540"/>
                </a:cubicBezTo>
                <a:lnTo>
                  <a:pt x="114300" y="3143250"/>
                </a:lnTo>
                <a:cubicBezTo>
                  <a:pt x="143615" y="3135921"/>
                  <a:pt x="181929" y="3134674"/>
                  <a:pt x="194310" y="3097530"/>
                </a:cubicBezTo>
                <a:lnTo>
                  <a:pt x="182880" y="3063240"/>
                </a:lnTo>
                <a:cubicBezTo>
                  <a:pt x="194310" y="3051810"/>
                  <a:pt x="208204" y="3042400"/>
                  <a:pt x="217170" y="3028950"/>
                </a:cubicBezTo>
                <a:cubicBezTo>
                  <a:pt x="223853" y="3018925"/>
                  <a:pt x="223212" y="3005436"/>
                  <a:pt x="228600" y="2994660"/>
                </a:cubicBezTo>
                <a:cubicBezTo>
                  <a:pt x="234743" y="2982373"/>
                  <a:pt x="245317" y="2972657"/>
                  <a:pt x="251460" y="2960370"/>
                </a:cubicBezTo>
                <a:cubicBezTo>
                  <a:pt x="259659" y="2943972"/>
                  <a:pt x="270658" y="2895009"/>
                  <a:pt x="274320" y="2880360"/>
                </a:cubicBezTo>
                <a:cubicBezTo>
                  <a:pt x="289560" y="2884170"/>
                  <a:pt x="307773" y="2881977"/>
                  <a:pt x="320040" y="2891790"/>
                </a:cubicBezTo>
                <a:cubicBezTo>
                  <a:pt x="329448" y="2899316"/>
                  <a:pt x="329107" y="2914266"/>
                  <a:pt x="331470" y="2926080"/>
                </a:cubicBezTo>
                <a:cubicBezTo>
                  <a:pt x="336754" y="2952498"/>
                  <a:pt x="328621" y="2983244"/>
                  <a:pt x="342900" y="3006090"/>
                </a:cubicBezTo>
                <a:cubicBezTo>
                  <a:pt x="351226" y="3019411"/>
                  <a:pt x="373573" y="3013006"/>
                  <a:pt x="388620" y="3017520"/>
                </a:cubicBezTo>
                <a:cubicBezTo>
                  <a:pt x="411700" y="3024444"/>
                  <a:pt x="457200" y="3040380"/>
                  <a:pt x="457200" y="3040380"/>
                </a:cubicBezTo>
                <a:cubicBezTo>
                  <a:pt x="483870" y="3036570"/>
                  <a:pt x="510636" y="3033379"/>
                  <a:pt x="537210" y="3028950"/>
                </a:cubicBezTo>
                <a:cubicBezTo>
                  <a:pt x="556373" y="3025756"/>
                  <a:pt x="575159" y="3020474"/>
                  <a:pt x="594360" y="3017520"/>
                </a:cubicBezTo>
                <a:cubicBezTo>
                  <a:pt x="624720" y="3012849"/>
                  <a:pt x="655320" y="3009900"/>
                  <a:pt x="685800" y="3006090"/>
                </a:cubicBezTo>
                <a:cubicBezTo>
                  <a:pt x="703137" y="2994532"/>
                  <a:pt x="730719" y="2971800"/>
                  <a:pt x="754380" y="2971800"/>
                </a:cubicBezTo>
                <a:cubicBezTo>
                  <a:pt x="780090" y="2971800"/>
                  <a:pt x="870262" y="2991905"/>
                  <a:pt x="891540" y="3006090"/>
                </a:cubicBezTo>
                <a:lnTo>
                  <a:pt x="925830" y="3028950"/>
                </a:lnTo>
                <a:cubicBezTo>
                  <a:pt x="941070" y="3025140"/>
                  <a:pt x="959728" y="3027864"/>
                  <a:pt x="971550" y="3017520"/>
                </a:cubicBezTo>
                <a:cubicBezTo>
                  <a:pt x="1035619" y="2961459"/>
                  <a:pt x="1003466" y="2965118"/>
                  <a:pt x="1028700" y="2914650"/>
                </a:cubicBezTo>
                <a:cubicBezTo>
                  <a:pt x="1034843" y="2902363"/>
                  <a:pt x="1045981" y="2892913"/>
                  <a:pt x="1051560" y="2880360"/>
                </a:cubicBezTo>
                <a:cubicBezTo>
                  <a:pt x="1061347" y="2858340"/>
                  <a:pt x="1074420" y="2811780"/>
                  <a:pt x="1074420" y="2811780"/>
                </a:cubicBezTo>
                <a:cubicBezTo>
                  <a:pt x="1078230" y="2777490"/>
                  <a:pt x="1074940" y="2741641"/>
                  <a:pt x="1085850" y="2708910"/>
                </a:cubicBezTo>
                <a:cubicBezTo>
                  <a:pt x="1094538" y="2682846"/>
                  <a:pt x="1122882" y="2666394"/>
                  <a:pt x="1131570" y="2640330"/>
                </a:cubicBezTo>
                <a:cubicBezTo>
                  <a:pt x="1150304" y="2584127"/>
                  <a:pt x="1150381" y="2573121"/>
                  <a:pt x="1177290" y="2526030"/>
                </a:cubicBezTo>
                <a:cubicBezTo>
                  <a:pt x="1184106" y="2514103"/>
                  <a:pt x="1194571" y="2504293"/>
                  <a:pt x="1200150" y="2491740"/>
                </a:cubicBezTo>
                <a:cubicBezTo>
                  <a:pt x="1209937" y="2469720"/>
                  <a:pt x="1215390" y="2446020"/>
                  <a:pt x="1223010" y="2423160"/>
                </a:cubicBezTo>
                <a:cubicBezTo>
                  <a:pt x="1226820" y="2411730"/>
                  <a:pt x="1224415" y="2395553"/>
                  <a:pt x="1234440" y="2388870"/>
                </a:cubicBezTo>
                <a:cubicBezTo>
                  <a:pt x="1245870" y="2381250"/>
                  <a:pt x="1256443" y="2372153"/>
                  <a:pt x="1268730" y="2366010"/>
                </a:cubicBezTo>
                <a:cubicBezTo>
                  <a:pt x="1279506" y="2360622"/>
                  <a:pt x="1291590" y="2358390"/>
                  <a:pt x="1303020" y="2354580"/>
                </a:cubicBezTo>
                <a:cubicBezTo>
                  <a:pt x="1372871" y="2366222"/>
                  <a:pt x="1387078" y="2375297"/>
                  <a:pt x="1463040" y="2354580"/>
                </a:cubicBezTo>
                <a:cubicBezTo>
                  <a:pt x="1476293" y="2350966"/>
                  <a:pt x="1485900" y="2339340"/>
                  <a:pt x="1497330" y="2331720"/>
                </a:cubicBezTo>
                <a:lnTo>
                  <a:pt x="1520190" y="2263140"/>
                </a:lnTo>
                <a:cubicBezTo>
                  <a:pt x="1524000" y="2251710"/>
                  <a:pt x="1529257" y="2240664"/>
                  <a:pt x="1531620" y="2228850"/>
                </a:cubicBezTo>
                <a:cubicBezTo>
                  <a:pt x="1535430" y="2209800"/>
                  <a:pt x="1536229" y="2189890"/>
                  <a:pt x="1543050" y="2171700"/>
                </a:cubicBezTo>
                <a:cubicBezTo>
                  <a:pt x="1547873" y="2158838"/>
                  <a:pt x="1552583" y="2140742"/>
                  <a:pt x="1565910" y="2137410"/>
                </a:cubicBezTo>
                <a:cubicBezTo>
                  <a:pt x="1617789" y="2124440"/>
                  <a:pt x="1672590" y="2129790"/>
                  <a:pt x="1725930" y="2125980"/>
                </a:cubicBezTo>
                <a:cubicBezTo>
                  <a:pt x="1810021" y="2142798"/>
                  <a:pt x="1766916" y="2126634"/>
                  <a:pt x="1851660" y="2183130"/>
                </a:cubicBezTo>
                <a:lnTo>
                  <a:pt x="1851660" y="2183130"/>
                </a:lnTo>
                <a:lnTo>
                  <a:pt x="1920240" y="2205990"/>
                </a:lnTo>
                <a:lnTo>
                  <a:pt x="1954530" y="2217420"/>
                </a:lnTo>
                <a:cubicBezTo>
                  <a:pt x="2000250" y="2213610"/>
                  <a:pt x="2046436" y="2213532"/>
                  <a:pt x="2091690" y="2205990"/>
                </a:cubicBezTo>
                <a:cubicBezTo>
                  <a:pt x="2115459" y="2202029"/>
                  <a:pt x="2137410" y="2190750"/>
                  <a:pt x="2160270" y="2183130"/>
                </a:cubicBezTo>
                <a:lnTo>
                  <a:pt x="2194560" y="2171700"/>
                </a:lnTo>
                <a:cubicBezTo>
                  <a:pt x="2198370" y="2125980"/>
                  <a:pt x="2200630" y="2080104"/>
                  <a:pt x="2205990" y="2034540"/>
                </a:cubicBezTo>
                <a:cubicBezTo>
                  <a:pt x="2208260" y="2015246"/>
                  <a:pt x="2215150" y="1996684"/>
                  <a:pt x="2217420" y="1977390"/>
                </a:cubicBezTo>
                <a:cubicBezTo>
                  <a:pt x="2222780" y="1931826"/>
                  <a:pt x="2224047" y="1885856"/>
                  <a:pt x="2228850" y="1840230"/>
                </a:cubicBezTo>
                <a:cubicBezTo>
                  <a:pt x="2231670" y="1813437"/>
                  <a:pt x="2228232" y="1784317"/>
                  <a:pt x="2240280" y="1760220"/>
                </a:cubicBezTo>
                <a:cubicBezTo>
                  <a:pt x="2245668" y="1749444"/>
                  <a:pt x="2262881" y="1751712"/>
                  <a:pt x="2274570" y="1748790"/>
                </a:cubicBezTo>
                <a:cubicBezTo>
                  <a:pt x="2293417" y="1744078"/>
                  <a:pt x="2312670" y="1741170"/>
                  <a:pt x="2331720" y="1737360"/>
                </a:cubicBezTo>
                <a:cubicBezTo>
                  <a:pt x="2419706" y="1754957"/>
                  <a:pt x="2444160" y="1765017"/>
                  <a:pt x="2560320" y="1737360"/>
                </a:cubicBezTo>
                <a:cubicBezTo>
                  <a:pt x="2587047" y="1730996"/>
                  <a:pt x="2628900" y="1691640"/>
                  <a:pt x="2628900" y="1691640"/>
                </a:cubicBezTo>
                <a:cubicBezTo>
                  <a:pt x="2636520" y="1680210"/>
                  <a:pt x="2642966" y="1667903"/>
                  <a:pt x="2651760" y="1657350"/>
                </a:cubicBezTo>
                <a:cubicBezTo>
                  <a:pt x="2662108" y="1644932"/>
                  <a:pt x="2677084" y="1636510"/>
                  <a:pt x="2686050" y="1623060"/>
                </a:cubicBezTo>
                <a:cubicBezTo>
                  <a:pt x="2692733" y="1613035"/>
                  <a:pt x="2692092" y="1599546"/>
                  <a:pt x="2697480" y="1588770"/>
                </a:cubicBezTo>
                <a:cubicBezTo>
                  <a:pt x="2741795" y="1500140"/>
                  <a:pt x="2703040" y="1606379"/>
                  <a:pt x="2731770" y="1520190"/>
                </a:cubicBezTo>
                <a:cubicBezTo>
                  <a:pt x="2730088" y="1503374"/>
                  <a:pt x="2729004" y="1407769"/>
                  <a:pt x="2708910" y="1371600"/>
                </a:cubicBezTo>
                <a:cubicBezTo>
                  <a:pt x="2651133" y="1267601"/>
                  <a:pt x="2684436" y="1335373"/>
                  <a:pt x="2628900" y="1268730"/>
                </a:cubicBezTo>
                <a:cubicBezTo>
                  <a:pt x="2578158" y="1207840"/>
                  <a:pt x="2628977" y="1262010"/>
                  <a:pt x="2594610" y="1200150"/>
                </a:cubicBezTo>
                <a:cubicBezTo>
                  <a:pt x="2581267" y="1176133"/>
                  <a:pt x="2557578" y="1157634"/>
                  <a:pt x="2548890" y="1131570"/>
                </a:cubicBezTo>
                <a:cubicBezTo>
                  <a:pt x="2520160" y="1045381"/>
                  <a:pt x="2558915" y="1151620"/>
                  <a:pt x="2514600" y="1062990"/>
                </a:cubicBezTo>
                <a:cubicBezTo>
                  <a:pt x="2509212" y="1052214"/>
                  <a:pt x="2508558" y="1039476"/>
                  <a:pt x="2503170" y="1028700"/>
                </a:cubicBezTo>
                <a:cubicBezTo>
                  <a:pt x="2497027" y="1016413"/>
                  <a:pt x="2485889" y="1006963"/>
                  <a:pt x="2480310" y="994410"/>
                </a:cubicBezTo>
                <a:cubicBezTo>
                  <a:pt x="2425902" y="871992"/>
                  <a:pt x="2486325" y="969143"/>
                  <a:pt x="2434590" y="891540"/>
                </a:cubicBezTo>
                <a:cubicBezTo>
                  <a:pt x="2488930" y="855314"/>
                  <a:pt x="2455848" y="873024"/>
                  <a:pt x="2537460" y="845820"/>
                </a:cubicBezTo>
                <a:cubicBezTo>
                  <a:pt x="2548890" y="842010"/>
                  <a:pt x="2561725" y="841073"/>
                  <a:pt x="2571750" y="834390"/>
                </a:cubicBezTo>
                <a:lnTo>
                  <a:pt x="2640330" y="788670"/>
                </a:lnTo>
                <a:cubicBezTo>
                  <a:pt x="2689145" y="715447"/>
                  <a:pt x="2701554" y="729860"/>
                  <a:pt x="2674620" y="640080"/>
                </a:cubicBezTo>
                <a:cubicBezTo>
                  <a:pt x="2670673" y="626922"/>
                  <a:pt x="2662098" y="614836"/>
                  <a:pt x="2651760" y="605790"/>
                </a:cubicBezTo>
                <a:cubicBezTo>
                  <a:pt x="2631083" y="587698"/>
                  <a:pt x="2583180" y="560070"/>
                  <a:pt x="2583180" y="560070"/>
                </a:cubicBezTo>
                <a:cubicBezTo>
                  <a:pt x="2575560" y="548640"/>
                  <a:pt x="2549593" y="534362"/>
                  <a:pt x="2560320" y="525780"/>
                </a:cubicBezTo>
                <a:cubicBezTo>
                  <a:pt x="2581357" y="508950"/>
                  <a:pt x="2614079" y="520408"/>
                  <a:pt x="2640330" y="514350"/>
                </a:cubicBezTo>
                <a:cubicBezTo>
                  <a:pt x="2781899" y="481680"/>
                  <a:pt x="2654680" y="507972"/>
                  <a:pt x="2743200" y="468630"/>
                </a:cubicBezTo>
                <a:cubicBezTo>
                  <a:pt x="2837764" y="426602"/>
                  <a:pt x="2787693" y="469857"/>
                  <a:pt x="2834640" y="422910"/>
                </a:cubicBezTo>
                <a:lnTo>
                  <a:pt x="2834640" y="422910"/>
                </a:lnTo>
                <a:cubicBezTo>
                  <a:pt x="2857500" y="396240"/>
                  <a:pt x="2884361" y="372535"/>
                  <a:pt x="2903220" y="342900"/>
                </a:cubicBezTo>
                <a:cubicBezTo>
                  <a:pt x="2920194" y="316226"/>
                  <a:pt x="2914650" y="252900"/>
                  <a:pt x="2914650" y="228600"/>
                </a:cubicBezTo>
                <a:lnTo>
                  <a:pt x="2914650" y="228600"/>
                </a:lnTo>
                <a:cubicBezTo>
                  <a:pt x="2918460" y="194310"/>
                  <a:pt x="2920834" y="159830"/>
                  <a:pt x="2926080" y="125730"/>
                </a:cubicBezTo>
                <a:cubicBezTo>
                  <a:pt x="2928469" y="110204"/>
                  <a:pt x="2923459" y="87035"/>
                  <a:pt x="2937510" y="80010"/>
                </a:cubicBezTo>
                <a:cubicBezTo>
                  <a:pt x="2954886" y="71322"/>
                  <a:pt x="2975610" y="87630"/>
                  <a:pt x="2994660" y="91440"/>
                </a:cubicBezTo>
                <a:cubicBezTo>
                  <a:pt x="3005978" y="125393"/>
                  <a:pt x="3013210" y="167140"/>
                  <a:pt x="3040380" y="194310"/>
                </a:cubicBezTo>
                <a:cubicBezTo>
                  <a:pt x="3050094" y="204024"/>
                  <a:pt x="3061031" y="215533"/>
                  <a:pt x="3074670" y="217170"/>
                </a:cubicBezTo>
                <a:cubicBezTo>
                  <a:pt x="3157979" y="227167"/>
                  <a:pt x="3242310" y="224790"/>
                  <a:pt x="3326130" y="228600"/>
                </a:cubicBezTo>
                <a:cubicBezTo>
                  <a:pt x="3345180" y="232410"/>
                  <a:pt x="3363853" y="240030"/>
                  <a:pt x="3383280" y="240030"/>
                </a:cubicBezTo>
                <a:cubicBezTo>
                  <a:pt x="3555499" y="240030"/>
                  <a:pt x="3533639" y="242445"/>
                  <a:pt x="3634740" y="217170"/>
                </a:cubicBezTo>
                <a:cubicBezTo>
                  <a:pt x="3657600" y="201930"/>
                  <a:pt x="3688080" y="194310"/>
                  <a:pt x="3703320" y="171450"/>
                </a:cubicBezTo>
                <a:cubicBezTo>
                  <a:pt x="3710940" y="160020"/>
                  <a:pt x="3716466" y="146874"/>
                  <a:pt x="3726180" y="137160"/>
                </a:cubicBezTo>
                <a:cubicBezTo>
                  <a:pt x="3816090" y="47250"/>
                  <a:pt x="3701135" y="192360"/>
                  <a:pt x="3794760" y="80010"/>
                </a:cubicBezTo>
                <a:cubicBezTo>
                  <a:pt x="3821116" y="48382"/>
                  <a:pt x="3814343" y="36475"/>
                  <a:pt x="3851910" y="11430"/>
                </a:cubicBezTo>
                <a:cubicBezTo>
                  <a:pt x="3861935" y="4747"/>
                  <a:pt x="3874770" y="3810"/>
                  <a:pt x="3886200" y="0"/>
                </a:cubicBezTo>
                <a:cubicBezTo>
                  <a:pt x="3928110" y="3810"/>
                  <a:pt x="3970172" y="6210"/>
                  <a:pt x="4011930" y="11430"/>
                </a:cubicBezTo>
                <a:cubicBezTo>
                  <a:pt x="4031207" y="13840"/>
                  <a:pt x="4049966" y="19385"/>
                  <a:pt x="4069080" y="22860"/>
                </a:cubicBezTo>
                <a:cubicBezTo>
                  <a:pt x="4171839" y="41543"/>
                  <a:pt x="4102512" y="25503"/>
                  <a:pt x="4183380" y="45720"/>
                </a:cubicBezTo>
                <a:cubicBezTo>
                  <a:pt x="4219606" y="100060"/>
                  <a:pt x="4201896" y="66978"/>
                  <a:pt x="4229100" y="148590"/>
                </a:cubicBezTo>
                <a:cubicBezTo>
                  <a:pt x="4232910" y="160020"/>
                  <a:pt x="4233847" y="172855"/>
                  <a:pt x="4240530" y="182880"/>
                </a:cubicBezTo>
                <a:cubicBezTo>
                  <a:pt x="4270073" y="227195"/>
                  <a:pt x="4259046" y="204138"/>
                  <a:pt x="4274820" y="251460"/>
                </a:cubicBezTo>
                <a:cubicBezTo>
                  <a:pt x="4271010" y="270510"/>
                  <a:pt x="4273029" y="291742"/>
                  <a:pt x="4263390" y="308610"/>
                </a:cubicBezTo>
                <a:cubicBezTo>
                  <a:pt x="4256574" y="320537"/>
                  <a:pt x="4239653" y="322676"/>
                  <a:pt x="4229100" y="331470"/>
                </a:cubicBezTo>
                <a:cubicBezTo>
                  <a:pt x="4172021" y="379036"/>
                  <a:pt x="4220781" y="357103"/>
                  <a:pt x="4160520" y="377190"/>
                </a:cubicBezTo>
                <a:cubicBezTo>
                  <a:pt x="4149090" y="388620"/>
                  <a:pt x="4138989" y="401556"/>
                  <a:pt x="4126230" y="411480"/>
                </a:cubicBezTo>
                <a:cubicBezTo>
                  <a:pt x="4092989" y="437334"/>
                  <a:pt x="4051515" y="463095"/>
                  <a:pt x="4011930" y="480060"/>
                </a:cubicBezTo>
                <a:cubicBezTo>
                  <a:pt x="4000856" y="484806"/>
                  <a:pt x="3988416" y="486102"/>
                  <a:pt x="3977640" y="491490"/>
                </a:cubicBezTo>
                <a:cubicBezTo>
                  <a:pt x="3965353" y="497633"/>
                  <a:pt x="3955903" y="508771"/>
                  <a:pt x="3943350" y="514350"/>
                </a:cubicBezTo>
                <a:lnTo>
                  <a:pt x="3840480" y="548640"/>
                </a:lnTo>
                <a:cubicBezTo>
                  <a:pt x="3806113" y="560096"/>
                  <a:pt x="3801443" y="558311"/>
                  <a:pt x="3771900" y="582930"/>
                </a:cubicBezTo>
                <a:cubicBezTo>
                  <a:pt x="3731612" y="616503"/>
                  <a:pt x="3723751" y="638009"/>
                  <a:pt x="3691890" y="685800"/>
                </a:cubicBezTo>
                <a:cubicBezTo>
                  <a:pt x="3684270" y="697230"/>
                  <a:pt x="3673374" y="707058"/>
                  <a:pt x="3669030" y="720090"/>
                </a:cubicBezTo>
                <a:cubicBezTo>
                  <a:pt x="3665220" y="731520"/>
                  <a:pt x="3664283" y="744355"/>
                  <a:pt x="3657600" y="754380"/>
                </a:cubicBezTo>
                <a:cubicBezTo>
                  <a:pt x="3648634" y="767830"/>
                  <a:pt x="3633234" y="775911"/>
                  <a:pt x="3623310" y="788670"/>
                </a:cubicBezTo>
                <a:cubicBezTo>
                  <a:pt x="3522401" y="918410"/>
                  <a:pt x="3607549" y="808761"/>
                  <a:pt x="3566160" y="891540"/>
                </a:cubicBezTo>
                <a:cubicBezTo>
                  <a:pt x="3548752" y="926355"/>
                  <a:pt x="3525702" y="943428"/>
                  <a:pt x="3497580" y="971550"/>
                </a:cubicBezTo>
                <a:cubicBezTo>
                  <a:pt x="3493770" y="982980"/>
                  <a:pt x="3493547" y="996330"/>
                  <a:pt x="3486150" y="1005840"/>
                </a:cubicBezTo>
                <a:cubicBezTo>
                  <a:pt x="3434841" y="1071809"/>
                  <a:pt x="3431033" y="1067688"/>
                  <a:pt x="3371850" y="1097280"/>
                </a:cubicBezTo>
                <a:cubicBezTo>
                  <a:pt x="3368040" y="1120140"/>
                  <a:pt x="3360420" y="1142685"/>
                  <a:pt x="3360420" y="1165860"/>
                </a:cubicBezTo>
                <a:cubicBezTo>
                  <a:pt x="3360420" y="1181569"/>
                  <a:pt x="3367534" y="1196475"/>
                  <a:pt x="3371850" y="1211580"/>
                </a:cubicBezTo>
                <a:cubicBezTo>
                  <a:pt x="3375160" y="1223165"/>
                  <a:pt x="3377892" y="1235094"/>
                  <a:pt x="3383280" y="1245870"/>
                </a:cubicBezTo>
                <a:cubicBezTo>
                  <a:pt x="3399193" y="1277696"/>
                  <a:pt x="3415151" y="1289171"/>
                  <a:pt x="3440430" y="1314450"/>
                </a:cubicBezTo>
                <a:cubicBezTo>
                  <a:pt x="3444240" y="1325880"/>
                  <a:pt x="3446472" y="1337964"/>
                  <a:pt x="3451860" y="1348740"/>
                </a:cubicBezTo>
                <a:cubicBezTo>
                  <a:pt x="3458003" y="1361027"/>
                  <a:pt x="3466735" y="1371852"/>
                  <a:pt x="3474720" y="1383030"/>
                </a:cubicBezTo>
                <a:cubicBezTo>
                  <a:pt x="3493893" y="1409873"/>
                  <a:pt x="3516596" y="1442270"/>
                  <a:pt x="3543300" y="1463040"/>
                </a:cubicBezTo>
                <a:cubicBezTo>
                  <a:pt x="3564987" y="1479908"/>
                  <a:pt x="3592453" y="1489333"/>
                  <a:pt x="3611880" y="1508760"/>
                </a:cubicBezTo>
                <a:cubicBezTo>
                  <a:pt x="3654689" y="1551569"/>
                  <a:pt x="3630835" y="1537938"/>
                  <a:pt x="3680460" y="1554480"/>
                </a:cubicBezTo>
                <a:cubicBezTo>
                  <a:pt x="3691890" y="1565910"/>
                  <a:pt x="3711243" y="1572990"/>
                  <a:pt x="3714750" y="1588770"/>
                </a:cubicBezTo>
                <a:cubicBezTo>
                  <a:pt x="3719777" y="1611393"/>
                  <a:pt x="3708347" y="1634727"/>
                  <a:pt x="3703320" y="1657350"/>
                </a:cubicBezTo>
                <a:cubicBezTo>
                  <a:pt x="3694122" y="1698742"/>
                  <a:pt x="3686502" y="1693680"/>
                  <a:pt x="3669030" y="1737360"/>
                </a:cubicBezTo>
                <a:cubicBezTo>
                  <a:pt x="3660081" y="1759733"/>
                  <a:pt x="3653790" y="1783080"/>
                  <a:pt x="3646170" y="1805940"/>
                </a:cubicBezTo>
                <a:lnTo>
                  <a:pt x="3634740" y="1840230"/>
                </a:lnTo>
                <a:cubicBezTo>
                  <a:pt x="3630930" y="1920240"/>
                  <a:pt x="3628014" y="2000298"/>
                  <a:pt x="3623310" y="2080260"/>
                </a:cubicBezTo>
                <a:cubicBezTo>
                  <a:pt x="3620393" y="2129851"/>
                  <a:pt x="3611880" y="2179174"/>
                  <a:pt x="3611880" y="2228850"/>
                </a:cubicBezTo>
                <a:cubicBezTo>
                  <a:pt x="3611880" y="2244988"/>
                  <a:pt x="3609327" y="2342983"/>
                  <a:pt x="3646170" y="2366010"/>
                </a:cubicBezTo>
                <a:cubicBezTo>
                  <a:pt x="3666604" y="2378781"/>
                  <a:pt x="3714750" y="2388870"/>
                  <a:pt x="3714750" y="2388870"/>
                </a:cubicBezTo>
                <a:cubicBezTo>
                  <a:pt x="3729990" y="2400300"/>
                  <a:pt x="3746006" y="2410762"/>
                  <a:pt x="3760470" y="2423160"/>
                </a:cubicBezTo>
                <a:cubicBezTo>
                  <a:pt x="3782589" y="2442119"/>
                  <a:pt x="3804392" y="2465284"/>
                  <a:pt x="3817620" y="2491740"/>
                </a:cubicBezTo>
                <a:cubicBezTo>
                  <a:pt x="3836213" y="2528925"/>
                  <a:pt x="3819153" y="2527563"/>
                  <a:pt x="3851910" y="2560320"/>
                </a:cubicBezTo>
                <a:cubicBezTo>
                  <a:pt x="3861624" y="2570034"/>
                  <a:pt x="3875647" y="2574386"/>
                  <a:pt x="3886200" y="2583180"/>
                </a:cubicBezTo>
                <a:cubicBezTo>
                  <a:pt x="3898618" y="2593528"/>
                  <a:pt x="3907040" y="2608504"/>
                  <a:pt x="3920490" y="2617470"/>
                </a:cubicBezTo>
                <a:cubicBezTo>
                  <a:pt x="3930515" y="2624153"/>
                  <a:pt x="3944248" y="2623049"/>
                  <a:pt x="3954780" y="2628900"/>
                </a:cubicBezTo>
                <a:cubicBezTo>
                  <a:pt x="4072687" y="2694404"/>
                  <a:pt x="3980060" y="2660187"/>
                  <a:pt x="4057650" y="2686050"/>
                </a:cubicBezTo>
                <a:lnTo>
                  <a:pt x="4149090" y="2674620"/>
                </a:lnTo>
                <a:cubicBezTo>
                  <a:pt x="4214019" y="2667785"/>
                  <a:pt x="4270554" y="2668510"/>
                  <a:pt x="4331970" y="2651760"/>
                </a:cubicBezTo>
                <a:cubicBezTo>
                  <a:pt x="4355217" y="2645420"/>
                  <a:pt x="4377690" y="2636520"/>
                  <a:pt x="4400550" y="2628900"/>
                </a:cubicBezTo>
                <a:cubicBezTo>
                  <a:pt x="4411980" y="2625090"/>
                  <a:pt x="4424815" y="2624153"/>
                  <a:pt x="4434840" y="2617470"/>
                </a:cubicBezTo>
                <a:lnTo>
                  <a:pt x="4469130" y="2594610"/>
                </a:lnTo>
                <a:cubicBezTo>
                  <a:pt x="4529391" y="2614697"/>
                  <a:pt x="4480631" y="2592764"/>
                  <a:pt x="4537710" y="2640330"/>
                </a:cubicBezTo>
                <a:cubicBezTo>
                  <a:pt x="4567253" y="2664949"/>
                  <a:pt x="4571923" y="2663164"/>
                  <a:pt x="4606290" y="2674620"/>
                </a:cubicBezTo>
                <a:cubicBezTo>
                  <a:pt x="4623158" y="2699922"/>
                  <a:pt x="4637038" y="2725599"/>
                  <a:pt x="4663440" y="2743200"/>
                </a:cubicBezTo>
                <a:cubicBezTo>
                  <a:pt x="4673465" y="2749883"/>
                  <a:pt x="4687198" y="2748779"/>
                  <a:pt x="4697730" y="2754630"/>
                </a:cubicBezTo>
                <a:lnTo>
                  <a:pt x="4800600" y="2823210"/>
                </a:lnTo>
                <a:cubicBezTo>
                  <a:pt x="4812030" y="2830830"/>
                  <a:pt x="4825176" y="2836356"/>
                  <a:pt x="4834890" y="2846070"/>
                </a:cubicBezTo>
                <a:cubicBezTo>
                  <a:pt x="4846320" y="2857500"/>
                  <a:pt x="4858832" y="2867942"/>
                  <a:pt x="4869180" y="2880360"/>
                </a:cubicBezTo>
                <a:cubicBezTo>
                  <a:pt x="4877974" y="2890913"/>
                  <a:pt x="4881313" y="2906068"/>
                  <a:pt x="4892040" y="2914650"/>
                </a:cubicBezTo>
                <a:cubicBezTo>
                  <a:pt x="4901448" y="2922176"/>
                  <a:pt x="4914900" y="2922270"/>
                  <a:pt x="4926330" y="2926080"/>
                </a:cubicBezTo>
                <a:cubicBezTo>
                  <a:pt x="4991844" y="3024350"/>
                  <a:pt x="4913298" y="2900016"/>
                  <a:pt x="4960620" y="2994660"/>
                </a:cubicBezTo>
                <a:cubicBezTo>
                  <a:pt x="4966763" y="3006947"/>
                  <a:pt x="4977337" y="3016663"/>
                  <a:pt x="4983480" y="3028950"/>
                </a:cubicBezTo>
                <a:cubicBezTo>
                  <a:pt x="5009748" y="3081486"/>
                  <a:pt x="4980517" y="3048847"/>
                  <a:pt x="5029200" y="306324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6" name="Parallélogramme 95">
            <a:extLst>
              <a:ext uri="{FF2B5EF4-FFF2-40B4-BE49-F238E27FC236}">
                <a16:creationId xmlns:a16="http://schemas.microsoft.com/office/drawing/2014/main" id="{DD182F45-FC15-D915-6D3C-497FBAAC99A9}"/>
              </a:ext>
            </a:extLst>
          </p:cNvPr>
          <p:cNvSpPr/>
          <p:nvPr/>
        </p:nvSpPr>
        <p:spPr>
          <a:xfrm rot="6482234">
            <a:off x="5159168" y="4364226"/>
            <a:ext cx="800063" cy="529548"/>
          </a:xfrm>
          <a:prstGeom prst="parallelogram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7" name="Connecteur droit 156">
            <a:extLst>
              <a:ext uri="{FF2B5EF4-FFF2-40B4-BE49-F238E27FC236}">
                <a16:creationId xmlns:a16="http://schemas.microsoft.com/office/drawing/2014/main" id="{6061DB41-B857-D3B8-CB98-5A8A6B206E84}"/>
              </a:ext>
            </a:extLst>
          </p:cNvPr>
          <p:cNvCxnSpPr>
            <a:cxnSpLocks/>
          </p:cNvCxnSpPr>
          <p:nvPr/>
        </p:nvCxnSpPr>
        <p:spPr>
          <a:xfrm flipV="1">
            <a:off x="5626032" y="4264035"/>
            <a:ext cx="23542" cy="2004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eur droit 159">
            <a:extLst>
              <a:ext uri="{FF2B5EF4-FFF2-40B4-BE49-F238E27FC236}">
                <a16:creationId xmlns:a16="http://schemas.microsoft.com/office/drawing/2014/main" id="{2E2BC6DC-2E26-07F3-D22C-C010A2FDD371}"/>
              </a:ext>
            </a:extLst>
          </p:cNvPr>
          <p:cNvCxnSpPr>
            <a:cxnSpLocks/>
          </p:cNvCxnSpPr>
          <p:nvPr/>
        </p:nvCxnSpPr>
        <p:spPr>
          <a:xfrm flipH="1" flipV="1">
            <a:off x="5617451" y="4560778"/>
            <a:ext cx="36845" cy="2142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>
            <a:extLst>
              <a:ext uri="{FF2B5EF4-FFF2-40B4-BE49-F238E27FC236}">
                <a16:creationId xmlns:a16="http://schemas.microsoft.com/office/drawing/2014/main" id="{51FF5CD7-F7E2-CE73-042C-C2A9E15442F3}"/>
              </a:ext>
            </a:extLst>
          </p:cNvPr>
          <p:cNvCxnSpPr>
            <a:cxnSpLocks/>
          </p:cNvCxnSpPr>
          <p:nvPr/>
        </p:nvCxnSpPr>
        <p:spPr>
          <a:xfrm flipH="1" flipV="1">
            <a:off x="5684943" y="4822261"/>
            <a:ext cx="18933" cy="1904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cteur droit 173">
            <a:extLst>
              <a:ext uri="{FF2B5EF4-FFF2-40B4-BE49-F238E27FC236}">
                <a16:creationId xmlns:a16="http://schemas.microsoft.com/office/drawing/2014/main" id="{0D8C98D4-6BC2-C912-F032-CE5191BDBA72}"/>
              </a:ext>
            </a:extLst>
          </p:cNvPr>
          <p:cNvCxnSpPr>
            <a:cxnSpLocks/>
          </p:cNvCxnSpPr>
          <p:nvPr/>
        </p:nvCxnSpPr>
        <p:spPr>
          <a:xfrm flipH="1" flipV="1">
            <a:off x="6137751" y="3947226"/>
            <a:ext cx="100239" cy="1953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Rectangle 174">
            <a:extLst>
              <a:ext uri="{FF2B5EF4-FFF2-40B4-BE49-F238E27FC236}">
                <a16:creationId xmlns:a16="http://schemas.microsoft.com/office/drawing/2014/main" id="{DE9E962C-107A-F9D8-A6AE-16164FCED81B}"/>
              </a:ext>
            </a:extLst>
          </p:cNvPr>
          <p:cNvSpPr/>
          <p:nvPr/>
        </p:nvSpPr>
        <p:spPr>
          <a:xfrm>
            <a:off x="2686050" y="4264035"/>
            <a:ext cx="2430577" cy="510963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6" name="Parallélogramme 175">
            <a:extLst>
              <a:ext uri="{FF2B5EF4-FFF2-40B4-BE49-F238E27FC236}">
                <a16:creationId xmlns:a16="http://schemas.microsoft.com/office/drawing/2014/main" id="{89BAAB16-AC2E-4CBC-4663-89A46B763A3C}"/>
              </a:ext>
            </a:extLst>
          </p:cNvPr>
          <p:cNvSpPr/>
          <p:nvPr/>
        </p:nvSpPr>
        <p:spPr>
          <a:xfrm rot="11613939">
            <a:off x="2707097" y="4501307"/>
            <a:ext cx="1872039" cy="492079"/>
          </a:xfrm>
          <a:prstGeom prst="parallelogram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40CBC3DE-7729-D351-91CE-AC814559314B}"/>
              </a:ext>
            </a:extLst>
          </p:cNvPr>
          <p:cNvSpPr/>
          <p:nvPr/>
        </p:nvSpPr>
        <p:spPr>
          <a:xfrm rot="20447138">
            <a:off x="2764213" y="4118803"/>
            <a:ext cx="887995" cy="535113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F0CC300F-3888-1989-1990-65A7D82FE4D3}"/>
              </a:ext>
            </a:extLst>
          </p:cNvPr>
          <p:cNvSpPr/>
          <p:nvPr/>
        </p:nvSpPr>
        <p:spPr>
          <a:xfrm>
            <a:off x="3532011" y="3983178"/>
            <a:ext cx="1854805" cy="315146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1" name="Trapèze 180">
            <a:extLst>
              <a:ext uri="{FF2B5EF4-FFF2-40B4-BE49-F238E27FC236}">
                <a16:creationId xmlns:a16="http://schemas.microsoft.com/office/drawing/2014/main" id="{E62FE59A-02F3-EF10-8D69-84250E70F4A0}"/>
              </a:ext>
            </a:extLst>
          </p:cNvPr>
          <p:cNvSpPr/>
          <p:nvPr/>
        </p:nvSpPr>
        <p:spPr>
          <a:xfrm rot="4676692">
            <a:off x="5337813" y="3918681"/>
            <a:ext cx="321518" cy="370387"/>
          </a:xfrm>
          <a:prstGeom prst="trapezoid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50F8D88C-6E05-406D-219C-FEEB46D8B2D2}"/>
              </a:ext>
            </a:extLst>
          </p:cNvPr>
          <p:cNvSpPr/>
          <p:nvPr/>
        </p:nvSpPr>
        <p:spPr>
          <a:xfrm rot="20581964">
            <a:off x="4304324" y="4705623"/>
            <a:ext cx="842550" cy="370322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6C17B6F4-F7AA-81A8-4490-32593034B8E3}"/>
              </a:ext>
            </a:extLst>
          </p:cNvPr>
          <p:cNvSpPr/>
          <p:nvPr/>
        </p:nvSpPr>
        <p:spPr>
          <a:xfrm rot="17245489">
            <a:off x="4744554" y="4334421"/>
            <a:ext cx="770956" cy="361016"/>
          </a:xfrm>
          <a:prstGeom prst="rect">
            <a:avLst/>
          </a:prstGeom>
          <a:solidFill>
            <a:srgbClr val="F664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02" name="Connecteur droit 201">
            <a:extLst>
              <a:ext uri="{FF2B5EF4-FFF2-40B4-BE49-F238E27FC236}">
                <a16:creationId xmlns:a16="http://schemas.microsoft.com/office/drawing/2014/main" id="{E9312D71-FEAE-BC04-6E7D-BB934454126C}"/>
              </a:ext>
            </a:extLst>
          </p:cNvPr>
          <p:cNvCxnSpPr>
            <a:cxnSpLocks/>
            <a:endCxn id="170" idx="221"/>
          </p:cNvCxnSpPr>
          <p:nvPr/>
        </p:nvCxnSpPr>
        <p:spPr>
          <a:xfrm flipV="1">
            <a:off x="4955312" y="1150601"/>
            <a:ext cx="873075" cy="8682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6" name="Étoile : 5 branches 225">
            <a:extLst>
              <a:ext uri="{FF2B5EF4-FFF2-40B4-BE49-F238E27FC236}">
                <a16:creationId xmlns:a16="http://schemas.microsoft.com/office/drawing/2014/main" id="{E2DD16D4-561A-ED4C-50DE-1EDF0CCC4F24}"/>
              </a:ext>
            </a:extLst>
          </p:cNvPr>
          <p:cNvSpPr/>
          <p:nvPr/>
        </p:nvSpPr>
        <p:spPr>
          <a:xfrm>
            <a:off x="5324633" y="1734839"/>
            <a:ext cx="245130" cy="245196"/>
          </a:xfrm>
          <a:prstGeom prst="star5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27" name="Ellipse 226">
            <a:extLst>
              <a:ext uri="{FF2B5EF4-FFF2-40B4-BE49-F238E27FC236}">
                <a16:creationId xmlns:a16="http://schemas.microsoft.com/office/drawing/2014/main" id="{AEDD4F34-C2F3-A96E-AE37-8C3BA58B0C13}"/>
              </a:ext>
            </a:extLst>
          </p:cNvPr>
          <p:cNvSpPr/>
          <p:nvPr/>
        </p:nvSpPr>
        <p:spPr>
          <a:xfrm>
            <a:off x="4038600" y="4157426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3" name="Connecteur droit 92">
            <a:extLst>
              <a:ext uri="{FF2B5EF4-FFF2-40B4-BE49-F238E27FC236}">
                <a16:creationId xmlns:a16="http://schemas.microsoft.com/office/drawing/2014/main" id="{D1669F35-67E3-3933-948F-3FD164799D3E}"/>
              </a:ext>
            </a:extLst>
          </p:cNvPr>
          <p:cNvCxnSpPr>
            <a:cxnSpLocks/>
          </p:cNvCxnSpPr>
          <p:nvPr/>
        </p:nvCxnSpPr>
        <p:spPr>
          <a:xfrm flipV="1">
            <a:off x="5082293" y="2441874"/>
            <a:ext cx="461380" cy="462842"/>
          </a:xfrm>
          <a:prstGeom prst="line">
            <a:avLst/>
          </a:prstGeom>
          <a:ln w="57150">
            <a:solidFill>
              <a:srgbClr val="456A2C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4" name="Connecteur droit 93">
            <a:extLst>
              <a:ext uri="{FF2B5EF4-FFF2-40B4-BE49-F238E27FC236}">
                <a16:creationId xmlns:a16="http://schemas.microsoft.com/office/drawing/2014/main" id="{E65CF901-5AA2-1812-2775-3441190F9624}"/>
              </a:ext>
            </a:extLst>
          </p:cNvPr>
          <p:cNvCxnSpPr>
            <a:cxnSpLocks/>
          </p:cNvCxnSpPr>
          <p:nvPr/>
        </p:nvCxnSpPr>
        <p:spPr>
          <a:xfrm>
            <a:off x="4869797" y="2707299"/>
            <a:ext cx="230690" cy="189926"/>
          </a:xfrm>
          <a:prstGeom prst="line">
            <a:avLst/>
          </a:prstGeom>
          <a:ln w="57150">
            <a:solidFill>
              <a:srgbClr val="456A2C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8" name="Connecteur droit 97">
            <a:extLst>
              <a:ext uri="{FF2B5EF4-FFF2-40B4-BE49-F238E27FC236}">
                <a16:creationId xmlns:a16="http://schemas.microsoft.com/office/drawing/2014/main" id="{6D0B1C01-6776-A2AB-0206-6260C14FFB48}"/>
              </a:ext>
            </a:extLst>
          </p:cNvPr>
          <p:cNvCxnSpPr>
            <a:cxnSpLocks/>
          </p:cNvCxnSpPr>
          <p:nvPr/>
        </p:nvCxnSpPr>
        <p:spPr>
          <a:xfrm>
            <a:off x="5296770" y="2257746"/>
            <a:ext cx="245130" cy="208702"/>
          </a:xfrm>
          <a:prstGeom prst="line">
            <a:avLst/>
          </a:prstGeom>
          <a:ln w="57150">
            <a:solidFill>
              <a:srgbClr val="456A2C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AA122353-A18B-0678-DE1B-3EABD76E7A86}"/>
              </a:ext>
            </a:extLst>
          </p:cNvPr>
          <p:cNvCxnSpPr>
            <a:cxnSpLocks/>
            <a:endCxn id="227" idx="2"/>
          </p:cNvCxnSpPr>
          <p:nvPr/>
        </p:nvCxnSpPr>
        <p:spPr>
          <a:xfrm flipV="1">
            <a:off x="3224693" y="4260297"/>
            <a:ext cx="813907" cy="20559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Connecteur droit 115">
            <a:extLst>
              <a:ext uri="{FF2B5EF4-FFF2-40B4-BE49-F238E27FC236}">
                <a16:creationId xmlns:a16="http://schemas.microsoft.com/office/drawing/2014/main" id="{E3C4B36D-D7CB-02AD-AEAE-4759E6ABBB1A}"/>
              </a:ext>
            </a:extLst>
          </p:cNvPr>
          <p:cNvCxnSpPr>
            <a:cxnSpLocks/>
            <a:stCxn id="227" idx="5"/>
            <a:endCxn id="228" idx="1"/>
          </p:cNvCxnSpPr>
          <p:nvPr/>
        </p:nvCxnSpPr>
        <p:spPr>
          <a:xfrm>
            <a:off x="4194698" y="4333037"/>
            <a:ext cx="334401" cy="44282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Connecteur droit 116">
            <a:extLst>
              <a:ext uri="{FF2B5EF4-FFF2-40B4-BE49-F238E27FC236}">
                <a16:creationId xmlns:a16="http://schemas.microsoft.com/office/drawing/2014/main" id="{A2F45369-06D3-B045-CB1F-9C7D8DB81DC5}"/>
              </a:ext>
            </a:extLst>
          </p:cNvPr>
          <p:cNvCxnSpPr>
            <a:cxnSpLocks/>
            <a:endCxn id="8" idx="3"/>
          </p:cNvCxnSpPr>
          <p:nvPr/>
        </p:nvCxnSpPr>
        <p:spPr>
          <a:xfrm flipV="1">
            <a:off x="4677990" y="4657765"/>
            <a:ext cx="1121757" cy="17594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e 7">
            <a:extLst>
              <a:ext uri="{FF2B5EF4-FFF2-40B4-BE49-F238E27FC236}">
                <a16:creationId xmlns:a16="http://schemas.microsoft.com/office/drawing/2014/main" id="{BD680B0D-90FB-93DF-19DD-A1B18BB0CF8D}"/>
              </a:ext>
            </a:extLst>
          </p:cNvPr>
          <p:cNvSpPr/>
          <p:nvPr/>
        </p:nvSpPr>
        <p:spPr>
          <a:xfrm>
            <a:off x="5759574" y="4423618"/>
            <a:ext cx="274320" cy="2743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0" name="Connecteur droit 129">
            <a:extLst>
              <a:ext uri="{FF2B5EF4-FFF2-40B4-BE49-F238E27FC236}">
                <a16:creationId xmlns:a16="http://schemas.microsoft.com/office/drawing/2014/main" id="{DDE48CF9-52E2-7F2B-DF32-ADBEB49AB364}"/>
              </a:ext>
            </a:extLst>
          </p:cNvPr>
          <p:cNvCxnSpPr>
            <a:cxnSpLocks/>
          </p:cNvCxnSpPr>
          <p:nvPr/>
        </p:nvCxnSpPr>
        <p:spPr>
          <a:xfrm>
            <a:off x="2777759" y="4363952"/>
            <a:ext cx="300902" cy="118951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9" name="Ellipse 228">
            <a:extLst>
              <a:ext uri="{FF2B5EF4-FFF2-40B4-BE49-F238E27FC236}">
                <a16:creationId xmlns:a16="http://schemas.microsoft.com/office/drawing/2014/main" id="{1AA619AA-F65A-EA43-02CD-D5E250A8E9F5}"/>
              </a:ext>
            </a:extLst>
          </p:cNvPr>
          <p:cNvSpPr/>
          <p:nvPr/>
        </p:nvSpPr>
        <p:spPr>
          <a:xfrm>
            <a:off x="3066723" y="4374546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Triangle isocèle 13">
            <a:extLst>
              <a:ext uri="{FF2B5EF4-FFF2-40B4-BE49-F238E27FC236}">
                <a16:creationId xmlns:a16="http://schemas.microsoft.com/office/drawing/2014/main" id="{966C8792-686E-E184-3B50-D00E8242AF74}"/>
              </a:ext>
            </a:extLst>
          </p:cNvPr>
          <p:cNvSpPr/>
          <p:nvPr/>
        </p:nvSpPr>
        <p:spPr>
          <a:xfrm>
            <a:off x="2839452" y="4508378"/>
            <a:ext cx="153313" cy="21790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riangle isocèle 19">
            <a:extLst>
              <a:ext uri="{FF2B5EF4-FFF2-40B4-BE49-F238E27FC236}">
                <a16:creationId xmlns:a16="http://schemas.microsoft.com/office/drawing/2014/main" id="{46120B4B-2531-C38C-1C07-CC3677C7C203}"/>
              </a:ext>
            </a:extLst>
          </p:cNvPr>
          <p:cNvSpPr/>
          <p:nvPr/>
        </p:nvSpPr>
        <p:spPr>
          <a:xfrm>
            <a:off x="5458568" y="4023504"/>
            <a:ext cx="153313" cy="21790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Triangle isocèle 20">
            <a:extLst>
              <a:ext uri="{FF2B5EF4-FFF2-40B4-BE49-F238E27FC236}">
                <a16:creationId xmlns:a16="http://schemas.microsoft.com/office/drawing/2014/main" id="{2B9D27F8-670C-9A2B-B403-C292920F2D41}"/>
              </a:ext>
            </a:extLst>
          </p:cNvPr>
          <p:cNvSpPr/>
          <p:nvPr/>
        </p:nvSpPr>
        <p:spPr>
          <a:xfrm>
            <a:off x="5937261" y="4070185"/>
            <a:ext cx="153313" cy="21790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riangle isocèle 15">
            <a:extLst>
              <a:ext uri="{FF2B5EF4-FFF2-40B4-BE49-F238E27FC236}">
                <a16:creationId xmlns:a16="http://schemas.microsoft.com/office/drawing/2014/main" id="{A9671368-F996-E2C2-F6B1-653FC9A4085B}"/>
              </a:ext>
            </a:extLst>
          </p:cNvPr>
          <p:cNvSpPr/>
          <p:nvPr/>
        </p:nvSpPr>
        <p:spPr>
          <a:xfrm rot="1170113">
            <a:off x="3481097" y="3271281"/>
            <a:ext cx="282852" cy="40532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" name="Triangle isocèle 17">
            <a:extLst>
              <a:ext uri="{FF2B5EF4-FFF2-40B4-BE49-F238E27FC236}">
                <a16:creationId xmlns:a16="http://schemas.microsoft.com/office/drawing/2014/main" id="{E9725F44-9DE7-6D34-756A-D6EE2370B2B1}"/>
              </a:ext>
            </a:extLst>
          </p:cNvPr>
          <p:cNvSpPr/>
          <p:nvPr/>
        </p:nvSpPr>
        <p:spPr>
          <a:xfrm rot="2105406" flipH="1">
            <a:off x="4956526" y="1090675"/>
            <a:ext cx="396921" cy="42277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Triangle isocèle 22">
            <a:extLst>
              <a:ext uri="{FF2B5EF4-FFF2-40B4-BE49-F238E27FC236}">
                <a16:creationId xmlns:a16="http://schemas.microsoft.com/office/drawing/2014/main" id="{E3D9C59C-C34B-A8B6-244F-0763D5CE1199}"/>
              </a:ext>
            </a:extLst>
          </p:cNvPr>
          <p:cNvSpPr/>
          <p:nvPr/>
        </p:nvSpPr>
        <p:spPr>
          <a:xfrm rot="6118049">
            <a:off x="3619809" y="3144650"/>
            <a:ext cx="282852" cy="40532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5F7DFF2-AEE4-0294-84D0-13BC5C042D11}"/>
              </a:ext>
            </a:extLst>
          </p:cNvPr>
          <p:cNvSpPr/>
          <p:nvPr/>
        </p:nvSpPr>
        <p:spPr>
          <a:xfrm rot="7075627">
            <a:off x="5478473" y="936840"/>
            <a:ext cx="195929" cy="32953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B0898DA-FA1C-EB38-5AC7-283AD246FF7C}"/>
              </a:ext>
            </a:extLst>
          </p:cNvPr>
          <p:cNvSpPr/>
          <p:nvPr/>
        </p:nvSpPr>
        <p:spPr>
          <a:xfrm rot="6391452">
            <a:off x="3184686" y="3721382"/>
            <a:ext cx="175896" cy="3250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60E9E16-7A2B-6C36-ECE8-BB7E1483D5A8}"/>
              </a:ext>
            </a:extLst>
          </p:cNvPr>
          <p:cNvSpPr/>
          <p:nvPr/>
        </p:nvSpPr>
        <p:spPr>
          <a:xfrm rot="1379215">
            <a:off x="3387605" y="3619731"/>
            <a:ext cx="190147" cy="38823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4143934-8994-CA64-A96A-1C01CF35AE2E}"/>
              </a:ext>
            </a:extLst>
          </p:cNvPr>
          <p:cNvSpPr/>
          <p:nvPr/>
        </p:nvSpPr>
        <p:spPr>
          <a:xfrm rot="1224614">
            <a:off x="2584675" y="3811805"/>
            <a:ext cx="170418" cy="33253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CAA6CB9-99A9-A1A0-02F5-4385464E84A6}"/>
              </a:ext>
            </a:extLst>
          </p:cNvPr>
          <p:cNvSpPr/>
          <p:nvPr/>
        </p:nvSpPr>
        <p:spPr>
          <a:xfrm rot="7046536">
            <a:off x="2762986" y="3681925"/>
            <a:ext cx="145179" cy="36126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A426024-8B43-AF5B-3A35-3D9FF829F2D5}"/>
              </a:ext>
            </a:extLst>
          </p:cNvPr>
          <p:cNvSpPr/>
          <p:nvPr/>
        </p:nvSpPr>
        <p:spPr>
          <a:xfrm rot="3489606">
            <a:off x="2988999" y="3814811"/>
            <a:ext cx="174257" cy="21629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31" name="Connecteur droit 130">
            <a:extLst>
              <a:ext uri="{FF2B5EF4-FFF2-40B4-BE49-F238E27FC236}">
                <a16:creationId xmlns:a16="http://schemas.microsoft.com/office/drawing/2014/main" id="{9670CAEB-DF68-06FF-F8F1-A3EC2E461AF0}"/>
              </a:ext>
            </a:extLst>
          </p:cNvPr>
          <p:cNvCxnSpPr>
            <a:cxnSpLocks/>
          </p:cNvCxnSpPr>
          <p:nvPr/>
        </p:nvCxnSpPr>
        <p:spPr>
          <a:xfrm flipV="1">
            <a:off x="2779117" y="3813646"/>
            <a:ext cx="150989" cy="55879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06558495-DFDE-A82C-B5A1-AB9A14D16310}"/>
              </a:ext>
            </a:extLst>
          </p:cNvPr>
          <p:cNvSpPr/>
          <p:nvPr/>
        </p:nvSpPr>
        <p:spPr>
          <a:xfrm rot="5094827">
            <a:off x="3983189" y="2855613"/>
            <a:ext cx="184950" cy="3384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EF6473E-DEDA-B83F-BE58-7D2A332B4845}"/>
              </a:ext>
            </a:extLst>
          </p:cNvPr>
          <p:cNvSpPr/>
          <p:nvPr/>
        </p:nvSpPr>
        <p:spPr>
          <a:xfrm rot="19419140">
            <a:off x="2550759" y="4056524"/>
            <a:ext cx="165842" cy="25498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2" name="Triangle isocèle 31">
            <a:extLst>
              <a:ext uri="{FF2B5EF4-FFF2-40B4-BE49-F238E27FC236}">
                <a16:creationId xmlns:a16="http://schemas.microsoft.com/office/drawing/2014/main" id="{F610765F-B0A0-A7E1-16CE-0D36F23A9038}"/>
              </a:ext>
            </a:extLst>
          </p:cNvPr>
          <p:cNvSpPr/>
          <p:nvPr/>
        </p:nvSpPr>
        <p:spPr>
          <a:xfrm rot="1170113">
            <a:off x="2684633" y="3574308"/>
            <a:ext cx="158803" cy="303979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3" name="Triangle isocèle 32">
            <a:extLst>
              <a:ext uri="{FF2B5EF4-FFF2-40B4-BE49-F238E27FC236}">
                <a16:creationId xmlns:a16="http://schemas.microsoft.com/office/drawing/2014/main" id="{83E22FA7-F048-B117-4929-83B8C1EDD720}"/>
              </a:ext>
            </a:extLst>
          </p:cNvPr>
          <p:cNvSpPr/>
          <p:nvPr/>
        </p:nvSpPr>
        <p:spPr>
          <a:xfrm rot="19312514">
            <a:off x="4960497" y="1273643"/>
            <a:ext cx="164705" cy="320453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4" name="Triangle isocèle 33">
            <a:extLst>
              <a:ext uri="{FF2B5EF4-FFF2-40B4-BE49-F238E27FC236}">
                <a16:creationId xmlns:a16="http://schemas.microsoft.com/office/drawing/2014/main" id="{4C99CF9E-19FC-9DD9-EA93-A9B0A297E32F}"/>
              </a:ext>
            </a:extLst>
          </p:cNvPr>
          <p:cNvSpPr/>
          <p:nvPr/>
        </p:nvSpPr>
        <p:spPr>
          <a:xfrm rot="17885715">
            <a:off x="3688175" y="2975174"/>
            <a:ext cx="245237" cy="381824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4E51FC8-7F87-DB18-885D-3910BEE58B89}"/>
              </a:ext>
            </a:extLst>
          </p:cNvPr>
          <p:cNvSpPr/>
          <p:nvPr/>
        </p:nvSpPr>
        <p:spPr>
          <a:xfrm rot="1058056">
            <a:off x="3857463" y="2986268"/>
            <a:ext cx="120122" cy="28221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E3109BB-238B-1991-3070-30ED6D60E097}"/>
              </a:ext>
            </a:extLst>
          </p:cNvPr>
          <p:cNvSpPr/>
          <p:nvPr/>
        </p:nvSpPr>
        <p:spPr>
          <a:xfrm rot="6291551">
            <a:off x="4255869" y="2875421"/>
            <a:ext cx="220796" cy="39309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73924BF-884F-021E-8BBD-6ADA65C5C15A}"/>
              </a:ext>
            </a:extLst>
          </p:cNvPr>
          <p:cNvSpPr/>
          <p:nvPr/>
        </p:nvSpPr>
        <p:spPr>
          <a:xfrm rot="261187">
            <a:off x="4540799" y="2791414"/>
            <a:ext cx="106180" cy="36683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E1A1E2A-EEEF-30FB-7790-44AD1496D521}"/>
              </a:ext>
            </a:extLst>
          </p:cNvPr>
          <p:cNvSpPr/>
          <p:nvPr/>
        </p:nvSpPr>
        <p:spPr>
          <a:xfrm rot="515577">
            <a:off x="4535930" y="2599211"/>
            <a:ext cx="340143" cy="62826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98F2734-3B77-C47F-23AF-9CA681C12559}"/>
              </a:ext>
            </a:extLst>
          </p:cNvPr>
          <p:cNvSpPr/>
          <p:nvPr/>
        </p:nvSpPr>
        <p:spPr>
          <a:xfrm rot="19454272">
            <a:off x="4910338" y="1678070"/>
            <a:ext cx="200180" cy="6690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4677838-80C0-2483-AD5B-3F47D4DB1A70}"/>
              </a:ext>
            </a:extLst>
          </p:cNvPr>
          <p:cNvSpPr/>
          <p:nvPr/>
        </p:nvSpPr>
        <p:spPr>
          <a:xfrm rot="2610518">
            <a:off x="5008062" y="2261375"/>
            <a:ext cx="137602" cy="46758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8B1BCC18-3262-6F3E-907F-3D8B9FF31A9F}"/>
              </a:ext>
            </a:extLst>
          </p:cNvPr>
          <p:cNvCxnSpPr>
            <a:cxnSpLocks/>
          </p:cNvCxnSpPr>
          <p:nvPr/>
        </p:nvCxnSpPr>
        <p:spPr>
          <a:xfrm flipV="1">
            <a:off x="4869797" y="2279551"/>
            <a:ext cx="461380" cy="462842"/>
          </a:xfrm>
          <a:prstGeom prst="line">
            <a:avLst/>
          </a:prstGeom>
          <a:ln w="57150">
            <a:solidFill>
              <a:srgbClr val="456A2C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A98A4261-618A-5350-0998-065624A4A09F}"/>
              </a:ext>
            </a:extLst>
          </p:cNvPr>
          <p:cNvSpPr/>
          <p:nvPr/>
        </p:nvSpPr>
        <p:spPr>
          <a:xfrm rot="1407250">
            <a:off x="5270047" y="874876"/>
            <a:ext cx="136334" cy="46866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8B2429D-566E-49C8-F569-0ECE6014B31A}"/>
              </a:ext>
            </a:extLst>
          </p:cNvPr>
          <p:cNvSpPr/>
          <p:nvPr/>
        </p:nvSpPr>
        <p:spPr>
          <a:xfrm rot="2600481">
            <a:off x="4913591" y="1505408"/>
            <a:ext cx="199885" cy="332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15" name="Connecteur droit 214">
            <a:extLst>
              <a:ext uri="{FF2B5EF4-FFF2-40B4-BE49-F238E27FC236}">
                <a16:creationId xmlns:a16="http://schemas.microsoft.com/office/drawing/2014/main" id="{56B24014-E2B9-BF49-AC32-2BE444C96293}"/>
              </a:ext>
            </a:extLst>
          </p:cNvPr>
          <p:cNvCxnSpPr>
            <a:cxnSpLocks/>
          </p:cNvCxnSpPr>
          <p:nvPr/>
        </p:nvCxnSpPr>
        <p:spPr>
          <a:xfrm flipV="1">
            <a:off x="4915105" y="1098575"/>
            <a:ext cx="734469" cy="7446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8" name="Connecteur droit 187">
            <a:extLst>
              <a:ext uri="{FF2B5EF4-FFF2-40B4-BE49-F238E27FC236}">
                <a16:creationId xmlns:a16="http://schemas.microsoft.com/office/drawing/2014/main" id="{FD7E0484-632D-4828-99B7-424BCDBA4B8C}"/>
              </a:ext>
            </a:extLst>
          </p:cNvPr>
          <p:cNvCxnSpPr>
            <a:cxnSpLocks/>
            <a:stCxn id="170" idx="193"/>
            <a:endCxn id="170" idx="229"/>
          </p:cNvCxnSpPr>
          <p:nvPr/>
        </p:nvCxnSpPr>
        <p:spPr>
          <a:xfrm flipV="1">
            <a:off x="5154017" y="933431"/>
            <a:ext cx="1360170" cy="13487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Triangle isocèle 44">
            <a:extLst>
              <a:ext uri="{FF2B5EF4-FFF2-40B4-BE49-F238E27FC236}">
                <a16:creationId xmlns:a16="http://schemas.microsoft.com/office/drawing/2014/main" id="{5E546460-8B5C-CB4E-5C69-A0E20DA185D9}"/>
              </a:ext>
            </a:extLst>
          </p:cNvPr>
          <p:cNvSpPr/>
          <p:nvPr/>
        </p:nvSpPr>
        <p:spPr>
          <a:xfrm rot="19007958">
            <a:off x="6332571" y="665437"/>
            <a:ext cx="282852" cy="40532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7" name="Triangle isocèle 46">
            <a:extLst>
              <a:ext uri="{FF2B5EF4-FFF2-40B4-BE49-F238E27FC236}">
                <a16:creationId xmlns:a16="http://schemas.microsoft.com/office/drawing/2014/main" id="{DB5693EA-3CF7-D4BE-87D1-40C717A657A8}"/>
              </a:ext>
            </a:extLst>
          </p:cNvPr>
          <p:cNvSpPr/>
          <p:nvPr/>
        </p:nvSpPr>
        <p:spPr>
          <a:xfrm rot="17739008">
            <a:off x="6451767" y="671879"/>
            <a:ext cx="175740" cy="354310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8" name="Triangle isocèle 47">
            <a:extLst>
              <a:ext uri="{FF2B5EF4-FFF2-40B4-BE49-F238E27FC236}">
                <a16:creationId xmlns:a16="http://schemas.microsoft.com/office/drawing/2014/main" id="{B04156CC-5A2C-372C-5574-D8ABE61B71CA}"/>
              </a:ext>
            </a:extLst>
          </p:cNvPr>
          <p:cNvSpPr/>
          <p:nvPr/>
        </p:nvSpPr>
        <p:spPr>
          <a:xfrm rot="15562758">
            <a:off x="6096612" y="3193126"/>
            <a:ext cx="201889" cy="275730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18" name="Connecteur droit 217">
            <a:extLst>
              <a:ext uri="{FF2B5EF4-FFF2-40B4-BE49-F238E27FC236}">
                <a16:creationId xmlns:a16="http://schemas.microsoft.com/office/drawing/2014/main" id="{51E5A9C5-09D1-1A12-58FB-944C147AD188}"/>
              </a:ext>
            </a:extLst>
          </p:cNvPr>
          <p:cNvCxnSpPr>
            <a:cxnSpLocks/>
          </p:cNvCxnSpPr>
          <p:nvPr/>
        </p:nvCxnSpPr>
        <p:spPr>
          <a:xfrm flipV="1">
            <a:off x="5058934" y="1015374"/>
            <a:ext cx="505692" cy="5051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riangle isocèle 48">
            <a:extLst>
              <a:ext uri="{FF2B5EF4-FFF2-40B4-BE49-F238E27FC236}">
                <a16:creationId xmlns:a16="http://schemas.microsoft.com/office/drawing/2014/main" id="{1ED92FCB-5472-1CC2-E949-EB0716F83F88}"/>
              </a:ext>
            </a:extLst>
          </p:cNvPr>
          <p:cNvSpPr/>
          <p:nvPr/>
        </p:nvSpPr>
        <p:spPr>
          <a:xfrm rot="5769790">
            <a:off x="5644004" y="1001096"/>
            <a:ext cx="158396" cy="166796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BE58299-FD80-A794-0E63-E0E0E58234D7}"/>
              </a:ext>
            </a:extLst>
          </p:cNvPr>
          <p:cNvSpPr/>
          <p:nvPr/>
        </p:nvSpPr>
        <p:spPr>
          <a:xfrm rot="5644246">
            <a:off x="5838592" y="913211"/>
            <a:ext cx="128518" cy="36403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CE8B062E-DA37-A84C-813D-8B19AA9899A1}"/>
              </a:ext>
            </a:extLst>
          </p:cNvPr>
          <p:cNvSpPr/>
          <p:nvPr/>
        </p:nvSpPr>
        <p:spPr>
          <a:xfrm rot="2383540">
            <a:off x="6592482" y="1043005"/>
            <a:ext cx="172773" cy="31207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215562F-684B-16BE-BC78-86E99F4502FB}"/>
              </a:ext>
            </a:extLst>
          </p:cNvPr>
          <p:cNvSpPr/>
          <p:nvPr/>
        </p:nvSpPr>
        <p:spPr>
          <a:xfrm rot="20367155">
            <a:off x="6592829" y="913641"/>
            <a:ext cx="197877" cy="26475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3DD7D49-D017-307C-818F-606D2A46D05B}"/>
              </a:ext>
            </a:extLst>
          </p:cNvPr>
          <p:cNvSpPr/>
          <p:nvPr/>
        </p:nvSpPr>
        <p:spPr>
          <a:xfrm rot="2678225">
            <a:off x="6076881" y="781298"/>
            <a:ext cx="194075" cy="43399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93" name="Connecteur droit 192">
            <a:extLst>
              <a:ext uri="{FF2B5EF4-FFF2-40B4-BE49-F238E27FC236}">
                <a16:creationId xmlns:a16="http://schemas.microsoft.com/office/drawing/2014/main" id="{D4214FD6-C5F7-E11F-9CEA-10DBF576F0C4}"/>
              </a:ext>
            </a:extLst>
          </p:cNvPr>
          <p:cNvCxnSpPr>
            <a:cxnSpLocks/>
            <a:endCxn id="170" idx="222"/>
          </p:cNvCxnSpPr>
          <p:nvPr/>
        </p:nvCxnSpPr>
        <p:spPr>
          <a:xfrm flipV="1">
            <a:off x="5033429" y="1127741"/>
            <a:ext cx="1046418" cy="10265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4397AD6C-1BF3-7E23-6925-051161D002DB}"/>
              </a:ext>
            </a:extLst>
          </p:cNvPr>
          <p:cNvSpPr/>
          <p:nvPr/>
        </p:nvSpPr>
        <p:spPr>
          <a:xfrm rot="4026661">
            <a:off x="6362567" y="1196186"/>
            <a:ext cx="157199" cy="40435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139195C2-DEDC-3806-014A-16EFF13AB326}"/>
              </a:ext>
            </a:extLst>
          </p:cNvPr>
          <p:cNvSpPr/>
          <p:nvPr/>
        </p:nvSpPr>
        <p:spPr>
          <a:xfrm rot="2180194">
            <a:off x="5895873" y="1359743"/>
            <a:ext cx="197137" cy="77447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64A9493-DDF5-5B81-0FD4-9A4B38AD00C4}"/>
              </a:ext>
            </a:extLst>
          </p:cNvPr>
          <p:cNvSpPr/>
          <p:nvPr/>
        </p:nvSpPr>
        <p:spPr>
          <a:xfrm rot="20349546">
            <a:off x="5741334" y="1962118"/>
            <a:ext cx="207664" cy="40834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92" name="Connecteur droit 191">
            <a:extLst>
              <a:ext uri="{FF2B5EF4-FFF2-40B4-BE49-F238E27FC236}">
                <a16:creationId xmlns:a16="http://schemas.microsoft.com/office/drawing/2014/main" id="{9EBC7075-683B-BE3E-AE2A-BF90EF4DDE88}"/>
              </a:ext>
            </a:extLst>
          </p:cNvPr>
          <p:cNvCxnSpPr>
            <a:cxnSpLocks/>
          </p:cNvCxnSpPr>
          <p:nvPr/>
        </p:nvCxnSpPr>
        <p:spPr>
          <a:xfrm flipV="1">
            <a:off x="4095117" y="1029936"/>
            <a:ext cx="2540031" cy="255269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55DF91D6-A88E-C6C8-5E9E-19E07BA487CF}"/>
              </a:ext>
            </a:extLst>
          </p:cNvPr>
          <p:cNvSpPr/>
          <p:nvPr/>
        </p:nvSpPr>
        <p:spPr>
          <a:xfrm rot="7094752">
            <a:off x="5947284" y="2122071"/>
            <a:ext cx="190263" cy="46779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F05237E-0A7E-AAC4-84F1-94DB532983DC}"/>
              </a:ext>
            </a:extLst>
          </p:cNvPr>
          <p:cNvSpPr/>
          <p:nvPr/>
        </p:nvSpPr>
        <p:spPr>
          <a:xfrm rot="471670">
            <a:off x="5892839" y="2487554"/>
            <a:ext cx="250425" cy="8068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05" name="Connecteur droit 204">
            <a:extLst>
              <a:ext uri="{FF2B5EF4-FFF2-40B4-BE49-F238E27FC236}">
                <a16:creationId xmlns:a16="http://schemas.microsoft.com/office/drawing/2014/main" id="{BF2A5492-BAB2-2239-F85F-BEF256B235FF}"/>
              </a:ext>
            </a:extLst>
          </p:cNvPr>
          <p:cNvCxnSpPr>
            <a:cxnSpLocks/>
          </p:cNvCxnSpPr>
          <p:nvPr/>
        </p:nvCxnSpPr>
        <p:spPr>
          <a:xfrm flipV="1">
            <a:off x="4595360" y="2064847"/>
            <a:ext cx="1244262" cy="12043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9" name="Connecteur droit 208">
            <a:extLst>
              <a:ext uri="{FF2B5EF4-FFF2-40B4-BE49-F238E27FC236}">
                <a16:creationId xmlns:a16="http://schemas.microsoft.com/office/drawing/2014/main" id="{BC08FAC7-28B5-763D-D0E2-BC4F947DCCB7}"/>
              </a:ext>
            </a:extLst>
          </p:cNvPr>
          <p:cNvCxnSpPr>
            <a:cxnSpLocks/>
          </p:cNvCxnSpPr>
          <p:nvPr/>
        </p:nvCxnSpPr>
        <p:spPr>
          <a:xfrm flipV="1">
            <a:off x="4919243" y="2180949"/>
            <a:ext cx="1057281" cy="10520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Connecteur droit 123">
            <a:extLst>
              <a:ext uri="{FF2B5EF4-FFF2-40B4-BE49-F238E27FC236}">
                <a16:creationId xmlns:a16="http://schemas.microsoft.com/office/drawing/2014/main" id="{C22A1B8E-498A-CF6B-2DB0-23600D996463}"/>
              </a:ext>
            </a:extLst>
          </p:cNvPr>
          <p:cNvCxnSpPr>
            <a:cxnSpLocks/>
          </p:cNvCxnSpPr>
          <p:nvPr/>
        </p:nvCxnSpPr>
        <p:spPr>
          <a:xfrm flipV="1">
            <a:off x="5340788" y="2377747"/>
            <a:ext cx="732010" cy="71698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9041B265-467B-6071-9FB8-708F5AD516FE}"/>
              </a:ext>
            </a:extLst>
          </p:cNvPr>
          <p:cNvSpPr/>
          <p:nvPr/>
        </p:nvSpPr>
        <p:spPr>
          <a:xfrm rot="798244">
            <a:off x="6118105" y="2408876"/>
            <a:ext cx="118356" cy="2692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BEAAAD15-603A-7415-873E-99BEED90FED7}"/>
              </a:ext>
            </a:extLst>
          </p:cNvPr>
          <p:cNvSpPr/>
          <p:nvPr/>
        </p:nvSpPr>
        <p:spPr>
          <a:xfrm rot="7258408">
            <a:off x="6220244" y="3131836"/>
            <a:ext cx="194579" cy="6321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6CE44D14-2910-F04B-C8ED-1A8A1F4D0F02}"/>
              </a:ext>
            </a:extLst>
          </p:cNvPr>
          <p:cNvSpPr/>
          <p:nvPr/>
        </p:nvSpPr>
        <p:spPr>
          <a:xfrm rot="6906542">
            <a:off x="6089584" y="3068594"/>
            <a:ext cx="156041" cy="27232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0484F5F-DE2A-C5E4-918F-4DC9173021F7}"/>
              </a:ext>
            </a:extLst>
          </p:cNvPr>
          <p:cNvSpPr/>
          <p:nvPr/>
        </p:nvSpPr>
        <p:spPr>
          <a:xfrm rot="4152970">
            <a:off x="6664085" y="3356467"/>
            <a:ext cx="201953" cy="37772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23" name="Connecteur droit 122">
            <a:extLst>
              <a:ext uri="{FF2B5EF4-FFF2-40B4-BE49-F238E27FC236}">
                <a16:creationId xmlns:a16="http://schemas.microsoft.com/office/drawing/2014/main" id="{65398A31-0397-09E4-EE2D-FC5AC2B26879}"/>
              </a:ext>
            </a:extLst>
          </p:cNvPr>
          <p:cNvCxnSpPr>
            <a:cxnSpLocks/>
            <a:stCxn id="8" idx="0"/>
          </p:cNvCxnSpPr>
          <p:nvPr/>
        </p:nvCxnSpPr>
        <p:spPr>
          <a:xfrm flipV="1">
            <a:off x="5896734" y="3399640"/>
            <a:ext cx="49357" cy="102397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Triangle isocèle 65">
            <a:extLst>
              <a:ext uri="{FF2B5EF4-FFF2-40B4-BE49-F238E27FC236}">
                <a16:creationId xmlns:a16="http://schemas.microsoft.com/office/drawing/2014/main" id="{5FA65F59-B221-D830-E502-3472C2875A6E}"/>
              </a:ext>
            </a:extLst>
          </p:cNvPr>
          <p:cNvSpPr/>
          <p:nvPr/>
        </p:nvSpPr>
        <p:spPr>
          <a:xfrm rot="10061732">
            <a:off x="5877530" y="6318447"/>
            <a:ext cx="228726" cy="269056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7" name="Triangle isocèle 66">
            <a:extLst>
              <a:ext uri="{FF2B5EF4-FFF2-40B4-BE49-F238E27FC236}">
                <a16:creationId xmlns:a16="http://schemas.microsoft.com/office/drawing/2014/main" id="{037DA70C-9A3E-C9F2-7B8E-8FAF21B83A09}"/>
              </a:ext>
            </a:extLst>
          </p:cNvPr>
          <p:cNvSpPr/>
          <p:nvPr/>
        </p:nvSpPr>
        <p:spPr>
          <a:xfrm rot="18372205">
            <a:off x="5689450" y="5261133"/>
            <a:ext cx="95858" cy="24350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8" name="Triangle isocèle 67">
            <a:extLst>
              <a:ext uri="{FF2B5EF4-FFF2-40B4-BE49-F238E27FC236}">
                <a16:creationId xmlns:a16="http://schemas.microsoft.com/office/drawing/2014/main" id="{369E74A5-9267-A47B-771D-7F12A619EB82}"/>
              </a:ext>
            </a:extLst>
          </p:cNvPr>
          <p:cNvSpPr/>
          <p:nvPr/>
        </p:nvSpPr>
        <p:spPr>
          <a:xfrm rot="17587697">
            <a:off x="2471270" y="4796924"/>
            <a:ext cx="178933" cy="275123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31A8E9B4-4D26-D375-1265-5724E62C24E9}"/>
              </a:ext>
            </a:extLst>
          </p:cNvPr>
          <p:cNvSpPr/>
          <p:nvPr/>
        </p:nvSpPr>
        <p:spPr>
          <a:xfrm rot="7920527">
            <a:off x="6936125" y="3380377"/>
            <a:ext cx="219982" cy="520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265D4DA-9B37-088E-B8BA-2071A904F570}"/>
              </a:ext>
            </a:extLst>
          </p:cNvPr>
          <p:cNvSpPr/>
          <p:nvPr/>
        </p:nvSpPr>
        <p:spPr>
          <a:xfrm rot="19447800">
            <a:off x="7242910" y="3590020"/>
            <a:ext cx="194590" cy="4152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855220F3-563E-C33C-244B-5061EC209145}"/>
              </a:ext>
            </a:extLst>
          </p:cNvPr>
          <p:cNvSpPr/>
          <p:nvPr/>
        </p:nvSpPr>
        <p:spPr>
          <a:xfrm rot="7190775">
            <a:off x="6978293" y="3354125"/>
            <a:ext cx="237367" cy="47943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98F74CE1-489D-3F2E-F1A5-7CCD5DC08EED}"/>
              </a:ext>
            </a:extLst>
          </p:cNvPr>
          <p:cNvSpPr/>
          <p:nvPr/>
        </p:nvSpPr>
        <p:spPr>
          <a:xfrm rot="4102683">
            <a:off x="6858955" y="3501608"/>
            <a:ext cx="228674" cy="117682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1A1C1EB-D27F-61CD-7CD8-82DCB2E8AB50}"/>
              </a:ext>
            </a:extLst>
          </p:cNvPr>
          <p:cNvSpPr/>
          <p:nvPr/>
        </p:nvSpPr>
        <p:spPr>
          <a:xfrm>
            <a:off x="5877668" y="6082295"/>
            <a:ext cx="202179" cy="27116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20" name="Connecteur droit 119">
            <a:extLst>
              <a:ext uri="{FF2B5EF4-FFF2-40B4-BE49-F238E27FC236}">
                <a16:creationId xmlns:a16="http://schemas.microsoft.com/office/drawing/2014/main" id="{1E12F73D-B6CC-C8B2-566C-B029C6B72288}"/>
              </a:ext>
            </a:extLst>
          </p:cNvPr>
          <p:cNvCxnSpPr>
            <a:cxnSpLocks/>
          </p:cNvCxnSpPr>
          <p:nvPr/>
        </p:nvCxnSpPr>
        <p:spPr>
          <a:xfrm flipV="1">
            <a:off x="5871097" y="3732686"/>
            <a:ext cx="1506976" cy="701586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Rectangle 73">
            <a:extLst>
              <a:ext uri="{FF2B5EF4-FFF2-40B4-BE49-F238E27FC236}">
                <a16:creationId xmlns:a16="http://schemas.microsoft.com/office/drawing/2014/main" id="{63FCDAB8-EA0E-B2B3-A871-3003382CA7F6}"/>
              </a:ext>
            </a:extLst>
          </p:cNvPr>
          <p:cNvSpPr/>
          <p:nvPr/>
        </p:nvSpPr>
        <p:spPr>
          <a:xfrm rot="19091765">
            <a:off x="5816972" y="5827973"/>
            <a:ext cx="80738" cy="4039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5292243B-CE1A-4E15-18F5-291D12CBAF7C}"/>
              </a:ext>
            </a:extLst>
          </p:cNvPr>
          <p:cNvSpPr/>
          <p:nvPr/>
        </p:nvSpPr>
        <p:spPr>
          <a:xfrm rot="1345991">
            <a:off x="5924355" y="5922436"/>
            <a:ext cx="138615" cy="23072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71770A1C-0779-0DBE-A6B0-4B014294F21D}"/>
              </a:ext>
            </a:extLst>
          </p:cNvPr>
          <p:cNvSpPr/>
          <p:nvPr/>
        </p:nvSpPr>
        <p:spPr>
          <a:xfrm rot="11773540">
            <a:off x="6160785" y="6034189"/>
            <a:ext cx="119266" cy="31573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CC3724B7-97E1-1C42-D6A4-8E2A87907F03}"/>
              </a:ext>
            </a:extLst>
          </p:cNvPr>
          <p:cNvSpPr/>
          <p:nvPr/>
        </p:nvSpPr>
        <p:spPr>
          <a:xfrm rot="7290623">
            <a:off x="6000034" y="5977715"/>
            <a:ext cx="218705" cy="27606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0D055F0A-0CEB-524C-87B9-E14E5E45B906}"/>
              </a:ext>
            </a:extLst>
          </p:cNvPr>
          <p:cNvSpPr/>
          <p:nvPr/>
        </p:nvSpPr>
        <p:spPr>
          <a:xfrm rot="20856229">
            <a:off x="5677588" y="5719517"/>
            <a:ext cx="179743" cy="27993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B7E74EC7-6976-DBCD-AE1B-A12C6A930233}"/>
              </a:ext>
            </a:extLst>
          </p:cNvPr>
          <p:cNvSpPr/>
          <p:nvPr/>
        </p:nvSpPr>
        <p:spPr>
          <a:xfrm rot="18722488">
            <a:off x="5605463" y="5185980"/>
            <a:ext cx="125366" cy="30083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2088A9A-4C08-4266-C416-A025AF914274}"/>
              </a:ext>
            </a:extLst>
          </p:cNvPr>
          <p:cNvSpPr/>
          <p:nvPr/>
        </p:nvSpPr>
        <p:spPr>
          <a:xfrm rot="3744751">
            <a:off x="5585166" y="5325608"/>
            <a:ext cx="160818" cy="25904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98960668-EB8F-BEAA-85A2-CD18BCE82747}"/>
              </a:ext>
            </a:extLst>
          </p:cNvPr>
          <p:cNvSpPr/>
          <p:nvPr/>
        </p:nvSpPr>
        <p:spPr>
          <a:xfrm rot="19154584">
            <a:off x="5638312" y="5582267"/>
            <a:ext cx="139796" cy="2120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51CE6AE9-8411-14B7-CC62-A76D15DD5057}"/>
              </a:ext>
            </a:extLst>
          </p:cNvPr>
          <p:cNvSpPr/>
          <p:nvPr/>
        </p:nvSpPr>
        <p:spPr>
          <a:xfrm rot="1280907">
            <a:off x="5543618" y="5048609"/>
            <a:ext cx="111096" cy="23037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9921169-7637-BF2E-C00A-6928DDC178D1}"/>
              </a:ext>
            </a:extLst>
          </p:cNvPr>
          <p:cNvSpPr/>
          <p:nvPr/>
        </p:nvSpPr>
        <p:spPr>
          <a:xfrm rot="19235161">
            <a:off x="3601029" y="5524008"/>
            <a:ext cx="144321" cy="44801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B2E9D54-5172-10F5-3BEE-CE370A133881}"/>
              </a:ext>
            </a:extLst>
          </p:cNvPr>
          <p:cNvSpPr/>
          <p:nvPr/>
        </p:nvSpPr>
        <p:spPr>
          <a:xfrm rot="20271919">
            <a:off x="2398169" y="4544143"/>
            <a:ext cx="99344" cy="11758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A23FDF6-CBD3-30AC-72BB-B7279A4FA456}"/>
              </a:ext>
            </a:extLst>
          </p:cNvPr>
          <p:cNvSpPr/>
          <p:nvPr/>
        </p:nvSpPr>
        <p:spPr>
          <a:xfrm rot="3472316">
            <a:off x="2457647" y="4274523"/>
            <a:ext cx="104522" cy="33492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4" name="Triangle isocèle 83">
            <a:extLst>
              <a:ext uri="{FF2B5EF4-FFF2-40B4-BE49-F238E27FC236}">
                <a16:creationId xmlns:a16="http://schemas.microsoft.com/office/drawing/2014/main" id="{DEFB48F9-87B1-4EF0-7176-1B2E4A0D41E8}"/>
              </a:ext>
            </a:extLst>
          </p:cNvPr>
          <p:cNvSpPr/>
          <p:nvPr/>
        </p:nvSpPr>
        <p:spPr>
          <a:xfrm rot="19457853">
            <a:off x="2675445" y="5044172"/>
            <a:ext cx="110798" cy="226160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5" name="Triangle isocèle 84">
            <a:extLst>
              <a:ext uri="{FF2B5EF4-FFF2-40B4-BE49-F238E27FC236}">
                <a16:creationId xmlns:a16="http://schemas.microsoft.com/office/drawing/2014/main" id="{D22FE2D9-EAA5-EDE0-6C2E-C4CEE0828B08}"/>
              </a:ext>
            </a:extLst>
          </p:cNvPr>
          <p:cNvSpPr/>
          <p:nvPr/>
        </p:nvSpPr>
        <p:spPr>
          <a:xfrm rot="15377185">
            <a:off x="3383498" y="5352485"/>
            <a:ext cx="151526" cy="380254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10F472B5-EA2E-B770-C313-DE35A3C1E3C3}"/>
              </a:ext>
            </a:extLst>
          </p:cNvPr>
          <p:cNvSpPr/>
          <p:nvPr/>
        </p:nvSpPr>
        <p:spPr>
          <a:xfrm rot="18795631">
            <a:off x="2718089" y="4949606"/>
            <a:ext cx="179279" cy="32306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C0D549BE-E439-21CA-E281-094B97E4BD27}"/>
              </a:ext>
            </a:extLst>
          </p:cNvPr>
          <p:cNvSpPr/>
          <p:nvPr/>
        </p:nvSpPr>
        <p:spPr>
          <a:xfrm>
            <a:off x="2415726" y="4613766"/>
            <a:ext cx="204379" cy="32223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3B9056BF-6093-8C33-9FF9-F0327309A725}"/>
              </a:ext>
            </a:extLst>
          </p:cNvPr>
          <p:cNvSpPr/>
          <p:nvPr/>
        </p:nvSpPr>
        <p:spPr>
          <a:xfrm rot="17862347">
            <a:off x="3990653" y="5720974"/>
            <a:ext cx="178299" cy="61321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684B963B-FCF5-39C9-A167-73CAA2583581}"/>
              </a:ext>
            </a:extLst>
          </p:cNvPr>
          <p:cNvSpPr/>
          <p:nvPr/>
        </p:nvSpPr>
        <p:spPr>
          <a:xfrm rot="19296396">
            <a:off x="3097237" y="5246326"/>
            <a:ext cx="141039" cy="42322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2" name="Triangle isocèle 91">
            <a:extLst>
              <a:ext uri="{FF2B5EF4-FFF2-40B4-BE49-F238E27FC236}">
                <a16:creationId xmlns:a16="http://schemas.microsoft.com/office/drawing/2014/main" id="{0F92EA20-2904-E53B-7552-BB55511AFDC6}"/>
              </a:ext>
            </a:extLst>
          </p:cNvPr>
          <p:cNvSpPr/>
          <p:nvPr/>
        </p:nvSpPr>
        <p:spPr>
          <a:xfrm rot="14916673">
            <a:off x="4873522" y="5733015"/>
            <a:ext cx="152038" cy="40532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5" name="Triangle isocèle 94">
            <a:extLst>
              <a:ext uri="{FF2B5EF4-FFF2-40B4-BE49-F238E27FC236}">
                <a16:creationId xmlns:a16="http://schemas.microsoft.com/office/drawing/2014/main" id="{65BD8B3A-1C5C-DEA7-1D61-6A1B6BE043D2}"/>
              </a:ext>
            </a:extLst>
          </p:cNvPr>
          <p:cNvSpPr/>
          <p:nvPr/>
        </p:nvSpPr>
        <p:spPr>
          <a:xfrm rot="17369545">
            <a:off x="2820882" y="5070716"/>
            <a:ext cx="221482" cy="328945"/>
          </a:xfrm>
          <a:prstGeom prst="triangle">
            <a:avLst>
              <a:gd name="adj" fmla="val 1747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DCD91F1-271F-6921-D9D4-22A4D3CF2B6A}"/>
              </a:ext>
            </a:extLst>
          </p:cNvPr>
          <p:cNvSpPr/>
          <p:nvPr/>
        </p:nvSpPr>
        <p:spPr>
          <a:xfrm rot="6497411">
            <a:off x="5362136" y="5763516"/>
            <a:ext cx="175741" cy="4528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5DB607CD-CAD9-072E-D87E-A319B3F4F8DA}"/>
              </a:ext>
            </a:extLst>
          </p:cNvPr>
          <p:cNvSpPr/>
          <p:nvPr/>
        </p:nvSpPr>
        <p:spPr>
          <a:xfrm rot="5400000">
            <a:off x="5100406" y="5670299"/>
            <a:ext cx="106187" cy="55425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230B42F2-3850-AC56-4246-C78B80976C97}"/>
              </a:ext>
            </a:extLst>
          </p:cNvPr>
          <p:cNvSpPr/>
          <p:nvPr/>
        </p:nvSpPr>
        <p:spPr>
          <a:xfrm rot="4119112">
            <a:off x="4562585" y="5625795"/>
            <a:ext cx="170443" cy="79239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2C5E68AE-67D4-789F-D3A2-FC1DDC8EC15B}"/>
              </a:ext>
            </a:extLst>
          </p:cNvPr>
          <p:cNvSpPr/>
          <p:nvPr/>
        </p:nvSpPr>
        <p:spPr>
          <a:xfrm rot="4184959">
            <a:off x="5683519" y="5907485"/>
            <a:ext cx="138883" cy="28920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27" name="Connecteur droit 126">
            <a:extLst>
              <a:ext uri="{FF2B5EF4-FFF2-40B4-BE49-F238E27FC236}">
                <a16:creationId xmlns:a16="http://schemas.microsoft.com/office/drawing/2014/main" id="{D6EB176C-0D6C-274A-913D-B0B4EA58EBC3}"/>
              </a:ext>
            </a:extLst>
          </p:cNvPr>
          <p:cNvCxnSpPr>
            <a:cxnSpLocks/>
          </p:cNvCxnSpPr>
          <p:nvPr/>
        </p:nvCxnSpPr>
        <p:spPr>
          <a:xfrm flipH="1" flipV="1">
            <a:off x="5774947" y="2557458"/>
            <a:ext cx="168685" cy="876853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Connecteur droit 137">
            <a:extLst>
              <a:ext uri="{FF2B5EF4-FFF2-40B4-BE49-F238E27FC236}">
                <a16:creationId xmlns:a16="http://schemas.microsoft.com/office/drawing/2014/main" id="{8C70570F-F56F-259D-A253-C72915CF0CDC}"/>
              </a:ext>
            </a:extLst>
          </p:cNvPr>
          <p:cNvCxnSpPr>
            <a:cxnSpLocks/>
          </p:cNvCxnSpPr>
          <p:nvPr/>
        </p:nvCxnSpPr>
        <p:spPr>
          <a:xfrm flipV="1">
            <a:off x="5787576" y="2869802"/>
            <a:ext cx="297441" cy="2955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Connecteur droit 136">
            <a:extLst>
              <a:ext uri="{FF2B5EF4-FFF2-40B4-BE49-F238E27FC236}">
                <a16:creationId xmlns:a16="http://schemas.microsoft.com/office/drawing/2014/main" id="{11710578-B0C9-22BE-EABA-A6E905BB7331}"/>
              </a:ext>
            </a:extLst>
          </p:cNvPr>
          <p:cNvCxnSpPr>
            <a:cxnSpLocks/>
          </p:cNvCxnSpPr>
          <p:nvPr/>
        </p:nvCxnSpPr>
        <p:spPr>
          <a:xfrm flipV="1">
            <a:off x="5521186" y="2539212"/>
            <a:ext cx="642116" cy="6132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Connecteur droit 124">
            <a:extLst>
              <a:ext uri="{FF2B5EF4-FFF2-40B4-BE49-F238E27FC236}">
                <a16:creationId xmlns:a16="http://schemas.microsoft.com/office/drawing/2014/main" id="{4C43A435-68F9-6AB9-AF01-25BC55BD37B7}"/>
              </a:ext>
            </a:extLst>
          </p:cNvPr>
          <p:cNvCxnSpPr>
            <a:cxnSpLocks/>
          </p:cNvCxnSpPr>
          <p:nvPr/>
        </p:nvCxnSpPr>
        <p:spPr>
          <a:xfrm flipV="1">
            <a:off x="3782863" y="2642437"/>
            <a:ext cx="1086475" cy="10332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Connecteur droit 140">
            <a:extLst>
              <a:ext uri="{FF2B5EF4-FFF2-40B4-BE49-F238E27FC236}">
                <a16:creationId xmlns:a16="http://schemas.microsoft.com/office/drawing/2014/main" id="{2706E52F-A4FD-C422-442B-18F8245952B8}"/>
              </a:ext>
            </a:extLst>
          </p:cNvPr>
          <p:cNvCxnSpPr>
            <a:cxnSpLocks/>
          </p:cNvCxnSpPr>
          <p:nvPr/>
        </p:nvCxnSpPr>
        <p:spPr>
          <a:xfrm flipV="1">
            <a:off x="3163376" y="2952407"/>
            <a:ext cx="1100164" cy="11032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8" name="Connecteur droit 147">
            <a:extLst>
              <a:ext uri="{FF2B5EF4-FFF2-40B4-BE49-F238E27FC236}">
                <a16:creationId xmlns:a16="http://schemas.microsoft.com/office/drawing/2014/main" id="{693E75E8-C1BC-A4C2-9BA7-14A148FCB6EB}"/>
              </a:ext>
            </a:extLst>
          </p:cNvPr>
          <p:cNvCxnSpPr>
            <a:cxnSpLocks/>
          </p:cNvCxnSpPr>
          <p:nvPr/>
        </p:nvCxnSpPr>
        <p:spPr>
          <a:xfrm flipV="1">
            <a:off x="3494853" y="2992152"/>
            <a:ext cx="505692" cy="5051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Connecteur droit 148">
            <a:extLst>
              <a:ext uri="{FF2B5EF4-FFF2-40B4-BE49-F238E27FC236}">
                <a16:creationId xmlns:a16="http://schemas.microsoft.com/office/drawing/2014/main" id="{34933AE7-3EAE-F99B-0680-0AC590ADEAD0}"/>
              </a:ext>
            </a:extLst>
          </p:cNvPr>
          <p:cNvCxnSpPr>
            <a:cxnSpLocks/>
          </p:cNvCxnSpPr>
          <p:nvPr/>
        </p:nvCxnSpPr>
        <p:spPr>
          <a:xfrm flipV="1">
            <a:off x="2603261" y="3840283"/>
            <a:ext cx="437226" cy="4656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2" name="Connecteur droit 151">
            <a:extLst>
              <a:ext uri="{FF2B5EF4-FFF2-40B4-BE49-F238E27FC236}">
                <a16:creationId xmlns:a16="http://schemas.microsoft.com/office/drawing/2014/main" id="{64B52D22-4118-F8FA-7B57-5D0929EBB7EA}"/>
              </a:ext>
            </a:extLst>
          </p:cNvPr>
          <p:cNvCxnSpPr>
            <a:cxnSpLocks/>
          </p:cNvCxnSpPr>
          <p:nvPr/>
        </p:nvCxnSpPr>
        <p:spPr>
          <a:xfrm flipV="1">
            <a:off x="2556483" y="3787772"/>
            <a:ext cx="341967" cy="3698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Connecteur droit 142">
            <a:extLst>
              <a:ext uri="{FF2B5EF4-FFF2-40B4-BE49-F238E27FC236}">
                <a16:creationId xmlns:a16="http://schemas.microsoft.com/office/drawing/2014/main" id="{551AC223-C7F7-AB21-4053-BA182E29E385}"/>
              </a:ext>
            </a:extLst>
          </p:cNvPr>
          <p:cNvCxnSpPr>
            <a:cxnSpLocks/>
          </p:cNvCxnSpPr>
          <p:nvPr/>
        </p:nvCxnSpPr>
        <p:spPr>
          <a:xfrm flipV="1">
            <a:off x="2903050" y="3793435"/>
            <a:ext cx="341967" cy="3698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Ellipse 8">
            <a:extLst>
              <a:ext uri="{FF2B5EF4-FFF2-40B4-BE49-F238E27FC236}">
                <a16:creationId xmlns:a16="http://schemas.microsoft.com/office/drawing/2014/main" id="{8C7E069B-6B28-6233-BCB5-866F507638F7}"/>
              </a:ext>
            </a:extLst>
          </p:cNvPr>
          <p:cNvSpPr/>
          <p:nvPr/>
        </p:nvSpPr>
        <p:spPr>
          <a:xfrm>
            <a:off x="5614437" y="3912553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1" name="Connecteur droit 120">
            <a:extLst>
              <a:ext uri="{FF2B5EF4-FFF2-40B4-BE49-F238E27FC236}">
                <a16:creationId xmlns:a16="http://schemas.microsoft.com/office/drawing/2014/main" id="{0EA339F4-42FC-BB7B-6DBE-5B577A9E79B4}"/>
              </a:ext>
            </a:extLst>
          </p:cNvPr>
          <p:cNvCxnSpPr>
            <a:cxnSpLocks/>
          </p:cNvCxnSpPr>
          <p:nvPr/>
        </p:nvCxnSpPr>
        <p:spPr>
          <a:xfrm flipV="1">
            <a:off x="5932237" y="4170873"/>
            <a:ext cx="379655" cy="186538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Ellipse 227">
            <a:extLst>
              <a:ext uri="{FF2B5EF4-FFF2-40B4-BE49-F238E27FC236}">
                <a16:creationId xmlns:a16="http://schemas.microsoft.com/office/drawing/2014/main" id="{8738E522-63EC-8368-AD5B-DBC2070F228E}"/>
              </a:ext>
            </a:extLst>
          </p:cNvPr>
          <p:cNvSpPr/>
          <p:nvPr/>
        </p:nvSpPr>
        <p:spPr>
          <a:xfrm>
            <a:off x="4502317" y="4745735"/>
            <a:ext cx="182880" cy="2057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4" name="Connecteur droit 153">
            <a:extLst>
              <a:ext uri="{FF2B5EF4-FFF2-40B4-BE49-F238E27FC236}">
                <a16:creationId xmlns:a16="http://schemas.microsoft.com/office/drawing/2014/main" id="{B3217393-45DC-EB8F-43C4-D3049ECEA96D}"/>
              </a:ext>
            </a:extLst>
          </p:cNvPr>
          <p:cNvCxnSpPr>
            <a:cxnSpLocks/>
            <a:stCxn id="82" idx="3"/>
          </p:cNvCxnSpPr>
          <p:nvPr/>
        </p:nvCxnSpPr>
        <p:spPr>
          <a:xfrm flipV="1">
            <a:off x="5650903" y="4694244"/>
            <a:ext cx="173694" cy="489774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Connecteur droit 157">
            <a:extLst>
              <a:ext uri="{FF2B5EF4-FFF2-40B4-BE49-F238E27FC236}">
                <a16:creationId xmlns:a16="http://schemas.microsoft.com/office/drawing/2014/main" id="{34681724-0428-F216-71C8-4031C307196E}"/>
              </a:ext>
            </a:extLst>
          </p:cNvPr>
          <p:cNvCxnSpPr>
            <a:cxnSpLocks/>
          </p:cNvCxnSpPr>
          <p:nvPr/>
        </p:nvCxnSpPr>
        <p:spPr>
          <a:xfrm>
            <a:off x="5617451" y="5188953"/>
            <a:ext cx="279283" cy="236191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162">
            <a:extLst>
              <a:ext uri="{FF2B5EF4-FFF2-40B4-BE49-F238E27FC236}">
                <a16:creationId xmlns:a16="http://schemas.microsoft.com/office/drawing/2014/main" id="{3BA811D6-4D26-F51A-6F93-F5441498830E}"/>
              </a:ext>
            </a:extLst>
          </p:cNvPr>
          <p:cNvCxnSpPr>
            <a:cxnSpLocks/>
          </p:cNvCxnSpPr>
          <p:nvPr/>
        </p:nvCxnSpPr>
        <p:spPr>
          <a:xfrm flipV="1">
            <a:off x="5684943" y="5425144"/>
            <a:ext cx="208459" cy="129458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165">
            <a:extLst>
              <a:ext uri="{FF2B5EF4-FFF2-40B4-BE49-F238E27FC236}">
                <a16:creationId xmlns:a16="http://schemas.microsoft.com/office/drawing/2014/main" id="{2C723BB3-AD63-E345-B52C-EC961A939304}"/>
              </a:ext>
            </a:extLst>
          </p:cNvPr>
          <p:cNvCxnSpPr>
            <a:cxnSpLocks/>
          </p:cNvCxnSpPr>
          <p:nvPr/>
        </p:nvCxnSpPr>
        <p:spPr>
          <a:xfrm flipH="1" flipV="1">
            <a:off x="5683404" y="5520673"/>
            <a:ext cx="200705" cy="258813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cteur droit 168">
            <a:extLst>
              <a:ext uri="{FF2B5EF4-FFF2-40B4-BE49-F238E27FC236}">
                <a16:creationId xmlns:a16="http://schemas.microsoft.com/office/drawing/2014/main" id="{F372E8F6-64E2-3937-B07B-BCB2A534AFAE}"/>
              </a:ext>
            </a:extLst>
          </p:cNvPr>
          <p:cNvCxnSpPr>
            <a:cxnSpLocks/>
          </p:cNvCxnSpPr>
          <p:nvPr/>
        </p:nvCxnSpPr>
        <p:spPr>
          <a:xfrm flipH="1" flipV="1">
            <a:off x="5863590" y="5765133"/>
            <a:ext cx="43867" cy="266981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Rectangle 172">
            <a:extLst>
              <a:ext uri="{FF2B5EF4-FFF2-40B4-BE49-F238E27FC236}">
                <a16:creationId xmlns:a16="http://schemas.microsoft.com/office/drawing/2014/main" id="{8D2D0402-C4F5-3DCF-B598-6CFF4A010E2D}"/>
              </a:ext>
            </a:extLst>
          </p:cNvPr>
          <p:cNvSpPr/>
          <p:nvPr/>
        </p:nvSpPr>
        <p:spPr>
          <a:xfrm rot="3881936">
            <a:off x="6871531" y="3725009"/>
            <a:ext cx="64138" cy="97207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082C981E-3EF0-1660-546E-902FFFEEC04B}"/>
              </a:ext>
            </a:extLst>
          </p:cNvPr>
          <p:cNvSpPr/>
          <p:nvPr/>
        </p:nvSpPr>
        <p:spPr>
          <a:xfrm rot="4460739">
            <a:off x="6349698" y="4241471"/>
            <a:ext cx="160516" cy="1056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3315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D16C07-0912-F72F-7C68-3421B2052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>
            <a:extLst>
              <a:ext uri="{FF2B5EF4-FFF2-40B4-BE49-F238E27FC236}">
                <a16:creationId xmlns:a16="http://schemas.microsoft.com/office/drawing/2014/main" id="{9DBA2CDB-23C2-35EA-CF35-0795048DF2AC}"/>
              </a:ext>
            </a:extLst>
          </p:cNvPr>
          <p:cNvSpPr/>
          <p:nvPr/>
        </p:nvSpPr>
        <p:spPr>
          <a:xfrm>
            <a:off x="660243" y="3758390"/>
            <a:ext cx="274320" cy="2743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CCCAFC9-B2AC-4953-B53A-C3167E608B3D}"/>
              </a:ext>
            </a:extLst>
          </p:cNvPr>
          <p:cNvSpPr txBox="1"/>
          <p:nvPr/>
        </p:nvSpPr>
        <p:spPr>
          <a:xfrm>
            <a:off x="228600" y="122497"/>
            <a:ext cx="38519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u="sng" dirty="0"/>
              <a:t>1. Les offres touristiques majeures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4B782CB-B7CC-2F5A-332E-707DB96A7BEA}"/>
              </a:ext>
            </a:extLst>
          </p:cNvPr>
          <p:cNvSpPr txBox="1"/>
          <p:nvPr/>
        </p:nvSpPr>
        <p:spPr>
          <a:xfrm>
            <a:off x="228600" y="522607"/>
            <a:ext cx="3451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A. Une excellente accessibilité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B99D40-E1D4-93BB-F52A-B94D7B3BD4B8}"/>
              </a:ext>
            </a:extLst>
          </p:cNvPr>
          <p:cNvSpPr/>
          <p:nvPr/>
        </p:nvSpPr>
        <p:spPr>
          <a:xfrm>
            <a:off x="4858748" y="1312193"/>
            <a:ext cx="617220" cy="274320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8D6614C-67CB-86E3-7E8F-16544DC03588}"/>
              </a:ext>
            </a:extLst>
          </p:cNvPr>
          <p:cNvSpPr txBox="1"/>
          <p:nvPr/>
        </p:nvSpPr>
        <p:spPr>
          <a:xfrm>
            <a:off x="5590268" y="987688"/>
            <a:ext cx="34518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touristique fort :</a:t>
            </a:r>
          </a:p>
          <a:p>
            <a:r>
              <a:rPr lang="fr-FR" dirty="0"/>
              <a:t>Venise et sa lagune aux atouts culturels incomparables</a:t>
            </a:r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BE117D1F-FE2E-3A9D-AE3E-E7D471677842}"/>
              </a:ext>
            </a:extLst>
          </p:cNvPr>
          <p:cNvSpPr/>
          <p:nvPr/>
        </p:nvSpPr>
        <p:spPr>
          <a:xfrm rot="17761635">
            <a:off x="557881" y="5756865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DA7EE620-4BF8-D6A0-D93C-CB47CA348B48}"/>
              </a:ext>
            </a:extLst>
          </p:cNvPr>
          <p:cNvSpPr/>
          <p:nvPr/>
        </p:nvSpPr>
        <p:spPr>
          <a:xfrm rot="17761635">
            <a:off x="740475" y="5747087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A7CB063-DEAA-F63A-F9B0-61193F1C5711}"/>
              </a:ext>
            </a:extLst>
          </p:cNvPr>
          <p:cNvSpPr/>
          <p:nvPr/>
        </p:nvSpPr>
        <p:spPr>
          <a:xfrm>
            <a:off x="511559" y="5706220"/>
            <a:ext cx="617220" cy="2743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8C30C232-CEEA-A0C6-A2EE-5358D4BA0717}"/>
              </a:ext>
            </a:extLst>
          </p:cNvPr>
          <p:cNvSpPr/>
          <p:nvPr/>
        </p:nvSpPr>
        <p:spPr>
          <a:xfrm rot="17761635">
            <a:off x="951666" y="5766404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0B49E26-D462-439F-E450-FEAB8E11235B}"/>
              </a:ext>
            </a:extLst>
          </p:cNvPr>
          <p:cNvSpPr/>
          <p:nvPr/>
        </p:nvSpPr>
        <p:spPr>
          <a:xfrm rot="17761635">
            <a:off x="722357" y="5885090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8E44D4D8-AF7C-8B0B-AFF1-2B7E93194EA2}"/>
              </a:ext>
            </a:extLst>
          </p:cNvPr>
          <p:cNvSpPr/>
          <p:nvPr/>
        </p:nvSpPr>
        <p:spPr>
          <a:xfrm rot="17761635">
            <a:off x="545328" y="5891956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EE210B9-9A06-4F90-7BA4-87D42D457FDF}"/>
              </a:ext>
            </a:extLst>
          </p:cNvPr>
          <p:cNvSpPr/>
          <p:nvPr/>
        </p:nvSpPr>
        <p:spPr>
          <a:xfrm rot="17761635">
            <a:off x="919249" y="5890704"/>
            <a:ext cx="167028" cy="1989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8BA4952-95B7-D69E-8C0E-624486D1DF8A}"/>
              </a:ext>
            </a:extLst>
          </p:cNvPr>
          <p:cNvSpPr txBox="1"/>
          <p:nvPr/>
        </p:nvSpPr>
        <p:spPr>
          <a:xfrm>
            <a:off x="1274656" y="3732022"/>
            <a:ext cx="2434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Ville culturelle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FC71D782-A7C3-6CA3-5ECE-A242B212420D}"/>
              </a:ext>
            </a:extLst>
          </p:cNvPr>
          <p:cNvSpPr txBox="1"/>
          <p:nvPr/>
        </p:nvSpPr>
        <p:spPr>
          <a:xfrm>
            <a:off x="1289795" y="5529933"/>
            <a:ext cx="2186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du tourisme de croisière</a:t>
            </a: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9AE264EC-01CF-B191-5CA4-A952D21C4F35}"/>
              </a:ext>
            </a:extLst>
          </p:cNvPr>
          <p:cNvCxnSpPr>
            <a:cxnSpLocks/>
          </p:cNvCxnSpPr>
          <p:nvPr/>
        </p:nvCxnSpPr>
        <p:spPr>
          <a:xfrm>
            <a:off x="474538" y="3382119"/>
            <a:ext cx="560643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>
            <a:extLst>
              <a:ext uri="{FF2B5EF4-FFF2-40B4-BE49-F238E27FC236}">
                <a16:creationId xmlns:a16="http://schemas.microsoft.com/office/drawing/2014/main" id="{7F212662-159A-A353-76CF-032CF95C535F}"/>
              </a:ext>
            </a:extLst>
          </p:cNvPr>
          <p:cNvSpPr txBox="1"/>
          <p:nvPr/>
        </p:nvSpPr>
        <p:spPr>
          <a:xfrm>
            <a:off x="1249941" y="3197453"/>
            <a:ext cx="218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Littoral balnéaire</a:t>
            </a: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3571FC71-196C-64BD-371F-4148D00DD385}"/>
              </a:ext>
            </a:extLst>
          </p:cNvPr>
          <p:cNvCxnSpPr>
            <a:cxnSpLocks/>
          </p:cNvCxnSpPr>
          <p:nvPr/>
        </p:nvCxnSpPr>
        <p:spPr>
          <a:xfrm>
            <a:off x="4895289" y="2249301"/>
            <a:ext cx="2514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C0780233-8B77-CA87-0A38-19017D477CAB}"/>
              </a:ext>
            </a:extLst>
          </p:cNvPr>
          <p:cNvCxnSpPr>
            <a:cxnSpLocks/>
          </p:cNvCxnSpPr>
          <p:nvPr/>
        </p:nvCxnSpPr>
        <p:spPr>
          <a:xfrm>
            <a:off x="5273909" y="2249301"/>
            <a:ext cx="2514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FCBC054E-5F38-E7FB-1E9B-110B96A7EED5}"/>
              </a:ext>
            </a:extLst>
          </p:cNvPr>
          <p:cNvCxnSpPr>
            <a:cxnSpLocks/>
          </p:cNvCxnSpPr>
          <p:nvPr/>
        </p:nvCxnSpPr>
        <p:spPr>
          <a:xfrm>
            <a:off x="4906720" y="2603631"/>
            <a:ext cx="2514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B134265E-386E-FF93-9767-735302BF86E6}"/>
              </a:ext>
            </a:extLst>
          </p:cNvPr>
          <p:cNvCxnSpPr>
            <a:cxnSpLocks/>
          </p:cNvCxnSpPr>
          <p:nvPr/>
        </p:nvCxnSpPr>
        <p:spPr>
          <a:xfrm>
            <a:off x="5295339" y="2603631"/>
            <a:ext cx="2514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C869B82A-E5A9-0431-A7EF-74C2D921F3DB}"/>
              </a:ext>
            </a:extLst>
          </p:cNvPr>
          <p:cNvCxnSpPr>
            <a:cxnSpLocks/>
          </p:cNvCxnSpPr>
          <p:nvPr/>
        </p:nvCxnSpPr>
        <p:spPr>
          <a:xfrm flipV="1">
            <a:off x="5525369" y="2375031"/>
            <a:ext cx="0" cy="1371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3E77E58E-057B-3E53-7B73-7AF55AC02645}"/>
              </a:ext>
            </a:extLst>
          </p:cNvPr>
          <p:cNvCxnSpPr>
            <a:cxnSpLocks/>
          </p:cNvCxnSpPr>
          <p:nvPr/>
        </p:nvCxnSpPr>
        <p:spPr>
          <a:xfrm>
            <a:off x="4871856" y="2375031"/>
            <a:ext cx="1" cy="1371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>
            <a:extLst>
              <a:ext uri="{FF2B5EF4-FFF2-40B4-BE49-F238E27FC236}">
                <a16:creationId xmlns:a16="http://schemas.microsoft.com/office/drawing/2014/main" id="{B371AB63-84D3-1D64-BCE2-6D77E23F31EB}"/>
              </a:ext>
            </a:extLst>
          </p:cNvPr>
          <p:cNvSpPr txBox="1"/>
          <p:nvPr/>
        </p:nvSpPr>
        <p:spPr>
          <a:xfrm>
            <a:off x="4862630" y="61418"/>
            <a:ext cx="3851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u="sng" dirty="0"/>
              <a:t>2. Un développement touristique territorial très inégal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B2C87DC-AF0E-BAB9-348D-792BE440F5FC}"/>
              </a:ext>
            </a:extLst>
          </p:cNvPr>
          <p:cNvSpPr/>
          <p:nvPr/>
        </p:nvSpPr>
        <p:spPr>
          <a:xfrm>
            <a:off x="4914877" y="5687914"/>
            <a:ext cx="617220" cy="27432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83FA99F8-B63A-FBB7-7F46-F76340377FF8}"/>
              </a:ext>
            </a:extLst>
          </p:cNvPr>
          <p:cNvSpPr txBox="1"/>
          <p:nvPr/>
        </p:nvSpPr>
        <p:spPr>
          <a:xfrm>
            <a:off x="5625253" y="5421917"/>
            <a:ext cx="34518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dédié à un tourisme plus vert avec l’essor de l’œnotourisme et de l’agritourisme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980881A-7B81-E1DA-1665-4C24FD8F16EB}"/>
              </a:ext>
            </a:extLst>
          </p:cNvPr>
          <p:cNvSpPr/>
          <p:nvPr/>
        </p:nvSpPr>
        <p:spPr>
          <a:xfrm>
            <a:off x="4914877" y="3815244"/>
            <a:ext cx="617220" cy="274320"/>
          </a:xfrm>
          <a:prstGeom prst="rect">
            <a:avLst/>
          </a:prstGeom>
          <a:solidFill>
            <a:srgbClr val="F6640A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70436B51-EAE9-0AE1-1E2E-01FA5F92B270}"/>
              </a:ext>
            </a:extLst>
          </p:cNvPr>
          <p:cNvSpPr txBox="1"/>
          <p:nvPr/>
        </p:nvSpPr>
        <p:spPr>
          <a:xfrm>
            <a:off x="5602110" y="3623935"/>
            <a:ext cx="24345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touristique culturel périphérique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6A73F41-6063-7DC2-3235-8F90E6FE28F8}"/>
              </a:ext>
            </a:extLst>
          </p:cNvPr>
          <p:cNvSpPr/>
          <p:nvPr/>
        </p:nvSpPr>
        <p:spPr>
          <a:xfrm>
            <a:off x="407973" y="4354577"/>
            <a:ext cx="683785" cy="269043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B498E43E-7C91-BA90-942D-B25DFA909D60}"/>
              </a:ext>
            </a:extLst>
          </p:cNvPr>
          <p:cNvCxnSpPr>
            <a:cxnSpLocks/>
          </p:cNvCxnSpPr>
          <p:nvPr/>
        </p:nvCxnSpPr>
        <p:spPr>
          <a:xfrm flipV="1">
            <a:off x="605928" y="4358204"/>
            <a:ext cx="245744" cy="2226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3B11A887-9B34-97B5-5999-09AE4835A9B4}"/>
              </a:ext>
            </a:extLst>
          </p:cNvPr>
          <p:cNvCxnSpPr>
            <a:cxnSpLocks/>
          </p:cNvCxnSpPr>
          <p:nvPr/>
        </p:nvCxnSpPr>
        <p:spPr>
          <a:xfrm flipV="1">
            <a:off x="757857" y="4380388"/>
            <a:ext cx="245744" cy="2226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148C6DCE-4BA0-ED65-593A-8F2E5AA802D2}"/>
              </a:ext>
            </a:extLst>
          </p:cNvPr>
          <p:cNvCxnSpPr>
            <a:cxnSpLocks/>
            <a:endCxn id="45" idx="3"/>
          </p:cNvCxnSpPr>
          <p:nvPr/>
        </p:nvCxnSpPr>
        <p:spPr>
          <a:xfrm flipV="1">
            <a:off x="952715" y="4489099"/>
            <a:ext cx="139043" cy="1176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ZoneTexte 52">
            <a:extLst>
              <a:ext uri="{FF2B5EF4-FFF2-40B4-BE49-F238E27FC236}">
                <a16:creationId xmlns:a16="http://schemas.microsoft.com/office/drawing/2014/main" id="{0154B81B-A24F-61A9-9817-47D20066727C}"/>
              </a:ext>
            </a:extLst>
          </p:cNvPr>
          <p:cNvSpPr txBox="1"/>
          <p:nvPr/>
        </p:nvSpPr>
        <p:spPr>
          <a:xfrm>
            <a:off x="1289795" y="4195664"/>
            <a:ext cx="30065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ouvert au tourisme de montagne</a:t>
            </a:r>
          </a:p>
        </p:txBody>
      </p:sp>
      <p:sp>
        <p:nvSpPr>
          <p:cNvPr id="54" name="Étoile : 5 branches 53">
            <a:extLst>
              <a:ext uri="{FF2B5EF4-FFF2-40B4-BE49-F238E27FC236}">
                <a16:creationId xmlns:a16="http://schemas.microsoft.com/office/drawing/2014/main" id="{4BD726DA-1933-D85A-D2E2-B15C9F849939}"/>
              </a:ext>
            </a:extLst>
          </p:cNvPr>
          <p:cNvSpPr/>
          <p:nvPr/>
        </p:nvSpPr>
        <p:spPr>
          <a:xfrm>
            <a:off x="583241" y="4981505"/>
            <a:ext cx="268431" cy="317695"/>
          </a:xfrm>
          <a:prstGeom prst="star5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A3407BC7-7115-01C1-CC2B-EFCC18849A39}"/>
              </a:ext>
            </a:extLst>
          </p:cNvPr>
          <p:cNvSpPr txBox="1"/>
          <p:nvPr/>
        </p:nvSpPr>
        <p:spPr>
          <a:xfrm>
            <a:off x="1245870" y="4971343"/>
            <a:ext cx="2434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Station de sport d’hiver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74A0F11E-567C-C9D6-8E64-A2448692103D}"/>
              </a:ext>
            </a:extLst>
          </p:cNvPr>
          <p:cNvSpPr txBox="1"/>
          <p:nvPr/>
        </p:nvSpPr>
        <p:spPr>
          <a:xfrm>
            <a:off x="228600" y="2743003"/>
            <a:ext cx="4031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B. Les formes principales de tourisme</a:t>
            </a:r>
          </a:p>
        </p:txBody>
      </p:sp>
      <p:cxnSp>
        <p:nvCxnSpPr>
          <p:cNvPr id="68" name="Connecteur droit avec flèche 67">
            <a:extLst>
              <a:ext uri="{FF2B5EF4-FFF2-40B4-BE49-F238E27FC236}">
                <a16:creationId xmlns:a16="http://schemas.microsoft.com/office/drawing/2014/main" id="{DD9D5217-AAD2-554A-F16E-EC023FC3B240}"/>
              </a:ext>
            </a:extLst>
          </p:cNvPr>
          <p:cNvCxnSpPr>
            <a:cxnSpLocks/>
          </p:cNvCxnSpPr>
          <p:nvPr/>
        </p:nvCxnSpPr>
        <p:spPr>
          <a:xfrm flipV="1">
            <a:off x="349467" y="2063389"/>
            <a:ext cx="495035" cy="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ZoneTexte 69">
            <a:extLst>
              <a:ext uri="{FF2B5EF4-FFF2-40B4-BE49-F238E27FC236}">
                <a16:creationId xmlns:a16="http://schemas.microsoft.com/office/drawing/2014/main" id="{7763E231-01E8-3453-931D-1B23C50149F9}"/>
              </a:ext>
            </a:extLst>
          </p:cNvPr>
          <p:cNvSpPr txBox="1"/>
          <p:nvPr/>
        </p:nvSpPr>
        <p:spPr>
          <a:xfrm>
            <a:off x="917579" y="1863123"/>
            <a:ext cx="218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Flux touristiques</a:t>
            </a:r>
          </a:p>
        </p:txBody>
      </p:sp>
      <p:sp>
        <p:nvSpPr>
          <p:cNvPr id="71" name="Forme libre : forme 70">
            <a:extLst>
              <a:ext uri="{FF2B5EF4-FFF2-40B4-BE49-F238E27FC236}">
                <a16:creationId xmlns:a16="http://schemas.microsoft.com/office/drawing/2014/main" id="{B00DFFCE-82ED-A5BB-635C-11955D39FC3E}"/>
              </a:ext>
            </a:extLst>
          </p:cNvPr>
          <p:cNvSpPr/>
          <p:nvPr/>
        </p:nvSpPr>
        <p:spPr>
          <a:xfrm rot="20520798">
            <a:off x="5188880" y="4474992"/>
            <a:ext cx="239034" cy="310703"/>
          </a:xfrm>
          <a:custGeom>
            <a:avLst/>
            <a:gdLst>
              <a:gd name="connsiteX0" fmla="*/ 1112751 w 1112751"/>
              <a:gd name="connsiteY0" fmla="*/ 9573 h 1571125"/>
              <a:gd name="connsiteX1" fmla="*/ 632691 w 1112751"/>
              <a:gd name="connsiteY1" fmla="*/ 55293 h 1571125"/>
              <a:gd name="connsiteX2" fmla="*/ 84051 w 1112751"/>
              <a:gd name="connsiteY2" fmla="*/ 432483 h 1571125"/>
              <a:gd name="connsiteX3" fmla="*/ 15471 w 1112751"/>
              <a:gd name="connsiteY3" fmla="*/ 969693 h 1571125"/>
              <a:gd name="connsiteX4" fmla="*/ 221211 w 1112751"/>
              <a:gd name="connsiteY4" fmla="*/ 1518333 h 1571125"/>
              <a:gd name="connsiteX5" fmla="*/ 244071 w 1112751"/>
              <a:gd name="connsiteY5" fmla="*/ 1518333 h 1571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12751" h="1571125">
                <a:moveTo>
                  <a:pt x="1112751" y="9573"/>
                </a:moveTo>
                <a:cubicBezTo>
                  <a:pt x="958446" y="-2810"/>
                  <a:pt x="804141" y="-15192"/>
                  <a:pt x="632691" y="55293"/>
                </a:cubicBezTo>
                <a:cubicBezTo>
                  <a:pt x="461241" y="125778"/>
                  <a:pt x="186921" y="280083"/>
                  <a:pt x="84051" y="432483"/>
                </a:cubicBezTo>
                <a:cubicBezTo>
                  <a:pt x="-18819" y="584883"/>
                  <a:pt x="-7389" y="788718"/>
                  <a:pt x="15471" y="969693"/>
                </a:cubicBezTo>
                <a:cubicBezTo>
                  <a:pt x="38331" y="1150668"/>
                  <a:pt x="183111" y="1426893"/>
                  <a:pt x="221211" y="1518333"/>
                </a:cubicBezTo>
                <a:cubicBezTo>
                  <a:pt x="259311" y="1609773"/>
                  <a:pt x="251691" y="1564053"/>
                  <a:pt x="244071" y="1518333"/>
                </a:cubicBezTo>
              </a:path>
            </a:pathLst>
          </a:cu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4" name="Connecteur droit avec flèche 73">
            <a:extLst>
              <a:ext uri="{FF2B5EF4-FFF2-40B4-BE49-F238E27FC236}">
                <a16:creationId xmlns:a16="http://schemas.microsoft.com/office/drawing/2014/main" id="{09A6CD8E-3021-01BB-0CF0-3F3AD45DDF7A}"/>
              </a:ext>
            </a:extLst>
          </p:cNvPr>
          <p:cNvCxnSpPr>
            <a:cxnSpLocks/>
          </p:cNvCxnSpPr>
          <p:nvPr/>
        </p:nvCxnSpPr>
        <p:spPr>
          <a:xfrm flipH="1" flipV="1">
            <a:off x="5104418" y="4315051"/>
            <a:ext cx="152124" cy="19113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Connecteur droit avec flèche 74">
            <a:extLst>
              <a:ext uri="{FF2B5EF4-FFF2-40B4-BE49-F238E27FC236}">
                <a16:creationId xmlns:a16="http://schemas.microsoft.com/office/drawing/2014/main" id="{5AF8B3BA-E457-15F1-48C8-F680BD0A2F25}"/>
              </a:ext>
            </a:extLst>
          </p:cNvPr>
          <p:cNvCxnSpPr>
            <a:cxnSpLocks/>
          </p:cNvCxnSpPr>
          <p:nvPr/>
        </p:nvCxnSpPr>
        <p:spPr>
          <a:xfrm flipH="1">
            <a:off x="4964558" y="4647991"/>
            <a:ext cx="232317" cy="7184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8" name="ZoneTexte 77">
            <a:extLst>
              <a:ext uri="{FF2B5EF4-FFF2-40B4-BE49-F238E27FC236}">
                <a16:creationId xmlns:a16="http://schemas.microsoft.com/office/drawing/2014/main" id="{F18CD647-18CB-4054-E754-5D00E68B4056}"/>
              </a:ext>
            </a:extLst>
          </p:cNvPr>
          <p:cNvSpPr txBox="1"/>
          <p:nvPr/>
        </p:nvSpPr>
        <p:spPr>
          <a:xfrm>
            <a:off x="5602110" y="4373060"/>
            <a:ext cx="3094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diffusion du tourisme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ADB790E8-976B-8817-5A7A-948599EACBA0}"/>
              </a:ext>
            </a:extLst>
          </p:cNvPr>
          <p:cNvSpPr txBox="1"/>
          <p:nvPr/>
        </p:nvSpPr>
        <p:spPr>
          <a:xfrm>
            <a:off x="4875142" y="679822"/>
            <a:ext cx="3451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A. Un pôle majeur menacé 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E58C68AE-D9B8-0D6E-D4AB-232BFB71B65C}"/>
              </a:ext>
            </a:extLst>
          </p:cNvPr>
          <p:cNvSpPr txBox="1"/>
          <p:nvPr/>
        </p:nvSpPr>
        <p:spPr>
          <a:xfrm>
            <a:off x="4870896" y="3244334"/>
            <a:ext cx="4031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B. Un espace secondaire culturel 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46FF925D-4CE7-49C2-6F30-D89AD41D1EE9}"/>
              </a:ext>
            </a:extLst>
          </p:cNvPr>
          <p:cNvSpPr txBox="1"/>
          <p:nvPr/>
        </p:nvSpPr>
        <p:spPr>
          <a:xfrm>
            <a:off x="4870896" y="4822297"/>
            <a:ext cx="40312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C. Un espace périphérique voué à un tourisme moins massif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46811A9-2417-30CD-A6CE-6DD8CC84EB0F}"/>
              </a:ext>
            </a:extLst>
          </p:cNvPr>
          <p:cNvSpPr/>
          <p:nvPr/>
        </p:nvSpPr>
        <p:spPr>
          <a:xfrm>
            <a:off x="4921263" y="6482518"/>
            <a:ext cx="617220" cy="274320"/>
          </a:xfrm>
          <a:prstGeom prst="rect">
            <a:avLst/>
          </a:prstGeom>
          <a:noFill/>
          <a:ln w="57150">
            <a:solidFill>
              <a:srgbClr val="3C5C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F950BF26-B32F-B809-F1A4-1C26C5E4538D}"/>
              </a:ext>
            </a:extLst>
          </p:cNvPr>
          <p:cNvSpPr txBox="1"/>
          <p:nvPr/>
        </p:nvSpPr>
        <p:spPr>
          <a:xfrm>
            <a:off x="5669210" y="6416912"/>
            <a:ext cx="2816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Parc national des Dolomites</a:t>
            </a: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A633ABE2-7E8D-15D2-002A-E39EEB440617}"/>
              </a:ext>
            </a:extLst>
          </p:cNvPr>
          <p:cNvSpPr txBox="1"/>
          <p:nvPr/>
        </p:nvSpPr>
        <p:spPr>
          <a:xfrm>
            <a:off x="1001653" y="1004901"/>
            <a:ext cx="218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Aéroport </a:t>
            </a:r>
          </a:p>
        </p:txBody>
      </p:sp>
      <p:cxnSp>
        <p:nvCxnSpPr>
          <p:cNvPr id="72" name="Connecteur droit 71">
            <a:extLst>
              <a:ext uri="{FF2B5EF4-FFF2-40B4-BE49-F238E27FC236}">
                <a16:creationId xmlns:a16="http://schemas.microsoft.com/office/drawing/2014/main" id="{07FC5BF2-89A5-D2CE-19C9-FB37C0F33BA7}"/>
              </a:ext>
            </a:extLst>
          </p:cNvPr>
          <p:cNvCxnSpPr>
            <a:cxnSpLocks/>
          </p:cNvCxnSpPr>
          <p:nvPr/>
        </p:nvCxnSpPr>
        <p:spPr>
          <a:xfrm>
            <a:off x="342613" y="1650342"/>
            <a:ext cx="526628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ZoneTexte 72">
            <a:extLst>
              <a:ext uri="{FF2B5EF4-FFF2-40B4-BE49-F238E27FC236}">
                <a16:creationId xmlns:a16="http://schemas.microsoft.com/office/drawing/2014/main" id="{41CEA497-C950-32F9-C484-D9A52F2711A2}"/>
              </a:ext>
            </a:extLst>
          </p:cNvPr>
          <p:cNvSpPr txBox="1"/>
          <p:nvPr/>
        </p:nvSpPr>
        <p:spPr>
          <a:xfrm>
            <a:off x="969573" y="1452098"/>
            <a:ext cx="218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Autoroute  </a:t>
            </a:r>
          </a:p>
        </p:txBody>
      </p:sp>
      <p:cxnSp>
        <p:nvCxnSpPr>
          <p:cNvPr id="77" name="Connecteur droit avec flèche 76">
            <a:extLst>
              <a:ext uri="{FF2B5EF4-FFF2-40B4-BE49-F238E27FC236}">
                <a16:creationId xmlns:a16="http://schemas.microsoft.com/office/drawing/2014/main" id="{71487C2E-08C3-AF82-B61F-4DC9CADD82E1}"/>
              </a:ext>
            </a:extLst>
          </p:cNvPr>
          <p:cNvCxnSpPr>
            <a:cxnSpLocks/>
          </p:cNvCxnSpPr>
          <p:nvPr/>
        </p:nvCxnSpPr>
        <p:spPr>
          <a:xfrm>
            <a:off x="342613" y="2561427"/>
            <a:ext cx="539366" cy="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ZoneTexte 78">
            <a:extLst>
              <a:ext uri="{FF2B5EF4-FFF2-40B4-BE49-F238E27FC236}">
                <a16:creationId xmlns:a16="http://schemas.microsoft.com/office/drawing/2014/main" id="{B57608FE-10AE-2BA6-2FC1-EBAE028593A9}"/>
              </a:ext>
            </a:extLst>
          </p:cNvPr>
          <p:cNvSpPr txBox="1"/>
          <p:nvPr/>
        </p:nvSpPr>
        <p:spPr>
          <a:xfrm>
            <a:off x="917579" y="2355325"/>
            <a:ext cx="3162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Flux des paquebots de croisière</a:t>
            </a: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7A22994E-AC1E-A6AD-B7E8-709CCA6E312D}"/>
              </a:ext>
            </a:extLst>
          </p:cNvPr>
          <p:cNvCxnSpPr>
            <a:cxnSpLocks/>
          </p:cNvCxnSpPr>
          <p:nvPr/>
        </p:nvCxnSpPr>
        <p:spPr>
          <a:xfrm flipV="1">
            <a:off x="5231044" y="3094999"/>
            <a:ext cx="239001" cy="1506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ZoneTexte 22">
            <a:extLst>
              <a:ext uri="{FF2B5EF4-FFF2-40B4-BE49-F238E27FC236}">
                <a16:creationId xmlns:a16="http://schemas.microsoft.com/office/drawing/2014/main" id="{B14101A0-8194-1438-6B69-227E8598BB9B}"/>
              </a:ext>
            </a:extLst>
          </p:cNvPr>
          <p:cNvSpPr txBox="1"/>
          <p:nvPr/>
        </p:nvSpPr>
        <p:spPr>
          <a:xfrm>
            <a:off x="4754183" y="2807405"/>
            <a:ext cx="7702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---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3C8FBE6D-4484-F340-A787-9DBD599A5341}"/>
              </a:ext>
            </a:extLst>
          </p:cNvPr>
          <p:cNvSpPr txBox="1"/>
          <p:nvPr/>
        </p:nvSpPr>
        <p:spPr>
          <a:xfrm>
            <a:off x="5590268" y="2895177"/>
            <a:ext cx="2855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Départ des Vénitiens</a:t>
            </a:r>
          </a:p>
        </p:txBody>
      </p:sp>
      <p:sp>
        <p:nvSpPr>
          <p:cNvPr id="2" name="Triangle isocèle 1">
            <a:extLst>
              <a:ext uri="{FF2B5EF4-FFF2-40B4-BE49-F238E27FC236}">
                <a16:creationId xmlns:a16="http://schemas.microsoft.com/office/drawing/2014/main" id="{18149850-B5A3-AE3F-9594-C3D055C47520}"/>
              </a:ext>
            </a:extLst>
          </p:cNvPr>
          <p:cNvSpPr/>
          <p:nvPr/>
        </p:nvSpPr>
        <p:spPr>
          <a:xfrm>
            <a:off x="515378" y="1049154"/>
            <a:ext cx="252034" cy="23185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C985DDBC-72DF-DC5A-B75B-8892F8EAC822}"/>
              </a:ext>
            </a:extLst>
          </p:cNvPr>
          <p:cNvCxnSpPr>
            <a:cxnSpLocks/>
          </p:cNvCxnSpPr>
          <p:nvPr/>
        </p:nvCxnSpPr>
        <p:spPr>
          <a:xfrm flipV="1">
            <a:off x="420528" y="4357420"/>
            <a:ext cx="230022" cy="2130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ZoneTexte 18">
            <a:extLst>
              <a:ext uri="{FF2B5EF4-FFF2-40B4-BE49-F238E27FC236}">
                <a16:creationId xmlns:a16="http://schemas.microsoft.com/office/drawing/2014/main" id="{80BC97F7-5CD4-8240-C004-7D87EE6470EF}"/>
              </a:ext>
            </a:extLst>
          </p:cNvPr>
          <p:cNvSpPr txBox="1"/>
          <p:nvPr/>
        </p:nvSpPr>
        <p:spPr>
          <a:xfrm>
            <a:off x="5590268" y="1868728"/>
            <a:ext cx="2855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Espace pollué et menacé par le tourisme de masse malgré des mesures pour lutter contre le surtourisme</a:t>
            </a:r>
          </a:p>
        </p:txBody>
      </p:sp>
    </p:spTree>
    <p:extLst>
      <p:ext uri="{BB962C8B-B14F-4D97-AF65-F5344CB8AC3E}">
        <p14:creationId xmlns:p14="http://schemas.microsoft.com/office/powerpoint/2010/main" val="3936072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23" grpId="0"/>
    </p:bld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2300</TotalTime>
  <Words>688</Words>
  <Application>Microsoft Office PowerPoint</Application>
  <PresentationFormat>Affichage à l'écran (4:3)</PresentationFormat>
  <Paragraphs>152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Book Antiqua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Il faut maintenant ajouter la nomenclature :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tperisse932@gmail.com</dc:creator>
  <cp:lastModifiedBy>Thierry Périssé</cp:lastModifiedBy>
  <cp:revision>121</cp:revision>
  <dcterms:created xsi:type="dcterms:W3CDTF">2020-12-30T10:40:33Z</dcterms:created>
  <dcterms:modified xsi:type="dcterms:W3CDTF">2026-02-02T17:15:08Z</dcterms:modified>
</cp:coreProperties>
</file>