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94" r:id="rId2"/>
    <p:sldId id="295" r:id="rId3"/>
    <p:sldId id="296" r:id="rId4"/>
    <p:sldId id="298" r:id="rId5"/>
    <p:sldId id="276" r:id="rId6"/>
    <p:sldId id="266" r:id="rId7"/>
    <p:sldId id="300" r:id="rId8"/>
    <p:sldId id="301" r:id="rId9"/>
    <p:sldId id="297" r:id="rId10"/>
    <p:sldId id="282" r:id="rId11"/>
    <p:sldId id="283" r:id="rId12"/>
    <p:sldId id="285" r:id="rId13"/>
    <p:sldId id="286" r:id="rId14"/>
    <p:sldId id="287" r:id="rId15"/>
    <p:sldId id="288" r:id="rId16"/>
    <p:sldId id="289" r:id="rId17"/>
    <p:sldId id="290" r:id="rId18"/>
    <p:sldId id="291" r:id="rId19"/>
    <p:sldId id="274" r:id="rId20"/>
    <p:sldId id="268" r:id="rId21"/>
    <p:sldId id="275" r:id="rId22"/>
  </p:sldIdLst>
  <p:sldSz cx="9144000" cy="6858000" type="screen4x3"/>
  <p:notesSz cx="7104063" cy="10234613"/>
  <p:defaultTextStyle>
    <a:defPPr>
      <a:defRPr lang="en-GB"/>
    </a:defPPr>
    <a:lvl1pPr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A8E"/>
    <a:srgbClr val="EE967E"/>
    <a:srgbClr val="53672F"/>
    <a:srgbClr val="7B9945"/>
    <a:srgbClr val="2BB352"/>
    <a:srgbClr val="C2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p:cViewPr varScale="1">
        <p:scale>
          <a:sx n="62" d="100"/>
          <a:sy n="62" d="100"/>
        </p:scale>
        <p:origin x="1402" y="43"/>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1T19:57:40.499"/>
    </inkml:context>
    <inkml:brush xml:id="br0">
      <inkml:brushProperty name="width" value="0.05" units="cm"/>
      <inkml:brushProperty name="height" value="0.05" units="cm"/>
    </inkml:brush>
  </inkml:definitions>
  <inkml:trace contextRef="#ctx0" brushRef="#br0">1 6 24575,'6'-6'0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0E3E642B-7C6C-460A-B4BB-C1A80B04A37B}"/>
              </a:ext>
            </a:extLst>
          </p:cNvPr>
          <p:cNvSpPr>
            <a:spLocks noChangeArrowheads="1"/>
          </p:cNvSpPr>
          <p:nvPr/>
        </p:nvSpPr>
        <p:spPr bwMode="auto">
          <a:xfrm>
            <a:off x="0" y="0"/>
            <a:ext cx="7104063" cy="1023461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9075" tIns="49538" rIns="99075" bIns="49538" anchor="ctr"/>
          <a:lstStyle/>
          <a:p>
            <a:pPr>
              <a:buClr>
                <a:srgbClr val="000000"/>
              </a:buClr>
              <a:buSzPct val="100000"/>
              <a:buFont typeface="Times New Roman" panose="02020603050405020304" pitchFamily="18" charset="0"/>
              <a:buNone/>
            </a:pPr>
            <a:endParaRPr lang="fr-FR" altLang="fr-FR"/>
          </a:p>
        </p:txBody>
      </p:sp>
      <p:sp>
        <p:nvSpPr>
          <p:cNvPr id="2" name="Rectangle 2">
            <a:extLst>
              <a:ext uri="{FF2B5EF4-FFF2-40B4-BE49-F238E27FC236}">
                <a16:creationId xmlns:a16="http://schemas.microsoft.com/office/drawing/2014/main" id="{C4A155BB-F78F-4024-93A6-7D04CDE848DA}"/>
              </a:ext>
            </a:extLst>
          </p:cNvPr>
          <p:cNvSpPr>
            <a:spLocks noGrp="1" noChangeArrowheads="1"/>
          </p:cNvSpPr>
          <p:nvPr>
            <p:ph type="hdr"/>
          </p:nvPr>
        </p:nvSpPr>
        <p:spPr bwMode="auto">
          <a:xfrm>
            <a:off x="1" y="1"/>
            <a:ext cx="3076783" cy="509954"/>
          </a:xfrm>
          <a:prstGeom prst="rect">
            <a:avLst/>
          </a:prstGeom>
          <a:noFill/>
          <a:ln>
            <a:noFill/>
          </a:ln>
          <a:effectLst/>
        </p:spPr>
        <p:txBody>
          <a:bodyPr vert="horz" wrap="square" lIns="97515" tIns="50708" rIns="97515" bIns="50708" numCol="1" anchor="t" anchorCtr="0" compatLnSpc="1">
            <a:prstTxWarp prst="textNoShape">
              <a:avLst/>
            </a:prstTxWarp>
          </a:bodyPr>
          <a:lstStyle>
            <a:lvl1pPr>
              <a:buClrTx/>
              <a:buSzPct val="100000"/>
              <a:buFontTx/>
              <a:buNone/>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1300">
                <a:solidFill>
                  <a:srgbClr val="000000"/>
                </a:solidFill>
                <a:latin typeface="Arial" charset="0"/>
                <a:ea typeface="ＭＳ Ｐゴシック" pitchFamily="80" charset="-128"/>
                <a:cs typeface="+mn-cs"/>
              </a:defRPr>
            </a:lvl1pPr>
          </a:lstStyle>
          <a:p>
            <a:pPr>
              <a:defRPr/>
            </a:pPr>
            <a:endParaRPr lang="fr-FR"/>
          </a:p>
        </p:txBody>
      </p:sp>
      <p:sp>
        <p:nvSpPr>
          <p:cNvPr id="2051" name="Rectangle 3">
            <a:extLst>
              <a:ext uri="{FF2B5EF4-FFF2-40B4-BE49-F238E27FC236}">
                <a16:creationId xmlns:a16="http://schemas.microsoft.com/office/drawing/2014/main" id="{304DE958-0026-4F6D-9DE6-68FBDF055CC4}"/>
              </a:ext>
            </a:extLst>
          </p:cNvPr>
          <p:cNvSpPr>
            <a:spLocks noGrp="1" noChangeArrowheads="1"/>
          </p:cNvSpPr>
          <p:nvPr>
            <p:ph type="dt"/>
          </p:nvPr>
        </p:nvSpPr>
        <p:spPr bwMode="auto">
          <a:xfrm>
            <a:off x="4025636" y="1"/>
            <a:ext cx="3076783" cy="509954"/>
          </a:xfrm>
          <a:prstGeom prst="rect">
            <a:avLst/>
          </a:prstGeom>
          <a:noFill/>
          <a:ln>
            <a:noFill/>
          </a:ln>
          <a:effectLst/>
        </p:spPr>
        <p:txBody>
          <a:bodyPr vert="horz" wrap="square" lIns="97515" tIns="50708" rIns="97515" bIns="50708" numCol="1" anchor="t" anchorCtr="0" compatLnSpc="1">
            <a:prstTxWarp prst="textNoShape">
              <a:avLst/>
            </a:prstTxWarp>
          </a:bodyPr>
          <a:lstStyle>
            <a:lvl1pPr algn="r">
              <a:buClrTx/>
              <a:buSzPct val="100000"/>
              <a:buFontTx/>
              <a:buNone/>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1300">
                <a:solidFill>
                  <a:srgbClr val="000000"/>
                </a:solidFill>
                <a:latin typeface="Arial" charset="0"/>
                <a:ea typeface="ＭＳ Ｐゴシック" pitchFamily="80" charset="-128"/>
                <a:cs typeface="+mn-cs"/>
              </a:defRPr>
            </a:lvl1pPr>
          </a:lstStyle>
          <a:p>
            <a:pPr>
              <a:defRPr/>
            </a:pPr>
            <a:endParaRPr lang="fr-FR"/>
          </a:p>
        </p:txBody>
      </p:sp>
      <p:sp>
        <p:nvSpPr>
          <p:cNvPr id="2053" name="Rectangle 4">
            <a:extLst>
              <a:ext uri="{FF2B5EF4-FFF2-40B4-BE49-F238E27FC236}">
                <a16:creationId xmlns:a16="http://schemas.microsoft.com/office/drawing/2014/main" id="{D72BA8B0-2CF1-4734-81BD-89979C478F78}"/>
              </a:ext>
            </a:extLst>
          </p:cNvPr>
          <p:cNvSpPr>
            <a:spLocks noGrp="1" noRot="1" noChangeAspect="1" noChangeArrowheads="1"/>
          </p:cNvSpPr>
          <p:nvPr>
            <p:ph type="sldImg"/>
          </p:nvPr>
        </p:nvSpPr>
        <p:spPr bwMode="auto">
          <a:xfrm>
            <a:off x="995363" y="768350"/>
            <a:ext cx="5111750" cy="3835400"/>
          </a:xfrm>
          <a:prstGeom prst="rect">
            <a:avLst/>
          </a:prstGeom>
          <a:solidFill>
            <a:srgbClr val="FFFFFF"/>
          </a:solidFill>
          <a:ln w="9360">
            <a:solidFill>
              <a:srgbClr val="000000"/>
            </a:solidFill>
            <a:miter lim="800000"/>
            <a:headEnd/>
            <a:tailEnd/>
          </a:ln>
        </p:spPr>
      </p:sp>
      <p:sp>
        <p:nvSpPr>
          <p:cNvPr id="3" name="Rectangle 5">
            <a:extLst>
              <a:ext uri="{FF2B5EF4-FFF2-40B4-BE49-F238E27FC236}">
                <a16:creationId xmlns:a16="http://schemas.microsoft.com/office/drawing/2014/main" id="{F97ED295-A144-48B4-9360-EB5929746983}"/>
              </a:ext>
            </a:extLst>
          </p:cNvPr>
          <p:cNvSpPr>
            <a:spLocks noGrp="1" noChangeArrowheads="1"/>
          </p:cNvSpPr>
          <p:nvPr>
            <p:ph type="body"/>
          </p:nvPr>
        </p:nvSpPr>
        <p:spPr bwMode="auto">
          <a:xfrm>
            <a:off x="947209" y="4861442"/>
            <a:ext cx="5208002" cy="4603800"/>
          </a:xfrm>
          <a:prstGeom prst="rect">
            <a:avLst/>
          </a:prstGeom>
          <a:noFill/>
          <a:ln>
            <a:noFill/>
          </a:ln>
          <a:effectLst/>
        </p:spPr>
        <p:txBody>
          <a:bodyPr vert="horz" wrap="square" lIns="97515" tIns="50708" rIns="97515" bIns="50708" numCol="1" anchor="t" anchorCtr="0" compatLnSpc="1">
            <a:prstTxWarp prst="textNoShape">
              <a:avLst/>
            </a:prstTxWarp>
          </a:bodyPr>
          <a:lstStyle/>
          <a:p>
            <a:pPr lvl="0"/>
            <a:endParaRPr lang="fr-FR" noProof="0"/>
          </a:p>
        </p:txBody>
      </p:sp>
      <p:sp>
        <p:nvSpPr>
          <p:cNvPr id="2054" name="Rectangle 6">
            <a:extLst>
              <a:ext uri="{FF2B5EF4-FFF2-40B4-BE49-F238E27FC236}">
                <a16:creationId xmlns:a16="http://schemas.microsoft.com/office/drawing/2014/main" id="{C32AACDC-8EFF-41B0-88D6-C7B8E870AD4A}"/>
              </a:ext>
            </a:extLst>
          </p:cNvPr>
          <p:cNvSpPr>
            <a:spLocks noGrp="1" noChangeArrowheads="1"/>
          </p:cNvSpPr>
          <p:nvPr>
            <p:ph type="ftr"/>
          </p:nvPr>
        </p:nvSpPr>
        <p:spPr bwMode="auto">
          <a:xfrm>
            <a:off x="1" y="9722883"/>
            <a:ext cx="3076783" cy="509954"/>
          </a:xfrm>
          <a:prstGeom prst="rect">
            <a:avLst/>
          </a:prstGeom>
          <a:noFill/>
          <a:ln>
            <a:noFill/>
          </a:ln>
          <a:effectLst/>
        </p:spPr>
        <p:txBody>
          <a:bodyPr vert="horz" wrap="square" lIns="97515" tIns="50708" rIns="97515" bIns="50708" numCol="1" anchor="b" anchorCtr="0" compatLnSpc="1">
            <a:prstTxWarp prst="textNoShape">
              <a:avLst/>
            </a:prstTxWarp>
          </a:bodyPr>
          <a:lstStyle>
            <a:lvl1pPr>
              <a:buClrTx/>
              <a:buSzPct val="100000"/>
              <a:buFontTx/>
              <a:buNone/>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1300">
                <a:solidFill>
                  <a:srgbClr val="000000"/>
                </a:solidFill>
                <a:latin typeface="Arial" charset="0"/>
                <a:ea typeface="ＭＳ Ｐゴシック" pitchFamily="80" charset="-128"/>
                <a:cs typeface="+mn-cs"/>
              </a:defRPr>
            </a:lvl1pPr>
          </a:lstStyle>
          <a:p>
            <a:pPr>
              <a:defRPr/>
            </a:pPr>
            <a:endParaRPr lang="fr-FR"/>
          </a:p>
        </p:txBody>
      </p:sp>
      <p:sp>
        <p:nvSpPr>
          <p:cNvPr id="2055" name="Rectangle 7">
            <a:extLst>
              <a:ext uri="{FF2B5EF4-FFF2-40B4-BE49-F238E27FC236}">
                <a16:creationId xmlns:a16="http://schemas.microsoft.com/office/drawing/2014/main" id="{E33BD045-CD05-443C-9A82-66554F113CDA}"/>
              </a:ext>
            </a:extLst>
          </p:cNvPr>
          <p:cNvSpPr>
            <a:spLocks noGrp="1" noChangeArrowheads="1"/>
          </p:cNvSpPr>
          <p:nvPr>
            <p:ph type="sldNum"/>
          </p:nvPr>
        </p:nvSpPr>
        <p:spPr bwMode="auto">
          <a:xfrm>
            <a:off x="4025636" y="9722883"/>
            <a:ext cx="3076783" cy="509954"/>
          </a:xfrm>
          <a:prstGeom prst="rect">
            <a:avLst/>
          </a:prstGeom>
          <a:noFill/>
          <a:ln>
            <a:noFill/>
          </a:ln>
          <a:effectLst/>
        </p:spPr>
        <p:txBody>
          <a:bodyPr vert="horz" wrap="square" lIns="97515" tIns="50708" rIns="97515" bIns="50708" numCol="1" anchor="b" anchorCtr="0" compatLnSpc="1">
            <a:prstTxWarp prst="textNoShape">
              <a:avLst/>
            </a:prstTxWarp>
          </a:bodyPr>
          <a:lstStyle>
            <a:lvl1pPr algn="r">
              <a:buSzPct val="100000"/>
              <a:tabLst>
                <a:tab pos="0" algn="l"/>
                <a:tab pos="990752" algn="l"/>
                <a:tab pos="1981505" algn="l"/>
                <a:tab pos="2972257" algn="l"/>
                <a:tab pos="3963010" algn="l"/>
                <a:tab pos="4953762" algn="l"/>
                <a:tab pos="5944514" algn="l"/>
                <a:tab pos="6935267" algn="l"/>
                <a:tab pos="7926019" algn="l"/>
                <a:tab pos="8916772" algn="l"/>
                <a:tab pos="9907524" algn="l"/>
                <a:tab pos="10898276" algn="l"/>
              </a:tabLst>
              <a:defRPr sz="1300">
                <a:solidFill>
                  <a:srgbClr val="000000"/>
                </a:solidFill>
              </a:defRPr>
            </a:lvl1pPr>
          </a:lstStyle>
          <a:p>
            <a:pPr>
              <a:defRPr/>
            </a:pPr>
            <a:fld id="{3570FF9B-77CC-44C1-9A28-7715C6D3E17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 charset="-128"/>
        <a:cs typeface="ＭＳ Ｐゴシック" pitchFamily="-1" charset="-128"/>
      </a:defRPr>
    </a:lvl1pPr>
    <a:lvl2pPr marL="37931725" indent="-37474525"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p:nvPr>
        </p:nvSpPr>
        <p:spPr/>
        <p:txBody>
          <a:bodyPr/>
          <a:lstStyle/>
          <a:p>
            <a:pPr>
              <a:defRPr/>
            </a:pPr>
            <a:fld id="{3570FF9B-77CC-44C1-9A28-7715C6D3E17E}" type="slidenum">
              <a:rPr lang="fr-FR" altLang="fr-FR" smtClean="0"/>
              <a:pPr>
                <a:defRPr/>
              </a:pPr>
              <a:t>12</a:t>
            </a:fld>
            <a:endParaRPr lang="fr-FR" altLang="fr-FR"/>
          </a:p>
        </p:txBody>
      </p:sp>
    </p:spTree>
    <p:extLst>
      <p:ext uri="{BB962C8B-B14F-4D97-AF65-F5344CB8AC3E}">
        <p14:creationId xmlns:p14="http://schemas.microsoft.com/office/powerpoint/2010/main" val="109476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3">
            <a:extLst>
              <a:ext uri="{FF2B5EF4-FFF2-40B4-BE49-F238E27FC236}">
                <a16:creationId xmlns:a16="http://schemas.microsoft.com/office/drawing/2014/main" id="{5A2CE8DF-1EF9-4FFE-B4B7-56CCF9F78B67}"/>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C7343FFE-C727-4725-A19A-B87B41B6A99E}"/>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F32B8787-C392-43BD-9013-B04E95F50146}"/>
              </a:ext>
            </a:extLst>
          </p:cNvPr>
          <p:cNvSpPr>
            <a:spLocks noGrp="1" noChangeArrowheads="1"/>
          </p:cNvSpPr>
          <p:nvPr>
            <p:ph type="sldNum" idx="12"/>
          </p:nvPr>
        </p:nvSpPr>
        <p:spPr>
          <a:ln/>
        </p:spPr>
        <p:txBody>
          <a:bodyPr/>
          <a:lstStyle>
            <a:lvl1pPr>
              <a:defRPr/>
            </a:lvl1pPr>
          </a:lstStyle>
          <a:p>
            <a:pPr>
              <a:defRPr/>
            </a:pPr>
            <a:fld id="{0E04ACAA-0397-4825-BD90-64D3F0AFB168}" type="slidenum">
              <a:rPr lang="fr-FR" altLang="fr-FR"/>
              <a:pPr>
                <a:defRPr/>
              </a:pPr>
              <a:t>‹N°›</a:t>
            </a:fld>
            <a:endParaRPr lang="fr-FR" altLang="fr-FR"/>
          </a:p>
        </p:txBody>
      </p:sp>
    </p:spTree>
    <p:extLst>
      <p:ext uri="{BB962C8B-B14F-4D97-AF65-F5344CB8AC3E}">
        <p14:creationId xmlns:p14="http://schemas.microsoft.com/office/powerpoint/2010/main" val="5170520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D011487A-166A-4561-995A-3CDDAC332860}"/>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ABDBB145-4641-4C16-A0BB-30E828F5D5CB}"/>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00738E4C-4E2C-46C8-AE6E-D565FAAD64E9}"/>
              </a:ext>
            </a:extLst>
          </p:cNvPr>
          <p:cNvSpPr>
            <a:spLocks noGrp="1" noChangeArrowheads="1"/>
          </p:cNvSpPr>
          <p:nvPr>
            <p:ph type="sldNum" idx="12"/>
          </p:nvPr>
        </p:nvSpPr>
        <p:spPr>
          <a:ln/>
        </p:spPr>
        <p:txBody>
          <a:bodyPr/>
          <a:lstStyle>
            <a:lvl1pPr>
              <a:defRPr/>
            </a:lvl1pPr>
          </a:lstStyle>
          <a:p>
            <a:pPr>
              <a:defRPr/>
            </a:pPr>
            <a:fld id="{BD4573EA-B17C-4BA6-8A14-4ABF24F34D8A}" type="slidenum">
              <a:rPr lang="fr-FR" altLang="fr-FR"/>
              <a:pPr>
                <a:defRPr/>
              </a:pPr>
              <a:t>‹N°›</a:t>
            </a:fld>
            <a:endParaRPr lang="fr-FR" altLang="fr-FR"/>
          </a:p>
        </p:txBody>
      </p:sp>
    </p:spTree>
    <p:extLst>
      <p:ext uri="{BB962C8B-B14F-4D97-AF65-F5344CB8AC3E}">
        <p14:creationId xmlns:p14="http://schemas.microsoft.com/office/powerpoint/2010/main" val="14956158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463550"/>
            <a:ext cx="1941513" cy="61182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5800" y="463550"/>
            <a:ext cx="5676900" cy="61182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119A762E-AE9D-4CEB-B78F-EE99A735F08F}"/>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606178E3-FC4C-4168-A359-9888F08B17E4}"/>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175B2D36-BD76-4E92-9639-CE183DC80BA7}"/>
              </a:ext>
            </a:extLst>
          </p:cNvPr>
          <p:cNvSpPr>
            <a:spLocks noGrp="1" noChangeArrowheads="1"/>
          </p:cNvSpPr>
          <p:nvPr>
            <p:ph type="sldNum" idx="12"/>
          </p:nvPr>
        </p:nvSpPr>
        <p:spPr>
          <a:ln/>
        </p:spPr>
        <p:txBody>
          <a:bodyPr/>
          <a:lstStyle>
            <a:lvl1pPr>
              <a:defRPr/>
            </a:lvl1pPr>
          </a:lstStyle>
          <a:p>
            <a:pPr>
              <a:defRPr/>
            </a:pPr>
            <a:fld id="{4056A351-F8A4-44D4-8ED8-6B69F568353E}" type="slidenum">
              <a:rPr lang="fr-FR" altLang="fr-FR"/>
              <a:pPr>
                <a:defRPr/>
              </a:pPr>
              <a:t>‹N°›</a:t>
            </a:fld>
            <a:endParaRPr lang="fr-FR" altLang="fr-FR"/>
          </a:p>
        </p:txBody>
      </p:sp>
    </p:spTree>
    <p:extLst>
      <p:ext uri="{BB962C8B-B14F-4D97-AF65-F5344CB8AC3E}">
        <p14:creationId xmlns:p14="http://schemas.microsoft.com/office/powerpoint/2010/main" val="42808183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5800" y="463550"/>
            <a:ext cx="7770813" cy="1433513"/>
          </a:xfrm>
        </p:spPr>
        <p:txBody>
          <a:bodyPr/>
          <a:lstStyle/>
          <a:p>
            <a:r>
              <a:rPr lang="fr-FR"/>
              <a:t>Modifiez le style du titre</a:t>
            </a:r>
          </a:p>
        </p:txBody>
      </p:sp>
      <p:sp>
        <p:nvSpPr>
          <p:cNvPr id="3" name="Rectangle 3">
            <a:extLst>
              <a:ext uri="{FF2B5EF4-FFF2-40B4-BE49-F238E27FC236}">
                <a16:creationId xmlns:a16="http://schemas.microsoft.com/office/drawing/2014/main" id="{74BBFBA3-6BD5-41B7-9EFE-8EB3099B645E}"/>
              </a:ext>
            </a:extLst>
          </p:cNvPr>
          <p:cNvSpPr>
            <a:spLocks noGrp="1" noChangeArrowheads="1"/>
          </p:cNvSpPr>
          <p:nvPr>
            <p:ph type="dt" idx="10"/>
          </p:nvPr>
        </p:nvSpPr>
        <p:spPr>
          <a:ln/>
        </p:spPr>
        <p:txBody>
          <a:bodyPr/>
          <a:lstStyle>
            <a:lvl1pPr>
              <a:defRPr/>
            </a:lvl1pPr>
          </a:lstStyle>
          <a:p>
            <a:pPr>
              <a:defRPr/>
            </a:pPr>
            <a:endParaRPr lang="fr-FR"/>
          </a:p>
        </p:txBody>
      </p:sp>
      <p:sp>
        <p:nvSpPr>
          <p:cNvPr id="4" name="Rectangle 4">
            <a:extLst>
              <a:ext uri="{FF2B5EF4-FFF2-40B4-BE49-F238E27FC236}">
                <a16:creationId xmlns:a16="http://schemas.microsoft.com/office/drawing/2014/main" id="{1764FBB4-D803-43BE-92C5-F75C5077EBF7}"/>
              </a:ext>
            </a:extLst>
          </p:cNvPr>
          <p:cNvSpPr>
            <a:spLocks noGrp="1" noChangeArrowheads="1"/>
          </p:cNvSpPr>
          <p:nvPr>
            <p:ph type="ftr" idx="11"/>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6C259D6F-BCF5-4605-AEDB-5DBCFB6F3428}"/>
              </a:ext>
            </a:extLst>
          </p:cNvPr>
          <p:cNvSpPr>
            <a:spLocks noGrp="1" noChangeArrowheads="1"/>
          </p:cNvSpPr>
          <p:nvPr>
            <p:ph type="sldNum" idx="12"/>
          </p:nvPr>
        </p:nvSpPr>
        <p:spPr>
          <a:ln/>
        </p:spPr>
        <p:txBody>
          <a:bodyPr/>
          <a:lstStyle>
            <a:lvl1pPr>
              <a:defRPr/>
            </a:lvl1pPr>
          </a:lstStyle>
          <a:p>
            <a:pPr>
              <a:defRPr/>
            </a:pPr>
            <a:fld id="{B8C0CC21-F3E4-43C5-8683-40E7C6CD7147}" type="slidenum">
              <a:rPr lang="fr-FR" altLang="fr-FR"/>
              <a:pPr>
                <a:defRPr/>
              </a:pPr>
              <a:t>‹N°›</a:t>
            </a:fld>
            <a:endParaRPr lang="fr-FR" altLang="fr-FR"/>
          </a:p>
        </p:txBody>
      </p:sp>
    </p:spTree>
    <p:extLst>
      <p:ext uri="{BB962C8B-B14F-4D97-AF65-F5344CB8AC3E}">
        <p14:creationId xmlns:p14="http://schemas.microsoft.com/office/powerpoint/2010/main" val="29580406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a:extLst>
              <a:ext uri="{FF2B5EF4-FFF2-40B4-BE49-F238E27FC236}">
                <a16:creationId xmlns:a16="http://schemas.microsoft.com/office/drawing/2014/main" id="{5D582F0B-BD44-4136-B67F-73A2C68A8744}"/>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212AB438-95BC-4D33-9DF2-F75796A954D0}"/>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FF25620E-7FCD-4086-BFF8-4F3AB272CF4D}"/>
              </a:ext>
            </a:extLst>
          </p:cNvPr>
          <p:cNvSpPr>
            <a:spLocks noGrp="1" noChangeArrowheads="1"/>
          </p:cNvSpPr>
          <p:nvPr>
            <p:ph type="sldNum" idx="12"/>
          </p:nvPr>
        </p:nvSpPr>
        <p:spPr>
          <a:ln/>
        </p:spPr>
        <p:txBody>
          <a:bodyPr/>
          <a:lstStyle>
            <a:lvl1pPr>
              <a:defRPr/>
            </a:lvl1pPr>
          </a:lstStyle>
          <a:p>
            <a:pPr>
              <a:defRPr/>
            </a:pPr>
            <a:fld id="{5067EFB6-5F65-43F9-99E0-28205D92A9B3}" type="slidenum">
              <a:rPr lang="fr-FR" altLang="fr-FR"/>
              <a:pPr>
                <a:defRPr/>
              </a:pPr>
              <a:t>‹N°›</a:t>
            </a:fld>
            <a:endParaRPr lang="fr-FR" altLang="fr-FR"/>
          </a:p>
        </p:txBody>
      </p:sp>
    </p:spTree>
    <p:extLst>
      <p:ext uri="{BB962C8B-B14F-4D97-AF65-F5344CB8AC3E}">
        <p14:creationId xmlns:p14="http://schemas.microsoft.com/office/powerpoint/2010/main" val="3610492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3">
            <a:extLst>
              <a:ext uri="{FF2B5EF4-FFF2-40B4-BE49-F238E27FC236}">
                <a16:creationId xmlns:a16="http://schemas.microsoft.com/office/drawing/2014/main" id="{A6012A1B-BA22-4FE2-AA3A-71EDD18E78BC}"/>
              </a:ext>
            </a:extLst>
          </p:cNvPr>
          <p:cNvSpPr>
            <a:spLocks noGrp="1" noChangeArrowheads="1"/>
          </p:cNvSpPr>
          <p:nvPr>
            <p:ph type="dt" idx="10"/>
          </p:nvPr>
        </p:nvSpPr>
        <p:spPr>
          <a:ln/>
        </p:spPr>
        <p:txBody>
          <a:bodyPr/>
          <a:lstStyle>
            <a:lvl1pPr>
              <a:defRPr/>
            </a:lvl1pPr>
          </a:lstStyle>
          <a:p>
            <a:pPr>
              <a:defRPr/>
            </a:pPr>
            <a:endParaRPr lang="fr-FR"/>
          </a:p>
        </p:txBody>
      </p:sp>
      <p:sp>
        <p:nvSpPr>
          <p:cNvPr id="5" name="Rectangle 4">
            <a:extLst>
              <a:ext uri="{FF2B5EF4-FFF2-40B4-BE49-F238E27FC236}">
                <a16:creationId xmlns:a16="http://schemas.microsoft.com/office/drawing/2014/main" id="{B1C9B139-6CB4-4FA9-963A-AE2A4170DFA6}"/>
              </a:ext>
            </a:extLst>
          </p:cNvPr>
          <p:cNvSpPr>
            <a:spLocks noGrp="1" noChangeArrowheads="1"/>
          </p:cNvSpPr>
          <p:nvPr>
            <p:ph type="ftr" idx="11"/>
          </p:nvPr>
        </p:nvSpPr>
        <p:spPr>
          <a:ln/>
        </p:spPr>
        <p:txBody>
          <a:bodyPr/>
          <a:lstStyle>
            <a:lvl1pPr>
              <a:defRPr/>
            </a:lvl1pPr>
          </a:lstStyle>
          <a:p>
            <a:pPr>
              <a:defRPr/>
            </a:pPr>
            <a:endParaRPr lang="fr-FR"/>
          </a:p>
        </p:txBody>
      </p:sp>
      <p:sp>
        <p:nvSpPr>
          <p:cNvPr id="6" name="Rectangle 5">
            <a:extLst>
              <a:ext uri="{FF2B5EF4-FFF2-40B4-BE49-F238E27FC236}">
                <a16:creationId xmlns:a16="http://schemas.microsoft.com/office/drawing/2014/main" id="{0583E079-7E57-43A2-931D-AB9F13B37484}"/>
              </a:ext>
            </a:extLst>
          </p:cNvPr>
          <p:cNvSpPr>
            <a:spLocks noGrp="1" noChangeArrowheads="1"/>
          </p:cNvSpPr>
          <p:nvPr>
            <p:ph type="sldNum" idx="12"/>
          </p:nvPr>
        </p:nvSpPr>
        <p:spPr>
          <a:ln/>
        </p:spPr>
        <p:txBody>
          <a:bodyPr/>
          <a:lstStyle>
            <a:lvl1pPr>
              <a:defRPr/>
            </a:lvl1pPr>
          </a:lstStyle>
          <a:p>
            <a:pPr>
              <a:defRPr/>
            </a:pPr>
            <a:fld id="{620C0E11-E48D-4BBD-8DC9-215EEBAB601E}" type="slidenum">
              <a:rPr lang="fr-FR" altLang="fr-FR"/>
              <a:pPr>
                <a:defRPr/>
              </a:pPr>
              <a:t>‹N°›</a:t>
            </a:fld>
            <a:endParaRPr lang="fr-FR" altLang="fr-FR"/>
          </a:p>
        </p:txBody>
      </p:sp>
    </p:spTree>
    <p:extLst>
      <p:ext uri="{BB962C8B-B14F-4D97-AF65-F5344CB8AC3E}">
        <p14:creationId xmlns:p14="http://schemas.microsoft.com/office/powerpoint/2010/main" val="14532665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5800" y="1981200"/>
            <a:ext cx="38084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981200"/>
            <a:ext cx="38100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a:extLst>
              <a:ext uri="{FF2B5EF4-FFF2-40B4-BE49-F238E27FC236}">
                <a16:creationId xmlns:a16="http://schemas.microsoft.com/office/drawing/2014/main" id="{4139EF7A-D3F8-4B2D-BBF3-0B1F35849202}"/>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C814D8EB-B296-493D-BB1D-89E79C159401}"/>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AABD5CDB-7499-471E-848E-DDBD8B30705F}"/>
              </a:ext>
            </a:extLst>
          </p:cNvPr>
          <p:cNvSpPr>
            <a:spLocks noGrp="1" noChangeArrowheads="1"/>
          </p:cNvSpPr>
          <p:nvPr>
            <p:ph type="sldNum" idx="12"/>
          </p:nvPr>
        </p:nvSpPr>
        <p:spPr>
          <a:ln/>
        </p:spPr>
        <p:txBody>
          <a:bodyPr/>
          <a:lstStyle>
            <a:lvl1pPr>
              <a:defRPr/>
            </a:lvl1pPr>
          </a:lstStyle>
          <a:p>
            <a:pPr>
              <a:defRPr/>
            </a:pPr>
            <a:fld id="{AF63A966-F0C8-4B97-B187-C3AB78D89333}" type="slidenum">
              <a:rPr lang="fr-FR" altLang="fr-FR"/>
              <a:pPr>
                <a:defRPr/>
              </a:pPr>
              <a:t>‹N°›</a:t>
            </a:fld>
            <a:endParaRPr lang="fr-FR" altLang="fr-FR"/>
          </a:p>
        </p:txBody>
      </p:sp>
    </p:spTree>
    <p:extLst>
      <p:ext uri="{BB962C8B-B14F-4D97-AF65-F5344CB8AC3E}">
        <p14:creationId xmlns:p14="http://schemas.microsoft.com/office/powerpoint/2010/main" val="10008224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a:extLst>
              <a:ext uri="{FF2B5EF4-FFF2-40B4-BE49-F238E27FC236}">
                <a16:creationId xmlns:a16="http://schemas.microsoft.com/office/drawing/2014/main" id="{BF39905F-6ABD-46FE-999D-250E5D39F504}"/>
              </a:ext>
            </a:extLst>
          </p:cNvPr>
          <p:cNvSpPr>
            <a:spLocks noGrp="1" noChangeArrowheads="1"/>
          </p:cNvSpPr>
          <p:nvPr>
            <p:ph type="dt" idx="10"/>
          </p:nvPr>
        </p:nvSpPr>
        <p:spPr>
          <a:ln/>
        </p:spPr>
        <p:txBody>
          <a:bodyPr/>
          <a:lstStyle>
            <a:lvl1pPr>
              <a:defRPr/>
            </a:lvl1pPr>
          </a:lstStyle>
          <a:p>
            <a:pPr>
              <a:defRPr/>
            </a:pPr>
            <a:endParaRPr lang="fr-FR"/>
          </a:p>
        </p:txBody>
      </p:sp>
      <p:sp>
        <p:nvSpPr>
          <p:cNvPr id="8" name="Rectangle 4">
            <a:extLst>
              <a:ext uri="{FF2B5EF4-FFF2-40B4-BE49-F238E27FC236}">
                <a16:creationId xmlns:a16="http://schemas.microsoft.com/office/drawing/2014/main" id="{77B42897-5926-415D-B41C-EA3104A2CEBF}"/>
              </a:ext>
            </a:extLst>
          </p:cNvPr>
          <p:cNvSpPr>
            <a:spLocks noGrp="1" noChangeArrowheads="1"/>
          </p:cNvSpPr>
          <p:nvPr>
            <p:ph type="ftr" idx="11"/>
          </p:nvPr>
        </p:nvSpPr>
        <p:spPr>
          <a:ln/>
        </p:spPr>
        <p:txBody>
          <a:bodyPr/>
          <a:lstStyle>
            <a:lvl1pPr>
              <a:defRPr/>
            </a:lvl1pPr>
          </a:lstStyle>
          <a:p>
            <a:pPr>
              <a:defRPr/>
            </a:pPr>
            <a:endParaRPr lang="fr-FR"/>
          </a:p>
        </p:txBody>
      </p:sp>
      <p:sp>
        <p:nvSpPr>
          <p:cNvPr id="9" name="Rectangle 5">
            <a:extLst>
              <a:ext uri="{FF2B5EF4-FFF2-40B4-BE49-F238E27FC236}">
                <a16:creationId xmlns:a16="http://schemas.microsoft.com/office/drawing/2014/main" id="{E32413C3-FE3F-42C4-87E5-08107F93604B}"/>
              </a:ext>
            </a:extLst>
          </p:cNvPr>
          <p:cNvSpPr>
            <a:spLocks noGrp="1" noChangeArrowheads="1"/>
          </p:cNvSpPr>
          <p:nvPr>
            <p:ph type="sldNum" idx="12"/>
          </p:nvPr>
        </p:nvSpPr>
        <p:spPr>
          <a:ln/>
        </p:spPr>
        <p:txBody>
          <a:bodyPr/>
          <a:lstStyle>
            <a:lvl1pPr>
              <a:defRPr/>
            </a:lvl1pPr>
          </a:lstStyle>
          <a:p>
            <a:pPr>
              <a:defRPr/>
            </a:pPr>
            <a:fld id="{396F78E9-8773-4D55-9BE5-3EBD8B287CCA}" type="slidenum">
              <a:rPr lang="fr-FR" altLang="fr-FR"/>
              <a:pPr>
                <a:defRPr/>
              </a:pPr>
              <a:t>‹N°›</a:t>
            </a:fld>
            <a:endParaRPr lang="fr-FR" altLang="fr-FR"/>
          </a:p>
        </p:txBody>
      </p:sp>
    </p:spTree>
    <p:extLst>
      <p:ext uri="{BB962C8B-B14F-4D97-AF65-F5344CB8AC3E}">
        <p14:creationId xmlns:p14="http://schemas.microsoft.com/office/powerpoint/2010/main" val="24146546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3">
            <a:extLst>
              <a:ext uri="{FF2B5EF4-FFF2-40B4-BE49-F238E27FC236}">
                <a16:creationId xmlns:a16="http://schemas.microsoft.com/office/drawing/2014/main" id="{01917A3B-A0FE-40C8-B407-54FD1DEDB70E}"/>
              </a:ext>
            </a:extLst>
          </p:cNvPr>
          <p:cNvSpPr>
            <a:spLocks noGrp="1" noChangeArrowheads="1"/>
          </p:cNvSpPr>
          <p:nvPr>
            <p:ph type="dt" idx="10"/>
          </p:nvPr>
        </p:nvSpPr>
        <p:spPr>
          <a:ln/>
        </p:spPr>
        <p:txBody>
          <a:bodyPr/>
          <a:lstStyle>
            <a:lvl1pPr>
              <a:defRPr/>
            </a:lvl1pPr>
          </a:lstStyle>
          <a:p>
            <a:pPr>
              <a:defRPr/>
            </a:pPr>
            <a:endParaRPr lang="fr-FR"/>
          </a:p>
        </p:txBody>
      </p:sp>
      <p:sp>
        <p:nvSpPr>
          <p:cNvPr id="4" name="Rectangle 4">
            <a:extLst>
              <a:ext uri="{FF2B5EF4-FFF2-40B4-BE49-F238E27FC236}">
                <a16:creationId xmlns:a16="http://schemas.microsoft.com/office/drawing/2014/main" id="{7BCF0835-3D4F-469C-9541-5D08DF2F5B52}"/>
              </a:ext>
            </a:extLst>
          </p:cNvPr>
          <p:cNvSpPr>
            <a:spLocks noGrp="1" noChangeArrowheads="1"/>
          </p:cNvSpPr>
          <p:nvPr>
            <p:ph type="ftr" idx="11"/>
          </p:nvPr>
        </p:nvSpPr>
        <p:spPr>
          <a:ln/>
        </p:spPr>
        <p:txBody>
          <a:bodyPr/>
          <a:lstStyle>
            <a:lvl1pPr>
              <a:defRPr/>
            </a:lvl1pPr>
          </a:lstStyle>
          <a:p>
            <a:pPr>
              <a:defRPr/>
            </a:pPr>
            <a:endParaRPr lang="fr-FR"/>
          </a:p>
        </p:txBody>
      </p:sp>
      <p:sp>
        <p:nvSpPr>
          <p:cNvPr id="5" name="Rectangle 5">
            <a:extLst>
              <a:ext uri="{FF2B5EF4-FFF2-40B4-BE49-F238E27FC236}">
                <a16:creationId xmlns:a16="http://schemas.microsoft.com/office/drawing/2014/main" id="{6C1553A9-D5A5-453B-A3B6-2C51292E14DD}"/>
              </a:ext>
            </a:extLst>
          </p:cNvPr>
          <p:cNvSpPr>
            <a:spLocks noGrp="1" noChangeArrowheads="1"/>
          </p:cNvSpPr>
          <p:nvPr>
            <p:ph type="sldNum" idx="12"/>
          </p:nvPr>
        </p:nvSpPr>
        <p:spPr>
          <a:ln/>
        </p:spPr>
        <p:txBody>
          <a:bodyPr/>
          <a:lstStyle>
            <a:lvl1pPr>
              <a:defRPr/>
            </a:lvl1pPr>
          </a:lstStyle>
          <a:p>
            <a:pPr>
              <a:defRPr/>
            </a:pPr>
            <a:fld id="{B56EB680-D25E-4032-8FE5-20CE645797BB}" type="slidenum">
              <a:rPr lang="fr-FR" altLang="fr-FR"/>
              <a:pPr>
                <a:defRPr/>
              </a:pPr>
              <a:t>‹N°›</a:t>
            </a:fld>
            <a:endParaRPr lang="fr-FR" altLang="fr-FR"/>
          </a:p>
        </p:txBody>
      </p:sp>
    </p:spTree>
    <p:extLst>
      <p:ext uri="{BB962C8B-B14F-4D97-AF65-F5344CB8AC3E}">
        <p14:creationId xmlns:p14="http://schemas.microsoft.com/office/powerpoint/2010/main" val="678395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0A13C03-A093-41E0-9A4C-853F81B0D3D3}"/>
              </a:ext>
            </a:extLst>
          </p:cNvPr>
          <p:cNvSpPr>
            <a:spLocks noGrp="1" noChangeArrowheads="1"/>
          </p:cNvSpPr>
          <p:nvPr>
            <p:ph type="dt" idx="10"/>
          </p:nvPr>
        </p:nvSpPr>
        <p:spPr>
          <a:ln/>
        </p:spPr>
        <p:txBody>
          <a:bodyPr/>
          <a:lstStyle>
            <a:lvl1pPr>
              <a:defRPr/>
            </a:lvl1pPr>
          </a:lstStyle>
          <a:p>
            <a:pPr>
              <a:defRPr/>
            </a:pPr>
            <a:endParaRPr lang="fr-FR"/>
          </a:p>
        </p:txBody>
      </p:sp>
      <p:sp>
        <p:nvSpPr>
          <p:cNvPr id="3" name="Rectangle 4">
            <a:extLst>
              <a:ext uri="{FF2B5EF4-FFF2-40B4-BE49-F238E27FC236}">
                <a16:creationId xmlns:a16="http://schemas.microsoft.com/office/drawing/2014/main" id="{0320E065-AF28-4602-91B8-3D2F25C7B2FD}"/>
              </a:ext>
            </a:extLst>
          </p:cNvPr>
          <p:cNvSpPr>
            <a:spLocks noGrp="1" noChangeArrowheads="1"/>
          </p:cNvSpPr>
          <p:nvPr>
            <p:ph type="ftr" idx="11"/>
          </p:nvPr>
        </p:nvSpPr>
        <p:spPr>
          <a:ln/>
        </p:spPr>
        <p:txBody>
          <a:bodyPr/>
          <a:lstStyle>
            <a:lvl1pPr>
              <a:defRPr/>
            </a:lvl1pPr>
          </a:lstStyle>
          <a:p>
            <a:pPr>
              <a:defRPr/>
            </a:pPr>
            <a:endParaRPr lang="fr-FR"/>
          </a:p>
        </p:txBody>
      </p:sp>
      <p:sp>
        <p:nvSpPr>
          <p:cNvPr id="4" name="Rectangle 5">
            <a:extLst>
              <a:ext uri="{FF2B5EF4-FFF2-40B4-BE49-F238E27FC236}">
                <a16:creationId xmlns:a16="http://schemas.microsoft.com/office/drawing/2014/main" id="{B69B353D-4E55-4DD8-B7E9-4773C3C70E7A}"/>
              </a:ext>
            </a:extLst>
          </p:cNvPr>
          <p:cNvSpPr>
            <a:spLocks noGrp="1" noChangeArrowheads="1"/>
          </p:cNvSpPr>
          <p:nvPr>
            <p:ph type="sldNum" idx="12"/>
          </p:nvPr>
        </p:nvSpPr>
        <p:spPr>
          <a:ln/>
        </p:spPr>
        <p:txBody>
          <a:bodyPr/>
          <a:lstStyle>
            <a:lvl1pPr>
              <a:defRPr/>
            </a:lvl1pPr>
          </a:lstStyle>
          <a:p>
            <a:pPr>
              <a:defRPr/>
            </a:pPr>
            <a:fld id="{223FA126-B126-4AFA-8812-2821D999F7DA}" type="slidenum">
              <a:rPr lang="fr-FR" altLang="fr-FR"/>
              <a:pPr>
                <a:defRPr/>
              </a:pPr>
              <a:t>‹N°›</a:t>
            </a:fld>
            <a:endParaRPr lang="fr-FR" altLang="fr-FR"/>
          </a:p>
        </p:txBody>
      </p:sp>
    </p:spTree>
    <p:extLst>
      <p:ext uri="{BB962C8B-B14F-4D97-AF65-F5344CB8AC3E}">
        <p14:creationId xmlns:p14="http://schemas.microsoft.com/office/powerpoint/2010/main" val="4109100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
            <a:extLst>
              <a:ext uri="{FF2B5EF4-FFF2-40B4-BE49-F238E27FC236}">
                <a16:creationId xmlns:a16="http://schemas.microsoft.com/office/drawing/2014/main" id="{8FB2C2F5-C09D-4705-93D5-ABED8396CDB2}"/>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A400DCF1-AA16-4FD1-8FF0-3942499DE055}"/>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6EDC70FB-2B42-47DE-9189-79368B43529C}"/>
              </a:ext>
            </a:extLst>
          </p:cNvPr>
          <p:cNvSpPr>
            <a:spLocks noGrp="1" noChangeArrowheads="1"/>
          </p:cNvSpPr>
          <p:nvPr>
            <p:ph type="sldNum" idx="12"/>
          </p:nvPr>
        </p:nvSpPr>
        <p:spPr>
          <a:ln/>
        </p:spPr>
        <p:txBody>
          <a:bodyPr/>
          <a:lstStyle>
            <a:lvl1pPr>
              <a:defRPr/>
            </a:lvl1pPr>
          </a:lstStyle>
          <a:p>
            <a:pPr>
              <a:defRPr/>
            </a:pPr>
            <a:fld id="{6F8CFA94-C10D-4446-BC36-BF91C77E293B}" type="slidenum">
              <a:rPr lang="fr-FR" altLang="fr-FR"/>
              <a:pPr>
                <a:defRPr/>
              </a:pPr>
              <a:t>‹N°›</a:t>
            </a:fld>
            <a:endParaRPr lang="fr-FR" altLang="fr-FR"/>
          </a:p>
        </p:txBody>
      </p:sp>
    </p:spTree>
    <p:extLst>
      <p:ext uri="{BB962C8B-B14F-4D97-AF65-F5344CB8AC3E}">
        <p14:creationId xmlns:p14="http://schemas.microsoft.com/office/powerpoint/2010/main" val="10175735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3">
            <a:extLst>
              <a:ext uri="{FF2B5EF4-FFF2-40B4-BE49-F238E27FC236}">
                <a16:creationId xmlns:a16="http://schemas.microsoft.com/office/drawing/2014/main" id="{5171BD22-CD2A-4FB1-B8D1-BE5D9AEAB09C}"/>
              </a:ext>
            </a:extLst>
          </p:cNvPr>
          <p:cNvSpPr>
            <a:spLocks noGrp="1" noChangeArrowheads="1"/>
          </p:cNvSpPr>
          <p:nvPr>
            <p:ph type="dt" idx="10"/>
          </p:nvPr>
        </p:nvSpPr>
        <p:spPr>
          <a:ln/>
        </p:spPr>
        <p:txBody>
          <a:bodyPr/>
          <a:lstStyle>
            <a:lvl1pPr>
              <a:defRPr/>
            </a:lvl1pPr>
          </a:lstStyle>
          <a:p>
            <a:pPr>
              <a:defRPr/>
            </a:pPr>
            <a:endParaRPr lang="fr-FR"/>
          </a:p>
        </p:txBody>
      </p:sp>
      <p:sp>
        <p:nvSpPr>
          <p:cNvPr id="6" name="Rectangle 4">
            <a:extLst>
              <a:ext uri="{FF2B5EF4-FFF2-40B4-BE49-F238E27FC236}">
                <a16:creationId xmlns:a16="http://schemas.microsoft.com/office/drawing/2014/main" id="{C960061D-7838-4AFC-9D7F-04DCE2013679}"/>
              </a:ext>
            </a:extLst>
          </p:cNvPr>
          <p:cNvSpPr>
            <a:spLocks noGrp="1" noChangeArrowheads="1"/>
          </p:cNvSpPr>
          <p:nvPr>
            <p:ph type="ftr" idx="11"/>
          </p:nvPr>
        </p:nvSpPr>
        <p:spPr>
          <a:ln/>
        </p:spPr>
        <p:txBody>
          <a:bodyPr/>
          <a:lstStyle>
            <a:lvl1pPr>
              <a:defRPr/>
            </a:lvl1pPr>
          </a:lstStyle>
          <a:p>
            <a:pPr>
              <a:defRPr/>
            </a:pPr>
            <a:endParaRPr lang="fr-FR"/>
          </a:p>
        </p:txBody>
      </p:sp>
      <p:sp>
        <p:nvSpPr>
          <p:cNvPr id="7" name="Rectangle 5">
            <a:extLst>
              <a:ext uri="{FF2B5EF4-FFF2-40B4-BE49-F238E27FC236}">
                <a16:creationId xmlns:a16="http://schemas.microsoft.com/office/drawing/2014/main" id="{A867CDC4-9883-4333-AED9-63A6D07F2AAF}"/>
              </a:ext>
            </a:extLst>
          </p:cNvPr>
          <p:cNvSpPr>
            <a:spLocks noGrp="1" noChangeArrowheads="1"/>
          </p:cNvSpPr>
          <p:nvPr>
            <p:ph type="sldNum" idx="12"/>
          </p:nvPr>
        </p:nvSpPr>
        <p:spPr>
          <a:ln/>
        </p:spPr>
        <p:txBody>
          <a:bodyPr/>
          <a:lstStyle>
            <a:lvl1pPr>
              <a:defRPr/>
            </a:lvl1pPr>
          </a:lstStyle>
          <a:p>
            <a:pPr>
              <a:defRPr/>
            </a:pPr>
            <a:fld id="{4DABEBC5-89F8-4066-A7CC-C56D935E5CAB}" type="slidenum">
              <a:rPr lang="fr-FR" altLang="fr-FR"/>
              <a:pPr>
                <a:defRPr/>
              </a:pPr>
              <a:t>‹N°›</a:t>
            </a:fld>
            <a:endParaRPr lang="fr-FR" altLang="fr-FR"/>
          </a:p>
        </p:txBody>
      </p:sp>
    </p:spTree>
    <p:extLst>
      <p:ext uri="{BB962C8B-B14F-4D97-AF65-F5344CB8AC3E}">
        <p14:creationId xmlns:p14="http://schemas.microsoft.com/office/powerpoint/2010/main" val="13982041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B4ED924-EA15-464D-AA1B-22997E1D08AB}"/>
              </a:ext>
            </a:extLst>
          </p:cNvPr>
          <p:cNvSpPr>
            <a:spLocks noGrp="1" noChangeArrowheads="1"/>
          </p:cNvSpPr>
          <p:nvPr>
            <p:ph type="title"/>
          </p:nvPr>
        </p:nvSpPr>
        <p:spPr bwMode="auto">
          <a:xfrm>
            <a:off x="685800" y="463550"/>
            <a:ext cx="7770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7" name="Rectangle 2">
            <a:extLst>
              <a:ext uri="{FF2B5EF4-FFF2-40B4-BE49-F238E27FC236}">
                <a16:creationId xmlns:a16="http://schemas.microsoft.com/office/drawing/2014/main" id="{7B176640-25CF-45D4-AC53-4286A66C678E}"/>
              </a:ext>
            </a:extLst>
          </p:cNvPr>
          <p:cNvSpPr>
            <a:spLocks noGrp="1" noChangeArrowheads="1"/>
          </p:cNvSpPr>
          <p:nvPr>
            <p:ph type="body" idx="1"/>
          </p:nvPr>
        </p:nvSpPr>
        <p:spPr bwMode="auto">
          <a:xfrm>
            <a:off x="685800" y="1981200"/>
            <a:ext cx="77708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2" name="Rectangle 3">
            <a:extLst>
              <a:ext uri="{FF2B5EF4-FFF2-40B4-BE49-F238E27FC236}">
                <a16:creationId xmlns:a16="http://schemas.microsoft.com/office/drawing/2014/main" id="{3065C14D-A701-4CC6-ABC9-D9C82103D18E}"/>
              </a:ext>
            </a:extLst>
          </p:cNvPr>
          <p:cNvSpPr>
            <a:spLocks noGrp="1" noChangeArrowheads="1"/>
          </p:cNvSpPr>
          <p:nvPr>
            <p:ph type="dt"/>
          </p:nvPr>
        </p:nvSpPr>
        <p:spPr bwMode="auto">
          <a:xfrm>
            <a:off x="685800" y="6248400"/>
            <a:ext cx="1903413" cy="458788"/>
          </a:xfrm>
          <a:prstGeom prst="rect">
            <a:avLst/>
          </a:prstGeom>
          <a:noFill/>
          <a:ln>
            <a:noFill/>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80" charset="-128"/>
                <a:cs typeface="+mn-cs"/>
              </a:defRPr>
            </a:lvl1pPr>
          </a:lstStyle>
          <a:p>
            <a:pPr>
              <a:defRPr/>
            </a:pPr>
            <a:endParaRPr lang="fr-FR"/>
          </a:p>
        </p:txBody>
      </p:sp>
      <p:sp>
        <p:nvSpPr>
          <p:cNvPr id="1028" name="Rectangle 4">
            <a:extLst>
              <a:ext uri="{FF2B5EF4-FFF2-40B4-BE49-F238E27FC236}">
                <a16:creationId xmlns:a16="http://schemas.microsoft.com/office/drawing/2014/main" id="{3D5A8A20-FC20-4AB0-85C8-184870614680}"/>
              </a:ext>
            </a:extLst>
          </p:cNvPr>
          <p:cNvSpPr>
            <a:spLocks noGrp="1" noChangeArrowheads="1"/>
          </p:cNvSpPr>
          <p:nvPr>
            <p:ph type="ftr"/>
          </p:nvPr>
        </p:nvSpPr>
        <p:spPr bwMode="auto">
          <a:xfrm>
            <a:off x="3124200" y="6248400"/>
            <a:ext cx="2894013" cy="458788"/>
          </a:xfrm>
          <a:prstGeom prst="rect">
            <a:avLst/>
          </a:prstGeom>
          <a:noFill/>
          <a:ln>
            <a:noFill/>
          </a:ln>
          <a:effec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80" charset="-128"/>
                <a:cs typeface="+mn-cs"/>
              </a:defRPr>
            </a:lvl1pPr>
          </a:lstStyle>
          <a:p>
            <a:pPr>
              <a:defRPr/>
            </a:pPr>
            <a:endParaRPr lang="fr-FR"/>
          </a:p>
        </p:txBody>
      </p:sp>
      <p:sp>
        <p:nvSpPr>
          <p:cNvPr id="1029" name="Rectangle 5">
            <a:extLst>
              <a:ext uri="{FF2B5EF4-FFF2-40B4-BE49-F238E27FC236}">
                <a16:creationId xmlns:a16="http://schemas.microsoft.com/office/drawing/2014/main" id="{CF329B56-4E98-44D0-B1D3-E65A10A3301E}"/>
              </a:ext>
            </a:extLst>
          </p:cNvPr>
          <p:cNvSpPr>
            <a:spLocks noGrp="1" noChangeArrowheads="1"/>
          </p:cNvSpPr>
          <p:nvPr>
            <p:ph type="sldNum"/>
          </p:nvPr>
        </p:nvSpPr>
        <p:spPr bwMode="auto">
          <a:xfrm>
            <a:off x="6553200" y="6248400"/>
            <a:ext cx="1903413" cy="458788"/>
          </a:xfrm>
          <a:prstGeom prst="rect">
            <a:avLst/>
          </a:prstGeom>
          <a:noFill/>
          <a:ln>
            <a:noFill/>
          </a:ln>
          <a:effectLst/>
        </p:spPr>
        <p:txBody>
          <a:bodyPr vert="horz" wrap="square" lIns="90000" tIns="46800" rIns="90000" bIns="46800" numCol="1" anchor="t" anchorCtr="0" compatLnSpc="1">
            <a:prstTxWarp prst="textNoShape">
              <a:avLst/>
            </a:prstTxWarp>
          </a:bodyPr>
          <a:lstStyle>
            <a:lvl1pPr>
              <a:buSzPct val="100000"/>
              <a:defRPr>
                <a:solidFill>
                  <a:srgbClr val="000000"/>
                </a:solidFill>
              </a:defRPr>
            </a:lvl1pPr>
          </a:lstStyle>
          <a:p>
            <a:pPr>
              <a:defRPr/>
            </a:pPr>
            <a:fld id="{973D5588-DCF5-469F-BC74-7F0C9AA943A0}"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ＭＳ Ｐゴシック" pitchFamily="-1" charset="-128"/>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itchFamily="80" charset="-128"/>
          <a:cs typeface="ＭＳ Ｐゴシック" pitchFamily="-1" charset="-128"/>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itchFamily="80" charset="-128"/>
          <a:cs typeface="ＭＳ Ｐゴシック" pitchFamily="-1" charset="-128"/>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itchFamily="80" charset="-128"/>
          <a:cs typeface="ＭＳ Ｐゴシック" pitchFamily="-1" charset="-128"/>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pitchFamily="80" charset="-128"/>
          <a:cs typeface="ＭＳ Ｐゴシック" pitchFamily="-1" charset="-128"/>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80" charset="-128"/>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80" charset="-128"/>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80" charset="-128"/>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ＭＳ Ｐゴシック" pitchFamily="8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ＭＳ Ｐゴシック" pitchFamily="-1" charset="-128"/>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CA098B4-270A-4187-94BC-EAA2524D12F0}"/>
              </a:ext>
            </a:extLst>
          </p:cNvPr>
          <p:cNvSpPr txBox="1">
            <a:spLocks noChangeArrowheads="1"/>
          </p:cNvSpPr>
          <p:nvPr/>
        </p:nvSpPr>
        <p:spPr bwMode="auto">
          <a:xfrm>
            <a:off x="2843808" y="188684"/>
            <a:ext cx="5608042" cy="1125537"/>
          </a:xfrm>
          <a:prstGeom prst="rect">
            <a:avLst/>
          </a:prstGeom>
          <a:solidFill>
            <a:srgbClr val="C2F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ＭＳ Ｐゴシック" pitchFamily="-1" charset="-128"/>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a:lstStyle>
          <a:p>
            <a:pPr marL="0" indent="0" algn="ct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kern="0">
                <a:latin typeface="Arial Black" panose="020B0A04020102020204" pitchFamily="34" charset="0"/>
              </a:rPr>
              <a:t>Le tourisme: une activité mondialisée</a:t>
            </a:r>
            <a:endParaRPr lang="fr-FR" altLang="fr-FR" kern="0" dirty="0">
              <a:latin typeface="Arial Black" panose="020B0A04020102020204" pitchFamily="34" charset="0"/>
            </a:endParaRPr>
          </a:p>
        </p:txBody>
      </p:sp>
      <p:sp>
        <p:nvSpPr>
          <p:cNvPr id="5" name="ZoneTexte 4">
            <a:extLst>
              <a:ext uri="{FF2B5EF4-FFF2-40B4-BE49-F238E27FC236}">
                <a16:creationId xmlns:a16="http://schemas.microsoft.com/office/drawing/2014/main" id="{9EFF5D70-E2C2-4074-A682-0383FB1ADBF2}"/>
              </a:ext>
            </a:extLst>
          </p:cNvPr>
          <p:cNvSpPr txBox="1">
            <a:spLocks noChangeArrowheads="1"/>
          </p:cNvSpPr>
          <p:nvPr/>
        </p:nvSpPr>
        <p:spPr bwMode="auto">
          <a:xfrm rot="-1621035">
            <a:off x="50800" y="715963"/>
            <a:ext cx="252095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b="1" dirty="0">
                <a:solidFill>
                  <a:schemeClr val="tx1"/>
                </a:solidFill>
              </a:rPr>
              <a:t>Chapitre 1 d’introduction</a:t>
            </a:r>
          </a:p>
        </p:txBody>
      </p:sp>
      <p:sp>
        <p:nvSpPr>
          <p:cNvPr id="6" name="ZoneTexte 5">
            <a:extLst>
              <a:ext uri="{FF2B5EF4-FFF2-40B4-BE49-F238E27FC236}">
                <a16:creationId xmlns:a16="http://schemas.microsoft.com/office/drawing/2014/main" id="{08260B11-2F32-4D21-80C9-962C43F4924F}"/>
              </a:ext>
            </a:extLst>
          </p:cNvPr>
          <p:cNvSpPr txBox="1">
            <a:spLocks noChangeArrowheads="1"/>
          </p:cNvSpPr>
          <p:nvPr/>
        </p:nvSpPr>
        <p:spPr bwMode="auto">
          <a:xfrm>
            <a:off x="1007268" y="1891392"/>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000" b="1" u="sng" dirty="0">
                <a:solidFill>
                  <a:schemeClr val="accent2"/>
                </a:solidFill>
                <a:latin typeface="Verdana" panose="020B0604030504040204" pitchFamily="34" charset="0"/>
              </a:rPr>
              <a:t>Introduction</a:t>
            </a:r>
          </a:p>
        </p:txBody>
      </p:sp>
      <p:sp>
        <p:nvSpPr>
          <p:cNvPr id="7" name="ZoneTexte 6">
            <a:extLst>
              <a:ext uri="{FF2B5EF4-FFF2-40B4-BE49-F238E27FC236}">
                <a16:creationId xmlns:a16="http://schemas.microsoft.com/office/drawing/2014/main" id="{C57396F2-CEFD-4D7A-A293-D98DB174F272}"/>
              </a:ext>
            </a:extLst>
          </p:cNvPr>
          <p:cNvSpPr txBox="1">
            <a:spLocks noChangeArrowheads="1"/>
          </p:cNvSpPr>
          <p:nvPr/>
        </p:nvSpPr>
        <p:spPr bwMode="auto">
          <a:xfrm>
            <a:off x="251520" y="2379548"/>
            <a:ext cx="3887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000" b="1" dirty="0">
                <a:solidFill>
                  <a:schemeClr val="tx1"/>
                </a:solidFill>
                <a:latin typeface="Verdana" panose="020B0604030504040204" pitchFamily="34" charset="0"/>
              </a:rPr>
              <a:t>Présentation du chapitre</a:t>
            </a:r>
          </a:p>
        </p:txBody>
      </p:sp>
      <p:sp>
        <p:nvSpPr>
          <p:cNvPr id="8" name="ZoneTexte 7">
            <a:extLst>
              <a:ext uri="{FF2B5EF4-FFF2-40B4-BE49-F238E27FC236}">
                <a16:creationId xmlns:a16="http://schemas.microsoft.com/office/drawing/2014/main" id="{6B9A3BB8-C07A-4A2B-87DE-903F933A6C40}"/>
              </a:ext>
            </a:extLst>
          </p:cNvPr>
          <p:cNvSpPr txBox="1"/>
          <p:nvPr/>
        </p:nvSpPr>
        <p:spPr>
          <a:xfrm>
            <a:off x="222984" y="2896533"/>
            <a:ext cx="8713787" cy="706438"/>
          </a:xfrm>
          <a:prstGeom prst="rect">
            <a:avLst/>
          </a:prstGeom>
          <a:solidFill>
            <a:schemeClr val="bg2">
              <a:lumMod val="20000"/>
              <a:lumOff val="80000"/>
            </a:schemeClr>
          </a:solidFill>
        </p:spPr>
        <p:txBody>
          <a:bodyPr>
            <a:spAutoFit/>
          </a:bodyPr>
          <a:lstStyle/>
          <a:p>
            <a:pPr>
              <a:defRPr/>
            </a:pPr>
            <a:r>
              <a:rPr lang="fr-FR" sz="2000" b="1" i="1" dirty="0">
                <a:solidFill>
                  <a:schemeClr val="tx1"/>
                </a:solidFill>
                <a:latin typeface="Verdana" panose="020B0604030504040204" pitchFamily="34" charset="0"/>
                <a:ea typeface="Verdana" panose="020B0604030504040204" pitchFamily="34" charset="0"/>
              </a:rPr>
              <a:t>Problématique : En quoi le tourisme est-il un des reflets et un des acteurs de la mondialisation ?</a:t>
            </a:r>
          </a:p>
        </p:txBody>
      </p:sp>
      <p:sp>
        <p:nvSpPr>
          <p:cNvPr id="9" name="ZoneTexte 8">
            <a:extLst>
              <a:ext uri="{FF2B5EF4-FFF2-40B4-BE49-F238E27FC236}">
                <a16:creationId xmlns:a16="http://schemas.microsoft.com/office/drawing/2014/main" id="{7CA16102-4E90-4041-A242-BD46382785BF}"/>
              </a:ext>
            </a:extLst>
          </p:cNvPr>
          <p:cNvSpPr txBox="1">
            <a:spLocks noChangeArrowheads="1"/>
          </p:cNvSpPr>
          <p:nvPr/>
        </p:nvSpPr>
        <p:spPr bwMode="auto">
          <a:xfrm>
            <a:off x="165417" y="3681012"/>
            <a:ext cx="89487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2000" b="1" dirty="0">
                <a:solidFill>
                  <a:schemeClr val="tx1"/>
                </a:solidFill>
                <a:latin typeface="Verdana" panose="020B0604030504040204" pitchFamily="34" charset="0"/>
              </a:rPr>
              <a:t>Plan</a:t>
            </a:r>
          </a:p>
          <a:p>
            <a:r>
              <a:rPr lang="fr-FR" altLang="fr-FR" sz="2000" b="1" dirty="0">
                <a:solidFill>
                  <a:schemeClr val="tx1"/>
                </a:solidFill>
                <a:latin typeface="Verdana" panose="020B0604030504040204" pitchFamily="34" charset="0"/>
              </a:rPr>
              <a:t>I Aspects généraux du tourisme</a:t>
            </a:r>
          </a:p>
          <a:p>
            <a:r>
              <a:rPr lang="fr-FR" altLang="fr-FR" sz="2000" b="1" dirty="0">
                <a:solidFill>
                  <a:schemeClr val="tx1"/>
                </a:solidFill>
                <a:latin typeface="Verdana" panose="020B0604030504040204" pitchFamily="34" charset="0"/>
              </a:rPr>
              <a:t>II La mondialisation du tourisme, la mondialisation par le tourisme</a:t>
            </a:r>
          </a:p>
          <a:p>
            <a:r>
              <a:rPr lang="fr-FR" altLang="fr-FR" sz="2000" b="1" dirty="0">
                <a:solidFill>
                  <a:schemeClr val="tx1"/>
                </a:solidFill>
                <a:latin typeface="Verdana" panose="020B0604030504040204" pitchFamily="34" charset="0"/>
              </a:rPr>
              <a:t>III Les facteurs impactant le tourisme mondial</a:t>
            </a:r>
          </a:p>
        </p:txBody>
      </p:sp>
      <p:sp>
        <p:nvSpPr>
          <p:cNvPr id="10" name="ZoneTexte 9">
            <a:extLst>
              <a:ext uri="{FF2B5EF4-FFF2-40B4-BE49-F238E27FC236}">
                <a16:creationId xmlns:a16="http://schemas.microsoft.com/office/drawing/2014/main" id="{D00D5ECA-BB7E-4503-B90D-59BD66CC8685}"/>
              </a:ext>
            </a:extLst>
          </p:cNvPr>
          <p:cNvSpPr txBox="1">
            <a:spLocks noChangeArrowheads="1"/>
          </p:cNvSpPr>
          <p:nvPr/>
        </p:nvSpPr>
        <p:spPr bwMode="auto">
          <a:xfrm>
            <a:off x="467544" y="5445224"/>
            <a:ext cx="7560840" cy="1015663"/>
          </a:xfrm>
          <a:prstGeom prst="rect">
            <a:avLst/>
          </a:prstGeom>
          <a:solidFill>
            <a:schemeClr val="bg2">
              <a:lumMod val="20000"/>
              <a:lumOff val="80000"/>
            </a:schemeClr>
          </a:solidFill>
          <a:ln>
            <a:noFill/>
          </a:ln>
        </p:spPr>
        <p:txBody>
          <a:bodyPr wrap="square">
            <a:spAutoFit/>
          </a:bodyPr>
          <a:lstStyle/>
          <a:p>
            <a:r>
              <a:rPr lang="fr-FR" altLang="fr-FR" sz="2000" b="1" dirty="0">
                <a:solidFill>
                  <a:srgbClr val="53672F"/>
                </a:solidFill>
                <a:latin typeface="Verdana" panose="020B0604030504040204" pitchFamily="34" charset="0"/>
              </a:rPr>
              <a:t>Prérequis : Maîtriser les continents, les océans et les grands espaces géographiques</a:t>
            </a:r>
          </a:p>
          <a:p>
            <a:endParaRPr lang="fr-FR" altLang="fr-FR" sz="2000" b="1" dirty="0">
              <a:solidFill>
                <a:srgbClr val="53672F"/>
              </a:solidFill>
              <a:latin typeface="Verdana" panose="020B0604030504040204" pitchFamily="34" charset="0"/>
            </a:endParaRPr>
          </a:p>
        </p:txBody>
      </p:sp>
    </p:spTree>
    <p:extLst>
      <p:ext uri="{BB962C8B-B14F-4D97-AF65-F5344CB8AC3E}">
        <p14:creationId xmlns:p14="http://schemas.microsoft.com/office/powerpoint/2010/main" val="41641064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625CC70-26D1-440E-8A28-D5D955E7F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 y="908720"/>
            <a:ext cx="8830376" cy="5112568"/>
          </a:xfrm>
          <a:prstGeom prst="rect">
            <a:avLst/>
          </a:prstGeom>
        </p:spPr>
      </p:pic>
    </p:spTree>
    <p:extLst>
      <p:ext uri="{BB962C8B-B14F-4D97-AF65-F5344CB8AC3E}">
        <p14:creationId xmlns:p14="http://schemas.microsoft.com/office/powerpoint/2010/main" val="20963057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274281C-6C79-4930-BFBE-9975CCF64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42" y="0"/>
            <a:ext cx="7266516" cy="6536546"/>
          </a:xfrm>
          <a:prstGeom prst="rect">
            <a:avLst/>
          </a:prstGeom>
        </p:spPr>
      </p:pic>
    </p:spTree>
    <p:extLst>
      <p:ext uri="{BB962C8B-B14F-4D97-AF65-F5344CB8AC3E}">
        <p14:creationId xmlns:p14="http://schemas.microsoft.com/office/powerpoint/2010/main" val="17322398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43C0CD7-5EA1-40A2-BFFE-5579CDA63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752" y="86488"/>
            <a:ext cx="7077628" cy="6579860"/>
          </a:xfrm>
          <a:prstGeom prst="rect">
            <a:avLst/>
          </a:prstGeom>
        </p:spPr>
      </p:pic>
      <p:sp>
        <p:nvSpPr>
          <p:cNvPr id="2" name="ZoneTexte 1">
            <a:extLst>
              <a:ext uri="{FF2B5EF4-FFF2-40B4-BE49-F238E27FC236}">
                <a16:creationId xmlns:a16="http://schemas.microsoft.com/office/drawing/2014/main" id="{EE194CBE-927F-4F9A-B390-84F3ADE38E4A}"/>
              </a:ext>
            </a:extLst>
          </p:cNvPr>
          <p:cNvSpPr txBox="1"/>
          <p:nvPr/>
        </p:nvSpPr>
        <p:spPr>
          <a:xfrm>
            <a:off x="73544" y="5342909"/>
            <a:ext cx="1872208" cy="1323439"/>
          </a:xfrm>
          <a:prstGeom prst="rect">
            <a:avLst/>
          </a:prstGeom>
          <a:solidFill>
            <a:schemeClr val="bg1"/>
          </a:solidFill>
        </p:spPr>
        <p:txBody>
          <a:bodyPr wrap="square" rtlCol="0">
            <a:spAutoFit/>
          </a:bodyPr>
          <a:lstStyle/>
          <a:p>
            <a:r>
              <a:rPr lang="fr-FR" sz="2000" dirty="0">
                <a:solidFill>
                  <a:schemeClr val="tx1"/>
                </a:solidFill>
              </a:rPr>
              <a:t>Les densités de population en Asie du Sud et de l’Est</a:t>
            </a:r>
          </a:p>
        </p:txBody>
      </p:sp>
      <p:pic>
        <p:nvPicPr>
          <p:cNvPr id="8" name="Image 7">
            <a:extLst>
              <a:ext uri="{FF2B5EF4-FFF2-40B4-BE49-F238E27FC236}">
                <a16:creationId xmlns:a16="http://schemas.microsoft.com/office/drawing/2014/main" id="{CC3E1CB0-291A-4FE0-9C4C-538C084AC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8" y="925136"/>
            <a:ext cx="2041909" cy="855290"/>
          </a:xfrm>
          <a:prstGeom prst="rect">
            <a:avLst/>
          </a:prstGeom>
        </p:spPr>
      </p:pic>
      <p:pic>
        <p:nvPicPr>
          <p:cNvPr id="10" name="Image 9">
            <a:extLst>
              <a:ext uri="{FF2B5EF4-FFF2-40B4-BE49-F238E27FC236}">
                <a16:creationId xmlns:a16="http://schemas.microsoft.com/office/drawing/2014/main" id="{BC0D519A-1A1F-4F66-9727-710CF1346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43" y="102904"/>
            <a:ext cx="3294365" cy="805816"/>
          </a:xfrm>
          <a:prstGeom prst="rect">
            <a:avLst/>
          </a:prstGeom>
        </p:spPr>
      </p:pic>
    </p:spTree>
    <p:extLst>
      <p:ext uri="{BB962C8B-B14F-4D97-AF65-F5344CB8AC3E}">
        <p14:creationId xmlns:p14="http://schemas.microsoft.com/office/powerpoint/2010/main" val="11537405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330AF4-9CCB-40D8-937A-CA3B15682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31" y="620688"/>
            <a:ext cx="8706422" cy="5472608"/>
          </a:xfrm>
          <a:prstGeom prst="rect">
            <a:avLst/>
          </a:prstGeom>
        </p:spPr>
      </p:pic>
    </p:spTree>
    <p:extLst>
      <p:ext uri="{BB962C8B-B14F-4D97-AF65-F5344CB8AC3E}">
        <p14:creationId xmlns:p14="http://schemas.microsoft.com/office/powerpoint/2010/main" val="38673206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FA76BB5-9876-454E-B98E-1BAB53392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8927"/>
            <a:ext cx="7812361" cy="6762409"/>
          </a:xfrm>
          <a:prstGeom prst="rect">
            <a:avLst/>
          </a:prstGeom>
        </p:spPr>
      </p:pic>
    </p:spTree>
    <p:extLst>
      <p:ext uri="{BB962C8B-B14F-4D97-AF65-F5344CB8AC3E}">
        <p14:creationId xmlns:p14="http://schemas.microsoft.com/office/powerpoint/2010/main" val="31922636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BB416E-6467-4E8D-9C40-0DF79AD0A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7" y="476672"/>
            <a:ext cx="8917812" cy="5832648"/>
          </a:xfrm>
          <a:prstGeom prst="rect">
            <a:avLst/>
          </a:prstGeom>
        </p:spPr>
      </p:pic>
    </p:spTree>
    <p:extLst>
      <p:ext uri="{BB962C8B-B14F-4D97-AF65-F5344CB8AC3E}">
        <p14:creationId xmlns:p14="http://schemas.microsoft.com/office/powerpoint/2010/main" val="14353243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4D89695-DFD4-4B2B-81B3-FC152EDF4A26}"/>
              </a:ext>
            </a:extLst>
          </p:cNvPr>
          <p:cNvSpPr txBox="1"/>
          <p:nvPr/>
        </p:nvSpPr>
        <p:spPr>
          <a:xfrm>
            <a:off x="107505" y="260648"/>
            <a:ext cx="2448272" cy="2246769"/>
          </a:xfrm>
          <a:prstGeom prst="rect">
            <a:avLst/>
          </a:prstGeom>
          <a:solidFill>
            <a:schemeClr val="bg1"/>
          </a:solidFill>
        </p:spPr>
        <p:txBody>
          <a:bodyPr wrap="square" rtlCol="0">
            <a:spAutoFit/>
          </a:bodyPr>
          <a:lstStyle/>
          <a:p>
            <a:r>
              <a:rPr lang="fr-FR" sz="2000" b="1" dirty="0">
                <a:solidFill>
                  <a:srgbClr val="FF0000"/>
                </a:solidFill>
                <a:latin typeface="Verdana" panose="020B0604030504040204" pitchFamily="34" charset="0"/>
                <a:ea typeface="Verdana" panose="020B0604030504040204" pitchFamily="34" charset="0"/>
              </a:rPr>
              <a:t>L’émergence des pays en développement (PED) et des pays émergents   (doc 5)</a:t>
            </a:r>
            <a:endParaRPr lang="fr-FR" sz="2000" dirty="0">
              <a:solidFill>
                <a:srgbClr val="FF0000"/>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032DED8D-078E-45B9-8730-D69179068158}"/>
              </a:ext>
            </a:extLst>
          </p:cNvPr>
          <p:cNvSpPr txBox="1"/>
          <p:nvPr/>
        </p:nvSpPr>
        <p:spPr>
          <a:xfrm>
            <a:off x="107504" y="2708920"/>
            <a:ext cx="2448272" cy="2554545"/>
          </a:xfrm>
          <a:prstGeom prst="rect">
            <a:avLst/>
          </a:prstGeom>
          <a:solidFill>
            <a:schemeClr val="bg1"/>
          </a:solidFill>
        </p:spPr>
        <p:txBody>
          <a:bodyPr wrap="square" rtlCol="0">
            <a:spAutoFit/>
          </a:bodyPr>
          <a:lstStyle/>
          <a:p>
            <a:r>
              <a:rPr lang="fr-FR" sz="2000" b="1" dirty="0">
                <a:solidFill>
                  <a:schemeClr val="tx1"/>
                </a:solidFill>
                <a:latin typeface="Verdana" panose="020B0604030504040204" pitchFamily="34" charset="0"/>
                <a:ea typeface="Verdana" panose="020B0604030504040204" pitchFamily="34" charset="0"/>
              </a:rPr>
              <a:t>PED et pays émergents (Brésil, Inde, Chine, Afrique du Sud) = hausse des arrivées depuis 20 ans.</a:t>
            </a:r>
            <a:endParaRPr lang="fr-FR" sz="2000" dirty="0">
              <a:solidFill>
                <a:schemeClr val="tx1"/>
              </a:solidFill>
              <a:latin typeface="Verdana" panose="020B0604030504040204" pitchFamily="34" charset="0"/>
              <a:ea typeface="Verdana" panose="020B0604030504040204" pitchFamily="34" charset="0"/>
            </a:endParaRPr>
          </a:p>
        </p:txBody>
      </p:sp>
      <p:pic>
        <p:nvPicPr>
          <p:cNvPr id="8" name="Image 7">
            <a:extLst>
              <a:ext uri="{FF2B5EF4-FFF2-40B4-BE49-F238E27FC236}">
                <a16:creationId xmlns:a16="http://schemas.microsoft.com/office/drawing/2014/main" id="{BE743DCC-6702-4BFF-AD4C-C0A42173F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82976"/>
            <a:ext cx="6480720" cy="6692048"/>
          </a:xfrm>
          <a:prstGeom prst="rect">
            <a:avLst/>
          </a:prstGeom>
        </p:spPr>
      </p:pic>
    </p:spTree>
    <p:extLst>
      <p:ext uri="{BB962C8B-B14F-4D97-AF65-F5344CB8AC3E}">
        <p14:creationId xmlns:p14="http://schemas.microsoft.com/office/powerpoint/2010/main" val="5664673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8975E6E-39D8-4DC5-BDFA-699AB12331E0}"/>
              </a:ext>
            </a:extLst>
          </p:cNvPr>
          <p:cNvPicPr>
            <a:picLocks noChangeAspect="1"/>
          </p:cNvPicPr>
          <p:nvPr/>
        </p:nvPicPr>
        <p:blipFill>
          <a:blip r:embed="rId2"/>
          <a:stretch>
            <a:fillRect/>
          </a:stretch>
        </p:blipFill>
        <p:spPr>
          <a:xfrm>
            <a:off x="179511" y="116632"/>
            <a:ext cx="8743187" cy="5112568"/>
          </a:xfrm>
          <a:prstGeom prst="rect">
            <a:avLst/>
          </a:prstGeom>
        </p:spPr>
      </p:pic>
      <p:sp>
        <p:nvSpPr>
          <p:cNvPr id="3" name="ZoneTexte 2">
            <a:extLst>
              <a:ext uri="{FF2B5EF4-FFF2-40B4-BE49-F238E27FC236}">
                <a16:creationId xmlns:a16="http://schemas.microsoft.com/office/drawing/2014/main" id="{FAE81D53-2A98-4944-8E98-B191F0323A59}"/>
              </a:ext>
            </a:extLst>
          </p:cNvPr>
          <p:cNvSpPr txBox="1"/>
          <p:nvPr/>
        </p:nvSpPr>
        <p:spPr>
          <a:xfrm>
            <a:off x="2627784" y="2694887"/>
            <a:ext cx="100811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Égypte</a:t>
            </a:r>
          </a:p>
        </p:txBody>
      </p:sp>
      <p:sp>
        <p:nvSpPr>
          <p:cNvPr id="6" name="ZoneTexte 5">
            <a:extLst>
              <a:ext uri="{FF2B5EF4-FFF2-40B4-BE49-F238E27FC236}">
                <a16:creationId xmlns:a16="http://schemas.microsoft.com/office/drawing/2014/main" id="{A505EEAC-386C-4ABD-9455-6C33952527AB}"/>
              </a:ext>
            </a:extLst>
          </p:cNvPr>
          <p:cNvSpPr txBox="1"/>
          <p:nvPr/>
        </p:nvSpPr>
        <p:spPr>
          <a:xfrm>
            <a:off x="4067944" y="2795736"/>
            <a:ext cx="1152128" cy="584775"/>
          </a:xfrm>
          <a:prstGeom prst="rect">
            <a:avLst/>
          </a:prstGeom>
          <a:noFill/>
        </p:spPr>
        <p:txBody>
          <a:bodyPr wrap="square" rtlCol="0">
            <a:spAutoFit/>
          </a:bodyPr>
          <a:lstStyle/>
          <a:p>
            <a:r>
              <a:rPr lang="fr-FR" sz="1600" dirty="0">
                <a:solidFill>
                  <a:schemeClr val="tx1"/>
                </a:solidFill>
                <a:latin typeface="Arial Black" panose="020B0A04020102020204" pitchFamily="34" charset="0"/>
              </a:rPr>
              <a:t>Arabie</a:t>
            </a:r>
          </a:p>
          <a:p>
            <a:r>
              <a:rPr lang="fr-FR" sz="1600" dirty="0">
                <a:solidFill>
                  <a:schemeClr val="tx1"/>
                </a:solidFill>
                <a:latin typeface="Arial Black" panose="020B0A04020102020204" pitchFamily="34" charset="0"/>
              </a:rPr>
              <a:t>saoudite</a:t>
            </a:r>
          </a:p>
        </p:txBody>
      </p:sp>
      <p:sp>
        <p:nvSpPr>
          <p:cNvPr id="7" name="ZoneTexte 6">
            <a:extLst>
              <a:ext uri="{FF2B5EF4-FFF2-40B4-BE49-F238E27FC236}">
                <a16:creationId xmlns:a16="http://schemas.microsoft.com/office/drawing/2014/main" id="{2B17B57F-12BF-435B-853F-411695EE87E9}"/>
              </a:ext>
            </a:extLst>
          </p:cNvPr>
          <p:cNvSpPr txBox="1"/>
          <p:nvPr/>
        </p:nvSpPr>
        <p:spPr>
          <a:xfrm>
            <a:off x="3134520" y="880096"/>
            <a:ext cx="1293464"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Turquie</a:t>
            </a:r>
          </a:p>
        </p:txBody>
      </p:sp>
      <p:sp>
        <p:nvSpPr>
          <p:cNvPr id="8" name="ZoneTexte 7">
            <a:extLst>
              <a:ext uri="{FF2B5EF4-FFF2-40B4-BE49-F238E27FC236}">
                <a16:creationId xmlns:a16="http://schemas.microsoft.com/office/drawing/2014/main" id="{BF963A32-18AE-42F1-8A59-8B88EC97D51A}"/>
              </a:ext>
            </a:extLst>
          </p:cNvPr>
          <p:cNvSpPr txBox="1"/>
          <p:nvPr/>
        </p:nvSpPr>
        <p:spPr>
          <a:xfrm>
            <a:off x="4211960" y="1804440"/>
            <a:ext cx="64807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Irak</a:t>
            </a:r>
          </a:p>
        </p:txBody>
      </p:sp>
      <p:sp>
        <p:nvSpPr>
          <p:cNvPr id="9" name="ZoneTexte 8">
            <a:extLst>
              <a:ext uri="{FF2B5EF4-FFF2-40B4-BE49-F238E27FC236}">
                <a16:creationId xmlns:a16="http://schemas.microsoft.com/office/drawing/2014/main" id="{C3D81DC8-829E-4CE4-BE32-A9D2D1BC5FE3}"/>
              </a:ext>
            </a:extLst>
          </p:cNvPr>
          <p:cNvSpPr txBox="1"/>
          <p:nvPr/>
        </p:nvSpPr>
        <p:spPr>
          <a:xfrm>
            <a:off x="5379197" y="1635163"/>
            <a:ext cx="100811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Iran</a:t>
            </a:r>
          </a:p>
        </p:txBody>
      </p:sp>
      <p:sp>
        <p:nvSpPr>
          <p:cNvPr id="10" name="ZoneTexte 9">
            <a:extLst>
              <a:ext uri="{FF2B5EF4-FFF2-40B4-BE49-F238E27FC236}">
                <a16:creationId xmlns:a16="http://schemas.microsoft.com/office/drawing/2014/main" id="{97D791ED-AF42-4424-AA22-B09A3C1467C7}"/>
              </a:ext>
            </a:extLst>
          </p:cNvPr>
          <p:cNvSpPr txBox="1"/>
          <p:nvPr/>
        </p:nvSpPr>
        <p:spPr>
          <a:xfrm>
            <a:off x="3759548" y="1423372"/>
            <a:ext cx="81245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Syrie</a:t>
            </a:r>
          </a:p>
        </p:txBody>
      </p:sp>
      <p:sp>
        <p:nvSpPr>
          <p:cNvPr id="11" name="ZoneTexte 10">
            <a:extLst>
              <a:ext uri="{FF2B5EF4-FFF2-40B4-BE49-F238E27FC236}">
                <a16:creationId xmlns:a16="http://schemas.microsoft.com/office/drawing/2014/main" id="{B1B2A89F-3146-4881-AE62-B9A574FA80A7}"/>
              </a:ext>
            </a:extLst>
          </p:cNvPr>
          <p:cNvSpPr txBox="1"/>
          <p:nvPr/>
        </p:nvSpPr>
        <p:spPr>
          <a:xfrm>
            <a:off x="3959932" y="2395627"/>
            <a:ext cx="1152128"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Jordanie</a:t>
            </a:r>
          </a:p>
        </p:txBody>
      </p:sp>
      <p:sp>
        <p:nvSpPr>
          <p:cNvPr id="12" name="ZoneTexte 11">
            <a:extLst>
              <a:ext uri="{FF2B5EF4-FFF2-40B4-BE49-F238E27FC236}">
                <a16:creationId xmlns:a16="http://schemas.microsoft.com/office/drawing/2014/main" id="{081D44D9-2C32-44EC-B8FF-D210F676B82A}"/>
              </a:ext>
            </a:extLst>
          </p:cNvPr>
          <p:cNvSpPr txBox="1"/>
          <p:nvPr/>
        </p:nvSpPr>
        <p:spPr>
          <a:xfrm>
            <a:off x="2699792" y="1820088"/>
            <a:ext cx="100811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Israël</a:t>
            </a:r>
          </a:p>
        </p:txBody>
      </p:sp>
      <p:sp>
        <p:nvSpPr>
          <p:cNvPr id="13" name="ZoneTexte 12">
            <a:extLst>
              <a:ext uri="{FF2B5EF4-FFF2-40B4-BE49-F238E27FC236}">
                <a16:creationId xmlns:a16="http://schemas.microsoft.com/office/drawing/2014/main" id="{AD039DB9-7EAF-4FF6-A986-5E76D4B3211C}"/>
              </a:ext>
            </a:extLst>
          </p:cNvPr>
          <p:cNvSpPr txBox="1"/>
          <p:nvPr/>
        </p:nvSpPr>
        <p:spPr>
          <a:xfrm>
            <a:off x="2617279" y="1576496"/>
            <a:ext cx="100811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Liban</a:t>
            </a:r>
          </a:p>
        </p:txBody>
      </p:sp>
      <p:cxnSp>
        <p:nvCxnSpPr>
          <p:cNvPr id="14" name="Connecteur droit 13">
            <a:extLst>
              <a:ext uri="{FF2B5EF4-FFF2-40B4-BE49-F238E27FC236}">
                <a16:creationId xmlns:a16="http://schemas.microsoft.com/office/drawing/2014/main" id="{91CB10CC-8C50-4FA5-ACF6-9B72224EE36D}"/>
              </a:ext>
            </a:extLst>
          </p:cNvPr>
          <p:cNvCxnSpPr>
            <a:cxnSpLocks/>
          </p:cNvCxnSpPr>
          <p:nvPr/>
        </p:nvCxnSpPr>
        <p:spPr bwMode="auto">
          <a:xfrm>
            <a:off x="3375532" y="1782924"/>
            <a:ext cx="405720" cy="37164"/>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EB014660-A765-4EB4-A4AD-4F82AB86840B}"/>
              </a:ext>
            </a:extLst>
          </p:cNvPr>
          <p:cNvCxnSpPr>
            <a:cxnSpLocks/>
          </p:cNvCxnSpPr>
          <p:nvPr/>
        </p:nvCxnSpPr>
        <p:spPr bwMode="auto">
          <a:xfrm>
            <a:off x="3442965" y="1989365"/>
            <a:ext cx="264939" cy="17831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Connecteur droit 18">
            <a:extLst>
              <a:ext uri="{FF2B5EF4-FFF2-40B4-BE49-F238E27FC236}">
                <a16:creationId xmlns:a16="http://schemas.microsoft.com/office/drawing/2014/main" id="{B0F22984-DBF7-4265-84BD-DCD7767B92BC}"/>
              </a:ext>
            </a:extLst>
          </p:cNvPr>
          <p:cNvCxnSpPr>
            <a:cxnSpLocks/>
          </p:cNvCxnSpPr>
          <p:nvPr/>
        </p:nvCxnSpPr>
        <p:spPr bwMode="auto">
          <a:xfrm>
            <a:off x="3813644" y="2240676"/>
            <a:ext cx="308396" cy="18679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ZoneTexte 21">
            <a:extLst>
              <a:ext uri="{FF2B5EF4-FFF2-40B4-BE49-F238E27FC236}">
                <a16:creationId xmlns:a16="http://schemas.microsoft.com/office/drawing/2014/main" id="{513915A9-56F9-4F34-81F8-69B9C80312DF}"/>
              </a:ext>
            </a:extLst>
          </p:cNvPr>
          <p:cNvSpPr txBox="1"/>
          <p:nvPr/>
        </p:nvSpPr>
        <p:spPr>
          <a:xfrm>
            <a:off x="4704820" y="4252712"/>
            <a:ext cx="1008112" cy="338554"/>
          </a:xfrm>
          <a:prstGeom prst="rect">
            <a:avLst/>
          </a:prstGeom>
          <a:noFill/>
        </p:spPr>
        <p:txBody>
          <a:bodyPr wrap="square" rtlCol="0">
            <a:spAutoFit/>
          </a:bodyPr>
          <a:lstStyle/>
          <a:p>
            <a:r>
              <a:rPr lang="fr-FR" sz="1600" dirty="0" err="1">
                <a:solidFill>
                  <a:schemeClr val="tx1"/>
                </a:solidFill>
                <a:latin typeface="Arial Black" panose="020B0A04020102020204" pitchFamily="34" charset="0"/>
              </a:rPr>
              <a:t>Yemen</a:t>
            </a:r>
            <a:endParaRPr lang="fr-FR" sz="1600" dirty="0">
              <a:solidFill>
                <a:schemeClr val="tx1"/>
              </a:solidFill>
              <a:latin typeface="Arial Black" panose="020B0A04020102020204" pitchFamily="34" charset="0"/>
            </a:endParaRPr>
          </a:p>
        </p:txBody>
      </p:sp>
      <p:sp>
        <p:nvSpPr>
          <p:cNvPr id="23" name="ZoneTexte 22">
            <a:extLst>
              <a:ext uri="{FF2B5EF4-FFF2-40B4-BE49-F238E27FC236}">
                <a16:creationId xmlns:a16="http://schemas.microsoft.com/office/drawing/2014/main" id="{47B350A7-2221-4D9F-B9DC-4047159F3BE2}"/>
              </a:ext>
            </a:extLst>
          </p:cNvPr>
          <p:cNvSpPr txBox="1"/>
          <p:nvPr/>
        </p:nvSpPr>
        <p:spPr>
          <a:xfrm>
            <a:off x="5883253" y="3717032"/>
            <a:ext cx="100811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Oman</a:t>
            </a:r>
          </a:p>
        </p:txBody>
      </p:sp>
      <p:sp>
        <p:nvSpPr>
          <p:cNvPr id="24" name="ZoneTexte 23">
            <a:extLst>
              <a:ext uri="{FF2B5EF4-FFF2-40B4-BE49-F238E27FC236}">
                <a16:creationId xmlns:a16="http://schemas.microsoft.com/office/drawing/2014/main" id="{B0AF1DC0-A6FB-4676-BF41-CF366146EBE5}"/>
              </a:ext>
            </a:extLst>
          </p:cNvPr>
          <p:cNvSpPr txBox="1"/>
          <p:nvPr/>
        </p:nvSpPr>
        <p:spPr>
          <a:xfrm>
            <a:off x="5751218" y="2334362"/>
            <a:ext cx="1008112"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Qatar</a:t>
            </a:r>
          </a:p>
        </p:txBody>
      </p:sp>
      <p:cxnSp>
        <p:nvCxnSpPr>
          <p:cNvPr id="25" name="Connecteur droit 24">
            <a:extLst>
              <a:ext uri="{FF2B5EF4-FFF2-40B4-BE49-F238E27FC236}">
                <a16:creationId xmlns:a16="http://schemas.microsoft.com/office/drawing/2014/main" id="{6831F866-A0CC-4DE3-AF46-2E06F8F6A2D9}"/>
              </a:ext>
            </a:extLst>
          </p:cNvPr>
          <p:cNvCxnSpPr>
            <a:cxnSpLocks/>
          </p:cNvCxnSpPr>
          <p:nvPr/>
        </p:nvCxnSpPr>
        <p:spPr bwMode="auto">
          <a:xfrm flipV="1">
            <a:off x="5595232" y="2672916"/>
            <a:ext cx="288021" cy="259677"/>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ZoneTexte 27">
            <a:extLst>
              <a:ext uri="{FF2B5EF4-FFF2-40B4-BE49-F238E27FC236}">
                <a16:creationId xmlns:a16="http://schemas.microsoft.com/office/drawing/2014/main" id="{26A8713D-0970-4D11-9A7E-FF858054A199}"/>
              </a:ext>
            </a:extLst>
          </p:cNvPr>
          <p:cNvSpPr txBox="1"/>
          <p:nvPr/>
        </p:nvSpPr>
        <p:spPr>
          <a:xfrm>
            <a:off x="5235186" y="1998398"/>
            <a:ext cx="1008112" cy="338554"/>
          </a:xfrm>
          <a:prstGeom prst="rect">
            <a:avLst/>
          </a:prstGeom>
          <a:noFill/>
        </p:spPr>
        <p:txBody>
          <a:bodyPr wrap="square" rtlCol="0">
            <a:spAutoFit/>
          </a:bodyPr>
          <a:lstStyle/>
          <a:p>
            <a:r>
              <a:rPr lang="fr-FR" sz="1600" dirty="0" err="1">
                <a:solidFill>
                  <a:schemeClr val="tx1"/>
                </a:solidFill>
                <a:latin typeface="Arial Black" panose="020B0A04020102020204" pitchFamily="34" charset="0"/>
              </a:rPr>
              <a:t>Koweit</a:t>
            </a:r>
            <a:endParaRPr lang="fr-FR" sz="1600" dirty="0">
              <a:solidFill>
                <a:schemeClr val="tx1"/>
              </a:solidFill>
              <a:latin typeface="Arial Black" panose="020B0A04020102020204" pitchFamily="34" charset="0"/>
            </a:endParaRPr>
          </a:p>
        </p:txBody>
      </p:sp>
      <p:sp>
        <p:nvSpPr>
          <p:cNvPr id="29" name="ZoneTexte 28">
            <a:extLst>
              <a:ext uri="{FF2B5EF4-FFF2-40B4-BE49-F238E27FC236}">
                <a16:creationId xmlns:a16="http://schemas.microsoft.com/office/drawing/2014/main" id="{A120A730-2F6A-4A9F-889C-C207A86C5BBB}"/>
              </a:ext>
            </a:extLst>
          </p:cNvPr>
          <p:cNvSpPr txBox="1"/>
          <p:nvPr/>
        </p:nvSpPr>
        <p:spPr>
          <a:xfrm>
            <a:off x="5490548" y="3064539"/>
            <a:ext cx="785409" cy="338554"/>
          </a:xfrm>
          <a:prstGeom prst="rect">
            <a:avLst/>
          </a:prstGeom>
          <a:noFill/>
        </p:spPr>
        <p:txBody>
          <a:bodyPr wrap="square" rtlCol="0">
            <a:spAutoFit/>
          </a:bodyPr>
          <a:lstStyle/>
          <a:p>
            <a:r>
              <a:rPr lang="fr-FR" sz="1600" dirty="0">
                <a:solidFill>
                  <a:schemeClr val="tx1"/>
                </a:solidFill>
                <a:latin typeface="Arial Black" panose="020B0A04020102020204" pitchFamily="34" charset="0"/>
              </a:rPr>
              <a:t>EAU</a:t>
            </a:r>
          </a:p>
        </p:txBody>
      </p:sp>
      <p:cxnSp>
        <p:nvCxnSpPr>
          <p:cNvPr id="30" name="Connecteur droit 29">
            <a:extLst>
              <a:ext uri="{FF2B5EF4-FFF2-40B4-BE49-F238E27FC236}">
                <a16:creationId xmlns:a16="http://schemas.microsoft.com/office/drawing/2014/main" id="{76E640A9-8DFF-499E-9F0C-89BE61F96822}"/>
              </a:ext>
            </a:extLst>
          </p:cNvPr>
          <p:cNvCxnSpPr>
            <a:cxnSpLocks/>
          </p:cNvCxnSpPr>
          <p:nvPr/>
        </p:nvCxnSpPr>
        <p:spPr bwMode="auto">
          <a:xfrm flipV="1">
            <a:off x="5052370" y="2307935"/>
            <a:ext cx="272913" cy="107396"/>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37057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CD17E88-F86A-4B1A-8792-B0D51EFC6827}"/>
              </a:ext>
            </a:extLst>
          </p:cNvPr>
          <p:cNvPicPr>
            <a:picLocks noChangeAspect="1"/>
          </p:cNvPicPr>
          <p:nvPr/>
        </p:nvPicPr>
        <p:blipFill>
          <a:blip r:embed="rId2"/>
          <a:stretch>
            <a:fillRect/>
          </a:stretch>
        </p:blipFill>
        <p:spPr>
          <a:xfrm>
            <a:off x="544500" y="81000"/>
            <a:ext cx="8055000" cy="6696000"/>
          </a:xfrm>
          <a:prstGeom prst="rect">
            <a:avLst/>
          </a:prstGeom>
        </p:spPr>
      </p:pic>
    </p:spTree>
    <p:extLst>
      <p:ext uri="{BB962C8B-B14F-4D97-AF65-F5344CB8AC3E}">
        <p14:creationId xmlns:p14="http://schemas.microsoft.com/office/powerpoint/2010/main" val="1895331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8CE455F-784E-4DDC-8403-4A61C0E7D097}"/>
              </a:ext>
            </a:extLst>
          </p:cNvPr>
          <p:cNvSpPr/>
          <p:nvPr/>
        </p:nvSpPr>
        <p:spPr bwMode="auto">
          <a:xfrm>
            <a:off x="3409871" y="2924943"/>
            <a:ext cx="2088232" cy="1008113"/>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Clr>
                <a:srgbClr val="000000"/>
              </a:buClr>
              <a:buSzPct val="100000"/>
            </a:pPr>
            <a:r>
              <a:rPr lang="fr-FR" sz="2000" dirty="0">
                <a:solidFill>
                  <a:schemeClr val="tx1"/>
                </a:solidFill>
                <a:latin typeface="Arial Black" panose="020B0A04020102020204" pitchFamily="34" charset="0"/>
                <a:ea typeface="ＭＳ Ｐゴシック" pitchFamily="80" charset="-128"/>
              </a:rPr>
              <a:t>facteurs positifs</a:t>
            </a:r>
          </a:p>
        </p:txBody>
      </p:sp>
      <p:cxnSp>
        <p:nvCxnSpPr>
          <p:cNvPr id="4" name="Connecteur droit 3">
            <a:extLst>
              <a:ext uri="{FF2B5EF4-FFF2-40B4-BE49-F238E27FC236}">
                <a16:creationId xmlns:a16="http://schemas.microsoft.com/office/drawing/2014/main" id="{97F6136E-EAEC-4D13-8E8E-43711E3869C1}"/>
              </a:ext>
            </a:extLst>
          </p:cNvPr>
          <p:cNvCxnSpPr/>
          <p:nvPr/>
        </p:nvCxnSpPr>
        <p:spPr bwMode="auto">
          <a:xfrm>
            <a:off x="2627784" y="2132856"/>
            <a:ext cx="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eur droit 5">
            <a:extLst>
              <a:ext uri="{FF2B5EF4-FFF2-40B4-BE49-F238E27FC236}">
                <a16:creationId xmlns:a16="http://schemas.microsoft.com/office/drawing/2014/main" id="{11EB0412-825E-41A1-82EB-FD1E90B072CC}"/>
              </a:ext>
            </a:extLst>
          </p:cNvPr>
          <p:cNvCxnSpPr>
            <a:cxnSpLocks/>
          </p:cNvCxnSpPr>
          <p:nvPr/>
        </p:nvCxnSpPr>
        <p:spPr bwMode="auto">
          <a:xfrm>
            <a:off x="3759471" y="2419900"/>
            <a:ext cx="463011" cy="324539"/>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AE41CB5C-6362-43DD-B806-AF5B28E5381C}"/>
              </a:ext>
            </a:extLst>
          </p:cNvPr>
          <p:cNvCxnSpPr>
            <a:cxnSpLocks/>
          </p:cNvCxnSpPr>
          <p:nvPr/>
        </p:nvCxnSpPr>
        <p:spPr bwMode="auto">
          <a:xfrm flipV="1">
            <a:off x="4389017" y="4075810"/>
            <a:ext cx="0" cy="873555"/>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DCE10C43-58D5-436C-8D33-3433769C848D}"/>
              </a:ext>
            </a:extLst>
          </p:cNvPr>
          <p:cNvCxnSpPr>
            <a:cxnSpLocks/>
          </p:cNvCxnSpPr>
          <p:nvPr/>
        </p:nvCxnSpPr>
        <p:spPr bwMode="auto">
          <a:xfrm flipV="1">
            <a:off x="2330904" y="4028952"/>
            <a:ext cx="1160093" cy="12413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14EE76F5-CD2A-4F71-B398-6FA592E26256}"/>
              </a:ext>
            </a:extLst>
          </p:cNvPr>
          <p:cNvCxnSpPr>
            <a:cxnSpLocks/>
          </p:cNvCxnSpPr>
          <p:nvPr/>
        </p:nvCxnSpPr>
        <p:spPr bwMode="auto">
          <a:xfrm flipH="1">
            <a:off x="4533033" y="1801958"/>
            <a:ext cx="640454" cy="1005925"/>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B9A13379-EBB3-4EEA-B1E5-4993FB1D6830}"/>
              </a:ext>
            </a:extLst>
          </p:cNvPr>
          <p:cNvCxnSpPr>
            <a:cxnSpLocks/>
          </p:cNvCxnSpPr>
          <p:nvPr/>
        </p:nvCxnSpPr>
        <p:spPr bwMode="auto">
          <a:xfrm>
            <a:off x="5248953" y="4172592"/>
            <a:ext cx="672440" cy="648072"/>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C3F77906-623A-481C-8509-9B7999D4409F}"/>
              </a:ext>
            </a:extLst>
          </p:cNvPr>
          <p:cNvCxnSpPr>
            <a:cxnSpLocks/>
          </p:cNvCxnSpPr>
          <p:nvPr/>
        </p:nvCxnSpPr>
        <p:spPr bwMode="auto">
          <a:xfrm flipV="1">
            <a:off x="5498103" y="2470672"/>
            <a:ext cx="741810" cy="670579"/>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ZoneTexte 29">
            <a:extLst>
              <a:ext uri="{FF2B5EF4-FFF2-40B4-BE49-F238E27FC236}">
                <a16:creationId xmlns:a16="http://schemas.microsoft.com/office/drawing/2014/main" id="{25A724B0-C719-4120-A97F-5AB460CE3618}"/>
              </a:ext>
            </a:extLst>
          </p:cNvPr>
          <p:cNvSpPr txBox="1"/>
          <p:nvPr/>
        </p:nvSpPr>
        <p:spPr>
          <a:xfrm>
            <a:off x="2225002" y="1002135"/>
            <a:ext cx="2207174" cy="1261884"/>
          </a:xfrm>
          <a:prstGeom prst="rect">
            <a:avLst/>
          </a:prstGeom>
          <a:solidFill>
            <a:schemeClr val="bg1">
              <a:lumMod val="95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Accès plus important aux vacances dans pays </a:t>
            </a:r>
            <a:r>
              <a:rPr lang="fr-FR" sz="1900" b="1" dirty="0" err="1">
                <a:solidFill>
                  <a:schemeClr val="tx1"/>
                </a:solidFill>
                <a:latin typeface="Verdana" panose="020B0604030504040204" pitchFamily="34" charset="0"/>
                <a:ea typeface="Verdana" panose="020B0604030504040204" pitchFamily="34" charset="0"/>
              </a:rPr>
              <a:t>dév</a:t>
            </a:r>
            <a:r>
              <a:rPr lang="fr-FR" sz="1900" b="1" dirty="0">
                <a:solidFill>
                  <a:schemeClr val="tx1"/>
                </a:solidFill>
                <a:latin typeface="Verdana" panose="020B0604030504040204" pitchFamily="34" charset="0"/>
                <a:ea typeface="Verdana" panose="020B0604030504040204" pitchFamily="34" charset="0"/>
              </a:rPr>
              <a:t> </a:t>
            </a:r>
          </a:p>
        </p:txBody>
      </p:sp>
      <p:cxnSp>
        <p:nvCxnSpPr>
          <p:cNvPr id="34" name="Connecteur droit 33">
            <a:extLst>
              <a:ext uri="{FF2B5EF4-FFF2-40B4-BE49-F238E27FC236}">
                <a16:creationId xmlns:a16="http://schemas.microsoft.com/office/drawing/2014/main" id="{999AB234-51AD-41E8-B721-DD12041289E6}"/>
              </a:ext>
            </a:extLst>
          </p:cNvPr>
          <p:cNvCxnSpPr>
            <a:cxnSpLocks/>
          </p:cNvCxnSpPr>
          <p:nvPr/>
        </p:nvCxnSpPr>
        <p:spPr bwMode="auto">
          <a:xfrm flipV="1">
            <a:off x="1723298" y="1999119"/>
            <a:ext cx="354175" cy="411362"/>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5" name="ZoneTexte 34">
            <a:extLst>
              <a:ext uri="{FF2B5EF4-FFF2-40B4-BE49-F238E27FC236}">
                <a16:creationId xmlns:a16="http://schemas.microsoft.com/office/drawing/2014/main" id="{8E130A06-B04F-4E1A-9662-EA6D1D807D88}"/>
              </a:ext>
            </a:extLst>
          </p:cNvPr>
          <p:cNvSpPr txBox="1"/>
          <p:nvPr/>
        </p:nvSpPr>
        <p:spPr>
          <a:xfrm>
            <a:off x="47555" y="3843853"/>
            <a:ext cx="2088229" cy="2139047"/>
          </a:xfrm>
          <a:prstGeom prst="rect">
            <a:avLst/>
          </a:prstGeom>
          <a:solidFill>
            <a:schemeClr val="bg1">
              <a:lumMod val="95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de nouveaux marchés émetteurs</a:t>
            </a:r>
          </a:p>
          <a:p>
            <a:r>
              <a:rPr lang="fr-FR" sz="1900" i="1" dirty="0">
                <a:solidFill>
                  <a:schemeClr val="tx1"/>
                </a:solidFill>
                <a:latin typeface="Verdana" panose="020B0604030504040204" pitchFamily="34" charset="0"/>
                <a:ea typeface="Verdana" panose="020B0604030504040204" pitchFamily="34" charset="0"/>
              </a:rPr>
              <a:t>Classes supérieures pays émergents</a:t>
            </a:r>
            <a:endParaRPr lang="fr-FR" sz="1900" b="1" dirty="0">
              <a:solidFill>
                <a:schemeClr val="tx1"/>
              </a:solidFill>
              <a:latin typeface="Verdana" panose="020B0604030504040204" pitchFamily="34" charset="0"/>
              <a:ea typeface="Verdana" panose="020B0604030504040204" pitchFamily="34" charset="0"/>
            </a:endParaRPr>
          </a:p>
        </p:txBody>
      </p:sp>
      <p:sp>
        <p:nvSpPr>
          <p:cNvPr id="36" name="ZoneTexte 35">
            <a:extLst>
              <a:ext uri="{FF2B5EF4-FFF2-40B4-BE49-F238E27FC236}">
                <a16:creationId xmlns:a16="http://schemas.microsoft.com/office/drawing/2014/main" id="{87EEFDAE-A77E-42BD-BD21-D63384C9610C}"/>
              </a:ext>
            </a:extLst>
          </p:cNvPr>
          <p:cNvSpPr txBox="1"/>
          <p:nvPr/>
        </p:nvSpPr>
        <p:spPr>
          <a:xfrm>
            <a:off x="2675268" y="5169571"/>
            <a:ext cx="2880312" cy="1554272"/>
          </a:xfrm>
          <a:prstGeom prst="rect">
            <a:avLst/>
          </a:prstGeom>
          <a:solidFill>
            <a:schemeClr val="bg1">
              <a:lumMod val="95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ouverture de nouveaux pays au tourisme international. </a:t>
            </a:r>
            <a:r>
              <a:rPr lang="fr-FR" sz="1900" i="1" dirty="0">
                <a:solidFill>
                  <a:schemeClr val="tx1"/>
                </a:solidFill>
                <a:latin typeface="Verdana" panose="020B0604030504040204" pitchFamily="34" charset="0"/>
                <a:ea typeface="Verdana" panose="020B0604030504040204" pitchFamily="34" charset="0"/>
              </a:rPr>
              <a:t>Ex : Cuba depuis 1995</a:t>
            </a:r>
          </a:p>
        </p:txBody>
      </p:sp>
      <p:sp>
        <p:nvSpPr>
          <p:cNvPr id="37" name="ZoneTexte 36">
            <a:extLst>
              <a:ext uri="{FF2B5EF4-FFF2-40B4-BE49-F238E27FC236}">
                <a16:creationId xmlns:a16="http://schemas.microsoft.com/office/drawing/2014/main" id="{578E5592-004B-4958-AE2D-68D15536B15E}"/>
              </a:ext>
            </a:extLst>
          </p:cNvPr>
          <p:cNvSpPr txBox="1"/>
          <p:nvPr/>
        </p:nvSpPr>
        <p:spPr>
          <a:xfrm>
            <a:off x="4533033" y="943927"/>
            <a:ext cx="4407004" cy="677108"/>
          </a:xfrm>
          <a:prstGeom prst="rect">
            <a:avLst/>
          </a:prstGeom>
          <a:solidFill>
            <a:schemeClr val="bg1">
              <a:lumMod val="95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NTIC = réservation sur internet des voyages  </a:t>
            </a:r>
          </a:p>
        </p:txBody>
      </p:sp>
      <p:sp>
        <p:nvSpPr>
          <p:cNvPr id="38" name="ZoneTexte 37">
            <a:extLst>
              <a:ext uri="{FF2B5EF4-FFF2-40B4-BE49-F238E27FC236}">
                <a16:creationId xmlns:a16="http://schemas.microsoft.com/office/drawing/2014/main" id="{C9EA7D2E-12DD-43D4-8315-5A370C795D68}"/>
              </a:ext>
            </a:extLst>
          </p:cNvPr>
          <p:cNvSpPr txBox="1"/>
          <p:nvPr/>
        </p:nvSpPr>
        <p:spPr>
          <a:xfrm>
            <a:off x="6390799" y="1917519"/>
            <a:ext cx="2299698" cy="677108"/>
          </a:xfrm>
          <a:prstGeom prst="rect">
            <a:avLst/>
          </a:prstGeom>
          <a:solidFill>
            <a:schemeClr val="bg1">
              <a:lumMod val="95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baisse des prix de l’avion </a:t>
            </a:r>
          </a:p>
        </p:txBody>
      </p:sp>
      <p:sp>
        <p:nvSpPr>
          <p:cNvPr id="39" name="ZoneTexte 38">
            <a:extLst>
              <a:ext uri="{FF2B5EF4-FFF2-40B4-BE49-F238E27FC236}">
                <a16:creationId xmlns:a16="http://schemas.microsoft.com/office/drawing/2014/main" id="{28CBCF84-7D1D-4913-8055-C9635F3E05C6}"/>
              </a:ext>
            </a:extLst>
          </p:cNvPr>
          <p:cNvSpPr txBox="1"/>
          <p:nvPr/>
        </p:nvSpPr>
        <p:spPr>
          <a:xfrm>
            <a:off x="6390799" y="4296886"/>
            <a:ext cx="2555271" cy="1261884"/>
          </a:xfrm>
          <a:prstGeom prst="rect">
            <a:avLst/>
          </a:prstGeom>
          <a:solidFill>
            <a:schemeClr val="bg1">
              <a:lumMod val="95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amélioration des conditions d’hygiène et sanitaires</a:t>
            </a:r>
          </a:p>
        </p:txBody>
      </p:sp>
      <p:sp>
        <p:nvSpPr>
          <p:cNvPr id="44" name="ZoneTexte 43">
            <a:extLst>
              <a:ext uri="{FF2B5EF4-FFF2-40B4-BE49-F238E27FC236}">
                <a16:creationId xmlns:a16="http://schemas.microsoft.com/office/drawing/2014/main" id="{04B7ECC1-440F-4E1F-AD75-1105E648780F}"/>
              </a:ext>
            </a:extLst>
          </p:cNvPr>
          <p:cNvSpPr txBox="1"/>
          <p:nvPr/>
        </p:nvSpPr>
        <p:spPr>
          <a:xfrm>
            <a:off x="9904" y="1102382"/>
            <a:ext cx="1512038" cy="969496"/>
          </a:xfrm>
          <a:prstGeom prst="rect">
            <a:avLst/>
          </a:prstGeom>
          <a:solidFill>
            <a:schemeClr val="accent1">
              <a:lumMod val="20000"/>
              <a:lumOff val="80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réduction du temps de travail </a:t>
            </a:r>
          </a:p>
        </p:txBody>
      </p:sp>
      <p:sp>
        <p:nvSpPr>
          <p:cNvPr id="45" name="ZoneTexte 44">
            <a:extLst>
              <a:ext uri="{FF2B5EF4-FFF2-40B4-BE49-F238E27FC236}">
                <a16:creationId xmlns:a16="http://schemas.microsoft.com/office/drawing/2014/main" id="{C9E38A6B-F468-4A91-947F-83C9DD1E0996}"/>
              </a:ext>
            </a:extLst>
          </p:cNvPr>
          <p:cNvSpPr txBox="1"/>
          <p:nvPr/>
        </p:nvSpPr>
        <p:spPr>
          <a:xfrm>
            <a:off x="173681" y="2582169"/>
            <a:ext cx="2232684" cy="677108"/>
          </a:xfrm>
          <a:prstGeom prst="rect">
            <a:avLst/>
          </a:prstGeom>
          <a:solidFill>
            <a:schemeClr val="accent1">
              <a:lumMod val="20000"/>
              <a:lumOff val="80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accroissement niveau de vie </a:t>
            </a:r>
          </a:p>
        </p:txBody>
      </p:sp>
      <p:cxnSp>
        <p:nvCxnSpPr>
          <p:cNvPr id="51" name="Connecteur droit 50">
            <a:extLst>
              <a:ext uri="{FF2B5EF4-FFF2-40B4-BE49-F238E27FC236}">
                <a16:creationId xmlns:a16="http://schemas.microsoft.com/office/drawing/2014/main" id="{8B129B71-3FCF-47BA-BCDB-D93E9069EF42}"/>
              </a:ext>
            </a:extLst>
          </p:cNvPr>
          <p:cNvCxnSpPr>
            <a:cxnSpLocks/>
          </p:cNvCxnSpPr>
          <p:nvPr/>
        </p:nvCxnSpPr>
        <p:spPr bwMode="auto">
          <a:xfrm>
            <a:off x="1597385" y="1587130"/>
            <a:ext cx="480088" cy="1"/>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7" name="ZoneTexte 56">
            <a:extLst>
              <a:ext uri="{FF2B5EF4-FFF2-40B4-BE49-F238E27FC236}">
                <a16:creationId xmlns:a16="http://schemas.microsoft.com/office/drawing/2014/main" id="{A280E919-229D-41C6-A4E0-6EF7B61D07CE}"/>
              </a:ext>
            </a:extLst>
          </p:cNvPr>
          <p:cNvSpPr txBox="1"/>
          <p:nvPr/>
        </p:nvSpPr>
        <p:spPr>
          <a:xfrm>
            <a:off x="6065770" y="3195648"/>
            <a:ext cx="2880307" cy="677108"/>
          </a:xfrm>
          <a:prstGeom prst="rect">
            <a:avLst/>
          </a:prstGeom>
          <a:solidFill>
            <a:schemeClr val="accent1">
              <a:lumMod val="20000"/>
              <a:lumOff val="80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hausse du nombre de passagers</a:t>
            </a:r>
          </a:p>
        </p:txBody>
      </p:sp>
      <p:cxnSp>
        <p:nvCxnSpPr>
          <p:cNvPr id="58" name="Connecteur droit 57">
            <a:extLst>
              <a:ext uri="{FF2B5EF4-FFF2-40B4-BE49-F238E27FC236}">
                <a16:creationId xmlns:a16="http://schemas.microsoft.com/office/drawing/2014/main" id="{BE20A292-04FC-46BC-A807-6E2C980D1BE4}"/>
              </a:ext>
            </a:extLst>
          </p:cNvPr>
          <p:cNvCxnSpPr>
            <a:cxnSpLocks/>
          </p:cNvCxnSpPr>
          <p:nvPr/>
        </p:nvCxnSpPr>
        <p:spPr bwMode="auto">
          <a:xfrm flipH="1" flipV="1">
            <a:off x="7243419" y="2744439"/>
            <a:ext cx="256465" cy="311676"/>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4" name="ZoneTexte 63">
            <a:extLst>
              <a:ext uri="{FF2B5EF4-FFF2-40B4-BE49-F238E27FC236}">
                <a16:creationId xmlns:a16="http://schemas.microsoft.com/office/drawing/2014/main" id="{180445A0-F6D9-4D2A-A446-D164C20CA5A0}"/>
              </a:ext>
            </a:extLst>
          </p:cNvPr>
          <p:cNvSpPr txBox="1"/>
          <p:nvPr/>
        </p:nvSpPr>
        <p:spPr>
          <a:xfrm>
            <a:off x="6059730" y="6022969"/>
            <a:ext cx="2880307" cy="677108"/>
          </a:xfrm>
          <a:prstGeom prst="rect">
            <a:avLst/>
          </a:prstGeom>
          <a:solidFill>
            <a:schemeClr val="accent1">
              <a:lumMod val="20000"/>
              <a:lumOff val="80000"/>
            </a:schemeClr>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Hausse tourisme en Afrique et Asie</a:t>
            </a:r>
          </a:p>
        </p:txBody>
      </p:sp>
      <p:cxnSp>
        <p:nvCxnSpPr>
          <p:cNvPr id="65" name="Connecteur droit 64">
            <a:extLst>
              <a:ext uri="{FF2B5EF4-FFF2-40B4-BE49-F238E27FC236}">
                <a16:creationId xmlns:a16="http://schemas.microsoft.com/office/drawing/2014/main" id="{CFE30FC4-E8F0-48E6-92A6-F55D476E0827}"/>
              </a:ext>
            </a:extLst>
          </p:cNvPr>
          <p:cNvCxnSpPr>
            <a:cxnSpLocks/>
          </p:cNvCxnSpPr>
          <p:nvPr/>
        </p:nvCxnSpPr>
        <p:spPr bwMode="auto">
          <a:xfrm flipV="1">
            <a:off x="7499883" y="5635032"/>
            <a:ext cx="0" cy="311675"/>
          </a:xfrm>
          <a:prstGeom prst="line">
            <a:avLst/>
          </a:prstGeom>
          <a:ln w="571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6" name="ZoneTexte 25">
            <a:extLst>
              <a:ext uri="{FF2B5EF4-FFF2-40B4-BE49-F238E27FC236}">
                <a16:creationId xmlns:a16="http://schemas.microsoft.com/office/drawing/2014/main" id="{7E39AFAE-D875-408A-BB01-97E873D9B363}"/>
              </a:ext>
            </a:extLst>
          </p:cNvPr>
          <p:cNvSpPr txBox="1"/>
          <p:nvPr/>
        </p:nvSpPr>
        <p:spPr>
          <a:xfrm>
            <a:off x="47555" y="523853"/>
            <a:ext cx="3816425" cy="430887"/>
          </a:xfrm>
          <a:prstGeom prst="rect">
            <a:avLst/>
          </a:prstGeom>
          <a:solidFill>
            <a:srgbClr val="C2F2FA"/>
          </a:solidFill>
        </p:spPr>
        <p:txBody>
          <a:bodyPr wrap="square" rtlCol="0">
            <a:spAutoFit/>
          </a:bodyPr>
          <a:lstStyle/>
          <a:p>
            <a:pPr algn="just">
              <a:spcAft>
                <a:spcPts val="0"/>
              </a:spcAft>
            </a:pPr>
            <a:r>
              <a:rPr lang="fr-FR" sz="2200" b="1" u="sng" dirty="0">
                <a:solidFill>
                  <a:schemeClr val="tx1"/>
                </a:solidFill>
                <a:latin typeface="Arial Black" panose="020B0A04020102020204" pitchFamily="34" charset="0"/>
                <a:ea typeface="Times New Roman" panose="02020603050405020304" pitchFamily="18" charset="0"/>
              </a:rPr>
              <a:t>1/ Les facteurs positifs</a:t>
            </a:r>
          </a:p>
        </p:txBody>
      </p:sp>
      <p:sp>
        <p:nvSpPr>
          <p:cNvPr id="27" name="ZoneTexte 26">
            <a:extLst>
              <a:ext uri="{FF2B5EF4-FFF2-40B4-BE49-F238E27FC236}">
                <a16:creationId xmlns:a16="http://schemas.microsoft.com/office/drawing/2014/main" id="{4327698A-7E6B-4BFE-B9EB-3BBF6C58632C}"/>
              </a:ext>
            </a:extLst>
          </p:cNvPr>
          <p:cNvSpPr txBox="1"/>
          <p:nvPr/>
        </p:nvSpPr>
        <p:spPr>
          <a:xfrm>
            <a:off x="82976" y="17729"/>
            <a:ext cx="8064896" cy="461665"/>
          </a:xfrm>
          <a:prstGeom prst="rect">
            <a:avLst/>
          </a:prstGeom>
          <a:solidFill>
            <a:srgbClr val="C2F2FA"/>
          </a:solidFill>
        </p:spPr>
        <p:txBody>
          <a:bodyPr wrap="square" rtlCol="0">
            <a:spAutoFit/>
          </a:bodyPr>
          <a:lstStyle/>
          <a:p>
            <a:pPr algn="just">
              <a:spcAft>
                <a:spcPts val="0"/>
              </a:spcAft>
            </a:pPr>
            <a:r>
              <a:rPr lang="fr-FR" b="1" u="sng" dirty="0">
                <a:solidFill>
                  <a:schemeClr val="tx1"/>
                </a:solidFill>
                <a:latin typeface="Arial Black" panose="020B0A04020102020204" pitchFamily="34" charset="0"/>
                <a:ea typeface="Times New Roman" panose="02020603050405020304" pitchFamily="18" charset="0"/>
              </a:rPr>
              <a:t>III Les facteurs impactant le tourisme mondial </a:t>
            </a:r>
            <a:endParaRPr lang="fr-FR" dirty="0">
              <a:solidFill>
                <a:schemeClr val="tx1"/>
              </a:solidFill>
              <a:effectLst/>
              <a:latin typeface="Arial Black" panose="020B0A04020102020204" pitchFamily="34"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ppt_w</p:attrName>
                                        </p:attrNameLst>
                                      </p:cBhvr>
                                      <p:tavLst>
                                        <p:tav tm="0">
                                          <p:val>
                                            <p:fltVal val="0"/>
                                          </p:val>
                                        </p:tav>
                                        <p:tav tm="100000">
                                          <p:val>
                                            <p:strVal val="#ppt_w"/>
                                          </p:val>
                                        </p:tav>
                                      </p:tavLst>
                                    </p:anim>
                                    <p:anim calcmode="lin" valueType="num">
                                      <p:cBhvr>
                                        <p:cTn id="85" dur="500" fill="hold"/>
                                        <p:tgtEl>
                                          <p:spTgt spid="58"/>
                                        </p:tgtEl>
                                        <p:attrNameLst>
                                          <p:attrName>ppt_h</p:attrName>
                                        </p:attrNameLst>
                                      </p:cBhvr>
                                      <p:tavLst>
                                        <p:tav tm="0">
                                          <p:val>
                                            <p:fltVal val="0"/>
                                          </p:val>
                                        </p:tav>
                                        <p:tav tm="100000">
                                          <p:val>
                                            <p:strVal val="#ppt_h"/>
                                          </p:val>
                                        </p:tav>
                                      </p:tavLst>
                                    </p:anim>
                                    <p:animEffect transition="in" filter="fade">
                                      <p:cBhvr>
                                        <p:cTn id="86" dur="500"/>
                                        <p:tgtEl>
                                          <p:spTgt spid="58"/>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p:cTn id="89" dur="500" fill="hold"/>
                                        <p:tgtEl>
                                          <p:spTgt spid="57"/>
                                        </p:tgtEl>
                                        <p:attrNameLst>
                                          <p:attrName>ppt_w</p:attrName>
                                        </p:attrNameLst>
                                      </p:cBhvr>
                                      <p:tavLst>
                                        <p:tav tm="0">
                                          <p:val>
                                            <p:fltVal val="0"/>
                                          </p:val>
                                        </p:tav>
                                        <p:tav tm="100000">
                                          <p:val>
                                            <p:strVal val="#ppt_w"/>
                                          </p:val>
                                        </p:tav>
                                      </p:tavLst>
                                    </p:anim>
                                    <p:anim calcmode="lin" valueType="num">
                                      <p:cBhvr>
                                        <p:cTn id="90" dur="500" fill="hold"/>
                                        <p:tgtEl>
                                          <p:spTgt spid="57"/>
                                        </p:tgtEl>
                                        <p:attrNameLst>
                                          <p:attrName>ppt_h</p:attrName>
                                        </p:attrNameLst>
                                      </p:cBhvr>
                                      <p:tavLst>
                                        <p:tav tm="0">
                                          <p:val>
                                            <p:fltVal val="0"/>
                                          </p:val>
                                        </p:tav>
                                        <p:tav tm="100000">
                                          <p:val>
                                            <p:strVal val="#ppt_h"/>
                                          </p:val>
                                        </p:tav>
                                      </p:tavLst>
                                    </p:anim>
                                    <p:animEffect transition="in" filter="fade">
                                      <p:cBhvr>
                                        <p:cTn id="91" dur="500"/>
                                        <p:tgtEl>
                                          <p:spTgt spid="57"/>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animEffect transition="in" filter="fade">
                                      <p:cBhvr>
                                        <p:cTn id="98" dur="500"/>
                                        <p:tgtEl>
                                          <p:spTgt spid="12"/>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500" fill="hold"/>
                                        <p:tgtEl>
                                          <p:spTgt spid="65"/>
                                        </p:tgtEl>
                                        <p:attrNameLst>
                                          <p:attrName>ppt_w</p:attrName>
                                        </p:attrNameLst>
                                      </p:cBhvr>
                                      <p:tavLst>
                                        <p:tav tm="0">
                                          <p:val>
                                            <p:fltVal val="0"/>
                                          </p:val>
                                        </p:tav>
                                        <p:tav tm="100000">
                                          <p:val>
                                            <p:strVal val="#ppt_w"/>
                                          </p:val>
                                        </p:tav>
                                      </p:tavLst>
                                    </p:anim>
                                    <p:anim calcmode="lin" valueType="num">
                                      <p:cBhvr>
                                        <p:cTn id="109" dur="500" fill="hold"/>
                                        <p:tgtEl>
                                          <p:spTgt spid="65"/>
                                        </p:tgtEl>
                                        <p:attrNameLst>
                                          <p:attrName>ppt_h</p:attrName>
                                        </p:attrNameLst>
                                      </p:cBhvr>
                                      <p:tavLst>
                                        <p:tav tm="0">
                                          <p:val>
                                            <p:fltVal val="0"/>
                                          </p:val>
                                        </p:tav>
                                        <p:tav tm="100000">
                                          <p:val>
                                            <p:strVal val="#ppt_h"/>
                                          </p:val>
                                        </p:tav>
                                      </p:tavLst>
                                    </p:anim>
                                    <p:animEffect transition="in" filter="fade">
                                      <p:cBhvr>
                                        <p:cTn id="110" dur="500"/>
                                        <p:tgtEl>
                                          <p:spTgt spid="65"/>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9"/>
                                        </p:tgtEl>
                                        <p:attrNameLst>
                                          <p:attrName>style.visibility</p:attrName>
                                        </p:attrNameLst>
                                      </p:cBhvr>
                                      <p:to>
                                        <p:strVal val="visible"/>
                                      </p:to>
                                    </p:set>
                                    <p:anim calcmode="lin" valueType="num">
                                      <p:cBhvr>
                                        <p:cTn id="120" dur="500" fill="hold"/>
                                        <p:tgtEl>
                                          <p:spTgt spid="9"/>
                                        </p:tgtEl>
                                        <p:attrNameLst>
                                          <p:attrName>ppt_w</p:attrName>
                                        </p:attrNameLst>
                                      </p:cBhvr>
                                      <p:tavLst>
                                        <p:tav tm="0">
                                          <p:val>
                                            <p:fltVal val="0"/>
                                          </p:val>
                                        </p:tav>
                                        <p:tav tm="100000">
                                          <p:val>
                                            <p:strVal val="#ppt_w"/>
                                          </p:val>
                                        </p:tav>
                                      </p:tavLst>
                                    </p:anim>
                                    <p:anim calcmode="lin" valueType="num">
                                      <p:cBhvr>
                                        <p:cTn id="121" dur="500" fill="hold"/>
                                        <p:tgtEl>
                                          <p:spTgt spid="9"/>
                                        </p:tgtEl>
                                        <p:attrNameLst>
                                          <p:attrName>ppt_h</p:attrName>
                                        </p:attrNameLst>
                                      </p:cBhvr>
                                      <p:tavLst>
                                        <p:tav tm="0">
                                          <p:val>
                                            <p:fltVal val="0"/>
                                          </p:val>
                                        </p:tav>
                                        <p:tav tm="100000">
                                          <p:val>
                                            <p:strVal val="#ppt_h"/>
                                          </p:val>
                                        </p:tav>
                                      </p:tavLst>
                                    </p:anim>
                                    <p:animEffect transition="in" filter="fade">
                                      <p:cBhvr>
                                        <p:cTn id="122" dur="500"/>
                                        <p:tgtEl>
                                          <p:spTgt spid="9"/>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nodeType="clickEffect">
                                  <p:stCondLst>
                                    <p:cond delay="0"/>
                                  </p:stCondLst>
                                  <p:childTnLst>
                                    <p:set>
                                      <p:cBhvr>
                                        <p:cTn id="131" dur="1" fill="hold">
                                          <p:stCondLst>
                                            <p:cond delay="0"/>
                                          </p:stCondLst>
                                        </p:cTn>
                                        <p:tgtEl>
                                          <p:spTgt spid="10"/>
                                        </p:tgtEl>
                                        <p:attrNameLst>
                                          <p:attrName>style.visibility</p:attrName>
                                        </p:attrNameLst>
                                      </p:cBhvr>
                                      <p:to>
                                        <p:strVal val="visible"/>
                                      </p:to>
                                    </p:set>
                                    <p:anim calcmode="lin" valueType="num">
                                      <p:cBhvr>
                                        <p:cTn id="132" dur="500" fill="hold"/>
                                        <p:tgtEl>
                                          <p:spTgt spid="10"/>
                                        </p:tgtEl>
                                        <p:attrNameLst>
                                          <p:attrName>ppt_w</p:attrName>
                                        </p:attrNameLst>
                                      </p:cBhvr>
                                      <p:tavLst>
                                        <p:tav tm="0">
                                          <p:val>
                                            <p:fltVal val="0"/>
                                          </p:val>
                                        </p:tav>
                                        <p:tav tm="100000">
                                          <p:val>
                                            <p:strVal val="#ppt_w"/>
                                          </p:val>
                                        </p:tav>
                                      </p:tavLst>
                                    </p:anim>
                                    <p:anim calcmode="lin" valueType="num">
                                      <p:cBhvr>
                                        <p:cTn id="133" dur="500" fill="hold"/>
                                        <p:tgtEl>
                                          <p:spTgt spid="10"/>
                                        </p:tgtEl>
                                        <p:attrNameLst>
                                          <p:attrName>ppt_h</p:attrName>
                                        </p:attrNameLst>
                                      </p:cBhvr>
                                      <p:tavLst>
                                        <p:tav tm="0">
                                          <p:val>
                                            <p:fltVal val="0"/>
                                          </p:val>
                                        </p:tav>
                                        <p:tav tm="100000">
                                          <p:val>
                                            <p:strVal val="#ppt_h"/>
                                          </p:val>
                                        </p:tav>
                                      </p:tavLst>
                                    </p:anim>
                                    <p:animEffect transition="in" filter="fade">
                                      <p:cBhvr>
                                        <p:cTn id="134" dur="500"/>
                                        <p:tgtEl>
                                          <p:spTgt spid="10"/>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5" grpId="0" animBg="1"/>
      <p:bldP spid="36" grpId="0" animBg="1"/>
      <p:bldP spid="37" grpId="0" animBg="1"/>
      <p:bldP spid="38" grpId="0" animBg="1"/>
      <p:bldP spid="39" grpId="0" animBg="1"/>
      <p:bldP spid="44" grpId="0" animBg="1"/>
      <p:bldP spid="45" grpId="0" animBg="1"/>
      <p:bldP spid="57" grpId="0" animBg="1"/>
      <p:bldP spid="64"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4713B3F-7D79-4741-B7E3-A938E26C355F}"/>
              </a:ext>
            </a:extLst>
          </p:cNvPr>
          <p:cNvSpPr txBox="1"/>
          <p:nvPr/>
        </p:nvSpPr>
        <p:spPr>
          <a:xfrm>
            <a:off x="251520" y="657733"/>
            <a:ext cx="1872208" cy="400110"/>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MT"/>
              </a:rPr>
              <a:t>Tourisme ?</a:t>
            </a:r>
            <a:endParaRPr lang="fr-FR" sz="2000" b="1" dirty="0">
              <a:solidFill>
                <a:srgbClr val="0070C0"/>
              </a:solidFill>
              <a:effectLst/>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8F388E93-2C00-41FE-AF8E-0DE6D42CF778}"/>
              </a:ext>
            </a:extLst>
          </p:cNvPr>
          <p:cNvSpPr txBox="1"/>
          <p:nvPr/>
        </p:nvSpPr>
        <p:spPr>
          <a:xfrm>
            <a:off x="251520" y="116632"/>
            <a:ext cx="5688632" cy="461665"/>
          </a:xfrm>
          <a:prstGeom prst="rect">
            <a:avLst/>
          </a:prstGeom>
          <a:solidFill>
            <a:srgbClr val="C2F2FA"/>
          </a:solidFill>
        </p:spPr>
        <p:txBody>
          <a:bodyPr wrap="square" rtlCol="0">
            <a:spAutoFit/>
          </a:bodyPr>
          <a:lstStyle/>
          <a:p>
            <a:pPr algn="just">
              <a:spcAft>
                <a:spcPts val="0"/>
              </a:spcAft>
            </a:pPr>
            <a:r>
              <a:rPr lang="fr-FR" b="1" u="sng" dirty="0">
                <a:solidFill>
                  <a:schemeClr val="tx1"/>
                </a:solidFill>
                <a:effectLst/>
                <a:latin typeface="Arial Black" panose="020B0A04020102020204" pitchFamily="34" charset="0"/>
                <a:ea typeface="Times New Roman" panose="02020603050405020304" pitchFamily="18" charset="0"/>
              </a:rPr>
              <a:t>I Aspects généraux du tourisme</a:t>
            </a:r>
            <a:endParaRPr lang="fr-FR" dirty="0">
              <a:solidFill>
                <a:schemeClr val="tx1"/>
              </a:solidFill>
              <a:effectLst/>
              <a:latin typeface="Arial Black" panose="020B0A04020102020204" pitchFamily="34" charset="0"/>
              <a:ea typeface="Times New Roman" panose="02020603050405020304" pitchFamily="18" charset="0"/>
            </a:endParaRPr>
          </a:p>
        </p:txBody>
      </p:sp>
      <p:sp>
        <p:nvSpPr>
          <p:cNvPr id="6" name="ZoneTexte 5">
            <a:extLst>
              <a:ext uri="{FF2B5EF4-FFF2-40B4-BE49-F238E27FC236}">
                <a16:creationId xmlns:a16="http://schemas.microsoft.com/office/drawing/2014/main" id="{7666148B-9817-4CAC-AEEC-020F0EC8F691}"/>
              </a:ext>
            </a:extLst>
          </p:cNvPr>
          <p:cNvSpPr txBox="1"/>
          <p:nvPr/>
        </p:nvSpPr>
        <p:spPr>
          <a:xfrm>
            <a:off x="208896" y="5457953"/>
            <a:ext cx="8640960" cy="707886"/>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0000"/>
                </a:solidFill>
                <a:effectLst/>
                <a:latin typeface="Verdana" panose="020B0604030504040204" pitchFamily="34" charset="0"/>
                <a:ea typeface="Verdana" panose="020B0604030504040204" pitchFamily="34" charset="0"/>
                <a:cs typeface="ArialMT"/>
              </a:rPr>
              <a:t>séjours de courte durée = trois nuitées maximum</a:t>
            </a:r>
          </a:p>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0000"/>
                </a:solidFill>
                <a:effectLst/>
                <a:latin typeface="Verdana" panose="020B0604030504040204" pitchFamily="34" charset="0"/>
                <a:ea typeface="Verdana" panose="020B0604030504040204" pitchFamily="34" charset="0"/>
                <a:cs typeface="ArialMT"/>
              </a:rPr>
              <a:t>séjours de longue durée = au moins quatre nuitées</a:t>
            </a:r>
            <a:endParaRPr lang="fr-FR" sz="2000" b="1" dirty="0">
              <a:effectLst/>
              <a:latin typeface="Verdana" panose="020B0604030504040204" pitchFamily="34" charset="0"/>
              <a:ea typeface="Verdana" panose="020B0604030504040204" pitchFamily="34" charset="0"/>
            </a:endParaRPr>
          </a:p>
        </p:txBody>
      </p:sp>
      <p:sp>
        <p:nvSpPr>
          <p:cNvPr id="7" name="ZoneTexte 6">
            <a:extLst>
              <a:ext uri="{FF2B5EF4-FFF2-40B4-BE49-F238E27FC236}">
                <a16:creationId xmlns:a16="http://schemas.microsoft.com/office/drawing/2014/main" id="{E2C37BD3-C6F5-46FE-BD78-EF5F09FAEE90}"/>
              </a:ext>
            </a:extLst>
          </p:cNvPr>
          <p:cNvSpPr txBox="1"/>
          <p:nvPr/>
        </p:nvSpPr>
        <p:spPr>
          <a:xfrm>
            <a:off x="208896" y="3072883"/>
            <a:ext cx="8640960" cy="1938992"/>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0000"/>
                </a:solidFill>
                <a:effectLst/>
                <a:latin typeface="Verdana" panose="020B0604030504040204" pitchFamily="34" charset="0"/>
                <a:ea typeface="Verdana" panose="020B0604030504040204" pitchFamily="34" charset="0"/>
                <a:cs typeface="ArialMT"/>
              </a:rPr>
              <a:t>l’OMT distingue :</a:t>
            </a:r>
          </a:p>
          <a:p>
            <a:pPr marL="342900" indent="-342900" algn="just">
              <a:spcAft>
                <a:spcPts val="0"/>
              </a:spcAft>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0000"/>
                </a:solidFill>
                <a:effectLst/>
                <a:latin typeface="Verdana" panose="020B0604030504040204" pitchFamily="34" charset="0"/>
                <a:ea typeface="Verdana" panose="020B0604030504040204" pitchFamily="34" charset="0"/>
                <a:cs typeface="ArialMT"/>
              </a:rPr>
              <a:t>le tourisme interne </a:t>
            </a:r>
          </a:p>
          <a:p>
            <a:pPr marL="342900" indent="-342900" algn="just">
              <a:spcAft>
                <a:spcPts val="0"/>
              </a:spcAft>
              <a:buFontTx/>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chemeClr val="tx1"/>
                </a:solidFill>
                <a:effectLst/>
                <a:latin typeface="Verdana" panose="020B0604030504040204" pitchFamily="34" charset="0"/>
                <a:ea typeface="Verdana" panose="020B0604030504040204" pitchFamily="34" charset="0"/>
                <a:cs typeface="ArialMT"/>
              </a:rPr>
              <a:t>Le tourisme international </a:t>
            </a:r>
            <a:r>
              <a:rPr lang="fr-FR" sz="2000" b="1" dirty="0">
                <a:solidFill>
                  <a:srgbClr val="000000"/>
                </a:solidFill>
                <a:effectLst/>
                <a:latin typeface="Verdana" panose="020B0604030504040204" pitchFamily="34" charset="0"/>
                <a:ea typeface="Verdana" panose="020B0604030504040204" pitchFamily="34" charset="0"/>
                <a:cs typeface="ArialMT"/>
              </a:rPr>
              <a:t>se distingue en deux catégories :</a:t>
            </a:r>
          </a:p>
          <a:p>
            <a:pPr marL="342900" indent="-342900" algn="just">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7030A0"/>
                </a:solidFill>
                <a:effectLst/>
                <a:latin typeface="Verdana" panose="020B0604030504040204" pitchFamily="34" charset="0"/>
                <a:ea typeface="Verdana" panose="020B0604030504040204" pitchFamily="34" charset="0"/>
                <a:cs typeface="ArialMT"/>
              </a:rPr>
              <a:t>le tourisme récepteur </a:t>
            </a:r>
            <a:endParaRPr lang="fr-FR" sz="2000" b="1" dirty="0">
              <a:solidFill>
                <a:srgbClr val="000000"/>
              </a:solidFill>
              <a:effectLst/>
              <a:latin typeface="Verdana" panose="020B0604030504040204" pitchFamily="34" charset="0"/>
              <a:ea typeface="Verdana" panose="020B0604030504040204" pitchFamily="34" charset="0"/>
              <a:cs typeface="ArialMT"/>
            </a:endParaRPr>
          </a:p>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0000"/>
                </a:solidFill>
                <a:effectLst/>
                <a:latin typeface="Verdana" panose="020B0604030504040204" pitchFamily="34" charset="0"/>
                <a:ea typeface="Verdana" panose="020B0604030504040204" pitchFamily="34" charset="0"/>
                <a:cs typeface="ArialMT"/>
              </a:rPr>
              <a:t>-	</a:t>
            </a:r>
            <a:r>
              <a:rPr lang="fr-FR" sz="2000" b="1" dirty="0">
                <a:solidFill>
                  <a:srgbClr val="7030A0"/>
                </a:solidFill>
                <a:effectLst/>
                <a:latin typeface="Verdana" panose="020B0604030504040204" pitchFamily="34" charset="0"/>
                <a:ea typeface="Verdana" panose="020B0604030504040204" pitchFamily="34" charset="0"/>
                <a:cs typeface="ArialMT"/>
              </a:rPr>
              <a:t>le tourisme émetteur</a:t>
            </a:r>
            <a:endParaRPr lang="fr-FR" sz="2000" b="1" dirty="0">
              <a:solidFill>
                <a:srgbClr val="000000"/>
              </a:solidFill>
              <a:effectLst/>
              <a:latin typeface="Verdana" panose="020B0604030504040204" pitchFamily="34" charset="0"/>
              <a:ea typeface="Verdana" panose="020B0604030504040204" pitchFamily="34" charset="0"/>
              <a:cs typeface="ArialMT"/>
            </a:endParaRPr>
          </a:p>
        </p:txBody>
      </p:sp>
      <p:sp>
        <p:nvSpPr>
          <p:cNvPr id="8" name="ZoneTexte 7">
            <a:extLst>
              <a:ext uri="{FF2B5EF4-FFF2-40B4-BE49-F238E27FC236}">
                <a16:creationId xmlns:a16="http://schemas.microsoft.com/office/drawing/2014/main" id="{33A77D71-33D8-4163-AAE3-D8AF927DAD1B}"/>
              </a:ext>
            </a:extLst>
          </p:cNvPr>
          <p:cNvSpPr txBox="1"/>
          <p:nvPr/>
        </p:nvSpPr>
        <p:spPr>
          <a:xfrm>
            <a:off x="226776" y="1249755"/>
            <a:ext cx="8640960" cy="1631216"/>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MT"/>
              </a:rPr>
              <a:t>Tourisme</a:t>
            </a:r>
            <a:r>
              <a:rPr lang="fr-FR" sz="2000" b="1" dirty="0">
                <a:solidFill>
                  <a:srgbClr val="0070C0"/>
                </a:solidFill>
                <a:effectLst/>
                <a:latin typeface="Verdana" panose="020B0604030504040204" pitchFamily="34" charset="0"/>
                <a:ea typeface="Verdana" panose="020B0604030504040204" pitchFamily="34" charset="0"/>
                <a:cs typeface="ArialMT"/>
              </a:rPr>
              <a:t> : déplacement pour des motifs de loisir, de travail, de santé, de religion, de visite à la famille ou aux amis, pendant plus de 24 heures. Un touriste passe au moins une nuit hors de son domicile alors qu’un excursionniste voyage pendant moins d’une journée.</a:t>
            </a:r>
            <a:endParaRPr lang="fr-FR" sz="2000" b="1" dirty="0">
              <a:solidFill>
                <a:srgbClr val="0070C0"/>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55014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1DF6485-6A59-48AD-A0E3-561E52CCB6AF}"/>
              </a:ext>
            </a:extLst>
          </p:cNvPr>
          <p:cNvGraphicFramePr>
            <a:graphicFrameLocks noGrp="1"/>
          </p:cNvGraphicFramePr>
          <p:nvPr>
            <p:extLst>
              <p:ext uri="{D42A27DB-BD31-4B8C-83A1-F6EECF244321}">
                <p14:modId xmlns:p14="http://schemas.microsoft.com/office/powerpoint/2010/main" val="1781368076"/>
              </p:ext>
            </p:extLst>
          </p:nvPr>
        </p:nvGraphicFramePr>
        <p:xfrm>
          <a:off x="539552" y="0"/>
          <a:ext cx="8424936" cy="1368151"/>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289956720"/>
                    </a:ext>
                  </a:extLst>
                </a:gridCol>
                <a:gridCol w="1223592">
                  <a:extLst>
                    <a:ext uri="{9D8B030D-6E8A-4147-A177-3AD203B41FA5}">
                      <a16:colId xmlns:a16="http://schemas.microsoft.com/office/drawing/2014/main" val="3228430147"/>
                    </a:ext>
                  </a:extLst>
                </a:gridCol>
                <a:gridCol w="1403884">
                  <a:extLst>
                    <a:ext uri="{9D8B030D-6E8A-4147-A177-3AD203B41FA5}">
                      <a16:colId xmlns:a16="http://schemas.microsoft.com/office/drawing/2014/main" val="125651219"/>
                    </a:ext>
                  </a:extLst>
                </a:gridCol>
                <a:gridCol w="1403884">
                  <a:extLst>
                    <a:ext uri="{9D8B030D-6E8A-4147-A177-3AD203B41FA5}">
                      <a16:colId xmlns:a16="http://schemas.microsoft.com/office/drawing/2014/main" val="3162326103"/>
                    </a:ext>
                  </a:extLst>
                </a:gridCol>
                <a:gridCol w="1404700">
                  <a:extLst>
                    <a:ext uri="{9D8B030D-6E8A-4147-A177-3AD203B41FA5}">
                      <a16:colId xmlns:a16="http://schemas.microsoft.com/office/drawing/2014/main" val="550610822"/>
                    </a:ext>
                  </a:extLst>
                </a:gridCol>
                <a:gridCol w="1404700">
                  <a:extLst>
                    <a:ext uri="{9D8B030D-6E8A-4147-A177-3AD203B41FA5}">
                      <a16:colId xmlns:a16="http://schemas.microsoft.com/office/drawing/2014/main" val="1214552867"/>
                    </a:ext>
                  </a:extLst>
                </a:gridCol>
              </a:tblGrid>
              <a:tr h="456049">
                <a:tc>
                  <a:txBody>
                    <a:bodyPr/>
                    <a:lstStyle/>
                    <a:p>
                      <a:pPr>
                        <a:spcBef>
                          <a:spcPts val="600"/>
                        </a:spcBef>
                        <a:spcAft>
                          <a:spcPts val="0"/>
                        </a:spcAft>
                      </a:pPr>
                      <a:r>
                        <a:rPr lang="fr-FR" sz="2000" dirty="0">
                          <a:effectLst/>
                          <a:latin typeface="Arial Black" panose="020B0A04020102020204" pitchFamily="34" charset="0"/>
                        </a:rPr>
                        <a:t>Année</a:t>
                      </a:r>
                      <a:endParaRPr lang="fr-FR" sz="20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Bef>
                          <a:spcPts val="600"/>
                        </a:spcBef>
                        <a:spcAft>
                          <a:spcPts val="0"/>
                        </a:spcAft>
                      </a:pPr>
                      <a:r>
                        <a:rPr lang="fr-FR" sz="2000">
                          <a:effectLst/>
                          <a:latin typeface="Arial Black" panose="020B0A04020102020204" pitchFamily="34" charset="0"/>
                        </a:rPr>
                        <a:t>1950</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Bef>
                          <a:spcPts val="600"/>
                        </a:spcBef>
                        <a:spcAft>
                          <a:spcPts val="0"/>
                        </a:spcAft>
                      </a:pPr>
                      <a:r>
                        <a:rPr lang="fr-FR" sz="2000">
                          <a:effectLst/>
                          <a:latin typeface="Arial Black" panose="020B0A04020102020204" pitchFamily="34" charset="0"/>
                        </a:rPr>
                        <a:t>1980</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Bef>
                          <a:spcPts val="600"/>
                        </a:spcBef>
                        <a:spcAft>
                          <a:spcPts val="0"/>
                        </a:spcAft>
                      </a:pPr>
                      <a:r>
                        <a:rPr lang="fr-FR" sz="2000">
                          <a:effectLst/>
                          <a:latin typeface="Arial Black" panose="020B0A04020102020204" pitchFamily="34" charset="0"/>
                        </a:rPr>
                        <a:t>2000</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Bef>
                          <a:spcPts val="600"/>
                        </a:spcBef>
                        <a:spcAft>
                          <a:spcPts val="0"/>
                        </a:spcAft>
                      </a:pPr>
                      <a:r>
                        <a:rPr lang="fr-FR" sz="2000">
                          <a:effectLst/>
                          <a:latin typeface="Arial Black" panose="020B0A04020102020204" pitchFamily="34" charset="0"/>
                        </a:rPr>
                        <a:t>2011</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Bef>
                          <a:spcPts val="600"/>
                        </a:spcBef>
                        <a:spcAft>
                          <a:spcPts val="0"/>
                        </a:spcAft>
                      </a:pPr>
                      <a:r>
                        <a:rPr lang="fr-FR" sz="2000" dirty="0">
                          <a:effectLst/>
                          <a:latin typeface="Arial Black" panose="020B0A04020102020204" pitchFamily="34" charset="0"/>
                        </a:rPr>
                        <a:t>2019</a:t>
                      </a:r>
                      <a:endParaRPr lang="fr-FR" sz="20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7863914"/>
                  </a:ext>
                </a:extLst>
              </a:tr>
              <a:tr h="912102">
                <a:tc>
                  <a:txBody>
                    <a:bodyPr/>
                    <a:lstStyle/>
                    <a:p>
                      <a:pPr>
                        <a:spcAft>
                          <a:spcPts val="0"/>
                        </a:spcAft>
                      </a:pPr>
                      <a:r>
                        <a:rPr lang="fr-FR" sz="2000">
                          <a:effectLst/>
                          <a:latin typeface="Arial Black" panose="020B0A04020102020204" pitchFamily="34" charset="0"/>
                        </a:rPr>
                        <a:t>Nombre passagers</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Aft>
                          <a:spcPts val="0"/>
                        </a:spcAft>
                      </a:pPr>
                      <a:r>
                        <a:rPr lang="fr-FR" sz="2000">
                          <a:effectLst/>
                          <a:latin typeface="Arial Black" panose="020B0A04020102020204" pitchFamily="34" charset="0"/>
                        </a:rPr>
                        <a:t>31 millions</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Aft>
                          <a:spcPts val="0"/>
                        </a:spcAft>
                      </a:pPr>
                      <a:r>
                        <a:rPr lang="fr-FR" sz="2000" dirty="0">
                          <a:effectLst/>
                          <a:latin typeface="Arial Black" panose="020B0A04020102020204" pitchFamily="34" charset="0"/>
                        </a:rPr>
                        <a:t>750 millions</a:t>
                      </a:r>
                      <a:endParaRPr lang="fr-FR" sz="2000" dirty="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Aft>
                          <a:spcPts val="0"/>
                        </a:spcAft>
                      </a:pPr>
                      <a:r>
                        <a:rPr lang="fr-FR" sz="2000">
                          <a:effectLst/>
                          <a:latin typeface="Arial Black" panose="020B0A04020102020204" pitchFamily="34" charset="0"/>
                        </a:rPr>
                        <a:t>1,6 milliard</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Aft>
                          <a:spcPts val="0"/>
                        </a:spcAft>
                      </a:pPr>
                      <a:r>
                        <a:rPr lang="fr-FR" sz="2000">
                          <a:effectLst/>
                          <a:latin typeface="Arial Black" panose="020B0A04020102020204" pitchFamily="34" charset="0"/>
                        </a:rPr>
                        <a:t>2,8 milliards</a:t>
                      </a:r>
                      <a:endParaRPr lang="fr-FR" sz="2000">
                        <a:effectLst/>
                        <a:latin typeface="Arial Black" panose="020B0A04020102020204" pitchFamily="34" charset="0"/>
                        <a:ea typeface="Times New Roman" panose="02020603050405020304" pitchFamily="18" charset="0"/>
                      </a:endParaRPr>
                    </a:p>
                  </a:txBody>
                  <a:tcPr marL="68580" marR="68580" marT="0" marB="0"/>
                </a:tc>
                <a:tc>
                  <a:txBody>
                    <a:bodyPr/>
                    <a:lstStyle/>
                    <a:p>
                      <a:pPr algn="ctr">
                        <a:spcAft>
                          <a:spcPts val="0"/>
                        </a:spcAft>
                      </a:pPr>
                      <a:r>
                        <a:rPr lang="fr-FR" sz="2000" dirty="0">
                          <a:effectLst/>
                          <a:latin typeface="Arial Black" panose="020B0A04020102020204" pitchFamily="34" charset="0"/>
                        </a:rPr>
                        <a:t>4,5 milliards</a:t>
                      </a:r>
                      <a:endParaRPr lang="fr-FR" sz="2000" dirty="0">
                        <a:effectLst/>
                        <a:latin typeface="Arial Black" panose="020B0A040201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280270024"/>
                  </a:ext>
                </a:extLst>
              </a:tr>
            </a:tbl>
          </a:graphicData>
        </a:graphic>
      </p:graphicFrame>
      <p:sp>
        <p:nvSpPr>
          <p:cNvPr id="5" name="ZoneTexte 4">
            <a:extLst>
              <a:ext uri="{FF2B5EF4-FFF2-40B4-BE49-F238E27FC236}">
                <a16:creationId xmlns:a16="http://schemas.microsoft.com/office/drawing/2014/main" id="{F8A6FDB4-FD0E-4401-A8A0-9FD1D6A94FA5}"/>
              </a:ext>
            </a:extLst>
          </p:cNvPr>
          <p:cNvSpPr txBox="1"/>
          <p:nvPr/>
        </p:nvSpPr>
        <p:spPr>
          <a:xfrm>
            <a:off x="7164288" y="2644170"/>
            <a:ext cx="1800200" cy="1569660"/>
          </a:xfrm>
          <a:prstGeom prst="rect">
            <a:avLst/>
          </a:prstGeom>
          <a:solidFill>
            <a:schemeClr val="bg1"/>
          </a:solidFill>
        </p:spPr>
        <p:txBody>
          <a:bodyPr wrap="square" rtlCol="0">
            <a:spAutoFit/>
          </a:bodyPr>
          <a:lstStyle/>
          <a:p>
            <a:pPr algn="ctr"/>
            <a:r>
              <a:rPr lang="fr-FR" b="1" dirty="0">
                <a:solidFill>
                  <a:schemeClr val="tx1"/>
                </a:solidFill>
                <a:latin typeface="Verdana" panose="020B0604030504040204" pitchFamily="34" charset="0"/>
                <a:ea typeface="Verdana" panose="020B0604030504040204" pitchFamily="34" charset="0"/>
              </a:rPr>
              <a:t>Évolution du transport aérien</a:t>
            </a:r>
          </a:p>
        </p:txBody>
      </p:sp>
      <p:pic>
        <p:nvPicPr>
          <p:cNvPr id="8" name="Image 7">
            <a:extLst>
              <a:ext uri="{FF2B5EF4-FFF2-40B4-BE49-F238E27FC236}">
                <a16:creationId xmlns:a16="http://schemas.microsoft.com/office/drawing/2014/main" id="{3D86F082-6F11-CA83-31A1-208FCD890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80" y="1527317"/>
            <a:ext cx="5955509" cy="5216584"/>
          </a:xfrm>
          <a:prstGeom prst="rect">
            <a:avLst/>
          </a:prstGeom>
        </p:spPr>
      </p:pic>
      <p:sp>
        <p:nvSpPr>
          <p:cNvPr id="2" name="ZoneTexte 1">
            <a:extLst>
              <a:ext uri="{FF2B5EF4-FFF2-40B4-BE49-F238E27FC236}">
                <a16:creationId xmlns:a16="http://schemas.microsoft.com/office/drawing/2014/main" id="{5EA819EF-9CEE-0B27-C598-761307A7E448}"/>
              </a:ext>
            </a:extLst>
          </p:cNvPr>
          <p:cNvSpPr txBox="1"/>
          <p:nvPr/>
        </p:nvSpPr>
        <p:spPr>
          <a:xfrm>
            <a:off x="1006900" y="1527317"/>
            <a:ext cx="5955508" cy="954107"/>
          </a:xfrm>
          <a:prstGeom prst="rect">
            <a:avLst/>
          </a:prstGeom>
          <a:solidFill>
            <a:schemeClr val="bg2"/>
          </a:solidFill>
        </p:spPr>
        <p:txBody>
          <a:bodyPr wrap="square" rtlCol="0">
            <a:spAutoFit/>
          </a:bodyPr>
          <a:lstStyle/>
          <a:p>
            <a:r>
              <a:rPr lang="fr-FR" sz="2800" b="1" dirty="0"/>
              <a:t>Transport aérien : record de passagers en 2024</a:t>
            </a:r>
          </a:p>
        </p:txBody>
      </p:sp>
      <p:sp>
        <p:nvSpPr>
          <p:cNvPr id="6" name="ZoneTexte 5">
            <a:extLst>
              <a:ext uri="{FF2B5EF4-FFF2-40B4-BE49-F238E27FC236}">
                <a16:creationId xmlns:a16="http://schemas.microsoft.com/office/drawing/2014/main" id="{B2726776-587C-A086-1996-BAC1C737BE5D}"/>
              </a:ext>
            </a:extLst>
          </p:cNvPr>
          <p:cNvSpPr txBox="1"/>
          <p:nvPr/>
        </p:nvSpPr>
        <p:spPr>
          <a:xfrm>
            <a:off x="5967868" y="3303275"/>
            <a:ext cx="836379" cy="400110"/>
          </a:xfrm>
          <a:prstGeom prst="rect">
            <a:avLst/>
          </a:prstGeom>
          <a:solidFill>
            <a:schemeClr val="bg2">
              <a:lumMod val="20000"/>
              <a:lumOff val="80000"/>
            </a:schemeClr>
          </a:solidFill>
        </p:spPr>
        <p:txBody>
          <a:bodyPr wrap="square" rtlCol="0">
            <a:spAutoFit/>
          </a:bodyPr>
          <a:lstStyle/>
          <a:p>
            <a:r>
              <a:rPr lang="fr-FR" sz="2000" b="1" dirty="0">
                <a:solidFill>
                  <a:schemeClr val="tx1"/>
                </a:solidFill>
              </a:rPr>
              <a:t>5 Md</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E43A41D-F654-4CD0-B7F0-45D878C66081}"/>
              </a:ext>
            </a:extLst>
          </p:cNvPr>
          <p:cNvSpPr/>
          <p:nvPr/>
        </p:nvSpPr>
        <p:spPr bwMode="auto">
          <a:xfrm>
            <a:off x="3448838" y="2685407"/>
            <a:ext cx="2088232" cy="1008113"/>
          </a:xfrm>
          <a:prstGeom prst="ellipse">
            <a:avLst/>
          </a:prstGeom>
          <a:solidFill>
            <a:srgbClr val="EE967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Clr>
                <a:srgbClr val="000000"/>
              </a:buClr>
              <a:buSzPct val="100000"/>
            </a:pPr>
            <a:r>
              <a:rPr lang="fr-FR" sz="2000" dirty="0">
                <a:solidFill>
                  <a:schemeClr val="tx1"/>
                </a:solidFill>
                <a:latin typeface="Arial Black" panose="020B0A04020102020204" pitchFamily="34" charset="0"/>
                <a:ea typeface="ＭＳ Ｐゴシック" pitchFamily="80" charset="-128"/>
              </a:rPr>
              <a:t>facteurs négatifs</a:t>
            </a:r>
          </a:p>
        </p:txBody>
      </p:sp>
      <p:cxnSp>
        <p:nvCxnSpPr>
          <p:cNvPr id="3" name="Connecteur droit 2">
            <a:extLst>
              <a:ext uri="{FF2B5EF4-FFF2-40B4-BE49-F238E27FC236}">
                <a16:creationId xmlns:a16="http://schemas.microsoft.com/office/drawing/2014/main" id="{4BAB14C6-B5A7-4C9C-AB0E-250D0EFBDD20}"/>
              </a:ext>
            </a:extLst>
          </p:cNvPr>
          <p:cNvCxnSpPr>
            <a:cxnSpLocks/>
          </p:cNvCxnSpPr>
          <p:nvPr/>
        </p:nvCxnSpPr>
        <p:spPr bwMode="auto">
          <a:xfrm>
            <a:off x="3023257" y="2231136"/>
            <a:ext cx="888592" cy="296741"/>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Connecteur droit 3">
            <a:extLst>
              <a:ext uri="{FF2B5EF4-FFF2-40B4-BE49-F238E27FC236}">
                <a16:creationId xmlns:a16="http://schemas.microsoft.com/office/drawing/2014/main" id="{9083B47C-5F69-4CAF-AB0C-C647F7D78293}"/>
              </a:ext>
            </a:extLst>
          </p:cNvPr>
          <p:cNvCxnSpPr>
            <a:cxnSpLocks/>
          </p:cNvCxnSpPr>
          <p:nvPr/>
        </p:nvCxnSpPr>
        <p:spPr bwMode="auto">
          <a:xfrm flipV="1">
            <a:off x="3046344" y="3446646"/>
            <a:ext cx="425581" cy="263329"/>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 name="Connecteur droit 4">
            <a:extLst>
              <a:ext uri="{FF2B5EF4-FFF2-40B4-BE49-F238E27FC236}">
                <a16:creationId xmlns:a16="http://schemas.microsoft.com/office/drawing/2014/main" id="{3F3411F8-534D-4185-B82E-8C4E12B837ED}"/>
              </a:ext>
            </a:extLst>
          </p:cNvPr>
          <p:cNvCxnSpPr>
            <a:cxnSpLocks/>
          </p:cNvCxnSpPr>
          <p:nvPr/>
        </p:nvCxnSpPr>
        <p:spPr bwMode="auto">
          <a:xfrm flipH="1">
            <a:off x="4572000" y="1859163"/>
            <a:ext cx="432048" cy="709184"/>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BD4116C5-440F-4682-9F19-0B5A2F146B19}"/>
              </a:ext>
            </a:extLst>
          </p:cNvPr>
          <p:cNvCxnSpPr>
            <a:cxnSpLocks/>
          </p:cNvCxnSpPr>
          <p:nvPr/>
        </p:nvCxnSpPr>
        <p:spPr bwMode="auto">
          <a:xfrm flipH="1">
            <a:off x="3911849" y="3861048"/>
            <a:ext cx="444127" cy="935095"/>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51D31AC5-896B-4348-B442-0A5A7AA20CFD}"/>
              </a:ext>
            </a:extLst>
          </p:cNvPr>
          <p:cNvCxnSpPr>
            <a:cxnSpLocks/>
          </p:cNvCxnSpPr>
          <p:nvPr/>
        </p:nvCxnSpPr>
        <p:spPr bwMode="auto">
          <a:xfrm>
            <a:off x="5666015" y="3189465"/>
            <a:ext cx="539713" cy="236487"/>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991CC4FD-02EB-4DE3-83A1-CF828AB2812D}"/>
              </a:ext>
            </a:extLst>
          </p:cNvPr>
          <p:cNvSpPr txBox="1"/>
          <p:nvPr/>
        </p:nvSpPr>
        <p:spPr>
          <a:xfrm>
            <a:off x="198992" y="810983"/>
            <a:ext cx="2564496" cy="1554272"/>
          </a:xfrm>
          <a:prstGeom prst="rect">
            <a:avLst/>
          </a:prstGeom>
          <a:solidFill>
            <a:srgbClr val="F7FA8E"/>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facteurs économiques</a:t>
            </a:r>
          </a:p>
          <a:p>
            <a:r>
              <a:rPr lang="fr-FR" sz="1900" i="1" dirty="0">
                <a:solidFill>
                  <a:schemeClr val="tx1"/>
                </a:solidFill>
                <a:latin typeface="Verdana" panose="020B0604030504040204" pitchFamily="34" charset="0"/>
                <a:ea typeface="Verdana" panose="020B0604030504040204" pitchFamily="34" charset="0"/>
              </a:rPr>
              <a:t>Ex : crise des </a:t>
            </a:r>
            <a:r>
              <a:rPr lang="fr-FR" sz="1900" i="1" dirty="0" err="1">
                <a:solidFill>
                  <a:schemeClr val="tx1"/>
                </a:solidFill>
                <a:latin typeface="Verdana" panose="020B0604030504040204" pitchFamily="34" charset="0"/>
                <a:ea typeface="Verdana" panose="020B0604030504040204" pitchFamily="34" charset="0"/>
              </a:rPr>
              <a:t>subprimes</a:t>
            </a:r>
            <a:r>
              <a:rPr lang="fr-FR" sz="1900" i="1" dirty="0">
                <a:solidFill>
                  <a:schemeClr val="tx1"/>
                </a:solidFill>
                <a:latin typeface="Verdana" panose="020B0604030504040204" pitchFamily="34" charset="0"/>
                <a:ea typeface="Verdana" panose="020B0604030504040204" pitchFamily="34" charset="0"/>
              </a:rPr>
              <a:t> de 2008.</a:t>
            </a:r>
          </a:p>
        </p:txBody>
      </p:sp>
      <p:sp>
        <p:nvSpPr>
          <p:cNvPr id="9" name="ZoneTexte 8">
            <a:extLst>
              <a:ext uri="{FF2B5EF4-FFF2-40B4-BE49-F238E27FC236}">
                <a16:creationId xmlns:a16="http://schemas.microsoft.com/office/drawing/2014/main" id="{88B8C974-6653-42DF-90A8-C7522CD10813}"/>
              </a:ext>
            </a:extLst>
          </p:cNvPr>
          <p:cNvSpPr txBox="1"/>
          <p:nvPr/>
        </p:nvSpPr>
        <p:spPr>
          <a:xfrm>
            <a:off x="142945" y="3241871"/>
            <a:ext cx="2758795" cy="1554272"/>
          </a:xfrm>
          <a:prstGeom prst="rect">
            <a:avLst/>
          </a:prstGeom>
          <a:solidFill>
            <a:srgbClr val="F7FA8E"/>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facteurs sanitaires </a:t>
            </a:r>
          </a:p>
          <a:p>
            <a:r>
              <a:rPr lang="fr-FR" sz="1900" i="1" dirty="0">
                <a:solidFill>
                  <a:schemeClr val="tx1"/>
                </a:solidFill>
                <a:latin typeface="Verdana" panose="020B0604030504040204" pitchFamily="34" charset="0"/>
                <a:ea typeface="Verdana" panose="020B0604030504040204" pitchFamily="34" charset="0"/>
              </a:rPr>
              <a:t>Ex : grippe aviaire en 2008 en Asie ou le COVID-19 en 2020-2021. </a:t>
            </a:r>
          </a:p>
        </p:txBody>
      </p:sp>
      <p:sp>
        <p:nvSpPr>
          <p:cNvPr id="10" name="ZoneTexte 9">
            <a:extLst>
              <a:ext uri="{FF2B5EF4-FFF2-40B4-BE49-F238E27FC236}">
                <a16:creationId xmlns:a16="http://schemas.microsoft.com/office/drawing/2014/main" id="{DD70AF86-DF71-4B4D-B1AE-9966AA21DF4D}"/>
              </a:ext>
            </a:extLst>
          </p:cNvPr>
          <p:cNvSpPr txBox="1"/>
          <p:nvPr/>
        </p:nvSpPr>
        <p:spPr>
          <a:xfrm>
            <a:off x="4572000" y="363160"/>
            <a:ext cx="4032448" cy="1261884"/>
          </a:xfrm>
          <a:prstGeom prst="rect">
            <a:avLst/>
          </a:prstGeom>
          <a:solidFill>
            <a:srgbClr val="F7FA8E"/>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facteurs politiques. </a:t>
            </a:r>
          </a:p>
          <a:p>
            <a:r>
              <a:rPr lang="fr-FR" sz="1900" b="1" dirty="0">
                <a:solidFill>
                  <a:schemeClr val="tx1"/>
                </a:solidFill>
                <a:latin typeface="Verdana" panose="020B0604030504040204" pitchFamily="34" charset="0"/>
                <a:ea typeface="Verdana" panose="020B0604030504040204" pitchFamily="34" charset="0"/>
              </a:rPr>
              <a:t>Ex : </a:t>
            </a:r>
            <a:r>
              <a:rPr lang="fr-FR" sz="1900" i="1" dirty="0">
                <a:solidFill>
                  <a:schemeClr val="tx1"/>
                </a:solidFill>
                <a:latin typeface="Verdana" panose="020B0604030504040204" pitchFamily="34" charset="0"/>
                <a:ea typeface="Verdana" panose="020B0604030504040204" pitchFamily="34" charset="0"/>
              </a:rPr>
              <a:t>attentats comme ceux de Paris de 2015, les guerres au MO ou révolutions au MO. </a:t>
            </a:r>
          </a:p>
        </p:txBody>
      </p:sp>
      <p:sp>
        <p:nvSpPr>
          <p:cNvPr id="11" name="ZoneTexte 10">
            <a:extLst>
              <a:ext uri="{FF2B5EF4-FFF2-40B4-BE49-F238E27FC236}">
                <a16:creationId xmlns:a16="http://schemas.microsoft.com/office/drawing/2014/main" id="{A7AF89F9-4BB4-4126-A661-51C04AE65B14}"/>
              </a:ext>
            </a:extLst>
          </p:cNvPr>
          <p:cNvSpPr txBox="1"/>
          <p:nvPr/>
        </p:nvSpPr>
        <p:spPr>
          <a:xfrm>
            <a:off x="6427054" y="2405925"/>
            <a:ext cx="2465426" cy="2723823"/>
          </a:xfrm>
          <a:prstGeom prst="rect">
            <a:avLst/>
          </a:prstGeom>
          <a:solidFill>
            <a:srgbClr val="F7FA8E"/>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facteurs météorologiques</a:t>
            </a:r>
            <a:r>
              <a:rPr lang="fr-FR" sz="1900" i="1" dirty="0">
                <a:solidFill>
                  <a:schemeClr val="tx1"/>
                </a:solidFill>
                <a:latin typeface="Verdana" panose="020B0604030504040204" pitchFamily="34" charset="0"/>
                <a:ea typeface="Verdana" panose="020B0604030504040204" pitchFamily="34" charset="0"/>
              </a:rPr>
              <a:t> Ex : tsunami de 2004 qui a ravagé pays de l’océan indien (Thaïlande comme Phuket), séisme au Maroc 2023.</a:t>
            </a:r>
          </a:p>
        </p:txBody>
      </p:sp>
      <p:sp>
        <p:nvSpPr>
          <p:cNvPr id="12" name="ZoneTexte 11">
            <a:extLst>
              <a:ext uri="{FF2B5EF4-FFF2-40B4-BE49-F238E27FC236}">
                <a16:creationId xmlns:a16="http://schemas.microsoft.com/office/drawing/2014/main" id="{081C8BBC-5EC8-4162-A8DB-8A2F11F70C66}"/>
              </a:ext>
            </a:extLst>
          </p:cNvPr>
          <p:cNvSpPr txBox="1"/>
          <p:nvPr/>
        </p:nvSpPr>
        <p:spPr>
          <a:xfrm>
            <a:off x="1934768" y="5117257"/>
            <a:ext cx="4176464" cy="1554272"/>
          </a:xfrm>
          <a:prstGeom prst="rect">
            <a:avLst/>
          </a:prstGeom>
          <a:solidFill>
            <a:srgbClr val="F7FA8E"/>
          </a:solidFill>
        </p:spPr>
        <p:txBody>
          <a:bodyPr wrap="square" rtlCol="0">
            <a:spAutoFit/>
          </a:bodyPr>
          <a:lstStyle/>
          <a:p>
            <a:r>
              <a:rPr lang="fr-FR" sz="1900" b="1" dirty="0">
                <a:solidFill>
                  <a:schemeClr val="tx1"/>
                </a:solidFill>
                <a:latin typeface="Verdana" panose="020B0604030504040204" pitchFamily="34" charset="0"/>
                <a:ea typeface="Verdana" panose="020B0604030504040204" pitchFamily="34" charset="0"/>
              </a:rPr>
              <a:t>facteurs écologiques </a:t>
            </a:r>
          </a:p>
          <a:p>
            <a:r>
              <a:rPr lang="fr-FR" sz="1900" i="1" dirty="0">
                <a:solidFill>
                  <a:schemeClr val="tx1"/>
                </a:solidFill>
                <a:latin typeface="Verdana" panose="020B0604030504040204" pitchFamily="34" charset="0"/>
                <a:ea typeface="Verdana" panose="020B0604030504040204" pitchFamily="34" charset="0"/>
              </a:rPr>
              <a:t>Ex : pollution créée par les avions (fortes émissions de co2) ou dégradation des sites liée au surtourisme (plages).</a:t>
            </a:r>
          </a:p>
        </p:txBody>
      </p:sp>
      <p:sp>
        <p:nvSpPr>
          <p:cNvPr id="13" name="ZoneTexte 12">
            <a:extLst>
              <a:ext uri="{FF2B5EF4-FFF2-40B4-BE49-F238E27FC236}">
                <a16:creationId xmlns:a16="http://schemas.microsoft.com/office/drawing/2014/main" id="{481831CA-1F42-42CC-923E-1AFFA9969B21}"/>
              </a:ext>
            </a:extLst>
          </p:cNvPr>
          <p:cNvSpPr txBox="1"/>
          <p:nvPr/>
        </p:nvSpPr>
        <p:spPr>
          <a:xfrm>
            <a:off x="299247" y="54142"/>
            <a:ext cx="3816425" cy="430887"/>
          </a:xfrm>
          <a:prstGeom prst="rect">
            <a:avLst/>
          </a:prstGeom>
          <a:solidFill>
            <a:srgbClr val="C2F2FA"/>
          </a:solidFill>
        </p:spPr>
        <p:txBody>
          <a:bodyPr wrap="square" rtlCol="0">
            <a:spAutoFit/>
          </a:bodyPr>
          <a:lstStyle/>
          <a:p>
            <a:pPr algn="just">
              <a:spcAft>
                <a:spcPts val="0"/>
              </a:spcAft>
            </a:pPr>
            <a:r>
              <a:rPr lang="fr-FR" sz="2200" b="1" u="sng" dirty="0">
                <a:solidFill>
                  <a:schemeClr val="tx1"/>
                </a:solidFill>
                <a:latin typeface="Arial Black" panose="020B0A04020102020204" pitchFamily="34" charset="0"/>
                <a:ea typeface="Times New Roman" panose="02020603050405020304" pitchFamily="18" charset="0"/>
              </a:rPr>
              <a:t>2/ Les facteurs négatifs</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24EDA1D-7F5D-4640-9018-7095054B2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2" y="1067462"/>
            <a:ext cx="8985322" cy="5730135"/>
          </a:xfrm>
          <a:prstGeom prst="rect">
            <a:avLst/>
          </a:prstGeom>
        </p:spPr>
      </p:pic>
      <p:sp>
        <p:nvSpPr>
          <p:cNvPr id="5" name="ZoneTexte 4">
            <a:extLst>
              <a:ext uri="{FF2B5EF4-FFF2-40B4-BE49-F238E27FC236}">
                <a16:creationId xmlns:a16="http://schemas.microsoft.com/office/drawing/2014/main" id="{7543926D-6275-47CE-9051-38D5C97572E8}"/>
              </a:ext>
            </a:extLst>
          </p:cNvPr>
          <p:cNvSpPr txBox="1"/>
          <p:nvPr/>
        </p:nvSpPr>
        <p:spPr>
          <a:xfrm>
            <a:off x="251520" y="85854"/>
            <a:ext cx="5688632" cy="461665"/>
          </a:xfrm>
          <a:prstGeom prst="rect">
            <a:avLst/>
          </a:prstGeom>
          <a:solidFill>
            <a:srgbClr val="C2F2FA"/>
          </a:solidFill>
        </p:spPr>
        <p:txBody>
          <a:bodyPr wrap="square" rtlCol="0">
            <a:spAutoFit/>
          </a:bodyPr>
          <a:lstStyle/>
          <a:p>
            <a:pPr algn="just">
              <a:spcAft>
                <a:spcPts val="0"/>
              </a:spcAft>
            </a:pPr>
            <a:r>
              <a:rPr lang="fr-FR" b="1" u="sng" dirty="0">
                <a:solidFill>
                  <a:schemeClr val="tx1"/>
                </a:solidFill>
                <a:latin typeface="Arial Black" panose="020B0A04020102020204" pitchFamily="34" charset="0"/>
                <a:ea typeface="Times New Roman" panose="02020603050405020304" pitchFamily="18" charset="0"/>
              </a:rPr>
              <a:t>II La mondialisation du tourisme</a:t>
            </a:r>
            <a:endParaRPr lang="fr-FR" dirty="0">
              <a:solidFill>
                <a:schemeClr val="tx1"/>
              </a:solidFill>
              <a:effectLst/>
              <a:latin typeface="Arial Black" panose="020B0A04020102020204" pitchFamily="34" charset="0"/>
              <a:ea typeface="Times New Roman" panose="02020603050405020304" pitchFamily="18" charset="0"/>
            </a:endParaRPr>
          </a:p>
        </p:txBody>
      </p:sp>
      <p:sp>
        <p:nvSpPr>
          <p:cNvPr id="6" name="ZoneTexte 5">
            <a:extLst>
              <a:ext uri="{FF2B5EF4-FFF2-40B4-BE49-F238E27FC236}">
                <a16:creationId xmlns:a16="http://schemas.microsoft.com/office/drawing/2014/main" id="{6D705F48-D9D4-40BF-AC04-68BC1D37DB07}"/>
              </a:ext>
            </a:extLst>
          </p:cNvPr>
          <p:cNvSpPr txBox="1"/>
          <p:nvPr/>
        </p:nvSpPr>
        <p:spPr>
          <a:xfrm>
            <a:off x="467544" y="592047"/>
            <a:ext cx="4968552" cy="430887"/>
          </a:xfrm>
          <a:prstGeom prst="rect">
            <a:avLst/>
          </a:prstGeom>
          <a:solidFill>
            <a:srgbClr val="C2F2FA"/>
          </a:solidFill>
        </p:spPr>
        <p:txBody>
          <a:bodyPr wrap="square" rtlCol="0">
            <a:spAutoFit/>
          </a:bodyPr>
          <a:lstStyle/>
          <a:p>
            <a:pPr algn="just">
              <a:spcAft>
                <a:spcPts val="0"/>
              </a:spcAft>
            </a:pPr>
            <a:r>
              <a:rPr lang="fr-FR" sz="2200" b="1" u="sng" dirty="0">
                <a:solidFill>
                  <a:schemeClr val="tx1"/>
                </a:solidFill>
                <a:latin typeface="Arial Black" panose="020B0A04020102020204" pitchFamily="34" charset="0"/>
                <a:ea typeface="Times New Roman" panose="02020603050405020304" pitchFamily="18" charset="0"/>
              </a:rPr>
              <a:t>1/ L’essor du tourisme mondial</a:t>
            </a:r>
            <a:endParaRPr lang="fr-FR" sz="2200" dirty="0">
              <a:solidFill>
                <a:schemeClr val="tx1"/>
              </a:solidFill>
              <a:effectLst/>
              <a:latin typeface="Arial Black" panose="020B0A04020102020204" pitchFamily="34" charset="0"/>
              <a:ea typeface="Times New Roman" panose="02020603050405020304" pitchFamily="18" charset="0"/>
            </a:endParaRPr>
          </a:p>
        </p:txBody>
      </p:sp>
      <p:sp>
        <p:nvSpPr>
          <p:cNvPr id="7" name="ZoneTexte 6">
            <a:extLst>
              <a:ext uri="{FF2B5EF4-FFF2-40B4-BE49-F238E27FC236}">
                <a16:creationId xmlns:a16="http://schemas.microsoft.com/office/drawing/2014/main" id="{388FBAE5-D004-4B94-B7FC-6F33B8845D44}"/>
              </a:ext>
            </a:extLst>
          </p:cNvPr>
          <p:cNvSpPr txBox="1"/>
          <p:nvPr/>
        </p:nvSpPr>
        <p:spPr>
          <a:xfrm>
            <a:off x="5796136" y="1067462"/>
            <a:ext cx="2088232" cy="461665"/>
          </a:xfrm>
          <a:prstGeom prst="rect">
            <a:avLst/>
          </a:prstGeom>
          <a:solidFill>
            <a:schemeClr val="bg1"/>
          </a:solidFill>
        </p:spPr>
        <p:txBody>
          <a:bodyPr wrap="square" rtlCol="0">
            <a:spAutoFit/>
          </a:bodyPr>
          <a:lstStyle/>
          <a:p>
            <a:r>
              <a:rPr lang="fr-FR" dirty="0">
                <a:solidFill>
                  <a:schemeClr val="tx1"/>
                </a:solidFill>
              </a:rPr>
              <a:t>Document 1</a:t>
            </a:r>
          </a:p>
        </p:txBody>
      </p:sp>
    </p:spTree>
    <p:extLst>
      <p:ext uri="{BB962C8B-B14F-4D97-AF65-F5344CB8AC3E}">
        <p14:creationId xmlns:p14="http://schemas.microsoft.com/office/powerpoint/2010/main" val="41814926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AC25712-E6D2-05C8-9084-9CDD568C3613}"/>
              </a:ext>
            </a:extLst>
          </p:cNvPr>
          <p:cNvSpPr txBox="1"/>
          <p:nvPr/>
        </p:nvSpPr>
        <p:spPr>
          <a:xfrm>
            <a:off x="140448" y="476672"/>
            <a:ext cx="9003552" cy="707886"/>
          </a:xfrm>
          <a:prstGeom prst="rect">
            <a:avLst/>
          </a:prstGeom>
          <a:solidFill>
            <a:schemeClr val="bg2">
              <a:lumMod val="20000"/>
              <a:lumOff val="80000"/>
            </a:schemeClr>
          </a:solidFill>
        </p:spPr>
        <p:txBody>
          <a:bodyPr wrap="square" rtlCol="0">
            <a:spAutoFit/>
          </a:bodyPr>
          <a:lstStyle/>
          <a:p>
            <a:r>
              <a:rPr lang="fr-FR" sz="2000" b="1" dirty="0">
                <a:solidFill>
                  <a:schemeClr val="tx1"/>
                </a:solidFill>
              </a:rPr>
              <a:t>Document 1 bis - Nombre d’arrivées de touristes internationaux en millions de 1990 à 2023</a:t>
            </a:r>
          </a:p>
        </p:txBody>
      </p:sp>
      <p:pic>
        <p:nvPicPr>
          <p:cNvPr id="9" name="Image 8">
            <a:extLst>
              <a:ext uri="{FF2B5EF4-FFF2-40B4-BE49-F238E27FC236}">
                <a16:creationId xmlns:a16="http://schemas.microsoft.com/office/drawing/2014/main" id="{24D94B1E-FD7C-FD5C-E4DC-54C6E8A8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1268760"/>
            <a:ext cx="8902700" cy="4940300"/>
          </a:xfrm>
          <a:prstGeom prst="rect">
            <a:avLst/>
          </a:prstGeom>
        </p:spPr>
      </p:pic>
    </p:spTree>
    <p:extLst>
      <p:ext uri="{BB962C8B-B14F-4D97-AF65-F5344CB8AC3E}">
        <p14:creationId xmlns:p14="http://schemas.microsoft.com/office/powerpoint/2010/main" val="4084764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825BD1C-0B7B-49EC-8346-E75E5B3529DA}"/>
              </a:ext>
            </a:extLst>
          </p:cNvPr>
          <p:cNvSpPr txBox="1"/>
          <p:nvPr/>
        </p:nvSpPr>
        <p:spPr>
          <a:xfrm>
            <a:off x="251520" y="1474814"/>
            <a:ext cx="8640960" cy="1631216"/>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u="sng"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MT"/>
              </a:rPr>
              <a:t>Mondialisation</a:t>
            </a:r>
            <a:r>
              <a:rPr lang="fr-FR" sz="20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MT"/>
              </a:rPr>
              <a:t> </a:t>
            </a:r>
            <a:r>
              <a:rPr lang="fr-FR" sz="2000" b="1" dirty="0">
                <a:solidFill>
                  <a:srgbClr val="0070C0"/>
                </a:solidFill>
                <a:latin typeface="Verdana" panose="020B0604030504040204" pitchFamily="34" charset="0"/>
                <a:ea typeface="Verdana" panose="020B0604030504040204" pitchFamily="34" charset="0"/>
                <a:cs typeface="ArialMT"/>
              </a:rPr>
              <a:t>: c’est la mise en relation des différentes parties du monde sous l’effet de l’accélération  des  échanges.  Favorisée par la révolution des transports et des télécommunications, elle transforme les territoires et les sociétés.</a:t>
            </a:r>
            <a:endParaRPr lang="fr-FR" sz="2000" b="1" dirty="0">
              <a:solidFill>
                <a:srgbClr val="0070C0"/>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090D275A-188D-4EC4-902F-6BAD86AD2A57}"/>
              </a:ext>
            </a:extLst>
          </p:cNvPr>
          <p:cNvSpPr txBox="1"/>
          <p:nvPr/>
        </p:nvSpPr>
        <p:spPr>
          <a:xfrm>
            <a:off x="107504" y="116632"/>
            <a:ext cx="4104456" cy="400110"/>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FF0000"/>
                </a:solidFill>
                <a:effectLst/>
                <a:latin typeface="Verdana" panose="020B0604030504040204" pitchFamily="34" charset="0"/>
                <a:ea typeface="Verdana" panose="020B0604030504040204" pitchFamily="34" charset="0"/>
                <a:cs typeface="ArialMT"/>
              </a:rPr>
              <a:t>Description du document 1</a:t>
            </a:r>
            <a:endParaRPr lang="fr-FR" sz="2000" b="1" dirty="0">
              <a:solidFill>
                <a:srgbClr val="FF0000"/>
              </a:solidFill>
              <a:effectLst/>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01F25C5B-82E4-4A5E-A14C-8CFE78D33120}"/>
              </a:ext>
            </a:extLst>
          </p:cNvPr>
          <p:cNvSpPr txBox="1"/>
          <p:nvPr/>
        </p:nvSpPr>
        <p:spPr>
          <a:xfrm>
            <a:off x="251520" y="795723"/>
            <a:ext cx="2664296" cy="400110"/>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0070C0"/>
                </a:solidFill>
                <a:latin typeface="Verdana" panose="020B0604030504040204" pitchFamily="34" charset="0"/>
                <a:ea typeface="Verdana" panose="020B0604030504040204" pitchFamily="34" charset="0"/>
                <a:cs typeface="ArialMT"/>
              </a:rPr>
              <a:t>Mondialisation ?</a:t>
            </a:r>
            <a:endParaRPr lang="fr-FR" sz="2000" b="1" dirty="0">
              <a:solidFill>
                <a:srgbClr val="0070C0"/>
              </a:solidFill>
              <a:latin typeface="Verdana" panose="020B0604030504040204" pitchFamily="34" charset="0"/>
              <a:ea typeface="Verdana" panose="020B0604030504040204" pitchFamily="34" charset="0"/>
            </a:endParaRPr>
          </a:p>
        </p:txBody>
      </p:sp>
      <p:sp>
        <p:nvSpPr>
          <p:cNvPr id="10" name="ZoneTexte 9">
            <a:extLst>
              <a:ext uri="{FF2B5EF4-FFF2-40B4-BE49-F238E27FC236}">
                <a16:creationId xmlns:a16="http://schemas.microsoft.com/office/drawing/2014/main" id="{240860B0-25C9-4011-8167-3DC3C928433A}"/>
              </a:ext>
            </a:extLst>
          </p:cNvPr>
          <p:cNvSpPr txBox="1"/>
          <p:nvPr/>
        </p:nvSpPr>
        <p:spPr>
          <a:xfrm>
            <a:off x="247368" y="3633215"/>
            <a:ext cx="6196507" cy="430887"/>
          </a:xfrm>
          <a:prstGeom prst="rect">
            <a:avLst/>
          </a:prstGeom>
          <a:solidFill>
            <a:srgbClr val="C2F2FA"/>
          </a:solidFill>
        </p:spPr>
        <p:txBody>
          <a:bodyPr wrap="square" rtlCol="0">
            <a:spAutoFit/>
          </a:bodyPr>
          <a:lstStyle/>
          <a:p>
            <a:pPr algn="just">
              <a:spcAft>
                <a:spcPts val="0"/>
              </a:spcAft>
            </a:pPr>
            <a:r>
              <a:rPr lang="fr-FR" sz="2200" b="1" u="sng" dirty="0">
                <a:solidFill>
                  <a:schemeClr val="tx1"/>
                </a:solidFill>
                <a:latin typeface="Arial Black" panose="020B0A04020102020204" pitchFamily="34" charset="0"/>
                <a:ea typeface="Times New Roman" panose="02020603050405020304" pitchFamily="18" charset="0"/>
              </a:rPr>
              <a:t>2/ les flux touristiques dans le monde</a:t>
            </a:r>
            <a:endParaRPr lang="fr-FR" sz="2200" dirty="0">
              <a:solidFill>
                <a:schemeClr val="tx1"/>
              </a:solidFill>
              <a:effectLst/>
              <a:latin typeface="Arial Black" panose="020B0A04020102020204" pitchFamily="34" charset="0"/>
              <a:ea typeface="Times New Roman" panose="02020603050405020304" pitchFamily="18" charset="0"/>
            </a:endParaRPr>
          </a:p>
        </p:txBody>
      </p:sp>
      <p:sp>
        <p:nvSpPr>
          <p:cNvPr id="11" name="ZoneTexte 10">
            <a:extLst>
              <a:ext uri="{FF2B5EF4-FFF2-40B4-BE49-F238E27FC236}">
                <a16:creationId xmlns:a16="http://schemas.microsoft.com/office/drawing/2014/main" id="{85A45463-E2AC-4693-B66C-20A1B05E8E2B}"/>
              </a:ext>
            </a:extLst>
          </p:cNvPr>
          <p:cNvSpPr txBox="1"/>
          <p:nvPr/>
        </p:nvSpPr>
        <p:spPr>
          <a:xfrm>
            <a:off x="253839" y="4591287"/>
            <a:ext cx="6196507" cy="400110"/>
          </a:xfrm>
          <a:prstGeom prst="rect">
            <a:avLst/>
          </a:prstGeom>
          <a:solidFill>
            <a:schemeClr val="bg1"/>
          </a:solidFill>
        </p:spPr>
        <p:txBody>
          <a:bodyPr wrap="square" rtlCol="0">
            <a:spAutoFit/>
          </a:bodyPr>
          <a:lstStyle/>
          <a:p>
            <a:pPr algn="just">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fr-FR" sz="2000" b="1" dirty="0">
                <a:solidFill>
                  <a:srgbClr val="FF0000"/>
                </a:solidFill>
                <a:latin typeface="Verdana" panose="020B0604030504040204" pitchFamily="34" charset="0"/>
                <a:ea typeface="Verdana" panose="020B0604030504040204" pitchFamily="34" charset="0"/>
                <a:cs typeface="ArialMT"/>
              </a:rPr>
              <a:t>Exercice (polycopié) Voir Docs 2, 3, 4, 5 </a:t>
            </a:r>
            <a:endParaRPr lang="fr-FR" sz="20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3019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6E0F67A-04F7-406B-87C7-A170B266ABCD}"/>
              </a:ext>
            </a:extLst>
          </p:cNvPr>
          <p:cNvSpPr txBox="1"/>
          <p:nvPr/>
        </p:nvSpPr>
        <p:spPr>
          <a:xfrm>
            <a:off x="3275856" y="141803"/>
            <a:ext cx="1656184" cy="400110"/>
          </a:xfrm>
          <a:prstGeom prst="rect">
            <a:avLst/>
          </a:prstGeom>
          <a:solidFill>
            <a:schemeClr val="bg1"/>
          </a:solidFill>
        </p:spPr>
        <p:txBody>
          <a:bodyPr wrap="square" rtlCol="0">
            <a:spAutoFit/>
          </a:bodyPr>
          <a:lstStyle/>
          <a:p>
            <a:r>
              <a:rPr lang="fr-FR" sz="2000" dirty="0">
                <a:solidFill>
                  <a:schemeClr val="tx1"/>
                </a:solidFill>
              </a:rPr>
              <a:t>Document 2</a:t>
            </a:r>
          </a:p>
        </p:txBody>
      </p:sp>
      <p:pic>
        <p:nvPicPr>
          <p:cNvPr id="3" name="Image 2">
            <a:extLst>
              <a:ext uri="{FF2B5EF4-FFF2-40B4-BE49-F238E27FC236}">
                <a16:creationId xmlns:a16="http://schemas.microsoft.com/office/drawing/2014/main" id="{038CEA2B-06EA-E1E1-B9E4-767985F1D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114"/>
            <a:ext cx="9144000" cy="5563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8B12261C-E9BB-E7F5-C6B4-1C0675B56BF7}"/>
                  </a:ext>
                </a:extLst>
              </p14:cNvPr>
              <p14:cNvContentPartPr/>
              <p14:nvPr/>
            </p14:nvContentPartPr>
            <p14:xfrm>
              <a:off x="-1950744" y="1863384"/>
              <a:ext cx="2520" cy="2520"/>
            </p14:xfrm>
          </p:contentPart>
        </mc:Choice>
        <mc:Fallback xmlns="">
          <p:pic>
            <p:nvPicPr>
              <p:cNvPr id="4" name="Encre 3">
                <a:extLst>
                  <a:ext uri="{FF2B5EF4-FFF2-40B4-BE49-F238E27FC236}">
                    <a16:creationId xmlns:a16="http://schemas.microsoft.com/office/drawing/2014/main" id="{8B12261C-E9BB-E7F5-C6B4-1C0675B56BF7}"/>
                  </a:ext>
                </a:extLst>
              </p:cNvPr>
              <p:cNvPicPr/>
              <p:nvPr/>
            </p:nvPicPr>
            <p:blipFill>
              <a:blip r:embed="rId3"/>
              <a:stretch>
                <a:fillRect/>
              </a:stretch>
            </p:blipFill>
            <p:spPr>
              <a:xfrm>
                <a:off x="-1959384" y="1854384"/>
                <a:ext cx="20160" cy="20160"/>
              </a:xfrm>
              <a:prstGeom prst="rect">
                <a:avLst/>
              </a:prstGeom>
            </p:spPr>
          </p:pic>
        </mc:Fallback>
      </mc:AlternateContent>
      <p:pic>
        <p:nvPicPr>
          <p:cNvPr id="11" name="Image 10">
            <a:extLst>
              <a:ext uri="{FF2B5EF4-FFF2-40B4-BE49-F238E27FC236}">
                <a16:creationId xmlns:a16="http://schemas.microsoft.com/office/drawing/2014/main" id="{4ECD93DB-0B13-519E-DA12-77975FE4D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34" y="907835"/>
            <a:ext cx="5817522" cy="5817522"/>
          </a:xfrm>
          <a:prstGeom prst="rect">
            <a:avLst/>
          </a:prstGeom>
        </p:spPr>
      </p:pic>
      <p:sp>
        <p:nvSpPr>
          <p:cNvPr id="12" name="ZoneTexte 11">
            <a:extLst>
              <a:ext uri="{FF2B5EF4-FFF2-40B4-BE49-F238E27FC236}">
                <a16:creationId xmlns:a16="http://schemas.microsoft.com/office/drawing/2014/main" id="{518A9CAC-EC8F-4B61-A4C9-03DB6C486620}"/>
              </a:ext>
            </a:extLst>
          </p:cNvPr>
          <p:cNvSpPr txBox="1"/>
          <p:nvPr/>
        </p:nvSpPr>
        <p:spPr>
          <a:xfrm>
            <a:off x="166544" y="332656"/>
            <a:ext cx="2317224" cy="461665"/>
          </a:xfrm>
          <a:prstGeom prst="rect">
            <a:avLst/>
          </a:prstGeom>
          <a:solidFill>
            <a:schemeClr val="bg1"/>
          </a:solidFill>
        </p:spPr>
        <p:txBody>
          <a:bodyPr wrap="square" rtlCol="0">
            <a:spAutoFit/>
          </a:bodyPr>
          <a:lstStyle/>
          <a:p>
            <a:r>
              <a:rPr lang="fr-FR" dirty="0">
                <a:solidFill>
                  <a:schemeClr val="tx1"/>
                </a:solidFill>
              </a:rPr>
              <a:t>Pays émetteur</a:t>
            </a:r>
          </a:p>
        </p:txBody>
      </p:sp>
      <p:cxnSp>
        <p:nvCxnSpPr>
          <p:cNvPr id="13" name="Connecteur droit avec flèche 12">
            <a:extLst>
              <a:ext uri="{FF2B5EF4-FFF2-40B4-BE49-F238E27FC236}">
                <a16:creationId xmlns:a16="http://schemas.microsoft.com/office/drawing/2014/main" id="{D9D9A193-1A83-4774-B93B-EFA9D038A274}"/>
              </a:ext>
            </a:extLst>
          </p:cNvPr>
          <p:cNvCxnSpPr>
            <a:cxnSpLocks/>
          </p:cNvCxnSpPr>
          <p:nvPr/>
        </p:nvCxnSpPr>
        <p:spPr bwMode="auto">
          <a:xfrm>
            <a:off x="2843808" y="620688"/>
            <a:ext cx="2736304" cy="0"/>
          </a:xfrm>
          <a:prstGeom prst="straightConnector1">
            <a:avLst/>
          </a:prstGeom>
          <a:ln w="76200">
            <a:headEnd type="none" w="med" len="med"/>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4E0072DF-F314-4423-9E58-A642AC974FAD}"/>
              </a:ext>
            </a:extLst>
          </p:cNvPr>
          <p:cNvSpPr txBox="1"/>
          <p:nvPr/>
        </p:nvSpPr>
        <p:spPr>
          <a:xfrm>
            <a:off x="5796136" y="24879"/>
            <a:ext cx="3347864" cy="769441"/>
          </a:xfrm>
          <a:prstGeom prst="rect">
            <a:avLst/>
          </a:prstGeom>
          <a:solidFill>
            <a:schemeClr val="bg1"/>
          </a:solidFill>
        </p:spPr>
        <p:txBody>
          <a:bodyPr wrap="square" rtlCol="0">
            <a:spAutoFit/>
          </a:bodyPr>
          <a:lstStyle/>
          <a:p>
            <a:r>
              <a:rPr lang="fr-FR" dirty="0">
                <a:solidFill>
                  <a:schemeClr val="tx1"/>
                </a:solidFill>
              </a:rPr>
              <a:t>Pays récepteur</a:t>
            </a:r>
          </a:p>
          <a:p>
            <a:pPr algn="ctr"/>
            <a:r>
              <a:rPr lang="fr-FR" sz="2000" dirty="0">
                <a:solidFill>
                  <a:schemeClr val="tx1"/>
                </a:solidFill>
              </a:rPr>
              <a:t>(ou arrivée ou destination)</a:t>
            </a:r>
          </a:p>
        </p:txBody>
      </p:sp>
      <p:sp>
        <p:nvSpPr>
          <p:cNvPr id="15" name="ZoneTexte 14">
            <a:extLst>
              <a:ext uri="{FF2B5EF4-FFF2-40B4-BE49-F238E27FC236}">
                <a16:creationId xmlns:a16="http://schemas.microsoft.com/office/drawing/2014/main" id="{1C3CB208-1365-4EF2-98B5-B67787709404}"/>
              </a:ext>
            </a:extLst>
          </p:cNvPr>
          <p:cNvSpPr txBox="1"/>
          <p:nvPr/>
        </p:nvSpPr>
        <p:spPr>
          <a:xfrm>
            <a:off x="2843808" y="13182"/>
            <a:ext cx="2736304" cy="400110"/>
          </a:xfrm>
          <a:prstGeom prst="rect">
            <a:avLst/>
          </a:prstGeom>
          <a:solidFill>
            <a:schemeClr val="bg1"/>
          </a:solidFill>
        </p:spPr>
        <p:txBody>
          <a:bodyPr wrap="square" rtlCol="0">
            <a:spAutoFit/>
          </a:bodyPr>
          <a:lstStyle/>
          <a:p>
            <a:r>
              <a:rPr lang="fr-FR" sz="2000" b="1" i="1" dirty="0">
                <a:solidFill>
                  <a:srgbClr val="7030A0"/>
                </a:solidFill>
              </a:rPr>
              <a:t>Flux = déplacement</a:t>
            </a:r>
          </a:p>
        </p:txBody>
      </p:sp>
    </p:spTree>
    <p:extLst>
      <p:ext uri="{BB962C8B-B14F-4D97-AF65-F5344CB8AC3E}">
        <p14:creationId xmlns:p14="http://schemas.microsoft.com/office/powerpoint/2010/main" val="10271799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10A3471-CCD2-49D3-63C1-FBB35D246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4624"/>
            <a:ext cx="6552728" cy="6552728"/>
          </a:xfrm>
          <a:prstGeom prst="rect">
            <a:avLst/>
          </a:prstGeom>
        </p:spPr>
      </p:pic>
    </p:spTree>
    <p:extLst>
      <p:ext uri="{BB962C8B-B14F-4D97-AF65-F5344CB8AC3E}">
        <p14:creationId xmlns:p14="http://schemas.microsoft.com/office/powerpoint/2010/main" val="23331809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CCBF2632-7153-93AA-CC74-E955E16BF82C}"/>
              </a:ext>
            </a:extLst>
          </p:cNvPr>
          <p:cNvSpPr txBox="1"/>
          <p:nvPr/>
        </p:nvSpPr>
        <p:spPr>
          <a:xfrm>
            <a:off x="13294" y="0"/>
            <a:ext cx="8924082" cy="400110"/>
          </a:xfrm>
          <a:prstGeom prst="rect">
            <a:avLst/>
          </a:prstGeom>
          <a:solidFill>
            <a:schemeClr val="accent1">
              <a:lumMod val="20000"/>
              <a:lumOff val="80000"/>
            </a:schemeClr>
          </a:solidFill>
        </p:spPr>
        <p:txBody>
          <a:bodyPr wrap="square" rtlCol="0">
            <a:spAutoFit/>
          </a:bodyPr>
          <a:lstStyle/>
          <a:p>
            <a:r>
              <a:rPr lang="fr-FR" sz="2000" dirty="0">
                <a:solidFill>
                  <a:schemeClr val="tx1"/>
                </a:solidFill>
                <a:latin typeface="Arial" panose="020B0604020202020204" pitchFamily="34" charset="0"/>
                <a:cs typeface="Arial" panose="020B0604020202020204" pitchFamily="34" charset="0"/>
              </a:rPr>
              <a:t>Document 5 - Les arrivées touristiques dans le monde - </a:t>
            </a:r>
            <a:r>
              <a:rPr lang="fr-FR" sz="2000" i="1" dirty="0">
                <a:solidFill>
                  <a:schemeClr val="tx1"/>
                </a:solidFill>
                <a:latin typeface="Arial" panose="020B0604020202020204" pitchFamily="34" charset="0"/>
                <a:cs typeface="Arial" panose="020B0604020202020204" pitchFamily="34" charset="0"/>
              </a:rPr>
              <a:t>Source : </a:t>
            </a:r>
            <a:r>
              <a:rPr lang="fr-FR" sz="2000" i="1">
                <a:solidFill>
                  <a:schemeClr val="tx1"/>
                </a:solidFill>
                <a:latin typeface="Arial" panose="020B0604020202020204" pitchFamily="34" charset="0"/>
                <a:cs typeface="Arial" panose="020B0604020202020204" pitchFamily="34" charset="0"/>
              </a:rPr>
              <a:t>OMT 2024</a:t>
            </a:r>
            <a:endParaRPr lang="fr-FR" sz="2000" i="1" dirty="0">
              <a:solidFill>
                <a:schemeClr val="tx1"/>
              </a:solidFill>
              <a:latin typeface="Arial" panose="020B0604020202020204" pitchFamily="34" charset="0"/>
              <a:cs typeface="Arial" panose="020B0604020202020204" pitchFamily="34" charset="0"/>
            </a:endParaRPr>
          </a:p>
        </p:txBody>
      </p:sp>
      <p:graphicFrame>
        <p:nvGraphicFramePr>
          <p:cNvPr id="3" name="Tableau 2">
            <a:extLst>
              <a:ext uri="{FF2B5EF4-FFF2-40B4-BE49-F238E27FC236}">
                <a16:creationId xmlns:a16="http://schemas.microsoft.com/office/drawing/2014/main" id="{AE45D419-59F2-966C-6F5F-DE6DB311AA03}"/>
              </a:ext>
            </a:extLst>
          </p:cNvPr>
          <p:cNvGraphicFramePr>
            <a:graphicFrameLocks noGrp="1"/>
          </p:cNvGraphicFramePr>
          <p:nvPr>
            <p:extLst>
              <p:ext uri="{D42A27DB-BD31-4B8C-83A1-F6EECF244321}">
                <p14:modId xmlns:p14="http://schemas.microsoft.com/office/powerpoint/2010/main" val="1545299399"/>
              </p:ext>
            </p:extLst>
          </p:nvPr>
        </p:nvGraphicFramePr>
        <p:xfrm>
          <a:off x="179512" y="439430"/>
          <a:ext cx="8757864" cy="5781438"/>
        </p:xfrm>
        <a:graphic>
          <a:graphicData uri="http://schemas.openxmlformats.org/drawingml/2006/table">
            <a:tbl>
              <a:tblPr firstRow="1" firstCol="1" bandRow="1">
                <a:tableStyleId>{5C22544A-7EE6-4342-B048-85BDC9FD1C3A}</a:tableStyleId>
              </a:tblPr>
              <a:tblGrid>
                <a:gridCol w="2171000">
                  <a:extLst>
                    <a:ext uri="{9D8B030D-6E8A-4147-A177-3AD203B41FA5}">
                      <a16:colId xmlns:a16="http://schemas.microsoft.com/office/drawing/2014/main" val="3717095908"/>
                    </a:ext>
                  </a:extLst>
                </a:gridCol>
                <a:gridCol w="874923">
                  <a:extLst>
                    <a:ext uri="{9D8B030D-6E8A-4147-A177-3AD203B41FA5}">
                      <a16:colId xmlns:a16="http://schemas.microsoft.com/office/drawing/2014/main" val="1259522892"/>
                    </a:ext>
                  </a:extLst>
                </a:gridCol>
                <a:gridCol w="952630">
                  <a:extLst>
                    <a:ext uri="{9D8B030D-6E8A-4147-A177-3AD203B41FA5}">
                      <a16:colId xmlns:a16="http://schemas.microsoft.com/office/drawing/2014/main" val="244123207"/>
                    </a:ext>
                  </a:extLst>
                </a:gridCol>
                <a:gridCol w="951669">
                  <a:extLst>
                    <a:ext uri="{9D8B030D-6E8A-4147-A177-3AD203B41FA5}">
                      <a16:colId xmlns:a16="http://schemas.microsoft.com/office/drawing/2014/main" val="2904757369"/>
                    </a:ext>
                  </a:extLst>
                </a:gridCol>
                <a:gridCol w="1045686">
                  <a:extLst>
                    <a:ext uri="{9D8B030D-6E8A-4147-A177-3AD203B41FA5}">
                      <a16:colId xmlns:a16="http://schemas.microsoft.com/office/drawing/2014/main" val="1385911897"/>
                    </a:ext>
                  </a:extLst>
                </a:gridCol>
                <a:gridCol w="1242352">
                  <a:extLst>
                    <a:ext uri="{9D8B030D-6E8A-4147-A177-3AD203B41FA5}">
                      <a16:colId xmlns:a16="http://schemas.microsoft.com/office/drawing/2014/main" val="3198709812"/>
                    </a:ext>
                  </a:extLst>
                </a:gridCol>
                <a:gridCol w="1519604">
                  <a:extLst>
                    <a:ext uri="{9D8B030D-6E8A-4147-A177-3AD203B41FA5}">
                      <a16:colId xmlns:a16="http://schemas.microsoft.com/office/drawing/2014/main" val="103036117"/>
                    </a:ext>
                  </a:extLst>
                </a:gridCol>
              </a:tblGrid>
              <a:tr h="258441">
                <a:tc gridSpan="5">
                  <a:txBody>
                    <a:bodyPr/>
                    <a:lstStyle/>
                    <a:p>
                      <a:pPr algn="ctr">
                        <a:lnSpc>
                          <a:spcPct val="107000"/>
                        </a:lnSpc>
                        <a:spcAft>
                          <a:spcPts val="800"/>
                        </a:spcAft>
                      </a:pPr>
                      <a:r>
                        <a:rPr lang="fr-FR" sz="1400" dirty="0">
                          <a:effectLst/>
                        </a:rPr>
                        <a:t>millions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lnSpc>
                          <a:spcPct val="107000"/>
                        </a:lnSpc>
                        <a:spcAft>
                          <a:spcPts val="800"/>
                        </a:spcAft>
                      </a:pPr>
                      <a:r>
                        <a:rPr lang="fr-FR" sz="1400">
                          <a:effectLst/>
                        </a:rPr>
                        <a:t>En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a:effectLst/>
                        </a:rPr>
                        <a:t>Différence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293552"/>
                  </a:ext>
                </a:extLst>
              </a:tr>
              <a:tr h="258441">
                <a:tc>
                  <a:txBody>
                    <a:bodyPr/>
                    <a:lstStyle/>
                    <a:p>
                      <a:pPr>
                        <a:lnSpc>
                          <a:spcPct val="107000"/>
                        </a:lnSpc>
                        <a:spcAft>
                          <a:spcPts val="80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dirty="0">
                          <a:effectLst/>
                        </a:rPr>
                        <a:t>2019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dirty="0">
                          <a:effectLst/>
                        </a:rPr>
                        <a:t>2020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dirty="0">
                          <a:effectLst/>
                        </a:rPr>
                        <a:t>2022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dirty="0">
                          <a:effectLst/>
                        </a:rPr>
                        <a:t>2023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dirty="0">
                          <a:effectLst/>
                        </a:rPr>
                        <a:t>2023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1400" dirty="0">
                          <a:effectLst/>
                        </a:rPr>
                        <a:t>2023-2019</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991963"/>
                  </a:ext>
                </a:extLst>
              </a:tr>
              <a:tr h="258441">
                <a:tc>
                  <a:txBody>
                    <a:bodyPr/>
                    <a:lstStyle/>
                    <a:p>
                      <a:pPr>
                        <a:lnSpc>
                          <a:spcPct val="107000"/>
                        </a:lnSpc>
                        <a:spcAft>
                          <a:spcPts val="800"/>
                        </a:spcAft>
                      </a:pPr>
                      <a:r>
                        <a:rPr lang="fr-FR" sz="1400" dirty="0">
                          <a:effectLst/>
                        </a:rPr>
                        <a:t>World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835"/>
                        </a:spcBef>
                        <a:spcAft>
                          <a:spcPts val="0"/>
                        </a:spcAft>
                      </a:pPr>
                      <a:r>
                        <a:rPr lang="en-US" sz="1400" spc="-20">
                          <a:effectLst/>
                        </a:rPr>
                        <a:t>1462</a:t>
                      </a:r>
                      <a:endParaRPr lang="fr-FR" sz="1400">
                        <a:effectLst/>
                        <a:latin typeface="Arial MT"/>
                        <a:ea typeface="Arial MT"/>
                        <a:cs typeface="Arial MT"/>
                      </a:endParaRPr>
                    </a:p>
                  </a:txBody>
                  <a:tcPr marL="68580" marR="68580" marT="0" marB="0"/>
                </a:tc>
                <a:tc>
                  <a:txBody>
                    <a:bodyPr/>
                    <a:lstStyle/>
                    <a:p>
                      <a:pPr marR="25400" algn="r">
                        <a:spcBef>
                          <a:spcPts val="835"/>
                        </a:spcBef>
                        <a:spcAft>
                          <a:spcPts val="0"/>
                        </a:spcAft>
                      </a:pPr>
                      <a:r>
                        <a:rPr lang="en-US" sz="1400" spc="-25" dirty="0">
                          <a:effectLst/>
                        </a:rPr>
                        <a:t>407</a:t>
                      </a:r>
                      <a:endParaRPr lang="fr-FR" sz="1400" dirty="0">
                        <a:effectLst/>
                        <a:latin typeface="Arial MT"/>
                        <a:ea typeface="Arial MT"/>
                        <a:cs typeface="Arial MT"/>
                      </a:endParaRPr>
                    </a:p>
                  </a:txBody>
                  <a:tcPr marL="68580" marR="68580" marT="0" marB="0"/>
                </a:tc>
                <a:tc>
                  <a:txBody>
                    <a:bodyPr/>
                    <a:lstStyle/>
                    <a:p>
                      <a:pPr marR="16510" algn="r">
                        <a:spcBef>
                          <a:spcPts val="835"/>
                        </a:spcBef>
                        <a:spcAft>
                          <a:spcPts val="0"/>
                        </a:spcAft>
                      </a:pPr>
                      <a:r>
                        <a:rPr lang="en-US" sz="1400" spc="-25">
                          <a:effectLst/>
                        </a:rPr>
                        <a:t>960</a:t>
                      </a:r>
                      <a:endParaRPr lang="fr-FR" sz="1400">
                        <a:effectLst/>
                        <a:latin typeface="Arial MT"/>
                        <a:ea typeface="Arial MT"/>
                        <a:cs typeface="Arial MT"/>
                      </a:endParaRPr>
                    </a:p>
                  </a:txBody>
                  <a:tcPr marL="68580" marR="68580" marT="0" marB="0"/>
                </a:tc>
                <a:tc>
                  <a:txBody>
                    <a:bodyPr/>
                    <a:lstStyle/>
                    <a:p>
                      <a:pPr marR="17780" algn="r">
                        <a:spcBef>
                          <a:spcPts val="835"/>
                        </a:spcBef>
                        <a:spcAft>
                          <a:spcPts val="0"/>
                        </a:spcAft>
                      </a:pPr>
                      <a:r>
                        <a:rPr lang="en-US" sz="1400" spc="-20">
                          <a:effectLst/>
                        </a:rPr>
                        <a:t>1286</a:t>
                      </a:r>
                      <a:endParaRPr lang="fr-FR" sz="1400">
                        <a:effectLst/>
                        <a:latin typeface="Arial MT"/>
                        <a:ea typeface="Arial MT"/>
                        <a:cs typeface="Arial MT"/>
                      </a:endParaRPr>
                    </a:p>
                  </a:txBody>
                  <a:tcPr marL="68580" marR="68580" marT="0" marB="0"/>
                </a:tc>
                <a:tc>
                  <a:txBody>
                    <a:bodyPr/>
                    <a:lstStyle/>
                    <a:p>
                      <a:pPr marR="17780" algn="ctr">
                        <a:spcBef>
                          <a:spcPts val="835"/>
                        </a:spcBef>
                        <a:spcAft>
                          <a:spcPts val="0"/>
                        </a:spcAft>
                      </a:pPr>
                      <a:r>
                        <a:rPr lang="en-US" sz="1400" spc="-25" dirty="0">
                          <a:effectLst/>
                        </a:rPr>
                        <a:t>100</a:t>
                      </a:r>
                      <a:endParaRPr lang="fr-FR" sz="1400" dirty="0">
                        <a:effectLst/>
                        <a:latin typeface="Arial MT"/>
                        <a:ea typeface="Arial MT"/>
                        <a:cs typeface="Arial MT"/>
                      </a:endParaRPr>
                    </a:p>
                  </a:txBody>
                  <a:tcPr marL="68580" marR="68580" marT="0" marB="0"/>
                </a:tc>
                <a:tc>
                  <a:txBody>
                    <a:bodyPr/>
                    <a:lstStyle/>
                    <a:p>
                      <a:pPr marL="30480" algn="ctr">
                        <a:spcBef>
                          <a:spcPts val="835"/>
                        </a:spcBef>
                        <a:spcAft>
                          <a:spcPts val="0"/>
                        </a:spcAft>
                      </a:pPr>
                      <a:r>
                        <a:rPr lang="en-US" sz="1400">
                          <a:effectLst/>
                        </a:rPr>
                        <a:t>-</a:t>
                      </a:r>
                      <a:r>
                        <a:rPr lang="en-US" sz="1400" spc="-20">
                          <a:effectLst/>
                        </a:rPr>
                        <a:t>12.1</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348200572"/>
                  </a:ext>
                </a:extLst>
              </a:tr>
              <a:tr h="258441">
                <a:tc>
                  <a:txBody>
                    <a:bodyPr/>
                    <a:lstStyle/>
                    <a:p>
                      <a:pPr>
                        <a:lnSpc>
                          <a:spcPct val="107000"/>
                        </a:lnSpc>
                        <a:spcAft>
                          <a:spcPts val="800"/>
                        </a:spcAft>
                      </a:pPr>
                      <a:r>
                        <a:rPr lang="fr-FR" sz="1400" dirty="0">
                          <a:solidFill>
                            <a:schemeClr val="tx1"/>
                          </a:solidFill>
                          <a:effectLst/>
                        </a:rPr>
                        <a:t>Europe</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R="40005" algn="r">
                        <a:spcBef>
                          <a:spcPts val="370"/>
                        </a:spcBef>
                        <a:spcAft>
                          <a:spcPts val="0"/>
                        </a:spcAft>
                      </a:pPr>
                      <a:r>
                        <a:rPr lang="en-US" sz="1400" spc="-10">
                          <a:effectLst/>
                        </a:rPr>
                        <a:t>742.4</a:t>
                      </a:r>
                      <a:endParaRPr lang="fr-FR" sz="1400">
                        <a:effectLst/>
                        <a:latin typeface="Arial MT"/>
                        <a:ea typeface="Arial MT"/>
                        <a:cs typeface="Arial MT"/>
                      </a:endParaRPr>
                    </a:p>
                  </a:txBody>
                  <a:tcPr marL="68580" marR="68580" marT="0" marB="0">
                    <a:solidFill>
                      <a:srgbClr val="FFFF00"/>
                    </a:solidFill>
                  </a:tcPr>
                </a:tc>
                <a:tc>
                  <a:txBody>
                    <a:bodyPr/>
                    <a:lstStyle/>
                    <a:p>
                      <a:pPr marR="40005" algn="r">
                        <a:spcBef>
                          <a:spcPts val="370"/>
                        </a:spcBef>
                        <a:spcAft>
                          <a:spcPts val="0"/>
                        </a:spcAft>
                      </a:pPr>
                      <a:r>
                        <a:rPr lang="en-US" sz="1400" spc="-10" dirty="0">
                          <a:effectLst/>
                        </a:rPr>
                        <a:t>239.7</a:t>
                      </a:r>
                      <a:endParaRPr lang="fr-FR" sz="1400" dirty="0">
                        <a:effectLst/>
                        <a:latin typeface="Arial MT"/>
                        <a:ea typeface="Arial MT"/>
                        <a:cs typeface="Arial MT"/>
                      </a:endParaRPr>
                    </a:p>
                  </a:txBody>
                  <a:tcPr marL="68580" marR="68580" marT="0" marB="0">
                    <a:solidFill>
                      <a:srgbClr val="FFFF00"/>
                    </a:solidFill>
                  </a:tcPr>
                </a:tc>
                <a:tc>
                  <a:txBody>
                    <a:bodyPr/>
                    <a:lstStyle/>
                    <a:p>
                      <a:pPr marR="32385" algn="r">
                        <a:spcBef>
                          <a:spcPts val="370"/>
                        </a:spcBef>
                        <a:spcAft>
                          <a:spcPts val="0"/>
                        </a:spcAft>
                      </a:pPr>
                      <a:r>
                        <a:rPr lang="en-US" sz="1400" spc="-10">
                          <a:effectLst/>
                        </a:rPr>
                        <a:t>596.8</a:t>
                      </a:r>
                      <a:endParaRPr lang="fr-FR" sz="1400">
                        <a:effectLst/>
                        <a:latin typeface="Arial MT"/>
                        <a:ea typeface="Arial MT"/>
                        <a:cs typeface="Arial MT"/>
                      </a:endParaRPr>
                    </a:p>
                  </a:txBody>
                  <a:tcPr marL="68580" marR="68580" marT="0" marB="0">
                    <a:solidFill>
                      <a:srgbClr val="FFFF00"/>
                    </a:solidFill>
                  </a:tcPr>
                </a:tc>
                <a:tc>
                  <a:txBody>
                    <a:bodyPr/>
                    <a:lstStyle/>
                    <a:p>
                      <a:pPr marR="33020" algn="r">
                        <a:spcBef>
                          <a:spcPts val="370"/>
                        </a:spcBef>
                        <a:spcAft>
                          <a:spcPts val="0"/>
                        </a:spcAft>
                      </a:pPr>
                      <a:r>
                        <a:rPr lang="en-US" sz="1400" spc="-10">
                          <a:effectLst/>
                        </a:rPr>
                        <a:t>700.4</a:t>
                      </a:r>
                      <a:endParaRPr lang="fr-FR" sz="1400">
                        <a:effectLst/>
                        <a:latin typeface="Arial MT"/>
                        <a:ea typeface="Arial MT"/>
                        <a:cs typeface="Arial MT"/>
                      </a:endParaRPr>
                    </a:p>
                  </a:txBody>
                  <a:tcPr marL="68580" marR="68580" marT="0" marB="0">
                    <a:solidFill>
                      <a:srgbClr val="FFFF00"/>
                    </a:solidFill>
                  </a:tcPr>
                </a:tc>
                <a:tc>
                  <a:txBody>
                    <a:bodyPr/>
                    <a:lstStyle/>
                    <a:p>
                      <a:pPr marR="33020" algn="ctr">
                        <a:spcBef>
                          <a:spcPts val="370"/>
                        </a:spcBef>
                        <a:spcAft>
                          <a:spcPts val="0"/>
                        </a:spcAft>
                      </a:pPr>
                      <a:r>
                        <a:rPr lang="en-US" sz="1400" spc="-20">
                          <a:effectLst/>
                        </a:rPr>
                        <a:t>54.5</a:t>
                      </a:r>
                      <a:endParaRPr lang="fr-FR" sz="1400">
                        <a:effectLst/>
                        <a:latin typeface="Arial MT"/>
                        <a:ea typeface="Arial MT"/>
                        <a:cs typeface="Arial MT"/>
                      </a:endParaRPr>
                    </a:p>
                  </a:txBody>
                  <a:tcPr marL="68580" marR="68580" marT="0" marB="0">
                    <a:solidFill>
                      <a:srgbClr val="FFFF00"/>
                    </a:solidFill>
                  </a:tcPr>
                </a:tc>
                <a:tc>
                  <a:txBody>
                    <a:bodyPr/>
                    <a:lstStyle/>
                    <a:p>
                      <a:pPr marL="46990" algn="ctr">
                        <a:spcBef>
                          <a:spcPts val="370"/>
                        </a:spcBef>
                        <a:spcAft>
                          <a:spcPts val="0"/>
                        </a:spcAft>
                      </a:pPr>
                      <a:r>
                        <a:rPr lang="en-US" sz="1400" dirty="0">
                          <a:effectLst/>
                        </a:rPr>
                        <a:t>-</a:t>
                      </a:r>
                      <a:r>
                        <a:rPr lang="en-US" sz="1400" spc="-25" dirty="0">
                          <a:effectLst/>
                        </a:rPr>
                        <a:t>5.7</a:t>
                      </a:r>
                      <a:endParaRPr lang="fr-FR" sz="1400" dirty="0">
                        <a:effectLst/>
                        <a:latin typeface="Arial MT"/>
                        <a:ea typeface="Arial MT"/>
                        <a:cs typeface="Arial MT"/>
                      </a:endParaRPr>
                    </a:p>
                  </a:txBody>
                  <a:tcPr marL="68580" marR="68580" marT="0" marB="0">
                    <a:solidFill>
                      <a:srgbClr val="FFFF00"/>
                    </a:solidFill>
                  </a:tcPr>
                </a:tc>
                <a:extLst>
                  <a:ext uri="{0D108BD9-81ED-4DB2-BD59-A6C34878D82A}">
                    <a16:rowId xmlns:a16="http://schemas.microsoft.com/office/drawing/2014/main" val="4066362611"/>
                  </a:ext>
                </a:extLst>
              </a:tr>
              <a:tr h="258441">
                <a:tc>
                  <a:txBody>
                    <a:bodyPr/>
                    <a:lstStyle/>
                    <a:p>
                      <a:pPr algn="r">
                        <a:lnSpc>
                          <a:spcPct val="107000"/>
                        </a:lnSpc>
                        <a:spcAft>
                          <a:spcPts val="800"/>
                        </a:spcAft>
                      </a:pPr>
                      <a:r>
                        <a:rPr lang="fr-FR" sz="1400" dirty="0" err="1">
                          <a:effectLst/>
                        </a:rPr>
                        <a:t>Northern</a:t>
                      </a:r>
                      <a:r>
                        <a:rPr lang="fr-FR" sz="1400" dirty="0">
                          <a:effectLst/>
                        </a:rPr>
                        <a:t> Europe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82.1</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dirty="0">
                          <a:effectLst/>
                        </a:rPr>
                        <a:t>23.8</a:t>
                      </a:r>
                      <a:endParaRPr lang="fr-FR" sz="1400" dirty="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67.5</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80.8</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6.3</a:t>
                      </a:r>
                      <a:endParaRPr lang="fr-FR" sz="1400">
                        <a:effectLst/>
                        <a:latin typeface="Arial MT"/>
                        <a:ea typeface="Arial MT"/>
                        <a:cs typeface="Arial MT"/>
                      </a:endParaRPr>
                    </a:p>
                  </a:txBody>
                  <a:tcPr marL="68580" marR="68580" marT="0" marB="0"/>
                </a:tc>
                <a:tc>
                  <a:txBody>
                    <a:bodyPr/>
                    <a:lstStyle/>
                    <a:p>
                      <a:pPr marL="77470" algn="ctr">
                        <a:spcBef>
                          <a:spcPts val="235"/>
                        </a:spcBef>
                      </a:pPr>
                      <a:r>
                        <a:rPr lang="en-US" sz="1400">
                          <a:effectLst/>
                        </a:rPr>
                        <a:t>-</a:t>
                      </a:r>
                      <a:r>
                        <a:rPr lang="en-US" sz="1400" spc="-25">
                          <a:effectLst/>
                        </a:rPr>
                        <a:t>1.6</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2726383154"/>
                  </a:ext>
                </a:extLst>
              </a:tr>
              <a:tr h="258441">
                <a:tc>
                  <a:txBody>
                    <a:bodyPr/>
                    <a:lstStyle/>
                    <a:p>
                      <a:pPr algn="r">
                        <a:lnSpc>
                          <a:spcPct val="107000"/>
                        </a:lnSpc>
                        <a:spcAft>
                          <a:spcPts val="800"/>
                        </a:spcAft>
                      </a:pPr>
                      <a:r>
                        <a:rPr lang="fr-FR" sz="1400" dirty="0">
                          <a:effectLst/>
                        </a:rPr>
                        <a:t>Western Europe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10">
                          <a:effectLst/>
                        </a:rPr>
                        <a:t>205.1</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83.5</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10">
                          <a:effectLst/>
                        </a:rPr>
                        <a:t>169.5</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10">
                          <a:effectLst/>
                        </a:rPr>
                        <a:t>199.3</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0">
                          <a:effectLst/>
                        </a:rPr>
                        <a:t>15.5</a:t>
                      </a:r>
                      <a:endParaRPr lang="fr-FR" sz="1400">
                        <a:effectLst/>
                        <a:latin typeface="Arial MT"/>
                        <a:ea typeface="Arial MT"/>
                        <a:cs typeface="Arial MT"/>
                      </a:endParaRPr>
                    </a:p>
                  </a:txBody>
                  <a:tcPr marL="68580" marR="68580" marT="0" marB="0"/>
                </a:tc>
                <a:tc>
                  <a:txBody>
                    <a:bodyPr/>
                    <a:lstStyle/>
                    <a:p>
                      <a:pPr marL="77470" algn="ctr">
                        <a:spcBef>
                          <a:spcPts val="235"/>
                        </a:spcBef>
                      </a:pPr>
                      <a:r>
                        <a:rPr lang="en-US" sz="1400">
                          <a:effectLst/>
                        </a:rPr>
                        <a:t>-</a:t>
                      </a:r>
                      <a:r>
                        <a:rPr lang="en-US" sz="1400" spc="-25">
                          <a:effectLst/>
                        </a:rPr>
                        <a:t>2.9</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2332511869"/>
                  </a:ext>
                </a:extLst>
              </a:tr>
              <a:tr h="358804">
                <a:tc>
                  <a:txBody>
                    <a:bodyPr/>
                    <a:lstStyle/>
                    <a:p>
                      <a:pPr algn="r">
                        <a:lnSpc>
                          <a:spcPct val="107000"/>
                        </a:lnSpc>
                        <a:spcAft>
                          <a:spcPts val="800"/>
                        </a:spcAft>
                      </a:pPr>
                      <a:r>
                        <a:rPr lang="fr-FR" sz="1400" dirty="0">
                          <a:effectLst/>
                        </a:rPr>
                        <a:t>Central/</a:t>
                      </a:r>
                      <a:r>
                        <a:rPr lang="fr-FR" sz="1400" dirty="0" err="1">
                          <a:effectLst/>
                        </a:rPr>
                        <a:t>Eastern</a:t>
                      </a:r>
                      <a:r>
                        <a:rPr lang="fr-FR" sz="1400" dirty="0">
                          <a:effectLst/>
                        </a:rPr>
                        <a:t> </a:t>
                      </a:r>
                      <a:r>
                        <a:rPr lang="fr-FR" sz="1400" dirty="0" err="1">
                          <a:effectLst/>
                        </a:rPr>
                        <a:t>Eur</a:t>
                      </a:r>
                      <a:r>
                        <a:rPr lang="fr-FR" sz="1400" dirty="0">
                          <a:effectLst/>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10">
                          <a:effectLst/>
                        </a:rPr>
                        <a:t>150.9</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44.1</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94.2</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10" dirty="0">
                          <a:effectLst/>
                        </a:rPr>
                        <a:t>112.9</a:t>
                      </a:r>
                      <a:endParaRPr lang="fr-FR" sz="1400" dirty="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8.8</a:t>
                      </a:r>
                      <a:endParaRPr lang="fr-FR" sz="1400">
                        <a:effectLst/>
                        <a:latin typeface="Arial MT"/>
                        <a:ea typeface="Arial MT"/>
                        <a:cs typeface="Arial MT"/>
                      </a:endParaRPr>
                    </a:p>
                  </a:txBody>
                  <a:tcPr marL="68580" marR="68580" marT="0" marB="0"/>
                </a:tc>
                <a:tc>
                  <a:txBody>
                    <a:bodyPr/>
                    <a:lstStyle/>
                    <a:p>
                      <a:pPr marL="30480" algn="ctr">
                        <a:spcBef>
                          <a:spcPts val="235"/>
                        </a:spcBef>
                      </a:pPr>
                      <a:r>
                        <a:rPr lang="en-US" sz="1400">
                          <a:effectLst/>
                        </a:rPr>
                        <a:t>-</a:t>
                      </a:r>
                      <a:r>
                        <a:rPr lang="en-US" sz="1400" spc="-20">
                          <a:effectLst/>
                        </a:rPr>
                        <a:t>25.2</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215042053"/>
                  </a:ext>
                </a:extLst>
              </a:tr>
              <a:tr h="288032">
                <a:tc>
                  <a:txBody>
                    <a:bodyPr/>
                    <a:lstStyle/>
                    <a:p>
                      <a:pPr algn="r">
                        <a:lnSpc>
                          <a:spcPct val="107000"/>
                        </a:lnSpc>
                        <a:spcAft>
                          <a:spcPts val="800"/>
                        </a:spcAft>
                      </a:pPr>
                      <a:r>
                        <a:rPr lang="fr-FR" sz="1400" dirty="0" err="1">
                          <a:effectLst/>
                        </a:rPr>
                        <a:t>Southern</a:t>
                      </a:r>
                      <a:r>
                        <a:rPr lang="fr-FR" sz="1400" dirty="0">
                          <a:effectLst/>
                        </a:rPr>
                        <a:t>/</a:t>
                      </a:r>
                      <a:r>
                        <a:rPr lang="fr-FR" sz="1400" dirty="0" err="1">
                          <a:effectLst/>
                        </a:rPr>
                        <a:t>Medit</a:t>
                      </a:r>
                      <a:r>
                        <a:rPr lang="fr-FR" sz="1400" dirty="0">
                          <a:effectLst/>
                        </a:rPr>
                        <a:t>. </a:t>
                      </a:r>
                      <a:r>
                        <a:rPr lang="fr-FR" sz="1400" dirty="0" err="1">
                          <a:effectLst/>
                        </a:rPr>
                        <a:t>Eur</a:t>
                      </a:r>
                      <a:r>
                        <a:rPr lang="fr-FR" sz="1400" dirty="0">
                          <a:effectLst/>
                        </a:rPr>
                        <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10" dirty="0">
                          <a:effectLst/>
                        </a:rPr>
                        <a:t>304.2</a:t>
                      </a:r>
                      <a:endParaRPr lang="fr-FR" sz="1400" dirty="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88.4</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10">
                          <a:effectLst/>
                        </a:rPr>
                        <a:t>265.7</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10">
                          <a:effectLst/>
                        </a:rPr>
                        <a:t>307.4</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0">
                          <a:effectLst/>
                        </a:rPr>
                        <a:t>23.9</a:t>
                      </a:r>
                      <a:endParaRPr lang="fr-FR" sz="1400">
                        <a:effectLst/>
                        <a:latin typeface="Arial MT"/>
                        <a:ea typeface="Arial MT"/>
                        <a:cs typeface="Arial MT"/>
                      </a:endParaRPr>
                    </a:p>
                  </a:txBody>
                  <a:tcPr marL="68580" marR="68580" marT="0" marB="0"/>
                </a:tc>
                <a:tc>
                  <a:txBody>
                    <a:bodyPr/>
                    <a:lstStyle/>
                    <a:p>
                      <a:pPr marL="106045" algn="ctr">
                        <a:spcBef>
                          <a:spcPts val="235"/>
                        </a:spcBef>
                      </a:pPr>
                      <a:r>
                        <a:rPr lang="en-US" sz="1400" spc="-25">
                          <a:effectLst/>
                        </a:rPr>
                        <a:t>1.1</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684563248"/>
                  </a:ext>
                </a:extLst>
              </a:tr>
              <a:tr h="258441">
                <a:tc>
                  <a:txBody>
                    <a:bodyPr/>
                    <a:lstStyle/>
                    <a:p>
                      <a:pPr>
                        <a:lnSpc>
                          <a:spcPct val="107000"/>
                        </a:lnSpc>
                        <a:spcAft>
                          <a:spcPts val="800"/>
                        </a:spcAft>
                      </a:pPr>
                      <a:r>
                        <a:rPr lang="fr-FR" sz="1400" dirty="0">
                          <a:solidFill>
                            <a:schemeClr val="tx1"/>
                          </a:solidFill>
                          <a:effectLst/>
                        </a:rPr>
                        <a:t>Asia and the Pacific</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R="40005" algn="r">
                        <a:lnSpc>
                          <a:spcPts val="860"/>
                        </a:lnSpc>
                        <a:spcBef>
                          <a:spcPts val="235"/>
                        </a:spcBef>
                        <a:spcAft>
                          <a:spcPts val="0"/>
                        </a:spcAft>
                      </a:pPr>
                      <a:endParaRPr lang="en-US" sz="800" spc="-10" dirty="0">
                        <a:effectLst/>
                      </a:endParaRPr>
                    </a:p>
                    <a:p>
                      <a:pPr marR="40005" algn="r">
                        <a:lnSpc>
                          <a:spcPts val="860"/>
                        </a:lnSpc>
                        <a:spcBef>
                          <a:spcPts val="235"/>
                        </a:spcBef>
                        <a:spcAft>
                          <a:spcPts val="0"/>
                        </a:spcAft>
                      </a:pPr>
                      <a:r>
                        <a:rPr lang="en-US" sz="1400" spc="-10" dirty="0">
                          <a:effectLst/>
                        </a:rPr>
                        <a:t>360.1</a:t>
                      </a:r>
                      <a:endParaRPr lang="fr-FR" sz="1400" dirty="0">
                        <a:effectLst/>
                        <a:latin typeface="Arial MT"/>
                        <a:ea typeface="Arial MT"/>
                        <a:cs typeface="Arial MT"/>
                      </a:endParaRPr>
                    </a:p>
                  </a:txBody>
                  <a:tcPr marL="68580" marR="68580" marT="0" marB="0">
                    <a:solidFill>
                      <a:srgbClr val="FFFF00"/>
                    </a:solidFill>
                  </a:tcPr>
                </a:tc>
                <a:tc>
                  <a:txBody>
                    <a:bodyPr/>
                    <a:lstStyle/>
                    <a:p>
                      <a:pPr marR="40005" algn="r">
                        <a:lnSpc>
                          <a:spcPts val="860"/>
                        </a:lnSpc>
                        <a:spcBef>
                          <a:spcPts val="235"/>
                        </a:spcBef>
                        <a:spcAft>
                          <a:spcPts val="0"/>
                        </a:spcAft>
                      </a:pPr>
                      <a:endParaRPr lang="en-US" sz="1400" spc="-20" dirty="0">
                        <a:effectLst/>
                      </a:endParaRPr>
                    </a:p>
                    <a:p>
                      <a:pPr marR="40005" algn="r">
                        <a:lnSpc>
                          <a:spcPts val="860"/>
                        </a:lnSpc>
                        <a:spcBef>
                          <a:spcPts val="235"/>
                        </a:spcBef>
                        <a:spcAft>
                          <a:spcPts val="0"/>
                        </a:spcAft>
                      </a:pPr>
                      <a:r>
                        <a:rPr lang="en-US" sz="1400" spc="-20" dirty="0">
                          <a:effectLst/>
                        </a:rPr>
                        <a:t>59.1</a:t>
                      </a:r>
                      <a:endParaRPr lang="fr-FR" sz="1400" dirty="0">
                        <a:effectLst/>
                        <a:latin typeface="Arial MT"/>
                        <a:ea typeface="Arial MT"/>
                        <a:cs typeface="Arial MT"/>
                      </a:endParaRPr>
                    </a:p>
                  </a:txBody>
                  <a:tcPr marL="68580" marR="68580" marT="0" marB="0">
                    <a:solidFill>
                      <a:srgbClr val="FFFF00"/>
                    </a:solidFill>
                  </a:tcPr>
                </a:tc>
                <a:tc>
                  <a:txBody>
                    <a:bodyPr/>
                    <a:lstStyle/>
                    <a:p>
                      <a:pPr marR="31750" algn="r">
                        <a:lnSpc>
                          <a:spcPts val="860"/>
                        </a:lnSpc>
                        <a:spcBef>
                          <a:spcPts val="235"/>
                        </a:spcBef>
                        <a:spcAft>
                          <a:spcPts val="0"/>
                        </a:spcAft>
                      </a:pPr>
                      <a:endParaRPr lang="en-US" sz="1400" spc="-20" dirty="0">
                        <a:effectLst/>
                      </a:endParaRPr>
                    </a:p>
                    <a:p>
                      <a:pPr marR="31750" algn="r">
                        <a:lnSpc>
                          <a:spcPts val="860"/>
                        </a:lnSpc>
                        <a:spcBef>
                          <a:spcPts val="235"/>
                        </a:spcBef>
                        <a:spcAft>
                          <a:spcPts val="0"/>
                        </a:spcAft>
                      </a:pPr>
                      <a:r>
                        <a:rPr lang="en-US" sz="1400" spc="-20" dirty="0">
                          <a:effectLst/>
                        </a:rPr>
                        <a:t>91.5</a:t>
                      </a:r>
                      <a:endParaRPr lang="fr-FR" sz="1400" dirty="0">
                        <a:effectLst/>
                        <a:latin typeface="Arial MT"/>
                        <a:ea typeface="Arial MT"/>
                        <a:cs typeface="Arial MT"/>
                      </a:endParaRPr>
                    </a:p>
                  </a:txBody>
                  <a:tcPr marL="68580" marR="68580" marT="0" marB="0">
                    <a:solidFill>
                      <a:srgbClr val="FFFF00"/>
                    </a:solidFill>
                  </a:tcPr>
                </a:tc>
                <a:tc>
                  <a:txBody>
                    <a:bodyPr/>
                    <a:lstStyle/>
                    <a:p>
                      <a:pPr marR="33020" algn="r">
                        <a:lnSpc>
                          <a:spcPts val="860"/>
                        </a:lnSpc>
                        <a:spcBef>
                          <a:spcPts val="235"/>
                        </a:spcBef>
                        <a:spcAft>
                          <a:spcPts val="0"/>
                        </a:spcAft>
                      </a:pPr>
                      <a:endParaRPr lang="en-US" sz="1400" spc="-10" dirty="0">
                        <a:effectLst/>
                      </a:endParaRPr>
                    </a:p>
                    <a:p>
                      <a:pPr marR="33020" algn="r">
                        <a:lnSpc>
                          <a:spcPts val="860"/>
                        </a:lnSpc>
                        <a:spcBef>
                          <a:spcPts val="235"/>
                        </a:spcBef>
                        <a:spcAft>
                          <a:spcPts val="0"/>
                        </a:spcAft>
                      </a:pPr>
                      <a:r>
                        <a:rPr lang="en-US" sz="1400" spc="-10" dirty="0">
                          <a:effectLst/>
                        </a:rPr>
                        <a:t>233.4</a:t>
                      </a:r>
                      <a:endParaRPr lang="fr-FR" sz="1400" dirty="0">
                        <a:effectLst/>
                        <a:latin typeface="Arial MT"/>
                        <a:ea typeface="Arial MT"/>
                        <a:cs typeface="Arial MT"/>
                      </a:endParaRPr>
                    </a:p>
                  </a:txBody>
                  <a:tcPr marL="68580" marR="68580" marT="0" marB="0">
                    <a:solidFill>
                      <a:srgbClr val="FFFF00"/>
                    </a:solidFill>
                  </a:tcPr>
                </a:tc>
                <a:tc>
                  <a:txBody>
                    <a:bodyPr/>
                    <a:lstStyle/>
                    <a:p>
                      <a:pPr marR="33020" algn="ctr">
                        <a:lnSpc>
                          <a:spcPts val="860"/>
                        </a:lnSpc>
                        <a:spcBef>
                          <a:spcPts val="235"/>
                        </a:spcBef>
                        <a:spcAft>
                          <a:spcPts val="0"/>
                        </a:spcAft>
                      </a:pPr>
                      <a:endParaRPr lang="en-US" sz="1400" spc="-20" dirty="0">
                        <a:effectLst/>
                      </a:endParaRPr>
                    </a:p>
                    <a:p>
                      <a:pPr marR="33020" algn="ctr">
                        <a:lnSpc>
                          <a:spcPts val="860"/>
                        </a:lnSpc>
                        <a:spcBef>
                          <a:spcPts val="235"/>
                        </a:spcBef>
                        <a:spcAft>
                          <a:spcPts val="0"/>
                        </a:spcAft>
                      </a:pPr>
                      <a:r>
                        <a:rPr lang="en-US" sz="1400" spc="-20" dirty="0">
                          <a:effectLst/>
                        </a:rPr>
                        <a:t>18.2</a:t>
                      </a:r>
                      <a:endParaRPr lang="fr-FR" sz="1400" dirty="0">
                        <a:effectLst/>
                        <a:latin typeface="Arial MT"/>
                        <a:ea typeface="Arial MT"/>
                        <a:cs typeface="Arial MT"/>
                      </a:endParaRPr>
                    </a:p>
                  </a:txBody>
                  <a:tcPr marL="68580" marR="68580" marT="0" marB="0">
                    <a:solidFill>
                      <a:srgbClr val="FFFF00"/>
                    </a:solidFill>
                  </a:tcPr>
                </a:tc>
                <a:tc>
                  <a:txBody>
                    <a:bodyPr/>
                    <a:lstStyle/>
                    <a:p>
                      <a:pPr algn="ctr">
                        <a:lnSpc>
                          <a:spcPts val="860"/>
                        </a:lnSpc>
                        <a:spcBef>
                          <a:spcPts val="235"/>
                        </a:spcBef>
                      </a:pPr>
                      <a:endParaRPr lang="en-US" sz="1400" dirty="0">
                        <a:effectLst/>
                      </a:endParaRPr>
                    </a:p>
                    <a:p>
                      <a:pPr algn="ctr">
                        <a:lnSpc>
                          <a:spcPts val="860"/>
                        </a:lnSpc>
                        <a:spcBef>
                          <a:spcPts val="235"/>
                        </a:spcBef>
                      </a:pPr>
                      <a:r>
                        <a:rPr lang="en-US" sz="1400" dirty="0">
                          <a:effectLst/>
                        </a:rPr>
                        <a:t>-</a:t>
                      </a:r>
                      <a:r>
                        <a:rPr lang="en-US" sz="1400" spc="-20" dirty="0">
                          <a:effectLst/>
                        </a:rPr>
                        <a:t>35.2</a:t>
                      </a:r>
                      <a:endParaRPr lang="fr-FR" sz="1400" dirty="0">
                        <a:effectLst/>
                        <a:latin typeface="Arial MT"/>
                        <a:ea typeface="Arial MT"/>
                        <a:cs typeface="Arial MT"/>
                      </a:endParaRPr>
                    </a:p>
                  </a:txBody>
                  <a:tcPr marL="68580" marR="68580" marT="0" marB="0">
                    <a:solidFill>
                      <a:srgbClr val="FFFF00"/>
                    </a:solidFill>
                  </a:tcPr>
                </a:tc>
                <a:extLst>
                  <a:ext uri="{0D108BD9-81ED-4DB2-BD59-A6C34878D82A}">
                    <a16:rowId xmlns:a16="http://schemas.microsoft.com/office/drawing/2014/main" val="3396420495"/>
                  </a:ext>
                </a:extLst>
              </a:tr>
              <a:tr h="258441">
                <a:tc>
                  <a:txBody>
                    <a:bodyPr/>
                    <a:lstStyle/>
                    <a:p>
                      <a:pPr algn="r">
                        <a:lnSpc>
                          <a:spcPct val="107000"/>
                        </a:lnSpc>
                        <a:spcAft>
                          <a:spcPts val="800"/>
                        </a:spcAft>
                      </a:pPr>
                      <a:r>
                        <a:rPr lang="fr-FR" sz="1400">
                          <a:effectLst/>
                        </a:rPr>
                        <a:t>North-East Asia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10">
                          <a:effectLst/>
                        </a:rPr>
                        <a:t>170.3</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20.3</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20.5</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93.5</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7.3</a:t>
                      </a:r>
                      <a:endParaRPr lang="fr-FR" sz="1400">
                        <a:effectLst/>
                        <a:latin typeface="Arial MT"/>
                        <a:ea typeface="Arial MT"/>
                        <a:cs typeface="Arial MT"/>
                      </a:endParaRPr>
                    </a:p>
                  </a:txBody>
                  <a:tcPr marL="68580" marR="68580" marT="0" marB="0"/>
                </a:tc>
                <a:tc>
                  <a:txBody>
                    <a:bodyPr/>
                    <a:lstStyle/>
                    <a:p>
                      <a:pPr marL="30480" algn="ctr">
                        <a:spcBef>
                          <a:spcPts val="235"/>
                        </a:spcBef>
                      </a:pPr>
                      <a:r>
                        <a:rPr lang="en-US" sz="1400">
                          <a:effectLst/>
                        </a:rPr>
                        <a:t>-</a:t>
                      </a:r>
                      <a:r>
                        <a:rPr lang="en-US" sz="1400" spc="-20">
                          <a:effectLst/>
                        </a:rPr>
                        <a:t>45.1</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2140704480"/>
                  </a:ext>
                </a:extLst>
              </a:tr>
              <a:tr h="258441">
                <a:tc>
                  <a:txBody>
                    <a:bodyPr/>
                    <a:lstStyle/>
                    <a:p>
                      <a:pPr algn="r">
                        <a:lnSpc>
                          <a:spcPct val="107000"/>
                        </a:lnSpc>
                        <a:spcAft>
                          <a:spcPts val="800"/>
                        </a:spcAft>
                      </a:pPr>
                      <a:r>
                        <a:rPr lang="fr-FR" sz="1400">
                          <a:effectLst/>
                        </a:rPr>
                        <a:t>South-East Asia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10">
                          <a:effectLst/>
                        </a:rPr>
                        <a:t>138.6</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25.5</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41.6</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97.6</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7.6</a:t>
                      </a:r>
                      <a:endParaRPr lang="fr-FR" sz="1400">
                        <a:effectLst/>
                        <a:latin typeface="Arial MT"/>
                        <a:ea typeface="Arial MT"/>
                        <a:cs typeface="Arial MT"/>
                      </a:endParaRPr>
                    </a:p>
                  </a:txBody>
                  <a:tcPr marL="68580" marR="68580" marT="0" marB="0"/>
                </a:tc>
                <a:tc>
                  <a:txBody>
                    <a:bodyPr/>
                    <a:lstStyle/>
                    <a:p>
                      <a:pPr marL="30480" algn="ctr">
                        <a:spcBef>
                          <a:spcPts val="235"/>
                        </a:spcBef>
                      </a:pPr>
                      <a:r>
                        <a:rPr lang="en-US" sz="1400">
                          <a:effectLst/>
                        </a:rPr>
                        <a:t>-</a:t>
                      </a:r>
                      <a:r>
                        <a:rPr lang="en-US" sz="1400" spc="-20">
                          <a:effectLst/>
                        </a:rPr>
                        <a:t>29.6</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7120533"/>
                  </a:ext>
                </a:extLst>
              </a:tr>
              <a:tr h="258441">
                <a:tc>
                  <a:txBody>
                    <a:bodyPr/>
                    <a:lstStyle/>
                    <a:p>
                      <a:pPr algn="r">
                        <a:lnSpc>
                          <a:spcPct val="107000"/>
                        </a:lnSpc>
                        <a:spcAft>
                          <a:spcPts val="800"/>
                        </a:spcAft>
                      </a:pPr>
                      <a:r>
                        <a:rPr lang="fr-FR" sz="1400">
                          <a:effectLst/>
                        </a:rPr>
                        <a:t>Oceania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17.5</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5">
                          <a:effectLst/>
                        </a:rPr>
                        <a:t>3.6</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5">
                          <a:effectLst/>
                        </a:rPr>
                        <a:t>6.8</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12.9</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1.0</a:t>
                      </a:r>
                      <a:endParaRPr lang="fr-FR" sz="1400">
                        <a:effectLst/>
                        <a:latin typeface="Arial MT"/>
                        <a:ea typeface="Arial MT"/>
                        <a:cs typeface="Arial MT"/>
                      </a:endParaRPr>
                    </a:p>
                  </a:txBody>
                  <a:tcPr marL="68580" marR="68580" marT="0" marB="0"/>
                </a:tc>
                <a:tc>
                  <a:txBody>
                    <a:bodyPr/>
                    <a:lstStyle/>
                    <a:p>
                      <a:pPr marL="30480" algn="ctr">
                        <a:spcBef>
                          <a:spcPts val="235"/>
                        </a:spcBef>
                      </a:pPr>
                      <a:r>
                        <a:rPr lang="en-US" sz="1400">
                          <a:effectLst/>
                        </a:rPr>
                        <a:t>-</a:t>
                      </a:r>
                      <a:r>
                        <a:rPr lang="en-US" sz="1400" spc="-20">
                          <a:effectLst/>
                        </a:rPr>
                        <a:t>26.0</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332325899"/>
                  </a:ext>
                </a:extLst>
              </a:tr>
              <a:tr h="258441">
                <a:tc>
                  <a:txBody>
                    <a:bodyPr/>
                    <a:lstStyle/>
                    <a:p>
                      <a:pPr algn="r">
                        <a:lnSpc>
                          <a:spcPct val="107000"/>
                        </a:lnSpc>
                        <a:spcAft>
                          <a:spcPts val="800"/>
                        </a:spcAft>
                      </a:pPr>
                      <a:r>
                        <a:rPr lang="fr-FR" sz="1400">
                          <a:effectLst/>
                        </a:rPr>
                        <a:t>South Asia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lnSpc>
                          <a:spcPts val="860"/>
                        </a:lnSpc>
                        <a:spcBef>
                          <a:spcPts val="235"/>
                        </a:spcBef>
                        <a:spcAft>
                          <a:spcPts val="0"/>
                        </a:spcAft>
                      </a:pPr>
                      <a:r>
                        <a:rPr lang="en-US" sz="1400" spc="-20">
                          <a:effectLst/>
                        </a:rPr>
                        <a:t>33.8</a:t>
                      </a:r>
                      <a:endParaRPr lang="fr-FR" sz="1400">
                        <a:effectLst/>
                        <a:latin typeface="Arial MT"/>
                        <a:ea typeface="Arial MT"/>
                        <a:cs typeface="Arial MT"/>
                      </a:endParaRPr>
                    </a:p>
                  </a:txBody>
                  <a:tcPr marL="68580" marR="68580" marT="0" marB="0"/>
                </a:tc>
                <a:tc>
                  <a:txBody>
                    <a:bodyPr/>
                    <a:lstStyle/>
                    <a:p>
                      <a:pPr marR="24765" algn="r">
                        <a:lnSpc>
                          <a:spcPts val="860"/>
                        </a:lnSpc>
                        <a:spcBef>
                          <a:spcPts val="235"/>
                        </a:spcBef>
                        <a:spcAft>
                          <a:spcPts val="0"/>
                        </a:spcAft>
                      </a:pPr>
                      <a:r>
                        <a:rPr lang="en-US" sz="1400" spc="-25">
                          <a:effectLst/>
                        </a:rPr>
                        <a:t>9.8</a:t>
                      </a:r>
                      <a:endParaRPr lang="fr-FR" sz="1400">
                        <a:effectLst/>
                        <a:latin typeface="Arial MT"/>
                        <a:ea typeface="Arial MT"/>
                        <a:cs typeface="Arial MT"/>
                      </a:endParaRPr>
                    </a:p>
                  </a:txBody>
                  <a:tcPr marL="68580" marR="68580" marT="0" marB="0"/>
                </a:tc>
                <a:tc>
                  <a:txBody>
                    <a:bodyPr/>
                    <a:lstStyle/>
                    <a:p>
                      <a:pPr marR="16510" algn="r">
                        <a:lnSpc>
                          <a:spcPts val="860"/>
                        </a:lnSpc>
                        <a:spcBef>
                          <a:spcPts val="235"/>
                        </a:spcBef>
                        <a:spcAft>
                          <a:spcPts val="0"/>
                        </a:spcAft>
                      </a:pPr>
                      <a:r>
                        <a:rPr lang="en-US" sz="1400" spc="-20">
                          <a:effectLst/>
                        </a:rPr>
                        <a:t>22.7</a:t>
                      </a:r>
                      <a:endParaRPr lang="fr-FR" sz="1400">
                        <a:effectLst/>
                        <a:latin typeface="Arial MT"/>
                        <a:ea typeface="Arial MT"/>
                        <a:cs typeface="Arial MT"/>
                      </a:endParaRPr>
                    </a:p>
                  </a:txBody>
                  <a:tcPr marL="68580" marR="68580" marT="0" marB="0"/>
                </a:tc>
                <a:tc>
                  <a:txBody>
                    <a:bodyPr/>
                    <a:lstStyle/>
                    <a:p>
                      <a:pPr marR="17780" algn="r">
                        <a:lnSpc>
                          <a:spcPts val="860"/>
                        </a:lnSpc>
                        <a:spcBef>
                          <a:spcPts val="235"/>
                        </a:spcBef>
                        <a:spcAft>
                          <a:spcPts val="0"/>
                        </a:spcAft>
                      </a:pPr>
                      <a:r>
                        <a:rPr lang="en-US" sz="1400" spc="-20">
                          <a:effectLst/>
                        </a:rPr>
                        <a:t>29.4</a:t>
                      </a:r>
                      <a:endParaRPr lang="fr-FR" sz="1400">
                        <a:effectLst/>
                        <a:latin typeface="Arial MT"/>
                        <a:ea typeface="Arial MT"/>
                        <a:cs typeface="Arial MT"/>
                      </a:endParaRPr>
                    </a:p>
                  </a:txBody>
                  <a:tcPr marL="68580" marR="68580" marT="0" marB="0"/>
                </a:tc>
                <a:tc>
                  <a:txBody>
                    <a:bodyPr/>
                    <a:lstStyle/>
                    <a:p>
                      <a:pPr marR="17780" algn="ctr">
                        <a:lnSpc>
                          <a:spcPts val="860"/>
                        </a:lnSpc>
                        <a:spcBef>
                          <a:spcPts val="235"/>
                        </a:spcBef>
                        <a:spcAft>
                          <a:spcPts val="0"/>
                        </a:spcAft>
                      </a:pPr>
                      <a:r>
                        <a:rPr lang="en-US" sz="1400" spc="-25">
                          <a:effectLst/>
                        </a:rPr>
                        <a:t>2.3</a:t>
                      </a:r>
                      <a:endParaRPr lang="fr-FR" sz="1400">
                        <a:effectLst/>
                        <a:latin typeface="Arial MT"/>
                        <a:ea typeface="Arial MT"/>
                        <a:cs typeface="Arial MT"/>
                      </a:endParaRPr>
                    </a:p>
                  </a:txBody>
                  <a:tcPr marL="68580" marR="68580" marT="0" marB="0"/>
                </a:tc>
                <a:tc>
                  <a:txBody>
                    <a:bodyPr/>
                    <a:lstStyle/>
                    <a:p>
                      <a:pPr marL="30480" algn="ctr">
                        <a:lnSpc>
                          <a:spcPts val="860"/>
                        </a:lnSpc>
                        <a:spcBef>
                          <a:spcPts val="235"/>
                        </a:spcBef>
                        <a:spcAft>
                          <a:spcPts val="0"/>
                        </a:spcAft>
                      </a:pPr>
                      <a:r>
                        <a:rPr lang="en-US" sz="1400">
                          <a:effectLst/>
                        </a:rPr>
                        <a:t>-</a:t>
                      </a:r>
                      <a:r>
                        <a:rPr lang="en-US" sz="1400" spc="-20">
                          <a:effectLst/>
                        </a:rPr>
                        <a:t>13.0</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435089572"/>
                  </a:ext>
                </a:extLst>
              </a:tr>
              <a:tr h="258441">
                <a:tc>
                  <a:txBody>
                    <a:bodyPr/>
                    <a:lstStyle/>
                    <a:p>
                      <a:pPr>
                        <a:lnSpc>
                          <a:spcPct val="107000"/>
                        </a:lnSpc>
                        <a:spcAft>
                          <a:spcPts val="800"/>
                        </a:spcAft>
                      </a:pPr>
                      <a:r>
                        <a:rPr lang="fr-FR" sz="1400" dirty="0" err="1">
                          <a:solidFill>
                            <a:schemeClr val="tx1"/>
                          </a:solidFill>
                          <a:effectLst/>
                        </a:rPr>
                        <a:t>Americas</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R="40005" algn="r">
                        <a:spcBef>
                          <a:spcPts val="370"/>
                        </a:spcBef>
                        <a:spcAft>
                          <a:spcPts val="0"/>
                        </a:spcAft>
                      </a:pPr>
                      <a:r>
                        <a:rPr lang="en-US" sz="1400" spc="-10">
                          <a:effectLst/>
                        </a:rPr>
                        <a:t>219.3</a:t>
                      </a:r>
                      <a:endParaRPr lang="fr-FR" sz="1400">
                        <a:effectLst/>
                        <a:latin typeface="Arial MT"/>
                        <a:ea typeface="Arial MT"/>
                        <a:cs typeface="Arial MT"/>
                      </a:endParaRPr>
                    </a:p>
                  </a:txBody>
                  <a:tcPr marL="68580" marR="68580" marT="0" marB="0">
                    <a:solidFill>
                      <a:srgbClr val="FFFF00"/>
                    </a:solidFill>
                  </a:tcPr>
                </a:tc>
                <a:tc>
                  <a:txBody>
                    <a:bodyPr/>
                    <a:lstStyle/>
                    <a:p>
                      <a:pPr marR="40005" algn="r">
                        <a:spcBef>
                          <a:spcPts val="370"/>
                        </a:spcBef>
                        <a:spcAft>
                          <a:spcPts val="0"/>
                        </a:spcAft>
                      </a:pPr>
                      <a:r>
                        <a:rPr lang="en-US" sz="1400" spc="-20">
                          <a:effectLst/>
                        </a:rPr>
                        <a:t>69.6</a:t>
                      </a:r>
                      <a:endParaRPr lang="fr-FR" sz="1400">
                        <a:effectLst/>
                        <a:latin typeface="Arial MT"/>
                        <a:ea typeface="Arial MT"/>
                        <a:cs typeface="Arial MT"/>
                      </a:endParaRPr>
                    </a:p>
                  </a:txBody>
                  <a:tcPr marL="68580" marR="68580" marT="0" marB="0">
                    <a:solidFill>
                      <a:srgbClr val="FFFF00"/>
                    </a:solidFill>
                  </a:tcPr>
                </a:tc>
                <a:tc>
                  <a:txBody>
                    <a:bodyPr/>
                    <a:lstStyle/>
                    <a:p>
                      <a:pPr marR="32385" algn="r">
                        <a:spcBef>
                          <a:spcPts val="370"/>
                        </a:spcBef>
                        <a:spcAft>
                          <a:spcPts val="0"/>
                        </a:spcAft>
                      </a:pPr>
                      <a:r>
                        <a:rPr lang="en-US" sz="1400" spc="-10">
                          <a:effectLst/>
                        </a:rPr>
                        <a:t>156.6</a:t>
                      </a:r>
                      <a:endParaRPr lang="fr-FR" sz="1400">
                        <a:effectLst/>
                        <a:latin typeface="Arial MT"/>
                        <a:ea typeface="Arial MT"/>
                        <a:cs typeface="Arial MT"/>
                      </a:endParaRPr>
                    </a:p>
                  </a:txBody>
                  <a:tcPr marL="68580" marR="68580" marT="0" marB="0">
                    <a:solidFill>
                      <a:srgbClr val="FFFF00"/>
                    </a:solidFill>
                  </a:tcPr>
                </a:tc>
                <a:tc>
                  <a:txBody>
                    <a:bodyPr/>
                    <a:lstStyle/>
                    <a:p>
                      <a:pPr marR="33020" algn="r">
                        <a:spcBef>
                          <a:spcPts val="370"/>
                        </a:spcBef>
                        <a:spcAft>
                          <a:spcPts val="0"/>
                        </a:spcAft>
                      </a:pPr>
                      <a:r>
                        <a:rPr lang="en-US" sz="1400" spc="-10">
                          <a:effectLst/>
                        </a:rPr>
                        <a:t>198.3</a:t>
                      </a:r>
                      <a:endParaRPr lang="fr-FR" sz="1400">
                        <a:effectLst/>
                        <a:latin typeface="Arial MT"/>
                        <a:ea typeface="Arial MT"/>
                        <a:cs typeface="Arial MT"/>
                      </a:endParaRPr>
                    </a:p>
                  </a:txBody>
                  <a:tcPr marL="68580" marR="68580" marT="0" marB="0">
                    <a:solidFill>
                      <a:srgbClr val="FFFF00"/>
                    </a:solidFill>
                  </a:tcPr>
                </a:tc>
                <a:tc>
                  <a:txBody>
                    <a:bodyPr/>
                    <a:lstStyle/>
                    <a:p>
                      <a:pPr marR="33020" algn="ctr">
                        <a:spcBef>
                          <a:spcPts val="370"/>
                        </a:spcBef>
                        <a:spcAft>
                          <a:spcPts val="0"/>
                        </a:spcAft>
                      </a:pPr>
                      <a:r>
                        <a:rPr lang="en-US" sz="1400" spc="-20">
                          <a:effectLst/>
                        </a:rPr>
                        <a:t>15.4</a:t>
                      </a:r>
                      <a:endParaRPr lang="fr-FR" sz="1400">
                        <a:effectLst/>
                        <a:latin typeface="Arial MT"/>
                        <a:ea typeface="Arial MT"/>
                        <a:cs typeface="Arial MT"/>
                      </a:endParaRPr>
                    </a:p>
                  </a:txBody>
                  <a:tcPr marL="68580" marR="68580" marT="0" marB="0">
                    <a:solidFill>
                      <a:srgbClr val="FFFF00"/>
                    </a:solidFill>
                  </a:tcPr>
                </a:tc>
                <a:tc>
                  <a:txBody>
                    <a:bodyPr/>
                    <a:lstStyle/>
                    <a:p>
                      <a:pPr marL="46990" algn="ctr">
                        <a:spcBef>
                          <a:spcPts val="370"/>
                        </a:spcBef>
                        <a:spcAft>
                          <a:spcPts val="0"/>
                        </a:spcAft>
                      </a:pPr>
                      <a:r>
                        <a:rPr lang="en-US" sz="1400" dirty="0">
                          <a:effectLst/>
                        </a:rPr>
                        <a:t>-</a:t>
                      </a:r>
                      <a:r>
                        <a:rPr lang="en-US" sz="1400" spc="-25" dirty="0">
                          <a:effectLst/>
                        </a:rPr>
                        <a:t>9.6</a:t>
                      </a:r>
                      <a:endParaRPr lang="fr-FR" sz="1400" dirty="0">
                        <a:effectLst/>
                        <a:latin typeface="Arial MT"/>
                        <a:ea typeface="Arial MT"/>
                        <a:cs typeface="Arial MT"/>
                      </a:endParaRPr>
                    </a:p>
                  </a:txBody>
                  <a:tcPr marL="68580" marR="68580" marT="0" marB="0">
                    <a:solidFill>
                      <a:srgbClr val="FFFF00"/>
                    </a:solidFill>
                  </a:tcPr>
                </a:tc>
                <a:extLst>
                  <a:ext uri="{0D108BD9-81ED-4DB2-BD59-A6C34878D82A}">
                    <a16:rowId xmlns:a16="http://schemas.microsoft.com/office/drawing/2014/main" val="3779932016"/>
                  </a:ext>
                </a:extLst>
              </a:tr>
              <a:tr h="258441">
                <a:tc>
                  <a:txBody>
                    <a:bodyPr/>
                    <a:lstStyle/>
                    <a:p>
                      <a:pPr algn="r">
                        <a:lnSpc>
                          <a:spcPct val="107000"/>
                        </a:lnSpc>
                        <a:spcAft>
                          <a:spcPts val="800"/>
                        </a:spcAft>
                      </a:pPr>
                      <a:r>
                        <a:rPr lang="fr-FR" sz="1400">
                          <a:effectLst/>
                        </a:rPr>
                        <a:t>North America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10">
                          <a:effectLst/>
                        </a:rPr>
                        <a:t>146.6</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46.5</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10">
                          <a:effectLst/>
                        </a:rPr>
                        <a:t>102.0</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10">
                          <a:effectLst/>
                        </a:rPr>
                        <a:t>126.9</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9.9</a:t>
                      </a:r>
                      <a:endParaRPr lang="fr-FR" sz="1400">
                        <a:effectLst/>
                        <a:latin typeface="Arial MT"/>
                        <a:ea typeface="Arial MT"/>
                        <a:cs typeface="Arial MT"/>
                      </a:endParaRPr>
                    </a:p>
                  </a:txBody>
                  <a:tcPr marL="68580" marR="68580" marT="0" marB="0"/>
                </a:tc>
                <a:tc>
                  <a:txBody>
                    <a:bodyPr/>
                    <a:lstStyle/>
                    <a:p>
                      <a:pPr marL="30480" algn="ctr">
                        <a:spcBef>
                          <a:spcPts val="235"/>
                        </a:spcBef>
                      </a:pPr>
                      <a:r>
                        <a:rPr lang="en-US" sz="1400">
                          <a:effectLst/>
                        </a:rPr>
                        <a:t>-</a:t>
                      </a:r>
                      <a:r>
                        <a:rPr lang="en-US" sz="1400" spc="-20">
                          <a:effectLst/>
                        </a:rPr>
                        <a:t>13.5</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26772776"/>
                  </a:ext>
                </a:extLst>
              </a:tr>
              <a:tr h="258441">
                <a:tc>
                  <a:txBody>
                    <a:bodyPr/>
                    <a:lstStyle/>
                    <a:p>
                      <a:pPr algn="r">
                        <a:lnSpc>
                          <a:spcPct val="107000"/>
                        </a:lnSpc>
                        <a:spcAft>
                          <a:spcPts val="800"/>
                        </a:spcAft>
                      </a:pPr>
                      <a:r>
                        <a:rPr lang="fr-FR" sz="1400">
                          <a:effectLst/>
                        </a:rPr>
                        <a:t>Caribbean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26.1</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10.3</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22.9</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26.5</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2.1</a:t>
                      </a:r>
                      <a:endParaRPr lang="fr-FR" sz="1400">
                        <a:effectLst/>
                        <a:latin typeface="Arial MT"/>
                        <a:ea typeface="Arial MT"/>
                        <a:cs typeface="Arial MT"/>
                      </a:endParaRPr>
                    </a:p>
                  </a:txBody>
                  <a:tcPr marL="68580" marR="68580" marT="0" marB="0"/>
                </a:tc>
                <a:tc>
                  <a:txBody>
                    <a:bodyPr/>
                    <a:lstStyle/>
                    <a:p>
                      <a:pPr marL="106045" algn="ctr">
                        <a:spcBef>
                          <a:spcPts val="235"/>
                        </a:spcBef>
                      </a:pPr>
                      <a:r>
                        <a:rPr lang="en-US" sz="1400" spc="-25">
                          <a:effectLst/>
                        </a:rPr>
                        <a:t>1.4</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1059508891"/>
                  </a:ext>
                </a:extLst>
              </a:tr>
              <a:tr h="258441">
                <a:tc>
                  <a:txBody>
                    <a:bodyPr/>
                    <a:lstStyle/>
                    <a:p>
                      <a:pPr algn="r">
                        <a:lnSpc>
                          <a:spcPct val="107000"/>
                        </a:lnSpc>
                        <a:spcAft>
                          <a:spcPts val="800"/>
                        </a:spcAft>
                      </a:pPr>
                      <a:r>
                        <a:rPr lang="fr-FR" sz="1400">
                          <a:effectLst/>
                        </a:rPr>
                        <a:t>Central America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10.9</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5">
                          <a:effectLst/>
                        </a:rPr>
                        <a:t>3.1</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5">
                          <a:effectLst/>
                        </a:rPr>
                        <a:t>9.3</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11.5</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0.9</a:t>
                      </a:r>
                      <a:endParaRPr lang="fr-FR" sz="1400">
                        <a:effectLst/>
                        <a:latin typeface="Arial MT"/>
                        <a:ea typeface="Arial MT"/>
                        <a:cs typeface="Arial MT"/>
                      </a:endParaRPr>
                    </a:p>
                  </a:txBody>
                  <a:tcPr marL="68580" marR="68580" marT="0" marB="0"/>
                </a:tc>
                <a:tc>
                  <a:txBody>
                    <a:bodyPr/>
                    <a:lstStyle/>
                    <a:p>
                      <a:pPr marL="106045" algn="ctr">
                        <a:spcBef>
                          <a:spcPts val="235"/>
                        </a:spcBef>
                      </a:pPr>
                      <a:r>
                        <a:rPr lang="en-US" sz="1400" spc="-25">
                          <a:effectLst/>
                        </a:rPr>
                        <a:t>5.3</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712831430"/>
                  </a:ext>
                </a:extLst>
              </a:tr>
              <a:tr h="258441">
                <a:tc>
                  <a:txBody>
                    <a:bodyPr/>
                    <a:lstStyle/>
                    <a:p>
                      <a:pPr algn="r">
                        <a:lnSpc>
                          <a:spcPct val="107000"/>
                        </a:lnSpc>
                        <a:spcAft>
                          <a:spcPts val="800"/>
                        </a:spcAft>
                      </a:pPr>
                      <a:r>
                        <a:rPr lang="fr-FR" sz="1400">
                          <a:effectLst/>
                        </a:rPr>
                        <a:t>South America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35.6</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5">
                          <a:effectLst/>
                        </a:rPr>
                        <a:t>9.8</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22.5</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33.4</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2.6</a:t>
                      </a:r>
                      <a:endParaRPr lang="fr-FR" sz="1400">
                        <a:effectLst/>
                        <a:latin typeface="Arial MT"/>
                        <a:ea typeface="Arial MT"/>
                        <a:cs typeface="Arial MT"/>
                      </a:endParaRPr>
                    </a:p>
                  </a:txBody>
                  <a:tcPr marL="68580" marR="68580" marT="0" marB="0"/>
                </a:tc>
                <a:tc>
                  <a:txBody>
                    <a:bodyPr/>
                    <a:lstStyle/>
                    <a:p>
                      <a:pPr marL="77470" algn="ctr">
                        <a:spcBef>
                          <a:spcPts val="235"/>
                        </a:spcBef>
                      </a:pPr>
                      <a:r>
                        <a:rPr lang="en-US" sz="1400">
                          <a:effectLst/>
                        </a:rPr>
                        <a:t>-</a:t>
                      </a:r>
                      <a:r>
                        <a:rPr lang="en-US" sz="1400" spc="-25">
                          <a:effectLst/>
                        </a:rPr>
                        <a:t>6.2</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291297910"/>
                  </a:ext>
                </a:extLst>
              </a:tr>
              <a:tr h="258441">
                <a:tc>
                  <a:txBody>
                    <a:bodyPr/>
                    <a:lstStyle/>
                    <a:p>
                      <a:pPr>
                        <a:lnSpc>
                          <a:spcPct val="107000"/>
                        </a:lnSpc>
                        <a:spcAft>
                          <a:spcPts val="800"/>
                        </a:spcAft>
                      </a:pPr>
                      <a:r>
                        <a:rPr lang="fr-FR" sz="1400" dirty="0" err="1">
                          <a:solidFill>
                            <a:schemeClr val="tx1"/>
                          </a:solidFill>
                          <a:effectLst/>
                        </a:rPr>
                        <a:t>Africa</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R="40005" algn="r">
                        <a:spcBef>
                          <a:spcPts val="370"/>
                        </a:spcBef>
                        <a:spcAft>
                          <a:spcPts val="0"/>
                        </a:spcAft>
                      </a:pPr>
                      <a:r>
                        <a:rPr lang="en-US" sz="1400" spc="-20">
                          <a:effectLst/>
                        </a:rPr>
                        <a:t>69.1</a:t>
                      </a:r>
                      <a:endParaRPr lang="fr-FR" sz="1400">
                        <a:effectLst/>
                        <a:latin typeface="Arial MT"/>
                        <a:ea typeface="Arial MT"/>
                        <a:cs typeface="Arial MT"/>
                      </a:endParaRPr>
                    </a:p>
                  </a:txBody>
                  <a:tcPr marL="68580" marR="68580" marT="0" marB="0">
                    <a:solidFill>
                      <a:srgbClr val="FFFF00"/>
                    </a:solidFill>
                  </a:tcPr>
                </a:tc>
                <a:tc>
                  <a:txBody>
                    <a:bodyPr/>
                    <a:lstStyle/>
                    <a:p>
                      <a:pPr marR="40005" algn="r">
                        <a:spcBef>
                          <a:spcPts val="370"/>
                        </a:spcBef>
                        <a:spcAft>
                          <a:spcPts val="0"/>
                        </a:spcAft>
                      </a:pPr>
                      <a:r>
                        <a:rPr lang="en-US" sz="1400" spc="-20">
                          <a:effectLst/>
                        </a:rPr>
                        <a:t>18.7</a:t>
                      </a:r>
                      <a:endParaRPr lang="fr-FR" sz="1400">
                        <a:effectLst/>
                        <a:latin typeface="Arial MT"/>
                        <a:ea typeface="Arial MT"/>
                        <a:cs typeface="Arial MT"/>
                      </a:endParaRPr>
                    </a:p>
                  </a:txBody>
                  <a:tcPr marL="68580" marR="68580" marT="0" marB="0">
                    <a:solidFill>
                      <a:srgbClr val="FFFF00"/>
                    </a:solidFill>
                  </a:tcPr>
                </a:tc>
                <a:tc>
                  <a:txBody>
                    <a:bodyPr/>
                    <a:lstStyle/>
                    <a:p>
                      <a:pPr marR="31750" algn="r">
                        <a:spcBef>
                          <a:spcPts val="370"/>
                        </a:spcBef>
                        <a:spcAft>
                          <a:spcPts val="0"/>
                        </a:spcAft>
                      </a:pPr>
                      <a:r>
                        <a:rPr lang="en-US" sz="1400" spc="-20">
                          <a:effectLst/>
                        </a:rPr>
                        <a:t>47.5</a:t>
                      </a:r>
                      <a:endParaRPr lang="fr-FR" sz="1400">
                        <a:effectLst/>
                        <a:latin typeface="Arial MT"/>
                        <a:ea typeface="Arial MT"/>
                        <a:cs typeface="Arial MT"/>
                      </a:endParaRPr>
                    </a:p>
                  </a:txBody>
                  <a:tcPr marL="68580" marR="68580" marT="0" marB="0">
                    <a:solidFill>
                      <a:srgbClr val="FFFF00"/>
                    </a:solidFill>
                  </a:tcPr>
                </a:tc>
                <a:tc>
                  <a:txBody>
                    <a:bodyPr/>
                    <a:lstStyle/>
                    <a:p>
                      <a:pPr marR="33020" algn="r">
                        <a:spcBef>
                          <a:spcPts val="370"/>
                        </a:spcBef>
                        <a:spcAft>
                          <a:spcPts val="0"/>
                        </a:spcAft>
                      </a:pPr>
                      <a:r>
                        <a:rPr lang="en-US" sz="1400" spc="-20">
                          <a:effectLst/>
                        </a:rPr>
                        <a:t>66.4</a:t>
                      </a:r>
                      <a:endParaRPr lang="fr-FR" sz="1400">
                        <a:effectLst/>
                        <a:latin typeface="Arial MT"/>
                        <a:ea typeface="Arial MT"/>
                        <a:cs typeface="Arial MT"/>
                      </a:endParaRPr>
                    </a:p>
                  </a:txBody>
                  <a:tcPr marL="68580" marR="68580" marT="0" marB="0">
                    <a:solidFill>
                      <a:srgbClr val="FFFF00"/>
                    </a:solidFill>
                  </a:tcPr>
                </a:tc>
                <a:tc>
                  <a:txBody>
                    <a:bodyPr/>
                    <a:lstStyle/>
                    <a:p>
                      <a:pPr marR="33020" algn="ctr">
                        <a:spcBef>
                          <a:spcPts val="370"/>
                        </a:spcBef>
                        <a:spcAft>
                          <a:spcPts val="0"/>
                        </a:spcAft>
                      </a:pPr>
                      <a:r>
                        <a:rPr lang="en-US" sz="1400" spc="-25">
                          <a:effectLst/>
                        </a:rPr>
                        <a:t>5.2</a:t>
                      </a:r>
                      <a:endParaRPr lang="fr-FR" sz="1400">
                        <a:effectLst/>
                        <a:latin typeface="Arial MT"/>
                        <a:ea typeface="Arial MT"/>
                        <a:cs typeface="Arial MT"/>
                      </a:endParaRPr>
                    </a:p>
                  </a:txBody>
                  <a:tcPr marL="68580" marR="68580" marT="0" marB="0">
                    <a:solidFill>
                      <a:srgbClr val="FFFF00"/>
                    </a:solidFill>
                  </a:tcPr>
                </a:tc>
                <a:tc>
                  <a:txBody>
                    <a:bodyPr/>
                    <a:lstStyle/>
                    <a:p>
                      <a:pPr marL="77470" algn="ctr">
                        <a:spcBef>
                          <a:spcPts val="235"/>
                        </a:spcBef>
                      </a:pPr>
                      <a:r>
                        <a:rPr lang="en-US" sz="1400" dirty="0">
                          <a:effectLst/>
                        </a:rPr>
                        <a:t>-3.9</a:t>
                      </a:r>
                      <a:endParaRPr lang="fr-FR" sz="1400" dirty="0">
                        <a:effectLst/>
                        <a:latin typeface="Arial MT"/>
                        <a:ea typeface="Arial MT"/>
                        <a:cs typeface="Arial MT"/>
                      </a:endParaRPr>
                    </a:p>
                  </a:txBody>
                  <a:tcPr marL="68580" marR="68580" marT="0" marB="0">
                    <a:solidFill>
                      <a:srgbClr val="FFFF00"/>
                    </a:solidFill>
                  </a:tcPr>
                </a:tc>
                <a:extLst>
                  <a:ext uri="{0D108BD9-81ED-4DB2-BD59-A6C34878D82A}">
                    <a16:rowId xmlns:a16="http://schemas.microsoft.com/office/drawing/2014/main" val="2658403696"/>
                  </a:ext>
                </a:extLst>
              </a:tr>
              <a:tr h="199253">
                <a:tc>
                  <a:txBody>
                    <a:bodyPr/>
                    <a:lstStyle/>
                    <a:p>
                      <a:pPr algn="r">
                        <a:lnSpc>
                          <a:spcPct val="107000"/>
                        </a:lnSpc>
                        <a:spcAft>
                          <a:spcPts val="800"/>
                        </a:spcAft>
                      </a:pPr>
                      <a:r>
                        <a:rPr lang="fr-FR" sz="1400">
                          <a:effectLst/>
                        </a:rPr>
                        <a:t>North Africa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25.6</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5">
                          <a:effectLst/>
                        </a:rPr>
                        <a:t>5.6</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19.1</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26.8</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2.1</a:t>
                      </a:r>
                      <a:endParaRPr lang="fr-FR" sz="1400">
                        <a:effectLst/>
                        <a:latin typeface="Arial MT"/>
                        <a:ea typeface="Arial MT"/>
                        <a:cs typeface="Arial MT"/>
                      </a:endParaRPr>
                    </a:p>
                  </a:txBody>
                  <a:tcPr marL="68580" marR="68580" marT="0" marB="0"/>
                </a:tc>
                <a:tc>
                  <a:txBody>
                    <a:bodyPr/>
                    <a:lstStyle/>
                    <a:p>
                      <a:pPr marL="106045" algn="ctr">
                        <a:spcBef>
                          <a:spcPts val="235"/>
                        </a:spcBef>
                      </a:pPr>
                      <a:r>
                        <a:rPr lang="en-US" sz="1400">
                          <a:effectLst/>
                        </a:rPr>
                        <a:t>4.6</a:t>
                      </a:r>
                      <a:endParaRPr lang="fr-FR" sz="1400">
                        <a:effectLst/>
                        <a:latin typeface="Arial MT"/>
                        <a:ea typeface="Arial MT"/>
                        <a:cs typeface="Arial MT"/>
                      </a:endParaRPr>
                    </a:p>
                  </a:txBody>
                  <a:tcPr marL="68580" marR="68580" marT="0" marB="0"/>
                </a:tc>
                <a:extLst>
                  <a:ext uri="{0D108BD9-81ED-4DB2-BD59-A6C34878D82A}">
                    <a16:rowId xmlns:a16="http://schemas.microsoft.com/office/drawing/2014/main" val="3452751439"/>
                  </a:ext>
                </a:extLst>
              </a:tr>
              <a:tr h="258441">
                <a:tc>
                  <a:txBody>
                    <a:bodyPr/>
                    <a:lstStyle/>
                    <a:p>
                      <a:pPr algn="r">
                        <a:lnSpc>
                          <a:spcPct val="107000"/>
                        </a:lnSpc>
                        <a:spcAft>
                          <a:spcPts val="800"/>
                        </a:spcAft>
                      </a:pPr>
                      <a:r>
                        <a:rPr lang="fr-FR" sz="1400">
                          <a:effectLst/>
                        </a:rPr>
                        <a:t>Subsaharan Africa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4765" algn="r">
                        <a:spcBef>
                          <a:spcPts val="235"/>
                        </a:spcBef>
                      </a:pPr>
                      <a:r>
                        <a:rPr lang="en-US" sz="1400" spc="-20">
                          <a:effectLst/>
                        </a:rPr>
                        <a:t>43.5</a:t>
                      </a:r>
                      <a:endParaRPr lang="fr-FR" sz="1400">
                        <a:effectLst/>
                        <a:latin typeface="Arial MT"/>
                        <a:ea typeface="Arial MT"/>
                        <a:cs typeface="Arial MT"/>
                      </a:endParaRPr>
                    </a:p>
                  </a:txBody>
                  <a:tcPr marL="68580" marR="68580" marT="0" marB="0"/>
                </a:tc>
                <a:tc>
                  <a:txBody>
                    <a:bodyPr/>
                    <a:lstStyle/>
                    <a:p>
                      <a:pPr marR="24765" algn="r">
                        <a:spcBef>
                          <a:spcPts val="235"/>
                        </a:spcBef>
                      </a:pPr>
                      <a:r>
                        <a:rPr lang="en-US" sz="1400" spc="-20">
                          <a:effectLst/>
                        </a:rPr>
                        <a:t>13.2</a:t>
                      </a:r>
                      <a:endParaRPr lang="fr-FR" sz="1400">
                        <a:effectLst/>
                        <a:latin typeface="Arial MT"/>
                        <a:ea typeface="Arial MT"/>
                        <a:cs typeface="Arial MT"/>
                      </a:endParaRPr>
                    </a:p>
                  </a:txBody>
                  <a:tcPr marL="68580" marR="68580" marT="0" marB="0"/>
                </a:tc>
                <a:tc>
                  <a:txBody>
                    <a:bodyPr/>
                    <a:lstStyle/>
                    <a:p>
                      <a:pPr marR="16510" algn="r">
                        <a:spcBef>
                          <a:spcPts val="235"/>
                        </a:spcBef>
                      </a:pPr>
                      <a:r>
                        <a:rPr lang="en-US" sz="1400" spc="-20">
                          <a:effectLst/>
                        </a:rPr>
                        <a:t>28.4</a:t>
                      </a:r>
                      <a:endParaRPr lang="fr-FR" sz="1400">
                        <a:effectLst/>
                        <a:latin typeface="Arial MT"/>
                        <a:ea typeface="Arial MT"/>
                        <a:cs typeface="Arial MT"/>
                      </a:endParaRPr>
                    </a:p>
                  </a:txBody>
                  <a:tcPr marL="68580" marR="68580" marT="0" marB="0"/>
                </a:tc>
                <a:tc>
                  <a:txBody>
                    <a:bodyPr/>
                    <a:lstStyle/>
                    <a:p>
                      <a:pPr marR="17780" algn="r">
                        <a:spcBef>
                          <a:spcPts val="235"/>
                        </a:spcBef>
                      </a:pPr>
                      <a:r>
                        <a:rPr lang="en-US" sz="1400" spc="-20">
                          <a:effectLst/>
                        </a:rPr>
                        <a:t>39.6</a:t>
                      </a:r>
                      <a:endParaRPr lang="fr-FR" sz="1400">
                        <a:effectLst/>
                        <a:latin typeface="Arial MT"/>
                        <a:ea typeface="Arial MT"/>
                        <a:cs typeface="Arial MT"/>
                      </a:endParaRPr>
                    </a:p>
                  </a:txBody>
                  <a:tcPr marL="68580" marR="68580" marT="0" marB="0"/>
                </a:tc>
                <a:tc>
                  <a:txBody>
                    <a:bodyPr/>
                    <a:lstStyle/>
                    <a:p>
                      <a:pPr marR="17780" algn="ctr">
                        <a:spcBef>
                          <a:spcPts val="235"/>
                        </a:spcBef>
                      </a:pPr>
                      <a:r>
                        <a:rPr lang="en-US" sz="1400" spc="-25">
                          <a:effectLst/>
                        </a:rPr>
                        <a:t>3.1</a:t>
                      </a:r>
                      <a:endParaRPr lang="fr-FR" sz="1400">
                        <a:effectLst/>
                        <a:latin typeface="Arial MT"/>
                        <a:ea typeface="Arial MT"/>
                        <a:cs typeface="Arial MT"/>
                      </a:endParaRPr>
                    </a:p>
                  </a:txBody>
                  <a:tcPr marL="68580" marR="68580" marT="0" marB="0"/>
                </a:tc>
                <a:tc>
                  <a:txBody>
                    <a:bodyPr/>
                    <a:lstStyle/>
                    <a:p>
                      <a:pPr marL="106045" algn="ctr">
                        <a:spcBef>
                          <a:spcPts val="235"/>
                        </a:spcBef>
                      </a:pPr>
                      <a:r>
                        <a:rPr lang="en-US" sz="1400" dirty="0">
                          <a:effectLst/>
                        </a:rPr>
                        <a:t>-8.9</a:t>
                      </a:r>
                      <a:endParaRPr lang="fr-FR" sz="1400" dirty="0">
                        <a:effectLst/>
                        <a:latin typeface="Arial MT"/>
                        <a:ea typeface="Arial MT"/>
                        <a:cs typeface="Arial MT"/>
                      </a:endParaRPr>
                    </a:p>
                  </a:txBody>
                  <a:tcPr marL="68580" marR="68580" marT="0" marB="0"/>
                </a:tc>
                <a:extLst>
                  <a:ext uri="{0D108BD9-81ED-4DB2-BD59-A6C34878D82A}">
                    <a16:rowId xmlns:a16="http://schemas.microsoft.com/office/drawing/2014/main" val="873999500"/>
                  </a:ext>
                </a:extLst>
              </a:tr>
              <a:tr h="258441">
                <a:tc>
                  <a:txBody>
                    <a:bodyPr/>
                    <a:lstStyle/>
                    <a:p>
                      <a:pPr>
                        <a:lnSpc>
                          <a:spcPct val="107000"/>
                        </a:lnSpc>
                        <a:spcAft>
                          <a:spcPts val="800"/>
                        </a:spcAft>
                      </a:pPr>
                      <a:r>
                        <a:rPr lang="fr-FR" sz="1400" dirty="0">
                          <a:solidFill>
                            <a:schemeClr val="tx1"/>
                          </a:solidFill>
                          <a:effectLst/>
                        </a:rPr>
                        <a:t>Middle East</a:t>
                      </a:r>
                      <a:endPar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R="40005" algn="r">
                        <a:spcBef>
                          <a:spcPts val="370"/>
                        </a:spcBef>
                        <a:spcAft>
                          <a:spcPts val="0"/>
                        </a:spcAft>
                      </a:pPr>
                      <a:r>
                        <a:rPr lang="en-US" sz="1400" spc="-20">
                          <a:effectLst/>
                        </a:rPr>
                        <a:t>71.3</a:t>
                      </a:r>
                      <a:endParaRPr lang="fr-FR" sz="1400">
                        <a:effectLst/>
                        <a:latin typeface="Arial MT"/>
                        <a:ea typeface="Arial MT"/>
                        <a:cs typeface="Arial MT"/>
                      </a:endParaRPr>
                    </a:p>
                  </a:txBody>
                  <a:tcPr marL="68580" marR="68580" marT="0" marB="0">
                    <a:solidFill>
                      <a:srgbClr val="FFFF00"/>
                    </a:solidFill>
                  </a:tcPr>
                </a:tc>
                <a:tc>
                  <a:txBody>
                    <a:bodyPr/>
                    <a:lstStyle/>
                    <a:p>
                      <a:pPr marR="40005" algn="r">
                        <a:spcBef>
                          <a:spcPts val="370"/>
                        </a:spcBef>
                        <a:spcAft>
                          <a:spcPts val="0"/>
                        </a:spcAft>
                      </a:pPr>
                      <a:r>
                        <a:rPr lang="en-US" sz="1400" spc="-20">
                          <a:effectLst/>
                        </a:rPr>
                        <a:t>19.4</a:t>
                      </a:r>
                      <a:endParaRPr lang="fr-FR" sz="1400">
                        <a:effectLst/>
                        <a:latin typeface="Arial MT"/>
                        <a:ea typeface="Arial MT"/>
                        <a:cs typeface="Arial MT"/>
                      </a:endParaRPr>
                    </a:p>
                  </a:txBody>
                  <a:tcPr marL="68580" marR="68580" marT="0" marB="0">
                    <a:solidFill>
                      <a:srgbClr val="FFFF00"/>
                    </a:solidFill>
                  </a:tcPr>
                </a:tc>
                <a:tc>
                  <a:txBody>
                    <a:bodyPr/>
                    <a:lstStyle/>
                    <a:p>
                      <a:pPr marR="31750" algn="r">
                        <a:spcBef>
                          <a:spcPts val="370"/>
                        </a:spcBef>
                        <a:spcAft>
                          <a:spcPts val="0"/>
                        </a:spcAft>
                      </a:pPr>
                      <a:r>
                        <a:rPr lang="en-US" sz="1400" spc="-20">
                          <a:effectLst/>
                        </a:rPr>
                        <a:t>67.8</a:t>
                      </a:r>
                      <a:endParaRPr lang="fr-FR" sz="1400">
                        <a:effectLst/>
                        <a:latin typeface="Arial MT"/>
                        <a:ea typeface="Arial MT"/>
                        <a:cs typeface="Arial MT"/>
                      </a:endParaRPr>
                    </a:p>
                  </a:txBody>
                  <a:tcPr marL="68580" marR="68580" marT="0" marB="0">
                    <a:solidFill>
                      <a:srgbClr val="FFFF00"/>
                    </a:solidFill>
                  </a:tcPr>
                </a:tc>
                <a:tc>
                  <a:txBody>
                    <a:bodyPr/>
                    <a:lstStyle/>
                    <a:p>
                      <a:pPr marR="33020" algn="r">
                        <a:spcBef>
                          <a:spcPts val="370"/>
                        </a:spcBef>
                        <a:spcAft>
                          <a:spcPts val="0"/>
                        </a:spcAft>
                      </a:pPr>
                      <a:r>
                        <a:rPr lang="en-US" sz="1400" spc="-20">
                          <a:effectLst/>
                        </a:rPr>
                        <a:t>87.1</a:t>
                      </a:r>
                      <a:endParaRPr lang="fr-FR" sz="1400">
                        <a:effectLst/>
                        <a:latin typeface="Arial MT"/>
                        <a:ea typeface="Arial MT"/>
                        <a:cs typeface="Arial MT"/>
                      </a:endParaRPr>
                    </a:p>
                  </a:txBody>
                  <a:tcPr marL="68580" marR="68580" marT="0" marB="0">
                    <a:solidFill>
                      <a:srgbClr val="FFFF00"/>
                    </a:solidFill>
                  </a:tcPr>
                </a:tc>
                <a:tc>
                  <a:txBody>
                    <a:bodyPr/>
                    <a:lstStyle/>
                    <a:p>
                      <a:pPr marR="33020" algn="ctr">
                        <a:spcBef>
                          <a:spcPts val="370"/>
                        </a:spcBef>
                        <a:spcAft>
                          <a:spcPts val="0"/>
                        </a:spcAft>
                      </a:pPr>
                      <a:r>
                        <a:rPr lang="en-US" sz="1400" spc="-25">
                          <a:effectLst/>
                        </a:rPr>
                        <a:t>6.8</a:t>
                      </a:r>
                      <a:endParaRPr lang="fr-FR" sz="1400">
                        <a:effectLst/>
                        <a:latin typeface="Arial MT"/>
                        <a:ea typeface="Arial MT"/>
                        <a:cs typeface="Arial MT"/>
                      </a:endParaRPr>
                    </a:p>
                  </a:txBody>
                  <a:tcPr marL="68580" marR="68580" marT="0" marB="0">
                    <a:solidFill>
                      <a:srgbClr val="FFFF00"/>
                    </a:solidFill>
                  </a:tcPr>
                </a:tc>
                <a:tc>
                  <a:txBody>
                    <a:bodyPr/>
                    <a:lstStyle/>
                    <a:p>
                      <a:pPr marL="77470" algn="ctr">
                        <a:spcBef>
                          <a:spcPts val="235"/>
                        </a:spcBef>
                      </a:pPr>
                      <a:r>
                        <a:rPr lang="en-US" sz="1400" dirty="0">
                          <a:effectLst/>
                        </a:rPr>
                        <a:t>22.1</a:t>
                      </a:r>
                      <a:endParaRPr lang="fr-FR" sz="1400" dirty="0">
                        <a:effectLst/>
                        <a:latin typeface="Arial MT"/>
                        <a:ea typeface="Arial MT"/>
                        <a:cs typeface="Arial MT"/>
                      </a:endParaRPr>
                    </a:p>
                  </a:txBody>
                  <a:tcPr marL="68580" marR="68580" marT="0" marB="0">
                    <a:solidFill>
                      <a:srgbClr val="FFFF00"/>
                    </a:solidFill>
                  </a:tcPr>
                </a:tc>
                <a:extLst>
                  <a:ext uri="{0D108BD9-81ED-4DB2-BD59-A6C34878D82A}">
                    <a16:rowId xmlns:a16="http://schemas.microsoft.com/office/drawing/2014/main" val="92430722"/>
                  </a:ext>
                </a:extLst>
              </a:tr>
            </a:tbl>
          </a:graphicData>
        </a:graphic>
      </p:graphicFrame>
    </p:spTree>
    <p:extLst>
      <p:ext uri="{BB962C8B-B14F-4D97-AF65-F5344CB8AC3E}">
        <p14:creationId xmlns:p14="http://schemas.microsoft.com/office/powerpoint/2010/main" val="9492324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pitchFamily="80"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762</Words>
  <Application>Microsoft Office PowerPoint</Application>
  <PresentationFormat>Affichage à l'écran (4:3)</PresentationFormat>
  <Paragraphs>250</Paragraphs>
  <Slides>21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Arial Black</vt:lpstr>
      <vt:lpstr>Arial MT</vt:lpstr>
      <vt:lpstr>Calibri</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Séquence 1</dc:title>
  <dc:creator>Francisco Ferreira</dc:creator>
  <cp:lastModifiedBy>Thierry Périssé</cp:lastModifiedBy>
  <cp:revision>144</cp:revision>
  <cp:lastPrinted>2025-08-26T19:33:53Z</cp:lastPrinted>
  <dcterms:created xsi:type="dcterms:W3CDTF">2019-09-16T20:11:44Z</dcterms:created>
  <dcterms:modified xsi:type="dcterms:W3CDTF">2025-08-26T19:40:02Z</dcterms:modified>
</cp:coreProperties>
</file>