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BDE5A7-B395-4DCB-A761-DE04229710A8}" v="5" dt="2021-07-18T10:14:02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 Yui Leung" userId="2fe267c241320c36" providerId="LiveId" clId="{DABDE5A7-B395-4DCB-A761-DE04229710A8}"/>
    <pc:docChg chg="undo custSel modSld">
      <pc:chgData name="Ka Yui Leung" userId="2fe267c241320c36" providerId="LiveId" clId="{DABDE5A7-B395-4DCB-A761-DE04229710A8}" dt="2021-07-18T10:23:13.595" v="144" actId="255"/>
      <pc:docMkLst>
        <pc:docMk/>
      </pc:docMkLst>
      <pc:sldChg chg="addSp delSp modSp mod">
        <pc:chgData name="Ka Yui Leung" userId="2fe267c241320c36" providerId="LiveId" clId="{DABDE5A7-B395-4DCB-A761-DE04229710A8}" dt="2021-07-10T13:17:23.122" v="29" actId="478"/>
        <pc:sldMkLst>
          <pc:docMk/>
          <pc:sldMk cId="1493819544" sldId="262"/>
        </pc:sldMkLst>
        <pc:spChg chg="add del mod ord">
          <ac:chgData name="Ka Yui Leung" userId="2fe267c241320c36" providerId="LiveId" clId="{DABDE5A7-B395-4DCB-A761-DE04229710A8}" dt="2021-07-10T13:17:23.122" v="29" actId="478"/>
          <ac:spMkLst>
            <pc:docMk/>
            <pc:sldMk cId="1493819544" sldId="262"/>
            <ac:spMk id="2" creationId="{2FBF8569-BFB6-48A6-9FB8-258C6FAD13A1}"/>
          </ac:spMkLst>
        </pc:spChg>
      </pc:sldChg>
      <pc:sldChg chg="modSp mod">
        <pc:chgData name="Ka Yui Leung" userId="2fe267c241320c36" providerId="LiveId" clId="{DABDE5A7-B395-4DCB-A761-DE04229710A8}" dt="2021-07-10T11:16:17.434" v="2" actId="2085"/>
        <pc:sldMkLst>
          <pc:docMk/>
          <pc:sldMk cId="1044052491" sldId="271"/>
        </pc:sldMkLst>
        <pc:spChg chg="mod">
          <ac:chgData name="Ka Yui Leung" userId="2fe267c241320c36" providerId="LiveId" clId="{DABDE5A7-B395-4DCB-A761-DE04229710A8}" dt="2021-07-10T11:16:17.434" v="2" actId="2085"/>
          <ac:spMkLst>
            <pc:docMk/>
            <pc:sldMk cId="1044052491" sldId="271"/>
            <ac:spMk id="4" creationId="{898AB747-16FF-4A44-B877-B7CBA7B9F18E}"/>
          </ac:spMkLst>
        </pc:spChg>
      </pc:sldChg>
      <pc:sldChg chg="addSp delSp modSp mod">
        <pc:chgData name="Ka Yui Leung" userId="2fe267c241320c36" providerId="LiveId" clId="{DABDE5A7-B395-4DCB-A761-DE04229710A8}" dt="2021-07-18T10:23:13.595" v="144" actId="255"/>
        <pc:sldMkLst>
          <pc:docMk/>
          <pc:sldMk cId="2032930850" sldId="272"/>
        </pc:sldMkLst>
        <pc:spChg chg="add mod">
          <ac:chgData name="Ka Yui Leung" userId="2fe267c241320c36" providerId="LiveId" clId="{DABDE5A7-B395-4DCB-A761-DE04229710A8}" dt="2021-07-18T10:06:02.310" v="62" actId="2085"/>
          <ac:spMkLst>
            <pc:docMk/>
            <pc:sldMk cId="2032930850" sldId="272"/>
            <ac:spMk id="2" creationId="{FD4524C9-1701-4EFD-B720-EB0C2E90AA90}"/>
          </ac:spMkLst>
        </pc:spChg>
        <pc:spChg chg="add del">
          <ac:chgData name="Ka Yui Leung" userId="2fe267c241320c36" providerId="LiveId" clId="{DABDE5A7-B395-4DCB-A761-DE04229710A8}" dt="2021-07-18T10:01:29.577" v="47" actId="478"/>
          <ac:spMkLst>
            <pc:docMk/>
            <pc:sldMk cId="2032930850" sldId="272"/>
            <ac:spMk id="4" creationId="{B49975E6-72E4-4B01-9CC7-36EFE76AF783}"/>
          </ac:spMkLst>
        </pc:spChg>
        <pc:spChg chg="add del">
          <ac:chgData name="Ka Yui Leung" userId="2fe267c241320c36" providerId="LiveId" clId="{DABDE5A7-B395-4DCB-A761-DE04229710A8}" dt="2021-07-18T10:01:29.137" v="46" actId="478"/>
          <ac:spMkLst>
            <pc:docMk/>
            <pc:sldMk cId="2032930850" sldId="272"/>
            <ac:spMk id="5" creationId="{BB5AB4A5-E1A9-4EFE-BAD4-9F5B04145F18}"/>
          </ac:spMkLst>
        </pc:spChg>
        <pc:spChg chg="mod">
          <ac:chgData name="Ka Yui Leung" userId="2fe267c241320c36" providerId="LiveId" clId="{DABDE5A7-B395-4DCB-A761-DE04229710A8}" dt="2021-07-18T10:19:04.507" v="128" actId="14100"/>
          <ac:spMkLst>
            <pc:docMk/>
            <pc:sldMk cId="2032930850" sldId="272"/>
            <ac:spMk id="6" creationId="{31332EDB-F214-4D0C-AC2C-E191C7364EC0}"/>
          </ac:spMkLst>
        </pc:spChg>
        <pc:spChg chg="add mod">
          <ac:chgData name="Ka Yui Leung" userId="2fe267c241320c36" providerId="LiveId" clId="{DABDE5A7-B395-4DCB-A761-DE04229710A8}" dt="2021-07-18T10:23:13.595" v="144" actId="255"/>
          <ac:spMkLst>
            <pc:docMk/>
            <pc:sldMk cId="2032930850" sldId="272"/>
            <ac:spMk id="9" creationId="{64714D7E-E004-41D2-965E-B830DE5AD1C1}"/>
          </ac:spMkLst>
        </pc:spChg>
        <pc:picChg chg="add mod">
          <ac:chgData name="Ka Yui Leung" userId="2fe267c241320c36" providerId="LiveId" clId="{DABDE5A7-B395-4DCB-A761-DE04229710A8}" dt="2021-07-18T10:04:21.068" v="59" actId="14100"/>
          <ac:picMkLst>
            <pc:docMk/>
            <pc:sldMk cId="2032930850" sldId="272"/>
            <ac:picMk id="7" creationId="{FE17D395-5A36-48A8-9695-748EC1BE0282}"/>
          </ac:picMkLst>
        </pc:picChg>
        <pc:picChg chg="add mod">
          <ac:chgData name="Ka Yui Leung" userId="2fe267c241320c36" providerId="LiveId" clId="{DABDE5A7-B395-4DCB-A761-DE04229710A8}" dt="2021-07-18T10:02:58.118" v="57" actId="1076"/>
          <ac:picMkLst>
            <pc:docMk/>
            <pc:sldMk cId="2032930850" sldId="272"/>
            <ac:picMk id="8" creationId="{FCAFFAFA-86F8-4A5A-AED0-E6A132207E88}"/>
          </ac:picMkLst>
        </pc:picChg>
        <pc:picChg chg="add mod">
          <ac:chgData name="Ka Yui Leung" userId="2fe267c241320c36" providerId="LiveId" clId="{DABDE5A7-B395-4DCB-A761-DE04229710A8}" dt="2021-07-18T10:22:24.263" v="136" actId="14100"/>
          <ac:picMkLst>
            <pc:docMk/>
            <pc:sldMk cId="2032930850" sldId="272"/>
            <ac:picMk id="10" creationId="{CA613ADF-65F7-4D10-A265-83E2BB1FD0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18BE453-E5BC-4221-B439-CDAF6CC00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AD5B325-5BBF-4911-AF01-DE2D17B85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B4724AA-83BE-40DE-8128-41AFC8F4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B4A72E70-9273-4982-8DD2-53539CD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4513166-55A0-4994-A5C7-1C218309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6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7197F60-2F4D-4615-8753-2F377359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9A26FDA9-7BE4-4810-A206-303F9FD81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8B1B990-91E3-4CAF-8EA5-7A988A25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7B41443-E350-48E5-B977-7B4AE815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68F9842-3FE2-4EBB-8176-19ED52AD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272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FC6853DB-BDDD-4E3B-A45F-802FE0EA7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DC0C44FD-281D-4148-B9F4-E898AA607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090D32D-AB20-49EA-A73F-F54EC9CE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B1159D40-6D9C-4ED8-A5FB-A0CF42E4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51F7EC3-7523-4B3A-B711-E8815D3F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92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A5CAA45-B1DC-4E62-A342-69E0B9A2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054557B-E323-4410-9AF1-CA86D9CCD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876AA76-BA2C-4565-AF4D-D89E43C1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3020278-5AFC-466C-9DCA-03A20FBA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D551305-2E2C-446A-AC9E-19FBD11D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543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74CEFDF-76C4-49C1-9C09-5CD14C2D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BDD9B8ED-0A65-4920-B0E4-0628C60DF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E5285FD-4685-4327-8184-249F0991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ED07F83-B7AF-404D-A83E-B94F5928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CD4ED46-43A6-46AD-9D4A-4A451B7F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713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E378946-1ECB-4ECE-8DEA-F7BEA5B4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540CE7A-26FC-4A05-B4BD-B019570EB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7497D38-24BA-4D36-BDCD-C2DD70F94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A9628688-7C4D-4417-B81B-86893F28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974AEC9-1741-4479-8CC3-634CAAB4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5F2DB3E6-31F2-4F81-9596-7391AB63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359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C719332-B017-4EEA-8E57-32B74086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84EBD2F-0B61-4CF4-B4BC-58FD58798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689F5AC7-67F4-4BF7-88C6-1BA23DEC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D3ACCD7A-C5AE-4643-9999-52D46FEEA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940376E8-807C-4FAF-9F64-3779AD0E0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5A385761-84D1-4BC5-BEF2-A1E9DBF3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E51DBEA5-5791-4506-9962-806F51DE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0616AEE4-747C-41DE-A0A1-11B535EE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006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759F6A9-B6D2-4C61-B96D-4737D991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B13B0B8E-75DF-4EE2-8649-E7082889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28F4D66A-4B35-42C0-A85B-6D340F4C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6A756B28-ACF0-4662-8C8C-26CC6741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57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6A297CD6-9687-435B-9D37-755B429A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BC4682D1-8121-4419-80C0-E5023AEA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D13DE33C-6049-47F5-B659-9A6D78BA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254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C0D80A8-7816-40D7-B874-FB7EE60E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80EEBE1-2A4D-4F60-9845-CEC4B141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565E0E94-888A-4AD4-9BBE-6DA7B2F45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1943D62E-D593-4D84-A9C3-07322141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AA1C2AD1-176B-44FE-A430-5ACA5267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46EED775-5D38-415A-904C-DF5CDE05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214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8ACE853-1A0E-4651-816F-DEE1E237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DF55EC97-8D62-4095-992C-21293DADE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17623D5E-C926-4BB3-BDBE-C6089E49F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6E7F1F2-3CD1-44DA-AC13-D42AE86B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80958378-EAF0-47FF-9A01-B1EC05EF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B9742088-127B-4F81-B70D-4D5AD365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45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5C6122E7-F00A-4A37-A699-ACC98B88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281649C-5C4E-44DD-85C1-D12B5404F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CFB2358-9A22-4E56-B5DD-04D5F3528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3D8F-9E6A-4818-962B-46ED47C4D18F}" type="datetimeFigureOut">
              <a:rPr lang="zh-HK" altLang="en-US" smtClean="0"/>
              <a:t>19/5/2022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5DAD6CC-4092-4B7A-96C9-F4077DE72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83A5DAA-AFED-4420-B337-69E4CB806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4F9E-9ECF-4227-8E86-56422E08F2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442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A29A4E1-1C05-4F8C-8305-046243880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6D077FB-35F6-4A1B-AD1D-6316D019F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D23B9C1-2813-4C92-9315-91C01BB1D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1" y="0"/>
            <a:ext cx="12224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9B7DC813-ACC5-470D-9177-B68A939F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7F6BC1C7-4C2F-4B0C-B9AF-0DF54BD0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DE0E880-86F8-468F-AFF2-F4DEBBB65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10926EE-1382-4D86-9F6A-DE27EC1A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49975E6-72E4-4B01-9CC7-36EFE76AF783}"/>
              </a:ext>
            </a:extLst>
          </p:cNvPr>
          <p:cNvSpPr/>
          <p:nvPr/>
        </p:nvSpPr>
        <p:spPr>
          <a:xfrm>
            <a:off x="1838960" y="4094480"/>
            <a:ext cx="1625600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B5AB4A5-E1A9-4EFE-BAD4-9F5B04145F18}"/>
              </a:ext>
            </a:extLst>
          </p:cNvPr>
          <p:cNvSpPr/>
          <p:nvPr/>
        </p:nvSpPr>
        <p:spPr>
          <a:xfrm>
            <a:off x="5608320" y="4094480"/>
            <a:ext cx="1625600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1332EDB-F214-4D0C-AC2C-E191C7364EC0}"/>
              </a:ext>
            </a:extLst>
          </p:cNvPr>
          <p:cNvSpPr/>
          <p:nvPr/>
        </p:nvSpPr>
        <p:spPr>
          <a:xfrm>
            <a:off x="215962" y="6126480"/>
            <a:ext cx="6357558" cy="321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FE17D395-5A36-48A8-9695-748EC1BE0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96" y="4094480"/>
            <a:ext cx="1732024" cy="171759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FCAFFAFA-86F8-4A5A-AED0-E6A132207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4222587"/>
            <a:ext cx="1382651" cy="138970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CA613ADF-65F7-4D10-A265-83E2BB1FD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96" y="4222587"/>
            <a:ext cx="1411607" cy="150340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D4524C9-1701-4EFD-B720-EB0C2E90AA90}"/>
              </a:ext>
            </a:extLst>
          </p:cNvPr>
          <p:cNvSpPr/>
          <p:nvPr/>
        </p:nvSpPr>
        <p:spPr>
          <a:xfrm>
            <a:off x="3571496" y="5740400"/>
            <a:ext cx="1732024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64714D7E-E004-41D2-965E-B830DE5AD1C1}"/>
              </a:ext>
            </a:extLst>
          </p:cNvPr>
          <p:cNvSpPr txBox="1"/>
          <p:nvPr/>
        </p:nvSpPr>
        <p:spPr>
          <a:xfrm>
            <a:off x="567054" y="5695593"/>
            <a:ext cx="632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200" dirty="0" smtClean="0">
                <a:cs typeface="Aharoni" panose="020B0604020202020204" pitchFamily="2" charset="-79"/>
              </a:rPr>
              <a:t>  </a:t>
            </a:r>
            <a:r>
              <a:rPr lang="en-US" altLang="zh-HK" sz="2200" dirty="0" smtClean="0">
                <a:cs typeface="Aharoni" panose="020B0604020202020204" pitchFamily="2" charset="-79"/>
              </a:rPr>
              <a:t>(K</a:t>
            </a:r>
            <a:r>
              <a:rPr lang="en-US" altLang="zh-CN" sz="2200" dirty="0" smtClean="0">
                <a:cs typeface="Aharoni" panose="020B0604020202020204" pitchFamily="2" charset="-79"/>
              </a:rPr>
              <a:t>atherine </a:t>
            </a:r>
            <a:r>
              <a:rPr lang="en-US" altLang="zh-CN" sz="2200" dirty="0" err="1" smtClean="0">
                <a:cs typeface="Aharoni" panose="020B0604020202020204" pitchFamily="2" charset="-79"/>
              </a:rPr>
              <a:t>leung</a:t>
            </a:r>
            <a:r>
              <a:rPr lang="en-US" altLang="zh-CN" sz="2200" dirty="0" smtClean="0">
                <a:cs typeface="Aharoni" panose="020B0604020202020204" pitchFamily="2" charset="-79"/>
              </a:rPr>
              <a:t>)96884574, </a:t>
            </a:r>
            <a:r>
              <a:rPr lang="en-US" altLang="zh-HK" sz="2200" dirty="0" smtClean="0">
                <a:cs typeface="Aharoni" panose="020B0604020202020204" pitchFamily="2" charset="-79"/>
              </a:rPr>
              <a:t>(</a:t>
            </a:r>
            <a:r>
              <a:rPr lang="en-US" altLang="zh-HK" sz="2200" dirty="0">
                <a:cs typeface="Aharoni" panose="020B0604020202020204" pitchFamily="2" charset="-79"/>
              </a:rPr>
              <a:t>Max </a:t>
            </a:r>
            <a:r>
              <a:rPr lang="en-US" altLang="zh-HK" sz="2200" dirty="0" err="1">
                <a:cs typeface="Aharoni" panose="020B0604020202020204" pitchFamily="2" charset="-79"/>
              </a:rPr>
              <a:t>Tsui</a:t>
            </a:r>
            <a:r>
              <a:rPr lang="en-US" altLang="zh-HK" sz="2200" dirty="0">
                <a:cs typeface="Aharoni" panose="020B0604020202020204" pitchFamily="2" charset="-79"/>
              </a:rPr>
              <a:t>) 6840 2160 </a:t>
            </a:r>
            <a:endParaRPr lang="zh-HK" altLang="en-US" sz="2200" dirty="0"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29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</Words>
  <Application>Microsoft Office PowerPoint</Application>
  <PresentationFormat>自訂</PresentationFormat>
  <Paragraphs>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 Yui Leung</dc:creator>
  <cp:lastModifiedBy>tsui</cp:lastModifiedBy>
  <cp:revision>4</cp:revision>
  <dcterms:created xsi:type="dcterms:W3CDTF">2021-07-08T13:37:40Z</dcterms:created>
  <dcterms:modified xsi:type="dcterms:W3CDTF">2022-05-19T09:37:26Z</dcterms:modified>
</cp:coreProperties>
</file>