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60" r:id="rId4"/>
    <p:sldId id="261" r:id="rId5"/>
    <p:sldId id="262" r:id="rId6"/>
    <p:sldId id="1559" r:id="rId7"/>
    <p:sldId id="1574" r:id="rId8"/>
    <p:sldId id="1572" r:id="rId9"/>
  </p:sldIdLst>
  <p:sldSz cx="18288000" cy="10287000"/>
  <p:notesSz cx="6858000" cy="9144000"/>
  <p:embeddedFontLst>
    <p:embeddedFont>
      <p:font typeface="Belleza" panose="02000503050000020003" pitchFamily="2" charset="77"/>
      <p:regular r:id="rId11"/>
    </p:embeddedFont>
    <p:embeddedFont>
      <p:font typeface="Corbel" panose="020B0503020204020204" pitchFamily="34" charset="0"/>
      <p:regular r:id="rId12"/>
      <p:bold r:id="rId13"/>
      <p:italic r:id="rId14"/>
      <p:boldItalic r:id="rId15"/>
    </p:embeddedFont>
    <p:embeddedFont>
      <p:font typeface="Graphik-Medium" panose="020B0503030202060203" pitchFamily="34" charset="77"/>
      <p:regular r:id="rId16"/>
    </p:embeddedFont>
    <p:embeddedFont>
      <p:font typeface="Open Sans" panose="020B0606030504020204" pitchFamily="34" charset="0"/>
      <p:regular r:id="rId17"/>
      <p:bold r:id="rId18"/>
      <p:italic r:id="rId19"/>
      <p:boldItalic r:id="rId20"/>
    </p:embeddedFont>
    <p:embeddedFont>
      <p:font typeface="Open Sans Bold" panose="020B0806030504020204" pitchFamily="34" charset="0"/>
      <p:regular r:id="rId21"/>
      <p:bold r:id="rId22"/>
    </p:embeddedFont>
    <p:embeddedFont>
      <p:font typeface="Poppins" pitchFamily="2" charset="77"/>
      <p:regular r:id="rId23"/>
      <p:bold r:id="rId24"/>
      <p:italic r:id="rId25"/>
      <p:boldItalic r:id="rId26"/>
    </p:embeddedFont>
    <p:embeddedFont>
      <p:font typeface="Poppins Ultra-Bold" pitchFamily="2" charset="7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C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64" autoAdjust="0"/>
    <p:restoredTop sz="94558" autoAdjust="0"/>
  </p:normalViewPr>
  <p:slideViewPr>
    <p:cSldViewPr>
      <p:cViewPr varScale="1">
        <p:scale>
          <a:sx n="58" d="100"/>
          <a:sy n="58" d="100"/>
        </p:scale>
        <p:origin x="256" y="5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EB64B-BDB6-EE42-A886-711C64551827}" type="datetimeFigureOut">
              <a:rPr lang="es-ES_tradnl" smtClean="0"/>
              <a:t>6/7/25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186A84-8BF2-F349-9E3B-7E9645504CFE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3034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87239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952500" y="2466975"/>
            <a:ext cx="16383000" cy="2909591"/>
          </a:xfrm>
          <a:prstGeom prst="rect">
            <a:avLst/>
          </a:prstGeom>
        </p:spPr>
        <p:txBody>
          <a:bodyPr/>
          <a:lstStyle>
            <a:lvl1pPr defTabSz="1828754">
              <a:lnSpc>
                <a:spcPct val="90000"/>
              </a:lnSpc>
              <a:defRPr sz="8700" spc="-261">
                <a:gradFill flip="none" rotWithShape="1">
                  <a:gsLst>
                    <a:gs pos="0">
                      <a:srgbClr val="00E8FF"/>
                    </a:gs>
                    <a:gs pos="100000">
                      <a:srgbClr val="FF00F7"/>
                    </a:gs>
                  </a:gsLst>
                  <a:lin ang="3967761" scaled="0"/>
                </a:gradFill>
              </a:defRPr>
            </a:lvl1pPr>
          </a:lstStyle>
          <a:p>
            <a:r>
              <a:t>Título de presentación</a:t>
            </a:r>
          </a:p>
        </p:txBody>
      </p:sp>
      <p:sp>
        <p:nvSpPr>
          <p:cNvPr id="12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52500" y="9120322"/>
            <a:ext cx="16383000" cy="520542"/>
          </a:xfrm>
          <a:prstGeom prst="rect">
            <a:avLst/>
          </a:prstGeom>
        </p:spPr>
        <p:txBody>
          <a:bodyPr/>
          <a:lstStyle>
            <a:lvl1pPr marL="0" indent="0" algn="ctr" defTabSz="619125">
              <a:spcBef>
                <a:spcPts val="0"/>
              </a:spcBef>
              <a:buClrTx/>
              <a:buSzTx/>
              <a:buNone/>
              <a:defRPr sz="2625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</a:lstStyle>
          <a:p>
            <a:r>
              <a:t>Autor y fecha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952500" y="5238750"/>
            <a:ext cx="16383000" cy="1884264"/>
          </a:xfrm>
          <a:prstGeom prst="rect">
            <a:avLst/>
          </a:prstGeom>
        </p:spPr>
        <p:txBody>
          <a:bodyPr/>
          <a:lstStyle>
            <a:lvl1pPr marL="0" indent="0" algn="ctr" defTabSz="619125">
              <a:spcBef>
                <a:spcPts val="0"/>
              </a:spcBef>
              <a:buClrTx/>
              <a:buSzTx/>
              <a:buNone/>
              <a:defRPr sz="480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  <a:lvl2pPr marL="0" indent="0" algn="ctr" defTabSz="619125">
              <a:spcBef>
                <a:spcPts val="0"/>
              </a:spcBef>
              <a:buClrTx/>
              <a:buSzTx/>
              <a:buNone/>
              <a:defRPr sz="480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2pPr>
            <a:lvl3pPr marL="0" indent="0" algn="ctr" defTabSz="619125">
              <a:spcBef>
                <a:spcPts val="0"/>
              </a:spcBef>
              <a:buClrTx/>
              <a:buSzTx/>
              <a:buNone/>
              <a:defRPr sz="480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3pPr>
            <a:lvl4pPr marL="0" indent="0" algn="ctr" defTabSz="619125">
              <a:spcBef>
                <a:spcPts val="0"/>
              </a:spcBef>
              <a:buClrTx/>
              <a:buSzTx/>
              <a:buNone/>
              <a:defRPr sz="480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4pPr>
            <a:lvl5pPr marL="0" indent="0" algn="ctr" defTabSz="619125">
              <a:spcBef>
                <a:spcPts val="0"/>
              </a:spcBef>
              <a:buClrTx/>
              <a:buSzTx/>
              <a:buNone/>
              <a:defRPr sz="480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5pPr>
          </a:lstStyle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488175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svg"/><Relationship Id="rId12" Type="http://schemas.openxmlformats.org/officeDocument/2006/relationships/image" Target="../media/image13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sv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svg"/><Relationship Id="rId2" Type="http://schemas.openxmlformats.org/officeDocument/2006/relationships/image" Target="../media/image14.jpe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3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23" b="-21109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/>
          <p:cNvSpPr/>
          <p:nvPr/>
        </p:nvSpPr>
        <p:spPr>
          <a:xfrm>
            <a:off x="195297" y="0"/>
            <a:ext cx="3093881" cy="2731320"/>
          </a:xfrm>
          <a:custGeom>
            <a:avLst/>
            <a:gdLst/>
            <a:ahLst/>
            <a:cxnLst/>
            <a:rect l="l" t="t" r="r" b="b"/>
            <a:pathLst>
              <a:path w="2736718" h="2479500">
                <a:moveTo>
                  <a:pt x="0" y="0"/>
                </a:moveTo>
                <a:lnTo>
                  <a:pt x="2736719" y="0"/>
                </a:lnTo>
                <a:lnTo>
                  <a:pt x="2736719" y="2479500"/>
                </a:lnTo>
                <a:lnTo>
                  <a:pt x="0" y="247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88" r="-34699" b="-18894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4" name="TextBox 4"/>
          <p:cNvSpPr txBox="1"/>
          <p:nvPr/>
        </p:nvSpPr>
        <p:spPr>
          <a:xfrm>
            <a:off x="0" y="5868579"/>
            <a:ext cx="7427466" cy="14273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004"/>
              </a:lnSpc>
              <a:spcBef>
                <a:spcPct val="0"/>
              </a:spcBef>
            </a:pPr>
            <a:r>
              <a:rPr lang="es-ES_tradnl" sz="9600" b="1" dirty="0">
                <a:solidFill>
                  <a:srgbClr val="FFFFFF"/>
                </a:solidFill>
                <a:latin typeface="Poppins Ultra-Bold"/>
                <a:ea typeface="Poppins Ultra-Bold"/>
                <a:cs typeface="Poppins Ultra-Bold"/>
                <a:sym typeface="Poppins Ultra-Bold"/>
              </a:rPr>
              <a:t>NEGOCIO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92465" y="4615036"/>
            <a:ext cx="7971565" cy="1407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1904"/>
              </a:lnSpc>
              <a:spcBef>
                <a:spcPct val="0"/>
              </a:spcBef>
            </a:pPr>
            <a:r>
              <a:rPr lang="es-ES_tradnl" sz="8800" spc="-230" dirty="0">
                <a:solidFill>
                  <a:srgbClr val="FFFFFF"/>
                </a:solidFill>
                <a:latin typeface="Belleza"/>
                <a:ea typeface="Belleza"/>
                <a:cs typeface="Belleza"/>
                <a:sym typeface="Belleza"/>
              </a:rPr>
              <a:t>Presentación de</a:t>
            </a:r>
          </a:p>
        </p:txBody>
      </p:sp>
      <p:sp>
        <p:nvSpPr>
          <p:cNvPr id="6" name="Imagina una Oportunidad donde…">
            <a:extLst>
              <a:ext uri="{FF2B5EF4-FFF2-40B4-BE49-F238E27FC236}">
                <a16:creationId xmlns:a16="http://schemas.microsoft.com/office/drawing/2014/main" id="{215438B8-BA17-E0FA-B6A9-ACC87F036395}"/>
              </a:ext>
            </a:extLst>
          </p:cNvPr>
          <p:cNvSpPr txBox="1"/>
          <p:nvPr/>
        </p:nvSpPr>
        <p:spPr>
          <a:xfrm>
            <a:off x="16716" y="2713922"/>
            <a:ext cx="3451045" cy="1061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>
              <a:lnSpc>
                <a:spcPct val="60000"/>
              </a:lnSpc>
              <a:defRPr sz="5100" i="1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s-ES_tradnl" sz="3200" i="0" spc="225" dirty="0">
                <a:solidFill>
                  <a:srgbClr val="FFFFFF"/>
                </a:solidFill>
                <a:latin typeface="Aptos" panose="020B0004020202020204" pitchFamily="34" charset="0"/>
                <a:cs typeface="+mn-cs"/>
              </a:rPr>
              <a:t>Desde 2019</a:t>
            </a:r>
          </a:p>
          <a:p>
            <a:pPr algn="ctr">
              <a:lnSpc>
                <a:spcPct val="100000"/>
              </a:lnSpc>
            </a:pPr>
            <a:r>
              <a:rPr lang="es-ES_tradnl" sz="3200" i="0" spc="225" dirty="0">
                <a:solidFill>
                  <a:srgbClr val="FFFFFF"/>
                </a:solidFill>
                <a:latin typeface="Aptos" panose="020B0004020202020204" pitchFamily="34" charset="0"/>
                <a:cs typeface="+mn-cs"/>
              </a:rPr>
              <a:t>Texas, EEUU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03" t="-11533" b="-11533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/>
          <p:cNvSpPr/>
          <p:nvPr/>
        </p:nvSpPr>
        <p:spPr>
          <a:xfrm>
            <a:off x="1529578" y="-6793272"/>
            <a:ext cx="18296871" cy="13506417"/>
          </a:xfrm>
          <a:custGeom>
            <a:avLst/>
            <a:gdLst/>
            <a:ahLst/>
            <a:cxnLst/>
            <a:rect l="l" t="t" r="r" b="b"/>
            <a:pathLst>
              <a:path w="18296871" h="13506417">
                <a:moveTo>
                  <a:pt x="0" y="0"/>
                </a:moveTo>
                <a:lnTo>
                  <a:pt x="18296871" y="0"/>
                </a:lnTo>
                <a:lnTo>
                  <a:pt x="18296871" y="13506418"/>
                </a:lnTo>
                <a:lnTo>
                  <a:pt x="0" y="135064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4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4732020" cy="10287000"/>
          </a:xfrm>
          <a:custGeom>
            <a:avLst/>
            <a:gdLst/>
            <a:ahLst/>
            <a:cxnLst/>
            <a:rect l="l" t="t" r="r" b="b"/>
            <a:pathLst>
              <a:path w="4732020" h="10287000">
                <a:moveTo>
                  <a:pt x="0" y="0"/>
                </a:moveTo>
                <a:lnTo>
                  <a:pt x="4732020" y="0"/>
                </a:lnTo>
                <a:lnTo>
                  <a:pt x="473202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6" name="Freeform 6"/>
          <p:cNvSpPr/>
          <p:nvPr/>
        </p:nvSpPr>
        <p:spPr>
          <a:xfrm>
            <a:off x="5249772" y="7667167"/>
            <a:ext cx="891541" cy="829133"/>
          </a:xfrm>
          <a:custGeom>
            <a:avLst/>
            <a:gdLst/>
            <a:ahLst/>
            <a:cxnLst/>
            <a:rect l="l" t="t" r="r" b="b"/>
            <a:pathLst>
              <a:path w="891541" h="829133">
                <a:moveTo>
                  <a:pt x="0" y="0"/>
                </a:moveTo>
                <a:lnTo>
                  <a:pt x="891541" y="0"/>
                </a:lnTo>
                <a:lnTo>
                  <a:pt x="891541" y="829133"/>
                </a:lnTo>
                <a:lnTo>
                  <a:pt x="0" y="8291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Freeform 7"/>
          <p:cNvSpPr/>
          <p:nvPr/>
        </p:nvSpPr>
        <p:spPr>
          <a:xfrm>
            <a:off x="5159152" y="6190476"/>
            <a:ext cx="982161" cy="953589"/>
          </a:xfrm>
          <a:custGeom>
            <a:avLst/>
            <a:gdLst/>
            <a:ahLst/>
            <a:cxnLst/>
            <a:rect l="l" t="t" r="r" b="b"/>
            <a:pathLst>
              <a:path w="982161" h="953589">
                <a:moveTo>
                  <a:pt x="0" y="0"/>
                </a:moveTo>
                <a:lnTo>
                  <a:pt x="982161" y="0"/>
                </a:lnTo>
                <a:lnTo>
                  <a:pt x="982161" y="953589"/>
                </a:lnTo>
                <a:lnTo>
                  <a:pt x="0" y="9535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8" name="Freeform 8"/>
          <p:cNvSpPr/>
          <p:nvPr/>
        </p:nvSpPr>
        <p:spPr>
          <a:xfrm>
            <a:off x="5237604" y="4703564"/>
            <a:ext cx="825258" cy="788121"/>
          </a:xfrm>
          <a:custGeom>
            <a:avLst/>
            <a:gdLst/>
            <a:ahLst/>
            <a:cxnLst/>
            <a:rect l="l" t="t" r="r" b="b"/>
            <a:pathLst>
              <a:path w="825258" h="788121">
                <a:moveTo>
                  <a:pt x="0" y="0"/>
                </a:moveTo>
                <a:lnTo>
                  <a:pt x="825258" y="0"/>
                </a:lnTo>
                <a:lnTo>
                  <a:pt x="825258" y="788122"/>
                </a:lnTo>
                <a:lnTo>
                  <a:pt x="0" y="78812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9" name="Freeform 9"/>
          <p:cNvSpPr/>
          <p:nvPr/>
        </p:nvSpPr>
        <p:spPr>
          <a:xfrm>
            <a:off x="5103771" y="3190202"/>
            <a:ext cx="1092923" cy="989095"/>
          </a:xfrm>
          <a:custGeom>
            <a:avLst/>
            <a:gdLst/>
            <a:ahLst/>
            <a:cxnLst/>
            <a:rect l="l" t="t" r="r" b="b"/>
            <a:pathLst>
              <a:path w="1092923" h="989095">
                <a:moveTo>
                  <a:pt x="0" y="0"/>
                </a:moveTo>
                <a:lnTo>
                  <a:pt x="1092923" y="0"/>
                </a:lnTo>
                <a:lnTo>
                  <a:pt x="1092923" y="989096"/>
                </a:lnTo>
                <a:lnTo>
                  <a:pt x="0" y="9890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0" name="TextBox 10"/>
          <p:cNvSpPr txBox="1"/>
          <p:nvPr/>
        </p:nvSpPr>
        <p:spPr>
          <a:xfrm>
            <a:off x="6538182" y="3306925"/>
            <a:ext cx="1152121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s-ES_tradnl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Ganar altos ingresos residuales cada semana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538182" y="4719800"/>
            <a:ext cx="1152121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s-ES_tradnl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Tener un sistema que te indica el paso a paso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538182" y="6115017"/>
            <a:ext cx="11521218" cy="854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99"/>
              </a:lnSpc>
            </a:pPr>
            <a:r>
              <a:rPr lang="es-ES_tradnl" sz="49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¡ NO necesitas vender productos !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38182" y="7703909"/>
            <a:ext cx="11521218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s-ES_tradnl" sz="3999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Puedes unirte al negocio por consumo personal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332370" y="804636"/>
            <a:ext cx="12955629" cy="909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327"/>
              </a:lnSpc>
            </a:pPr>
            <a:r>
              <a:rPr lang="es-ES_tradnl" sz="5400" dirty="0">
                <a:solidFill>
                  <a:srgbClr val="7030A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Nuestro negocio de </a:t>
            </a:r>
            <a:r>
              <a:rPr lang="es-ES_tradnl" sz="5400" b="1" dirty="0">
                <a:solidFill>
                  <a:srgbClr val="7030A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éxito</a:t>
            </a:r>
            <a:r>
              <a:rPr lang="es-ES_tradnl" sz="5400" dirty="0">
                <a:solidFill>
                  <a:srgbClr val="7030A0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 te permite…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r="-3571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/>
          <p:cNvSpPr/>
          <p:nvPr/>
        </p:nvSpPr>
        <p:spPr>
          <a:xfrm>
            <a:off x="397677" y="3371608"/>
            <a:ext cx="3437990" cy="6611520"/>
          </a:xfrm>
          <a:custGeom>
            <a:avLst/>
            <a:gdLst/>
            <a:ahLst/>
            <a:cxnLst/>
            <a:rect l="l" t="t" r="r" b="b"/>
            <a:pathLst>
              <a:path w="3437990" h="6611520">
                <a:moveTo>
                  <a:pt x="0" y="0"/>
                </a:moveTo>
                <a:lnTo>
                  <a:pt x="3437990" y="0"/>
                </a:lnTo>
                <a:lnTo>
                  <a:pt x="3437990" y="6611520"/>
                </a:lnTo>
                <a:lnTo>
                  <a:pt x="0" y="6611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14C6645D-F5B2-75F6-AA5B-2FD24E6CA7F9}"/>
              </a:ext>
            </a:extLst>
          </p:cNvPr>
          <p:cNvGrpSpPr/>
          <p:nvPr/>
        </p:nvGrpSpPr>
        <p:grpSpPr>
          <a:xfrm>
            <a:off x="11790500" y="5510920"/>
            <a:ext cx="4516300" cy="2811531"/>
            <a:chOff x="11790500" y="5671182"/>
            <a:chExt cx="4208127" cy="2651269"/>
          </a:xfrm>
        </p:grpSpPr>
        <p:sp>
          <p:nvSpPr>
            <p:cNvPr id="4" name="Freeform 4"/>
            <p:cNvSpPr/>
            <p:nvPr/>
          </p:nvSpPr>
          <p:spPr>
            <a:xfrm>
              <a:off x="11790500" y="5671182"/>
              <a:ext cx="4208127" cy="2651269"/>
            </a:xfrm>
            <a:custGeom>
              <a:avLst/>
              <a:gdLst/>
              <a:ahLst/>
              <a:cxnLst/>
              <a:rect l="l" t="t" r="r" b="b"/>
              <a:pathLst>
                <a:path w="4208127" h="2651269">
                  <a:moveTo>
                    <a:pt x="0" y="0"/>
                  </a:moveTo>
                  <a:lnTo>
                    <a:pt x="4208127" y="0"/>
                  </a:lnTo>
                  <a:lnTo>
                    <a:pt x="4208127" y="2651270"/>
                  </a:lnTo>
                  <a:lnTo>
                    <a:pt x="0" y="26512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96650" t="-134681" r="-88160" b="-36552"/>
              </a:stretch>
            </a:blipFill>
          </p:spPr>
          <p:txBody>
            <a:bodyPr/>
            <a:lstStyle/>
            <a:p>
              <a:endParaRPr lang="es-ES_tradnl" dirty="0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431627" y="5913308"/>
              <a:ext cx="2261257" cy="1377981"/>
            </a:xfrm>
            <a:custGeom>
              <a:avLst/>
              <a:gdLst/>
              <a:ahLst/>
              <a:cxnLst/>
              <a:rect l="l" t="t" r="r" b="b"/>
              <a:pathLst>
                <a:path w="2261257" h="1377981">
                  <a:moveTo>
                    <a:pt x="0" y="0"/>
                  </a:moveTo>
                  <a:lnTo>
                    <a:pt x="2261257" y="0"/>
                  </a:lnTo>
                  <a:lnTo>
                    <a:pt x="2261257" y="1377981"/>
                  </a:lnTo>
                  <a:lnTo>
                    <a:pt x="0" y="13779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600" t="-2213" b="-14333"/>
              </a:stretch>
            </a:blipFill>
          </p:spPr>
          <p:txBody>
            <a:bodyPr/>
            <a:lstStyle/>
            <a:p>
              <a:endParaRPr lang="es-ES_tradnl" dirty="0"/>
            </a:p>
          </p:txBody>
        </p:sp>
      </p:grpSp>
      <p:sp>
        <p:nvSpPr>
          <p:cNvPr id="6" name="Freeform 6"/>
          <p:cNvSpPr/>
          <p:nvPr/>
        </p:nvSpPr>
        <p:spPr>
          <a:xfrm>
            <a:off x="4008660" y="5671182"/>
            <a:ext cx="1028700" cy="1028700"/>
          </a:xfrm>
          <a:custGeom>
            <a:avLst/>
            <a:gdLst/>
            <a:ahLst/>
            <a:cxnLst/>
            <a:rect l="l" t="t" r="r" b="b"/>
            <a:pathLst>
              <a:path w="1028700" h="1028700">
                <a:moveTo>
                  <a:pt x="0" y="0"/>
                </a:moveTo>
                <a:lnTo>
                  <a:pt x="1028700" y="0"/>
                </a:lnTo>
                <a:lnTo>
                  <a:pt x="1028700" y="1028700"/>
                </a:lnTo>
                <a:lnTo>
                  <a:pt x="0" y="10287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Freeform 7"/>
          <p:cNvSpPr/>
          <p:nvPr/>
        </p:nvSpPr>
        <p:spPr>
          <a:xfrm>
            <a:off x="4105775" y="9018166"/>
            <a:ext cx="834470" cy="821607"/>
          </a:xfrm>
          <a:custGeom>
            <a:avLst/>
            <a:gdLst/>
            <a:ahLst/>
            <a:cxnLst/>
            <a:rect l="l" t="t" r="r" b="b"/>
            <a:pathLst>
              <a:path w="834470" h="821607">
                <a:moveTo>
                  <a:pt x="0" y="0"/>
                </a:moveTo>
                <a:lnTo>
                  <a:pt x="834470" y="0"/>
                </a:lnTo>
                <a:lnTo>
                  <a:pt x="834470" y="821606"/>
                </a:lnTo>
                <a:lnTo>
                  <a:pt x="0" y="8216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7471" t="-39494" r="-38178" b="-38905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8" name="Freeform 8"/>
          <p:cNvSpPr/>
          <p:nvPr/>
        </p:nvSpPr>
        <p:spPr>
          <a:xfrm>
            <a:off x="4134738" y="4755228"/>
            <a:ext cx="776544" cy="776544"/>
          </a:xfrm>
          <a:custGeom>
            <a:avLst/>
            <a:gdLst/>
            <a:ahLst/>
            <a:cxnLst/>
            <a:rect l="l" t="t" r="r" b="b"/>
            <a:pathLst>
              <a:path w="776544" h="776544">
                <a:moveTo>
                  <a:pt x="0" y="0"/>
                </a:moveTo>
                <a:lnTo>
                  <a:pt x="776544" y="0"/>
                </a:lnTo>
                <a:lnTo>
                  <a:pt x="776544" y="776544"/>
                </a:lnTo>
                <a:lnTo>
                  <a:pt x="0" y="776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9" name="Freeform 9"/>
          <p:cNvSpPr/>
          <p:nvPr/>
        </p:nvSpPr>
        <p:spPr>
          <a:xfrm>
            <a:off x="4134738" y="8013022"/>
            <a:ext cx="776544" cy="776544"/>
          </a:xfrm>
          <a:custGeom>
            <a:avLst/>
            <a:gdLst/>
            <a:ahLst/>
            <a:cxnLst/>
            <a:rect l="l" t="t" r="r" b="b"/>
            <a:pathLst>
              <a:path w="776544" h="776544">
                <a:moveTo>
                  <a:pt x="0" y="0"/>
                </a:moveTo>
                <a:lnTo>
                  <a:pt x="776544" y="0"/>
                </a:lnTo>
                <a:lnTo>
                  <a:pt x="776544" y="776544"/>
                </a:lnTo>
                <a:lnTo>
                  <a:pt x="0" y="77654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0" name="Freeform 10"/>
          <p:cNvSpPr/>
          <p:nvPr/>
        </p:nvSpPr>
        <p:spPr>
          <a:xfrm>
            <a:off x="4058676" y="6839293"/>
            <a:ext cx="945142" cy="945142"/>
          </a:xfrm>
          <a:custGeom>
            <a:avLst/>
            <a:gdLst/>
            <a:ahLst/>
            <a:cxnLst/>
            <a:rect l="l" t="t" r="r" b="b"/>
            <a:pathLst>
              <a:path w="945142" h="945142">
                <a:moveTo>
                  <a:pt x="0" y="0"/>
                </a:moveTo>
                <a:lnTo>
                  <a:pt x="945142" y="0"/>
                </a:lnTo>
                <a:lnTo>
                  <a:pt x="945142" y="945141"/>
                </a:lnTo>
                <a:lnTo>
                  <a:pt x="0" y="94514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1" name="Freeform 11"/>
          <p:cNvSpPr/>
          <p:nvPr/>
        </p:nvSpPr>
        <p:spPr>
          <a:xfrm>
            <a:off x="10062939" y="4037041"/>
            <a:ext cx="2349639" cy="2167542"/>
          </a:xfrm>
          <a:custGeom>
            <a:avLst/>
            <a:gdLst/>
            <a:ahLst/>
            <a:cxnLst/>
            <a:rect l="l" t="t" r="r" b="b"/>
            <a:pathLst>
              <a:path w="2349639" h="2167542">
                <a:moveTo>
                  <a:pt x="0" y="0"/>
                </a:moveTo>
                <a:lnTo>
                  <a:pt x="2349638" y="0"/>
                </a:lnTo>
                <a:lnTo>
                  <a:pt x="2349638" y="2167541"/>
                </a:lnTo>
                <a:lnTo>
                  <a:pt x="0" y="216754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2" name="Freeform 12"/>
          <p:cNvSpPr/>
          <p:nvPr/>
        </p:nvSpPr>
        <p:spPr>
          <a:xfrm>
            <a:off x="14917805" y="3968832"/>
            <a:ext cx="1846390" cy="2051544"/>
          </a:xfrm>
          <a:custGeom>
            <a:avLst/>
            <a:gdLst/>
            <a:ahLst/>
            <a:cxnLst/>
            <a:rect l="l" t="t" r="r" b="b"/>
            <a:pathLst>
              <a:path w="1846390" h="2051544">
                <a:moveTo>
                  <a:pt x="0" y="0"/>
                </a:moveTo>
                <a:lnTo>
                  <a:pt x="1846389" y="0"/>
                </a:lnTo>
                <a:lnTo>
                  <a:pt x="1846389" y="2051545"/>
                </a:lnTo>
                <a:lnTo>
                  <a:pt x="0" y="205154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3" name="Freeform 13"/>
          <p:cNvSpPr/>
          <p:nvPr/>
        </p:nvSpPr>
        <p:spPr>
          <a:xfrm>
            <a:off x="15135755" y="7687019"/>
            <a:ext cx="2161645" cy="1675275"/>
          </a:xfrm>
          <a:custGeom>
            <a:avLst/>
            <a:gdLst/>
            <a:ahLst/>
            <a:cxnLst/>
            <a:rect l="l" t="t" r="r" b="b"/>
            <a:pathLst>
              <a:path w="2161645" h="1675275">
                <a:moveTo>
                  <a:pt x="0" y="0"/>
                </a:moveTo>
                <a:lnTo>
                  <a:pt x="2161644" y="0"/>
                </a:lnTo>
                <a:lnTo>
                  <a:pt x="2161644" y="1675275"/>
                </a:lnTo>
                <a:lnTo>
                  <a:pt x="0" y="167527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4" name="Freeform 14"/>
          <p:cNvSpPr/>
          <p:nvPr/>
        </p:nvSpPr>
        <p:spPr>
          <a:xfrm rot="-1925984">
            <a:off x="14816623" y="8561808"/>
            <a:ext cx="914747" cy="675770"/>
          </a:xfrm>
          <a:custGeom>
            <a:avLst/>
            <a:gdLst/>
            <a:ahLst/>
            <a:cxnLst/>
            <a:rect l="l" t="t" r="r" b="b"/>
            <a:pathLst>
              <a:path w="914747" h="675770">
                <a:moveTo>
                  <a:pt x="0" y="0"/>
                </a:moveTo>
                <a:lnTo>
                  <a:pt x="914748" y="0"/>
                </a:lnTo>
                <a:lnTo>
                  <a:pt x="914748" y="675769"/>
                </a:lnTo>
                <a:lnTo>
                  <a:pt x="0" y="67576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5" name="Freeform 15"/>
          <p:cNvSpPr/>
          <p:nvPr/>
        </p:nvSpPr>
        <p:spPr>
          <a:xfrm>
            <a:off x="10271129" y="7166677"/>
            <a:ext cx="1775722" cy="2117105"/>
          </a:xfrm>
          <a:custGeom>
            <a:avLst/>
            <a:gdLst/>
            <a:ahLst/>
            <a:cxnLst/>
            <a:rect l="l" t="t" r="r" b="b"/>
            <a:pathLst>
              <a:path w="1775722" h="2117105">
                <a:moveTo>
                  <a:pt x="0" y="0"/>
                </a:moveTo>
                <a:lnTo>
                  <a:pt x="1775722" y="0"/>
                </a:lnTo>
                <a:lnTo>
                  <a:pt x="1775722" y="2117105"/>
                </a:lnTo>
                <a:lnTo>
                  <a:pt x="0" y="2117105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6" name="TextBox 16"/>
          <p:cNvSpPr txBox="1"/>
          <p:nvPr/>
        </p:nvSpPr>
        <p:spPr>
          <a:xfrm>
            <a:off x="7058735" y="156334"/>
            <a:ext cx="10886365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/>
            <a:r>
              <a:rPr lang="es-ES_tradnl" sz="6600" dirty="0">
                <a:solidFill>
                  <a:srgbClr val="000000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OFICINA VIRTUAL</a:t>
            </a:r>
          </a:p>
          <a:p>
            <a:pPr marL="0" lvl="0" indent="0" algn="r">
              <a:spcBef>
                <a:spcPct val="0"/>
              </a:spcBef>
            </a:pPr>
            <a:r>
              <a:rPr lang="es-ES_tradnl" sz="4200" dirty="0">
                <a:solidFill>
                  <a:srgbClr val="000000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MEMBRE</a:t>
            </a:r>
            <a:r>
              <a:rPr lang="es-ES_tradnl" sz="4200" u="none" strike="noStrike" dirty="0">
                <a:solidFill>
                  <a:srgbClr val="000000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SÍA - BACKOFFICE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97677" y="2197113"/>
            <a:ext cx="3656489" cy="11047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20"/>
              </a:lnSpc>
            </a:pPr>
            <a:r>
              <a:rPr lang="es-ES_tradnl" sz="40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Membresía </a:t>
            </a:r>
          </a:p>
          <a:p>
            <a:pPr algn="ctr">
              <a:lnSpc>
                <a:spcPts val="4120"/>
              </a:lnSpc>
            </a:pPr>
            <a:r>
              <a:rPr lang="es-ES_tradnl" sz="48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ANUAL</a:t>
            </a:r>
            <a:endParaRPr lang="es-ES_tradnl" sz="4000" dirty="0">
              <a:solidFill>
                <a:srgbClr val="260EB8"/>
              </a:solidFill>
              <a:latin typeface="Poppins" pitchFamily="2" charset="77"/>
              <a:ea typeface="Open Sans Bold"/>
              <a:cs typeface="Poppins" pitchFamily="2" charset="77"/>
              <a:sym typeface="Open Sans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151660" y="4951818"/>
            <a:ext cx="3530154" cy="49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s-ES_tradnl" sz="36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$ 15 USD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151660" y="5970458"/>
            <a:ext cx="3530154" cy="49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s-ES_tradnl" sz="36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$ 50,000 COP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151660" y="8186219"/>
            <a:ext cx="3530154" cy="49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s-ES_tradnl" sz="36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$ 250 MEX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151660" y="9213894"/>
            <a:ext cx="3530154" cy="49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s-ES_tradnl" sz="36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€ 12 EUR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151660" y="7096789"/>
            <a:ext cx="3530154" cy="494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8"/>
              </a:lnSpc>
            </a:pPr>
            <a:r>
              <a:rPr lang="es-ES_tradnl" sz="360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$ 12 USD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406006" y="3101098"/>
            <a:ext cx="3530154" cy="81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Reporte de tu </a:t>
            </a:r>
          </a:p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Organización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437267" y="3447808"/>
            <a:ext cx="2850733" cy="81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Logística </a:t>
            </a:r>
          </a:p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+40 países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733624" y="9296439"/>
            <a:ext cx="2850733" cy="81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Call Center</a:t>
            </a:r>
          </a:p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Atención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4415633" y="9374951"/>
            <a:ext cx="2850733" cy="811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Sistema de</a:t>
            </a:r>
          </a:p>
          <a:p>
            <a:pPr algn="ctr">
              <a:lnSpc>
                <a:spcPts val="3090"/>
              </a:lnSpc>
            </a:pPr>
            <a:r>
              <a:rPr lang="es-ES_tradnl" sz="3000" noProof="0" dirty="0">
                <a:solidFill>
                  <a:srgbClr val="260EB8"/>
                </a:solidFill>
                <a:latin typeface="Poppins" pitchFamily="2" charset="77"/>
                <a:ea typeface="Open Sans Bold"/>
                <a:cs typeface="Poppins" pitchFamily="2" charset="77"/>
                <a:sym typeface="Open Sans Bold"/>
              </a:rPr>
              <a:t>Pagos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/>
          <p:cNvSpPr/>
          <p:nvPr/>
        </p:nvSpPr>
        <p:spPr>
          <a:xfrm>
            <a:off x="581561" y="3425154"/>
            <a:ext cx="7240851" cy="2815551"/>
          </a:xfrm>
          <a:custGeom>
            <a:avLst/>
            <a:gdLst/>
            <a:ahLst/>
            <a:cxnLst/>
            <a:rect l="l" t="t" r="r" b="b"/>
            <a:pathLst>
              <a:path w="7240851" h="2815551">
                <a:moveTo>
                  <a:pt x="0" y="0"/>
                </a:moveTo>
                <a:lnTo>
                  <a:pt x="7240851" y="0"/>
                </a:lnTo>
                <a:lnTo>
                  <a:pt x="7240851" y="2815551"/>
                </a:lnTo>
                <a:lnTo>
                  <a:pt x="0" y="2815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659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4" name="Freeform 4"/>
          <p:cNvSpPr/>
          <p:nvPr/>
        </p:nvSpPr>
        <p:spPr>
          <a:xfrm>
            <a:off x="9565417" y="3425154"/>
            <a:ext cx="8075770" cy="2875946"/>
          </a:xfrm>
          <a:custGeom>
            <a:avLst/>
            <a:gdLst/>
            <a:ahLst/>
            <a:cxnLst/>
            <a:rect l="l" t="t" r="r" b="b"/>
            <a:pathLst>
              <a:path w="8075770" h="2875946">
                <a:moveTo>
                  <a:pt x="0" y="0"/>
                </a:moveTo>
                <a:lnTo>
                  <a:pt x="8075769" y="0"/>
                </a:lnTo>
                <a:lnTo>
                  <a:pt x="8075769" y="2875946"/>
                </a:lnTo>
                <a:lnTo>
                  <a:pt x="0" y="2875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924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5" name="Freeform 5"/>
          <p:cNvSpPr/>
          <p:nvPr/>
        </p:nvSpPr>
        <p:spPr>
          <a:xfrm rot="5400000">
            <a:off x="5518401" y="4169853"/>
            <a:ext cx="6180918" cy="301320"/>
          </a:xfrm>
          <a:custGeom>
            <a:avLst/>
            <a:gdLst/>
            <a:ahLst/>
            <a:cxnLst/>
            <a:rect l="l" t="t" r="r" b="b"/>
            <a:pathLst>
              <a:path w="6180918" h="301320">
                <a:moveTo>
                  <a:pt x="0" y="0"/>
                </a:moveTo>
                <a:lnTo>
                  <a:pt x="6180918" y="0"/>
                </a:lnTo>
                <a:lnTo>
                  <a:pt x="6180918" y="301319"/>
                </a:lnTo>
                <a:lnTo>
                  <a:pt x="0" y="30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" name="Freeform 6"/>
          <p:cNvSpPr/>
          <p:nvPr/>
        </p:nvSpPr>
        <p:spPr>
          <a:xfrm>
            <a:off x="0" y="7016040"/>
            <a:ext cx="18288000" cy="1014412"/>
          </a:xfrm>
          <a:custGeom>
            <a:avLst/>
            <a:gdLst/>
            <a:ahLst/>
            <a:cxnLst/>
            <a:rect l="l" t="t" r="r" b="b"/>
            <a:pathLst>
              <a:path w="18288000" h="1014412">
                <a:moveTo>
                  <a:pt x="0" y="0"/>
                </a:moveTo>
                <a:lnTo>
                  <a:pt x="18288000" y="0"/>
                </a:lnTo>
                <a:lnTo>
                  <a:pt x="18288000" y="1014412"/>
                </a:lnTo>
                <a:lnTo>
                  <a:pt x="0" y="1014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338" b="-6338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Freeform 7"/>
          <p:cNvSpPr/>
          <p:nvPr/>
        </p:nvSpPr>
        <p:spPr>
          <a:xfrm rot="-5400000">
            <a:off x="5791146" y="4169853"/>
            <a:ext cx="6180918" cy="301320"/>
          </a:xfrm>
          <a:custGeom>
            <a:avLst/>
            <a:gdLst/>
            <a:ahLst/>
            <a:cxnLst/>
            <a:rect l="l" t="t" r="r" b="b"/>
            <a:pathLst>
              <a:path w="6180918" h="301320">
                <a:moveTo>
                  <a:pt x="0" y="0"/>
                </a:moveTo>
                <a:lnTo>
                  <a:pt x="6180918" y="0"/>
                </a:lnTo>
                <a:lnTo>
                  <a:pt x="6180918" y="301319"/>
                </a:lnTo>
                <a:lnTo>
                  <a:pt x="0" y="30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" name="Freeform 9"/>
          <p:cNvSpPr/>
          <p:nvPr/>
        </p:nvSpPr>
        <p:spPr>
          <a:xfrm>
            <a:off x="6755298" y="7580322"/>
            <a:ext cx="4008444" cy="1002111"/>
          </a:xfrm>
          <a:custGeom>
            <a:avLst/>
            <a:gdLst/>
            <a:ahLst/>
            <a:cxnLst/>
            <a:rect l="l" t="t" r="r" b="b"/>
            <a:pathLst>
              <a:path w="4008444" h="1002111">
                <a:moveTo>
                  <a:pt x="0" y="0"/>
                </a:moveTo>
                <a:lnTo>
                  <a:pt x="4008444" y="0"/>
                </a:lnTo>
                <a:lnTo>
                  <a:pt x="4008444" y="1002112"/>
                </a:lnTo>
                <a:lnTo>
                  <a:pt x="0" y="10021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1" name="Freeform 11"/>
          <p:cNvSpPr/>
          <p:nvPr/>
        </p:nvSpPr>
        <p:spPr>
          <a:xfrm>
            <a:off x="333995" y="8958639"/>
            <a:ext cx="1199732" cy="1206627"/>
          </a:xfrm>
          <a:custGeom>
            <a:avLst/>
            <a:gdLst/>
            <a:ahLst/>
            <a:cxnLst/>
            <a:rect l="l" t="t" r="r" b="b"/>
            <a:pathLst>
              <a:path w="1199732" h="1206627">
                <a:moveTo>
                  <a:pt x="0" y="0"/>
                </a:moveTo>
                <a:lnTo>
                  <a:pt x="1199732" y="0"/>
                </a:lnTo>
                <a:lnTo>
                  <a:pt x="1199732" y="1206627"/>
                </a:lnTo>
                <a:lnTo>
                  <a:pt x="0" y="12066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2" name="TextBox 12"/>
          <p:cNvSpPr txBox="1"/>
          <p:nvPr/>
        </p:nvSpPr>
        <p:spPr>
          <a:xfrm>
            <a:off x="0" y="194360"/>
            <a:ext cx="18288000" cy="8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9"/>
              </a:lnSpc>
            </a:pPr>
            <a:r>
              <a:rPr lang="es-ES_tradnl" sz="4999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NOS ACTIVAMOS CON SÓLO </a:t>
            </a:r>
            <a:r>
              <a:rPr lang="es-ES_tradnl" sz="4999" b="1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40</a:t>
            </a:r>
            <a:r>
              <a:rPr lang="es-ES_tradnl" sz="4999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 PUNTOS CADA 4 SEMANAS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0" y="2404279"/>
            <a:ext cx="8403974" cy="87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s-ES_tradnl" sz="5036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1 Línea Select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306805" y="2404279"/>
            <a:ext cx="8981195" cy="87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s-ES_tradnl" sz="5036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2 Línea Premium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0" y="6164505"/>
            <a:ext cx="8403974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40 PUNTOS CADA UNO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565417" y="6164505"/>
            <a:ext cx="8722583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20 PUNTOS CADA UNO</a:t>
            </a:r>
          </a:p>
        </p:txBody>
      </p:sp>
      <p:pic>
        <p:nvPicPr>
          <p:cNvPr id="17" name="Picture 4" descr="Logotipo de la FDA PNG, vectores, descarga gratuita">
            <a:extLst>
              <a:ext uri="{FF2B5EF4-FFF2-40B4-BE49-F238E27FC236}">
                <a16:creationId xmlns:a16="http://schemas.microsoft.com/office/drawing/2014/main" id="{8516FA8A-C06C-3E08-EFF6-DB814F0BB3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9" b="20135"/>
          <a:stretch>
            <a:fillRect/>
          </a:stretch>
        </p:blipFill>
        <p:spPr bwMode="auto">
          <a:xfrm>
            <a:off x="7772400" y="5579050"/>
            <a:ext cx="2023108" cy="121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11" b="-9111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6" name="TextBox 6"/>
          <p:cNvSpPr txBox="1"/>
          <p:nvPr/>
        </p:nvSpPr>
        <p:spPr>
          <a:xfrm>
            <a:off x="0" y="219602"/>
            <a:ext cx="18288000" cy="9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s-ES_tradnl" sz="6000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UN NEGOCIO DE 2 PASOS SENCILLOS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51819"/>
            <a:ext cx="10757677" cy="18288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7009"/>
              </a:lnSpc>
            </a:pPr>
            <a:r>
              <a:rPr lang="es-ES_tradnl" sz="5841" b="1" dirty="0">
                <a:latin typeface="Poppins"/>
                <a:ea typeface="Poppins"/>
                <a:cs typeface="Poppins"/>
                <a:sym typeface="Poppins"/>
              </a:rPr>
              <a:t>PASO 1</a:t>
            </a:r>
          </a:p>
          <a:p>
            <a:pPr marL="0" lvl="0" indent="0" algn="ctr">
              <a:lnSpc>
                <a:spcPts val="7009"/>
              </a:lnSpc>
              <a:spcBef>
                <a:spcPct val="0"/>
              </a:spcBef>
            </a:pPr>
            <a:r>
              <a:rPr lang="es-ES_tradnl" sz="5841" dirty="0">
                <a:solidFill>
                  <a:srgbClr val="260EB8"/>
                </a:solidFill>
                <a:latin typeface="Poppins"/>
                <a:ea typeface="Poppins"/>
                <a:cs typeface="Poppins"/>
                <a:sym typeface="Poppins"/>
              </a:rPr>
              <a:t>Te inscribes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119050"/>
            <a:ext cx="10757677" cy="182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9"/>
              </a:lnSpc>
            </a:pPr>
            <a:r>
              <a:rPr lang="es-ES_tradnl" sz="5841" b="1" dirty="0">
                <a:latin typeface="Poppins"/>
                <a:ea typeface="Poppins"/>
                <a:cs typeface="Poppins"/>
                <a:sym typeface="Poppins"/>
              </a:rPr>
              <a:t>PASO 2</a:t>
            </a:r>
          </a:p>
          <a:p>
            <a:pPr marL="0" lvl="0" indent="0" algn="ctr">
              <a:lnSpc>
                <a:spcPts val="7009"/>
              </a:lnSpc>
              <a:spcBef>
                <a:spcPct val="0"/>
              </a:spcBef>
            </a:pPr>
            <a:r>
              <a:rPr lang="es-ES_tradnl" sz="5841" dirty="0">
                <a:solidFill>
                  <a:srgbClr val="260EB8"/>
                </a:solidFill>
                <a:latin typeface="Poppins"/>
                <a:ea typeface="Poppins"/>
                <a:cs typeface="Poppins"/>
                <a:sym typeface="Poppins"/>
              </a:rPr>
              <a:t>Invitas a 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0" y="9305925"/>
            <a:ext cx="18288000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200"/>
              </a:lnSpc>
              <a:spcBef>
                <a:spcPct val="0"/>
              </a:spcBef>
            </a:pPr>
            <a:r>
              <a:rPr lang="es-ES_tradnl" sz="6000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¡ASÍ TODOS, Y YA!</a:t>
            </a:r>
          </a:p>
        </p:txBody>
      </p:sp>
      <p:pic>
        <p:nvPicPr>
          <p:cNvPr id="10" name="58.png" descr="58.png">
            <a:extLst>
              <a:ext uri="{FF2B5EF4-FFF2-40B4-BE49-F238E27FC236}">
                <a16:creationId xmlns:a16="http://schemas.microsoft.com/office/drawing/2014/main" id="{57A83A5C-C63D-E890-8B48-5630797BE5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559" t="38598" r="57198" b="35643"/>
          <a:stretch>
            <a:fillRect/>
          </a:stretch>
        </p:blipFill>
        <p:spPr>
          <a:xfrm>
            <a:off x="10193957" y="3561292"/>
            <a:ext cx="2450436" cy="290018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60.png" descr="60.png">
            <a:extLst>
              <a:ext uri="{FF2B5EF4-FFF2-40B4-BE49-F238E27FC236}">
                <a16:creationId xmlns:a16="http://schemas.microsoft.com/office/drawing/2014/main" id="{BC1B5A89-D44E-317B-2B31-2D6A1B8155F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634" t="21111" r="42917" b="53704"/>
          <a:stretch>
            <a:fillRect/>
          </a:stretch>
        </p:blipFill>
        <p:spPr>
          <a:xfrm>
            <a:off x="12521361" y="1714500"/>
            <a:ext cx="2642439" cy="2590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58.png" descr="58.png">
            <a:extLst>
              <a:ext uri="{FF2B5EF4-FFF2-40B4-BE49-F238E27FC236}">
                <a16:creationId xmlns:a16="http://schemas.microsoft.com/office/drawing/2014/main" id="{1CD5F872-23BA-86CC-B78F-16810B356F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360" t="43547" r="30000" b="24537"/>
          <a:stretch>
            <a:fillRect/>
          </a:stretch>
        </p:blipFill>
        <p:spPr>
          <a:xfrm>
            <a:off x="14634228" y="3893127"/>
            <a:ext cx="2930315" cy="359349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4111741-5B21-F5B2-8FA7-B5BCEFF3EA5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71" r="-3571"/>
            </a:stretch>
          </a:blipFill>
        </p:spPr>
        <p:txBody>
          <a:bodyPr/>
          <a:lstStyle/>
          <a:p>
            <a:endParaRPr lang="es-ES_tradnl" dirty="0"/>
          </a:p>
        </p:txBody>
      </p:sp>
      <p:grpSp>
        <p:nvGrpSpPr>
          <p:cNvPr id="436" name="Rectángulo: esquinas redondeadas 15"/>
          <p:cNvGrpSpPr/>
          <p:nvPr/>
        </p:nvGrpSpPr>
        <p:grpSpPr>
          <a:xfrm>
            <a:off x="9827470" y="843426"/>
            <a:ext cx="2420337" cy="718912"/>
            <a:chOff x="0" y="0"/>
            <a:chExt cx="3227114" cy="958547"/>
          </a:xfrm>
        </p:grpSpPr>
        <p:sp>
          <p:nvSpPr>
            <p:cNvPr id="434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35" name="1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</a:t>
              </a:r>
            </a:p>
          </p:txBody>
        </p:sp>
      </p:grpSp>
      <p:grpSp>
        <p:nvGrpSpPr>
          <p:cNvPr id="439" name="Rectángulo: esquinas redondeadas 16"/>
          <p:cNvGrpSpPr/>
          <p:nvPr/>
        </p:nvGrpSpPr>
        <p:grpSpPr>
          <a:xfrm>
            <a:off x="12317977" y="843426"/>
            <a:ext cx="2420337" cy="718912"/>
            <a:chOff x="0" y="0"/>
            <a:chExt cx="3227114" cy="958547"/>
          </a:xfrm>
        </p:grpSpPr>
        <p:sp>
          <p:nvSpPr>
            <p:cNvPr id="437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38" name="2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2</a:t>
              </a:r>
            </a:p>
          </p:txBody>
        </p:sp>
      </p:grpSp>
      <p:grpSp>
        <p:nvGrpSpPr>
          <p:cNvPr id="442" name="Rectángulo: esquinas redondeadas 17"/>
          <p:cNvGrpSpPr/>
          <p:nvPr/>
        </p:nvGrpSpPr>
        <p:grpSpPr>
          <a:xfrm>
            <a:off x="14808482" y="843426"/>
            <a:ext cx="2420337" cy="718912"/>
            <a:chOff x="0" y="0"/>
            <a:chExt cx="3227114" cy="958547"/>
          </a:xfrm>
        </p:grpSpPr>
        <p:sp>
          <p:nvSpPr>
            <p:cNvPr id="440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41" name="$16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$16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45" name="Rectángulo: esquinas redondeadas 15"/>
          <p:cNvGrpSpPr/>
          <p:nvPr/>
        </p:nvGrpSpPr>
        <p:grpSpPr>
          <a:xfrm>
            <a:off x="9827470" y="1625421"/>
            <a:ext cx="2420337" cy="718912"/>
            <a:chOff x="0" y="0"/>
            <a:chExt cx="3227114" cy="958547"/>
          </a:xfrm>
        </p:grpSpPr>
        <p:sp>
          <p:nvSpPr>
            <p:cNvPr id="443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44" name="2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2</a:t>
              </a:r>
            </a:p>
          </p:txBody>
        </p:sp>
      </p:grpSp>
      <p:grpSp>
        <p:nvGrpSpPr>
          <p:cNvPr id="448" name="Rectángulo: esquinas redondeadas 16"/>
          <p:cNvGrpSpPr/>
          <p:nvPr/>
        </p:nvGrpSpPr>
        <p:grpSpPr>
          <a:xfrm>
            <a:off x="12317977" y="1625421"/>
            <a:ext cx="2420337" cy="718912"/>
            <a:chOff x="0" y="0"/>
            <a:chExt cx="3227114" cy="958547"/>
          </a:xfrm>
        </p:grpSpPr>
        <p:sp>
          <p:nvSpPr>
            <p:cNvPr id="446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47" name="4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4</a:t>
              </a:r>
            </a:p>
          </p:txBody>
        </p:sp>
      </p:grpSp>
      <p:grpSp>
        <p:nvGrpSpPr>
          <p:cNvPr id="451" name="Rectángulo: esquinas redondeadas 17"/>
          <p:cNvGrpSpPr/>
          <p:nvPr/>
        </p:nvGrpSpPr>
        <p:grpSpPr>
          <a:xfrm>
            <a:off x="14808482" y="1625421"/>
            <a:ext cx="2420337" cy="718912"/>
            <a:chOff x="0" y="0"/>
            <a:chExt cx="3227114" cy="958547"/>
          </a:xfrm>
        </p:grpSpPr>
        <p:sp>
          <p:nvSpPr>
            <p:cNvPr id="449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50" name="$56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$56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54" name="Rectángulo: esquinas redondeadas 15"/>
          <p:cNvGrpSpPr/>
          <p:nvPr/>
        </p:nvGrpSpPr>
        <p:grpSpPr>
          <a:xfrm>
            <a:off x="9827470" y="2407415"/>
            <a:ext cx="2420337" cy="718912"/>
            <a:chOff x="0" y="0"/>
            <a:chExt cx="3227114" cy="958547"/>
          </a:xfrm>
        </p:grpSpPr>
        <p:sp>
          <p:nvSpPr>
            <p:cNvPr id="452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53" name="3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3</a:t>
              </a:r>
            </a:p>
          </p:txBody>
        </p:sp>
      </p:grpSp>
      <p:grpSp>
        <p:nvGrpSpPr>
          <p:cNvPr id="457" name="Rectángulo: esquinas redondeadas 16"/>
          <p:cNvGrpSpPr/>
          <p:nvPr/>
        </p:nvGrpSpPr>
        <p:grpSpPr>
          <a:xfrm>
            <a:off x="12317977" y="2407415"/>
            <a:ext cx="2420337" cy="718912"/>
            <a:chOff x="0" y="0"/>
            <a:chExt cx="3227114" cy="958547"/>
          </a:xfrm>
        </p:grpSpPr>
        <p:sp>
          <p:nvSpPr>
            <p:cNvPr id="455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56" name="8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8</a:t>
              </a:r>
            </a:p>
          </p:txBody>
        </p:sp>
      </p:grpSp>
      <p:grpSp>
        <p:nvGrpSpPr>
          <p:cNvPr id="460" name="Rectángulo: esquinas redondeadas 17"/>
          <p:cNvGrpSpPr/>
          <p:nvPr/>
        </p:nvGrpSpPr>
        <p:grpSpPr>
          <a:xfrm>
            <a:off x="14808482" y="2407415"/>
            <a:ext cx="2420337" cy="718912"/>
            <a:chOff x="0" y="0"/>
            <a:chExt cx="3227114" cy="958547"/>
          </a:xfrm>
        </p:grpSpPr>
        <p:sp>
          <p:nvSpPr>
            <p:cNvPr id="458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59" name="$148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$148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63" name="Rectángulo: esquinas redondeadas 15"/>
          <p:cNvGrpSpPr/>
          <p:nvPr/>
        </p:nvGrpSpPr>
        <p:grpSpPr>
          <a:xfrm>
            <a:off x="9827470" y="3189409"/>
            <a:ext cx="2420337" cy="718911"/>
            <a:chOff x="0" y="0"/>
            <a:chExt cx="3227114" cy="958547"/>
          </a:xfrm>
        </p:grpSpPr>
        <p:sp>
          <p:nvSpPr>
            <p:cNvPr id="461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62" name="4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4</a:t>
              </a:r>
            </a:p>
          </p:txBody>
        </p:sp>
      </p:grpSp>
      <p:grpSp>
        <p:nvGrpSpPr>
          <p:cNvPr id="466" name="Rectángulo: esquinas redondeadas 16"/>
          <p:cNvGrpSpPr/>
          <p:nvPr/>
        </p:nvGrpSpPr>
        <p:grpSpPr>
          <a:xfrm>
            <a:off x="12317977" y="3189409"/>
            <a:ext cx="2420337" cy="718911"/>
            <a:chOff x="0" y="0"/>
            <a:chExt cx="3227114" cy="958547"/>
          </a:xfrm>
        </p:grpSpPr>
        <p:sp>
          <p:nvSpPr>
            <p:cNvPr id="464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65" name="16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16</a:t>
              </a:r>
            </a:p>
          </p:txBody>
        </p:sp>
      </p:grpSp>
      <p:grpSp>
        <p:nvGrpSpPr>
          <p:cNvPr id="469" name="Rectángulo: esquinas redondeadas 17"/>
          <p:cNvGrpSpPr/>
          <p:nvPr/>
        </p:nvGrpSpPr>
        <p:grpSpPr>
          <a:xfrm>
            <a:off x="14808482" y="3189409"/>
            <a:ext cx="2420337" cy="718911"/>
            <a:chOff x="0" y="0"/>
            <a:chExt cx="3227114" cy="958547"/>
          </a:xfrm>
        </p:grpSpPr>
        <p:sp>
          <p:nvSpPr>
            <p:cNvPr id="467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68" name="$347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$347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72" name="Rectángulo: esquinas redondeadas 15"/>
          <p:cNvGrpSpPr/>
          <p:nvPr/>
        </p:nvGrpSpPr>
        <p:grpSpPr>
          <a:xfrm>
            <a:off x="9827470" y="3971403"/>
            <a:ext cx="2420337" cy="718911"/>
            <a:chOff x="0" y="0"/>
            <a:chExt cx="3227114" cy="958547"/>
          </a:xfrm>
        </p:grpSpPr>
        <p:sp>
          <p:nvSpPr>
            <p:cNvPr id="470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71" name="5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5</a:t>
              </a:r>
            </a:p>
          </p:txBody>
        </p:sp>
      </p:grpSp>
      <p:grpSp>
        <p:nvGrpSpPr>
          <p:cNvPr id="475" name="Rectángulo: esquinas redondeadas 16"/>
          <p:cNvGrpSpPr/>
          <p:nvPr/>
        </p:nvGrpSpPr>
        <p:grpSpPr>
          <a:xfrm>
            <a:off x="12317977" y="3971403"/>
            <a:ext cx="2420337" cy="718911"/>
            <a:chOff x="0" y="0"/>
            <a:chExt cx="3227114" cy="958547"/>
          </a:xfrm>
        </p:grpSpPr>
        <p:sp>
          <p:nvSpPr>
            <p:cNvPr id="473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74" name="32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32</a:t>
              </a:r>
            </a:p>
          </p:txBody>
        </p:sp>
      </p:grpSp>
      <p:grpSp>
        <p:nvGrpSpPr>
          <p:cNvPr id="478" name="Rectángulo: esquinas redondeadas 17"/>
          <p:cNvGrpSpPr/>
          <p:nvPr/>
        </p:nvGrpSpPr>
        <p:grpSpPr>
          <a:xfrm>
            <a:off x="14808482" y="3971403"/>
            <a:ext cx="2420337" cy="718911"/>
            <a:chOff x="0" y="0"/>
            <a:chExt cx="3227114" cy="958547"/>
          </a:xfrm>
        </p:grpSpPr>
        <p:sp>
          <p:nvSpPr>
            <p:cNvPr id="476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77" name="$756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$756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81" name="Rectángulo: esquinas redondeadas 15"/>
          <p:cNvGrpSpPr/>
          <p:nvPr/>
        </p:nvGrpSpPr>
        <p:grpSpPr>
          <a:xfrm>
            <a:off x="9827470" y="4753397"/>
            <a:ext cx="2420337" cy="718912"/>
            <a:chOff x="0" y="0"/>
            <a:chExt cx="3227114" cy="958547"/>
          </a:xfrm>
        </p:grpSpPr>
        <p:sp>
          <p:nvSpPr>
            <p:cNvPr id="479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80" name="6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6</a:t>
              </a:r>
            </a:p>
          </p:txBody>
        </p:sp>
      </p:grpSp>
      <p:grpSp>
        <p:nvGrpSpPr>
          <p:cNvPr id="484" name="Rectángulo: esquinas redondeadas 16"/>
          <p:cNvGrpSpPr/>
          <p:nvPr/>
        </p:nvGrpSpPr>
        <p:grpSpPr>
          <a:xfrm>
            <a:off x="12317977" y="4753397"/>
            <a:ext cx="2420337" cy="718912"/>
            <a:chOff x="0" y="0"/>
            <a:chExt cx="3227114" cy="958547"/>
          </a:xfrm>
        </p:grpSpPr>
        <p:sp>
          <p:nvSpPr>
            <p:cNvPr id="482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83" name="64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64</a:t>
              </a:r>
            </a:p>
          </p:txBody>
        </p:sp>
      </p:grpSp>
      <p:grpSp>
        <p:nvGrpSpPr>
          <p:cNvPr id="487" name="Rectángulo: esquinas redondeadas 17"/>
          <p:cNvGrpSpPr/>
          <p:nvPr/>
        </p:nvGrpSpPr>
        <p:grpSpPr>
          <a:xfrm>
            <a:off x="14808482" y="4753397"/>
            <a:ext cx="2420337" cy="718912"/>
            <a:chOff x="0" y="0"/>
            <a:chExt cx="3227114" cy="958547"/>
          </a:xfrm>
        </p:grpSpPr>
        <p:sp>
          <p:nvSpPr>
            <p:cNvPr id="485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86" name="$1,601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$1,601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90" name="Rectángulo: esquinas redondeadas 15"/>
          <p:cNvGrpSpPr/>
          <p:nvPr/>
        </p:nvGrpSpPr>
        <p:grpSpPr>
          <a:xfrm>
            <a:off x="9827470" y="5535392"/>
            <a:ext cx="2420337" cy="718911"/>
            <a:chOff x="0" y="0"/>
            <a:chExt cx="3227114" cy="958547"/>
          </a:xfrm>
        </p:grpSpPr>
        <p:sp>
          <p:nvSpPr>
            <p:cNvPr id="488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89" name="7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7</a:t>
              </a:r>
            </a:p>
          </p:txBody>
        </p:sp>
      </p:grpSp>
      <p:grpSp>
        <p:nvGrpSpPr>
          <p:cNvPr id="493" name="Rectángulo: esquinas redondeadas 16"/>
          <p:cNvGrpSpPr/>
          <p:nvPr/>
        </p:nvGrpSpPr>
        <p:grpSpPr>
          <a:xfrm>
            <a:off x="12317977" y="5535392"/>
            <a:ext cx="2420337" cy="718911"/>
            <a:chOff x="0" y="0"/>
            <a:chExt cx="3227114" cy="958547"/>
          </a:xfrm>
        </p:grpSpPr>
        <p:sp>
          <p:nvSpPr>
            <p:cNvPr id="491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92" name="128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128</a:t>
              </a:r>
            </a:p>
          </p:txBody>
        </p:sp>
      </p:grpSp>
      <p:grpSp>
        <p:nvGrpSpPr>
          <p:cNvPr id="496" name="Rectángulo: esquinas redondeadas 17"/>
          <p:cNvGrpSpPr/>
          <p:nvPr/>
        </p:nvGrpSpPr>
        <p:grpSpPr>
          <a:xfrm>
            <a:off x="14808482" y="5535392"/>
            <a:ext cx="2420337" cy="718911"/>
            <a:chOff x="0" y="0"/>
            <a:chExt cx="3227114" cy="958547"/>
          </a:xfrm>
        </p:grpSpPr>
        <p:sp>
          <p:nvSpPr>
            <p:cNvPr id="494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95" name="$3,035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$3,035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499" name="Rectángulo: esquinas redondeadas 15"/>
          <p:cNvGrpSpPr/>
          <p:nvPr/>
        </p:nvGrpSpPr>
        <p:grpSpPr>
          <a:xfrm>
            <a:off x="9827470" y="6317386"/>
            <a:ext cx="2420337" cy="718911"/>
            <a:chOff x="0" y="0"/>
            <a:chExt cx="3227114" cy="958547"/>
          </a:xfrm>
        </p:grpSpPr>
        <p:sp>
          <p:nvSpPr>
            <p:cNvPr id="497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498" name="8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8</a:t>
              </a:r>
            </a:p>
          </p:txBody>
        </p:sp>
      </p:grpSp>
      <p:grpSp>
        <p:nvGrpSpPr>
          <p:cNvPr id="502" name="Rectángulo: esquinas redondeadas 16"/>
          <p:cNvGrpSpPr/>
          <p:nvPr/>
        </p:nvGrpSpPr>
        <p:grpSpPr>
          <a:xfrm>
            <a:off x="12317977" y="6317386"/>
            <a:ext cx="2420337" cy="718911"/>
            <a:chOff x="0" y="0"/>
            <a:chExt cx="3227114" cy="958547"/>
          </a:xfrm>
        </p:grpSpPr>
        <p:sp>
          <p:nvSpPr>
            <p:cNvPr id="500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01" name="256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256</a:t>
              </a:r>
            </a:p>
          </p:txBody>
        </p:sp>
      </p:grpSp>
      <p:grpSp>
        <p:nvGrpSpPr>
          <p:cNvPr id="505" name="Rectángulo: esquinas redondeadas 17"/>
          <p:cNvGrpSpPr/>
          <p:nvPr/>
        </p:nvGrpSpPr>
        <p:grpSpPr>
          <a:xfrm>
            <a:off x="14808482" y="6317386"/>
            <a:ext cx="2420337" cy="718911"/>
            <a:chOff x="0" y="0"/>
            <a:chExt cx="3227114" cy="958547"/>
          </a:xfrm>
        </p:grpSpPr>
        <p:sp>
          <p:nvSpPr>
            <p:cNvPr id="503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04" name="$5,774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$5,774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508" name="Rectángulo: esquinas redondeadas 15"/>
          <p:cNvGrpSpPr/>
          <p:nvPr/>
        </p:nvGrpSpPr>
        <p:grpSpPr>
          <a:xfrm>
            <a:off x="9827470" y="7099380"/>
            <a:ext cx="2420337" cy="718912"/>
            <a:chOff x="0" y="0"/>
            <a:chExt cx="3227114" cy="958547"/>
          </a:xfrm>
        </p:grpSpPr>
        <p:sp>
          <p:nvSpPr>
            <p:cNvPr id="506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07" name="9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9</a:t>
              </a:r>
            </a:p>
          </p:txBody>
        </p:sp>
      </p:grpSp>
      <p:grpSp>
        <p:nvGrpSpPr>
          <p:cNvPr id="511" name="Rectángulo: esquinas redondeadas 16"/>
          <p:cNvGrpSpPr/>
          <p:nvPr/>
        </p:nvGrpSpPr>
        <p:grpSpPr>
          <a:xfrm>
            <a:off x="12317977" y="7099380"/>
            <a:ext cx="2420337" cy="718912"/>
            <a:chOff x="0" y="0"/>
            <a:chExt cx="3227114" cy="958547"/>
          </a:xfrm>
        </p:grpSpPr>
        <p:sp>
          <p:nvSpPr>
            <p:cNvPr id="509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10" name="512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512</a:t>
              </a:r>
            </a:p>
          </p:txBody>
        </p:sp>
      </p:grpSp>
      <p:grpSp>
        <p:nvGrpSpPr>
          <p:cNvPr id="514" name="Rectángulo: esquinas redondeadas 17"/>
          <p:cNvGrpSpPr/>
          <p:nvPr/>
        </p:nvGrpSpPr>
        <p:grpSpPr>
          <a:xfrm>
            <a:off x="14808482" y="7099380"/>
            <a:ext cx="2420337" cy="718912"/>
            <a:chOff x="0" y="0"/>
            <a:chExt cx="3227114" cy="958547"/>
          </a:xfrm>
        </p:grpSpPr>
        <p:sp>
          <p:nvSpPr>
            <p:cNvPr id="512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13" name="$11,048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$11,048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517" name="Rectángulo: esquinas redondeadas 15"/>
          <p:cNvGrpSpPr/>
          <p:nvPr/>
        </p:nvGrpSpPr>
        <p:grpSpPr>
          <a:xfrm>
            <a:off x="9827470" y="7881374"/>
            <a:ext cx="2420337" cy="718912"/>
            <a:chOff x="0" y="0"/>
            <a:chExt cx="3227114" cy="958547"/>
          </a:xfrm>
        </p:grpSpPr>
        <p:sp>
          <p:nvSpPr>
            <p:cNvPr id="515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16" name="10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10</a:t>
              </a:r>
            </a:p>
          </p:txBody>
        </p:sp>
      </p:grpSp>
      <p:grpSp>
        <p:nvGrpSpPr>
          <p:cNvPr id="520" name="Rectángulo: esquinas redondeadas 16"/>
          <p:cNvGrpSpPr/>
          <p:nvPr/>
        </p:nvGrpSpPr>
        <p:grpSpPr>
          <a:xfrm>
            <a:off x="12317977" y="7881374"/>
            <a:ext cx="2420337" cy="718912"/>
            <a:chOff x="0" y="0"/>
            <a:chExt cx="3227114" cy="958547"/>
          </a:xfrm>
        </p:grpSpPr>
        <p:sp>
          <p:nvSpPr>
            <p:cNvPr id="518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19" name="1024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1024</a:t>
              </a:r>
            </a:p>
          </p:txBody>
        </p:sp>
      </p:grpSp>
      <p:grpSp>
        <p:nvGrpSpPr>
          <p:cNvPr id="523" name="Rectángulo: esquinas redondeadas 17"/>
          <p:cNvGrpSpPr/>
          <p:nvPr/>
        </p:nvGrpSpPr>
        <p:grpSpPr>
          <a:xfrm>
            <a:off x="14808482" y="7881374"/>
            <a:ext cx="2420337" cy="718912"/>
            <a:chOff x="0" y="0"/>
            <a:chExt cx="3227114" cy="958547"/>
          </a:xfrm>
        </p:grpSpPr>
        <p:sp>
          <p:nvSpPr>
            <p:cNvPr id="521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22" name="$21,390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$21,390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526" name="Rectángulo: esquinas redondeadas 15"/>
          <p:cNvGrpSpPr/>
          <p:nvPr/>
        </p:nvGrpSpPr>
        <p:grpSpPr>
          <a:xfrm>
            <a:off x="9827470" y="8663368"/>
            <a:ext cx="2420337" cy="718912"/>
            <a:chOff x="0" y="0"/>
            <a:chExt cx="3227114" cy="958547"/>
          </a:xfrm>
        </p:grpSpPr>
        <p:sp>
          <p:nvSpPr>
            <p:cNvPr id="524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25" name="11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11</a:t>
              </a:r>
            </a:p>
          </p:txBody>
        </p:sp>
      </p:grpSp>
      <p:grpSp>
        <p:nvGrpSpPr>
          <p:cNvPr id="529" name="Rectángulo: esquinas redondeadas 16"/>
          <p:cNvGrpSpPr/>
          <p:nvPr/>
        </p:nvGrpSpPr>
        <p:grpSpPr>
          <a:xfrm>
            <a:off x="12317977" y="8663368"/>
            <a:ext cx="2420337" cy="718912"/>
            <a:chOff x="0" y="0"/>
            <a:chExt cx="3227114" cy="958547"/>
          </a:xfrm>
        </p:grpSpPr>
        <p:sp>
          <p:nvSpPr>
            <p:cNvPr id="527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28" name="2048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2048</a:t>
              </a:r>
            </a:p>
          </p:txBody>
        </p:sp>
      </p:grpSp>
      <p:grpSp>
        <p:nvGrpSpPr>
          <p:cNvPr id="532" name="Rectángulo: esquinas redondeadas 17"/>
          <p:cNvGrpSpPr/>
          <p:nvPr/>
        </p:nvGrpSpPr>
        <p:grpSpPr>
          <a:xfrm>
            <a:off x="14808482" y="8663368"/>
            <a:ext cx="2420337" cy="718912"/>
            <a:chOff x="0" y="0"/>
            <a:chExt cx="3227114" cy="958547"/>
          </a:xfrm>
        </p:grpSpPr>
        <p:sp>
          <p:nvSpPr>
            <p:cNvPr id="530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31" name="$41,870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$41,870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grpSp>
        <p:nvGrpSpPr>
          <p:cNvPr id="535" name="Rectángulo: esquinas redondeadas 15"/>
          <p:cNvGrpSpPr/>
          <p:nvPr/>
        </p:nvGrpSpPr>
        <p:grpSpPr>
          <a:xfrm>
            <a:off x="9827470" y="9445362"/>
            <a:ext cx="2420337" cy="718911"/>
            <a:chOff x="0" y="0"/>
            <a:chExt cx="3227114" cy="958547"/>
          </a:xfrm>
        </p:grpSpPr>
        <p:sp>
          <p:nvSpPr>
            <p:cNvPr id="533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747474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34" name="12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12</a:t>
              </a:r>
            </a:p>
          </p:txBody>
        </p:sp>
      </p:grpSp>
      <p:grpSp>
        <p:nvGrpSpPr>
          <p:cNvPr id="538" name="Rectángulo: esquinas redondeadas 16"/>
          <p:cNvGrpSpPr/>
          <p:nvPr/>
        </p:nvGrpSpPr>
        <p:grpSpPr>
          <a:xfrm>
            <a:off x="12317977" y="9445362"/>
            <a:ext cx="2420337" cy="718911"/>
            <a:chOff x="0" y="0"/>
            <a:chExt cx="3227114" cy="958547"/>
          </a:xfrm>
        </p:grpSpPr>
        <p:sp>
          <p:nvSpPr>
            <p:cNvPr id="536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D1D1D1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37" name="4096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4096</a:t>
              </a:r>
            </a:p>
          </p:txBody>
        </p:sp>
      </p:grpSp>
      <p:grpSp>
        <p:nvGrpSpPr>
          <p:cNvPr id="541" name="Rectángulo: esquinas redondeadas 17"/>
          <p:cNvGrpSpPr/>
          <p:nvPr/>
        </p:nvGrpSpPr>
        <p:grpSpPr>
          <a:xfrm>
            <a:off x="14808482" y="9445362"/>
            <a:ext cx="2420337" cy="718911"/>
            <a:chOff x="0" y="0"/>
            <a:chExt cx="3227114" cy="958547"/>
          </a:xfrm>
        </p:grpSpPr>
        <p:sp>
          <p:nvSpPr>
            <p:cNvPr id="539" name="Rectángulo redondeado"/>
            <p:cNvSpPr/>
            <p:nvPr/>
          </p:nvSpPr>
          <p:spPr>
            <a:xfrm>
              <a:off x="0" y="0"/>
              <a:ext cx="3227115" cy="958548"/>
            </a:xfrm>
            <a:prstGeom prst="roundRect">
              <a:avLst>
                <a:gd name="adj" fmla="val 16667"/>
              </a:avLst>
            </a:prstGeom>
            <a:solidFill>
              <a:srgbClr val="3A3A3A"/>
            </a:solidFill>
            <a:ln w="12700" cap="flat">
              <a:noFill/>
              <a:miter lim="400000"/>
            </a:ln>
            <a:effectLst/>
          </p:spPr>
          <p:txBody>
            <a:bodyPr wrap="square" lIns="34289" tIns="34289" rIns="34289" bIns="34289" numCol="1" anchor="ctr">
              <a:noAutofit/>
            </a:bodyPr>
            <a:lstStyle/>
            <a:p>
              <a:pPr algn="ctr" defTabSz="685800">
                <a:defRPr sz="16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 lang="es-ES_tradnl" sz="1350" dirty="0">
                <a:latin typeface="Optima" panose="02000503060000020004" pitchFamily="2" charset="0"/>
              </a:endParaRPr>
            </a:p>
          </p:txBody>
        </p:sp>
        <p:sp>
          <p:nvSpPr>
            <p:cNvPr id="540" name="$82,420 dlls"/>
            <p:cNvSpPr txBox="1"/>
            <p:nvPr/>
          </p:nvSpPr>
          <p:spPr>
            <a:xfrm>
              <a:off x="147440" y="134323"/>
              <a:ext cx="2932235" cy="68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ctr">
              <a:noAutofit/>
            </a:bodyPr>
            <a:lstStyle>
              <a:lvl1pPr defTabSz="914400">
                <a:defRPr sz="2500" b="1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algn="ctr"/>
              <a:r>
                <a:rPr lang="es-ES_tradnl" sz="2100" dirty="0">
                  <a:latin typeface="Optima" panose="02000503060000020004" pitchFamily="2" charset="0"/>
                </a:rPr>
                <a:t>$82,420 </a:t>
              </a:r>
              <a:r>
                <a:rPr lang="es-ES_tradnl" sz="2100" dirty="0" err="1">
                  <a:latin typeface="Optima" panose="02000503060000020004" pitchFamily="2" charset="0"/>
                </a:rPr>
                <a:t>dlls</a:t>
              </a:r>
              <a:endParaRPr lang="es-ES_tradnl" sz="2100" dirty="0">
                <a:latin typeface="Optima" panose="02000503060000020004" pitchFamily="2" charset="0"/>
              </a:endParaRPr>
            </a:p>
          </p:txBody>
        </p:sp>
      </p:grpSp>
      <p:sp>
        <p:nvSpPr>
          <p:cNvPr id="12" name="Rectángulo redondeado">
            <a:extLst>
              <a:ext uri="{FF2B5EF4-FFF2-40B4-BE49-F238E27FC236}">
                <a16:creationId xmlns:a16="http://schemas.microsoft.com/office/drawing/2014/main" id="{8A8163DD-0C97-337B-74ED-96F3465DFF32}"/>
              </a:ext>
            </a:extLst>
          </p:cNvPr>
          <p:cNvSpPr/>
          <p:nvPr/>
        </p:nvSpPr>
        <p:spPr>
          <a:xfrm>
            <a:off x="9827471" y="100742"/>
            <a:ext cx="2379927" cy="679601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 defTabSz="685800"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s-ES_tradnl" sz="1350" dirty="0">
              <a:latin typeface="Optima" panose="02000503060000020004" pitchFamily="2" charset="0"/>
            </a:endParaRPr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228C5709-2A3C-D8FD-2932-C6622BFFB1C0}"/>
              </a:ext>
            </a:extLst>
          </p:cNvPr>
          <p:cNvSpPr txBox="1"/>
          <p:nvPr/>
        </p:nvSpPr>
        <p:spPr>
          <a:xfrm>
            <a:off x="9938050" y="186468"/>
            <a:ext cx="2199178" cy="517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numCol="1" anchor="ctr">
            <a:noAutofit/>
          </a:bodyPr>
          <a:lstStyle>
            <a:lvl1pPr defTabSz="914400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ES_tradnl" sz="2400" dirty="0">
                <a:latin typeface="Optima" panose="02000503060000020004" pitchFamily="2" charset="0"/>
              </a:rPr>
              <a:t>Equipo - Nivel</a:t>
            </a:r>
          </a:p>
        </p:txBody>
      </p:sp>
      <p:sp>
        <p:nvSpPr>
          <p:cNvPr id="15" name="Rectángulo redondeado">
            <a:extLst>
              <a:ext uri="{FF2B5EF4-FFF2-40B4-BE49-F238E27FC236}">
                <a16:creationId xmlns:a16="http://schemas.microsoft.com/office/drawing/2014/main" id="{CD2AD88F-239A-5C2D-8EEC-360B152AD010}"/>
              </a:ext>
            </a:extLst>
          </p:cNvPr>
          <p:cNvSpPr/>
          <p:nvPr/>
        </p:nvSpPr>
        <p:spPr>
          <a:xfrm>
            <a:off x="12317977" y="100743"/>
            <a:ext cx="2420338" cy="6796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 defTabSz="685800">
              <a:defRPr sz="16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s-ES_tradnl" sz="1350" dirty="0">
              <a:latin typeface="Optima" panose="02000503060000020004" pitchFamily="2" charset="0"/>
            </a:endParaRPr>
          </a:p>
        </p:txBody>
      </p:sp>
      <p:sp>
        <p:nvSpPr>
          <p:cNvPr id="16" name="2">
            <a:extLst>
              <a:ext uri="{FF2B5EF4-FFF2-40B4-BE49-F238E27FC236}">
                <a16:creationId xmlns:a16="http://schemas.microsoft.com/office/drawing/2014/main" id="{9F31D50F-C3EE-F5D4-CA0C-A1A9E7D325EA}"/>
              </a:ext>
            </a:extLst>
          </p:cNvPr>
          <p:cNvSpPr txBox="1"/>
          <p:nvPr/>
        </p:nvSpPr>
        <p:spPr>
          <a:xfrm>
            <a:off x="12428557" y="186468"/>
            <a:ext cx="2199178" cy="517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numCol="1" anchor="ctr">
            <a:noAutofit/>
          </a:bodyPr>
          <a:lstStyle>
            <a:lvl1pPr defTabSz="914400">
              <a:defRPr sz="2500" b="1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ES_tradnl" sz="3000" dirty="0">
                <a:solidFill>
                  <a:srgbClr val="FFFFFF"/>
                </a:solidFill>
                <a:latin typeface="Optima" panose="02000503060000020004" pitchFamily="2" charset="0"/>
              </a:rPr>
              <a:t>Socios</a:t>
            </a:r>
          </a:p>
        </p:txBody>
      </p:sp>
      <p:sp>
        <p:nvSpPr>
          <p:cNvPr id="18" name="Rectángulo redondeado">
            <a:extLst>
              <a:ext uri="{FF2B5EF4-FFF2-40B4-BE49-F238E27FC236}">
                <a16:creationId xmlns:a16="http://schemas.microsoft.com/office/drawing/2014/main" id="{789EAD7D-F657-95C8-0DAE-9F8CDA4AAD64}"/>
              </a:ext>
            </a:extLst>
          </p:cNvPr>
          <p:cNvSpPr/>
          <p:nvPr/>
        </p:nvSpPr>
        <p:spPr>
          <a:xfrm>
            <a:off x="14808483" y="100743"/>
            <a:ext cx="2420338" cy="679600"/>
          </a:xfrm>
          <a:prstGeom prst="roundRect">
            <a:avLst>
              <a:gd name="adj" fmla="val 16667"/>
            </a:avLst>
          </a:pr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34289" tIns="34289" rIns="34289" bIns="34289" numCol="1" anchor="ctr">
            <a:noAutofit/>
          </a:bodyPr>
          <a:lstStyle/>
          <a:p>
            <a:pPr algn="ctr" defTabSz="685800">
              <a:defRPr sz="16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es-ES_tradnl" sz="1350" dirty="0">
              <a:latin typeface="Optima" panose="02000503060000020004" pitchFamily="2" charset="0"/>
            </a:endParaRPr>
          </a:p>
        </p:txBody>
      </p:sp>
      <p:sp>
        <p:nvSpPr>
          <p:cNvPr id="19" name="$16 dlls">
            <a:extLst>
              <a:ext uri="{FF2B5EF4-FFF2-40B4-BE49-F238E27FC236}">
                <a16:creationId xmlns:a16="http://schemas.microsoft.com/office/drawing/2014/main" id="{6A93BC46-ECCC-4BD4-D47C-545FA32D9981}"/>
              </a:ext>
            </a:extLst>
          </p:cNvPr>
          <p:cNvSpPr txBox="1"/>
          <p:nvPr/>
        </p:nvSpPr>
        <p:spPr>
          <a:xfrm>
            <a:off x="14874488" y="181829"/>
            <a:ext cx="2288326" cy="51742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4289" tIns="34289" rIns="34289" bIns="34289" numCol="1" anchor="ctr">
            <a:noAutofit/>
          </a:bodyPr>
          <a:lstStyle>
            <a:lvl1pPr defTabSz="914400">
              <a:defRPr sz="25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es-ES_tradnl" sz="2700" dirty="0">
                <a:latin typeface="Optima" panose="02000503060000020004" pitchFamily="2" charset="0"/>
              </a:rPr>
              <a:t>Ganancia $$$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AEC367A-D881-DB0D-9459-42E0CCE35756}"/>
              </a:ext>
            </a:extLst>
          </p:cNvPr>
          <p:cNvSpPr txBox="1"/>
          <p:nvPr/>
        </p:nvSpPr>
        <p:spPr>
          <a:xfrm>
            <a:off x="118241" y="4610682"/>
            <a:ext cx="9147089" cy="830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_tradnl" sz="4800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Cada uno se compra lo suyo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E09C979-EE1C-170F-86B6-DB43225679D2}"/>
              </a:ext>
            </a:extLst>
          </p:cNvPr>
          <p:cNvSpPr txBox="1"/>
          <p:nvPr/>
        </p:nvSpPr>
        <p:spPr>
          <a:xfrm>
            <a:off x="70945" y="5418757"/>
            <a:ext cx="9147089" cy="7848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_tradnl" sz="4500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TODOS GANAMOS DINERO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9A37CDB-22F0-85CD-A7DA-4D7BBC2C275F}"/>
              </a:ext>
            </a:extLst>
          </p:cNvPr>
          <p:cNvSpPr txBox="1"/>
          <p:nvPr/>
        </p:nvSpPr>
        <p:spPr>
          <a:xfrm>
            <a:off x="118241" y="6083581"/>
            <a:ext cx="9147089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s-ES_tradnl" sz="6600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FIJO MES TRAS MES</a:t>
            </a:r>
          </a:p>
        </p:txBody>
      </p:sp>
      <p:pic>
        <p:nvPicPr>
          <p:cNvPr id="6" name="Picture 2" descr="HC Wellness USA |">
            <a:extLst>
              <a:ext uri="{FF2B5EF4-FFF2-40B4-BE49-F238E27FC236}">
                <a16:creationId xmlns:a16="http://schemas.microsoft.com/office/drawing/2014/main" id="{EFA7086C-0D22-8550-FF39-E86C144BF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473" y="8488805"/>
            <a:ext cx="1472142" cy="147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Imagina una Oportunidad donde…">
            <a:extLst>
              <a:ext uri="{FF2B5EF4-FFF2-40B4-BE49-F238E27FC236}">
                <a16:creationId xmlns:a16="http://schemas.microsoft.com/office/drawing/2014/main" id="{F5489671-312A-34A5-08EB-EDAD75D71C63}"/>
              </a:ext>
            </a:extLst>
          </p:cNvPr>
          <p:cNvSpPr txBox="1"/>
          <p:nvPr/>
        </p:nvSpPr>
        <p:spPr>
          <a:xfrm>
            <a:off x="118241" y="3994636"/>
            <a:ext cx="9147089" cy="777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>
              <a:lnSpc>
                <a:spcPct val="60000"/>
              </a:lnSpc>
              <a:defRPr sz="5100" i="1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 defTabSz="619125" hangingPunct="0">
              <a:defRPr/>
            </a:pPr>
            <a:r>
              <a:rPr lang="es-ES_tradnl" sz="7200" i="0" kern="0" dirty="0">
                <a:solidFill>
                  <a:srgbClr val="7030A0"/>
                </a:solidFill>
                <a:latin typeface="Arial Rounded MT Bold" panose="020F0704030504030204" pitchFamily="34" charset="77"/>
              </a:rPr>
              <a:t>Nadie vende NADA</a:t>
            </a:r>
          </a:p>
        </p:txBody>
      </p:sp>
      <p:sp>
        <p:nvSpPr>
          <p:cNvPr id="10" name="BONO DE…">
            <a:extLst>
              <a:ext uri="{FF2B5EF4-FFF2-40B4-BE49-F238E27FC236}">
                <a16:creationId xmlns:a16="http://schemas.microsoft.com/office/drawing/2014/main" id="{F80CA0EC-607D-8B4C-9E3E-0A202BB7615A}"/>
              </a:ext>
            </a:extLst>
          </p:cNvPr>
          <p:cNvSpPr txBox="1"/>
          <p:nvPr/>
        </p:nvSpPr>
        <p:spPr>
          <a:xfrm>
            <a:off x="587466" y="326053"/>
            <a:ext cx="7514274" cy="14642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/>
          <a:p>
            <a:pPr algn="l">
              <a:lnSpc>
                <a:spcPct val="60000"/>
              </a:lnSpc>
              <a:defRPr sz="133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8325" b="1" dirty="0">
                <a:solidFill>
                  <a:srgbClr val="000000"/>
                </a:solidFill>
              </a:rPr>
              <a:t>CORRIDA</a:t>
            </a:r>
          </a:p>
          <a:p>
            <a:pPr algn="l">
              <a:lnSpc>
                <a:spcPct val="60000"/>
              </a:lnSpc>
              <a:defRPr sz="85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pPr>
            <a:r>
              <a:rPr lang="es-ES_tradnl" sz="6000" b="1" dirty="0">
                <a:solidFill>
                  <a:srgbClr val="000000"/>
                </a:solidFill>
              </a:rPr>
              <a:t>FINANCIERA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3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3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3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3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3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3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3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3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3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3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9" fill="hold"/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3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3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3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6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7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3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fill="hold"/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3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3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6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3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6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3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5" fill="hold"/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3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3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6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3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3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8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3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2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3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600"/>
                            </p:stCondLst>
                            <p:childTnLst>
                              <p:par>
                                <p:cTn id="1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6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300"/>
                                        <p:tgtEl>
                                          <p:spTgt spid="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3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5" fill="hold"/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3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6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3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4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5" dur="3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300"/>
                            </p:stCondLst>
                            <p:childTnLst>
                              <p:par>
                                <p:cTn id="1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8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9" dur="3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6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2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3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" grpId="0" animBg="1" advAuto="0"/>
      <p:bldP spid="439" grpId="0" animBg="1" advAuto="0"/>
      <p:bldP spid="442" grpId="0" animBg="1" advAuto="0"/>
      <p:bldP spid="445" grpId="0" animBg="1" advAuto="0"/>
      <p:bldP spid="448" grpId="0" animBg="1" advAuto="0"/>
      <p:bldP spid="451" grpId="0" animBg="1" advAuto="0"/>
      <p:bldP spid="454" grpId="0" animBg="1" advAuto="0"/>
      <p:bldP spid="457" grpId="0" animBg="1" advAuto="0"/>
      <p:bldP spid="460" grpId="0" animBg="1" advAuto="0"/>
      <p:bldP spid="463" grpId="0" animBg="1" advAuto="0"/>
      <p:bldP spid="466" grpId="0" animBg="1" advAuto="0"/>
      <p:bldP spid="469" grpId="0" animBg="1" advAuto="0"/>
      <p:bldP spid="472" grpId="0" animBg="1" advAuto="0"/>
      <p:bldP spid="475" grpId="0" animBg="1" advAuto="0"/>
      <p:bldP spid="478" grpId="0" animBg="1" advAuto="0"/>
      <p:bldP spid="481" grpId="0" animBg="1" advAuto="0"/>
      <p:bldP spid="484" grpId="0" animBg="1" advAuto="0"/>
      <p:bldP spid="487" grpId="0" animBg="1" advAuto="0"/>
      <p:bldP spid="490" grpId="0" animBg="1" advAuto="0"/>
      <p:bldP spid="493" grpId="0" animBg="1" advAuto="0"/>
      <p:bldP spid="496" grpId="0" animBg="1" advAuto="0"/>
      <p:bldP spid="499" grpId="0" animBg="1" advAuto="0"/>
      <p:bldP spid="502" grpId="0" animBg="1" advAuto="0"/>
      <p:bldP spid="505" grpId="0" animBg="1" advAuto="0"/>
      <p:bldP spid="508" grpId="0" animBg="1" advAuto="0"/>
      <p:bldP spid="511" grpId="0" animBg="1" advAuto="0"/>
      <p:bldP spid="514" grpId="0" animBg="1" advAuto="0"/>
      <p:bldP spid="517" grpId="0" animBg="1" advAuto="0"/>
      <p:bldP spid="520" grpId="0" animBg="1" advAuto="0"/>
      <p:bldP spid="523" grpId="0" animBg="1" advAuto="0"/>
      <p:bldP spid="526" grpId="0" animBg="1" advAuto="0"/>
      <p:bldP spid="529" grpId="0" animBg="1" advAuto="0"/>
      <p:bldP spid="532" grpId="0" animBg="1" advAuto="0"/>
      <p:bldP spid="535" grpId="0" animBg="1" advAuto="0"/>
      <p:bldP spid="538" grpId="0" animBg="1" advAuto="0"/>
      <p:bldP spid="541" grpId="0" animBg="1" advAuto="0"/>
      <p:bldP spid="7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1C228-8B74-69BE-C42A-BEA615C33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2">
            <a:extLst>
              <a:ext uri="{FF2B5EF4-FFF2-40B4-BE49-F238E27FC236}">
                <a16:creationId xmlns:a16="http://schemas.microsoft.com/office/drawing/2014/main" id="{C06E9FE6-20D7-665C-A78D-08894FC4092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71" r="-3571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CF16E1AB-5CC2-5B8B-2E7F-4BA93D5AB240}"/>
              </a:ext>
            </a:extLst>
          </p:cNvPr>
          <p:cNvSpPr/>
          <p:nvPr/>
        </p:nvSpPr>
        <p:spPr>
          <a:xfrm>
            <a:off x="581561" y="2461800"/>
            <a:ext cx="7240851" cy="2815551"/>
          </a:xfrm>
          <a:custGeom>
            <a:avLst/>
            <a:gdLst/>
            <a:ahLst/>
            <a:cxnLst/>
            <a:rect l="l" t="t" r="r" b="b"/>
            <a:pathLst>
              <a:path w="7240851" h="2815551">
                <a:moveTo>
                  <a:pt x="0" y="0"/>
                </a:moveTo>
                <a:lnTo>
                  <a:pt x="7240851" y="0"/>
                </a:lnTo>
                <a:lnTo>
                  <a:pt x="7240851" y="2815551"/>
                </a:lnTo>
                <a:lnTo>
                  <a:pt x="0" y="28155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5659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FD1B6F06-1822-6CBC-14CD-F0A7871C0416}"/>
              </a:ext>
            </a:extLst>
          </p:cNvPr>
          <p:cNvSpPr/>
          <p:nvPr/>
        </p:nvSpPr>
        <p:spPr>
          <a:xfrm>
            <a:off x="9565417" y="2461800"/>
            <a:ext cx="8075770" cy="2875946"/>
          </a:xfrm>
          <a:custGeom>
            <a:avLst/>
            <a:gdLst/>
            <a:ahLst/>
            <a:cxnLst/>
            <a:rect l="l" t="t" r="r" b="b"/>
            <a:pathLst>
              <a:path w="8075770" h="2875946">
                <a:moveTo>
                  <a:pt x="0" y="0"/>
                </a:moveTo>
                <a:lnTo>
                  <a:pt x="8075769" y="0"/>
                </a:lnTo>
                <a:lnTo>
                  <a:pt x="8075769" y="2875946"/>
                </a:lnTo>
                <a:lnTo>
                  <a:pt x="0" y="28759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0924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1F8B12B-90D7-99DF-D95B-2E3B646E8C9E}"/>
              </a:ext>
            </a:extLst>
          </p:cNvPr>
          <p:cNvSpPr/>
          <p:nvPr/>
        </p:nvSpPr>
        <p:spPr>
          <a:xfrm rot="5400000">
            <a:off x="5630136" y="3206499"/>
            <a:ext cx="6180918" cy="301320"/>
          </a:xfrm>
          <a:custGeom>
            <a:avLst/>
            <a:gdLst/>
            <a:ahLst/>
            <a:cxnLst/>
            <a:rect l="l" t="t" r="r" b="b"/>
            <a:pathLst>
              <a:path w="6180918" h="301320">
                <a:moveTo>
                  <a:pt x="0" y="0"/>
                </a:moveTo>
                <a:lnTo>
                  <a:pt x="6180918" y="0"/>
                </a:lnTo>
                <a:lnTo>
                  <a:pt x="6180918" y="301319"/>
                </a:lnTo>
                <a:lnTo>
                  <a:pt x="0" y="30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A7D7B5F-74E5-915C-97A2-EA2B4B7DF584}"/>
              </a:ext>
            </a:extLst>
          </p:cNvPr>
          <p:cNvSpPr/>
          <p:nvPr/>
        </p:nvSpPr>
        <p:spPr>
          <a:xfrm>
            <a:off x="0" y="6052686"/>
            <a:ext cx="18288000" cy="1014412"/>
          </a:xfrm>
          <a:custGeom>
            <a:avLst/>
            <a:gdLst/>
            <a:ahLst/>
            <a:cxnLst/>
            <a:rect l="l" t="t" r="r" b="b"/>
            <a:pathLst>
              <a:path w="18288000" h="1014412">
                <a:moveTo>
                  <a:pt x="0" y="0"/>
                </a:moveTo>
                <a:lnTo>
                  <a:pt x="18288000" y="0"/>
                </a:lnTo>
                <a:lnTo>
                  <a:pt x="18288000" y="1014412"/>
                </a:lnTo>
                <a:lnTo>
                  <a:pt x="0" y="10144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6338" b="-6338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A5E7F9B9-CF8A-0E20-774C-3AA12DD53526}"/>
              </a:ext>
            </a:extLst>
          </p:cNvPr>
          <p:cNvSpPr/>
          <p:nvPr/>
        </p:nvSpPr>
        <p:spPr>
          <a:xfrm rot="-5400000">
            <a:off x="5902881" y="4169853"/>
            <a:ext cx="6180918" cy="301320"/>
          </a:xfrm>
          <a:custGeom>
            <a:avLst/>
            <a:gdLst/>
            <a:ahLst/>
            <a:cxnLst/>
            <a:rect l="l" t="t" r="r" b="b"/>
            <a:pathLst>
              <a:path w="6180918" h="301320">
                <a:moveTo>
                  <a:pt x="0" y="0"/>
                </a:moveTo>
                <a:lnTo>
                  <a:pt x="6180918" y="0"/>
                </a:lnTo>
                <a:lnTo>
                  <a:pt x="6180918" y="301319"/>
                </a:lnTo>
                <a:lnTo>
                  <a:pt x="0" y="301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E6938DD0-9850-B83F-6663-F8A71640672A}"/>
              </a:ext>
            </a:extLst>
          </p:cNvPr>
          <p:cNvSpPr/>
          <p:nvPr/>
        </p:nvSpPr>
        <p:spPr>
          <a:xfrm>
            <a:off x="333995" y="8958639"/>
            <a:ext cx="1199732" cy="1206627"/>
          </a:xfrm>
          <a:custGeom>
            <a:avLst/>
            <a:gdLst/>
            <a:ahLst/>
            <a:cxnLst/>
            <a:rect l="l" t="t" r="r" b="b"/>
            <a:pathLst>
              <a:path w="1199732" h="1206627">
                <a:moveTo>
                  <a:pt x="0" y="0"/>
                </a:moveTo>
                <a:lnTo>
                  <a:pt x="1199732" y="0"/>
                </a:lnTo>
                <a:lnTo>
                  <a:pt x="1199732" y="1206627"/>
                </a:lnTo>
                <a:lnTo>
                  <a:pt x="0" y="12066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12" name="TextBox 12">
            <a:extLst>
              <a:ext uri="{FF2B5EF4-FFF2-40B4-BE49-F238E27FC236}">
                <a16:creationId xmlns:a16="http://schemas.microsoft.com/office/drawing/2014/main" id="{98213FFA-DFB6-66C5-2039-80A1D297CC63}"/>
              </a:ext>
            </a:extLst>
          </p:cNvPr>
          <p:cNvSpPr txBox="1"/>
          <p:nvPr/>
        </p:nvSpPr>
        <p:spPr>
          <a:xfrm>
            <a:off x="0" y="194360"/>
            <a:ext cx="18288000" cy="841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99"/>
              </a:lnSpc>
            </a:pPr>
            <a:r>
              <a:rPr lang="es-ES_tradnl" sz="4999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NOS ACTIVAMOS CON SÓLO </a:t>
            </a:r>
            <a:r>
              <a:rPr lang="es-ES_tradnl" sz="4999" b="1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40</a:t>
            </a:r>
            <a:r>
              <a:rPr lang="es-ES_tradnl" sz="4999" dirty="0">
                <a:solidFill>
                  <a:srgbClr val="161617"/>
                </a:solidFill>
                <a:latin typeface="Poppins"/>
                <a:ea typeface="Poppins"/>
                <a:cs typeface="Poppins"/>
                <a:sym typeface="Poppins"/>
              </a:rPr>
              <a:t> PUNTOS CADA 4 SEMANAS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5854929D-AE21-C74B-AB77-B25FD04FD44B}"/>
              </a:ext>
            </a:extLst>
          </p:cNvPr>
          <p:cNvSpPr txBox="1"/>
          <p:nvPr/>
        </p:nvSpPr>
        <p:spPr>
          <a:xfrm>
            <a:off x="0" y="1440925"/>
            <a:ext cx="8403974" cy="87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s-ES_tradnl" sz="5036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1 Línea Select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4155C529-69AB-9C0D-5ECB-D41DD9C6D926}"/>
              </a:ext>
            </a:extLst>
          </p:cNvPr>
          <p:cNvSpPr txBox="1"/>
          <p:nvPr/>
        </p:nvSpPr>
        <p:spPr>
          <a:xfrm>
            <a:off x="9306805" y="1440925"/>
            <a:ext cx="8981195" cy="872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0"/>
              </a:lnSpc>
            </a:pPr>
            <a:r>
              <a:rPr lang="es-ES_tradnl" sz="5036" dirty="0">
                <a:solidFill>
                  <a:srgbClr val="260EB8"/>
                </a:solidFill>
                <a:latin typeface="Open Sans"/>
                <a:ea typeface="Open Sans"/>
                <a:cs typeface="Open Sans"/>
                <a:sym typeface="Open Sans"/>
              </a:rPr>
              <a:t>2 Línea Premium</a:t>
            </a:r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81CA628-E760-2260-C8C3-59DFC929C9EE}"/>
              </a:ext>
            </a:extLst>
          </p:cNvPr>
          <p:cNvSpPr txBox="1"/>
          <p:nvPr/>
        </p:nvSpPr>
        <p:spPr>
          <a:xfrm>
            <a:off x="0" y="5201151"/>
            <a:ext cx="8403974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40 PUNTOS CADA UNO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6C8E0EE-EB41-FCA7-7BD8-331F49AC53FE}"/>
              </a:ext>
            </a:extLst>
          </p:cNvPr>
          <p:cNvSpPr txBox="1"/>
          <p:nvPr/>
        </p:nvSpPr>
        <p:spPr>
          <a:xfrm>
            <a:off x="9565417" y="5201151"/>
            <a:ext cx="8722583" cy="708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20 PUNTOS CADA UNO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5D9AE230-506A-2AED-B879-72217A96995B}"/>
              </a:ext>
            </a:extLst>
          </p:cNvPr>
          <p:cNvSpPr txBox="1"/>
          <p:nvPr/>
        </p:nvSpPr>
        <p:spPr>
          <a:xfrm>
            <a:off x="-1" y="6890548"/>
            <a:ext cx="8871255" cy="1395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b="1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$75 USD </a:t>
            </a: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Aprox.</a:t>
            </a:r>
            <a:br>
              <a:rPr lang="es-ES_tradnl" sz="4199" b="1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s-ES_tradnl" sz="3600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1 Producto incluido</a:t>
            </a:r>
            <a:endParaRPr lang="es-ES_tradnl" sz="4199" dirty="0">
              <a:solidFill>
                <a:srgbClr val="080405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66A4116E-ECC0-9375-B4B7-F94B5B74C57F}"/>
              </a:ext>
            </a:extLst>
          </p:cNvPr>
          <p:cNvSpPr txBox="1"/>
          <p:nvPr/>
        </p:nvSpPr>
        <p:spPr>
          <a:xfrm>
            <a:off x="9044291" y="6884705"/>
            <a:ext cx="8871255" cy="13958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459"/>
              </a:lnSpc>
            </a:pPr>
            <a:r>
              <a:rPr lang="es-ES_tradnl" sz="4199" b="1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$90 USD </a:t>
            </a:r>
            <a:r>
              <a:rPr lang="es-ES_tradnl" sz="4199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Aprox.</a:t>
            </a:r>
          </a:p>
          <a:p>
            <a:pPr marL="0" lvl="0" indent="0" algn="ctr">
              <a:lnSpc>
                <a:spcPts val="5459"/>
              </a:lnSpc>
            </a:pPr>
            <a:r>
              <a:rPr lang="es-ES_tradnl" sz="3600" dirty="0">
                <a:solidFill>
                  <a:srgbClr val="080405"/>
                </a:solidFill>
                <a:latin typeface="Poppins"/>
                <a:ea typeface="Poppins"/>
                <a:cs typeface="Poppins"/>
                <a:sym typeface="Poppins"/>
              </a:rPr>
              <a:t>2 Productos incluidos</a:t>
            </a:r>
          </a:p>
        </p:txBody>
      </p:sp>
      <p:sp>
        <p:nvSpPr>
          <p:cNvPr id="20" name="¡¡¡TE INSCRIBES!!!">
            <a:extLst>
              <a:ext uri="{FF2B5EF4-FFF2-40B4-BE49-F238E27FC236}">
                <a16:creationId xmlns:a16="http://schemas.microsoft.com/office/drawing/2014/main" id="{9D8D7A30-9D94-4775-47F4-4EE4C84854D4}"/>
              </a:ext>
            </a:extLst>
          </p:cNvPr>
          <p:cNvSpPr txBox="1"/>
          <p:nvPr/>
        </p:nvSpPr>
        <p:spPr>
          <a:xfrm>
            <a:off x="4932063" y="9643572"/>
            <a:ext cx="8122553" cy="5078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defRPr sz="5200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 defTabSz="619125" hangingPunct="0">
              <a:defRPr/>
            </a:pPr>
            <a:r>
              <a:rPr lang="es-ES_tradnl" sz="2800" i="1" kern="0" noProof="1">
                <a:solidFill>
                  <a:srgbClr val="000000"/>
                </a:solidFill>
                <a:latin typeface="Corbel" panose="020B0503020204020204" pitchFamily="34" charset="0"/>
                <a:cs typeface="Consolas" panose="020B0609020204030204" pitchFamily="49" charset="0"/>
              </a:rPr>
              <a:t>Verifica los valores exactos para tu país</a:t>
            </a:r>
          </a:p>
        </p:txBody>
      </p:sp>
      <p:pic>
        <p:nvPicPr>
          <p:cNvPr id="2" name="Picture 4" descr="Logotipo de la FDA PNG, vectores, descarga gratuita">
            <a:extLst>
              <a:ext uri="{FF2B5EF4-FFF2-40B4-BE49-F238E27FC236}">
                <a16:creationId xmlns:a16="http://schemas.microsoft.com/office/drawing/2014/main" id="{E2ED4D37-BEDA-6368-89E5-3434D3594C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39" b="20135"/>
          <a:stretch>
            <a:fillRect/>
          </a:stretch>
        </p:blipFill>
        <p:spPr bwMode="auto">
          <a:xfrm>
            <a:off x="7701258" y="5460418"/>
            <a:ext cx="2339992" cy="1406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729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7334D-089A-72FF-535F-EBA8AB3C78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C5DBFAFE-3FC1-45DC-B0BC-8A21F138F75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2223" b="-21109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7EFB74F8-BF64-FA06-8DB2-27498228ECE8}"/>
              </a:ext>
            </a:extLst>
          </p:cNvPr>
          <p:cNvSpPr/>
          <p:nvPr/>
        </p:nvSpPr>
        <p:spPr>
          <a:xfrm>
            <a:off x="1779046" y="3086100"/>
            <a:ext cx="3451044" cy="2936700"/>
          </a:xfrm>
          <a:custGeom>
            <a:avLst/>
            <a:gdLst/>
            <a:ahLst/>
            <a:cxnLst/>
            <a:rect l="l" t="t" r="r" b="b"/>
            <a:pathLst>
              <a:path w="2736718" h="2479500">
                <a:moveTo>
                  <a:pt x="0" y="0"/>
                </a:moveTo>
                <a:lnTo>
                  <a:pt x="2736719" y="0"/>
                </a:lnTo>
                <a:lnTo>
                  <a:pt x="2736719" y="2479500"/>
                </a:lnTo>
                <a:lnTo>
                  <a:pt x="0" y="24795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0388" r="-34699" b="-18894"/>
            </a:stretch>
          </a:blipFill>
        </p:spPr>
        <p:txBody>
          <a:bodyPr/>
          <a:lstStyle/>
          <a:p>
            <a:endParaRPr lang="es-ES_tradnl" dirty="0"/>
          </a:p>
        </p:txBody>
      </p:sp>
      <p:sp>
        <p:nvSpPr>
          <p:cNvPr id="8" name="Imagina una Oportunidad donde…">
            <a:extLst>
              <a:ext uri="{FF2B5EF4-FFF2-40B4-BE49-F238E27FC236}">
                <a16:creationId xmlns:a16="http://schemas.microsoft.com/office/drawing/2014/main" id="{CC955378-5032-CE52-4767-CF724285638D}"/>
              </a:ext>
            </a:extLst>
          </p:cNvPr>
          <p:cNvSpPr txBox="1"/>
          <p:nvPr/>
        </p:nvSpPr>
        <p:spPr>
          <a:xfrm>
            <a:off x="1806755" y="6286500"/>
            <a:ext cx="3451045" cy="454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l">
              <a:lnSpc>
                <a:spcPct val="60000"/>
              </a:lnSpc>
              <a:defRPr sz="5100" i="1">
                <a:solidFill>
                  <a:srgbClr val="5E5E5E"/>
                </a:solidFill>
                <a:latin typeface="Gotham Bold"/>
                <a:ea typeface="Gotham Bold"/>
                <a:cs typeface="Gotham Bold"/>
                <a:sym typeface="Gotham Bold"/>
              </a:defRPr>
            </a:lvl1pPr>
          </a:lstStyle>
          <a:p>
            <a:pPr algn="ctr"/>
            <a:r>
              <a:rPr lang="es-ES_tradnl" sz="3600" i="0" spc="225" dirty="0">
                <a:solidFill>
                  <a:srgbClr val="FFFFFF"/>
                </a:solidFill>
                <a:latin typeface="Aptos" panose="020B0004020202020204" pitchFamily="34" charset="0"/>
                <a:cs typeface="+mn-cs"/>
              </a:rPr>
              <a:t>Desde 2019 </a:t>
            </a:r>
          </a:p>
        </p:txBody>
      </p:sp>
    </p:spTree>
    <p:extLst>
      <p:ext uri="{BB962C8B-B14F-4D97-AF65-F5344CB8AC3E}">
        <p14:creationId xmlns:p14="http://schemas.microsoft.com/office/powerpoint/2010/main" val="3347650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1051</TotalTime>
  <Words>258</Words>
  <Application>Microsoft Macintosh PowerPoint</Application>
  <PresentationFormat>Personalizado</PresentationFormat>
  <Paragraphs>92</Paragraphs>
  <Slides>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21" baseType="lpstr">
      <vt:lpstr>Corbel</vt:lpstr>
      <vt:lpstr>Calibri</vt:lpstr>
      <vt:lpstr>Aptos</vt:lpstr>
      <vt:lpstr>Poppins Ultra-Bold</vt:lpstr>
      <vt:lpstr>Graphik-Medium</vt:lpstr>
      <vt:lpstr>Open Sans Bold</vt:lpstr>
      <vt:lpstr>Arial</vt:lpstr>
      <vt:lpstr>Open Sans</vt:lpstr>
      <vt:lpstr>Poppins</vt:lpstr>
      <vt:lpstr>Belleza</vt:lpstr>
      <vt:lpstr>Optima</vt:lpstr>
      <vt:lpstr>Arial Rounded MT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digital</dc:title>
  <cp:lastModifiedBy>Office</cp:lastModifiedBy>
  <cp:revision>6</cp:revision>
  <dcterms:created xsi:type="dcterms:W3CDTF">2006-08-16T00:00:00Z</dcterms:created>
  <dcterms:modified xsi:type="dcterms:W3CDTF">2025-07-06T15:03:53Z</dcterms:modified>
  <dc:identifier>DAGqG55s-pk</dc:identifier>
</cp:coreProperties>
</file>