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1553" r:id="rId10"/>
    <p:sldId id="268" r:id="rId11"/>
    <p:sldId id="1554" r:id="rId12"/>
    <p:sldId id="1559" r:id="rId13"/>
    <p:sldId id="1571" r:id="rId14"/>
    <p:sldId id="270" r:id="rId15"/>
    <p:sldId id="266" r:id="rId16"/>
    <p:sldId id="269" r:id="rId17"/>
    <p:sldId id="1573" r:id="rId18"/>
    <p:sldId id="271" r:id="rId19"/>
    <p:sldId id="272" r:id="rId20"/>
    <p:sldId id="1574" r:id="rId21"/>
    <p:sldId id="1575" r:id="rId22"/>
    <p:sldId id="1566" r:id="rId23"/>
    <p:sldId id="1572" r:id="rId24"/>
  </p:sldIdLst>
  <p:sldSz cx="18288000" cy="10287000"/>
  <p:notesSz cx="6858000" cy="9144000"/>
  <p:embeddedFontLst>
    <p:embeddedFont>
      <p:font typeface="Arial Black" panose="020B0604020202020204" pitchFamily="34" charset="0"/>
      <p:bold r:id="rId26"/>
    </p:embeddedFont>
    <p:embeddedFont>
      <p:font typeface="Belleza" panose="02000503050000020003" pitchFamily="2" charset="77"/>
      <p:regular r:id="rId27"/>
    </p:embeddedFont>
    <p:embeddedFont>
      <p:font typeface="Corbel" panose="020B0503020204020204" pitchFamily="34" charset="0"/>
      <p:regular r:id="rId28"/>
      <p:bold r:id="rId29"/>
      <p:italic r:id="rId30"/>
      <p:boldItalic r:id="rId31"/>
    </p:embeddedFont>
    <p:embeddedFont>
      <p:font typeface="Graphik-Medium" panose="020B0503030202060203" pitchFamily="34" charset="77"/>
      <p:regular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Open Sans Bold" panose="020B0806030504020204" pitchFamily="34" charset="0"/>
      <p:regular r:id="rId37"/>
      <p:bold r:id="rId38"/>
    </p:embeddedFont>
    <p:embeddedFont>
      <p:font typeface="Poppins" pitchFamily="2" charset="77"/>
      <p:regular r:id="rId39"/>
      <p:bold r:id="rId40"/>
      <p:italic r:id="rId41"/>
      <p:boldItalic r:id="rId42"/>
    </p:embeddedFont>
    <p:embeddedFont>
      <p:font typeface="Poppins Ultra-Bold" pitchFamily="2" charset="77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07" autoAdjust="0"/>
    <p:restoredTop sz="94558" autoAdjust="0"/>
  </p:normalViewPr>
  <p:slideViewPr>
    <p:cSldViewPr>
      <p:cViewPr varScale="1">
        <p:scale>
          <a:sx n="51" d="100"/>
          <a:sy n="51" d="100"/>
        </p:scale>
        <p:origin x="256" y="7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EB64B-BDB6-EE42-A886-711C64551827}" type="datetimeFigureOut">
              <a:rPr lang="es-ES_tradnl" smtClean="0"/>
              <a:t>5/7/25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86A84-8BF2-F349-9E3B-7E9645504C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30349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87239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952500" y="2466975"/>
            <a:ext cx="16383000" cy="2909591"/>
          </a:xfrm>
          <a:prstGeom prst="rect">
            <a:avLst/>
          </a:prstGeom>
        </p:spPr>
        <p:txBody>
          <a:bodyPr/>
          <a:lstStyle>
            <a:lvl1pPr defTabSz="1828754">
              <a:lnSpc>
                <a:spcPct val="90000"/>
              </a:lnSpc>
              <a:defRPr sz="8700" spc="-261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</a:defRPr>
            </a:lvl1pPr>
          </a:lstStyle>
          <a:p>
            <a:r>
              <a:t>Título de presentación</a:t>
            </a:r>
          </a:p>
        </p:txBody>
      </p:sp>
      <p:sp>
        <p:nvSpPr>
          <p:cNvPr id="12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52500" y="9120322"/>
            <a:ext cx="16383000" cy="520542"/>
          </a:xfrm>
          <a:prstGeom prst="rect">
            <a:avLst/>
          </a:prstGeom>
        </p:spPr>
        <p:txBody>
          <a:bodyPr/>
          <a:lstStyle>
            <a:lvl1pPr marL="0" indent="0" algn="ctr" defTabSz="619125">
              <a:spcBef>
                <a:spcPts val="0"/>
              </a:spcBef>
              <a:buClrTx/>
              <a:buSzTx/>
              <a:buNone/>
              <a:defRPr sz="2625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Autor y fecha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52500" y="5238750"/>
            <a:ext cx="16383000" cy="1884264"/>
          </a:xfrm>
          <a:prstGeom prst="rect">
            <a:avLst/>
          </a:prstGeom>
        </p:spPr>
        <p:txBody>
          <a:bodyPr/>
          <a:lstStyle>
            <a:lvl1pPr marL="0" indent="0" algn="ctr" defTabSz="619125">
              <a:spcBef>
                <a:spcPts val="0"/>
              </a:spcBef>
              <a:buClrTx/>
              <a:buSzTx/>
              <a:buNone/>
              <a:defRPr sz="4800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  <a:lvl2pPr marL="0" indent="0" algn="ctr" defTabSz="619125">
              <a:spcBef>
                <a:spcPts val="0"/>
              </a:spcBef>
              <a:buClrTx/>
              <a:buSzTx/>
              <a:buNone/>
              <a:defRPr sz="4800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2pPr>
            <a:lvl3pPr marL="0" indent="0" algn="ctr" defTabSz="619125">
              <a:spcBef>
                <a:spcPts val="0"/>
              </a:spcBef>
              <a:buClrTx/>
              <a:buSzTx/>
              <a:buNone/>
              <a:defRPr sz="4800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3pPr>
            <a:lvl4pPr marL="0" indent="0" algn="ctr" defTabSz="619125">
              <a:spcBef>
                <a:spcPts val="0"/>
              </a:spcBef>
              <a:buClrTx/>
              <a:buSzTx/>
              <a:buNone/>
              <a:defRPr sz="4800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4pPr>
            <a:lvl5pPr marL="0" indent="0" algn="ctr" defTabSz="619125">
              <a:spcBef>
                <a:spcPts val="0"/>
              </a:spcBef>
              <a:buClrTx/>
              <a:buSzTx/>
              <a:buNone/>
              <a:defRPr sz="4800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488175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12" Type="http://schemas.openxmlformats.org/officeDocument/2006/relationships/image" Target="../media/image24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sv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jpe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223" b="-21109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3" name="Freeform 3"/>
          <p:cNvSpPr/>
          <p:nvPr/>
        </p:nvSpPr>
        <p:spPr>
          <a:xfrm>
            <a:off x="373880" y="251820"/>
            <a:ext cx="2736718" cy="2479500"/>
          </a:xfrm>
          <a:custGeom>
            <a:avLst/>
            <a:gdLst/>
            <a:ahLst/>
            <a:cxnLst/>
            <a:rect l="l" t="t" r="r" b="b"/>
            <a:pathLst>
              <a:path w="2736718" h="2479500">
                <a:moveTo>
                  <a:pt x="0" y="0"/>
                </a:moveTo>
                <a:lnTo>
                  <a:pt x="2736719" y="0"/>
                </a:lnTo>
                <a:lnTo>
                  <a:pt x="2736719" y="2479500"/>
                </a:lnTo>
                <a:lnTo>
                  <a:pt x="0" y="2479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388" r="-34699" b="-18894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4" name="TextBox 4"/>
          <p:cNvSpPr txBox="1"/>
          <p:nvPr/>
        </p:nvSpPr>
        <p:spPr>
          <a:xfrm>
            <a:off x="0" y="5868579"/>
            <a:ext cx="7427466" cy="155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004"/>
              </a:lnSpc>
              <a:spcBef>
                <a:spcPct val="0"/>
              </a:spcBef>
            </a:pPr>
            <a:r>
              <a:rPr lang="es-ES_tradnl" sz="10895" b="1" dirty="0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NEGOCIO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4466046"/>
            <a:ext cx="7971565" cy="1503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904"/>
              </a:lnSpc>
              <a:spcBef>
                <a:spcPct val="0"/>
              </a:spcBef>
            </a:pPr>
            <a:r>
              <a:rPr lang="es-ES_tradnl" sz="9600" spc="-230" dirty="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Presentación de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759FC-46B9-D263-80AF-DC3A56E1E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2EED0A9-164D-9520-6EC0-B000112B18E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r="-3571"/>
            </a:stretch>
          </a:blipFill>
        </p:spPr>
        <p:txBody>
          <a:bodyPr/>
          <a:lstStyle/>
          <a:p>
            <a:endParaRPr lang="es-ES_tradnl" dirty="0"/>
          </a:p>
        </p:txBody>
      </p:sp>
      <p:pic>
        <p:nvPicPr>
          <p:cNvPr id="89" name="60.png" descr="60.png">
            <a:extLst>
              <a:ext uri="{FF2B5EF4-FFF2-40B4-BE49-F238E27FC236}">
                <a16:creationId xmlns:a16="http://schemas.microsoft.com/office/drawing/2014/main" id="{EE77A4F2-3ED0-4D9A-A15D-9329BB495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FONDO…">
            <a:extLst>
              <a:ext uri="{FF2B5EF4-FFF2-40B4-BE49-F238E27FC236}">
                <a16:creationId xmlns:a16="http://schemas.microsoft.com/office/drawing/2014/main" id="{AF49820D-1083-EA85-CD53-ADCF9FE8671C}"/>
              </a:ext>
            </a:extLst>
          </p:cNvPr>
          <p:cNvSpPr txBox="1"/>
          <p:nvPr/>
        </p:nvSpPr>
        <p:spPr>
          <a:xfrm>
            <a:off x="33134" y="1949046"/>
            <a:ext cx="6215266" cy="908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81000">
              <a:lnSpc>
                <a:spcPct val="60000"/>
              </a:lnSpc>
              <a:defRPr sz="129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lang="es-ES_tradnl" sz="8000" b="1" dirty="0">
                <a:latin typeface="Optima" panose="02000503060000020004" pitchFamily="2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517201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4FEA6-9487-E331-4123-E52FC3136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AFA704A-50F9-600D-B9BA-3EDE6BE95A7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r="-3571"/>
            </a:stretch>
          </a:blipFill>
        </p:spPr>
        <p:txBody>
          <a:bodyPr/>
          <a:lstStyle/>
          <a:p>
            <a:endParaRPr lang="es-ES_tradnl" dirty="0"/>
          </a:p>
        </p:txBody>
      </p:sp>
      <p:pic>
        <p:nvPicPr>
          <p:cNvPr id="3" name="61.png" descr="61.png">
            <a:extLst>
              <a:ext uri="{FF2B5EF4-FFF2-40B4-BE49-F238E27FC236}">
                <a16:creationId xmlns:a16="http://schemas.microsoft.com/office/drawing/2014/main" id="{D1D146F8-AADA-B22D-3357-CA8C4E6ABA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3704"/>
          <a:stretch>
            <a:fillRect/>
          </a:stretch>
        </p:blipFill>
        <p:spPr>
          <a:xfrm>
            <a:off x="0" y="0"/>
            <a:ext cx="18288000" cy="47625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FONDO…">
            <a:extLst>
              <a:ext uri="{FF2B5EF4-FFF2-40B4-BE49-F238E27FC236}">
                <a16:creationId xmlns:a16="http://schemas.microsoft.com/office/drawing/2014/main" id="{10A328F7-DC36-7C2D-82D6-50FA64B20075}"/>
              </a:ext>
            </a:extLst>
          </p:cNvPr>
          <p:cNvSpPr txBox="1"/>
          <p:nvPr/>
        </p:nvSpPr>
        <p:spPr>
          <a:xfrm>
            <a:off x="228600" y="1242524"/>
            <a:ext cx="6215266" cy="700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81000">
              <a:lnSpc>
                <a:spcPct val="60000"/>
              </a:lnSpc>
              <a:defRPr sz="129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lang="es-ES_tradnl" sz="6000" b="1" dirty="0">
                <a:latin typeface="Optima" panose="02000503060000020004" pitchFamily="2" charset="0"/>
              </a:rPr>
              <a:t>4.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4B1CC1A-45AF-4493-001E-CF71AD2AB1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168674"/>
              </p:ext>
            </p:extLst>
          </p:nvPr>
        </p:nvGraphicFramePr>
        <p:xfrm>
          <a:off x="3009900" y="4762500"/>
          <a:ext cx="12077700" cy="5206214"/>
        </p:xfrm>
        <a:graphic>
          <a:graphicData uri="http://schemas.openxmlformats.org/drawingml/2006/table">
            <a:tbl>
              <a:tblPr/>
              <a:tblGrid>
                <a:gridCol w="2426775">
                  <a:extLst>
                    <a:ext uri="{9D8B030D-6E8A-4147-A177-3AD203B41FA5}">
                      <a16:colId xmlns:a16="http://schemas.microsoft.com/office/drawing/2014/main" val="1269712680"/>
                    </a:ext>
                  </a:extLst>
                </a:gridCol>
                <a:gridCol w="1932432">
                  <a:extLst>
                    <a:ext uri="{9D8B030D-6E8A-4147-A177-3AD203B41FA5}">
                      <a16:colId xmlns:a16="http://schemas.microsoft.com/office/drawing/2014/main" val="2347475868"/>
                    </a:ext>
                  </a:extLst>
                </a:gridCol>
                <a:gridCol w="1932432">
                  <a:extLst>
                    <a:ext uri="{9D8B030D-6E8A-4147-A177-3AD203B41FA5}">
                      <a16:colId xmlns:a16="http://schemas.microsoft.com/office/drawing/2014/main" val="3532507050"/>
                    </a:ext>
                  </a:extLst>
                </a:gridCol>
                <a:gridCol w="1932432">
                  <a:extLst>
                    <a:ext uri="{9D8B030D-6E8A-4147-A177-3AD203B41FA5}">
                      <a16:colId xmlns:a16="http://schemas.microsoft.com/office/drawing/2014/main" val="2067610675"/>
                    </a:ext>
                  </a:extLst>
                </a:gridCol>
                <a:gridCol w="1932432">
                  <a:extLst>
                    <a:ext uri="{9D8B030D-6E8A-4147-A177-3AD203B41FA5}">
                      <a16:colId xmlns:a16="http://schemas.microsoft.com/office/drawing/2014/main" val="1521294427"/>
                    </a:ext>
                  </a:extLst>
                </a:gridCol>
                <a:gridCol w="1921197">
                  <a:extLst>
                    <a:ext uri="{9D8B030D-6E8A-4147-A177-3AD203B41FA5}">
                      <a16:colId xmlns:a16="http://schemas.microsoft.com/office/drawing/2014/main" val="2122528579"/>
                    </a:ext>
                  </a:extLst>
                </a:gridCol>
              </a:tblGrid>
              <a:tr h="8660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>
                          <a:solidFill>
                            <a:srgbClr val="7030A0"/>
                          </a:solidFill>
                          <a:effectLst/>
                          <a:latin typeface="Helvetica" pitchFamily="2" charset="0"/>
                        </a:rPr>
                        <a:t>RANGO</a:t>
                      </a:r>
                      <a:endParaRPr lang="es-US" sz="2400" b="1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>
                          <a:solidFill>
                            <a:srgbClr val="7030A0"/>
                          </a:solidFill>
                          <a:effectLst/>
                          <a:latin typeface="Helvetica" pitchFamily="2" charset="0"/>
                        </a:rPr>
                        <a:t>NIVEL 1</a:t>
                      </a:r>
                      <a:endParaRPr lang="es-US" sz="2400" b="1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>
                          <a:solidFill>
                            <a:srgbClr val="7030A0"/>
                          </a:solidFill>
                          <a:effectLst/>
                          <a:latin typeface="Helvetica" pitchFamily="2" charset="0"/>
                        </a:rPr>
                        <a:t>NIVEL 2</a:t>
                      </a:r>
                      <a:endParaRPr lang="es-US" sz="2400" b="1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 dirty="0">
                          <a:solidFill>
                            <a:srgbClr val="7030A0"/>
                          </a:solidFill>
                          <a:effectLst/>
                          <a:latin typeface="Helvetica" pitchFamily="2" charset="0"/>
                        </a:rPr>
                        <a:t>NIVEL 3</a:t>
                      </a:r>
                      <a:endParaRPr lang="es-US" sz="2400" b="1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>
                          <a:solidFill>
                            <a:srgbClr val="7030A0"/>
                          </a:solidFill>
                          <a:effectLst/>
                          <a:latin typeface="Helvetica" pitchFamily="2" charset="0"/>
                        </a:rPr>
                        <a:t>NIVEL 4</a:t>
                      </a:r>
                      <a:endParaRPr lang="es-US" sz="2400" b="1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 dirty="0">
                          <a:solidFill>
                            <a:srgbClr val="7030A0"/>
                          </a:solidFill>
                          <a:effectLst/>
                          <a:latin typeface="Helvetica" pitchFamily="2" charset="0"/>
                        </a:rPr>
                        <a:t>NIVEL 5</a:t>
                      </a:r>
                      <a:endParaRPr lang="es-US" sz="2400" b="1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1374653"/>
                  </a:ext>
                </a:extLst>
              </a:tr>
              <a:tr h="8660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>
                          <a:solidFill>
                            <a:srgbClr val="7030A0"/>
                          </a:solidFill>
                          <a:effectLst/>
                          <a:latin typeface="Helvetica" pitchFamily="2" charset="0"/>
                        </a:rPr>
                        <a:t>EJECUTIVO</a:t>
                      </a:r>
                      <a:endParaRPr lang="es-US" sz="2400" b="1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>
                          <a:solidFill>
                            <a:srgbClr val="4C4C4C"/>
                          </a:solidFill>
                          <a:effectLst/>
                          <a:latin typeface="Helvetica" pitchFamily="2" charset="0"/>
                        </a:rPr>
                        <a:t>25%</a:t>
                      </a:r>
                      <a:endParaRPr lang="es-US" sz="2400" b="1"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s-US" sz="2400" b="1">
                          <a:effectLst/>
                          <a:latin typeface="Helvetica" pitchFamily="2" charset="0"/>
                        </a:rPr>
                      </a:br>
                      <a:endParaRPr lang="es-US" sz="2400" b="1">
                        <a:effectLst/>
                        <a:latin typeface="Helvetica" pitchFamily="2" charset="0"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s-US" sz="2400" b="1">
                          <a:effectLst/>
                          <a:latin typeface="Helvetica" pitchFamily="2" charset="0"/>
                        </a:rPr>
                      </a:br>
                      <a:endParaRPr lang="es-US" sz="2400" b="1">
                        <a:effectLst/>
                        <a:latin typeface="Helvetica" pitchFamily="2" charset="0"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s-US" sz="2400" b="1">
                          <a:effectLst/>
                          <a:latin typeface="Helvetica" pitchFamily="2" charset="0"/>
                        </a:rPr>
                      </a:br>
                      <a:endParaRPr lang="es-US" sz="2400" b="1">
                        <a:effectLst/>
                        <a:latin typeface="Helvetica" pitchFamily="2" charset="0"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s-US" sz="2400" b="1">
                          <a:effectLst/>
                          <a:latin typeface="Helvetica" pitchFamily="2" charset="0"/>
                        </a:rPr>
                      </a:br>
                      <a:endParaRPr lang="es-US" sz="2400" b="1">
                        <a:effectLst/>
                        <a:latin typeface="Helvetica" pitchFamily="2" charset="0"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1844927"/>
                  </a:ext>
                </a:extLst>
              </a:tr>
              <a:tr h="87590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>
                          <a:solidFill>
                            <a:srgbClr val="7030A0"/>
                          </a:solidFill>
                          <a:effectLst/>
                          <a:latin typeface="Helvetica" pitchFamily="2" charset="0"/>
                        </a:rPr>
                        <a:t>BRONCE</a:t>
                      </a:r>
                      <a:endParaRPr lang="es-US" sz="2400" b="1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>
                          <a:solidFill>
                            <a:srgbClr val="4C4C4C"/>
                          </a:solidFill>
                          <a:effectLst/>
                          <a:latin typeface="Helvetica" pitchFamily="2" charset="0"/>
                        </a:rPr>
                        <a:t>25%</a:t>
                      </a:r>
                      <a:endParaRPr lang="es-US" sz="2400" b="1"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>
                          <a:solidFill>
                            <a:srgbClr val="4C4C4C"/>
                          </a:solidFill>
                          <a:effectLst/>
                          <a:latin typeface="Helvetica" pitchFamily="2" charset="0"/>
                        </a:rPr>
                        <a:t>20%</a:t>
                      </a:r>
                      <a:endParaRPr lang="es-US" sz="2400" b="1"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s-US" sz="2400" b="1">
                          <a:effectLst/>
                          <a:latin typeface="Helvetica" pitchFamily="2" charset="0"/>
                        </a:rPr>
                      </a:br>
                      <a:endParaRPr lang="es-US" sz="2400" b="1">
                        <a:effectLst/>
                        <a:latin typeface="Helvetica" pitchFamily="2" charset="0"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s-US" sz="2400" b="1">
                          <a:effectLst/>
                          <a:latin typeface="Helvetica" pitchFamily="2" charset="0"/>
                        </a:rPr>
                      </a:br>
                      <a:endParaRPr lang="es-US" sz="2400" b="1">
                        <a:effectLst/>
                        <a:latin typeface="Helvetica" pitchFamily="2" charset="0"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s-US" sz="2400" b="1">
                          <a:effectLst/>
                          <a:latin typeface="Helvetica" pitchFamily="2" charset="0"/>
                        </a:rPr>
                      </a:br>
                      <a:endParaRPr lang="es-US" sz="2400" b="1">
                        <a:effectLst/>
                        <a:latin typeface="Helvetica" pitchFamily="2" charset="0"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4473280"/>
                  </a:ext>
                </a:extLst>
              </a:tr>
              <a:tr h="8660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>
                          <a:solidFill>
                            <a:srgbClr val="7030A0"/>
                          </a:solidFill>
                          <a:effectLst/>
                          <a:latin typeface="Helvetica" pitchFamily="2" charset="0"/>
                        </a:rPr>
                        <a:t>PLATA</a:t>
                      </a:r>
                      <a:endParaRPr lang="es-US" sz="2400" b="1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>
                          <a:solidFill>
                            <a:srgbClr val="4C4C4C"/>
                          </a:solidFill>
                          <a:effectLst/>
                          <a:latin typeface="Helvetica" pitchFamily="2" charset="0"/>
                        </a:rPr>
                        <a:t>25%</a:t>
                      </a:r>
                      <a:endParaRPr lang="es-US" sz="2400" b="1"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>
                          <a:solidFill>
                            <a:srgbClr val="4C4C4C"/>
                          </a:solidFill>
                          <a:effectLst/>
                          <a:latin typeface="Helvetica" pitchFamily="2" charset="0"/>
                        </a:rPr>
                        <a:t>20%</a:t>
                      </a:r>
                      <a:endParaRPr lang="es-US" sz="2400" b="1"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>
                          <a:solidFill>
                            <a:srgbClr val="4C4C4C"/>
                          </a:solidFill>
                          <a:effectLst/>
                          <a:latin typeface="Helvetica" pitchFamily="2" charset="0"/>
                        </a:rPr>
                        <a:t>10%</a:t>
                      </a:r>
                      <a:endParaRPr lang="es-US" sz="2400" b="1"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s-US" sz="2400" b="1">
                          <a:effectLst/>
                          <a:latin typeface="Helvetica" pitchFamily="2" charset="0"/>
                        </a:rPr>
                      </a:br>
                      <a:endParaRPr lang="es-US" sz="2400" b="1">
                        <a:effectLst/>
                        <a:latin typeface="Helvetica" pitchFamily="2" charset="0"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s-US" sz="2400" b="1">
                          <a:effectLst/>
                          <a:latin typeface="Helvetica" pitchFamily="2" charset="0"/>
                        </a:rPr>
                      </a:br>
                      <a:endParaRPr lang="es-US" sz="2400" b="1">
                        <a:effectLst/>
                        <a:latin typeface="Helvetica" pitchFamily="2" charset="0"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3734395"/>
                  </a:ext>
                </a:extLst>
              </a:tr>
              <a:tr h="8660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>
                          <a:solidFill>
                            <a:srgbClr val="7030A0"/>
                          </a:solidFill>
                          <a:effectLst/>
                          <a:latin typeface="Helvetica" pitchFamily="2" charset="0"/>
                        </a:rPr>
                        <a:t>ORO</a:t>
                      </a:r>
                      <a:endParaRPr lang="es-US" sz="2400" b="1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>
                          <a:solidFill>
                            <a:srgbClr val="4C4C4C"/>
                          </a:solidFill>
                          <a:effectLst/>
                          <a:latin typeface="Helvetica" pitchFamily="2" charset="0"/>
                        </a:rPr>
                        <a:t>25%</a:t>
                      </a:r>
                      <a:endParaRPr lang="es-US" sz="2400" b="1"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>
                          <a:solidFill>
                            <a:srgbClr val="4C4C4C"/>
                          </a:solidFill>
                          <a:effectLst/>
                          <a:latin typeface="Helvetica" pitchFamily="2" charset="0"/>
                        </a:rPr>
                        <a:t>20%</a:t>
                      </a:r>
                      <a:endParaRPr lang="es-US" sz="2400" b="1"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>
                          <a:solidFill>
                            <a:srgbClr val="4C4C4C"/>
                          </a:solidFill>
                          <a:effectLst/>
                          <a:latin typeface="Helvetica" pitchFamily="2" charset="0"/>
                        </a:rPr>
                        <a:t>10%</a:t>
                      </a:r>
                      <a:endParaRPr lang="es-US" sz="2400" b="1"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>
                          <a:solidFill>
                            <a:srgbClr val="4C4C4C"/>
                          </a:solidFill>
                          <a:effectLst/>
                          <a:latin typeface="Helvetica" pitchFamily="2" charset="0"/>
                        </a:rPr>
                        <a:t>5%</a:t>
                      </a:r>
                      <a:endParaRPr lang="es-US" sz="2400" b="1"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s-US" sz="2400" b="1">
                          <a:effectLst/>
                          <a:latin typeface="Helvetica" pitchFamily="2" charset="0"/>
                        </a:rPr>
                      </a:br>
                      <a:endParaRPr lang="es-US" sz="2400" b="1">
                        <a:effectLst/>
                        <a:latin typeface="Helvetica" pitchFamily="2" charset="0"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7178468"/>
                  </a:ext>
                </a:extLst>
              </a:tr>
              <a:tr h="8660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 dirty="0">
                          <a:solidFill>
                            <a:srgbClr val="7030A0"/>
                          </a:solidFill>
                          <a:effectLst/>
                          <a:latin typeface="Helvetica" pitchFamily="2" charset="0"/>
                        </a:rPr>
                        <a:t>PLATINO</a:t>
                      </a:r>
                      <a:endParaRPr lang="es-US" sz="2400" b="1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>
                          <a:solidFill>
                            <a:srgbClr val="4C4C4C"/>
                          </a:solidFill>
                          <a:effectLst/>
                          <a:latin typeface="Helvetica" pitchFamily="2" charset="0"/>
                        </a:rPr>
                        <a:t>25%</a:t>
                      </a:r>
                      <a:endParaRPr lang="es-US" sz="2400" b="1"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>
                          <a:solidFill>
                            <a:srgbClr val="4C4C4C"/>
                          </a:solidFill>
                          <a:effectLst/>
                          <a:latin typeface="Helvetica" pitchFamily="2" charset="0"/>
                        </a:rPr>
                        <a:t>20%</a:t>
                      </a:r>
                      <a:endParaRPr lang="es-US" sz="2400" b="1"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>
                          <a:solidFill>
                            <a:srgbClr val="4C4C4C"/>
                          </a:solidFill>
                          <a:effectLst/>
                          <a:latin typeface="Helvetica" pitchFamily="2" charset="0"/>
                        </a:rPr>
                        <a:t>10%</a:t>
                      </a:r>
                      <a:endParaRPr lang="es-US" sz="2400" b="1"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>
                          <a:solidFill>
                            <a:srgbClr val="4C4C4C"/>
                          </a:solidFill>
                          <a:effectLst/>
                          <a:latin typeface="Helvetica" pitchFamily="2" charset="0"/>
                        </a:rPr>
                        <a:t>5%</a:t>
                      </a:r>
                      <a:endParaRPr lang="es-US" sz="2400" b="1"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US" sz="2400" b="1" dirty="0">
                          <a:solidFill>
                            <a:srgbClr val="4C4C4C"/>
                          </a:solidFill>
                          <a:effectLst/>
                          <a:latin typeface="Helvetica" pitchFamily="2" charset="0"/>
                        </a:rPr>
                        <a:t>5%</a:t>
                      </a:r>
                      <a:endParaRPr lang="es-US" sz="2400" b="1" dirty="0">
                        <a:effectLst/>
                      </a:endParaRPr>
                    </a:p>
                  </a:txBody>
                  <a:tcPr marL="30622" marR="30622" marT="30622" marB="30622" anchor="ctr">
                    <a:lnL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C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6444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2354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4111741-5B21-F5B2-8FA7-B5BCEFF3EA5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71" r="-3571"/>
            </a:stretch>
          </a:blipFill>
        </p:spPr>
        <p:txBody>
          <a:bodyPr/>
          <a:lstStyle/>
          <a:p>
            <a:endParaRPr lang="es-ES_tradnl" dirty="0"/>
          </a:p>
        </p:txBody>
      </p:sp>
      <p:grpSp>
        <p:nvGrpSpPr>
          <p:cNvPr id="436" name="Rectángulo: esquinas redondeadas 15"/>
          <p:cNvGrpSpPr/>
          <p:nvPr/>
        </p:nvGrpSpPr>
        <p:grpSpPr>
          <a:xfrm>
            <a:off x="9827470" y="843426"/>
            <a:ext cx="2420337" cy="718912"/>
            <a:chOff x="0" y="0"/>
            <a:chExt cx="3227114" cy="958547"/>
          </a:xfrm>
        </p:grpSpPr>
        <p:sp>
          <p:nvSpPr>
            <p:cNvPr id="434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35" name="1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1</a:t>
              </a:r>
            </a:p>
          </p:txBody>
        </p:sp>
      </p:grpSp>
      <p:grpSp>
        <p:nvGrpSpPr>
          <p:cNvPr id="439" name="Rectángulo: esquinas redondeadas 16"/>
          <p:cNvGrpSpPr/>
          <p:nvPr/>
        </p:nvGrpSpPr>
        <p:grpSpPr>
          <a:xfrm>
            <a:off x="12317977" y="843426"/>
            <a:ext cx="2420337" cy="718912"/>
            <a:chOff x="0" y="0"/>
            <a:chExt cx="3227114" cy="958547"/>
          </a:xfrm>
        </p:grpSpPr>
        <p:sp>
          <p:nvSpPr>
            <p:cNvPr id="437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38" name="2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2</a:t>
              </a:r>
            </a:p>
          </p:txBody>
        </p:sp>
      </p:grpSp>
      <p:grpSp>
        <p:nvGrpSpPr>
          <p:cNvPr id="442" name="Rectángulo: esquinas redondeadas 17"/>
          <p:cNvGrpSpPr/>
          <p:nvPr/>
        </p:nvGrpSpPr>
        <p:grpSpPr>
          <a:xfrm>
            <a:off x="14808482" y="843426"/>
            <a:ext cx="2420337" cy="718912"/>
            <a:chOff x="0" y="0"/>
            <a:chExt cx="3227114" cy="958547"/>
          </a:xfrm>
        </p:grpSpPr>
        <p:sp>
          <p:nvSpPr>
            <p:cNvPr id="440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41" name="$16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$16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445" name="Rectángulo: esquinas redondeadas 15"/>
          <p:cNvGrpSpPr/>
          <p:nvPr/>
        </p:nvGrpSpPr>
        <p:grpSpPr>
          <a:xfrm>
            <a:off x="9827470" y="1625421"/>
            <a:ext cx="2420337" cy="718912"/>
            <a:chOff x="0" y="0"/>
            <a:chExt cx="3227114" cy="958547"/>
          </a:xfrm>
        </p:grpSpPr>
        <p:sp>
          <p:nvSpPr>
            <p:cNvPr id="443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44" name="2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2</a:t>
              </a:r>
            </a:p>
          </p:txBody>
        </p:sp>
      </p:grpSp>
      <p:grpSp>
        <p:nvGrpSpPr>
          <p:cNvPr id="448" name="Rectángulo: esquinas redondeadas 16"/>
          <p:cNvGrpSpPr/>
          <p:nvPr/>
        </p:nvGrpSpPr>
        <p:grpSpPr>
          <a:xfrm>
            <a:off x="12317977" y="1625421"/>
            <a:ext cx="2420337" cy="718912"/>
            <a:chOff x="0" y="0"/>
            <a:chExt cx="3227114" cy="958547"/>
          </a:xfrm>
        </p:grpSpPr>
        <p:sp>
          <p:nvSpPr>
            <p:cNvPr id="446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47" name="4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4</a:t>
              </a:r>
            </a:p>
          </p:txBody>
        </p:sp>
      </p:grpSp>
      <p:grpSp>
        <p:nvGrpSpPr>
          <p:cNvPr id="451" name="Rectángulo: esquinas redondeadas 17"/>
          <p:cNvGrpSpPr/>
          <p:nvPr/>
        </p:nvGrpSpPr>
        <p:grpSpPr>
          <a:xfrm>
            <a:off x="14808482" y="1625421"/>
            <a:ext cx="2420337" cy="718912"/>
            <a:chOff x="0" y="0"/>
            <a:chExt cx="3227114" cy="958547"/>
          </a:xfrm>
        </p:grpSpPr>
        <p:sp>
          <p:nvSpPr>
            <p:cNvPr id="449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50" name="$56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$56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454" name="Rectángulo: esquinas redondeadas 15"/>
          <p:cNvGrpSpPr/>
          <p:nvPr/>
        </p:nvGrpSpPr>
        <p:grpSpPr>
          <a:xfrm>
            <a:off x="9827470" y="2407415"/>
            <a:ext cx="2420337" cy="718912"/>
            <a:chOff x="0" y="0"/>
            <a:chExt cx="3227114" cy="958547"/>
          </a:xfrm>
        </p:grpSpPr>
        <p:sp>
          <p:nvSpPr>
            <p:cNvPr id="452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53" name="3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3</a:t>
              </a:r>
            </a:p>
          </p:txBody>
        </p:sp>
      </p:grpSp>
      <p:grpSp>
        <p:nvGrpSpPr>
          <p:cNvPr id="457" name="Rectángulo: esquinas redondeadas 16"/>
          <p:cNvGrpSpPr/>
          <p:nvPr/>
        </p:nvGrpSpPr>
        <p:grpSpPr>
          <a:xfrm>
            <a:off x="12317977" y="2407415"/>
            <a:ext cx="2420337" cy="718912"/>
            <a:chOff x="0" y="0"/>
            <a:chExt cx="3227114" cy="958547"/>
          </a:xfrm>
        </p:grpSpPr>
        <p:sp>
          <p:nvSpPr>
            <p:cNvPr id="455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56" name="8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8</a:t>
              </a:r>
            </a:p>
          </p:txBody>
        </p:sp>
      </p:grpSp>
      <p:grpSp>
        <p:nvGrpSpPr>
          <p:cNvPr id="460" name="Rectángulo: esquinas redondeadas 17"/>
          <p:cNvGrpSpPr/>
          <p:nvPr/>
        </p:nvGrpSpPr>
        <p:grpSpPr>
          <a:xfrm>
            <a:off x="14808482" y="2407415"/>
            <a:ext cx="2420337" cy="718912"/>
            <a:chOff x="0" y="0"/>
            <a:chExt cx="3227114" cy="958547"/>
          </a:xfrm>
        </p:grpSpPr>
        <p:sp>
          <p:nvSpPr>
            <p:cNvPr id="458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59" name="$148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$148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463" name="Rectángulo: esquinas redondeadas 15"/>
          <p:cNvGrpSpPr/>
          <p:nvPr/>
        </p:nvGrpSpPr>
        <p:grpSpPr>
          <a:xfrm>
            <a:off x="9827470" y="3189409"/>
            <a:ext cx="2420337" cy="718911"/>
            <a:chOff x="0" y="0"/>
            <a:chExt cx="3227114" cy="958547"/>
          </a:xfrm>
        </p:grpSpPr>
        <p:sp>
          <p:nvSpPr>
            <p:cNvPr id="461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62" name="4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4</a:t>
              </a:r>
            </a:p>
          </p:txBody>
        </p:sp>
      </p:grpSp>
      <p:grpSp>
        <p:nvGrpSpPr>
          <p:cNvPr id="466" name="Rectángulo: esquinas redondeadas 16"/>
          <p:cNvGrpSpPr/>
          <p:nvPr/>
        </p:nvGrpSpPr>
        <p:grpSpPr>
          <a:xfrm>
            <a:off x="12317977" y="3189409"/>
            <a:ext cx="2420337" cy="718911"/>
            <a:chOff x="0" y="0"/>
            <a:chExt cx="3227114" cy="958547"/>
          </a:xfrm>
        </p:grpSpPr>
        <p:sp>
          <p:nvSpPr>
            <p:cNvPr id="464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65" name="16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16</a:t>
              </a:r>
            </a:p>
          </p:txBody>
        </p:sp>
      </p:grpSp>
      <p:grpSp>
        <p:nvGrpSpPr>
          <p:cNvPr id="469" name="Rectángulo: esquinas redondeadas 17"/>
          <p:cNvGrpSpPr/>
          <p:nvPr/>
        </p:nvGrpSpPr>
        <p:grpSpPr>
          <a:xfrm>
            <a:off x="14808482" y="3189409"/>
            <a:ext cx="2420337" cy="718911"/>
            <a:chOff x="0" y="0"/>
            <a:chExt cx="3227114" cy="958547"/>
          </a:xfrm>
        </p:grpSpPr>
        <p:sp>
          <p:nvSpPr>
            <p:cNvPr id="467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68" name="$347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$347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472" name="Rectángulo: esquinas redondeadas 15"/>
          <p:cNvGrpSpPr/>
          <p:nvPr/>
        </p:nvGrpSpPr>
        <p:grpSpPr>
          <a:xfrm>
            <a:off x="9827470" y="3971403"/>
            <a:ext cx="2420337" cy="718911"/>
            <a:chOff x="0" y="0"/>
            <a:chExt cx="3227114" cy="958547"/>
          </a:xfrm>
        </p:grpSpPr>
        <p:sp>
          <p:nvSpPr>
            <p:cNvPr id="470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71" name="5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5</a:t>
              </a:r>
            </a:p>
          </p:txBody>
        </p:sp>
      </p:grpSp>
      <p:grpSp>
        <p:nvGrpSpPr>
          <p:cNvPr id="475" name="Rectángulo: esquinas redondeadas 16"/>
          <p:cNvGrpSpPr/>
          <p:nvPr/>
        </p:nvGrpSpPr>
        <p:grpSpPr>
          <a:xfrm>
            <a:off x="12317977" y="3971403"/>
            <a:ext cx="2420337" cy="718911"/>
            <a:chOff x="0" y="0"/>
            <a:chExt cx="3227114" cy="958547"/>
          </a:xfrm>
        </p:grpSpPr>
        <p:sp>
          <p:nvSpPr>
            <p:cNvPr id="473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74" name="32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32</a:t>
              </a:r>
            </a:p>
          </p:txBody>
        </p:sp>
      </p:grpSp>
      <p:grpSp>
        <p:nvGrpSpPr>
          <p:cNvPr id="478" name="Rectángulo: esquinas redondeadas 17"/>
          <p:cNvGrpSpPr/>
          <p:nvPr/>
        </p:nvGrpSpPr>
        <p:grpSpPr>
          <a:xfrm>
            <a:off x="14808482" y="3971403"/>
            <a:ext cx="2420337" cy="718911"/>
            <a:chOff x="0" y="0"/>
            <a:chExt cx="3227114" cy="958547"/>
          </a:xfrm>
        </p:grpSpPr>
        <p:sp>
          <p:nvSpPr>
            <p:cNvPr id="476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77" name="$756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$756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481" name="Rectángulo: esquinas redondeadas 15"/>
          <p:cNvGrpSpPr/>
          <p:nvPr/>
        </p:nvGrpSpPr>
        <p:grpSpPr>
          <a:xfrm>
            <a:off x="9827470" y="4753397"/>
            <a:ext cx="2420337" cy="718912"/>
            <a:chOff x="0" y="0"/>
            <a:chExt cx="3227114" cy="958547"/>
          </a:xfrm>
        </p:grpSpPr>
        <p:sp>
          <p:nvSpPr>
            <p:cNvPr id="479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80" name="6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6</a:t>
              </a:r>
            </a:p>
          </p:txBody>
        </p:sp>
      </p:grpSp>
      <p:grpSp>
        <p:nvGrpSpPr>
          <p:cNvPr id="484" name="Rectángulo: esquinas redondeadas 16"/>
          <p:cNvGrpSpPr/>
          <p:nvPr/>
        </p:nvGrpSpPr>
        <p:grpSpPr>
          <a:xfrm>
            <a:off x="12317977" y="4753397"/>
            <a:ext cx="2420337" cy="718912"/>
            <a:chOff x="0" y="0"/>
            <a:chExt cx="3227114" cy="958547"/>
          </a:xfrm>
        </p:grpSpPr>
        <p:sp>
          <p:nvSpPr>
            <p:cNvPr id="482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83" name="64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64</a:t>
              </a:r>
            </a:p>
          </p:txBody>
        </p:sp>
      </p:grpSp>
      <p:grpSp>
        <p:nvGrpSpPr>
          <p:cNvPr id="487" name="Rectángulo: esquinas redondeadas 17"/>
          <p:cNvGrpSpPr/>
          <p:nvPr/>
        </p:nvGrpSpPr>
        <p:grpSpPr>
          <a:xfrm>
            <a:off x="14808482" y="4753397"/>
            <a:ext cx="2420337" cy="718912"/>
            <a:chOff x="0" y="0"/>
            <a:chExt cx="3227114" cy="958547"/>
          </a:xfrm>
        </p:grpSpPr>
        <p:sp>
          <p:nvSpPr>
            <p:cNvPr id="485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86" name="$1,601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$1,601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490" name="Rectángulo: esquinas redondeadas 15"/>
          <p:cNvGrpSpPr/>
          <p:nvPr/>
        </p:nvGrpSpPr>
        <p:grpSpPr>
          <a:xfrm>
            <a:off x="9827470" y="5535392"/>
            <a:ext cx="2420337" cy="718911"/>
            <a:chOff x="0" y="0"/>
            <a:chExt cx="3227114" cy="958547"/>
          </a:xfrm>
        </p:grpSpPr>
        <p:sp>
          <p:nvSpPr>
            <p:cNvPr id="488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89" name="7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7</a:t>
              </a:r>
            </a:p>
          </p:txBody>
        </p:sp>
      </p:grpSp>
      <p:grpSp>
        <p:nvGrpSpPr>
          <p:cNvPr id="493" name="Rectángulo: esquinas redondeadas 16"/>
          <p:cNvGrpSpPr/>
          <p:nvPr/>
        </p:nvGrpSpPr>
        <p:grpSpPr>
          <a:xfrm>
            <a:off x="12317977" y="5535392"/>
            <a:ext cx="2420337" cy="718911"/>
            <a:chOff x="0" y="0"/>
            <a:chExt cx="3227114" cy="958547"/>
          </a:xfrm>
        </p:grpSpPr>
        <p:sp>
          <p:nvSpPr>
            <p:cNvPr id="491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92" name="128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128</a:t>
              </a:r>
            </a:p>
          </p:txBody>
        </p:sp>
      </p:grpSp>
      <p:grpSp>
        <p:nvGrpSpPr>
          <p:cNvPr id="496" name="Rectángulo: esquinas redondeadas 17"/>
          <p:cNvGrpSpPr/>
          <p:nvPr/>
        </p:nvGrpSpPr>
        <p:grpSpPr>
          <a:xfrm>
            <a:off x="14808482" y="5535392"/>
            <a:ext cx="2420337" cy="718911"/>
            <a:chOff x="0" y="0"/>
            <a:chExt cx="3227114" cy="958547"/>
          </a:xfrm>
        </p:grpSpPr>
        <p:sp>
          <p:nvSpPr>
            <p:cNvPr id="494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95" name="$3,035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$3,035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499" name="Rectángulo: esquinas redondeadas 15"/>
          <p:cNvGrpSpPr/>
          <p:nvPr/>
        </p:nvGrpSpPr>
        <p:grpSpPr>
          <a:xfrm>
            <a:off x="9827470" y="6317386"/>
            <a:ext cx="2420337" cy="718911"/>
            <a:chOff x="0" y="0"/>
            <a:chExt cx="3227114" cy="958547"/>
          </a:xfrm>
        </p:grpSpPr>
        <p:sp>
          <p:nvSpPr>
            <p:cNvPr id="497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98" name="8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8</a:t>
              </a:r>
            </a:p>
          </p:txBody>
        </p:sp>
      </p:grpSp>
      <p:grpSp>
        <p:nvGrpSpPr>
          <p:cNvPr id="502" name="Rectángulo: esquinas redondeadas 16"/>
          <p:cNvGrpSpPr/>
          <p:nvPr/>
        </p:nvGrpSpPr>
        <p:grpSpPr>
          <a:xfrm>
            <a:off x="12317977" y="6317386"/>
            <a:ext cx="2420337" cy="718911"/>
            <a:chOff x="0" y="0"/>
            <a:chExt cx="3227114" cy="958547"/>
          </a:xfrm>
        </p:grpSpPr>
        <p:sp>
          <p:nvSpPr>
            <p:cNvPr id="500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01" name="256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256</a:t>
              </a:r>
            </a:p>
          </p:txBody>
        </p:sp>
      </p:grpSp>
      <p:grpSp>
        <p:nvGrpSpPr>
          <p:cNvPr id="505" name="Rectángulo: esquinas redondeadas 17"/>
          <p:cNvGrpSpPr/>
          <p:nvPr/>
        </p:nvGrpSpPr>
        <p:grpSpPr>
          <a:xfrm>
            <a:off x="14808482" y="6317386"/>
            <a:ext cx="2420337" cy="718911"/>
            <a:chOff x="0" y="0"/>
            <a:chExt cx="3227114" cy="958547"/>
          </a:xfrm>
        </p:grpSpPr>
        <p:sp>
          <p:nvSpPr>
            <p:cNvPr id="503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04" name="$5,774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$5,774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508" name="Rectángulo: esquinas redondeadas 15"/>
          <p:cNvGrpSpPr/>
          <p:nvPr/>
        </p:nvGrpSpPr>
        <p:grpSpPr>
          <a:xfrm>
            <a:off x="9827470" y="7099380"/>
            <a:ext cx="2420337" cy="718912"/>
            <a:chOff x="0" y="0"/>
            <a:chExt cx="3227114" cy="958547"/>
          </a:xfrm>
        </p:grpSpPr>
        <p:sp>
          <p:nvSpPr>
            <p:cNvPr id="506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07" name="9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9</a:t>
              </a:r>
            </a:p>
          </p:txBody>
        </p:sp>
      </p:grpSp>
      <p:grpSp>
        <p:nvGrpSpPr>
          <p:cNvPr id="511" name="Rectángulo: esquinas redondeadas 16"/>
          <p:cNvGrpSpPr/>
          <p:nvPr/>
        </p:nvGrpSpPr>
        <p:grpSpPr>
          <a:xfrm>
            <a:off x="12317977" y="7099380"/>
            <a:ext cx="2420337" cy="718912"/>
            <a:chOff x="0" y="0"/>
            <a:chExt cx="3227114" cy="958547"/>
          </a:xfrm>
        </p:grpSpPr>
        <p:sp>
          <p:nvSpPr>
            <p:cNvPr id="509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10" name="512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512</a:t>
              </a:r>
            </a:p>
          </p:txBody>
        </p:sp>
      </p:grpSp>
      <p:grpSp>
        <p:nvGrpSpPr>
          <p:cNvPr id="514" name="Rectángulo: esquinas redondeadas 17"/>
          <p:cNvGrpSpPr/>
          <p:nvPr/>
        </p:nvGrpSpPr>
        <p:grpSpPr>
          <a:xfrm>
            <a:off x="14808482" y="7099380"/>
            <a:ext cx="2420337" cy="718912"/>
            <a:chOff x="0" y="0"/>
            <a:chExt cx="3227114" cy="958547"/>
          </a:xfrm>
        </p:grpSpPr>
        <p:sp>
          <p:nvSpPr>
            <p:cNvPr id="512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13" name="$11,048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$11,048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517" name="Rectángulo: esquinas redondeadas 15"/>
          <p:cNvGrpSpPr/>
          <p:nvPr/>
        </p:nvGrpSpPr>
        <p:grpSpPr>
          <a:xfrm>
            <a:off x="9827470" y="7881374"/>
            <a:ext cx="2420337" cy="718912"/>
            <a:chOff x="0" y="0"/>
            <a:chExt cx="3227114" cy="958547"/>
          </a:xfrm>
        </p:grpSpPr>
        <p:sp>
          <p:nvSpPr>
            <p:cNvPr id="515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16" name="10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10</a:t>
              </a:r>
            </a:p>
          </p:txBody>
        </p:sp>
      </p:grpSp>
      <p:grpSp>
        <p:nvGrpSpPr>
          <p:cNvPr id="520" name="Rectángulo: esquinas redondeadas 16"/>
          <p:cNvGrpSpPr/>
          <p:nvPr/>
        </p:nvGrpSpPr>
        <p:grpSpPr>
          <a:xfrm>
            <a:off x="12317977" y="7881374"/>
            <a:ext cx="2420337" cy="718912"/>
            <a:chOff x="0" y="0"/>
            <a:chExt cx="3227114" cy="958547"/>
          </a:xfrm>
        </p:grpSpPr>
        <p:sp>
          <p:nvSpPr>
            <p:cNvPr id="518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19" name="1024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1024</a:t>
              </a:r>
            </a:p>
          </p:txBody>
        </p:sp>
      </p:grpSp>
      <p:grpSp>
        <p:nvGrpSpPr>
          <p:cNvPr id="523" name="Rectángulo: esquinas redondeadas 17"/>
          <p:cNvGrpSpPr/>
          <p:nvPr/>
        </p:nvGrpSpPr>
        <p:grpSpPr>
          <a:xfrm>
            <a:off x="14808482" y="7881374"/>
            <a:ext cx="2420337" cy="718912"/>
            <a:chOff x="0" y="0"/>
            <a:chExt cx="3227114" cy="958547"/>
          </a:xfrm>
        </p:grpSpPr>
        <p:sp>
          <p:nvSpPr>
            <p:cNvPr id="521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22" name="$21,390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$21,390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526" name="Rectángulo: esquinas redondeadas 15"/>
          <p:cNvGrpSpPr/>
          <p:nvPr/>
        </p:nvGrpSpPr>
        <p:grpSpPr>
          <a:xfrm>
            <a:off x="9827470" y="8663368"/>
            <a:ext cx="2420337" cy="718912"/>
            <a:chOff x="0" y="0"/>
            <a:chExt cx="3227114" cy="958547"/>
          </a:xfrm>
        </p:grpSpPr>
        <p:sp>
          <p:nvSpPr>
            <p:cNvPr id="524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25" name="11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11</a:t>
              </a:r>
            </a:p>
          </p:txBody>
        </p:sp>
      </p:grpSp>
      <p:grpSp>
        <p:nvGrpSpPr>
          <p:cNvPr id="529" name="Rectángulo: esquinas redondeadas 16"/>
          <p:cNvGrpSpPr/>
          <p:nvPr/>
        </p:nvGrpSpPr>
        <p:grpSpPr>
          <a:xfrm>
            <a:off x="12317977" y="8663368"/>
            <a:ext cx="2420337" cy="718912"/>
            <a:chOff x="0" y="0"/>
            <a:chExt cx="3227114" cy="958547"/>
          </a:xfrm>
        </p:grpSpPr>
        <p:sp>
          <p:nvSpPr>
            <p:cNvPr id="527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28" name="2048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2048</a:t>
              </a:r>
            </a:p>
          </p:txBody>
        </p:sp>
      </p:grpSp>
      <p:grpSp>
        <p:nvGrpSpPr>
          <p:cNvPr id="532" name="Rectángulo: esquinas redondeadas 17"/>
          <p:cNvGrpSpPr/>
          <p:nvPr/>
        </p:nvGrpSpPr>
        <p:grpSpPr>
          <a:xfrm>
            <a:off x="14808482" y="8663368"/>
            <a:ext cx="2420337" cy="718912"/>
            <a:chOff x="0" y="0"/>
            <a:chExt cx="3227114" cy="958547"/>
          </a:xfrm>
        </p:grpSpPr>
        <p:sp>
          <p:nvSpPr>
            <p:cNvPr id="530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31" name="$41,870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$41,870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535" name="Rectángulo: esquinas redondeadas 15"/>
          <p:cNvGrpSpPr/>
          <p:nvPr/>
        </p:nvGrpSpPr>
        <p:grpSpPr>
          <a:xfrm>
            <a:off x="9827470" y="9445362"/>
            <a:ext cx="2420337" cy="718911"/>
            <a:chOff x="0" y="0"/>
            <a:chExt cx="3227114" cy="958547"/>
          </a:xfrm>
        </p:grpSpPr>
        <p:sp>
          <p:nvSpPr>
            <p:cNvPr id="533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34" name="12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12</a:t>
              </a:r>
            </a:p>
          </p:txBody>
        </p:sp>
      </p:grpSp>
      <p:grpSp>
        <p:nvGrpSpPr>
          <p:cNvPr id="538" name="Rectángulo: esquinas redondeadas 16"/>
          <p:cNvGrpSpPr/>
          <p:nvPr/>
        </p:nvGrpSpPr>
        <p:grpSpPr>
          <a:xfrm>
            <a:off x="12317977" y="9445362"/>
            <a:ext cx="2420337" cy="718911"/>
            <a:chOff x="0" y="0"/>
            <a:chExt cx="3227114" cy="958547"/>
          </a:xfrm>
        </p:grpSpPr>
        <p:sp>
          <p:nvSpPr>
            <p:cNvPr id="536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37" name="4096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4096</a:t>
              </a:r>
            </a:p>
          </p:txBody>
        </p:sp>
      </p:grpSp>
      <p:grpSp>
        <p:nvGrpSpPr>
          <p:cNvPr id="541" name="Rectángulo: esquinas redondeadas 17"/>
          <p:cNvGrpSpPr/>
          <p:nvPr/>
        </p:nvGrpSpPr>
        <p:grpSpPr>
          <a:xfrm>
            <a:off x="14808482" y="9445362"/>
            <a:ext cx="2420337" cy="718911"/>
            <a:chOff x="0" y="0"/>
            <a:chExt cx="3227114" cy="958547"/>
          </a:xfrm>
        </p:grpSpPr>
        <p:sp>
          <p:nvSpPr>
            <p:cNvPr id="539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40" name="$82,420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$82,420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sp>
        <p:nvSpPr>
          <p:cNvPr id="12" name="Rectángulo redondeado">
            <a:extLst>
              <a:ext uri="{FF2B5EF4-FFF2-40B4-BE49-F238E27FC236}">
                <a16:creationId xmlns:a16="http://schemas.microsoft.com/office/drawing/2014/main" id="{8A8163DD-0C97-337B-74ED-96F3465DFF32}"/>
              </a:ext>
            </a:extLst>
          </p:cNvPr>
          <p:cNvSpPr/>
          <p:nvPr/>
        </p:nvSpPr>
        <p:spPr>
          <a:xfrm>
            <a:off x="9827471" y="100742"/>
            <a:ext cx="2379927" cy="67960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 defTabSz="685800"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s-ES_tradnl" sz="1350" dirty="0">
              <a:latin typeface="Optima" panose="02000503060000020004" pitchFamily="2" charset="0"/>
            </a:endParaRPr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228C5709-2A3C-D8FD-2932-C6622BFFB1C0}"/>
              </a:ext>
            </a:extLst>
          </p:cNvPr>
          <p:cNvSpPr txBox="1"/>
          <p:nvPr/>
        </p:nvSpPr>
        <p:spPr>
          <a:xfrm>
            <a:off x="9938050" y="186468"/>
            <a:ext cx="2199178" cy="5174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 numCol="1" anchor="ctr">
            <a:noAutofit/>
          </a:bodyPr>
          <a:lstStyle>
            <a:lvl1pPr defTabSz="914400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s-ES_tradnl" sz="2400" dirty="0">
                <a:latin typeface="Optima" panose="02000503060000020004" pitchFamily="2" charset="0"/>
              </a:rPr>
              <a:t>Equipo - Nivel</a:t>
            </a:r>
          </a:p>
        </p:txBody>
      </p:sp>
      <p:sp>
        <p:nvSpPr>
          <p:cNvPr id="15" name="Rectángulo redondeado">
            <a:extLst>
              <a:ext uri="{FF2B5EF4-FFF2-40B4-BE49-F238E27FC236}">
                <a16:creationId xmlns:a16="http://schemas.microsoft.com/office/drawing/2014/main" id="{CD2AD88F-239A-5C2D-8EEC-360B152AD010}"/>
              </a:ext>
            </a:extLst>
          </p:cNvPr>
          <p:cNvSpPr/>
          <p:nvPr/>
        </p:nvSpPr>
        <p:spPr>
          <a:xfrm>
            <a:off x="12317977" y="100743"/>
            <a:ext cx="2420338" cy="6796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 defTabSz="685800">
              <a:defRPr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s-ES_tradnl" sz="1350" dirty="0">
              <a:latin typeface="Optima" panose="02000503060000020004" pitchFamily="2" charset="0"/>
            </a:endParaRPr>
          </a:p>
        </p:txBody>
      </p:sp>
      <p:sp>
        <p:nvSpPr>
          <p:cNvPr id="16" name="2">
            <a:extLst>
              <a:ext uri="{FF2B5EF4-FFF2-40B4-BE49-F238E27FC236}">
                <a16:creationId xmlns:a16="http://schemas.microsoft.com/office/drawing/2014/main" id="{9F31D50F-C3EE-F5D4-CA0C-A1A9E7D325EA}"/>
              </a:ext>
            </a:extLst>
          </p:cNvPr>
          <p:cNvSpPr txBox="1"/>
          <p:nvPr/>
        </p:nvSpPr>
        <p:spPr>
          <a:xfrm>
            <a:off x="12428557" y="186468"/>
            <a:ext cx="2199178" cy="5174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 numCol="1" anchor="ctr">
            <a:noAutofit/>
          </a:bodyPr>
          <a:lstStyle>
            <a:lvl1pPr defTabSz="914400">
              <a:defRPr sz="2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s-ES_tradnl" sz="3000" dirty="0">
                <a:solidFill>
                  <a:srgbClr val="FFFFFF"/>
                </a:solidFill>
                <a:latin typeface="Optima" panose="02000503060000020004" pitchFamily="2" charset="0"/>
              </a:rPr>
              <a:t>Socios</a:t>
            </a:r>
          </a:p>
        </p:txBody>
      </p:sp>
      <p:sp>
        <p:nvSpPr>
          <p:cNvPr id="18" name="Rectángulo redondeado">
            <a:extLst>
              <a:ext uri="{FF2B5EF4-FFF2-40B4-BE49-F238E27FC236}">
                <a16:creationId xmlns:a16="http://schemas.microsoft.com/office/drawing/2014/main" id="{789EAD7D-F657-95C8-0DAE-9F8CDA4AAD64}"/>
              </a:ext>
            </a:extLst>
          </p:cNvPr>
          <p:cNvSpPr/>
          <p:nvPr/>
        </p:nvSpPr>
        <p:spPr>
          <a:xfrm>
            <a:off x="14808483" y="100743"/>
            <a:ext cx="2420338" cy="6796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 defTabSz="685800"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s-ES_tradnl" sz="1350" dirty="0">
              <a:latin typeface="Optima" panose="02000503060000020004" pitchFamily="2" charset="0"/>
            </a:endParaRPr>
          </a:p>
        </p:txBody>
      </p:sp>
      <p:sp>
        <p:nvSpPr>
          <p:cNvPr id="19" name="$16 dlls">
            <a:extLst>
              <a:ext uri="{FF2B5EF4-FFF2-40B4-BE49-F238E27FC236}">
                <a16:creationId xmlns:a16="http://schemas.microsoft.com/office/drawing/2014/main" id="{6A93BC46-ECCC-4BD4-D47C-545FA32D9981}"/>
              </a:ext>
            </a:extLst>
          </p:cNvPr>
          <p:cNvSpPr txBox="1"/>
          <p:nvPr/>
        </p:nvSpPr>
        <p:spPr>
          <a:xfrm>
            <a:off x="14874488" y="181829"/>
            <a:ext cx="2288326" cy="5174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 numCol="1" anchor="ctr">
            <a:noAutofit/>
          </a:bodyPr>
          <a:lstStyle>
            <a:lvl1pPr defTabSz="914400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s-ES_tradnl" sz="2700" dirty="0">
                <a:latin typeface="Optima" panose="02000503060000020004" pitchFamily="2" charset="0"/>
              </a:rPr>
              <a:t>Ganancia $$$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AEC367A-D881-DB0D-9459-42E0CCE35756}"/>
              </a:ext>
            </a:extLst>
          </p:cNvPr>
          <p:cNvSpPr txBox="1"/>
          <p:nvPr/>
        </p:nvSpPr>
        <p:spPr>
          <a:xfrm>
            <a:off x="118241" y="4610682"/>
            <a:ext cx="9147089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s-ES_tradnl" sz="4800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Cada uno se compra lo suyo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E09C979-EE1C-170F-86B6-DB43225679D2}"/>
              </a:ext>
            </a:extLst>
          </p:cNvPr>
          <p:cNvSpPr txBox="1"/>
          <p:nvPr/>
        </p:nvSpPr>
        <p:spPr>
          <a:xfrm>
            <a:off x="70945" y="5418757"/>
            <a:ext cx="9147089" cy="784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s-ES_tradnl" sz="4500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TODOS GANAMOS DINERO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9A37CDB-22F0-85CD-A7DA-4D7BBC2C275F}"/>
              </a:ext>
            </a:extLst>
          </p:cNvPr>
          <p:cNvSpPr txBox="1"/>
          <p:nvPr/>
        </p:nvSpPr>
        <p:spPr>
          <a:xfrm>
            <a:off x="118241" y="6083581"/>
            <a:ext cx="9147089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s-ES_tradnl" sz="6600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FIJO MES TRAS MES</a:t>
            </a:r>
          </a:p>
        </p:txBody>
      </p:sp>
      <p:pic>
        <p:nvPicPr>
          <p:cNvPr id="6" name="Picture 2" descr="HC Wellness USA |">
            <a:extLst>
              <a:ext uri="{FF2B5EF4-FFF2-40B4-BE49-F238E27FC236}">
                <a16:creationId xmlns:a16="http://schemas.microsoft.com/office/drawing/2014/main" id="{EFA7086C-0D22-8550-FF39-E86C144BF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473" y="8488805"/>
            <a:ext cx="1472142" cy="147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magina una Oportunidad donde…">
            <a:extLst>
              <a:ext uri="{FF2B5EF4-FFF2-40B4-BE49-F238E27FC236}">
                <a16:creationId xmlns:a16="http://schemas.microsoft.com/office/drawing/2014/main" id="{F5489671-312A-34A5-08EB-EDAD75D71C63}"/>
              </a:ext>
            </a:extLst>
          </p:cNvPr>
          <p:cNvSpPr txBox="1"/>
          <p:nvPr/>
        </p:nvSpPr>
        <p:spPr>
          <a:xfrm>
            <a:off x="118241" y="3994636"/>
            <a:ext cx="9147089" cy="77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>
              <a:lnSpc>
                <a:spcPct val="60000"/>
              </a:lnSpc>
              <a:defRPr sz="5100" i="1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algn="ctr" defTabSz="619125" hangingPunct="0">
              <a:defRPr/>
            </a:pPr>
            <a:r>
              <a:rPr lang="es-ES_tradnl" sz="7200" i="0" kern="0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Nadie vende NADA</a:t>
            </a:r>
          </a:p>
        </p:txBody>
      </p:sp>
      <p:sp>
        <p:nvSpPr>
          <p:cNvPr id="10" name="BONO DE…">
            <a:extLst>
              <a:ext uri="{FF2B5EF4-FFF2-40B4-BE49-F238E27FC236}">
                <a16:creationId xmlns:a16="http://schemas.microsoft.com/office/drawing/2014/main" id="{F80CA0EC-607D-8B4C-9E3E-0A202BB7615A}"/>
              </a:ext>
            </a:extLst>
          </p:cNvPr>
          <p:cNvSpPr txBox="1"/>
          <p:nvPr/>
        </p:nvSpPr>
        <p:spPr>
          <a:xfrm>
            <a:off x="587466" y="326053"/>
            <a:ext cx="7514274" cy="1464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algn="l">
              <a:lnSpc>
                <a:spcPct val="60000"/>
              </a:lnSpc>
              <a:defRPr sz="133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lang="es-ES_tradnl" sz="8325" b="1" dirty="0">
                <a:solidFill>
                  <a:srgbClr val="000000"/>
                </a:solidFill>
              </a:rPr>
              <a:t>CORRIDA</a:t>
            </a:r>
          </a:p>
          <a:p>
            <a:pPr algn="l">
              <a:lnSpc>
                <a:spcPct val="60000"/>
              </a:lnSpc>
              <a:defRPr sz="85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lang="es-ES_tradnl" sz="6000" b="1" dirty="0">
                <a:solidFill>
                  <a:srgbClr val="000000"/>
                </a:solidFill>
              </a:rPr>
              <a:t>FINANCIERA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3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3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3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3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3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3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3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3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3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3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3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3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3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3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3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3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3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3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3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3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3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600"/>
                            </p:stCondLst>
                            <p:childTnLst>
                              <p:par>
                                <p:cTn id="1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2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3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" grpId="0" animBg="1" advAuto="0"/>
      <p:bldP spid="439" grpId="0" animBg="1" advAuto="0"/>
      <p:bldP spid="442" grpId="0" animBg="1" advAuto="0"/>
      <p:bldP spid="445" grpId="0" animBg="1" advAuto="0"/>
      <p:bldP spid="448" grpId="0" animBg="1" advAuto="0"/>
      <p:bldP spid="451" grpId="0" animBg="1" advAuto="0"/>
      <p:bldP spid="454" grpId="0" animBg="1" advAuto="0"/>
      <p:bldP spid="457" grpId="0" animBg="1" advAuto="0"/>
      <p:bldP spid="460" grpId="0" animBg="1" advAuto="0"/>
      <p:bldP spid="463" grpId="0" animBg="1" advAuto="0"/>
      <p:bldP spid="466" grpId="0" animBg="1" advAuto="0"/>
      <p:bldP spid="469" grpId="0" animBg="1" advAuto="0"/>
      <p:bldP spid="472" grpId="0" animBg="1" advAuto="0"/>
      <p:bldP spid="475" grpId="0" animBg="1" advAuto="0"/>
      <p:bldP spid="478" grpId="0" animBg="1" advAuto="0"/>
      <p:bldP spid="481" grpId="0" animBg="1" advAuto="0"/>
      <p:bldP spid="484" grpId="0" animBg="1" advAuto="0"/>
      <p:bldP spid="487" grpId="0" animBg="1" advAuto="0"/>
      <p:bldP spid="490" grpId="0" animBg="1" advAuto="0"/>
      <p:bldP spid="493" grpId="0" animBg="1" advAuto="0"/>
      <p:bldP spid="496" grpId="0" animBg="1" advAuto="0"/>
      <p:bldP spid="499" grpId="0" animBg="1" advAuto="0"/>
      <p:bldP spid="502" grpId="0" animBg="1" advAuto="0"/>
      <p:bldP spid="505" grpId="0" animBg="1" advAuto="0"/>
      <p:bldP spid="508" grpId="0" animBg="1" advAuto="0"/>
      <p:bldP spid="511" grpId="0" animBg="1" advAuto="0"/>
      <p:bldP spid="514" grpId="0" animBg="1" advAuto="0"/>
      <p:bldP spid="517" grpId="0" animBg="1" advAuto="0"/>
      <p:bldP spid="520" grpId="0" animBg="1" advAuto="0"/>
      <p:bldP spid="523" grpId="0" animBg="1" advAuto="0"/>
      <p:bldP spid="526" grpId="0" animBg="1" advAuto="0"/>
      <p:bldP spid="529" grpId="0" animBg="1" advAuto="0"/>
      <p:bldP spid="532" grpId="0" animBg="1" advAuto="0"/>
      <p:bldP spid="535" grpId="0" animBg="1" advAuto="0"/>
      <p:bldP spid="538" grpId="0" animBg="1" advAuto="0"/>
      <p:bldP spid="541" grpId="0" animBg="1" advAuto="0"/>
      <p:bldP spid="7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D222FA18-DB98-360A-BF68-102C82A13B2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428" name="FONDO…"/>
          <p:cNvSpPr txBox="1"/>
          <p:nvPr/>
        </p:nvSpPr>
        <p:spPr>
          <a:xfrm>
            <a:off x="10220225" y="1914987"/>
            <a:ext cx="7593641" cy="1780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81000">
              <a:lnSpc>
                <a:spcPct val="60000"/>
              </a:lnSpc>
              <a:defRPr sz="129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lang="es-ES_tradnl" sz="7200" b="1" dirty="0">
                <a:latin typeface="Optima" panose="02000503060000020004" pitchFamily="2" charset="0"/>
              </a:rPr>
              <a:t>6. </a:t>
            </a:r>
            <a:r>
              <a:rPr lang="es-ES_tradnl" sz="7200" dirty="0">
                <a:latin typeface="Optima" panose="02000503060000020004" pitchFamily="2" charset="0"/>
              </a:rPr>
              <a:t>FONDO</a:t>
            </a:r>
          </a:p>
          <a:p>
            <a:pPr marL="81000">
              <a:lnSpc>
                <a:spcPct val="60000"/>
              </a:lnSpc>
              <a:defRPr sz="116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lang="es-ES_tradnl" sz="7200" dirty="0">
                <a:latin typeface="Optima" panose="02000503060000020004" pitchFamily="2" charset="0"/>
              </a:rPr>
              <a:t>    GLOBAL</a:t>
            </a:r>
          </a:p>
          <a:p>
            <a:pPr marL="81000">
              <a:lnSpc>
                <a:spcPct val="60000"/>
              </a:lnSpc>
              <a:defRPr sz="116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lang="es-ES_tradnl" sz="3600" dirty="0">
                <a:latin typeface="Optima" panose="02000503060000020004" pitchFamily="2" charset="0"/>
              </a:rPr>
              <a:t>         DE LIDERAZGO</a:t>
            </a:r>
          </a:p>
        </p:txBody>
      </p:sp>
      <p:pic>
        <p:nvPicPr>
          <p:cNvPr id="429" name="Repara las células desde su núcleo (14).png" descr="Repara las células desde su núcleo (14).png"/>
          <p:cNvPicPr>
            <a:picLocks noChangeAspect="1"/>
          </p:cNvPicPr>
          <p:nvPr/>
        </p:nvPicPr>
        <p:blipFill>
          <a:blip r:embed="rId3"/>
          <a:srcRect l="32064" t="23444" r="31318" b="15554"/>
          <a:stretch/>
        </p:blipFill>
        <p:spPr>
          <a:xfrm>
            <a:off x="15583217" y="58356"/>
            <a:ext cx="2562270" cy="2461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Copia de PRESENTACIÓN HC WELLNESS 2024 (2).png" descr="Copia de PRESENTACIÓN HC WELLNESS 2024 (2).png">
            <a:extLst>
              <a:ext uri="{FF2B5EF4-FFF2-40B4-BE49-F238E27FC236}">
                <a16:creationId xmlns:a16="http://schemas.microsoft.com/office/drawing/2014/main" id="{184029AA-FD82-9C6E-7082-129E3C127E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92" r="25873"/>
          <a:stretch/>
        </p:blipFill>
        <p:spPr>
          <a:xfrm>
            <a:off x="0" y="-2"/>
            <a:ext cx="9982200" cy="10287000"/>
          </a:xfrm>
          <a:prstGeom prst="rect">
            <a:avLst/>
          </a:prstGeom>
          <a:ln w="12700">
            <a:miter lim="400000"/>
          </a:ln>
          <a:effectLst>
            <a:outerShdw blurRad="266700" dist="25400" dir="5400000" rotWithShape="0">
              <a:srgbClr val="000000">
                <a:alpha val="87198"/>
              </a:srgbClr>
            </a:outerShdw>
          </a:effectLst>
        </p:spPr>
      </p:pic>
      <p:sp>
        <p:nvSpPr>
          <p:cNvPr id="5" name="FONDO…">
            <a:extLst>
              <a:ext uri="{FF2B5EF4-FFF2-40B4-BE49-F238E27FC236}">
                <a16:creationId xmlns:a16="http://schemas.microsoft.com/office/drawing/2014/main" id="{A76CD07A-ADA3-6C64-A523-519A5174F8AC}"/>
              </a:ext>
            </a:extLst>
          </p:cNvPr>
          <p:cNvSpPr txBox="1"/>
          <p:nvPr/>
        </p:nvSpPr>
        <p:spPr>
          <a:xfrm>
            <a:off x="228600" y="326258"/>
            <a:ext cx="5327536" cy="2071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>
              <a:defRPr sz="129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lang="es-ES_tradnl" sz="7200" b="1" dirty="0">
                <a:latin typeface="Optima" panose="02000503060000020004" pitchFamily="2" charset="0"/>
              </a:rPr>
              <a:t>5.  </a:t>
            </a:r>
            <a:r>
              <a:rPr lang="es-ES_tradnl" sz="7200" dirty="0">
                <a:latin typeface="Optima" panose="02000503060000020004" pitchFamily="2" charset="0"/>
              </a:rPr>
              <a:t>VIAJES</a:t>
            </a:r>
          </a:p>
          <a:p>
            <a:pPr>
              <a:lnSpc>
                <a:spcPct val="60000"/>
              </a:lnSpc>
              <a:defRPr sz="129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lang="es-ES_tradnl" sz="3600" dirty="0">
                <a:latin typeface="Optima" panose="02000503060000020004" pitchFamily="2" charset="0"/>
              </a:rPr>
              <a:t>       NACIONALES E</a:t>
            </a:r>
          </a:p>
          <a:p>
            <a:pPr>
              <a:defRPr sz="129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lang="es-ES_tradnl" sz="3600" dirty="0">
                <a:latin typeface="Optima" panose="02000503060000020004" pitchFamily="2" charset="0"/>
              </a:rPr>
              <a:t>     INTERNACIONALES</a:t>
            </a:r>
          </a:p>
        </p:txBody>
      </p:sp>
      <p:pic>
        <p:nvPicPr>
          <p:cNvPr id="10" name="Picture 2" descr="HC Wellness USA |">
            <a:extLst>
              <a:ext uri="{FF2B5EF4-FFF2-40B4-BE49-F238E27FC236}">
                <a16:creationId xmlns:a16="http://schemas.microsoft.com/office/drawing/2014/main" id="{D8601C49-AFAF-1D96-00D7-0A3196C98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762" y="8731430"/>
            <a:ext cx="1472142" cy="147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NDO…">
            <a:extLst>
              <a:ext uri="{FF2B5EF4-FFF2-40B4-BE49-F238E27FC236}">
                <a16:creationId xmlns:a16="http://schemas.microsoft.com/office/drawing/2014/main" id="{902869D5-6227-93F2-2698-C48EF9B87807}"/>
              </a:ext>
            </a:extLst>
          </p:cNvPr>
          <p:cNvSpPr txBox="1"/>
          <p:nvPr/>
        </p:nvSpPr>
        <p:spPr>
          <a:xfrm>
            <a:off x="10220225" y="5385790"/>
            <a:ext cx="6215266" cy="83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81000">
              <a:lnSpc>
                <a:spcPct val="60000"/>
              </a:lnSpc>
              <a:defRPr sz="129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lang="es-ES_tradnl" sz="7200" b="1" dirty="0">
                <a:latin typeface="Optima" panose="02000503060000020004" pitchFamily="2" charset="0"/>
              </a:rPr>
              <a:t>7.</a:t>
            </a:r>
            <a:r>
              <a:rPr lang="es-ES_tradnl" sz="7200" dirty="0">
                <a:latin typeface="Optima" panose="02000503060000020004" pitchFamily="2" charset="0"/>
              </a:rPr>
              <a:t> LEALTAD</a:t>
            </a:r>
            <a:endParaRPr lang="es-ES_tradnl" sz="7275" b="1" dirty="0">
              <a:latin typeface="Optima" panose="02000503060000020004" pitchFamily="2" charset="0"/>
            </a:endParaRPr>
          </a:p>
        </p:txBody>
      </p:sp>
      <p:sp>
        <p:nvSpPr>
          <p:cNvPr id="9" name="FONDO…">
            <a:extLst>
              <a:ext uri="{FF2B5EF4-FFF2-40B4-BE49-F238E27FC236}">
                <a16:creationId xmlns:a16="http://schemas.microsoft.com/office/drawing/2014/main" id="{CED1156C-7E6B-B27F-4C8B-D743B6D82EC6}"/>
              </a:ext>
            </a:extLst>
          </p:cNvPr>
          <p:cNvSpPr txBox="1"/>
          <p:nvPr/>
        </p:nvSpPr>
        <p:spPr>
          <a:xfrm>
            <a:off x="10220224" y="7829723"/>
            <a:ext cx="7476679" cy="825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81000">
              <a:lnSpc>
                <a:spcPct val="60000"/>
              </a:lnSpc>
              <a:defRPr sz="129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lang="es-ES_tradnl" sz="7200" b="1" dirty="0">
                <a:latin typeface="Optima" panose="02000503060000020004" pitchFamily="2" charset="0"/>
              </a:rPr>
              <a:t>8.</a:t>
            </a:r>
            <a:r>
              <a:rPr lang="es-ES_tradnl" sz="7200" dirty="0">
                <a:latin typeface="Optima" panose="02000503060000020004" pitchFamily="2" charset="0"/>
              </a:rPr>
              <a:t> FUNDADOR</a:t>
            </a:r>
            <a:endParaRPr lang="es-ES_tradnl" sz="8800" dirty="0">
              <a:latin typeface="Optima" panose="0200050306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4222DEAB-3436-68BB-46D7-564BA64E733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s-ES_tradnl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F956866-6E48-04F6-D017-07EEDCEBD4E4}"/>
              </a:ext>
            </a:extLst>
          </p:cNvPr>
          <p:cNvGrpSpPr/>
          <p:nvPr/>
        </p:nvGrpSpPr>
        <p:grpSpPr>
          <a:xfrm>
            <a:off x="0" y="0"/>
            <a:ext cx="9448800" cy="10287000"/>
            <a:chOff x="0" y="0"/>
            <a:chExt cx="9448800" cy="10287000"/>
          </a:xfrm>
        </p:grpSpPr>
        <p:pic>
          <p:nvPicPr>
            <p:cNvPr id="220" name="3.png" descr="3.png"/>
            <p:cNvPicPr>
              <a:picLocks noChangeAspect="1"/>
            </p:cNvPicPr>
            <p:nvPr/>
          </p:nvPicPr>
          <p:blipFill>
            <a:blip r:embed="rId3"/>
            <a:srcRect l="-2" r="48334"/>
            <a:stretch>
              <a:fillRect/>
            </a:stretch>
          </p:blipFill>
          <p:spPr>
            <a:xfrm>
              <a:off x="0" y="0"/>
              <a:ext cx="9448800" cy="102870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" name="3.png" descr="3.png">
              <a:extLst>
                <a:ext uri="{FF2B5EF4-FFF2-40B4-BE49-F238E27FC236}">
                  <a16:creationId xmlns:a16="http://schemas.microsoft.com/office/drawing/2014/main" id="{532E5B69-690A-8E31-F838-B806F9B88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9999" r="50834" b="80741"/>
            <a:stretch>
              <a:fillRect/>
            </a:stretch>
          </p:blipFill>
          <p:spPr>
            <a:xfrm>
              <a:off x="6562164" y="3086100"/>
              <a:ext cx="2886635" cy="10668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" name="3.png" descr="3.png">
              <a:extLst>
                <a:ext uri="{FF2B5EF4-FFF2-40B4-BE49-F238E27FC236}">
                  <a16:creationId xmlns:a16="http://schemas.microsoft.com/office/drawing/2014/main" id="{85E3FA2B-7373-4576-4894-0404588B7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9999" r="50834" b="80741"/>
            <a:stretch>
              <a:fillRect/>
            </a:stretch>
          </p:blipFill>
          <p:spPr>
            <a:xfrm>
              <a:off x="6968836" y="5753100"/>
              <a:ext cx="2479963" cy="106680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7" name="Freeform 3">
            <a:extLst>
              <a:ext uri="{FF2B5EF4-FFF2-40B4-BE49-F238E27FC236}">
                <a16:creationId xmlns:a16="http://schemas.microsoft.com/office/drawing/2014/main" id="{A7F27E87-14DA-583E-D60A-3DD4CDE359E2}"/>
              </a:ext>
            </a:extLst>
          </p:cNvPr>
          <p:cNvSpPr/>
          <p:nvPr/>
        </p:nvSpPr>
        <p:spPr>
          <a:xfrm>
            <a:off x="12500041" y="195007"/>
            <a:ext cx="2736718" cy="2479500"/>
          </a:xfrm>
          <a:custGeom>
            <a:avLst/>
            <a:gdLst/>
            <a:ahLst/>
            <a:cxnLst/>
            <a:rect l="l" t="t" r="r" b="b"/>
            <a:pathLst>
              <a:path w="2736718" h="2479500">
                <a:moveTo>
                  <a:pt x="0" y="0"/>
                </a:moveTo>
                <a:lnTo>
                  <a:pt x="2736719" y="0"/>
                </a:lnTo>
                <a:lnTo>
                  <a:pt x="2736719" y="2479500"/>
                </a:lnTo>
                <a:lnTo>
                  <a:pt x="0" y="2479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388" r="-34699" b="-18894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3028043B-3E5A-BB7D-F16B-6710C12E19B4}"/>
              </a:ext>
            </a:extLst>
          </p:cNvPr>
          <p:cNvSpPr txBox="1"/>
          <p:nvPr/>
        </p:nvSpPr>
        <p:spPr>
          <a:xfrm>
            <a:off x="9448799" y="3619500"/>
            <a:ext cx="8839201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_tradnl" sz="9600" spc="-230" dirty="0">
                <a:latin typeface="Belleza"/>
                <a:ea typeface="Belleza"/>
                <a:cs typeface="Belleza"/>
                <a:sym typeface="Belleza"/>
              </a:rPr>
              <a:t>Línea Select</a:t>
            </a:r>
            <a:endParaRPr lang="es-ES_tradnl" sz="4000" spc="-230" dirty="0">
              <a:latin typeface="Belleza"/>
              <a:ea typeface="Belleza"/>
              <a:cs typeface="Belleza"/>
              <a:sym typeface="Belleza"/>
            </a:endParaRPr>
          </a:p>
          <a:p>
            <a:pPr marL="0" lvl="0" indent="0" algn="ctr">
              <a:spcBef>
                <a:spcPct val="0"/>
              </a:spcBef>
            </a:pPr>
            <a:r>
              <a:rPr lang="es-ES_tradnl" sz="4800" spc="-230" dirty="0">
                <a:latin typeface="Belleza"/>
                <a:ea typeface="Belleza"/>
                <a:cs typeface="Belleza"/>
                <a:sym typeface="Belleza"/>
              </a:rPr>
              <a:t>40 Puntos Cada producto</a:t>
            </a:r>
            <a:endParaRPr lang="es-ES_tradnl" sz="13800" spc="-230" dirty="0"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1.png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B26BB61F-446D-2AD7-ECFF-930FF756391C}"/>
              </a:ext>
            </a:extLst>
          </p:cNvPr>
          <p:cNvSpPr txBox="1"/>
          <p:nvPr/>
        </p:nvSpPr>
        <p:spPr>
          <a:xfrm>
            <a:off x="4724399" y="0"/>
            <a:ext cx="883920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_tradnl" sz="6000" spc="-230" dirty="0">
                <a:latin typeface="Belleza"/>
                <a:ea typeface="Belleza"/>
                <a:cs typeface="Belleza"/>
                <a:sym typeface="Belleza"/>
              </a:rPr>
              <a:t>Línea Select</a:t>
            </a:r>
            <a:endParaRPr lang="es-ES_tradnl" sz="2000" spc="-230" dirty="0">
              <a:latin typeface="Belleza"/>
              <a:ea typeface="Belleza"/>
              <a:cs typeface="Belleza"/>
              <a:sym typeface="Belleza"/>
            </a:endParaRPr>
          </a:p>
          <a:p>
            <a:pPr marL="0" lvl="0" indent="0" algn="ctr">
              <a:spcBef>
                <a:spcPct val="0"/>
              </a:spcBef>
            </a:pPr>
            <a:r>
              <a:rPr lang="es-ES_tradnl" sz="2800" spc="-230" dirty="0">
                <a:latin typeface="Belleza"/>
                <a:ea typeface="Belleza"/>
                <a:cs typeface="Belleza"/>
                <a:sym typeface="Belleza"/>
              </a:rPr>
              <a:t>40 Puntos Cada producto</a:t>
            </a:r>
            <a:endParaRPr lang="es-ES_tradnl" sz="7200" spc="-230" dirty="0"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547A88F-2DC2-8927-BC45-F9F890AEED8B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346F6E8B-BC15-F160-7017-CAC6295B962D}"/>
                </a:ext>
              </a:extLst>
            </p:cNvPr>
            <p:cNvSpPr/>
            <p:nvPr/>
          </p:nvSpPr>
          <p:spPr>
            <a:xfrm>
              <a:off x="19545300" y="7760633"/>
              <a:ext cx="3171825" cy="59503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342900" hangingPunct="0"/>
              <a:endParaRPr lang="es-ES_tradnl" sz="2400" dirty="0">
                <a:solidFill>
                  <a:srgbClr val="000000"/>
                </a:solidFill>
                <a:latin typeface="Graphik-Medium"/>
                <a:ea typeface="Graphik-Medium"/>
                <a:cs typeface="Graphik-Medium"/>
                <a:sym typeface="Graphik Medium"/>
              </a:endParaRPr>
            </a:p>
          </p:txBody>
        </p:sp>
        <p:pic>
          <p:nvPicPr>
            <p:cNvPr id="218" name="2.png" descr="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3055499-EDEB-97D6-FC14-311293E58CDE}"/>
                </a:ext>
              </a:extLst>
            </p:cNvPr>
            <p:cNvSpPr/>
            <p:nvPr/>
          </p:nvSpPr>
          <p:spPr>
            <a:xfrm flipV="1">
              <a:off x="20102512" y="7500284"/>
              <a:ext cx="2198688" cy="59503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342900" hangingPunct="0"/>
              <a:endParaRPr lang="es-ES_tradnl" sz="2400" dirty="0">
                <a:solidFill>
                  <a:srgbClr val="000000"/>
                </a:solidFill>
                <a:latin typeface="Graphik-Medium"/>
                <a:ea typeface="Graphik-Medium"/>
                <a:cs typeface="Graphik-Medium"/>
                <a:sym typeface="Graphik Medium"/>
              </a:endParaRPr>
            </a:p>
          </p:txBody>
        </p:sp>
        <p:pic>
          <p:nvPicPr>
            <p:cNvPr id="1026" name="Picture 2" descr="Connect +">
              <a:extLst>
                <a:ext uri="{FF2B5EF4-FFF2-40B4-BE49-F238E27FC236}">
                  <a16:creationId xmlns:a16="http://schemas.microsoft.com/office/drawing/2014/main" id="{B7ED1709-F300-5808-A0F9-077ED5AD02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65" t="17150" r="29861" b="17090"/>
            <a:stretch>
              <a:fillRect/>
            </a:stretch>
          </p:blipFill>
          <p:spPr bwMode="auto">
            <a:xfrm>
              <a:off x="18727196" y="3695966"/>
              <a:ext cx="5033762" cy="8343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5">
            <a:extLst>
              <a:ext uri="{FF2B5EF4-FFF2-40B4-BE49-F238E27FC236}">
                <a16:creationId xmlns:a16="http://schemas.microsoft.com/office/drawing/2014/main" id="{172C61CD-EA56-C226-9EC5-8B8B214D6D64}"/>
              </a:ext>
            </a:extLst>
          </p:cNvPr>
          <p:cNvSpPr txBox="1"/>
          <p:nvPr/>
        </p:nvSpPr>
        <p:spPr>
          <a:xfrm>
            <a:off x="4724399" y="0"/>
            <a:ext cx="883920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_tradnl" sz="6000" spc="-230" dirty="0">
                <a:latin typeface="Belleza"/>
                <a:ea typeface="Belleza"/>
                <a:cs typeface="Belleza"/>
                <a:sym typeface="Belleza"/>
              </a:rPr>
              <a:t>Línea Select</a:t>
            </a:r>
            <a:endParaRPr lang="es-ES_tradnl" sz="2000" spc="-230" dirty="0">
              <a:latin typeface="Belleza"/>
              <a:ea typeface="Belleza"/>
              <a:cs typeface="Belleza"/>
              <a:sym typeface="Belleza"/>
            </a:endParaRPr>
          </a:p>
          <a:p>
            <a:pPr marL="0" lvl="0" indent="0" algn="ctr">
              <a:spcBef>
                <a:spcPct val="0"/>
              </a:spcBef>
            </a:pPr>
            <a:r>
              <a:rPr lang="es-ES_tradnl" sz="2800" spc="-230" dirty="0">
                <a:latin typeface="Belleza"/>
                <a:ea typeface="Belleza"/>
                <a:cs typeface="Belleza"/>
                <a:sym typeface="Belleza"/>
              </a:rPr>
              <a:t>40 Puntos Cada producto</a:t>
            </a:r>
            <a:endParaRPr lang="es-ES_tradnl" sz="7200" spc="-230" dirty="0"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8C5CF-F569-2E33-8F50-94B3E85E6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A8AC60B1-8ABF-5779-5945-D2B11EF716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s-ES_tradnl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FD46C1AB-105F-9A41-7465-E09B5D4355D9}"/>
              </a:ext>
            </a:extLst>
          </p:cNvPr>
          <p:cNvGrpSpPr/>
          <p:nvPr/>
        </p:nvGrpSpPr>
        <p:grpSpPr>
          <a:xfrm>
            <a:off x="8534400" y="0"/>
            <a:ext cx="9753600" cy="10287000"/>
            <a:chOff x="8534400" y="0"/>
            <a:chExt cx="9753600" cy="10287000"/>
          </a:xfrm>
        </p:grpSpPr>
        <p:pic>
          <p:nvPicPr>
            <p:cNvPr id="220" name="3.png" descr="3.png">
              <a:extLst>
                <a:ext uri="{FF2B5EF4-FFF2-40B4-BE49-F238E27FC236}">
                  <a16:creationId xmlns:a16="http://schemas.microsoft.com/office/drawing/2014/main" id="{125AB388-68B7-A64E-DDD2-DCB4D955A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6667"/>
            <a:stretch>
              <a:fillRect/>
            </a:stretch>
          </p:blipFill>
          <p:spPr>
            <a:xfrm>
              <a:off x="8534400" y="0"/>
              <a:ext cx="9753600" cy="102870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" name="3.png" descr="3.png">
              <a:extLst>
                <a:ext uri="{FF2B5EF4-FFF2-40B4-BE49-F238E27FC236}">
                  <a16:creationId xmlns:a16="http://schemas.microsoft.com/office/drawing/2014/main" id="{6FC01C9B-E482-2666-8A49-C0815618C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6667" r="38333" b="85926"/>
            <a:stretch>
              <a:fillRect/>
            </a:stretch>
          </p:blipFill>
          <p:spPr>
            <a:xfrm>
              <a:off x="8534400" y="4152900"/>
              <a:ext cx="2743200" cy="144780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5" name="Freeform 3">
            <a:extLst>
              <a:ext uri="{FF2B5EF4-FFF2-40B4-BE49-F238E27FC236}">
                <a16:creationId xmlns:a16="http://schemas.microsoft.com/office/drawing/2014/main" id="{494D0042-F341-A8BC-FE32-3B3B43F687D1}"/>
              </a:ext>
            </a:extLst>
          </p:cNvPr>
          <p:cNvSpPr/>
          <p:nvPr/>
        </p:nvSpPr>
        <p:spPr>
          <a:xfrm>
            <a:off x="2898841" y="415410"/>
            <a:ext cx="2736718" cy="2479500"/>
          </a:xfrm>
          <a:custGeom>
            <a:avLst/>
            <a:gdLst/>
            <a:ahLst/>
            <a:cxnLst/>
            <a:rect l="l" t="t" r="r" b="b"/>
            <a:pathLst>
              <a:path w="2736718" h="2479500">
                <a:moveTo>
                  <a:pt x="0" y="0"/>
                </a:moveTo>
                <a:lnTo>
                  <a:pt x="2736719" y="0"/>
                </a:lnTo>
                <a:lnTo>
                  <a:pt x="2736719" y="2479500"/>
                </a:lnTo>
                <a:lnTo>
                  <a:pt x="0" y="2479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388" r="-34699" b="-18894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7BB364-7C6E-E761-74E0-501174C0F3FA}"/>
              </a:ext>
            </a:extLst>
          </p:cNvPr>
          <p:cNvSpPr txBox="1"/>
          <p:nvPr/>
        </p:nvSpPr>
        <p:spPr>
          <a:xfrm>
            <a:off x="0" y="3768804"/>
            <a:ext cx="85344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_tradnl" sz="9600" spc="-230" dirty="0">
                <a:latin typeface="Belleza"/>
                <a:ea typeface="Belleza"/>
                <a:cs typeface="Belleza"/>
                <a:sym typeface="Belleza"/>
              </a:rPr>
              <a:t>Línea Premium</a:t>
            </a:r>
            <a:endParaRPr lang="es-ES_tradnl" sz="4000" spc="-230" dirty="0">
              <a:latin typeface="Belleza"/>
              <a:ea typeface="Belleza"/>
              <a:cs typeface="Belleza"/>
              <a:sym typeface="Belleza"/>
            </a:endParaRPr>
          </a:p>
          <a:p>
            <a:pPr marL="0" lvl="0" indent="0" algn="ctr">
              <a:spcBef>
                <a:spcPct val="0"/>
              </a:spcBef>
            </a:pPr>
            <a:r>
              <a:rPr lang="es-ES_tradnl" sz="4800" spc="-230" dirty="0">
                <a:latin typeface="Belleza"/>
                <a:ea typeface="Belleza"/>
                <a:cs typeface="Belleza"/>
                <a:sym typeface="Belleza"/>
              </a:rPr>
              <a:t>20 Puntos Cada producto</a:t>
            </a:r>
            <a:endParaRPr lang="es-ES_tradnl" sz="13800" spc="-230" dirty="0">
              <a:latin typeface="Belleza"/>
              <a:ea typeface="Belleza"/>
              <a:cs typeface="Belleza"/>
              <a:sym typeface="Belleza"/>
            </a:endParaRPr>
          </a:p>
        </p:txBody>
      </p:sp>
    </p:spTree>
    <p:extLst>
      <p:ext uri="{BB962C8B-B14F-4D97-AF65-F5344CB8AC3E}">
        <p14:creationId xmlns:p14="http://schemas.microsoft.com/office/powerpoint/2010/main" val="5593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4.png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BCC9F8C5-9971-565B-9336-F623BC9509E8}"/>
              </a:ext>
            </a:extLst>
          </p:cNvPr>
          <p:cNvSpPr txBox="1"/>
          <p:nvPr/>
        </p:nvSpPr>
        <p:spPr>
          <a:xfrm>
            <a:off x="4724399" y="0"/>
            <a:ext cx="883920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_tradnl" sz="6000" spc="-230" dirty="0">
                <a:latin typeface="Belleza"/>
                <a:ea typeface="Belleza"/>
                <a:cs typeface="Belleza"/>
                <a:sym typeface="Belleza"/>
              </a:rPr>
              <a:t>Línea Premium</a:t>
            </a:r>
            <a:endParaRPr lang="es-ES_tradnl" sz="2000" spc="-230" dirty="0">
              <a:latin typeface="Belleza"/>
              <a:ea typeface="Belleza"/>
              <a:cs typeface="Belleza"/>
              <a:sym typeface="Belleza"/>
            </a:endParaRPr>
          </a:p>
          <a:p>
            <a:pPr marL="0" lvl="0" indent="0" algn="ctr">
              <a:spcBef>
                <a:spcPct val="0"/>
              </a:spcBef>
            </a:pPr>
            <a:r>
              <a:rPr lang="es-ES_tradnl" sz="2800" spc="-230" dirty="0">
                <a:latin typeface="Belleza"/>
                <a:ea typeface="Belleza"/>
                <a:cs typeface="Belleza"/>
                <a:sym typeface="Belleza"/>
              </a:rPr>
              <a:t>20 Puntos Cada producto</a:t>
            </a:r>
            <a:endParaRPr lang="es-ES_tradnl" sz="7200" spc="-230" dirty="0"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5.png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C7D85F5F-0BC2-C468-B945-00264EA521E2}"/>
              </a:ext>
            </a:extLst>
          </p:cNvPr>
          <p:cNvSpPr txBox="1"/>
          <p:nvPr/>
        </p:nvSpPr>
        <p:spPr>
          <a:xfrm>
            <a:off x="4724399" y="0"/>
            <a:ext cx="883920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_tradnl" sz="6000" spc="-230" dirty="0">
                <a:latin typeface="Belleza"/>
                <a:ea typeface="Belleza"/>
                <a:cs typeface="Belleza"/>
                <a:sym typeface="Belleza"/>
              </a:rPr>
              <a:t>Línea Premium</a:t>
            </a:r>
            <a:endParaRPr lang="es-ES_tradnl" sz="2000" spc="-230" dirty="0">
              <a:latin typeface="Belleza"/>
              <a:ea typeface="Belleza"/>
              <a:cs typeface="Belleza"/>
              <a:sym typeface="Belleza"/>
            </a:endParaRPr>
          </a:p>
          <a:p>
            <a:pPr marL="0" lvl="0" indent="0" algn="ctr">
              <a:spcBef>
                <a:spcPct val="0"/>
              </a:spcBef>
            </a:pPr>
            <a:r>
              <a:rPr lang="es-ES_tradnl" sz="2800" spc="-230" dirty="0">
                <a:latin typeface="Belleza"/>
                <a:ea typeface="Belleza"/>
                <a:cs typeface="Belleza"/>
                <a:sym typeface="Belleza"/>
              </a:rPr>
              <a:t>20 Puntos Cada producto</a:t>
            </a:r>
            <a:endParaRPr lang="es-ES_tradnl" sz="7200" spc="-230" dirty="0"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430948" cy="10287000"/>
          </a:xfrm>
          <a:custGeom>
            <a:avLst/>
            <a:gdLst/>
            <a:ahLst/>
            <a:cxnLst/>
            <a:rect l="l" t="t" r="r" b="b"/>
            <a:pathLst>
              <a:path w="10430948" h="10287000">
                <a:moveTo>
                  <a:pt x="0" y="0"/>
                </a:moveTo>
                <a:lnTo>
                  <a:pt x="10430948" y="0"/>
                </a:lnTo>
                <a:lnTo>
                  <a:pt x="104309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 l="-47929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3" name="Freeform 3"/>
          <p:cNvSpPr/>
          <p:nvPr/>
        </p:nvSpPr>
        <p:spPr>
          <a:xfrm>
            <a:off x="304800" y="3568658"/>
            <a:ext cx="1118154" cy="1087659"/>
          </a:xfrm>
          <a:custGeom>
            <a:avLst/>
            <a:gdLst/>
            <a:ahLst/>
            <a:cxnLst/>
            <a:rect l="l" t="t" r="r" b="b"/>
            <a:pathLst>
              <a:path w="1118154" h="1087659">
                <a:moveTo>
                  <a:pt x="0" y="0"/>
                </a:moveTo>
                <a:lnTo>
                  <a:pt x="1118154" y="0"/>
                </a:lnTo>
                <a:lnTo>
                  <a:pt x="1118154" y="1087659"/>
                </a:lnTo>
                <a:lnTo>
                  <a:pt x="0" y="10876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4" name="Freeform 4"/>
          <p:cNvSpPr/>
          <p:nvPr/>
        </p:nvSpPr>
        <p:spPr>
          <a:xfrm>
            <a:off x="340502" y="5168737"/>
            <a:ext cx="1046750" cy="1167922"/>
          </a:xfrm>
          <a:custGeom>
            <a:avLst/>
            <a:gdLst/>
            <a:ahLst/>
            <a:cxnLst/>
            <a:rect l="l" t="t" r="r" b="b"/>
            <a:pathLst>
              <a:path w="1046750" h="1167922">
                <a:moveTo>
                  <a:pt x="0" y="0"/>
                </a:moveTo>
                <a:lnTo>
                  <a:pt x="1046750" y="0"/>
                </a:lnTo>
                <a:lnTo>
                  <a:pt x="1046750" y="1167923"/>
                </a:lnTo>
                <a:lnTo>
                  <a:pt x="0" y="11679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6" name="Freeform 6"/>
          <p:cNvSpPr/>
          <p:nvPr/>
        </p:nvSpPr>
        <p:spPr>
          <a:xfrm>
            <a:off x="369070" y="6851010"/>
            <a:ext cx="989614" cy="986015"/>
          </a:xfrm>
          <a:custGeom>
            <a:avLst/>
            <a:gdLst/>
            <a:ahLst/>
            <a:cxnLst/>
            <a:rect l="l" t="t" r="r" b="b"/>
            <a:pathLst>
              <a:path w="989614" h="986015">
                <a:moveTo>
                  <a:pt x="0" y="0"/>
                </a:moveTo>
                <a:lnTo>
                  <a:pt x="989614" y="0"/>
                </a:lnTo>
                <a:lnTo>
                  <a:pt x="989614" y="986015"/>
                </a:lnTo>
                <a:lnTo>
                  <a:pt x="0" y="9860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7" name="Freeform 7"/>
          <p:cNvSpPr/>
          <p:nvPr/>
        </p:nvSpPr>
        <p:spPr>
          <a:xfrm>
            <a:off x="9959424" y="0"/>
            <a:ext cx="8310832" cy="10287000"/>
          </a:xfrm>
          <a:custGeom>
            <a:avLst/>
            <a:gdLst/>
            <a:ahLst/>
            <a:cxnLst/>
            <a:rect l="l" t="t" r="r" b="b"/>
            <a:pathLst>
              <a:path w="8310832" h="10287000">
                <a:moveTo>
                  <a:pt x="0" y="0"/>
                </a:moveTo>
                <a:lnTo>
                  <a:pt x="8310832" y="0"/>
                </a:lnTo>
                <a:lnTo>
                  <a:pt x="83108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9721" t="-51439" r="-39740" b="-2605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8" name="Freeform 8"/>
          <p:cNvSpPr/>
          <p:nvPr/>
        </p:nvSpPr>
        <p:spPr>
          <a:xfrm>
            <a:off x="201764" y="140995"/>
            <a:ext cx="8720504" cy="2545718"/>
          </a:xfrm>
          <a:custGeom>
            <a:avLst/>
            <a:gdLst/>
            <a:ahLst/>
            <a:cxnLst/>
            <a:rect l="l" t="t" r="r" b="b"/>
            <a:pathLst>
              <a:path w="8720504" h="2545718">
                <a:moveTo>
                  <a:pt x="0" y="0"/>
                </a:moveTo>
                <a:lnTo>
                  <a:pt x="8720504" y="0"/>
                </a:lnTo>
                <a:lnTo>
                  <a:pt x="8720504" y="2545718"/>
                </a:lnTo>
                <a:lnTo>
                  <a:pt x="0" y="25457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5327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9" name="TextBox 9"/>
          <p:cNvSpPr txBox="1"/>
          <p:nvPr/>
        </p:nvSpPr>
        <p:spPr>
          <a:xfrm>
            <a:off x="1729489" y="3976867"/>
            <a:ext cx="8021672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s-ES_tradnl" sz="3999" dirty="0">
                <a:solidFill>
                  <a:srgbClr val="161617"/>
                </a:solidFill>
                <a:latin typeface="Open Sans"/>
                <a:ea typeface="Open Sans"/>
                <a:cs typeface="Open Sans"/>
                <a:sym typeface="Open Sans"/>
              </a:rPr>
              <a:t>Fundada en Texas en el 2019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29489" y="5349170"/>
            <a:ext cx="650736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s-ES_tradnl" sz="3999" dirty="0">
                <a:solidFill>
                  <a:srgbClr val="161617"/>
                </a:solidFill>
                <a:latin typeface="Open Sans"/>
                <a:ea typeface="Open Sans"/>
                <a:cs typeface="Open Sans"/>
                <a:sym typeface="Open Sans"/>
              </a:rPr>
              <a:t>Presente en +40 países</a:t>
            </a:r>
          </a:p>
        </p:txBody>
      </p:sp>
      <p:sp>
        <p:nvSpPr>
          <p:cNvPr id="11" name="Freeform 11"/>
          <p:cNvSpPr/>
          <p:nvPr/>
        </p:nvSpPr>
        <p:spPr>
          <a:xfrm>
            <a:off x="2437784" y="-4138483"/>
            <a:ext cx="15043279" cy="11104675"/>
          </a:xfrm>
          <a:custGeom>
            <a:avLst/>
            <a:gdLst/>
            <a:ahLst/>
            <a:cxnLst/>
            <a:rect l="l" t="t" r="r" b="b"/>
            <a:pathLst>
              <a:path w="15043279" h="11104675">
                <a:moveTo>
                  <a:pt x="0" y="0"/>
                </a:moveTo>
                <a:lnTo>
                  <a:pt x="15043280" y="0"/>
                </a:lnTo>
                <a:lnTo>
                  <a:pt x="15043280" y="11104675"/>
                </a:lnTo>
                <a:lnTo>
                  <a:pt x="0" y="111046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28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2" name="TextBox 12"/>
          <p:cNvSpPr txBox="1"/>
          <p:nvPr/>
        </p:nvSpPr>
        <p:spPr>
          <a:xfrm>
            <a:off x="1729489" y="6966192"/>
            <a:ext cx="8120648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s-ES_tradnl" sz="3999" dirty="0">
                <a:solidFill>
                  <a:srgbClr val="161617"/>
                </a:solidFill>
                <a:latin typeface="Open Sans"/>
                <a:ea typeface="Open Sans"/>
                <a:cs typeface="Open Sans"/>
                <a:sym typeface="Open Sans"/>
              </a:rPr>
              <a:t>Nanotecnología / ciencias ómicas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1C228-8B74-69BE-C42A-BEA615C33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C06E9FE6-20D7-665C-A78D-08894FC4092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r="-3571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F16E1AB-5CC2-5B8B-2E7F-4BA93D5AB240}"/>
              </a:ext>
            </a:extLst>
          </p:cNvPr>
          <p:cNvSpPr/>
          <p:nvPr/>
        </p:nvSpPr>
        <p:spPr>
          <a:xfrm>
            <a:off x="581561" y="2461800"/>
            <a:ext cx="7240851" cy="2815551"/>
          </a:xfrm>
          <a:custGeom>
            <a:avLst/>
            <a:gdLst/>
            <a:ahLst/>
            <a:cxnLst/>
            <a:rect l="l" t="t" r="r" b="b"/>
            <a:pathLst>
              <a:path w="7240851" h="2815551">
                <a:moveTo>
                  <a:pt x="0" y="0"/>
                </a:moveTo>
                <a:lnTo>
                  <a:pt x="7240851" y="0"/>
                </a:lnTo>
                <a:lnTo>
                  <a:pt x="7240851" y="2815551"/>
                </a:lnTo>
                <a:lnTo>
                  <a:pt x="0" y="28155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5659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D1B6F06-1822-6CBC-14CD-F0A7871C0416}"/>
              </a:ext>
            </a:extLst>
          </p:cNvPr>
          <p:cNvSpPr/>
          <p:nvPr/>
        </p:nvSpPr>
        <p:spPr>
          <a:xfrm>
            <a:off x="9565417" y="2461800"/>
            <a:ext cx="8075770" cy="2875946"/>
          </a:xfrm>
          <a:custGeom>
            <a:avLst/>
            <a:gdLst/>
            <a:ahLst/>
            <a:cxnLst/>
            <a:rect l="l" t="t" r="r" b="b"/>
            <a:pathLst>
              <a:path w="8075770" h="2875946">
                <a:moveTo>
                  <a:pt x="0" y="0"/>
                </a:moveTo>
                <a:lnTo>
                  <a:pt x="8075769" y="0"/>
                </a:lnTo>
                <a:lnTo>
                  <a:pt x="8075769" y="2875946"/>
                </a:lnTo>
                <a:lnTo>
                  <a:pt x="0" y="28759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924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1F8B12B-90D7-99DF-D95B-2E3B646E8C9E}"/>
              </a:ext>
            </a:extLst>
          </p:cNvPr>
          <p:cNvSpPr/>
          <p:nvPr/>
        </p:nvSpPr>
        <p:spPr>
          <a:xfrm rot="5400000">
            <a:off x="5630136" y="3206499"/>
            <a:ext cx="6180918" cy="301320"/>
          </a:xfrm>
          <a:custGeom>
            <a:avLst/>
            <a:gdLst/>
            <a:ahLst/>
            <a:cxnLst/>
            <a:rect l="l" t="t" r="r" b="b"/>
            <a:pathLst>
              <a:path w="6180918" h="301320">
                <a:moveTo>
                  <a:pt x="0" y="0"/>
                </a:moveTo>
                <a:lnTo>
                  <a:pt x="6180918" y="0"/>
                </a:lnTo>
                <a:lnTo>
                  <a:pt x="6180918" y="301319"/>
                </a:lnTo>
                <a:lnTo>
                  <a:pt x="0" y="3013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A7D7B5F-74E5-915C-97A2-EA2B4B7DF584}"/>
              </a:ext>
            </a:extLst>
          </p:cNvPr>
          <p:cNvSpPr/>
          <p:nvPr/>
        </p:nvSpPr>
        <p:spPr>
          <a:xfrm>
            <a:off x="0" y="6052686"/>
            <a:ext cx="18288000" cy="1014412"/>
          </a:xfrm>
          <a:custGeom>
            <a:avLst/>
            <a:gdLst/>
            <a:ahLst/>
            <a:cxnLst/>
            <a:rect l="l" t="t" r="r" b="b"/>
            <a:pathLst>
              <a:path w="18288000" h="1014412">
                <a:moveTo>
                  <a:pt x="0" y="0"/>
                </a:moveTo>
                <a:lnTo>
                  <a:pt x="18288000" y="0"/>
                </a:lnTo>
                <a:lnTo>
                  <a:pt x="18288000" y="1014412"/>
                </a:lnTo>
                <a:lnTo>
                  <a:pt x="0" y="10144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338" b="-6338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5E7F9B9-CF8A-0E20-774C-3AA12DD53526}"/>
              </a:ext>
            </a:extLst>
          </p:cNvPr>
          <p:cNvSpPr/>
          <p:nvPr/>
        </p:nvSpPr>
        <p:spPr>
          <a:xfrm rot="-5400000">
            <a:off x="5902881" y="4169853"/>
            <a:ext cx="6180918" cy="301320"/>
          </a:xfrm>
          <a:custGeom>
            <a:avLst/>
            <a:gdLst/>
            <a:ahLst/>
            <a:cxnLst/>
            <a:rect l="l" t="t" r="r" b="b"/>
            <a:pathLst>
              <a:path w="6180918" h="301320">
                <a:moveTo>
                  <a:pt x="0" y="0"/>
                </a:moveTo>
                <a:lnTo>
                  <a:pt x="6180918" y="0"/>
                </a:lnTo>
                <a:lnTo>
                  <a:pt x="6180918" y="301319"/>
                </a:lnTo>
                <a:lnTo>
                  <a:pt x="0" y="3013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6938DD0-9850-B83F-6663-F8A71640672A}"/>
              </a:ext>
            </a:extLst>
          </p:cNvPr>
          <p:cNvSpPr/>
          <p:nvPr/>
        </p:nvSpPr>
        <p:spPr>
          <a:xfrm>
            <a:off x="333995" y="8958639"/>
            <a:ext cx="1199732" cy="1206627"/>
          </a:xfrm>
          <a:custGeom>
            <a:avLst/>
            <a:gdLst/>
            <a:ahLst/>
            <a:cxnLst/>
            <a:rect l="l" t="t" r="r" b="b"/>
            <a:pathLst>
              <a:path w="1199732" h="1206627">
                <a:moveTo>
                  <a:pt x="0" y="0"/>
                </a:moveTo>
                <a:lnTo>
                  <a:pt x="1199732" y="0"/>
                </a:lnTo>
                <a:lnTo>
                  <a:pt x="1199732" y="1206627"/>
                </a:lnTo>
                <a:lnTo>
                  <a:pt x="0" y="12066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5854929D-AE21-C74B-AB77-B25FD04FD44B}"/>
              </a:ext>
            </a:extLst>
          </p:cNvPr>
          <p:cNvSpPr txBox="1"/>
          <p:nvPr/>
        </p:nvSpPr>
        <p:spPr>
          <a:xfrm>
            <a:off x="0" y="1440925"/>
            <a:ext cx="8403974" cy="872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0"/>
              </a:lnSpc>
            </a:pPr>
            <a:r>
              <a:rPr lang="es-ES_tradnl" sz="5036" dirty="0">
                <a:solidFill>
                  <a:srgbClr val="260EB8"/>
                </a:solidFill>
                <a:latin typeface="Open Sans"/>
                <a:ea typeface="Open Sans"/>
                <a:cs typeface="Open Sans"/>
                <a:sym typeface="Open Sans"/>
              </a:rPr>
              <a:t>1 Línea Select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4155C529-69AB-9C0D-5ECB-D41DD9C6D926}"/>
              </a:ext>
            </a:extLst>
          </p:cNvPr>
          <p:cNvSpPr txBox="1"/>
          <p:nvPr/>
        </p:nvSpPr>
        <p:spPr>
          <a:xfrm>
            <a:off x="9306805" y="1440925"/>
            <a:ext cx="8981195" cy="872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0"/>
              </a:lnSpc>
            </a:pPr>
            <a:r>
              <a:rPr lang="es-ES_tradnl" sz="5036" dirty="0">
                <a:solidFill>
                  <a:srgbClr val="260EB8"/>
                </a:solidFill>
                <a:latin typeface="Open Sans"/>
                <a:ea typeface="Open Sans"/>
                <a:cs typeface="Open Sans"/>
                <a:sym typeface="Open Sans"/>
              </a:rPr>
              <a:t>2 Línea Premium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481CA628-E760-2260-C8C3-59DFC929C9EE}"/>
              </a:ext>
            </a:extLst>
          </p:cNvPr>
          <p:cNvSpPr txBox="1"/>
          <p:nvPr/>
        </p:nvSpPr>
        <p:spPr>
          <a:xfrm>
            <a:off x="0" y="5201151"/>
            <a:ext cx="8403974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</a:pPr>
            <a:r>
              <a:rPr lang="es-ES_tradnl" sz="4199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40 PUNTOS CADA UNO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36C8E0EE-EB41-FCA7-7BD8-331F49AC53FE}"/>
              </a:ext>
            </a:extLst>
          </p:cNvPr>
          <p:cNvSpPr txBox="1"/>
          <p:nvPr/>
        </p:nvSpPr>
        <p:spPr>
          <a:xfrm>
            <a:off x="9565417" y="5201151"/>
            <a:ext cx="8722583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</a:pPr>
            <a:r>
              <a:rPr lang="es-ES_tradnl" sz="4199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20 PUNTOS CADA UNO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5D9AE230-506A-2AED-B879-72217A96995B}"/>
              </a:ext>
            </a:extLst>
          </p:cNvPr>
          <p:cNvSpPr txBox="1"/>
          <p:nvPr/>
        </p:nvSpPr>
        <p:spPr>
          <a:xfrm>
            <a:off x="-1" y="6890548"/>
            <a:ext cx="8871255" cy="1395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</a:pPr>
            <a:r>
              <a:rPr lang="es-ES_tradnl" sz="4199" b="1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$75 USD </a:t>
            </a:r>
            <a:r>
              <a:rPr lang="es-ES_tradnl" sz="4199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Aprox.</a:t>
            </a:r>
            <a:br>
              <a:rPr lang="es-ES_tradnl" sz="4199" b="1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s-ES_tradnl" sz="3600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1 Producto incluido</a:t>
            </a:r>
            <a:endParaRPr lang="es-ES_tradnl" sz="4199" dirty="0">
              <a:solidFill>
                <a:srgbClr val="08040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66A4116E-ECC0-9375-B4B7-F94B5B74C57F}"/>
              </a:ext>
            </a:extLst>
          </p:cNvPr>
          <p:cNvSpPr txBox="1"/>
          <p:nvPr/>
        </p:nvSpPr>
        <p:spPr>
          <a:xfrm>
            <a:off x="9044291" y="6884705"/>
            <a:ext cx="8871255" cy="1395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</a:pPr>
            <a:r>
              <a:rPr lang="es-ES_tradnl" sz="4199" b="1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$90 USD </a:t>
            </a:r>
            <a:r>
              <a:rPr lang="es-ES_tradnl" sz="4199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Aprox.</a:t>
            </a:r>
          </a:p>
          <a:p>
            <a:pPr marL="0" lvl="0" indent="0" algn="ctr">
              <a:lnSpc>
                <a:spcPts val="5459"/>
              </a:lnSpc>
            </a:pPr>
            <a:r>
              <a:rPr lang="es-ES_tradnl" sz="3600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2 Productos incluidos</a:t>
            </a:r>
          </a:p>
        </p:txBody>
      </p:sp>
      <p:sp>
        <p:nvSpPr>
          <p:cNvPr id="20" name="¡¡¡TE INSCRIBES!!!">
            <a:extLst>
              <a:ext uri="{FF2B5EF4-FFF2-40B4-BE49-F238E27FC236}">
                <a16:creationId xmlns:a16="http://schemas.microsoft.com/office/drawing/2014/main" id="{9D8D7A30-9D94-4775-47F4-4EE4C84854D4}"/>
              </a:ext>
            </a:extLst>
          </p:cNvPr>
          <p:cNvSpPr txBox="1"/>
          <p:nvPr/>
        </p:nvSpPr>
        <p:spPr>
          <a:xfrm>
            <a:off x="4932063" y="9643572"/>
            <a:ext cx="812255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defRPr sz="52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algn="ctr" defTabSz="619125" hangingPunct="0">
              <a:defRPr/>
            </a:pPr>
            <a:r>
              <a:rPr lang="es-ES_tradnl" sz="2800" i="1" kern="0" noProof="1">
                <a:solidFill>
                  <a:srgbClr val="0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Verifica los valores exactos para tu país</a:t>
            </a:r>
          </a:p>
        </p:txBody>
      </p:sp>
      <p:pic>
        <p:nvPicPr>
          <p:cNvPr id="2" name="Picture 4" descr="Logotipo de la FDA PNG, vectores, descarga gratuita">
            <a:extLst>
              <a:ext uri="{FF2B5EF4-FFF2-40B4-BE49-F238E27FC236}">
                <a16:creationId xmlns:a16="http://schemas.microsoft.com/office/drawing/2014/main" id="{7DC678DF-C80B-4838-D2CE-E511C05E5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9" b="20135"/>
          <a:stretch>
            <a:fillRect/>
          </a:stretch>
        </p:blipFill>
        <p:spPr bwMode="auto">
          <a:xfrm>
            <a:off x="8009336" y="5483607"/>
            <a:ext cx="1666688" cy="100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DAF5C0FD-7BB5-BFF9-7E82-F0C234B7E0D6}"/>
              </a:ext>
            </a:extLst>
          </p:cNvPr>
          <p:cNvSpPr txBox="1"/>
          <p:nvPr/>
        </p:nvSpPr>
        <p:spPr>
          <a:xfrm>
            <a:off x="0" y="194360"/>
            <a:ext cx="18288000" cy="84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99"/>
              </a:lnSpc>
            </a:pPr>
            <a:r>
              <a:rPr lang="es-ES_tradnl" sz="4800" dirty="0">
                <a:solidFill>
                  <a:srgbClr val="161617"/>
                </a:solidFill>
                <a:latin typeface="Poppins"/>
                <a:ea typeface="Poppins"/>
                <a:cs typeface="Poppins"/>
                <a:sym typeface="Poppins"/>
              </a:rPr>
              <a:t>NOS ACTIVAMOS CON SÓLO 40 PUNTOS CADA 4 SEMANAS</a:t>
            </a:r>
          </a:p>
        </p:txBody>
      </p:sp>
    </p:spTree>
    <p:extLst>
      <p:ext uri="{BB962C8B-B14F-4D97-AF65-F5344CB8AC3E}">
        <p14:creationId xmlns:p14="http://schemas.microsoft.com/office/powerpoint/2010/main" val="413729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DB5A9-2EF0-D832-0551-614688C23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B48ED941-6B0C-6F09-EBCE-73B0D964672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r="-3571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C33B2E1-3B8A-596D-77DF-34329A0F77C6}"/>
              </a:ext>
            </a:extLst>
          </p:cNvPr>
          <p:cNvSpPr/>
          <p:nvPr/>
        </p:nvSpPr>
        <p:spPr>
          <a:xfrm rot="5400000">
            <a:off x="5630136" y="3206499"/>
            <a:ext cx="6180918" cy="301320"/>
          </a:xfrm>
          <a:custGeom>
            <a:avLst/>
            <a:gdLst/>
            <a:ahLst/>
            <a:cxnLst/>
            <a:rect l="l" t="t" r="r" b="b"/>
            <a:pathLst>
              <a:path w="6180918" h="301320">
                <a:moveTo>
                  <a:pt x="0" y="0"/>
                </a:moveTo>
                <a:lnTo>
                  <a:pt x="6180918" y="0"/>
                </a:lnTo>
                <a:lnTo>
                  <a:pt x="6180918" y="301319"/>
                </a:lnTo>
                <a:lnTo>
                  <a:pt x="0" y="3013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93D7A6C-21D3-3FB2-3F4E-6B362CE6703A}"/>
              </a:ext>
            </a:extLst>
          </p:cNvPr>
          <p:cNvSpPr/>
          <p:nvPr/>
        </p:nvSpPr>
        <p:spPr>
          <a:xfrm>
            <a:off x="0" y="6052686"/>
            <a:ext cx="18288000" cy="1014412"/>
          </a:xfrm>
          <a:custGeom>
            <a:avLst/>
            <a:gdLst/>
            <a:ahLst/>
            <a:cxnLst/>
            <a:rect l="l" t="t" r="r" b="b"/>
            <a:pathLst>
              <a:path w="18288000" h="1014412">
                <a:moveTo>
                  <a:pt x="0" y="0"/>
                </a:moveTo>
                <a:lnTo>
                  <a:pt x="18288000" y="0"/>
                </a:lnTo>
                <a:lnTo>
                  <a:pt x="18288000" y="1014412"/>
                </a:lnTo>
                <a:lnTo>
                  <a:pt x="0" y="1014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338" b="-6338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45CEF23-417D-C7FC-4892-8A8F0F873979}"/>
              </a:ext>
            </a:extLst>
          </p:cNvPr>
          <p:cNvSpPr/>
          <p:nvPr/>
        </p:nvSpPr>
        <p:spPr>
          <a:xfrm rot="-5400000">
            <a:off x="5902881" y="4169853"/>
            <a:ext cx="6180918" cy="301320"/>
          </a:xfrm>
          <a:custGeom>
            <a:avLst/>
            <a:gdLst/>
            <a:ahLst/>
            <a:cxnLst/>
            <a:rect l="l" t="t" r="r" b="b"/>
            <a:pathLst>
              <a:path w="6180918" h="301320">
                <a:moveTo>
                  <a:pt x="0" y="0"/>
                </a:moveTo>
                <a:lnTo>
                  <a:pt x="6180918" y="0"/>
                </a:lnTo>
                <a:lnTo>
                  <a:pt x="6180918" y="301319"/>
                </a:lnTo>
                <a:lnTo>
                  <a:pt x="0" y="3013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F62D899-A823-416B-2785-4A3C134497BB}"/>
              </a:ext>
            </a:extLst>
          </p:cNvPr>
          <p:cNvSpPr/>
          <p:nvPr/>
        </p:nvSpPr>
        <p:spPr>
          <a:xfrm>
            <a:off x="333995" y="8958639"/>
            <a:ext cx="1199732" cy="1206627"/>
          </a:xfrm>
          <a:custGeom>
            <a:avLst/>
            <a:gdLst/>
            <a:ahLst/>
            <a:cxnLst/>
            <a:rect l="l" t="t" r="r" b="b"/>
            <a:pathLst>
              <a:path w="1199732" h="1206627">
                <a:moveTo>
                  <a:pt x="0" y="0"/>
                </a:moveTo>
                <a:lnTo>
                  <a:pt x="1199732" y="0"/>
                </a:lnTo>
                <a:lnTo>
                  <a:pt x="1199732" y="1206627"/>
                </a:lnTo>
                <a:lnTo>
                  <a:pt x="0" y="12066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7C3E30E-CB63-902D-961D-CFA92973252D}"/>
              </a:ext>
            </a:extLst>
          </p:cNvPr>
          <p:cNvSpPr txBox="1"/>
          <p:nvPr/>
        </p:nvSpPr>
        <p:spPr>
          <a:xfrm>
            <a:off x="14286" y="138414"/>
            <a:ext cx="18288000" cy="84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99"/>
              </a:lnSpc>
            </a:pPr>
            <a:r>
              <a:rPr lang="es-ES_tradnl" sz="4999" dirty="0">
                <a:solidFill>
                  <a:srgbClr val="161617"/>
                </a:solidFill>
                <a:latin typeface="Poppins"/>
                <a:ea typeface="Poppins"/>
                <a:cs typeface="Poppins"/>
                <a:sym typeface="Poppins"/>
              </a:rPr>
              <a:t>COMBOS EN PROMOCIÓN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CB9F459-275E-7102-A3E8-FD9E1FBF8EDE}"/>
              </a:ext>
            </a:extLst>
          </p:cNvPr>
          <p:cNvSpPr txBox="1"/>
          <p:nvPr/>
        </p:nvSpPr>
        <p:spPr>
          <a:xfrm>
            <a:off x="14286" y="1257300"/>
            <a:ext cx="884268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_tradnl" sz="4400" dirty="0">
                <a:solidFill>
                  <a:srgbClr val="260EB8"/>
                </a:solidFill>
                <a:latin typeface="Open Sans"/>
                <a:ea typeface="Open Sans"/>
                <a:cs typeface="Open Sans"/>
                <a:sym typeface="Open Sans"/>
              </a:rPr>
              <a:t>COMBO DÚO</a:t>
            </a:r>
          </a:p>
          <a:p>
            <a:pPr algn="ctr"/>
            <a:r>
              <a:rPr lang="es-ES_tradnl" sz="3600" dirty="0">
                <a:solidFill>
                  <a:srgbClr val="260EB8"/>
                </a:solidFill>
                <a:latin typeface="Open Sans"/>
                <a:ea typeface="Open Sans"/>
                <a:cs typeface="Open Sans"/>
                <a:sym typeface="Open Sans"/>
              </a:rPr>
              <a:t>2 Línea Select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87106C96-99E0-B503-6D17-27B4045AF41B}"/>
              </a:ext>
            </a:extLst>
          </p:cNvPr>
          <p:cNvSpPr txBox="1"/>
          <p:nvPr/>
        </p:nvSpPr>
        <p:spPr>
          <a:xfrm>
            <a:off x="9321091" y="1300996"/>
            <a:ext cx="8981195" cy="1785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s-ES_tradnl" sz="4400" dirty="0">
                <a:solidFill>
                  <a:srgbClr val="260EB8"/>
                </a:solidFill>
                <a:latin typeface="Open Sans"/>
                <a:ea typeface="Open Sans"/>
                <a:cs typeface="Open Sans"/>
                <a:sym typeface="Open Sans"/>
              </a:rPr>
              <a:t>COMBO SPECIAL</a:t>
            </a:r>
          </a:p>
          <a:p>
            <a:pPr algn="ctr"/>
            <a:r>
              <a:rPr lang="es-ES_tradnl" sz="3600" dirty="0">
                <a:solidFill>
                  <a:srgbClr val="260EB8"/>
                </a:solidFill>
                <a:latin typeface="Open Sans"/>
                <a:ea typeface="Open Sans"/>
                <a:cs typeface="Open Sans"/>
                <a:sym typeface="Open Sans"/>
              </a:rPr>
              <a:t>2 Línea Premium</a:t>
            </a:r>
            <a:br>
              <a:rPr lang="es-ES_tradnl" sz="3600" dirty="0">
                <a:solidFill>
                  <a:srgbClr val="260EB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s-ES_tradnl" sz="3600" dirty="0">
                <a:solidFill>
                  <a:srgbClr val="260EB8"/>
                </a:solidFill>
                <a:latin typeface="Open Sans"/>
                <a:ea typeface="Open Sans"/>
                <a:cs typeface="Open Sans"/>
                <a:sym typeface="Open Sans"/>
              </a:rPr>
              <a:t>1 Línea Select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C9B9E56A-BB3F-DCA0-A67C-0EF98AEA1800}"/>
              </a:ext>
            </a:extLst>
          </p:cNvPr>
          <p:cNvSpPr txBox="1"/>
          <p:nvPr/>
        </p:nvSpPr>
        <p:spPr>
          <a:xfrm>
            <a:off x="0" y="5201151"/>
            <a:ext cx="8403974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</a:pPr>
            <a:r>
              <a:rPr lang="es-ES_tradnl" sz="4000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50 PUNTOS EL COMBO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48658BFF-15D7-814D-C49D-CFF329B9FC4E}"/>
              </a:ext>
            </a:extLst>
          </p:cNvPr>
          <p:cNvSpPr txBox="1"/>
          <p:nvPr/>
        </p:nvSpPr>
        <p:spPr>
          <a:xfrm>
            <a:off x="9565417" y="5201151"/>
            <a:ext cx="8722583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</a:pPr>
            <a:r>
              <a:rPr lang="es-ES_tradnl" sz="4000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50 PUNTOS EL COMBO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122B618D-B098-0F57-497B-D6AA07E46729}"/>
              </a:ext>
            </a:extLst>
          </p:cNvPr>
          <p:cNvSpPr txBox="1"/>
          <p:nvPr/>
        </p:nvSpPr>
        <p:spPr>
          <a:xfrm>
            <a:off x="-1" y="6890548"/>
            <a:ext cx="8871255" cy="1395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</a:pPr>
            <a:r>
              <a:rPr lang="es-ES_tradnl" sz="4199" b="1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$125 USD </a:t>
            </a:r>
            <a:r>
              <a:rPr lang="es-ES_tradnl" sz="4199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Aprox.</a:t>
            </a:r>
            <a:br>
              <a:rPr lang="es-ES_tradnl" sz="4199" b="1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s-ES_tradnl" sz="3600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2 Productos incluidos</a:t>
            </a:r>
            <a:endParaRPr lang="es-ES_tradnl" sz="4199" dirty="0">
              <a:solidFill>
                <a:srgbClr val="08040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0E7814E7-441A-502D-24FF-51B01A3CEC32}"/>
              </a:ext>
            </a:extLst>
          </p:cNvPr>
          <p:cNvSpPr txBox="1"/>
          <p:nvPr/>
        </p:nvSpPr>
        <p:spPr>
          <a:xfrm>
            <a:off x="9044291" y="6884705"/>
            <a:ext cx="8871255" cy="1395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</a:pPr>
            <a:r>
              <a:rPr lang="es-ES_tradnl" sz="4199" b="1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$140 USD </a:t>
            </a:r>
            <a:r>
              <a:rPr lang="es-ES_tradnl" sz="4199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Aprox.</a:t>
            </a:r>
          </a:p>
          <a:p>
            <a:pPr marL="0" lvl="0" indent="0" algn="ctr">
              <a:lnSpc>
                <a:spcPts val="5459"/>
              </a:lnSpc>
            </a:pPr>
            <a:r>
              <a:rPr lang="es-ES_tradnl" sz="3600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3 Productos incluidos</a:t>
            </a:r>
          </a:p>
        </p:txBody>
      </p:sp>
      <p:sp>
        <p:nvSpPr>
          <p:cNvPr id="20" name="¡¡¡TE INSCRIBES!!!">
            <a:extLst>
              <a:ext uri="{FF2B5EF4-FFF2-40B4-BE49-F238E27FC236}">
                <a16:creationId xmlns:a16="http://schemas.microsoft.com/office/drawing/2014/main" id="{832CAD49-86B5-5E4D-1EEE-D040AE04A8C2}"/>
              </a:ext>
            </a:extLst>
          </p:cNvPr>
          <p:cNvSpPr txBox="1"/>
          <p:nvPr/>
        </p:nvSpPr>
        <p:spPr>
          <a:xfrm>
            <a:off x="4932063" y="9643572"/>
            <a:ext cx="812255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defRPr sz="52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algn="ctr" defTabSz="619125" hangingPunct="0">
              <a:defRPr/>
            </a:pPr>
            <a:r>
              <a:rPr lang="es-ES_tradnl" sz="2800" i="1" kern="0" noProof="1">
                <a:solidFill>
                  <a:srgbClr val="0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Verifica los valores exactos para tu país</a:t>
            </a:r>
          </a:p>
        </p:txBody>
      </p:sp>
      <p:pic>
        <p:nvPicPr>
          <p:cNvPr id="2" name="Copia de PRESENTACIÓN HC WELLNESS 2024 (1).png" descr="Copia de PRESENTACIÓN HC WELLNESS 2024 (1).png">
            <a:extLst>
              <a:ext uri="{FF2B5EF4-FFF2-40B4-BE49-F238E27FC236}">
                <a16:creationId xmlns:a16="http://schemas.microsoft.com/office/drawing/2014/main" id="{C9D87A4D-B46E-7D60-5049-BB1A6476BE8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8480" t="25910" r="24321" b="44126"/>
          <a:stretch/>
        </p:blipFill>
        <p:spPr>
          <a:xfrm>
            <a:off x="15901653" y="2794998"/>
            <a:ext cx="1088521" cy="2576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Copia de PRESENTACIÓN HC WELLNESS 2024 (1).png" descr="Copia de PRESENTACIÓN HC WELLNESS 2024 (1).png">
            <a:extLst>
              <a:ext uri="{FF2B5EF4-FFF2-40B4-BE49-F238E27FC236}">
                <a16:creationId xmlns:a16="http://schemas.microsoft.com/office/drawing/2014/main" id="{87E15B0C-9FA6-A6E0-A865-2C1775D56F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961" t="25724" r="57451" b="44125"/>
          <a:stretch/>
        </p:blipFill>
        <p:spPr>
          <a:xfrm>
            <a:off x="2490296" y="2434341"/>
            <a:ext cx="1479690" cy="2645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Copia de PRESENTACIÓN HC WELLNESS 2024 (1).png" descr="Copia de PRESENTACIÓN HC WELLNESS 2024 (1).png">
            <a:extLst>
              <a:ext uri="{FF2B5EF4-FFF2-40B4-BE49-F238E27FC236}">
                <a16:creationId xmlns:a16="http://schemas.microsoft.com/office/drawing/2014/main" id="{D00BA82C-6E13-44C4-7FBE-BCBAE3B0BA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25" t="25724" r="87185" b="44125"/>
          <a:stretch/>
        </p:blipFill>
        <p:spPr>
          <a:xfrm>
            <a:off x="5021548" y="2388436"/>
            <a:ext cx="1303052" cy="2831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Copia de PRESENTACIÓN HC WELLNESS 2024 (1).png" descr="Copia de PRESENTACIÓN HC WELLNESS 2024 (1).png">
            <a:extLst>
              <a:ext uri="{FF2B5EF4-FFF2-40B4-BE49-F238E27FC236}">
                <a16:creationId xmlns:a16="http://schemas.microsoft.com/office/drawing/2014/main" id="{B0CF48F4-A111-EA59-FBD9-5E4FBFB2B4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25" t="25724" r="87185" b="44125"/>
          <a:stretch/>
        </p:blipFill>
        <p:spPr>
          <a:xfrm>
            <a:off x="11459826" y="2668373"/>
            <a:ext cx="1217692" cy="2645793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¡¡¡TE INSCRIBES!!!">
            <a:extLst>
              <a:ext uri="{FF2B5EF4-FFF2-40B4-BE49-F238E27FC236}">
                <a16:creationId xmlns:a16="http://schemas.microsoft.com/office/drawing/2014/main" id="{5E881AE4-02AE-CA71-042B-37DEF6FDB1A0}"/>
              </a:ext>
            </a:extLst>
          </p:cNvPr>
          <p:cNvSpPr txBox="1"/>
          <p:nvPr/>
        </p:nvSpPr>
        <p:spPr>
          <a:xfrm>
            <a:off x="13030200" y="3219737"/>
            <a:ext cx="1004978" cy="1677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defRPr sz="52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algn="ctr" defTabSz="619125" hangingPunct="0">
              <a:defRPr/>
            </a:pPr>
            <a:r>
              <a:rPr lang="es-ES_tradnl" sz="10400" b="1" kern="0" noProof="1">
                <a:solidFill>
                  <a:srgbClr val="000000"/>
                </a:solidFill>
                <a:latin typeface="Aptos" panose="020B0004020202020204" pitchFamily="34" charset="0"/>
              </a:rPr>
              <a:t>+</a:t>
            </a:r>
            <a:endParaRPr lang="es-ES_tradnl" sz="12450" kern="0" noProof="1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23" name="¡¡¡TE INSCRIBES!!!">
            <a:extLst>
              <a:ext uri="{FF2B5EF4-FFF2-40B4-BE49-F238E27FC236}">
                <a16:creationId xmlns:a16="http://schemas.microsoft.com/office/drawing/2014/main" id="{C3CC5E24-2483-BA48-005A-AB1F13148DE3}"/>
              </a:ext>
            </a:extLst>
          </p:cNvPr>
          <p:cNvSpPr txBox="1"/>
          <p:nvPr/>
        </p:nvSpPr>
        <p:spPr>
          <a:xfrm>
            <a:off x="3858790" y="2857173"/>
            <a:ext cx="1004978" cy="1677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defRPr sz="52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algn="ctr" defTabSz="619125" hangingPunct="0">
              <a:defRPr/>
            </a:pPr>
            <a:r>
              <a:rPr lang="es-ES_tradnl" sz="10400" b="1" kern="0" noProof="1">
                <a:solidFill>
                  <a:srgbClr val="000000"/>
                </a:solidFill>
                <a:latin typeface="Aptos" panose="020B0004020202020204" pitchFamily="34" charset="0"/>
              </a:rPr>
              <a:t>+</a:t>
            </a:r>
            <a:endParaRPr lang="es-ES_tradnl" sz="10400" kern="0" noProof="1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pic>
        <p:nvPicPr>
          <p:cNvPr id="24" name="Copia de PRESENTACIÓN HC WELLNESS 2024 (1).png" descr="Copia de PRESENTACIÓN HC WELLNESS 2024 (1).png">
            <a:extLst>
              <a:ext uri="{FF2B5EF4-FFF2-40B4-BE49-F238E27FC236}">
                <a16:creationId xmlns:a16="http://schemas.microsoft.com/office/drawing/2014/main" id="{2B373A30-EA74-4DCF-2A6F-E5B1EC7090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7077" t="26678" r="41713" b="44126"/>
          <a:stretch/>
        </p:blipFill>
        <p:spPr>
          <a:xfrm>
            <a:off x="14111474" y="2872011"/>
            <a:ext cx="1695048" cy="2510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4" descr="Logotipo de la FDA PNG, vectores, descarga gratuita">
            <a:extLst>
              <a:ext uri="{FF2B5EF4-FFF2-40B4-BE49-F238E27FC236}">
                <a16:creationId xmlns:a16="http://schemas.microsoft.com/office/drawing/2014/main" id="{26C779A9-214F-BBC2-9B25-A65DE4335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9" b="20135"/>
          <a:stretch>
            <a:fillRect/>
          </a:stretch>
        </p:blipFill>
        <p:spPr bwMode="auto">
          <a:xfrm>
            <a:off x="8009336" y="5483607"/>
            <a:ext cx="1666688" cy="100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38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FCEC81B-EC30-1FCF-C64D-D60076DE967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558" name="¿Qué persona eres?"/>
          <p:cNvSpPr txBox="1"/>
          <p:nvPr/>
        </p:nvSpPr>
        <p:spPr>
          <a:xfrm>
            <a:off x="3047810" y="742668"/>
            <a:ext cx="12255326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defRPr sz="68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algn="ctr" defTabSz="619125" hangingPunct="0">
              <a:defRPr/>
            </a:pPr>
            <a:r>
              <a:rPr lang="es-ES_tradnl" sz="6000" kern="0" dirty="0">
                <a:solidFill>
                  <a:srgbClr val="810092"/>
                </a:solidFill>
                <a:latin typeface="Aptos" panose="020B0004020202020204" pitchFamily="34" charset="0"/>
              </a:rPr>
              <a:t>Para asegurar tu posición…</a:t>
            </a:r>
          </a:p>
        </p:txBody>
      </p:sp>
      <p:sp>
        <p:nvSpPr>
          <p:cNvPr id="560" name="A"/>
          <p:cNvSpPr txBox="1"/>
          <p:nvPr/>
        </p:nvSpPr>
        <p:spPr>
          <a:xfrm>
            <a:off x="3047810" y="2047723"/>
            <a:ext cx="3153218" cy="5270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defRPr sz="450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algn="ctr" defTabSz="619125" hangingPunct="0">
              <a:defRPr/>
            </a:pPr>
            <a:r>
              <a:rPr lang="es-ES_tradnl" sz="33750" kern="0" dirty="0">
                <a:solidFill>
                  <a:srgbClr val="810092"/>
                </a:solidFill>
              </a:rPr>
              <a:t>A</a:t>
            </a:r>
          </a:p>
        </p:txBody>
      </p:sp>
      <p:sp>
        <p:nvSpPr>
          <p:cNvPr id="561" name="C"/>
          <p:cNvSpPr txBox="1"/>
          <p:nvPr/>
        </p:nvSpPr>
        <p:spPr>
          <a:xfrm>
            <a:off x="12134085" y="1974769"/>
            <a:ext cx="3169051" cy="5270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defRPr sz="450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algn="ctr" defTabSz="619125" hangingPunct="0">
              <a:defRPr/>
            </a:pPr>
            <a:r>
              <a:rPr lang="es-ES_tradnl" sz="33750" kern="0" dirty="0">
                <a:solidFill>
                  <a:srgbClr val="810092"/>
                </a:solidFill>
              </a:rPr>
              <a:t>C</a:t>
            </a:r>
          </a:p>
        </p:txBody>
      </p:sp>
      <p:sp>
        <p:nvSpPr>
          <p:cNvPr id="562" name="Estoy list@ para comenzar ahora.…"/>
          <p:cNvSpPr txBox="1"/>
          <p:nvPr/>
        </p:nvSpPr>
        <p:spPr>
          <a:xfrm>
            <a:off x="838200" y="6440585"/>
            <a:ext cx="7572438" cy="2015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algn="ctr" defTabSz="619125" hangingPunct="0">
              <a:buClr>
                <a:srgbClr val="000000"/>
              </a:buClr>
              <a:buSzPct val="100000"/>
              <a:defRPr sz="3000">
                <a:solidFill>
                  <a:srgbClr val="000000"/>
                </a:solidFill>
              </a:defRPr>
            </a:pPr>
            <a:r>
              <a:rPr lang="es-ES_tradnl" sz="2700" b="1" kern="0" dirty="0">
                <a:solidFill>
                  <a:srgbClr val="000000"/>
                </a:solidFill>
                <a:latin typeface="Aptos" panose="020B0004020202020204" pitchFamily="34" charset="0"/>
                <a:sym typeface="Graphik"/>
              </a:rPr>
              <a:t>ASOCIADOS</a:t>
            </a:r>
          </a:p>
          <a:p>
            <a:pPr algn="ctr" defTabSz="619125" hangingPunct="0">
              <a:buClr>
                <a:srgbClr val="000000"/>
              </a:buClr>
              <a:buSzPct val="100000"/>
              <a:defRPr sz="3000">
                <a:solidFill>
                  <a:srgbClr val="000000"/>
                </a:solidFill>
              </a:defRPr>
            </a:pPr>
            <a:endParaRPr lang="es-ES_tradnl" sz="2700" b="1" kern="0" dirty="0">
              <a:solidFill>
                <a:srgbClr val="000000"/>
              </a:solidFill>
              <a:latin typeface="Aptos" panose="020B0004020202020204" pitchFamily="34" charset="0"/>
              <a:sym typeface="Graphik"/>
            </a:endParaRPr>
          </a:p>
          <a:p>
            <a:pPr marL="209550" indent="-209550" algn="ctr" defTabSz="619125" hangingPunct="0">
              <a:buClr>
                <a:srgbClr val="000000"/>
              </a:buClr>
              <a:buSzPct val="100000"/>
              <a:buFontTx/>
              <a:buChar char="•"/>
              <a:defRPr sz="3000">
                <a:solidFill>
                  <a:srgbClr val="000000"/>
                </a:solidFill>
              </a:defRPr>
            </a:pPr>
            <a:r>
              <a:rPr lang="es-ES_tradnl" sz="3600" kern="0" dirty="0">
                <a:solidFill>
                  <a:srgbClr val="000000"/>
                </a:solidFill>
                <a:latin typeface="Aptos" panose="020B0004020202020204" pitchFamily="34" charset="0"/>
                <a:sym typeface="Graphik"/>
              </a:rPr>
              <a:t>Pide enlace de inscripción a la persona que te invitó.</a:t>
            </a:r>
          </a:p>
        </p:txBody>
      </p:sp>
      <p:sp>
        <p:nvSpPr>
          <p:cNvPr id="564" name="Quiero ser Consumidor.…"/>
          <p:cNvSpPr txBox="1"/>
          <p:nvPr/>
        </p:nvSpPr>
        <p:spPr>
          <a:xfrm>
            <a:off x="9987423" y="6440585"/>
            <a:ext cx="7462377" cy="2015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algn="ctr" defTabSz="619125" hangingPunct="0">
              <a:buClr>
                <a:srgbClr val="000000"/>
              </a:buClr>
              <a:buSzPct val="100000"/>
              <a:defRPr sz="3000">
                <a:solidFill>
                  <a:srgbClr val="000000"/>
                </a:solidFill>
              </a:defRPr>
            </a:pPr>
            <a:r>
              <a:rPr lang="es-ES_tradnl" sz="2700" b="1" kern="0" dirty="0">
                <a:solidFill>
                  <a:srgbClr val="000000"/>
                </a:solidFill>
                <a:latin typeface="Aptos" panose="020B0004020202020204" pitchFamily="34" charset="0"/>
                <a:sym typeface="Graphik"/>
              </a:rPr>
              <a:t>CONSUMIDOR</a:t>
            </a:r>
          </a:p>
          <a:p>
            <a:pPr marL="209550" indent="-209550" algn="ctr" defTabSz="619125" hangingPunct="0">
              <a:buClr>
                <a:srgbClr val="000000"/>
              </a:buClr>
              <a:buSzPct val="100000"/>
              <a:buFontTx/>
              <a:buChar char="•"/>
              <a:defRPr sz="3000">
                <a:solidFill>
                  <a:srgbClr val="000000"/>
                </a:solidFill>
              </a:defRPr>
            </a:pPr>
            <a:endParaRPr lang="es-ES_tradnl" sz="2700" kern="0" dirty="0">
              <a:solidFill>
                <a:srgbClr val="000000"/>
              </a:solidFill>
              <a:latin typeface="Aptos" panose="020B0004020202020204" pitchFamily="34" charset="0"/>
              <a:sym typeface="Graphik"/>
            </a:endParaRPr>
          </a:p>
          <a:p>
            <a:pPr marL="209550" indent="-209550" algn="ctr" defTabSz="619125" hangingPunct="0">
              <a:buClr>
                <a:srgbClr val="000000"/>
              </a:buClr>
              <a:buSzPct val="100000"/>
              <a:buFontTx/>
              <a:buChar char="•"/>
              <a:defRPr sz="3000">
                <a:solidFill>
                  <a:srgbClr val="000000"/>
                </a:solidFill>
              </a:defRPr>
            </a:pPr>
            <a:r>
              <a:rPr lang="es-ES_tradnl" sz="3600" kern="0" dirty="0">
                <a:solidFill>
                  <a:srgbClr val="000000"/>
                </a:solidFill>
                <a:latin typeface="Aptos" panose="020B0004020202020204" pitchFamily="34" charset="0"/>
                <a:sym typeface="Graphik"/>
              </a:rPr>
              <a:t>Solicita instrucciones para adquirir los productos con descuento.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7334D-089A-72FF-535F-EBA8AB3C7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5DBFAFE-3FC1-45DC-B0BC-8A21F138F75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223" b="-21109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EFB74F8-BF64-FA06-8DB2-27498228ECE8}"/>
              </a:ext>
            </a:extLst>
          </p:cNvPr>
          <p:cNvSpPr/>
          <p:nvPr/>
        </p:nvSpPr>
        <p:spPr>
          <a:xfrm>
            <a:off x="1779046" y="3086100"/>
            <a:ext cx="3451044" cy="2936700"/>
          </a:xfrm>
          <a:custGeom>
            <a:avLst/>
            <a:gdLst/>
            <a:ahLst/>
            <a:cxnLst/>
            <a:rect l="l" t="t" r="r" b="b"/>
            <a:pathLst>
              <a:path w="2736718" h="2479500">
                <a:moveTo>
                  <a:pt x="0" y="0"/>
                </a:moveTo>
                <a:lnTo>
                  <a:pt x="2736719" y="0"/>
                </a:lnTo>
                <a:lnTo>
                  <a:pt x="2736719" y="2479500"/>
                </a:lnTo>
                <a:lnTo>
                  <a:pt x="0" y="2479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388" r="-34699" b="-18894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8" name="Imagina una Oportunidad donde…">
            <a:extLst>
              <a:ext uri="{FF2B5EF4-FFF2-40B4-BE49-F238E27FC236}">
                <a16:creationId xmlns:a16="http://schemas.microsoft.com/office/drawing/2014/main" id="{CC955378-5032-CE52-4767-CF724285638D}"/>
              </a:ext>
            </a:extLst>
          </p:cNvPr>
          <p:cNvSpPr txBox="1"/>
          <p:nvPr/>
        </p:nvSpPr>
        <p:spPr>
          <a:xfrm>
            <a:off x="1806755" y="6286500"/>
            <a:ext cx="3451045" cy="454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>
              <a:lnSpc>
                <a:spcPct val="60000"/>
              </a:lnSpc>
              <a:defRPr sz="5100" i="1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algn="ctr"/>
            <a:r>
              <a:rPr lang="es-ES_tradnl" sz="3600" i="0" spc="225" dirty="0">
                <a:solidFill>
                  <a:srgbClr val="FFFFFF"/>
                </a:solidFill>
                <a:latin typeface="Aptos" panose="020B0004020202020204" pitchFamily="34" charset="0"/>
                <a:cs typeface="+mn-cs"/>
              </a:rPr>
              <a:t>Desde 2019 </a:t>
            </a:r>
          </a:p>
        </p:txBody>
      </p:sp>
    </p:spTree>
    <p:extLst>
      <p:ext uri="{BB962C8B-B14F-4D97-AF65-F5344CB8AC3E}">
        <p14:creationId xmlns:p14="http://schemas.microsoft.com/office/powerpoint/2010/main" val="334765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3" t="-11533" b="-11533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3" name="Freeform 3"/>
          <p:cNvSpPr/>
          <p:nvPr/>
        </p:nvSpPr>
        <p:spPr>
          <a:xfrm>
            <a:off x="1529578" y="-6793272"/>
            <a:ext cx="18296871" cy="13506417"/>
          </a:xfrm>
          <a:custGeom>
            <a:avLst/>
            <a:gdLst/>
            <a:ahLst/>
            <a:cxnLst/>
            <a:rect l="l" t="t" r="r" b="b"/>
            <a:pathLst>
              <a:path w="18296871" h="13506417">
                <a:moveTo>
                  <a:pt x="0" y="0"/>
                </a:moveTo>
                <a:lnTo>
                  <a:pt x="18296871" y="0"/>
                </a:lnTo>
                <a:lnTo>
                  <a:pt x="18296871" y="13506418"/>
                </a:lnTo>
                <a:lnTo>
                  <a:pt x="0" y="135064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732020" cy="10287000"/>
          </a:xfrm>
          <a:custGeom>
            <a:avLst/>
            <a:gdLst/>
            <a:ahLst/>
            <a:cxnLst/>
            <a:rect l="l" t="t" r="r" b="b"/>
            <a:pathLst>
              <a:path w="4732020" h="10287000">
                <a:moveTo>
                  <a:pt x="0" y="0"/>
                </a:moveTo>
                <a:lnTo>
                  <a:pt x="4732020" y="0"/>
                </a:lnTo>
                <a:lnTo>
                  <a:pt x="47320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6" name="Freeform 6"/>
          <p:cNvSpPr/>
          <p:nvPr/>
        </p:nvSpPr>
        <p:spPr>
          <a:xfrm>
            <a:off x="5450379" y="7522542"/>
            <a:ext cx="891541" cy="829133"/>
          </a:xfrm>
          <a:custGeom>
            <a:avLst/>
            <a:gdLst/>
            <a:ahLst/>
            <a:cxnLst/>
            <a:rect l="l" t="t" r="r" b="b"/>
            <a:pathLst>
              <a:path w="891541" h="829133">
                <a:moveTo>
                  <a:pt x="0" y="0"/>
                </a:moveTo>
                <a:lnTo>
                  <a:pt x="891541" y="0"/>
                </a:lnTo>
                <a:lnTo>
                  <a:pt x="891541" y="829133"/>
                </a:lnTo>
                <a:lnTo>
                  <a:pt x="0" y="8291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7" name="Freeform 7"/>
          <p:cNvSpPr/>
          <p:nvPr/>
        </p:nvSpPr>
        <p:spPr>
          <a:xfrm>
            <a:off x="5359759" y="6045851"/>
            <a:ext cx="982161" cy="953589"/>
          </a:xfrm>
          <a:custGeom>
            <a:avLst/>
            <a:gdLst/>
            <a:ahLst/>
            <a:cxnLst/>
            <a:rect l="l" t="t" r="r" b="b"/>
            <a:pathLst>
              <a:path w="982161" h="953589">
                <a:moveTo>
                  <a:pt x="0" y="0"/>
                </a:moveTo>
                <a:lnTo>
                  <a:pt x="982161" y="0"/>
                </a:lnTo>
                <a:lnTo>
                  <a:pt x="982161" y="953589"/>
                </a:lnTo>
                <a:lnTo>
                  <a:pt x="0" y="9535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8" name="Freeform 8"/>
          <p:cNvSpPr/>
          <p:nvPr/>
        </p:nvSpPr>
        <p:spPr>
          <a:xfrm>
            <a:off x="5438211" y="4558939"/>
            <a:ext cx="825258" cy="788121"/>
          </a:xfrm>
          <a:custGeom>
            <a:avLst/>
            <a:gdLst/>
            <a:ahLst/>
            <a:cxnLst/>
            <a:rect l="l" t="t" r="r" b="b"/>
            <a:pathLst>
              <a:path w="825258" h="788121">
                <a:moveTo>
                  <a:pt x="0" y="0"/>
                </a:moveTo>
                <a:lnTo>
                  <a:pt x="825258" y="0"/>
                </a:lnTo>
                <a:lnTo>
                  <a:pt x="825258" y="788122"/>
                </a:lnTo>
                <a:lnTo>
                  <a:pt x="0" y="788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9" name="Freeform 9"/>
          <p:cNvSpPr/>
          <p:nvPr/>
        </p:nvSpPr>
        <p:spPr>
          <a:xfrm>
            <a:off x="5304378" y="3045577"/>
            <a:ext cx="1092923" cy="989095"/>
          </a:xfrm>
          <a:custGeom>
            <a:avLst/>
            <a:gdLst/>
            <a:ahLst/>
            <a:cxnLst/>
            <a:rect l="l" t="t" r="r" b="b"/>
            <a:pathLst>
              <a:path w="1092923" h="989095">
                <a:moveTo>
                  <a:pt x="0" y="0"/>
                </a:moveTo>
                <a:lnTo>
                  <a:pt x="1092923" y="0"/>
                </a:lnTo>
                <a:lnTo>
                  <a:pt x="1092923" y="989096"/>
                </a:lnTo>
                <a:lnTo>
                  <a:pt x="0" y="9890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0" name="TextBox 10"/>
          <p:cNvSpPr txBox="1"/>
          <p:nvPr/>
        </p:nvSpPr>
        <p:spPr>
          <a:xfrm>
            <a:off x="6738789" y="3162300"/>
            <a:ext cx="1152121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s-ES_tradnl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Ganar altos ingresos residuales cada semana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38789" y="4575175"/>
            <a:ext cx="1152121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s-ES_tradnl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Tener un sistema que te indica el paso a paso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38789" y="5970392"/>
            <a:ext cx="11521218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s-ES_tradnl" sz="4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¡ NO necesitas vender productos 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38789" y="7559284"/>
            <a:ext cx="1152121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s-ES_tradnl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Puedes unirte al negocio por consumo personal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32370" y="804636"/>
            <a:ext cx="12955629" cy="9098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327"/>
              </a:lnSpc>
            </a:pPr>
            <a:r>
              <a:rPr lang="es-ES_tradnl" sz="5400" dirty="0">
                <a:solidFill>
                  <a:srgbClr val="7030A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Nuestro negocio de </a:t>
            </a:r>
            <a:r>
              <a:rPr lang="es-ES_tradnl" sz="5400" b="1" dirty="0">
                <a:solidFill>
                  <a:srgbClr val="7030A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éxito</a:t>
            </a:r>
            <a:r>
              <a:rPr lang="es-ES_tradnl" sz="5400" dirty="0">
                <a:solidFill>
                  <a:srgbClr val="7030A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te permite…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r="-3571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3" name="Freeform 3"/>
          <p:cNvSpPr/>
          <p:nvPr/>
        </p:nvSpPr>
        <p:spPr>
          <a:xfrm>
            <a:off x="397677" y="3371608"/>
            <a:ext cx="3437990" cy="6611520"/>
          </a:xfrm>
          <a:custGeom>
            <a:avLst/>
            <a:gdLst/>
            <a:ahLst/>
            <a:cxnLst/>
            <a:rect l="l" t="t" r="r" b="b"/>
            <a:pathLst>
              <a:path w="3437990" h="6611520">
                <a:moveTo>
                  <a:pt x="0" y="0"/>
                </a:moveTo>
                <a:lnTo>
                  <a:pt x="3437990" y="0"/>
                </a:lnTo>
                <a:lnTo>
                  <a:pt x="3437990" y="6611520"/>
                </a:lnTo>
                <a:lnTo>
                  <a:pt x="0" y="661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14C6645D-F5B2-75F6-AA5B-2FD24E6CA7F9}"/>
              </a:ext>
            </a:extLst>
          </p:cNvPr>
          <p:cNvGrpSpPr/>
          <p:nvPr/>
        </p:nvGrpSpPr>
        <p:grpSpPr>
          <a:xfrm>
            <a:off x="11790500" y="5510920"/>
            <a:ext cx="4516300" cy="2811531"/>
            <a:chOff x="11790500" y="5671182"/>
            <a:chExt cx="4208127" cy="2651269"/>
          </a:xfrm>
        </p:grpSpPr>
        <p:sp>
          <p:nvSpPr>
            <p:cNvPr id="4" name="Freeform 4"/>
            <p:cNvSpPr/>
            <p:nvPr/>
          </p:nvSpPr>
          <p:spPr>
            <a:xfrm>
              <a:off x="11790500" y="5671182"/>
              <a:ext cx="4208127" cy="2651269"/>
            </a:xfrm>
            <a:custGeom>
              <a:avLst/>
              <a:gdLst/>
              <a:ahLst/>
              <a:cxnLst/>
              <a:rect l="l" t="t" r="r" b="b"/>
              <a:pathLst>
                <a:path w="4208127" h="2651269">
                  <a:moveTo>
                    <a:pt x="0" y="0"/>
                  </a:moveTo>
                  <a:lnTo>
                    <a:pt x="4208127" y="0"/>
                  </a:lnTo>
                  <a:lnTo>
                    <a:pt x="4208127" y="2651270"/>
                  </a:lnTo>
                  <a:lnTo>
                    <a:pt x="0" y="2651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6650" t="-134681" r="-88160" b="-36552"/>
              </a:stretch>
            </a:blipFill>
          </p:spPr>
          <p:txBody>
            <a:bodyPr/>
            <a:lstStyle/>
            <a:p>
              <a:endParaRPr lang="es-ES_tradnl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431627" y="5913308"/>
              <a:ext cx="2261257" cy="1377981"/>
            </a:xfrm>
            <a:custGeom>
              <a:avLst/>
              <a:gdLst/>
              <a:ahLst/>
              <a:cxnLst/>
              <a:rect l="l" t="t" r="r" b="b"/>
              <a:pathLst>
                <a:path w="2261257" h="1377981">
                  <a:moveTo>
                    <a:pt x="0" y="0"/>
                  </a:moveTo>
                  <a:lnTo>
                    <a:pt x="2261257" y="0"/>
                  </a:lnTo>
                  <a:lnTo>
                    <a:pt x="2261257" y="1377981"/>
                  </a:lnTo>
                  <a:lnTo>
                    <a:pt x="0" y="1377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600" t="-2213" b="-14333"/>
              </a:stretch>
            </a:blipFill>
          </p:spPr>
          <p:txBody>
            <a:bodyPr/>
            <a:lstStyle/>
            <a:p>
              <a:endParaRPr lang="es-ES_tradnl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4008660" y="5671182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1028700" y="0"/>
                </a:lnTo>
                <a:lnTo>
                  <a:pt x="10287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7" name="Freeform 7"/>
          <p:cNvSpPr/>
          <p:nvPr/>
        </p:nvSpPr>
        <p:spPr>
          <a:xfrm>
            <a:off x="4105775" y="9018166"/>
            <a:ext cx="834470" cy="821607"/>
          </a:xfrm>
          <a:custGeom>
            <a:avLst/>
            <a:gdLst/>
            <a:ahLst/>
            <a:cxnLst/>
            <a:rect l="l" t="t" r="r" b="b"/>
            <a:pathLst>
              <a:path w="834470" h="821607">
                <a:moveTo>
                  <a:pt x="0" y="0"/>
                </a:moveTo>
                <a:lnTo>
                  <a:pt x="834470" y="0"/>
                </a:lnTo>
                <a:lnTo>
                  <a:pt x="834470" y="821606"/>
                </a:lnTo>
                <a:lnTo>
                  <a:pt x="0" y="8216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7471" t="-39494" r="-38178" b="-38905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8" name="Freeform 8"/>
          <p:cNvSpPr/>
          <p:nvPr/>
        </p:nvSpPr>
        <p:spPr>
          <a:xfrm>
            <a:off x="4134738" y="4755228"/>
            <a:ext cx="776544" cy="776544"/>
          </a:xfrm>
          <a:custGeom>
            <a:avLst/>
            <a:gdLst/>
            <a:ahLst/>
            <a:cxnLst/>
            <a:rect l="l" t="t" r="r" b="b"/>
            <a:pathLst>
              <a:path w="776544" h="776544">
                <a:moveTo>
                  <a:pt x="0" y="0"/>
                </a:moveTo>
                <a:lnTo>
                  <a:pt x="776544" y="0"/>
                </a:lnTo>
                <a:lnTo>
                  <a:pt x="776544" y="776544"/>
                </a:lnTo>
                <a:lnTo>
                  <a:pt x="0" y="776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9" name="Freeform 9"/>
          <p:cNvSpPr/>
          <p:nvPr/>
        </p:nvSpPr>
        <p:spPr>
          <a:xfrm>
            <a:off x="4134738" y="8013022"/>
            <a:ext cx="776544" cy="776544"/>
          </a:xfrm>
          <a:custGeom>
            <a:avLst/>
            <a:gdLst/>
            <a:ahLst/>
            <a:cxnLst/>
            <a:rect l="l" t="t" r="r" b="b"/>
            <a:pathLst>
              <a:path w="776544" h="776544">
                <a:moveTo>
                  <a:pt x="0" y="0"/>
                </a:moveTo>
                <a:lnTo>
                  <a:pt x="776544" y="0"/>
                </a:lnTo>
                <a:lnTo>
                  <a:pt x="776544" y="776544"/>
                </a:lnTo>
                <a:lnTo>
                  <a:pt x="0" y="7765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0" name="Freeform 10"/>
          <p:cNvSpPr/>
          <p:nvPr/>
        </p:nvSpPr>
        <p:spPr>
          <a:xfrm>
            <a:off x="4058676" y="6839293"/>
            <a:ext cx="945142" cy="945142"/>
          </a:xfrm>
          <a:custGeom>
            <a:avLst/>
            <a:gdLst/>
            <a:ahLst/>
            <a:cxnLst/>
            <a:rect l="l" t="t" r="r" b="b"/>
            <a:pathLst>
              <a:path w="945142" h="945142">
                <a:moveTo>
                  <a:pt x="0" y="0"/>
                </a:moveTo>
                <a:lnTo>
                  <a:pt x="945142" y="0"/>
                </a:lnTo>
                <a:lnTo>
                  <a:pt x="945142" y="945141"/>
                </a:lnTo>
                <a:lnTo>
                  <a:pt x="0" y="9451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1" name="Freeform 11"/>
          <p:cNvSpPr/>
          <p:nvPr/>
        </p:nvSpPr>
        <p:spPr>
          <a:xfrm>
            <a:off x="10062939" y="4037041"/>
            <a:ext cx="2349639" cy="2167542"/>
          </a:xfrm>
          <a:custGeom>
            <a:avLst/>
            <a:gdLst/>
            <a:ahLst/>
            <a:cxnLst/>
            <a:rect l="l" t="t" r="r" b="b"/>
            <a:pathLst>
              <a:path w="2349639" h="2167542">
                <a:moveTo>
                  <a:pt x="0" y="0"/>
                </a:moveTo>
                <a:lnTo>
                  <a:pt x="2349638" y="0"/>
                </a:lnTo>
                <a:lnTo>
                  <a:pt x="2349638" y="2167541"/>
                </a:lnTo>
                <a:lnTo>
                  <a:pt x="0" y="21675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2" name="Freeform 12"/>
          <p:cNvSpPr/>
          <p:nvPr/>
        </p:nvSpPr>
        <p:spPr>
          <a:xfrm>
            <a:off x="14917805" y="3968832"/>
            <a:ext cx="1846390" cy="2051544"/>
          </a:xfrm>
          <a:custGeom>
            <a:avLst/>
            <a:gdLst/>
            <a:ahLst/>
            <a:cxnLst/>
            <a:rect l="l" t="t" r="r" b="b"/>
            <a:pathLst>
              <a:path w="1846390" h="2051544">
                <a:moveTo>
                  <a:pt x="0" y="0"/>
                </a:moveTo>
                <a:lnTo>
                  <a:pt x="1846389" y="0"/>
                </a:lnTo>
                <a:lnTo>
                  <a:pt x="1846389" y="2051545"/>
                </a:lnTo>
                <a:lnTo>
                  <a:pt x="0" y="20515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3" name="Freeform 13"/>
          <p:cNvSpPr/>
          <p:nvPr/>
        </p:nvSpPr>
        <p:spPr>
          <a:xfrm>
            <a:off x="15135755" y="7687019"/>
            <a:ext cx="2161645" cy="1675275"/>
          </a:xfrm>
          <a:custGeom>
            <a:avLst/>
            <a:gdLst/>
            <a:ahLst/>
            <a:cxnLst/>
            <a:rect l="l" t="t" r="r" b="b"/>
            <a:pathLst>
              <a:path w="2161645" h="1675275">
                <a:moveTo>
                  <a:pt x="0" y="0"/>
                </a:moveTo>
                <a:lnTo>
                  <a:pt x="2161644" y="0"/>
                </a:lnTo>
                <a:lnTo>
                  <a:pt x="2161644" y="1675275"/>
                </a:lnTo>
                <a:lnTo>
                  <a:pt x="0" y="16752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4" name="Freeform 14"/>
          <p:cNvSpPr/>
          <p:nvPr/>
        </p:nvSpPr>
        <p:spPr>
          <a:xfrm rot="-1925984">
            <a:off x="14816623" y="8561808"/>
            <a:ext cx="914747" cy="675770"/>
          </a:xfrm>
          <a:custGeom>
            <a:avLst/>
            <a:gdLst/>
            <a:ahLst/>
            <a:cxnLst/>
            <a:rect l="l" t="t" r="r" b="b"/>
            <a:pathLst>
              <a:path w="914747" h="675770">
                <a:moveTo>
                  <a:pt x="0" y="0"/>
                </a:moveTo>
                <a:lnTo>
                  <a:pt x="914748" y="0"/>
                </a:lnTo>
                <a:lnTo>
                  <a:pt x="914748" y="675769"/>
                </a:lnTo>
                <a:lnTo>
                  <a:pt x="0" y="67576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5" name="Freeform 15"/>
          <p:cNvSpPr/>
          <p:nvPr/>
        </p:nvSpPr>
        <p:spPr>
          <a:xfrm>
            <a:off x="10271129" y="7166677"/>
            <a:ext cx="1775722" cy="2117105"/>
          </a:xfrm>
          <a:custGeom>
            <a:avLst/>
            <a:gdLst/>
            <a:ahLst/>
            <a:cxnLst/>
            <a:rect l="l" t="t" r="r" b="b"/>
            <a:pathLst>
              <a:path w="1775722" h="2117105">
                <a:moveTo>
                  <a:pt x="0" y="0"/>
                </a:moveTo>
                <a:lnTo>
                  <a:pt x="1775722" y="0"/>
                </a:lnTo>
                <a:lnTo>
                  <a:pt x="1775722" y="2117105"/>
                </a:lnTo>
                <a:lnTo>
                  <a:pt x="0" y="211710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6" name="TextBox 16"/>
          <p:cNvSpPr txBox="1"/>
          <p:nvPr/>
        </p:nvSpPr>
        <p:spPr>
          <a:xfrm>
            <a:off x="7058735" y="156334"/>
            <a:ext cx="10886365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es-ES_tradnl" sz="6600" dirty="0">
                <a:solidFill>
                  <a:srgbClr val="000000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OFICINA VIRTUAL</a:t>
            </a:r>
          </a:p>
          <a:p>
            <a:pPr marL="0" lvl="0" indent="0" algn="r">
              <a:spcBef>
                <a:spcPct val="0"/>
              </a:spcBef>
            </a:pPr>
            <a:r>
              <a:rPr lang="es-ES_tradnl" sz="4200" dirty="0">
                <a:solidFill>
                  <a:srgbClr val="000000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MEMBRE</a:t>
            </a:r>
            <a:r>
              <a:rPr lang="es-ES_tradnl" sz="4200" u="none" strike="noStrike" dirty="0">
                <a:solidFill>
                  <a:srgbClr val="000000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SÍA - BACKOFFICE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7677" y="2197113"/>
            <a:ext cx="3656489" cy="1104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0"/>
              </a:lnSpc>
            </a:pPr>
            <a:r>
              <a:rPr lang="es-ES_tradnl" sz="400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Membresía </a:t>
            </a:r>
          </a:p>
          <a:p>
            <a:pPr algn="ctr">
              <a:lnSpc>
                <a:spcPts val="4120"/>
              </a:lnSpc>
            </a:pPr>
            <a:r>
              <a:rPr lang="es-ES_tradnl" sz="480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ANUAL</a:t>
            </a:r>
            <a:endParaRPr lang="es-ES_tradnl" sz="4000" dirty="0">
              <a:solidFill>
                <a:srgbClr val="260EB8"/>
              </a:solidFill>
              <a:latin typeface="Poppins" pitchFamily="2" charset="77"/>
              <a:ea typeface="Open Sans Bold"/>
              <a:cs typeface="Poppins" pitchFamily="2" charset="77"/>
              <a:sym typeface="Open Sa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151660" y="4951818"/>
            <a:ext cx="3530154" cy="49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s-ES_tradnl" sz="360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$ 15 USD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151660" y="5970458"/>
            <a:ext cx="3530154" cy="49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s-ES_tradnl" sz="360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$ 50,000 COP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151660" y="8186219"/>
            <a:ext cx="3530154" cy="49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s-ES_tradnl" sz="360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$ 250 MEX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51660" y="9213894"/>
            <a:ext cx="3530154" cy="49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s-ES_tradnl" sz="360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€ 12 EUR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51660" y="7096789"/>
            <a:ext cx="3530154" cy="49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s-ES_tradnl" sz="360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$ 12 USD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406006" y="3101098"/>
            <a:ext cx="3530154" cy="81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0"/>
              </a:lnSpc>
            </a:pPr>
            <a:r>
              <a:rPr lang="es-ES_tradnl" sz="3000" noProof="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Reporte de tu </a:t>
            </a:r>
          </a:p>
          <a:p>
            <a:pPr algn="ctr">
              <a:lnSpc>
                <a:spcPts val="3090"/>
              </a:lnSpc>
            </a:pPr>
            <a:r>
              <a:rPr lang="es-ES_tradnl" sz="3000" noProof="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Organización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437267" y="3447808"/>
            <a:ext cx="2850733" cy="81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0"/>
              </a:lnSpc>
            </a:pPr>
            <a:r>
              <a:rPr lang="es-ES_tradnl" sz="3000" noProof="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Logística </a:t>
            </a:r>
          </a:p>
          <a:p>
            <a:pPr algn="ctr">
              <a:lnSpc>
                <a:spcPts val="3090"/>
              </a:lnSpc>
            </a:pPr>
            <a:r>
              <a:rPr lang="es-ES_tradnl" sz="3000" noProof="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+40 países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733624" y="9296439"/>
            <a:ext cx="2850733" cy="81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0"/>
              </a:lnSpc>
            </a:pPr>
            <a:r>
              <a:rPr lang="es-ES_tradnl" sz="3000" noProof="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Call Center</a:t>
            </a:r>
          </a:p>
          <a:p>
            <a:pPr algn="ctr">
              <a:lnSpc>
                <a:spcPts val="3090"/>
              </a:lnSpc>
            </a:pPr>
            <a:r>
              <a:rPr lang="es-ES_tradnl" sz="3000" noProof="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Atención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415633" y="9374951"/>
            <a:ext cx="2850733" cy="81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0"/>
              </a:lnSpc>
            </a:pPr>
            <a:r>
              <a:rPr lang="es-ES_tradnl" sz="3000" noProof="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Sistema de</a:t>
            </a:r>
          </a:p>
          <a:p>
            <a:pPr algn="ctr">
              <a:lnSpc>
                <a:spcPts val="3090"/>
              </a:lnSpc>
            </a:pPr>
            <a:r>
              <a:rPr lang="es-ES_tradnl" sz="3000" noProof="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Pagos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3" name="Freeform 3"/>
          <p:cNvSpPr/>
          <p:nvPr/>
        </p:nvSpPr>
        <p:spPr>
          <a:xfrm>
            <a:off x="581561" y="3425154"/>
            <a:ext cx="7240851" cy="2815551"/>
          </a:xfrm>
          <a:custGeom>
            <a:avLst/>
            <a:gdLst/>
            <a:ahLst/>
            <a:cxnLst/>
            <a:rect l="l" t="t" r="r" b="b"/>
            <a:pathLst>
              <a:path w="7240851" h="2815551">
                <a:moveTo>
                  <a:pt x="0" y="0"/>
                </a:moveTo>
                <a:lnTo>
                  <a:pt x="7240851" y="0"/>
                </a:lnTo>
                <a:lnTo>
                  <a:pt x="7240851" y="2815551"/>
                </a:lnTo>
                <a:lnTo>
                  <a:pt x="0" y="28155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5659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4" name="Freeform 4"/>
          <p:cNvSpPr/>
          <p:nvPr/>
        </p:nvSpPr>
        <p:spPr>
          <a:xfrm>
            <a:off x="9565417" y="3425154"/>
            <a:ext cx="8075770" cy="2875946"/>
          </a:xfrm>
          <a:custGeom>
            <a:avLst/>
            <a:gdLst/>
            <a:ahLst/>
            <a:cxnLst/>
            <a:rect l="l" t="t" r="r" b="b"/>
            <a:pathLst>
              <a:path w="8075770" h="2875946">
                <a:moveTo>
                  <a:pt x="0" y="0"/>
                </a:moveTo>
                <a:lnTo>
                  <a:pt x="8075769" y="0"/>
                </a:lnTo>
                <a:lnTo>
                  <a:pt x="8075769" y="2875946"/>
                </a:lnTo>
                <a:lnTo>
                  <a:pt x="0" y="28759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924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5" name="Freeform 5"/>
          <p:cNvSpPr/>
          <p:nvPr/>
        </p:nvSpPr>
        <p:spPr>
          <a:xfrm rot="5400000">
            <a:off x="5630136" y="4169853"/>
            <a:ext cx="6180918" cy="301320"/>
          </a:xfrm>
          <a:custGeom>
            <a:avLst/>
            <a:gdLst/>
            <a:ahLst/>
            <a:cxnLst/>
            <a:rect l="l" t="t" r="r" b="b"/>
            <a:pathLst>
              <a:path w="6180918" h="301320">
                <a:moveTo>
                  <a:pt x="0" y="0"/>
                </a:moveTo>
                <a:lnTo>
                  <a:pt x="6180918" y="0"/>
                </a:lnTo>
                <a:lnTo>
                  <a:pt x="6180918" y="301319"/>
                </a:lnTo>
                <a:lnTo>
                  <a:pt x="0" y="3013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6" name="Freeform 6"/>
          <p:cNvSpPr/>
          <p:nvPr/>
        </p:nvSpPr>
        <p:spPr>
          <a:xfrm>
            <a:off x="0" y="7016040"/>
            <a:ext cx="18288000" cy="1014412"/>
          </a:xfrm>
          <a:custGeom>
            <a:avLst/>
            <a:gdLst/>
            <a:ahLst/>
            <a:cxnLst/>
            <a:rect l="l" t="t" r="r" b="b"/>
            <a:pathLst>
              <a:path w="18288000" h="1014412">
                <a:moveTo>
                  <a:pt x="0" y="0"/>
                </a:moveTo>
                <a:lnTo>
                  <a:pt x="18288000" y="0"/>
                </a:lnTo>
                <a:lnTo>
                  <a:pt x="18288000" y="1014412"/>
                </a:lnTo>
                <a:lnTo>
                  <a:pt x="0" y="10144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338" b="-6338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7" name="Freeform 7"/>
          <p:cNvSpPr/>
          <p:nvPr/>
        </p:nvSpPr>
        <p:spPr>
          <a:xfrm rot="-5400000">
            <a:off x="5902881" y="4169853"/>
            <a:ext cx="6180918" cy="301320"/>
          </a:xfrm>
          <a:custGeom>
            <a:avLst/>
            <a:gdLst/>
            <a:ahLst/>
            <a:cxnLst/>
            <a:rect l="l" t="t" r="r" b="b"/>
            <a:pathLst>
              <a:path w="6180918" h="301320">
                <a:moveTo>
                  <a:pt x="0" y="0"/>
                </a:moveTo>
                <a:lnTo>
                  <a:pt x="6180918" y="0"/>
                </a:lnTo>
                <a:lnTo>
                  <a:pt x="6180918" y="301319"/>
                </a:lnTo>
                <a:lnTo>
                  <a:pt x="0" y="3013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" name="Freeform 9"/>
          <p:cNvSpPr/>
          <p:nvPr/>
        </p:nvSpPr>
        <p:spPr>
          <a:xfrm>
            <a:off x="6838458" y="8106652"/>
            <a:ext cx="4008444" cy="1002111"/>
          </a:xfrm>
          <a:custGeom>
            <a:avLst/>
            <a:gdLst/>
            <a:ahLst/>
            <a:cxnLst/>
            <a:rect l="l" t="t" r="r" b="b"/>
            <a:pathLst>
              <a:path w="4008444" h="1002111">
                <a:moveTo>
                  <a:pt x="0" y="0"/>
                </a:moveTo>
                <a:lnTo>
                  <a:pt x="4008444" y="0"/>
                </a:lnTo>
                <a:lnTo>
                  <a:pt x="4008444" y="1002112"/>
                </a:lnTo>
                <a:lnTo>
                  <a:pt x="0" y="10021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0" name="Freeform 10"/>
          <p:cNvSpPr/>
          <p:nvPr/>
        </p:nvSpPr>
        <p:spPr>
          <a:xfrm>
            <a:off x="7921350" y="6066135"/>
            <a:ext cx="1899810" cy="1899810"/>
          </a:xfrm>
          <a:custGeom>
            <a:avLst/>
            <a:gdLst/>
            <a:ahLst/>
            <a:cxnLst/>
            <a:rect l="l" t="t" r="r" b="b"/>
            <a:pathLst>
              <a:path w="1899810" h="1899810">
                <a:moveTo>
                  <a:pt x="0" y="0"/>
                </a:moveTo>
                <a:lnTo>
                  <a:pt x="1899810" y="0"/>
                </a:lnTo>
                <a:lnTo>
                  <a:pt x="1899810" y="1899810"/>
                </a:lnTo>
                <a:lnTo>
                  <a:pt x="0" y="18998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1" name="Freeform 11"/>
          <p:cNvSpPr/>
          <p:nvPr/>
        </p:nvSpPr>
        <p:spPr>
          <a:xfrm>
            <a:off x="333995" y="8958639"/>
            <a:ext cx="1199732" cy="1206627"/>
          </a:xfrm>
          <a:custGeom>
            <a:avLst/>
            <a:gdLst/>
            <a:ahLst/>
            <a:cxnLst/>
            <a:rect l="l" t="t" r="r" b="b"/>
            <a:pathLst>
              <a:path w="1199732" h="1206627">
                <a:moveTo>
                  <a:pt x="0" y="0"/>
                </a:moveTo>
                <a:lnTo>
                  <a:pt x="1199732" y="0"/>
                </a:lnTo>
                <a:lnTo>
                  <a:pt x="1199732" y="1206627"/>
                </a:lnTo>
                <a:lnTo>
                  <a:pt x="0" y="12066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2" name="TextBox 12"/>
          <p:cNvSpPr txBox="1"/>
          <p:nvPr/>
        </p:nvSpPr>
        <p:spPr>
          <a:xfrm>
            <a:off x="0" y="194360"/>
            <a:ext cx="18288000" cy="84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99"/>
              </a:lnSpc>
            </a:pPr>
            <a:r>
              <a:rPr lang="es-ES_tradnl" sz="4800" dirty="0">
                <a:solidFill>
                  <a:srgbClr val="161617"/>
                </a:solidFill>
                <a:latin typeface="Poppins"/>
                <a:ea typeface="Poppins"/>
                <a:cs typeface="Poppins"/>
                <a:sym typeface="Poppins"/>
              </a:rPr>
              <a:t>NOS ACTIVAMOS CON SÓLO </a:t>
            </a:r>
            <a:r>
              <a:rPr lang="es-ES_tradnl" sz="4800" b="1" dirty="0">
                <a:latin typeface="Poppins"/>
                <a:ea typeface="Poppins"/>
                <a:cs typeface="Poppins"/>
                <a:sym typeface="Poppins"/>
              </a:rPr>
              <a:t>40 PUNTOS </a:t>
            </a:r>
            <a:r>
              <a:rPr lang="es-ES_tradnl" sz="4800" dirty="0">
                <a:solidFill>
                  <a:srgbClr val="161617"/>
                </a:solidFill>
                <a:latin typeface="Poppins"/>
                <a:ea typeface="Poppins"/>
                <a:cs typeface="Poppins"/>
                <a:sym typeface="Poppins"/>
              </a:rPr>
              <a:t>CADA 4 SEMANAS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0" y="2404279"/>
            <a:ext cx="8403974" cy="872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0"/>
              </a:lnSpc>
            </a:pPr>
            <a:r>
              <a:rPr lang="es-ES_tradnl" sz="5036" dirty="0">
                <a:solidFill>
                  <a:srgbClr val="260EB8"/>
                </a:solidFill>
                <a:latin typeface="Open Sans"/>
                <a:ea typeface="Open Sans"/>
                <a:cs typeface="Open Sans"/>
                <a:sym typeface="Open Sans"/>
              </a:rPr>
              <a:t>1 Línea Select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06805" y="2404279"/>
            <a:ext cx="8981195" cy="872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0"/>
              </a:lnSpc>
            </a:pPr>
            <a:r>
              <a:rPr lang="es-ES_tradnl" sz="5036" dirty="0">
                <a:solidFill>
                  <a:srgbClr val="260EB8"/>
                </a:solidFill>
                <a:latin typeface="Open Sans"/>
                <a:ea typeface="Open Sans"/>
                <a:cs typeface="Open Sans"/>
                <a:sym typeface="Open Sans"/>
              </a:rPr>
              <a:t>2 Línea Premium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0" y="6164505"/>
            <a:ext cx="8403974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</a:pPr>
            <a:r>
              <a:rPr lang="es-ES_tradnl" sz="4199" b="1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40 PUNTOS </a:t>
            </a:r>
            <a:r>
              <a:rPr lang="es-ES_tradnl" sz="4199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CADA UNO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565417" y="6164505"/>
            <a:ext cx="8722583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</a:pPr>
            <a:r>
              <a:rPr lang="es-ES_tradnl" sz="4199" b="1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20 PUNTOS </a:t>
            </a:r>
            <a:r>
              <a:rPr lang="es-ES_tradnl" sz="4199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CADA UNO</a:t>
            </a:r>
          </a:p>
        </p:txBody>
      </p:sp>
      <p:pic>
        <p:nvPicPr>
          <p:cNvPr id="1028" name="Picture 4" descr="Logotipo de la FDA PNG, vectores, descarga gratuita">
            <a:extLst>
              <a:ext uri="{FF2B5EF4-FFF2-40B4-BE49-F238E27FC236}">
                <a16:creationId xmlns:a16="http://schemas.microsoft.com/office/drawing/2014/main" id="{7AAEB1BB-6741-3FD4-6DD2-9E03913E36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9" b="20135"/>
          <a:stretch>
            <a:fillRect/>
          </a:stretch>
        </p:blipFill>
        <p:spPr bwMode="auto">
          <a:xfrm>
            <a:off x="8009336" y="1447035"/>
            <a:ext cx="1666688" cy="100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11" b="-9111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6" name="TextBox 6"/>
          <p:cNvSpPr txBox="1"/>
          <p:nvPr/>
        </p:nvSpPr>
        <p:spPr>
          <a:xfrm>
            <a:off x="0" y="219602"/>
            <a:ext cx="18288000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s-ES_tradnl" sz="6000" dirty="0">
                <a:solidFill>
                  <a:srgbClr val="161617"/>
                </a:solidFill>
                <a:latin typeface="Poppins"/>
                <a:ea typeface="Poppins"/>
                <a:cs typeface="Poppins"/>
                <a:sym typeface="Poppins"/>
              </a:rPr>
              <a:t>UN NEGOCIO DE 2 PASOS SENCILLOS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551819"/>
            <a:ext cx="10769204" cy="1828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9"/>
              </a:lnSpc>
            </a:pPr>
            <a:r>
              <a:rPr lang="es-ES_tradnl" sz="5841" b="1" dirty="0">
                <a:latin typeface="Poppins"/>
                <a:ea typeface="Poppins"/>
                <a:cs typeface="Poppins"/>
                <a:sym typeface="Poppins"/>
              </a:rPr>
              <a:t>PASO 1</a:t>
            </a:r>
          </a:p>
          <a:p>
            <a:pPr marL="0" lvl="0" indent="0" algn="ctr">
              <a:lnSpc>
                <a:spcPts val="7009"/>
              </a:lnSpc>
              <a:spcBef>
                <a:spcPct val="0"/>
              </a:spcBef>
            </a:pPr>
            <a:r>
              <a:rPr lang="es-ES_tradnl" sz="5841" dirty="0">
                <a:solidFill>
                  <a:srgbClr val="260EB8"/>
                </a:solidFill>
                <a:latin typeface="Poppins"/>
                <a:ea typeface="Poppins"/>
                <a:cs typeface="Poppins"/>
                <a:sym typeface="Poppins"/>
              </a:rPr>
              <a:t>Te inscribes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119050"/>
            <a:ext cx="10769204" cy="1828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9"/>
              </a:lnSpc>
            </a:pPr>
            <a:r>
              <a:rPr lang="es-ES_tradnl" sz="5841" b="1" dirty="0">
                <a:latin typeface="Poppins"/>
                <a:ea typeface="Poppins"/>
                <a:cs typeface="Poppins"/>
                <a:sym typeface="Poppins"/>
              </a:rPr>
              <a:t>PASO 2</a:t>
            </a:r>
          </a:p>
          <a:p>
            <a:pPr marL="0" lvl="0" indent="0" algn="ctr">
              <a:lnSpc>
                <a:spcPts val="7009"/>
              </a:lnSpc>
              <a:spcBef>
                <a:spcPct val="0"/>
              </a:spcBef>
            </a:pPr>
            <a:r>
              <a:rPr lang="es-ES_tradnl" sz="5841" dirty="0">
                <a:solidFill>
                  <a:srgbClr val="260EB8"/>
                </a:solidFill>
                <a:latin typeface="Poppins"/>
                <a:ea typeface="Poppins"/>
                <a:cs typeface="Poppins"/>
                <a:sym typeface="Poppins"/>
              </a:rPr>
              <a:t>Invitas a 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9305925"/>
            <a:ext cx="182880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s-ES_tradnl" sz="6000" dirty="0">
                <a:solidFill>
                  <a:srgbClr val="161617"/>
                </a:solidFill>
                <a:latin typeface="Poppins"/>
                <a:ea typeface="Poppins"/>
                <a:cs typeface="Poppins"/>
                <a:sym typeface="Poppins"/>
              </a:rPr>
              <a:t>¡ASÍ TODOS, Y YA!</a:t>
            </a:r>
          </a:p>
        </p:txBody>
      </p:sp>
      <p:pic>
        <p:nvPicPr>
          <p:cNvPr id="10" name="58.png" descr="58.png">
            <a:extLst>
              <a:ext uri="{FF2B5EF4-FFF2-40B4-BE49-F238E27FC236}">
                <a16:creationId xmlns:a16="http://schemas.microsoft.com/office/drawing/2014/main" id="{57A83A5C-C63D-E890-8B48-5630797BE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559" t="38598" r="57198" b="35643"/>
          <a:stretch>
            <a:fillRect/>
          </a:stretch>
        </p:blipFill>
        <p:spPr>
          <a:xfrm>
            <a:off x="10193957" y="3561292"/>
            <a:ext cx="2450436" cy="2900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60.png" descr="60.png">
            <a:extLst>
              <a:ext uri="{FF2B5EF4-FFF2-40B4-BE49-F238E27FC236}">
                <a16:creationId xmlns:a16="http://schemas.microsoft.com/office/drawing/2014/main" id="{BC1B5A89-D44E-317B-2B31-2D6A1B8155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634" t="21111" r="42917" b="53704"/>
          <a:stretch>
            <a:fillRect/>
          </a:stretch>
        </p:blipFill>
        <p:spPr>
          <a:xfrm>
            <a:off x="12521361" y="1714500"/>
            <a:ext cx="2642439" cy="259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58.png" descr="58.png">
            <a:extLst>
              <a:ext uri="{FF2B5EF4-FFF2-40B4-BE49-F238E27FC236}">
                <a16:creationId xmlns:a16="http://schemas.microsoft.com/office/drawing/2014/main" id="{1CD5F872-23BA-86CC-B78F-16810B356F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360" t="43547" r="30000" b="24537"/>
          <a:stretch>
            <a:fillRect/>
          </a:stretch>
        </p:blipFill>
        <p:spPr>
          <a:xfrm>
            <a:off x="14634228" y="3893127"/>
            <a:ext cx="2930315" cy="35934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7" name="TextBox 7"/>
          <p:cNvSpPr txBox="1"/>
          <p:nvPr/>
        </p:nvSpPr>
        <p:spPr>
          <a:xfrm>
            <a:off x="1047886" y="3331427"/>
            <a:ext cx="1542914" cy="2187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12"/>
              </a:lnSpc>
            </a:pPr>
            <a:r>
              <a:rPr lang="es-ES_tradnl" sz="1279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02439" y="3528292"/>
            <a:ext cx="5691605" cy="2090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51"/>
              </a:lnSpc>
            </a:pPr>
            <a:r>
              <a:rPr lang="es-ES_tradnl" sz="5976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25% Comisión</a:t>
            </a:r>
          </a:p>
          <a:p>
            <a:pPr algn="ctr">
              <a:lnSpc>
                <a:spcPts val="4455"/>
              </a:lnSpc>
            </a:pPr>
            <a:r>
              <a:rPr lang="es-ES_tradnl" sz="3776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Por inscribir 1 persona</a:t>
            </a:r>
          </a:p>
          <a:p>
            <a:pPr algn="ctr">
              <a:lnSpc>
                <a:spcPts val="4719"/>
              </a:lnSpc>
            </a:pPr>
            <a:r>
              <a:rPr lang="es-ES_tradnl" sz="3999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$ 10 USD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2725" y="6389487"/>
            <a:ext cx="1664275" cy="2359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21"/>
              </a:lnSpc>
            </a:pPr>
            <a:r>
              <a:rPr lang="es-ES_tradnl" sz="13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94075" y="7248217"/>
            <a:ext cx="175218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s-ES_tradnl" sz="51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Ó</a:t>
            </a:r>
            <a:endParaRPr lang="es-ES_tradnl" sz="51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942564" y="6700395"/>
            <a:ext cx="1752189" cy="105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s-ES_tradnl" sz="6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08688" y="6461478"/>
            <a:ext cx="6535311" cy="2102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90"/>
              </a:lnSpc>
            </a:pPr>
            <a:r>
              <a:rPr lang="es-ES_tradnl" sz="5976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40% Comisión</a:t>
            </a:r>
          </a:p>
          <a:p>
            <a:pPr algn="ctr">
              <a:lnSpc>
                <a:spcPts val="4606"/>
              </a:lnSpc>
            </a:pPr>
            <a:r>
              <a:rPr lang="es-ES_tradnl" sz="3776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Por inscribir a 2 </a:t>
            </a:r>
            <a:r>
              <a:rPr lang="es-ES_tradnl" sz="3776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ó</a:t>
            </a:r>
            <a:r>
              <a:rPr lang="es-ES_tradnl" sz="3776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más</a:t>
            </a:r>
          </a:p>
          <a:p>
            <a:pPr algn="ctr">
              <a:lnSpc>
                <a:spcPts val="4728"/>
              </a:lnSpc>
            </a:pPr>
            <a:r>
              <a:rPr lang="es-ES_tradnl" sz="3876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$16 USD Por cada uno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E9642BBC-FA8D-1DA4-F236-D7A58C662B09}"/>
              </a:ext>
            </a:extLst>
          </p:cNvPr>
          <p:cNvSpPr txBox="1"/>
          <p:nvPr/>
        </p:nvSpPr>
        <p:spPr>
          <a:xfrm>
            <a:off x="809179" y="385440"/>
            <a:ext cx="6887021" cy="2167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22"/>
              </a:lnSpc>
            </a:pPr>
            <a:r>
              <a:rPr lang="es-ES_tradnl" sz="62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Bono de inicio</a:t>
            </a:r>
          </a:p>
          <a:p>
            <a:pPr algn="ctr">
              <a:lnSpc>
                <a:spcPts val="4852"/>
              </a:lnSpc>
            </a:pPr>
            <a:r>
              <a:rPr lang="es-ES_tradnl" sz="4112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TODAS LAS SEMANAS</a:t>
            </a:r>
          </a:p>
          <a:p>
            <a:pPr algn="ctr">
              <a:lnSpc>
                <a:spcPts val="4595"/>
              </a:lnSpc>
            </a:pPr>
            <a:r>
              <a:rPr lang="es-ES_tradnl" sz="389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 LUNES A DOMINGO</a:t>
            </a:r>
          </a:p>
        </p:txBody>
      </p:sp>
      <p:sp>
        <p:nvSpPr>
          <p:cNvPr id="16" name="FONDO…">
            <a:extLst>
              <a:ext uri="{FF2B5EF4-FFF2-40B4-BE49-F238E27FC236}">
                <a16:creationId xmlns:a16="http://schemas.microsoft.com/office/drawing/2014/main" id="{0BF36EAB-96C7-2476-0108-1E1609664D60}"/>
              </a:ext>
            </a:extLst>
          </p:cNvPr>
          <p:cNvSpPr txBox="1"/>
          <p:nvPr/>
        </p:nvSpPr>
        <p:spPr>
          <a:xfrm>
            <a:off x="490334" y="571500"/>
            <a:ext cx="6215266" cy="762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81000">
              <a:lnSpc>
                <a:spcPct val="60000"/>
              </a:lnSpc>
              <a:defRPr sz="129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lang="es-ES_tradnl" sz="6600" b="1" dirty="0">
                <a:latin typeface="Optima" panose="02000503060000020004" pitchFamily="2" charset="0"/>
              </a:rPr>
              <a:t>1.</a:t>
            </a:r>
          </a:p>
        </p:txBody>
      </p:sp>
      <p:pic>
        <p:nvPicPr>
          <p:cNvPr id="17" name="58.png" descr="58.png">
            <a:extLst>
              <a:ext uri="{FF2B5EF4-FFF2-40B4-BE49-F238E27FC236}">
                <a16:creationId xmlns:a16="http://schemas.microsoft.com/office/drawing/2014/main" id="{7C134407-0507-AC01-754C-CBA04612D2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559" t="38598" r="57198" b="35643"/>
          <a:stretch>
            <a:fillRect/>
          </a:stretch>
        </p:blipFill>
        <p:spPr>
          <a:xfrm>
            <a:off x="10193957" y="3561292"/>
            <a:ext cx="2450436" cy="2900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60.png" descr="60.png">
            <a:extLst>
              <a:ext uri="{FF2B5EF4-FFF2-40B4-BE49-F238E27FC236}">
                <a16:creationId xmlns:a16="http://schemas.microsoft.com/office/drawing/2014/main" id="{6E15D4C8-3BEA-E307-3192-385AE972BE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634" t="21111" r="42917" b="53704"/>
          <a:stretch>
            <a:fillRect/>
          </a:stretch>
        </p:blipFill>
        <p:spPr>
          <a:xfrm>
            <a:off x="12521361" y="1714500"/>
            <a:ext cx="2642439" cy="259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58.png" descr="58.png">
            <a:extLst>
              <a:ext uri="{FF2B5EF4-FFF2-40B4-BE49-F238E27FC236}">
                <a16:creationId xmlns:a16="http://schemas.microsoft.com/office/drawing/2014/main" id="{A8D3D047-FA48-FADA-08C7-C50E7FA4C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360" t="43547" r="30000" b="24537"/>
          <a:stretch>
            <a:fillRect/>
          </a:stretch>
        </p:blipFill>
        <p:spPr>
          <a:xfrm>
            <a:off x="14634228" y="3893127"/>
            <a:ext cx="2930315" cy="35934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4" name="TextBox 4"/>
          <p:cNvSpPr txBox="1"/>
          <p:nvPr/>
        </p:nvSpPr>
        <p:spPr>
          <a:xfrm>
            <a:off x="351979" y="309240"/>
            <a:ext cx="6887021" cy="2167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22"/>
              </a:lnSpc>
            </a:pPr>
            <a:r>
              <a:rPr lang="es-ES_tradnl" sz="629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Bono de inicio</a:t>
            </a:r>
          </a:p>
          <a:p>
            <a:pPr algn="ctr">
              <a:lnSpc>
                <a:spcPts val="4852"/>
              </a:lnSpc>
            </a:pPr>
            <a:r>
              <a:rPr lang="es-ES_tradnl" sz="4112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TODAS LAS SEMANAS</a:t>
            </a:r>
          </a:p>
          <a:p>
            <a:pPr algn="ctr">
              <a:lnSpc>
                <a:spcPts val="4595"/>
              </a:lnSpc>
            </a:pPr>
            <a:r>
              <a:rPr lang="es-ES_tradnl" sz="389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 LUNES A DOMINGO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553201" y="8632089"/>
            <a:ext cx="11788320" cy="1317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32"/>
              </a:lnSpc>
            </a:pPr>
            <a:r>
              <a:rPr lang="es-ES_tradnl" sz="13800" b="1" dirty="0">
                <a:solidFill>
                  <a:srgbClr val="7030A0"/>
                </a:solidFill>
                <a:latin typeface="Aptos" panose="020B0004020202020204" pitchFamily="34" charset="0"/>
                <a:ea typeface="Open Sans Bold"/>
                <a:cs typeface="Open Sans Bold"/>
                <a:sym typeface="Open Sans Bold"/>
              </a:rPr>
              <a:t>5</a:t>
            </a:r>
            <a:r>
              <a:rPr lang="es-ES_tradnl" sz="8000" b="1" dirty="0">
                <a:solidFill>
                  <a:srgbClr val="7030A0"/>
                </a:solidFill>
                <a:latin typeface="Aptos" panose="020B0004020202020204" pitchFamily="34" charset="0"/>
                <a:ea typeface="Open Sans Bold"/>
                <a:cs typeface="Open Sans Bold"/>
                <a:sym typeface="Open Sans Bold"/>
              </a:rPr>
              <a:t> X $ 16 USD = </a:t>
            </a:r>
            <a:r>
              <a:rPr lang="es-ES_tradnl" sz="11500" b="1" dirty="0">
                <a:solidFill>
                  <a:srgbClr val="7030A0"/>
                </a:solidFill>
                <a:latin typeface="Aptos" panose="020B0004020202020204" pitchFamily="34" charset="0"/>
                <a:ea typeface="Open Sans Bold"/>
                <a:cs typeface="Open Sans Bold"/>
                <a:sym typeface="Open Sans Bold"/>
              </a:rPr>
              <a:t>80</a:t>
            </a:r>
            <a:r>
              <a:rPr lang="es-ES_tradnl" sz="8000" b="1" dirty="0">
                <a:solidFill>
                  <a:srgbClr val="7030A0"/>
                </a:solidFill>
                <a:latin typeface="Aptos" panose="020B0004020202020204" pitchFamily="34" charset="0"/>
                <a:ea typeface="Open Sans Bold"/>
                <a:cs typeface="Open Sans Bold"/>
                <a:sym typeface="Open Sans Bold"/>
              </a:rPr>
              <a:t> USD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1979" y="6285434"/>
            <a:ext cx="17989542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96"/>
              </a:lnSpc>
            </a:pPr>
            <a:r>
              <a:rPr lang="es-ES_tradnl" sz="6000" b="1" dirty="0">
                <a:solidFill>
                  <a:srgbClr val="7030A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EJEMPLO:</a:t>
            </a:r>
          </a:p>
          <a:p>
            <a:pPr algn="l">
              <a:lnSpc>
                <a:spcPts val="1640"/>
              </a:lnSpc>
            </a:pPr>
            <a:endParaRPr lang="es-ES_tradnl" sz="6000" b="1" dirty="0">
              <a:solidFill>
                <a:srgbClr val="260EB8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4026"/>
              </a:lnSpc>
            </a:pPr>
            <a:r>
              <a:rPr lang="es-ES_tradnl" sz="3400" noProof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Si en cualquier período semanal de lunes a domingo, invitas a 5 personas directamente.</a:t>
            </a:r>
          </a:p>
        </p:txBody>
      </p:sp>
      <p:sp>
        <p:nvSpPr>
          <p:cNvPr id="9" name="FONDO…">
            <a:extLst>
              <a:ext uri="{FF2B5EF4-FFF2-40B4-BE49-F238E27FC236}">
                <a16:creationId xmlns:a16="http://schemas.microsoft.com/office/drawing/2014/main" id="{9585078E-C0E1-0EDA-0B4B-D472A72F7DC7}"/>
              </a:ext>
            </a:extLst>
          </p:cNvPr>
          <p:cNvSpPr txBox="1"/>
          <p:nvPr/>
        </p:nvSpPr>
        <p:spPr>
          <a:xfrm>
            <a:off x="33134" y="495300"/>
            <a:ext cx="6215266" cy="762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81000">
              <a:lnSpc>
                <a:spcPct val="60000"/>
              </a:lnSpc>
              <a:defRPr sz="129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lang="es-ES_tradnl" sz="6600" b="1" dirty="0">
                <a:latin typeface="Optima" panose="02000503060000020004" pitchFamily="2" charset="0"/>
              </a:rPr>
              <a:t>1.</a:t>
            </a:r>
          </a:p>
        </p:txBody>
      </p:sp>
      <p:pic>
        <p:nvPicPr>
          <p:cNvPr id="10" name="58.png" descr="58.png">
            <a:extLst>
              <a:ext uri="{FF2B5EF4-FFF2-40B4-BE49-F238E27FC236}">
                <a16:creationId xmlns:a16="http://schemas.microsoft.com/office/drawing/2014/main" id="{9805FA05-6FAA-1143-3C0C-1B644E73D4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559" t="43506" r="57198" b="35643"/>
          <a:stretch>
            <a:fillRect/>
          </a:stretch>
        </p:blipFill>
        <p:spPr>
          <a:xfrm>
            <a:off x="10797194" y="3390900"/>
            <a:ext cx="1590715" cy="152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60.png" descr="60.png">
            <a:extLst>
              <a:ext uri="{FF2B5EF4-FFF2-40B4-BE49-F238E27FC236}">
                <a16:creationId xmlns:a16="http://schemas.microsoft.com/office/drawing/2014/main" id="{E84D0374-B28A-C468-57D7-BE26D0B4B4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634" t="21111" r="42917" b="53704"/>
          <a:stretch>
            <a:fillRect/>
          </a:stretch>
        </p:blipFill>
        <p:spPr>
          <a:xfrm>
            <a:off x="11755153" y="340402"/>
            <a:ext cx="3204459" cy="3141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58.png" descr="58.png">
            <a:extLst>
              <a:ext uri="{FF2B5EF4-FFF2-40B4-BE49-F238E27FC236}">
                <a16:creationId xmlns:a16="http://schemas.microsoft.com/office/drawing/2014/main" id="{A7714069-9B52-F59A-E638-D378D6F904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360" t="53661" r="30000" b="24537"/>
          <a:stretch>
            <a:fillRect/>
          </a:stretch>
        </p:blipFill>
        <p:spPr>
          <a:xfrm>
            <a:off x="12530645" y="3924300"/>
            <a:ext cx="2001215" cy="167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58.png" descr="58.png">
            <a:extLst>
              <a:ext uri="{FF2B5EF4-FFF2-40B4-BE49-F238E27FC236}">
                <a16:creationId xmlns:a16="http://schemas.microsoft.com/office/drawing/2014/main" id="{C1E11635-D3C1-EE11-BE6E-029FD47C27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360" t="53661" r="30000" b="24537"/>
          <a:stretch>
            <a:fillRect/>
          </a:stretch>
        </p:blipFill>
        <p:spPr>
          <a:xfrm>
            <a:off x="9655225" y="1714500"/>
            <a:ext cx="2001215" cy="167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58.png" descr="58.png">
            <a:extLst>
              <a:ext uri="{FF2B5EF4-FFF2-40B4-BE49-F238E27FC236}">
                <a16:creationId xmlns:a16="http://schemas.microsoft.com/office/drawing/2014/main" id="{710670C8-B525-5778-D2A1-94B277F4FE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360" t="53661" r="30000" b="24537"/>
          <a:stretch>
            <a:fillRect/>
          </a:stretch>
        </p:blipFill>
        <p:spPr>
          <a:xfrm>
            <a:off x="15395552" y="1714500"/>
            <a:ext cx="2001215" cy="167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58.png" descr="58.png">
            <a:extLst>
              <a:ext uri="{FF2B5EF4-FFF2-40B4-BE49-F238E27FC236}">
                <a16:creationId xmlns:a16="http://schemas.microsoft.com/office/drawing/2014/main" id="{092385B7-50B8-B24D-E416-18755572F1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559" t="43506" r="57198" b="35643"/>
          <a:stretch>
            <a:fillRect/>
          </a:stretch>
        </p:blipFill>
        <p:spPr>
          <a:xfrm>
            <a:off x="14523672" y="3390900"/>
            <a:ext cx="1590715" cy="152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F9DDE-ADC4-CDA4-0463-F4E725E66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8558CD78-FCB7-876E-76B1-D9A41E8667F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r="-3571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66A2FCA7-C39D-2645-7D2B-E04EBE9E07FB}"/>
              </a:ext>
            </a:extLst>
          </p:cNvPr>
          <p:cNvSpPr txBox="1"/>
          <p:nvPr/>
        </p:nvSpPr>
        <p:spPr>
          <a:xfrm>
            <a:off x="0" y="8347056"/>
            <a:ext cx="5791193" cy="754053"/>
          </a:xfrm>
          <a:prstGeom prst="rect">
            <a:avLst/>
          </a:prstGeom>
          <a:ln w="12700">
            <a:miter lim="400000"/>
          </a:ln>
        </p:spPr>
        <p:txBody>
          <a:bodyPr wrap="square" lIns="38100" tIns="38100" rIns="38100" bIns="381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6600">
                <a:solidFill>
                  <a:srgbClr val="7030A0"/>
                </a:solidFill>
                <a:latin typeface="Optima" panose="02000503060000020004" pitchFamily="2" charset="0"/>
                <a:ea typeface="Gotham Bold"/>
                <a:cs typeface="Gotham Bold"/>
              </a:defRPr>
            </a:lvl1pPr>
          </a:lstStyle>
          <a:p>
            <a:pPr algn="ctr"/>
            <a:r>
              <a:rPr lang="es-ES_tradnl" sz="4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4,000 puntos x 30%</a:t>
            </a: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EDEB5199-8DD0-8C86-DE1F-274EC38E4CF7}"/>
              </a:ext>
            </a:extLst>
          </p:cNvPr>
          <p:cNvSpPr txBox="1"/>
          <p:nvPr/>
        </p:nvSpPr>
        <p:spPr>
          <a:xfrm>
            <a:off x="-14149" y="9135934"/>
            <a:ext cx="5791189" cy="1000274"/>
          </a:xfrm>
          <a:prstGeom prst="rect">
            <a:avLst/>
          </a:prstGeom>
          <a:ln w="12700">
            <a:miter lim="400000"/>
          </a:ln>
        </p:spPr>
        <p:txBody>
          <a:bodyPr wrap="square" lIns="38100" tIns="38100" rIns="38100" bIns="381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6600">
                <a:solidFill>
                  <a:srgbClr val="7030A0"/>
                </a:solidFill>
                <a:latin typeface="Optima" panose="02000503060000020004" pitchFamily="2" charset="0"/>
                <a:ea typeface="Gotham Bold"/>
                <a:cs typeface="Gotham Bold"/>
              </a:defRPr>
            </a:lvl1pPr>
          </a:lstStyle>
          <a:p>
            <a:pPr algn="ctr"/>
            <a:r>
              <a:rPr lang="es-ES_tradnl" sz="6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$ 1,200 USD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01E38283-2E18-028B-FED7-E317440ABF7E}"/>
              </a:ext>
            </a:extLst>
          </p:cNvPr>
          <p:cNvSpPr txBox="1"/>
          <p:nvPr/>
        </p:nvSpPr>
        <p:spPr>
          <a:xfrm>
            <a:off x="41267" y="3143561"/>
            <a:ext cx="5364841" cy="380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_tradnl" sz="1155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30%</a:t>
            </a:r>
          </a:p>
          <a:p>
            <a:pPr algn="ctr"/>
            <a:r>
              <a:rPr lang="es-ES_tradnl" sz="3300" dirty="0">
                <a:solidFill>
                  <a:srgbClr val="000000"/>
                </a:solidFill>
                <a:latin typeface="Optima" panose="02000503060000020004" pitchFamily="2" charset="0"/>
                <a:cs typeface="Arial" panose="020B0604020202020204" pitchFamily="34" charset="0"/>
              </a:rPr>
              <a:t>DE BINARIO</a:t>
            </a:r>
          </a:p>
          <a:p>
            <a:pPr algn="ctr"/>
            <a:r>
              <a:rPr lang="es-ES_tradnl" sz="3300" dirty="0">
                <a:solidFill>
                  <a:srgbClr val="000000"/>
                </a:solidFill>
                <a:latin typeface="Optima" panose="02000503060000020004" pitchFamily="2" charset="0"/>
                <a:cs typeface="Arial" panose="020B0604020202020204" pitchFamily="34" charset="0"/>
              </a:rPr>
              <a:t>AL INFINITO</a:t>
            </a:r>
          </a:p>
          <a:p>
            <a:pPr algn="ctr"/>
            <a:r>
              <a:rPr lang="es-ES_tradnl" sz="3300" dirty="0">
                <a:solidFill>
                  <a:srgbClr val="000000"/>
                </a:solidFill>
                <a:latin typeface="Optima" panose="02000503060000020004" pitchFamily="2" charset="0"/>
                <a:cs typeface="Arial" panose="020B0604020202020204" pitchFamily="34" charset="0"/>
              </a:rPr>
              <a:t>EN ORDEN</a:t>
            </a:r>
          </a:p>
          <a:p>
            <a:pPr algn="ctr"/>
            <a:r>
              <a:rPr lang="es-ES_tradnl" sz="3300" dirty="0">
                <a:solidFill>
                  <a:srgbClr val="000000"/>
                </a:solidFill>
                <a:latin typeface="Optima" panose="02000503060000020004" pitchFamily="2" charset="0"/>
                <a:cs typeface="Arial" panose="020B0604020202020204" pitchFamily="34" charset="0"/>
              </a:rPr>
              <a:t>DE LLEGADA</a:t>
            </a:r>
            <a:endParaRPr lang="es-ES_tradnl" sz="3000" dirty="0">
              <a:solidFill>
                <a:srgbClr val="000000"/>
              </a:solidFill>
              <a:latin typeface="Optima" panose="02000503060000020004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7E9B19F2-4268-70B1-F25D-F9FF05420266}"/>
              </a:ext>
            </a:extLst>
          </p:cNvPr>
          <p:cNvSpPr txBox="1"/>
          <p:nvPr/>
        </p:nvSpPr>
        <p:spPr>
          <a:xfrm>
            <a:off x="62048" y="7581900"/>
            <a:ext cx="5729147" cy="815608"/>
          </a:xfrm>
          <a:prstGeom prst="rect">
            <a:avLst/>
          </a:prstGeom>
          <a:ln w="12700">
            <a:miter lim="400000"/>
          </a:ln>
        </p:spPr>
        <p:txBody>
          <a:bodyPr wrap="square" lIns="38100" tIns="38100" rIns="38100" bIns="381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6600">
                <a:solidFill>
                  <a:srgbClr val="7030A0"/>
                </a:solidFill>
                <a:latin typeface="Optima" panose="02000503060000020004" pitchFamily="2" charset="0"/>
                <a:ea typeface="Gotham Bold"/>
                <a:cs typeface="Gotham Bold"/>
              </a:defRPr>
            </a:lvl1pPr>
          </a:lstStyle>
          <a:p>
            <a:pPr algn="ctr"/>
            <a:r>
              <a:rPr lang="es-ES_tradnl" sz="4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Ejemplo semana:</a:t>
            </a:r>
          </a:p>
        </p:txBody>
      </p:sp>
      <p:pic>
        <p:nvPicPr>
          <p:cNvPr id="7" name="Picture 2" descr="HC Wellness USA |">
            <a:extLst>
              <a:ext uri="{FF2B5EF4-FFF2-40B4-BE49-F238E27FC236}">
                <a16:creationId xmlns:a16="http://schemas.microsoft.com/office/drawing/2014/main" id="{CC08D5D8-2A3E-9E8E-3C1F-31621F466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858" y="81341"/>
            <a:ext cx="1472142" cy="147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5">
            <a:extLst>
              <a:ext uri="{FF2B5EF4-FFF2-40B4-BE49-F238E27FC236}">
                <a16:creationId xmlns:a16="http://schemas.microsoft.com/office/drawing/2014/main" id="{0BD1454F-FE6B-FB9D-AFA9-9097031B07C3}"/>
              </a:ext>
            </a:extLst>
          </p:cNvPr>
          <p:cNvSpPr/>
          <p:nvPr/>
        </p:nvSpPr>
        <p:spPr>
          <a:xfrm flipH="1" flipV="1">
            <a:off x="12420055" y="4883772"/>
            <a:ext cx="23840" cy="5589627"/>
          </a:xfrm>
          <a:prstGeom prst="line">
            <a:avLst/>
          </a:prstGeom>
          <a:ln w="28575" cap="flat">
            <a:solidFill>
              <a:schemeClr val="bg1">
                <a:lumMod val="9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_tradnl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AutoShape 15">
            <a:extLst>
              <a:ext uri="{FF2B5EF4-FFF2-40B4-BE49-F238E27FC236}">
                <a16:creationId xmlns:a16="http://schemas.microsoft.com/office/drawing/2014/main" id="{591FA406-20A6-57B1-77BC-EFEED7880582}"/>
              </a:ext>
            </a:extLst>
          </p:cNvPr>
          <p:cNvSpPr/>
          <p:nvPr/>
        </p:nvSpPr>
        <p:spPr>
          <a:xfrm flipH="1" flipV="1">
            <a:off x="5791200" y="89962"/>
            <a:ext cx="0" cy="10197038"/>
          </a:xfrm>
          <a:prstGeom prst="line">
            <a:avLst/>
          </a:prstGeom>
          <a:ln w="28575" cap="flat">
            <a:solidFill>
              <a:schemeClr val="bg1">
                <a:lumMod val="9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_tradnl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TextBox 11">
            <a:extLst>
              <a:ext uri="{FF2B5EF4-FFF2-40B4-BE49-F238E27FC236}">
                <a16:creationId xmlns:a16="http://schemas.microsoft.com/office/drawing/2014/main" id="{D755FE23-992F-3DCD-52D2-F857BB2B990D}"/>
              </a:ext>
            </a:extLst>
          </p:cNvPr>
          <p:cNvSpPr txBox="1"/>
          <p:nvPr/>
        </p:nvSpPr>
        <p:spPr>
          <a:xfrm>
            <a:off x="13272021" y="2176391"/>
            <a:ext cx="5015979" cy="507831"/>
          </a:xfrm>
          <a:prstGeom prst="rect">
            <a:avLst/>
          </a:prstGeom>
          <a:ln w="12700">
            <a:miter lim="400000"/>
          </a:ln>
        </p:spPr>
        <p:txBody>
          <a:bodyPr wrap="square" lIns="38100" tIns="38100" rIns="38100" bIns="381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6600">
                <a:solidFill>
                  <a:srgbClr val="7030A0"/>
                </a:solidFill>
                <a:latin typeface="Optima" panose="02000503060000020004" pitchFamily="2" charset="0"/>
                <a:ea typeface="Gotham Bold"/>
                <a:cs typeface="Gotham Bold"/>
              </a:defRPr>
            </a:lvl1pPr>
          </a:lstStyle>
          <a:p>
            <a:pPr algn="ctr"/>
            <a:r>
              <a:rPr lang="es-ES_tradnl" sz="28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LADO DERECHO</a:t>
            </a:r>
          </a:p>
        </p:txBody>
      </p:sp>
      <p:sp>
        <p:nvSpPr>
          <p:cNvPr id="193" name="TextBox 11">
            <a:extLst>
              <a:ext uri="{FF2B5EF4-FFF2-40B4-BE49-F238E27FC236}">
                <a16:creationId xmlns:a16="http://schemas.microsoft.com/office/drawing/2014/main" id="{2458992E-00F9-AA18-0555-45A381026BA3}"/>
              </a:ext>
            </a:extLst>
          </p:cNvPr>
          <p:cNvSpPr txBox="1"/>
          <p:nvPr/>
        </p:nvSpPr>
        <p:spPr>
          <a:xfrm>
            <a:off x="6981204" y="2171700"/>
            <a:ext cx="4535748" cy="507831"/>
          </a:xfrm>
          <a:prstGeom prst="rect">
            <a:avLst/>
          </a:prstGeom>
          <a:ln w="12700">
            <a:miter lim="400000"/>
          </a:ln>
        </p:spPr>
        <p:txBody>
          <a:bodyPr wrap="square" lIns="38100" tIns="38100" rIns="38100" bIns="381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6600">
                <a:solidFill>
                  <a:srgbClr val="7030A0"/>
                </a:solidFill>
                <a:latin typeface="Optima" panose="02000503060000020004" pitchFamily="2" charset="0"/>
                <a:ea typeface="Gotham Bold"/>
                <a:cs typeface="Gotham Bold"/>
              </a:defRPr>
            </a:lvl1pPr>
          </a:lstStyle>
          <a:p>
            <a:pPr algn="ctr"/>
            <a:r>
              <a:rPr lang="es-ES_tradnl" sz="28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LADO IZQUIERDO</a:t>
            </a:r>
          </a:p>
        </p:txBody>
      </p:sp>
      <p:sp>
        <p:nvSpPr>
          <p:cNvPr id="194" name="TextBox 11">
            <a:extLst>
              <a:ext uri="{FF2B5EF4-FFF2-40B4-BE49-F238E27FC236}">
                <a16:creationId xmlns:a16="http://schemas.microsoft.com/office/drawing/2014/main" id="{CA34C7EE-2BC1-1C4E-F93E-06C155251318}"/>
              </a:ext>
            </a:extLst>
          </p:cNvPr>
          <p:cNvSpPr txBox="1"/>
          <p:nvPr/>
        </p:nvSpPr>
        <p:spPr>
          <a:xfrm>
            <a:off x="8915403" y="432378"/>
            <a:ext cx="7019185" cy="630942"/>
          </a:xfrm>
          <a:prstGeom prst="rect">
            <a:avLst/>
          </a:prstGeom>
          <a:ln w="12700">
            <a:miter lim="400000"/>
          </a:ln>
        </p:spPr>
        <p:txBody>
          <a:bodyPr wrap="square" lIns="38100" tIns="38100" rIns="38100" bIns="381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6600">
                <a:solidFill>
                  <a:srgbClr val="7030A0"/>
                </a:solidFill>
                <a:latin typeface="Optima" panose="02000503060000020004" pitchFamily="2" charset="0"/>
                <a:ea typeface="Gotham Bold"/>
                <a:cs typeface="Gotham Bold"/>
              </a:defRPr>
            </a:lvl1pPr>
          </a:lstStyle>
          <a:p>
            <a:pPr algn="ctr"/>
            <a:r>
              <a:rPr lang="es-ES_tradnl" sz="3600" dirty="0">
                <a:solidFill>
                  <a:srgbClr val="000000"/>
                </a:solidFill>
                <a:latin typeface="Aptos" panose="020B0004020202020204" pitchFamily="34" charset="0"/>
              </a:rPr>
              <a:t>SUMA DE PUNTOS SEMANAL</a:t>
            </a:r>
          </a:p>
        </p:txBody>
      </p:sp>
      <p:sp>
        <p:nvSpPr>
          <p:cNvPr id="195" name="BONO DE…">
            <a:extLst>
              <a:ext uri="{FF2B5EF4-FFF2-40B4-BE49-F238E27FC236}">
                <a16:creationId xmlns:a16="http://schemas.microsoft.com/office/drawing/2014/main" id="{7B89A853-66D2-07B3-1F93-484527E36001}"/>
              </a:ext>
            </a:extLst>
          </p:cNvPr>
          <p:cNvSpPr txBox="1"/>
          <p:nvPr/>
        </p:nvSpPr>
        <p:spPr>
          <a:xfrm>
            <a:off x="1558947" y="442769"/>
            <a:ext cx="4839970" cy="1963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>
              <a:lnSpc>
                <a:spcPct val="60000"/>
              </a:lnSpc>
              <a:defRPr sz="133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lang="es-ES_tradnl" sz="11500" b="1" dirty="0">
                <a:solidFill>
                  <a:srgbClr val="000000"/>
                </a:solidFill>
              </a:rPr>
              <a:t>BONO</a:t>
            </a:r>
          </a:p>
          <a:p>
            <a:pPr>
              <a:lnSpc>
                <a:spcPct val="60000"/>
              </a:lnSpc>
              <a:defRPr sz="85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lang="es-ES_tradnl" sz="8000" b="1" dirty="0">
                <a:solidFill>
                  <a:srgbClr val="000000"/>
                </a:solidFill>
              </a:rPr>
              <a:t>BINARIO</a:t>
            </a:r>
            <a:endParaRPr lang="es-ES_tradnl" sz="7200" b="1" dirty="0">
              <a:solidFill>
                <a:srgbClr val="000000"/>
              </a:solidFill>
            </a:endParaRPr>
          </a:p>
        </p:txBody>
      </p:sp>
      <p:sp>
        <p:nvSpPr>
          <p:cNvPr id="200" name="FONDO…">
            <a:extLst>
              <a:ext uri="{FF2B5EF4-FFF2-40B4-BE49-F238E27FC236}">
                <a16:creationId xmlns:a16="http://schemas.microsoft.com/office/drawing/2014/main" id="{AF1658B9-2DF6-C906-56EE-87FFC07C277E}"/>
              </a:ext>
            </a:extLst>
          </p:cNvPr>
          <p:cNvSpPr txBox="1"/>
          <p:nvPr/>
        </p:nvSpPr>
        <p:spPr>
          <a:xfrm>
            <a:off x="457200" y="478702"/>
            <a:ext cx="6215266" cy="1074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81000">
              <a:lnSpc>
                <a:spcPct val="60000"/>
              </a:lnSpc>
              <a:defRPr sz="129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lang="es-ES_tradnl" sz="9600" b="1" dirty="0">
                <a:latin typeface="Optima" panose="02000503060000020004" pitchFamily="2" charset="0"/>
              </a:rPr>
              <a:t>2.</a:t>
            </a:r>
          </a:p>
        </p:txBody>
      </p:sp>
      <p:pic>
        <p:nvPicPr>
          <p:cNvPr id="201" name="58.png" descr="58.png">
            <a:extLst>
              <a:ext uri="{FF2B5EF4-FFF2-40B4-BE49-F238E27FC236}">
                <a16:creationId xmlns:a16="http://schemas.microsoft.com/office/drawing/2014/main" id="{80FB95F2-8987-0D6D-C9FC-EEC736EB02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559" t="38598" r="57198" b="35090"/>
          <a:stretch>
            <a:fillRect/>
          </a:stretch>
        </p:blipFill>
        <p:spPr>
          <a:xfrm>
            <a:off x="8372238" y="3254786"/>
            <a:ext cx="2450436" cy="2962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60.png" descr="60.png">
            <a:extLst>
              <a:ext uri="{FF2B5EF4-FFF2-40B4-BE49-F238E27FC236}">
                <a16:creationId xmlns:a16="http://schemas.microsoft.com/office/drawing/2014/main" id="{EA1948A8-4B75-80CD-DE78-342C8D6618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634" t="21111" r="42917" b="53704"/>
          <a:stretch>
            <a:fillRect/>
          </a:stretch>
        </p:blipFill>
        <p:spPr>
          <a:xfrm>
            <a:off x="10984785" y="1129219"/>
            <a:ext cx="3021406" cy="2962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58.png" descr="58.png">
            <a:extLst>
              <a:ext uri="{FF2B5EF4-FFF2-40B4-BE49-F238E27FC236}">
                <a16:creationId xmlns:a16="http://schemas.microsoft.com/office/drawing/2014/main" id="{38C22D80-5024-3331-48AD-D71966273C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360" t="43547" r="30000" b="25601"/>
          <a:stretch>
            <a:fillRect/>
          </a:stretch>
        </p:blipFill>
        <p:spPr>
          <a:xfrm>
            <a:off x="13669835" y="3650986"/>
            <a:ext cx="2930315" cy="347371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90A467FE-770A-3DED-2437-A7895AA3DB4A}"/>
              </a:ext>
            </a:extLst>
          </p:cNvPr>
          <p:cNvSpPr txBox="1"/>
          <p:nvPr/>
        </p:nvSpPr>
        <p:spPr>
          <a:xfrm>
            <a:off x="6615382" y="6183924"/>
            <a:ext cx="5791193" cy="1431161"/>
          </a:xfrm>
          <a:prstGeom prst="rect">
            <a:avLst/>
          </a:prstGeom>
          <a:ln w="12700">
            <a:miter lim="400000"/>
          </a:ln>
        </p:spPr>
        <p:txBody>
          <a:bodyPr wrap="square" lIns="38100" tIns="38100" rIns="38100" bIns="381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6600">
                <a:solidFill>
                  <a:srgbClr val="7030A0"/>
                </a:solidFill>
                <a:latin typeface="Optima" panose="02000503060000020004" pitchFamily="2" charset="0"/>
                <a:ea typeface="Gotham Bold"/>
                <a:cs typeface="Gotham Bold"/>
              </a:defRPr>
            </a:lvl1pPr>
          </a:lstStyle>
          <a:p>
            <a:pPr algn="ctr"/>
            <a:r>
              <a:rPr lang="es-ES_tradnl" sz="4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4,000 </a:t>
            </a:r>
          </a:p>
          <a:p>
            <a:pPr algn="ctr"/>
            <a:r>
              <a:rPr lang="es-ES_tradnl" sz="4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Puntos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5828312-CABE-B503-EA70-3C20E1AEA383}"/>
              </a:ext>
            </a:extLst>
          </p:cNvPr>
          <p:cNvSpPr txBox="1"/>
          <p:nvPr/>
        </p:nvSpPr>
        <p:spPr>
          <a:xfrm>
            <a:off x="12198003" y="7274123"/>
            <a:ext cx="5791193" cy="1431161"/>
          </a:xfrm>
          <a:prstGeom prst="rect">
            <a:avLst/>
          </a:prstGeom>
          <a:ln w="12700">
            <a:miter lim="400000"/>
          </a:ln>
        </p:spPr>
        <p:txBody>
          <a:bodyPr wrap="square" lIns="38100" tIns="38100" rIns="38100" bIns="381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6600">
                <a:solidFill>
                  <a:srgbClr val="7030A0"/>
                </a:solidFill>
                <a:latin typeface="Optima" panose="02000503060000020004" pitchFamily="2" charset="0"/>
                <a:ea typeface="Gotham Bold"/>
                <a:cs typeface="Gotham Bold"/>
              </a:defRPr>
            </a:lvl1pPr>
          </a:lstStyle>
          <a:p>
            <a:pPr algn="ctr"/>
            <a:r>
              <a:rPr lang="es-ES_tradnl" sz="4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5,000 </a:t>
            </a:r>
          </a:p>
          <a:p>
            <a:pPr algn="ctr"/>
            <a:r>
              <a:rPr lang="es-ES_tradnl" sz="4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Puntos</a:t>
            </a:r>
          </a:p>
        </p:txBody>
      </p:sp>
    </p:spTree>
    <p:extLst>
      <p:ext uri="{BB962C8B-B14F-4D97-AF65-F5344CB8AC3E}">
        <p14:creationId xmlns:p14="http://schemas.microsoft.com/office/powerpoint/2010/main" val="1532859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2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5" grpId="0"/>
      <p:bldP spid="17" grpId="0" animBg="1"/>
      <p:bldP spid="192" grpId="0" animBg="1"/>
      <p:bldP spid="193" grpId="0" animBg="1"/>
      <p:bldP spid="194" grpId="0" animBg="1"/>
      <p:bldP spid="5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583</Words>
  <Application>Microsoft Macintosh PowerPoint</Application>
  <PresentationFormat>Personalizado</PresentationFormat>
  <Paragraphs>213</Paragraphs>
  <Slides>23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8" baseType="lpstr">
      <vt:lpstr>Corbel</vt:lpstr>
      <vt:lpstr>Calibri</vt:lpstr>
      <vt:lpstr>Aptos</vt:lpstr>
      <vt:lpstr>Poppins Ultra-Bold</vt:lpstr>
      <vt:lpstr>Graphik-Medium</vt:lpstr>
      <vt:lpstr>Open Sans Bold</vt:lpstr>
      <vt:lpstr>Arial Black</vt:lpstr>
      <vt:lpstr>Arial</vt:lpstr>
      <vt:lpstr>Open Sans</vt:lpstr>
      <vt:lpstr>Poppins</vt:lpstr>
      <vt:lpstr>Belleza</vt:lpstr>
      <vt:lpstr>Optima</vt:lpstr>
      <vt:lpstr>Helvetica</vt:lpstr>
      <vt:lpstr>Arial Rounded MT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digital</dc:title>
  <cp:lastModifiedBy>Office</cp:lastModifiedBy>
  <cp:revision>7</cp:revision>
  <dcterms:created xsi:type="dcterms:W3CDTF">2006-08-16T00:00:00Z</dcterms:created>
  <dcterms:modified xsi:type="dcterms:W3CDTF">2025-07-06T14:46:50Z</dcterms:modified>
  <dc:identifier>DAGqG55s-pk</dc:identifier>
</cp:coreProperties>
</file>