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846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Presentation Title</a:t>
            </a:r>
            <a:endParaRPr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A3FA24-15F2-0EE1-3F51-45FAEB555ECD}"/>
              </a:ext>
            </a:extLst>
          </p:cNvPr>
          <p:cNvSpPr txBox="1">
            <a:spLocks/>
          </p:cNvSpPr>
          <p:nvPr/>
        </p:nvSpPr>
        <p:spPr>
          <a:xfrm>
            <a:off x="457200" y="1395412"/>
            <a:ext cx="8229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International Conference on Economic Pathways for Climate-Smart and Sustainable Agriculture (ECPCSSA-2026)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26-28 January 2026- Tunisia &amp; Pakistan</a:t>
            </a:r>
          </a:p>
        </p:txBody>
      </p:sp>
      <p:pic>
        <p:nvPicPr>
          <p:cNvPr id="1029" name="Picture 36">
            <a:extLst>
              <a:ext uri="{FF2B5EF4-FFF2-40B4-BE49-F238E27FC236}">
                <a16:creationId xmlns:a16="http://schemas.microsoft.com/office/drawing/2014/main" id="{0A0291DE-3F9D-EFC9-5E06-FB497B0F8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32362" y="51275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5" descr="A logo with a blue circle and a white banner with a blue and yellow circle and a white star and a blue circle with a white crescent moon and a blue star and a white star with a&#10;&#10;AI-generated content may be incorrect.">
            <a:extLst>
              <a:ext uri="{FF2B5EF4-FFF2-40B4-BE49-F238E27FC236}">
                <a16:creationId xmlns:a16="http://schemas.microsoft.com/office/drawing/2014/main" id="{E51623B6-ECB9-C70E-F0F4-FADBFD83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13" y="512757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1" descr="A logo of a university&#10;&#10;AI-generated content may be incorrect.">
            <a:extLst>
              <a:ext uri="{FF2B5EF4-FFF2-40B4-BE49-F238E27FC236}">
                <a16:creationId xmlns:a16="http://schemas.microsoft.com/office/drawing/2014/main" id="{BEF902B0-B013-95D7-2743-C4D96DE72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2" y="549272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9" descr="A blue circle with orange and white text&#10;&#10;AI-generated content may be incorrect.">
            <a:extLst>
              <a:ext uri="{FF2B5EF4-FFF2-40B4-BE49-F238E27FC236}">
                <a16:creationId xmlns:a16="http://schemas.microsoft.com/office/drawing/2014/main" id="{B4DE03F8-3C90-8921-CD16-63401F11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11" y="512759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C784A23E-6F97-62CB-80E6-3BC9DD413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10" y="56182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5390D75-8BC7-3DE3-C60C-7BC52AA71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25" y="315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0A9A16-26FD-E4A4-0015-76BFAA5739DC}"/>
              </a:ext>
            </a:extLst>
          </p:cNvPr>
          <p:cNvSpPr txBox="1">
            <a:spLocks/>
          </p:cNvSpPr>
          <p:nvPr/>
        </p:nvSpPr>
        <p:spPr>
          <a:xfrm>
            <a:off x="457199" y="41544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Authors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6"/>
            <a:ext cx="8229600" cy="608011"/>
          </a:xfrm>
        </p:spPr>
        <p:txBody>
          <a:bodyPr>
            <a:normAutofit fontScale="90000"/>
          </a:bodyPr>
          <a:lstStyle/>
          <a:p>
            <a:r>
              <a:rPr dirty="0"/>
              <a:t>Policy Recommendations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5A6F18-0E13-A5AF-9C1D-2ADE3530F529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0AED1133-278D-255A-79BF-66E7D579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29123" y="1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 descr="A logo with a blue circle and a white banner with a blue and yellow circle and a white star and a blue circle with a white crescent moon and a blue star and a white star with a&#10;&#10;AI-generated content may be incorrect.">
            <a:extLst>
              <a:ext uri="{FF2B5EF4-FFF2-40B4-BE49-F238E27FC236}">
                <a16:creationId xmlns:a16="http://schemas.microsoft.com/office/drawing/2014/main" id="{0D8B0036-9F89-ECD3-DC9D-B7DC95FB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74" y="0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A logo of a university&#10;&#10;AI-generated content may be incorrect.">
            <a:extLst>
              <a:ext uri="{FF2B5EF4-FFF2-40B4-BE49-F238E27FC236}">
                <a16:creationId xmlns:a16="http://schemas.microsoft.com/office/drawing/2014/main" id="{BE84FFC5-6D8D-8399-E48F-2F54E671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73" y="3651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 descr="A blue circle with orange and white text&#10;&#10;AI-generated content may be incorrect.">
            <a:extLst>
              <a:ext uri="{FF2B5EF4-FFF2-40B4-BE49-F238E27FC236}">
                <a16:creationId xmlns:a16="http://schemas.microsoft.com/office/drawing/2014/main" id="{6114DE6D-F2F7-E9CC-C0B1-3E3460A80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72" y="2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4AF94076-212A-4A70-242E-62FE7450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71" y="49068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6"/>
            <a:ext cx="8229600" cy="608011"/>
          </a:xfrm>
        </p:spPr>
        <p:txBody>
          <a:bodyPr>
            <a:normAutofit fontScale="90000"/>
          </a:bodyPr>
          <a:lstStyle/>
          <a:p>
            <a:r>
              <a:rPr dirty="0"/>
              <a:t>Acknowledgments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63891D-D5BD-DC21-768A-6EDFBA4AA9B4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F872A04B-EC84-CA02-0FEC-61E4EF6C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29123" y="1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 descr="A logo with a blue circle and a white banner with a blue and yellow circle and a white star and a blue circle with a white crescent moon and a blue star and a white star with a&#10;&#10;AI-generated content may be incorrect.">
            <a:extLst>
              <a:ext uri="{FF2B5EF4-FFF2-40B4-BE49-F238E27FC236}">
                <a16:creationId xmlns:a16="http://schemas.microsoft.com/office/drawing/2014/main" id="{97481815-BB9C-9047-5926-F7B994AD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74" y="0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A logo of a university&#10;&#10;AI-generated content may be incorrect.">
            <a:extLst>
              <a:ext uri="{FF2B5EF4-FFF2-40B4-BE49-F238E27FC236}">
                <a16:creationId xmlns:a16="http://schemas.microsoft.com/office/drawing/2014/main" id="{0711FF1C-DC0A-3A5A-F946-47C7BE8BE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73" y="3651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 descr="A blue circle with orange and white text&#10;&#10;AI-generated content may be incorrect.">
            <a:extLst>
              <a:ext uri="{FF2B5EF4-FFF2-40B4-BE49-F238E27FC236}">
                <a16:creationId xmlns:a16="http://schemas.microsoft.com/office/drawing/2014/main" id="{E5F1A082-2202-0B24-7345-2D342100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72" y="2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EB873C51-5B8C-3096-8994-C7900A27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71" y="49068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40"/>
            <a:ext cx="8229600" cy="809625"/>
          </a:xfrm>
        </p:spPr>
        <p:txBody>
          <a:bodyPr>
            <a:normAutofit/>
          </a:bodyPr>
          <a:lstStyle/>
          <a:p>
            <a:r>
              <a:rPr sz="3600" dirty="0"/>
              <a:t>Background</a:t>
            </a:r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C5CE14F0-3854-BA5B-FA95-D7BAC4056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29123" y="1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5" descr="A logo with a blue circle and a white banner with a blue and yellow circle and a white star and a blue circle with a white crescent moon and a blue star and a white star with a&#10;&#10;AI-generated content may be incorrect.">
            <a:extLst>
              <a:ext uri="{FF2B5EF4-FFF2-40B4-BE49-F238E27FC236}">
                <a16:creationId xmlns:a16="http://schemas.microsoft.com/office/drawing/2014/main" id="{54B490A8-2A90-EF5E-FB31-AC498AA9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74" y="0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A logo of a university&#10;&#10;AI-generated content may be incorrect.">
            <a:extLst>
              <a:ext uri="{FF2B5EF4-FFF2-40B4-BE49-F238E27FC236}">
                <a16:creationId xmlns:a16="http://schemas.microsoft.com/office/drawing/2014/main" id="{044EF8BC-FB43-F133-4E4D-F8EC75CA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73" y="3651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 descr="A blue circle with orange and white text&#10;&#10;AI-generated content may be incorrect.">
            <a:extLst>
              <a:ext uri="{FF2B5EF4-FFF2-40B4-BE49-F238E27FC236}">
                <a16:creationId xmlns:a16="http://schemas.microsoft.com/office/drawing/2014/main" id="{CB445FEC-CD9D-A035-6576-9731F478C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72" y="2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9E89EF4C-015D-D02E-CC60-6FE1D654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71" y="49068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4AB79A-E4E9-46C0-D15D-4496A249A884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4"/>
            <a:ext cx="8229600" cy="608013"/>
          </a:xfrm>
        </p:spPr>
        <p:txBody>
          <a:bodyPr>
            <a:normAutofit fontScale="90000"/>
          </a:bodyPr>
          <a:lstStyle/>
          <a:p>
            <a:r>
              <a:rPr dirty="0"/>
              <a:t>Problem Statement</a:t>
            </a:r>
            <a:r>
              <a:rPr lang="en-US" dirty="0"/>
              <a:t> / Objectives</a:t>
            </a:r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B9FC0C-99FC-9BDA-441A-381071FAC161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9C7FCB68-AE5B-12F9-C1B7-649877604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29123" y="1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 descr="A logo with a blue circle and a white banner with a blue and yellow circle and a white star and a blue circle with a white crescent moon and a blue star and a white star with a&#10;&#10;AI-generated content may be incorrect.">
            <a:extLst>
              <a:ext uri="{FF2B5EF4-FFF2-40B4-BE49-F238E27FC236}">
                <a16:creationId xmlns:a16="http://schemas.microsoft.com/office/drawing/2014/main" id="{1191D978-76AD-D43E-1826-E162C7F24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74" y="0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A logo of a university&#10;&#10;AI-generated content may be incorrect.">
            <a:extLst>
              <a:ext uri="{FF2B5EF4-FFF2-40B4-BE49-F238E27FC236}">
                <a16:creationId xmlns:a16="http://schemas.microsoft.com/office/drawing/2014/main" id="{6454D022-0D28-9AE4-46EA-B8488D71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73" y="3651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 descr="A blue circle with orange and white text&#10;&#10;AI-generated content may be incorrect.">
            <a:extLst>
              <a:ext uri="{FF2B5EF4-FFF2-40B4-BE49-F238E27FC236}">
                <a16:creationId xmlns:a16="http://schemas.microsoft.com/office/drawing/2014/main" id="{73691B60-46DB-B149-AC57-52496370C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72" y="2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7A0B8874-5053-385E-D4EE-A99A7E1A7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71" y="49068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6"/>
            <a:ext cx="8229600" cy="608011"/>
          </a:xfrm>
        </p:spPr>
        <p:txBody>
          <a:bodyPr>
            <a:normAutofit fontScale="90000"/>
          </a:bodyPr>
          <a:lstStyle/>
          <a:p>
            <a:r>
              <a:rPr dirty="0"/>
              <a:t>Methodology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28D5AD-730C-5354-A25D-EEB74F05E828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0943FEB2-4148-EAEC-9760-FED36040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29123" y="1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 descr="A logo with a blue circle and a white banner with a blue and yellow circle and a white star and a blue circle with a white crescent moon and a blue star and a white star with a&#10;&#10;AI-generated content may be incorrect.">
            <a:extLst>
              <a:ext uri="{FF2B5EF4-FFF2-40B4-BE49-F238E27FC236}">
                <a16:creationId xmlns:a16="http://schemas.microsoft.com/office/drawing/2014/main" id="{075D83A2-5323-A481-26CD-D7081B110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74" y="0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A logo of a university&#10;&#10;AI-generated content may be incorrect.">
            <a:extLst>
              <a:ext uri="{FF2B5EF4-FFF2-40B4-BE49-F238E27FC236}">
                <a16:creationId xmlns:a16="http://schemas.microsoft.com/office/drawing/2014/main" id="{88272F3B-9B95-911C-CE4A-BE5A9847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73" y="3651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 descr="A blue circle with orange and white text&#10;&#10;AI-generated content may be incorrect.">
            <a:extLst>
              <a:ext uri="{FF2B5EF4-FFF2-40B4-BE49-F238E27FC236}">
                <a16:creationId xmlns:a16="http://schemas.microsoft.com/office/drawing/2014/main" id="{50E2DD37-BB75-CF17-BADB-82240DC5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72" y="2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D3C6A158-35A9-DB52-A47D-E10F5FCF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71" y="49068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8692"/>
            <a:ext cx="8229600" cy="558945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  <a:endParaRPr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442AD9-948A-87E4-FEC6-E06EF07F28E5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AA5A3569-117F-5277-0289-5DA232E1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29123" y="1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 descr="A logo with a blue circle and a white banner with a blue and yellow circle and a white star and a blue circle with a white crescent moon and a blue star and a white star with a&#10;&#10;AI-generated content may be incorrect.">
            <a:extLst>
              <a:ext uri="{FF2B5EF4-FFF2-40B4-BE49-F238E27FC236}">
                <a16:creationId xmlns:a16="http://schemas.microsoft.com/office/drawing/2014/main" id="{59A4FF10-F77C-5585-6F27-B35A7E38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74" y="0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A logo of a university&#10;&#10;AI-generated content may be incorrect.">
            <a:extLst>
              <a:ext uri="{FF2B5EF4-FFF2-40B4-BE49-F238E27FC236}">
                <a16:creationId xmlns:a16="http://schemas.microsoft.com/office/drawing/2014/main" id="{BFD9639F-EFCF-C9BF-1DB9-5C3CA9AF4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73" y="3651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 descr="A blue circle with orange and white text&#10;&#10;AI-generated content may be incorrect.">
            <a:extLst>
              <a:ext uri="{FF2B5EF4-FFF2-40B4-BE49-F238E27FC236}">
                <a16:creationId xmlns:a16="http://schemas.microsoft.com/office/drawing/2014/main" id="{574B8921-B6CA-C220-4A34-95635B04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72" y="2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47369711-444A-7925-AD75-9D10D25D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71" y="49068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6"/>
            <a:ext cx="8229600" cy="608011"/>
          </a:xfrm>
        </p:spPr>
        <p:txBody>
          <a:bodyPr>
            <a:normAutofit fontScale="90000"/>
          </a:bodyPr>
          <a:lstStyle/>
          <a:p>
            <a:r>
              <a:t>Results and Discussion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057E36-8436-D117-B2DB-E2C0C5A6AFFF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1DEC395F-0356-5765-2F23-F01418FE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29123" y="1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 descr="A logo with a blue circle and a white banner with a blue and yellow circle and a white star and a blue circle with a white crescent moon and a blue star and a white star with a&#10;&#10;AI-generated content may be incorrect.">
            <a:extLst>
              <a:ext uri="{FF2B5EF4-FFF2-40B4-BE49-F238E27FC236}">
                <a16:creationId xmlns:a16="http://schemas.microsoft.com/office/drawing/2014/main" id="{787BB5E3-F2B3-13FD-8EB9-20DE975DA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74" y="0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A logo of a university&#10;&#10;AI-generated content may be incorrect.">
            <a:extLst>
              <a:ext uri="{FF2B5EF4-FFF2-40B4-BE49-F238E27FC236}">
                <a16:creationId xmlns:a16="http://schemas.microsoft.com/office/drawing/2014/main" id="{AEEB1A19-5F58-8897-4902-34C999457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73" y="3651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 descr="A blue circle with orange and white text&#10;&#10;AI-generated content may be incorrect.">
            <a:extLst>
              <a:ext uri="{FF2B5EF4-FFF2-40B4-BE49-F238E27FC236}">
                <a16:creationId xmlns:a16="http://schemas.microsoft.com/office/drawing/2014/main" id="{2DEAE044-040B-B298-CC12-31B290851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72" y="2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CA86B68A-0479-4D39-F7E4-E9AC65438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71" y="49068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99364-5194-C3A5-0FA9-5F7FE099E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BFFD-3F13-79C1-7755-26E4EBB3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40"/>
            <a:ext cx="8229600" cy="571498"/>
          </a:xfrm>
        </p:spPr>
        <p:txBody>
          <a:bodyPr>
            <a:normAutofit fontScale="90000"/>
          </a:bodyPr>
          <a:lstStyle/>
          <a:p>
            <a:r>
              <a:rPr dirty="0"/>
              <a:t>Results and Discussion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6F9E6-A3BF-AEC6-8F00-803D2EB63DE6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ABAA8E96-56C5-84BD-5284-92532E79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29123" y="1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 descr="A logo with a blue circle and a white banner with a blue and yellow circle and a white star and a blue circle with a white crescent moon and a blue star and a white star with a&#10;&#10;AI-generated content may be incorrect.">
            <a:extLst>
              <a:ext uri="{FF2B5EF4-FFF2-40B4-BE49-F238E27FC236}">
                <a16:creationId xmlns:a16="http://schemas.microsoft.com/office/drawing/2014/main" id="{97B5855B-4F27-BFA0-4D0E-0BB6868F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74" y="0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A logo of a university&#10;&#10;AI-generated content may be incorrect.">
            <a:extLst>
              <a:ext uri="{FF2B5EF4-FFF2-40B4-BE49-F238E27FC236}">
                <a16:creationId xmlns:a16="http://schemas.microsoft.com/office/drawing/2014/main" id="{FDE558D0-B06C-B0D3-52E3-0EDB97BF9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73" y="3651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 descr="A blue circle with orange and white text&#10;&#10;AI-generated content may be incorrect.">
            <a:extLst>
              <a:ext uri="{FF2B5EF4-FFF2-40B4-BE49-F238E27FC236}">
                <a16:creationId xmlns:a16="http://schemas.microsoft.com/office/drawing/2014/main" id="{3C8CEC40-35C5-206E-FC08-29CAD686C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72" y="2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DECC0857-1C85-1FBB-C541-99B3A4CD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71" y="49068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8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77F21-9020-3B37-CA8C-3F503612B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F312-553B-7F3F-694D-02FA09FC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9624"/>
            <a:ext cx="8229600" cy="608013"/>
          </a:xfrm>
        </p:spPr>
        <p:txBody>
          <a:bodyPr>
            <a:normAutofit fontScale="90000"/>
          </a:bodyPr>
          <a:lstStyle/>
          <a:p>
            <a:r>
              <a:rPr dirty="0"/>
              <a:t>Results and Discussion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43494A7-C200-51DB-78B6-24DC2E2F9423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95918556-2FEB-C4F2-6430-FFD59622E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29123" y="1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 descr="A logo with a blue circle and a white banner with a blue and yellow circle and a white star and a blue circle with a white crescent moon and a blue star and a white star with a&#10;&#10;AI-generated content may be incorrect.">
            <a:extLst>
              <a:ext uri="{FF2B5EF4-FFF2-40B4-BE49-F238E27FC236}">
                <a16:creationId xmlns:a16="http://schemas.microsoft.com/office/drawing/2014/main" id="{73769ECB-2CE5-9FB3-1DE7-4DF76E9D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74" y="0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A logo of a university&#10;&#10;AI-generated content may be incorrect.">
            <a:extLst>
              <a:ext uri="{FF2B5EF4-FFF2-40B4-BE49-F238E27FC236}">
                <a16:creationId xmlns:a16="http://schemas.microsoft.com/office/drawing/2014/main" id="{311E0F1B-F49B-8E92-441F-EFEF2B7D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73" y="3651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 descr="A blue circle with orange and white text&#10;&#10;AI-generated content may be incorrect.">
            <a:extLst>
              <a:ext uri="{FF2B5EF4-FFF2-40B4-BE49-F238E27FC236}">
                <a16:creationId xmlns:a16="http://schemas.microsoft.com/office/drawing/2014/main" id="{888693CF-EB66-A34D-0401-A8A5B96D4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72" y="2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1D6098F6-E372-C33F-AE4F-2C152FE2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71" y="49068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47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4"/>
            <a:ext cx="8229600" cy="608013"/>
          </a:xfrm>
        </p:spPr>
        <p:txBody>
          <a:bodyPr>
            <a:normAutofit fontScale="90000"/>
          </a:bodyPr>
          <a:lstStyle/>
          <a:p>
            <a:r>
              <a:rPr dirty="0"/>
              <a:t>Conclusion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61FD0A-B6C4-0875-A10C-6D93448C6CD3}"/>
              </a:ext>
            </a:extLst>
          </p:cNvPr>
          <p:cNvSpPr txBox="1">
            <a:spLocks/>
          </p:cNvSpPr>
          <p:nvPr/>
        </p:nvSpPr>
        <p:spPr>
          <a:xfrm>
            <a:off x="457200" y="1403352"/>
            <a:ext cx="8229600" cy="46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 points</a:t>
            </a:r>
            <a:endParaRPr lang="en-US" sz="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Sub points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402DDBEC-70A5-8FE5-0686-6B9E1E66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29123" y="1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 descr="A logo with a blue circle and a white banner with a blue and yellow circle and a white star and a blue circle with a white crescent moon and a blue star and a white star with a&#10;&#10;AI-generated content may be incorrect.">
            <a:extLst>
              <a:ext uri="{FF2B5EF4-FFF2-40B4-BE49-F238E27FC236}">
                <a16:creationId xmlns:a16="http://schemas.microsoft.com/office/drawing/2014/main" id="{2C243410-2FD1-3FF0-9A9D-35BA6D5A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74" y="0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1" descr="A logo of a university&#10;&#10;AI-generated content may be incorrect.">
            <a:extLst>
              <a:ext uri="{FF2B5EF4-FFF2-40B4-BE49-F238E27FC236}">
                <a16:creationId xmlns:a16="http://schemas.microsoft.com/office/drawing/2014/main" id="{54D2B0B8-DDA7-BD98-1F58-E720B4D7A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73" y="36515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 descr="A blue circle with orange and white text&#10;&#10;AI-generated content may be incorrect.">
            <a:extLst>
              <a:ext uri="{FF2B5EF4-FFF2-40B4-BE49-F238E27FC236}">
                <a16:creationId xmlns:a16="http://schemas.microsoft.com/office/drawing/2014/main" id="{720E6515-DE72-29F2-3DC0-4EE03001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72" y="2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A logo with a tree&#10;&#10;AI-generated content may be incorrect.">
            <a:extLst>
              <a:ext uri="{FF2B5EF4-FFF2-40B4-BE49-F238E27FC236}">
                <a16:creationId xmlns:a16="http://schemas.microsoft.com/office/drawing/2014/main" id="{5ED723BE-3810-31D7-3A94-342BF27C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71" y="49068"/>
            <a:ext cx="8667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82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Presentation Title</vt:lpstr>
      <vt:lpstr>Background</vt:lpstr>
      <vt:lpstr>Problem Statement / Objectives</vt:lpstr>
      <vt:lpstr>Methodology</vt:lpstr>
      <vt:lpstr>Methodology</vt:lpstr>
      <vt:lpstr>Results and Discussion</vt:lpstr>
      <vt:lpstr>Results and Discussion</vt:lpstr>
      <vt:lpstr>Results and Discussion</vt:lpstr>
      <vt:lpstr>Conclusion</vt:lpstr>
      <vt:lpstr>Policy Recommendations</vt:lpstr>
      <vt:lpstr>Acknowledgments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Muhammad Khalid Bashir</cp:lastModifiedBy>
  <cp:revision>3</cp:revision>
  <dcterms:created xsi:type="dcterms:W3CDTF">2013-01-27T09:14:16Z</dcterms:created>
  <dcterms:modified xsi:type="dcterms:W3CDTF">2026-01-23T07:52:39Z</dcterms:modified>
  <cp:category/>
</cp:coreProperties>
</file>