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D8B70-3638-44D9-AE0F-FB24147D6886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66718-1FA5-4F63-8531-67CC3C2487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Actual test email sent to email address.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6718-1FA5-4F63-8531-67CC3C24872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RCC FB ad – Newsfeed</a:t>
            </a:r>
          </a:p>
        </p:txBody>
      </p:sp>
      <p:pic>
        <p:nvPicPr>
          <p:cNvPr id="4" name="Content Placeholder 3" descr="fb r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0284" y="1600200"/>
            <a:ext cx="326343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RCC FB ad – Mobile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b rcc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4534" y="1600200"/>
            <a:ext cx="279493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RCC email campaign copy</a:t>
            </a:r>
          </a:p>
        </p:txBody>
      </p:sp>
      <p:pic>
        <p:nvPicPr>
          <p:cNvPr id="4" name="Content Placeholder 3" descr="email RC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0483" y="1600200"/>
            <a:ext cx="554303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RCC email campaign copy contd.</a:t>
            </a:r>
          </a:p>
        </p:txBody>
      </p:sp>
      <p:pic>
        <p:nvPicPr>
          <p:cNvPr id="4" name="Content Placeholder 3" descr="email RC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6152" y="1600200"/>
            <a:ext cx="427169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</Words>
  <Application>Microsoft Macintosh PowerPoint</Application>
  <PresentationFormat>On-screen Show (4:3)</PresentationFormat>
  <Paragraphs>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RCC FB ad – Newsfeed</vt:lpstr>
      <vt:lpstr>RCC FB ad – Mobile </vt:lpstr>
      <vt:lpstr>RCC email campaign copy</vt:lpstr>
      <vt:lpstr>RCC email campaign copy contd.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RCC Mock B ad</dc:title>
  <dc:creator>DARE</dc:creator>
  <cp:lastModifiedBy>'Dare Afeni</cp:lastModifiedBy>
  <cp:revision>2</cp:revision>
  <dcterms:created xsi:type="dcterms:W3CDTF">2006-08-16T00:00:00Z</dcterms:created>
  <dcterms:modified xsi:type="dcterms:W3CDTF">2023-03-31T01:28:15Z</dcterms:modified>
</cp:coreProperties>
</file>