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9" r:id="rId4"/>
    <p:sldMasterId id="21474837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embeddedFontLst>
    <p:embeddedFont>
      <p:font typeface="NTR"/>
      <p:regular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NTR-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29886dd86a2_0_12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•Your group plays the role of consultants to a business seeking to use big data analytics to improve its sales.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will advise them using visualizations to propose an approach and a solution based on the materials covered in class.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clients represent diverse business sectors including fast food, retail, tourism and automotive.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initial focus will be to provide recommendations for the US market, taking into consideration the current global political and economic factors that might affect their businesses.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•They are seeking intuitive market-oriented analysis, that will allow them to take quick action.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108" name="Google Shape;1108;g29886dd86a2_0_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29dfa85c679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29dfa85c679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29e052e2ef6_0_115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g29e052e2ef6_0_1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29e052e2ef6_7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46" name="Google Shape;1246;g29e052e2ef6_7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29886e2afa0_2_155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r">
              <a:lnSpc>
                <a:spcPct val="125000"/>
              </a:lnSpc>
              <a:spcBef>
                <a:spcPts val="0"/>
              </a:spcBef>
              <a:spcAft>
                <a:spcPts val="0"/>
              </a:spcAft>
              <a:buClr>
                <a:schemeClr val="dk1"/>
              </a:buClr>
              <a:buSzPts val="1100"/>
              <a:buFont typeface="Arial"/>
              <a:buNone/>
            </a:pPr>
            <a:r>
              <a:rPr lang="en" sz="900">
                <a:solidFill>
                  <a:schemeClr val="lt1"/>
                </a:solidFill>
                <a:latin typeface="NTR"/>
                <a:ea typeface="NTR"/>
                <a:cs typeface="NTR"/>
                <a:sym typeface="NTR"/>
              </a:rPr>
              <a:t>Expedia provides a comprehensive range of values to its customers, underpinned by a strong online presence. A significant portion (73%) of bookings are made online, highlighting the platform's functional value through its convenience and accessibility. The popularity of 'Trip' packages, accounting for 40% of purchases, emphasizes the experiential value, offering customers tailored travel </a:t>
            </a:r>
            <a:r>
              <a:rPr lang="en" sz="900">
                <a:solidFill>
                  <a:schemeClr val="lt1"/>
                </a:solidFill>
                <a:latin typeface="NTR"/>
                <a:ea typeface="NTR"/>
                <a:cs typeface="NTR"/>
                <a:sym typeface="NTR"/>
              </a:rPr>
              <a:t>experiences</a:t>
            </a:r>
            <a:r>
              <a:rPr lang="en" sz="900">
                <a:solidFill>
                  <a:schemeClr val="lt1"/>
                </a:solidFill>
                <a:latin typeface="NTR"/>
                <a:ea typeface="NTR"/>
                <a:cs typeface="NTR"/>
                <a:sym typeface="NTR"/>
              </a:rPr>
              <a:t>. Economic value is showcased through competitive discounts ranging from 0% to 15%, contributing to the company's substantial market share of 38.33% in the travel package sector.</a:t>
            </a:r>
            <a:endParaRPr sz="900">
              <a:solidFill>
                <a:schemeClr val="lt1"/>
              </a:solidFill>
              <a:latin typeface="NTR"/>
              <a:ea typeface="NTR"/>
              <a:cs typeface="NTR"/>
              <a:sym typeface="NTR"/>
            </a:endParaRPr>
          </a:p>
          <a:p>
            <a:pPr indent="0" lvl="0" marL="0" rtl="0" algn="r">
              <a:lnSpc>
                <a:spcPct val="125000"/>
              </a:lnSpc>
              <a:spcBef>
                <a:spcPts val="0"/>
              </a:spcBef>
              <a:spcAft>
                <a:spcPts val="0"/>
              </a:spcAft>
              <a:buClr>
                <a:schemeClr val="dk1"/>
              </a:buClr>
              <a:buSzPts val="1100"/>
              <a:buFont typeface="Arial"/>
              <a:buNone/>
            </a:pPr>
            <a:r>
              <a:t/>
            </a:r>
            <a:endParaRPr sz="900">
              <a:solidFill>
                <a:schemeClr val="lt1"/>
              </a:solidFill>
              <a:latin typeface="NTR"/>
              <a:ea typeface="NTR"/>
              <a:cs typeface="NTR"/>
              <a:sym typeface="NTR"/>
            </a:endParaRPr>
          </a:p>
          <a:p>
            <a:pPr indent="0" lvl="0" marL="0" rtl="0" algn="r">
              <a:lnSpc>
                <a:spcPct val="125000"/>
              </a:lnSpc>
              <a:spcBef>
                <a:spcPts val="0"/>
              </a:spcBef>
              <a:spcAft>
                <a:spcPts val="0"/>
              </a:spcAft>
              <a:buClr>
                <a:schemeClr val="dk1"/>
              </a:buClr>
              <a:buSzPts val="1100"/>
              <a:buFont typeface="Arial"/>
              <a:buNone/>
            </a:pPr>
            <a:r>
              <a:rPr lang="en" sz="900">
                <a:solidFill>
                  <a:schemeClr val="lt1"/>
                </a:solidFill>
                <a:latin typeface="NTR"/>
                <a:ea typeface="NTR"/>
                <a:cs typeface="NTR"/>
                <a:sym typeface="NTR"/>
              </a:rPr>
              <a:t>The average number of packages per transaction stands at 1.7, indicating that customers are finding multiple offerings that suit their needs, suggesting that Expedia's product variety and package customization options are resonating well with consumers. With a significant percentage of purchases made online, Expedia's digital platform strategy appears to be effective, though there is an opportunity to enhance the economic value through more aggressive discounting strategies to compete with other market players. Overall, Expedia's market position and service offerings suggest a strong alignment with customer needs across economic, functional, and experiential dimensions.</a:t>
            </a:r>
            <a:endParaRPr sz="900">
              <a:solidFill>
                <a:schemeClr val="lt1"/>
              </a:solidFill>
              <a:latin typeface="NTR"/>
              <a:ea typeface="NTR"/>
              <a:cs typeface="NTR"/>
              <a:sym typeface="NTR"/>
            </a:endParaRPr>
          </a:p>
          <a:p>
            <a:pPr indent="0" lvl="0" marL="0" rtl="0" algn="r">
              <a:lnSpc>
                <a:spcPct val="125000"/>
              </a:lnSpc>
              <a:spcBef>
                <a:spcPts val="0"/>
              </a:spcBef>
              <a:spcAft>
                <a:spcPts val="0"/>
              </a:spcAft>
              <a:buClr>
                <a:schemeClr val="lt1"/>
              </a:buClr>
              <a:buSzPts val="1200"/>
              <a:buFont typeface="Arial"/>
              <a:buNone/>
            </a:pPr>
            <a:r>
              <a:t/>
            </a:r>
            <a:endParaRPr sz="900">
              <a:solidFill>
                <a:schemeClr val="lt1"/>
              </a:solidFill>
              <a:latin typeface="NTR"/>
              <a:ea typeface="NTR"/>
              <a:cs typeface="NTR"/>
              <a:sym typeface="NTR"/>
            </a:endParaRPr>
          </a:p>
          <a:p>
            <a:pPr indent="0" lvl="0" marL="0" rtl="0" algn="l">
              <a:spcBef>
                <a:spcPts val="0"/>
              </a:spcBef>
              <a:spcAft>
                <a:spcPts val="0"/>
              </a:spcAft>
              <a:buNone/>
            </a:pPr>
            <a:r>
              <a:t/>
            </a:r>
            <a:endParaRPr/>
          </a:p>
        </p:txBody>
      </p:sp>
      <p:sp>
        <p:nvSpPr>
          <p:cNvPr id="1115" name="Google Shape;1115;g29886e2afa0_2_15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1eb29c54838_0_4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talk about our products first. We should be looking at our product not only through the lens of where we are now but also where we want to go in the future. Right now, the most high-performing product is the ‘trip’ with the second-most productive product being ‘all inclusive’. ‘Trip + car’ and ‘All inclusive + tour’ have been performing significantly poorer. Thinking forward, we foresee our ‘trip’ package performing significantly better. This paints a picture on what we need to focus on as the more profitable customer preference to serve. However, let’s look at whether that matches our pricing model. </a:t>
            </a:r>
            <a:endParaRPr/>
          </a:p>
        </p:txBody>
      </p:sp>
      <p:sp>
        <p:nvSpPr>
          <p:cNvPr id="1137" name="Google Shape;1137;g1eb29c54838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1eb29c54838_0_2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500"/>
              </a:spcBef>
              <a:spcAft>
                <a:spcPts val="0"/>
              </a:spcAft>
              <a:buClr>
                <a:schemeClr val="dk1"/>
              </a:buClr>
              <a:buSzPts val="1100"/>
              <a:buFont typeface="Arial"/>
              <a:buNone/>
            </a:pPr>
            <a:r>
              <a:rPr lang="en" sz="2200">
                <a:solidFill>
                  <a:schemeClr val="dk1"/>
                </a:solidFill>
              </a:rPr>
              <a:t>How can a Marketing manager </a:t>
            </a:r>
            <a:r>
              <a:rPr b="1" lang="en" sz="2200">
                <a:solidFill>
                  <a:schemeClr val="dk1"/>
                </a:solidFill>
              </a:rPr>
              <a:t>redesign the 4P’s</a:t>
            </a:r>
            <a:r>
              <a:rPr lang="en" sz="2200">
                <a:solidFill>
                  <a:schemeClr val="dk1"/>
                </a:solidFill>
              </a:rPr>
              <a:t> (Product, Price, Promotion and Place) to enhance customer value perception?</a:t>
            </a:r>
            <a:endParaRPr sz="2200">
              <a:solidFill>
                <a:schemeClr val="dk1"/>
              </a:solidFill>
            </a:endParaRPr>
          </a:p>
          <a:p>
            <a:pPr indent="0" lvl="0" marL="0" rtl="0" algn="l">
              <a:spcBef>
                <a:spcPts val="0"/>
              </a:spcBef>
              <a:spcAft>
                <a:spcPts val="0"/>
              </a:spcAft>
              <a:buNone/>
            </a:pPr>
            <a:r>
              <a:t/>
            </a:r>
            <a:endParaRPr/>
          </a:p>
        </p:txBody>
      </p:sp>
      <p:sp>
        <p:nvSpPr>
          <p:cNvPr id="1149" name="Google Shape;1149;g1eb29c54838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1eb29c54838_0_5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500"/>
              </a:spcBef>
              <a:spcAft>
                <a:spcPts val="0"/>
              </a:spcAft>
              <a:buClr>
                <a:schemeClr val="dk1"/>
              </a:buClr>
              <a:buSzPts val="1100"/>
              <a:buFont typeface="Arial"/>
              <a:buNone/>
            </a:pPr>
            <a:r>
              <a:rPr lang="en" sz="2200">
                <a:solidFill>
                  <a:schemeClr val="dk1"/>
                </a:solidFill>
              </a:rPr>
              <a:t>How can a Marketing manager </a:t>
            </a:r>
            <a:r>
              <a:rPr b="1" lang="en" sz="2200">
                <a:solidFill>
                  <a:schemeClr val="dk1"/>
                </a:solidFill>
              </a:rPr>
              <a:t>redesign the 4P’s</a:t>
            </a:r>
            <a:r>
              <a:rPr lang="en" sz="2200">
                <a:solidFill>
                  <a:schemeClr val="dk1"/>
                </a:solidFill>
              </a:rPr>
              <a:t> (Product, Price, Promotion and Place) to enhance customer value perception?</a:t>
            </a:r>
            <a:endParaRPr sz="22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161" name="Google Shape;1161;g1eb29c54838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262028586b2_0_1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500"/>
              </a:spcBef>
              <a:spcAft>
                <a:spcPts val="0"/>
              </a:spcAft>
              <a:buClr>
                <a:schemeClr val="dk1"/>
              </a:buClr>
              <a:buSzPts val="1100"/>
              <a:buFont typeface="Arial"/>
              <a:buNone/>
            </a:pPr>
            <a:r>
              <a:rPr lang="en" sz="2200">
                <a:solidFill>
                  <a:schemeClr val="dk1"/>
                </a:solidFill>
              </a:rPr>
              <a:t>How can a Marketing manager </a:t>
            </a:r>
            <a:r>
              <a:rPr b="1" lang="en" sz="2200">
                <a:solidFill>
                  <a:schemeClr val="dk1"/>
                </a:solidFill>
              </a:rPr>
              <a:t>redesign the 4P’s</a:t>
            </a:r>
            <a:r>
              <a:rPr lang="en" sz="2200">
                <a:solidFill>
                  <a:schemeClr val="dk1"/>
                </a:solidFill>
              </a:rPr>
              <a:t> (Product, Price, Promotion and Place) to enhance customer value perception?</a:t>
            </a:r>
            <a:endParaRPr sz="2200">
              <a:solidFill>
                <a:schemeClr val="dk1"/>
              </a:solidFill>
            </a:endParaRPr>
          </a:p>
          <a:p>
            <a:pPr indent="0" lvl="0" marL="0" rtl="0" algn="l">
              <a:spcBef>
                <a:spcPts val="0"/>
              </a:spcBef>
              <a:spcAft>
                <a:spcPts val="0"/>
              </a:spcAft>
              <a:buNone/>
            </a:pPr>
            <a:r>
              <a:t/>
            </a:r>
            <a:endParaRPr/>
          </a:p>
        </p:txBody>
      </p:sp>
      <p:sp>
        <p:nvSpPr>
          <p:cNvPr id="1173" name="Google Shape;1173;g262028586b2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29e052e2ef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29e052e2ef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9886e2afa0_2_208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g29886e2afa0_2_20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29e052e2ef6_0_8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1"/>
                </a:solidFill>
                <a:latin typeface="NTR"/>
                <a:ea typeface="NTR"/>
                <a:cs typeface="NTR"/>
                <a:sym typeface="NTR"/>
              </a:rPr>
              <a:t>Product: Tailor travel packages to highlight the exclusive experiences of Mauritius, from luxury stays to eco-adventures, catering to the individual consumer's quest for unique and memorable trips.</a:t>
            </a:r>
            <a:endParaRPr sz="900">
              <a:solidFill>
                <a:schemeClr val="dk1"/>
              </a:solidFill>
              <a:latin typeface="NTR"/>
              <a:ea typeface="NTR"/>
              <a:cs typeface="NTR"/>
              <a:sym typeface="NTR"/>
            </a:endParaRPr>
          </a:p>
          <a:p>
            <a:pPr indent="0" lvl="0" marL="0" rtl="0" algn="l">
              <a:spcBef>
                <a:spcPts val="0"/>
              </a:spcBef>
              <a:spcAft>
                <a:spcPts val="0"/>
              </a:spcAft>
              <a:buClr>
                <a:schemeClr val="dk1"/>
              </a:buClr>
              <a:buSzPts val="1100"/>
              <a:buFont typeface="Arial"/>
              <a:buNone/>
            </a:pPr>
            <a:r>
              <a:t/>
            </a:r>
            <a:endParaRPr sz="900">
              <a:solidFill>
                <a:schemeClr val="dk1"/>
              </a:solidFill>
              <a:latin typeface="NTR"/>
              <a:ea typeface="NTR"/>
              <a:cs typeface="NTR"/>
              <a:sym typeface="NTR"/>
            </a:endParaRPr>
          </a:p>
          <a:p>
            <a:pPr indent="0" lvl="0" marL="0" rtl="0" algn="l">
              <a:spcBef>
                <a:spcPts val="0"/>
              </a:spcBef>
              <a:spcAft>
                <a:spcPts val="0"/>
              </a:spcAft>
              <a:buClr>
                <a:schemeClr val="dk1"/>
              </a:buClr>
              <a:buSzPts val="1100"/>
              <a:buFont typeface="Arial"/>
              <a:buNone/>
            </a:pPr>
            <a:r>
              <a:rPr lang="en" sz="900">
                <a:solidFill>
                  <a:schemeClr val="dk1"/>
                </a:solidFill>
                <a:latin typeface="NTR"/>
                <a:ea typeface="NTR"/>
                <a:cs typeface="NTR"/>
                <a:sym typeface="NTR"/>
              </a:rPr>
              <a:t>Price: Strategically set competitive prices, drawing on data from Cancun’s performance, and adapt for seasonality and consumer demand patterns in Mauritius.</a:t>
            </a:r>
            <a:endParaRPr sz="900">
              <a:solidFill>
                <a:schemeClr val="dk1"/>
              </a:solidFill>
              <a:latin typeface="NTR"/>
              <a:ea typeface="NTR"/>
              <a:cs typeface="NTR"/>
              <a:sym typeface="NTR"/>
            </a:endParaRPr>
          </a:p>
          <a:p>
            <a:pPr indent="0" lvl="0" marL="0" rtl="0" algn="l">
              <a:spcBef>
                <a:spcPts val="0"/>
              </a:spcBef>
              <a:spcAft>
                <a:spcPts val="0"/>
              </a:spcAft>
              <a:buClr>
                <a:schemeClr val="dk1"/>
              </a:buClr>
              <a:buSzPts val="1100"/>
              <a:buFont typeface="Arial"/>
              <a:buNone/>
            </a:pPr>
            <a:r>
              <a:t/>
            </a:r>
            <a:endParaRPr sz="900">
              <a:solidFill>
                <a:schemeClr val="dk1"/>
              </a:solidFill>
              <a:latin typeface="NTR"/>
              <a:ea typeface="NTR"/>
              <a:cs typeface="NTR"/>
              <a:sym typeface="NTR"/>
            </a:endParaRPr>
          </a:p>
          <a:p>
            <a:pPr indent="0" lvl="0" marL="0" rtl="0" algn="l">
              <a:spcBef>
                <a:spcPts val="0"/>
              </a:spcBef>
              <a:spcAft>
                <a:spcPts val="0"/>
              </a:spcAft>
              <a:buClr>
                <a:schemeClr val="dk1"/>
              </a:buClr>
              <a:buSzPts val="1100"/>
              <a:buFont typeface="Arial"/>
              <a:buNone/>
            </a:pPr>
            <a:r>
              <a:rPr lang="en" sz="900">
                <a:solidFill>
                  <a:schemeClr val="dk1"/>
                </a:solidFill>
                <a:latin typeface="NTR"/>
                <a:ea typeface="NTR"/>
                <a:cs typeface="NTR"/>
                <a:sym typeface="NTR"/>
              </a:rPr>
              <a:t>Place: Utilize Mauritius's robust technological landscape to facilitate seamless online and mobile bookings, enhancing customer convenience and capitalizing on the trend towards digital consumption.</a:t>
            </a:r>
            <a:endParaRPr sz="900">
              <a:solidFill>
                <a:schemeClr val="dk1"/>
              </a:solidFill>
              <a:latin typeface="NTR"/>
              <a:ea typeface="NTR"/>
              <a:cs typeface="NTR"/>
              <a:sym typeface="NTR"/>
            </a:endParaRPr>
          </a:p>
          <a:p>
            <a:pPr indent="0" lvl="0" marL="0" rtl="0" algn="l">
              <a:spcBef>
                <a:spcPts val="0"/>
              </a:spcBef>
              <a:spcAft>
                <a:spcPts val="0"/>
              </a:spcAft>
              <a:buClr>
                <a:schemeClr val="dk1"/>
              </a:buClr>
              <a:buSzPts val="1100"/>
              <a:buFont typeface="Arial"/>
              <a:buNone/>
            </a:pPr>
            <a:r>
              <a:t/>
            </a:r>
            <a:endParaRPr sz="900">
              <a:solidFill>
                <a:schemeClr val="dk1"/>
              </a:solidFill>
              <a:latin typeface="NTR"/>
              <a:ea typeface="NTR"/>
              <a:cs typeface="NTR"/>
              <a:sym typeface="NTR"/>
            </a:endParaRPr>
          </a:p>
          <a:p>
            <a:pPr indent="0" lvl="0" marL="0" rtl="0" algn="l">
              <a:spcBef>
                <a:spcPts val="0"/>
              </a:spcBef>
              <a:spcAft>
                <a:spcPts val="0"/>
              </a:spcAft>
              <a:buClr>
                <a:schemeClr val="dk1"/>
              </a:buClr>
              <a:buSzPts val="1100"/>
              <a:buFont typeface="Arial"/>
              <a:buNone/>
            </a:pPr>
            <a:r>
              <a:rPr lang="en" sz="900">
                <a:solidFill>
                  <a:schemeClr val="dk1"/>
                </a:solidFill>
                <a:latin typeface="NTR"/>
                <a:ea typeface="NTR"/>
                <a:cs typeface="NTR"/>
                <a:sym typeface="NTR"/>
              </a:rPr>
              <a:t>Promotion: Craft targeted marketing campaigns that spotlight Mauritius’s cultural vibrancy and pristine natural environments, leveraging digital channels to reach a global audience seeking sustainable and culturally rich destinations.</a:t>
            </a:r>
            <a:endParaRPr sz="900">
              <a:solidFill>
                <a:schemeClr val="dk1"/>
              </a:solidFill>
              <a:latin typeface="NTR"/>
              <a:ea typeface="NTR"/>
              <a:cs typeface="NTR"/>
              <a:sym typeface="NTR"/>
            </a:endParaRPr>
          </a:p>
          <a:p>
            <a:pPr indent="0" lvl="0" marL="0" rtl="0" algn="l">
              <a:spcBef>
                <a:spcPts val="0"/>
              </a:spcBef>
              <a:spcAft>
                <a:spcPts val="0"/>
              </a:spcAft>
              <a:buNone/>
            </a:pPr>
            <a:r>
              <a:t/>
            </a:r>
            <a:endParaRPr sz="900">
              <a:solidFill>
                <a:schemeClr val="dk1"/>
              </a:solidFill>
              <a:latin typeface="NTR"/>
              <a:ea typeface="NTR"/>
              <a:cs typeface="NTR"/>
              <a:sym typeface="NTR"/>
            </a:endParaRPr>
          </a:p>
        </p:txBody>
      </p:sp>
      <p:sp>
        <p:nvSpPr>
          <p:cNvPr id="1212" name="Google Shape;1212;g29e052e2ef6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2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9.png"/><Relationship Id="rId4" Type="http://schemas.openxmlformats.org/officeDocument/2006/relationships/image" Target="../media/image35.png"/><Relationship Id="rId5" Type="http://schemas.openxmlformats.org/officeDocument/2006/relationships/image" Target="../media/image30.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ramp-2">
  <p:cSld name="Font-ramp-2">
    <p:spTree>
      <p:nvGrpSpPr>
        <p:cNvPr id="1085" name="Shape 1085"/>
        <p:cNvGrpSpPr/>
        <p:nvPr/>
      </p:nvGrpSpPr>
      <p:grpSpPr>
        <a:xfrm>
          <a:off x="0" y="0"/>
          <a:ext cx="0" cy="0"/>
          <a:chOff x="0" y="0"/>
          <a:chExt cx="0" cy="0"/>
        </a:xfrm>
      </p:grpSpPr>
      <p:sp>
        <p:nvSpPr>
          <p:cNvPr id="1086" name="Google Shape;1086;p102"/>
          <p:cNvSpPr txBox="1"/>
          <p:nvPr>
            <p:ph idx="1" type="body"/>
          </p:nvPr>
        </p:nvSpPr>
        <p:spPr>
          <a:xfrm>
            <a:off x="285750" y="1068036"/>
            <a:ext cx="8572500" cy="304468"/>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sz="1200"/>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7" name="Google Shape;1087;p102"/>
          <p:cNvSpPr txBox="1"/>
          <p:nvPr>
            <p:ph idx="2"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8" name="Google Shape;1088;p102"/>
          <p:cNvSpPr txBox="1"/>
          <p:nvPr>
            <p:ph idx="3" type="body"/>
          </p:nvPr>
        </p:nvSpPr>
        <p:spPr>
          <a:xfrm>
            <a:off x="4572000" y="1767690"/>
            <a:ext cx="2056834" cy="2694140"/>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9" name="Google Shape;1089;p102"/>
          <p:cNvSpPr txBox="1"/>
          <p:nvPr>
            <p:ph idx="4" type="body"/>
          </p:nvPr>
        </p:nvSpPr>
        <p:spPr>
          <a:xfrm>
            <a:off x="2435697" y="1767390"/>
            <a:ext cx="2056834" cy="2776538"/>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0" name="Google Shape;1090;p102"/>
          <p:cNvSpPr txBox="1"/>
          <p:nvPr>
            <p:ph idx="5" type="body"/>
          </p:nvPr>
        </p:nvSpPr>
        <p:spPr>
          <a:xfrm>
            <a:off x="285750" y="1767390"/>
            <a:ext cx="2056834" cy="2776538"/>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b="0" i="0" sz="12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1" name="Google Shape;1091;p102"/>
          <p:cNvSpPr txBox="1"/>
          <p:nvPr>
            <p:ph idx="6"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7F7F7F"/>
              </a:buClr>
              <a:buSzPts val="600"/>
              <a:buNone/>
              <a:defRPr b="0" i="1" sz="600">
                <a:solidFill>
                  <a:srgbClr val="7F7F7F"/>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2" name="Google Shape;1092;p102"/>
          <p:cNvSpPr txBox="1"/>
          <p:nvPr>
            <p:ph idx="7" type="body"/>
          </p:nvPr>
        </p:nvSpPr>
        <p:spPr>
          <a:xfrm>
            <a:off x="6715125" y="1767390"/>
            <a:ext cx="2056834" cy="2694140"/>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3" name="Google Shape;1093;p102"/>
          <p:cNvSpPr txBox="1"/>
          <p:nvPr>
            <p:ph idx="8" type="body"/>
          </p:nvPr>
        </p:nvSpPr>
        <p:spPr>
          <a:xfrm>
            <a:off x="6715125"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800"/>
              <a:buNone/>
              <a:defRPr b="0" i="0" sz="8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4" name="Google Shape;1094;p102"/>
          <p:cNvSpPr txBox="1"/>
          <p:nvPr>
            <p:ph idx="9"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5" name="Google Shape;1095;p102"/>
          <p:cNvSpPr txBox="1"/>
          <p:nvPr>
            <p:ph idx="13" type="body"/>
          </p:nvPr>
        </p:nvSpPr>
        <p:spPr>
          <a:xfrm>
            <a:off x="6715125" y="1134476"/>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600"/>
              <a:buNone/>
              <a:defRPr b="0" i="0" sz="6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ramp-3">
  <p:cSld name="Font-ramp-3">
    <p:spTree>
      <p:nvGrpSpPr>
        <p:cNvPr id="1096" name="Shape 1096"/>
        <p:cNvGrpSpPr/>
        <p:nvPr/>
      </p:nvGrpSpPr>
      <p:grpSpPr>
        <a:xfrm>
          <a:off x="0" y="0"/>
          <a:ext cx="0" cy="0"/>
          <a:chOff x="0" y="0"/>
          <a:chExt cx="0" cy="0"/>
        </a:xfrm>
      </p:grpSpPr>
      <p:sp>
        <p:nvSpPr>
          <p:cNvPr id="1097" name="Google Shape;1097;p103"/>
          <p:cNvSpPr txBox="1"/>
          <p:nvPr>
            <p:ph idx="1" type="body"/>
          </p:nvPr>
        </p:nvSpPr>
        <p:spPr>
          <a:xfrm>
            <a:off x="285751" y="645544"/>
            <a:ext cx="4286250" cy="1047185"/>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dk1"/>
              </a:buClr>
              <a:buSzPts val="3000"/>
              <a:buNone/>
              <a:defRPr b="0" i="0" sz="3000">
                <a:solidFill>
                  <a:schemeClr val="dk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8" name="Google Shape;1098;p103"/>
          <p:cNvSpPr txBox="1"/>
          <p:nvPr>
            <p:ph idx="2" type="body"/>
          </p:nvPr>
        </p:nvSpPr>
        <p:spPr>
          <a:xfrm>
            <a:off x="285750" y="391085"/>
            <a:ext cx="2171700"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9" name="Google Shape;1099;p103"/>
          <p:cNvSpPr txBox="1"/>
          <p:nvPr>
            <p:ph idx="3" type="body"/>
          </p:nvPr>
        </p:nvSpPr>
        <p:spPr>
          <a:xfrm>
            <a:off x="4572001" y="3380865"/>
            <a:ext cx="2056834" cy="692980"/>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0" name="Google Shape;1100;p103"/>
          <p:cNvSpPr txBox="1"/>
          <p:nvPr>
            <p:ph idx="4" type="body"/>
          </p:nvPr>
        </p:nvSpPr>
        <p:spPr>
          <a:xfrm>
            <a:off x="4572000" y="2649260"/>
            <a:ext cx="205683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dk1"/>
              </a:buClr>
              <a:buSzPts val="5000"/>
              <a:buNone/>
              <a:defRPr b="0" i="0" sz="50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1" name="Google Shape;1101;p103"/>
          <p:cNvSpPr txBox="1"/>
          <p:nvPr>
            <p:ph idx="5" type="body"/>
          </p:nvPr>
        </p:nvSpPr>
        <p:spPr>
          <a:xfrm>
            <a:off x="6715125" y="2721942"/>
            <a:ext cx="2056834" cy="601126"/>
          </a:xfrm>
          <a:prstGeom prst="rect">
            <a:avLst/>
          </a:prstGeom>
          <a:noFill/>
          <a:ln>
            <a:noFill/>
          </a:ln>
        </p:spPr>
        <p:txBody>
          <a:bodyPr anchorCtr="0" anchor="ctr" bIns="34275" lIns="0" spcFirstLastPara="1" rIns="68575" wrap="square" tIns="34275">
            <a:noAutofit/>
          </a:bodyPr>
          <a:lstStyle>
            <a:lvl1pPr indent="-228600" lvl="0" marL="457200" algn="l">
              <a:lnSpc>
                <a:spcPct val="120000"/>
              </a:lnSpc>
              <a:spcBef>
                <a:spcPts val="0"/>
              </a:spcBef>
              <a:spcAft>
                <a:spcPts val="0"/>
              </a:spcAft>
              <a:buClr>
                <a:schemeClr val="dk1"/>
              </a:buClr>
              <a:buSzPts val="3000"/>
              <a:buNone/>
              <a:defRPr b="0" i="0" sz="30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2" name="Google Shape;1102;p103"/>
          <p:cNvSpPr txBox="1"/>
          <p:nvPr>
            <p:ph idx="6" type="body"/>
          </p:nvPr>
        </p:nvSpPr>
        <p:spPr>
          <a:xfrm>
            <a:off x="6714641" y="3328559"/>
            <a:ext cx="2056834" cy="692980"/>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3" name="Google Shape;1103;p103"/>
          <p:cNvSpPr txBox="1"/>
          <p:nvPr>
            <p:ph idx="7" type="body"/>
          </p:nvPr>
        </p:nvSpPr>
        <p:spPr>
          <a:xfrm>
            <a:off x="285750" y="2122468"/>
            <a:ext cx="3651006" cy="1301929"/>
          </a:xfrm>
          <a:prstGeom prst="rect">
            <a:avLst/>
          </a:prstGeom>
          <a:noFill/>
          <a:ln>
            <a:noFill/>
          </a:ln>
        </p:spPr>
        <p:txBody>
          <a:bodyPr anchorCtr="0" anchor="ctr" bIns="34275" lIns="0" spcFirstLastPara="1" rIns="68575" wrap="square" tIns="34275">
            <a:noAutofit/>
          </a:bodyPr>
          <a:lstStyle>
            <a:lvl1pPr indent="-228600" lvl="0" marL="457200" algn="l">
              <a:lnSpc>
                <a:spcPct val="121739"/>
              </a:lnSpc>
              <a:spcBef>
                <a:spcPts val="0"/>
              </a:spcBef>
              <a:spcAft>
                <a:spcPts val="0"/>
              </a:spcAft>
              <a:buClr>
                <a:schemeClr val="dk1"/>
              </a:buClr>
              <a:buSzPts val="10400"/>
              <a:buNone/>
              <a:defRPr b="0" i="0" sz="104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4" name="Google Shape;1104;p103"/>
          <p:cNvSpPr txBox="1"/>
          <p:nvPr>
            <p:ph idx="8" type="body"/>
          </p:nvPr>
        </p:nvSpPr>
        <p:spPr>
          <a:xfrm>
            <a:off x="4580442" y="365897"/>
            <a:ext cx="2171700"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5" name="Google Shape;1105;p103"/>
          <p:cNvSpPr txBox="1"/>
          <p:nvPr>
            <p:ph idx="9" type="body"/>
          </p:nvPr>
        </p:nvSpPr>
        <p:spPr>
          <a:xfrm>
            <a:off x="4580442" y="640052"/>
            <a:ext cx="4286250" cy="28320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b="0" i="0" sz="12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7">
  <p:cSld name="Logo-7">
    <p:bg>
      <p:bgPr>
        <a:solidFill>
          <a:schemeClr val="accent3"/>
        </a:solidFill>
      </p:bgPr>
    </p:bg>
    <p:spTree>
      <p:nvGrpSpPr>
        <p:cNvPr id="54" name="Shape 54"/>
        <p:cNvGrpSpPr/>
        <p:nvPr/>
      </p:nvGrpSpPr>
      <p:grpSpPr>
        <a:xfrm>
          <a:off x="0" y="0"/>
          <a:ext cx="0" cy="0"/>
          <a:chOff x="0" y="0"/>
          <a:chExt cx="0" cy="0"/>
        </a:xfrm>
      </p:grpSpPr>
      <p:pic>
        <p:nvPicPr>
          <p:cNvPr descr="A white circle with a black background&#10;&#10;Description automatically generated" id="55" name="Google Shape;55;p14"/>
          <p:cNvPicPr preferRelativeResize="0"/>
          <p:nvPr/>
        </p:nvPicPr>
        <p:blipFill rotWithShape="1">
          <a:blip r:embed="rId2">
            <a:alphaModFix/>
          </a:blip>
          <a:srcRect b="0" l="0" r="0" t="0"/>
          <a:stretch/>
        </p:blipFill>
        <p:spPr>
          <a:xfrm>
            <a:off x="3990652" y="1989360"/>
            <a:ext cx="1162697" cy="116478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6" name="Shape 56"/>
        <p:cNvGrpSpPr/>
        <p:nvPr/>
      </p:nvGrpSpPr>
      <p:grpSpPr>
        <a:xfrm>
          <a:off x="0" y="0"/>
          <a:ext cx="0" cy="0"/>
          <a:chOff x="0" y="0"/>
          <a:chExt cx="0" cy="0"/>
        </a:xfrm>
      </p:grpSpPr>
      <p:sp>
        <p:nvSpPr>
          <p:cNvPr id="57" name="Google Shape;57;p15"/>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1">
  <p:cSld name="Agenda-1">
    <p:bg>
      <p:bgPr>
        <a:solidFill>
          <a:srgbClr val="020247"/>
        </a:solidFill>
      </p:bgPr>
    </p:bg>
    <p:spTree>
      <p:nvGrpSpPr>
        <p:cNvPr id="58" name="Shape 58"/>
        <p:cNvGrpSpPr/>
        <p:nvPr/>
      </p:nvGrpSpPr>
      <p:grpSpPr>
        <a:xfrm>
          <a:off x="0" y="0"/>
          <a:ext cx="0" cy="0"/>
          <a:chOff x="0" y="0"/>
          <a:chExt cx="0" cy="0"/>
        </a:xfrm>
      </p:grpSpPr>
      <p:sp>
        <p:nvSpPr>
          <p:cNvPr id="59" name="Google Shape;59;p16"/>
          <p:cNvSpPr txBox="1"/>
          <p:nvPr>
            <p:ph idx="1" type="body"/>
          </p:nvPr>
        </p:nvSpPr>
        <p:spPr>
          <a:xfrm>
            <a:off x="4572000" y="1464940"/>
            <a:ext cx="2745560" cy="3086727"/>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 name="Google Shape;60;p16"/>
          <p:cNvSpPr txBox="1"/>
          <p:nvPr>
            <p:ph idx="2" type="body"/>
          </p:nvPr>
        </p:nvSpPr>
        <p:spPr>
          <a:xfrm>
            <a:off x="2457450" y="1363094"/>
            <a:ext cx="1823955" cy="530915"/>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1">
  <p:cSld name="Divider-1">
    <p:bg>
      <p:bgPr>
        <a:solidFill>
          <a:srgbClr val="212121"/>
        </a:solidFill>
      </p:bgPr>
    </p:bg>
    <p:spTree>
      <p:nvGrpSpPr>
        <p:cNvPr id="61" name="Shape 61"/>
        <p:cNvGrpSpPr/>
        <p:nvPr/>
      </p:nvGrpSpPr>
      <p:grpSpPr>
        <a:xfrm>
          <a:off x="0" y="0"/>
          <a:ext cx="0" cy="0"/>
          <a:chOff x="0" y="0"/>
          <a:chExt cx="0" cy="0"/>
        </a:xfrm>
      </p:grpSpPr>
      <p:sp>
        <p:nvSpPr>
          <p:cNvPr id="62" name="Google Shape;62;p17"/>
          <p:cNvSpPr txBox="1"/>
          <p:nvPr>
            <p:ph idx="1" type="body"/>
          </p:nvPr>
        </p:nvSpPr>
        <p:spPr>
          <a:xfrm>
            <a:off x="534826" y="1655571"/>
            <a:ext cx="8323424" cy="771054"/>
          </a:xfrm>
          <a:prstGeom prst="rect">
            <a:avLst/>
          </a:prstGeom>
          <a:noFill/>
          <a:ln>
            <a:noFill/>
          </a:ln>
        </p:spPr>
        <p:txBody>
          <a:bodyPr anchorCtr="0" anchor="t" bIns="34275" lIns="0" spcFirstLastPara="1" rIns="68575" wrap="square" tIns="34275">
            <a:noAutofit/>
          </a:bodyPr>
          <a:lstStyle>
            <a:lvl1pPr indent="-228600" lvl="0" marL="457200" algn="l">
              <a:lnSpc>
                <a:spcPct val="111111"/>
              </a:lnSpc>
              <a:spcBef>
                <a:spcPts val="0"/>
              </a:spcBef>
              <a:spcAft>
                <a:spcPts val="0"/>
              </a:spcAft>
              <a:buClr>
                <a:schemeClr val="lt1"/>
              </a:buClr>
              <a:buSzPts val="4100"/>
              <a:buNone/>
              <a:defRPr b="0" i="0" sz="4100">
                <a:solidFill>
                  <a:schemeClr val="lt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 name="Google Shape;63;p17"/>
          <p:cNvSpPr txBox="1"/>
          <p:nvPr>
            <p:ph idx="2" type="body"/>
          </p:nvPr>
        </p:nvSpPr>
        <p:spPr>
          <a:xfrm>
            <a:off x="534827" y="2869381"/>
            <a:ext cx="2637982" cy="1316688"/>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 name="Google Shape;64;p17"/>
          <p:cNvSpPr txBox="1"/>
          <p:nvPr>
            <p:ph idx="3" type="body"/>
          </p:nvPr>
        </p:nvSpPr>
        <p:spPr>
          <a:xfrm>
            <a:off x="285750" y="1903316"/>
            <a:ext cx="249078" cy="275566"/>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7"/>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lide-1" showMasterSp="0">
  <p:cSld name="Title-slide-1">
    <p:bg>
      <p:bgPr>
        <a:solidFill>
          <a:srgbClr val="000099"/>
        </a:solidFill>
      </p:bgPr>
    </p:bg>
    <p:spTree>
      <p:nvGrpSpPr>
        <p:cNvPr id="66" name="Shape 66"/>
        <p:cNvGrpSpPr/>
        <p:nvPr/>
      </p:nvGrpSpPr>
      <p:grpSpPr>
        <a:xfrm>
          <a:off x="0" y="0"/>
          <a:ext cx="0" cy="0"/>
          <a:chOff x="0" y="0"/>
          <a:chExt cx="0" cy="0"/>
        </a:xfrm>
      </p:grpSpPr>
      <p:pic>
        <p:nvPicPr>
          <p:cNvPr descr="Image" id="67" name="Google Shape;67;p18"/>
          <p:cNvPicPr preferRelativeResize="0"/>
          <p:nvPr/>
        </p:nvPicPr>
        <p:blipFill rotWithShape="1">
          <a:blip r:embed="rId2">
            <a:alphaModFix/>
          </a:blip>
          <a:srcRect b="0" l="0" r="0" t="0"/>
          <a:stretch/>
        </p:blipFill>
        <p:spPr>
          <a:xfrm>
            <a:off x="285751" y="285751"/>
            <a:ext cx="962923" cy="304949"/>
          </a:xfrm>
          <a:prstGeom prst="rect">
            <a:avLst/>
          </a:prstGeom>
          <a:noFill/>
          <a:ln>
            <a:noFill/>
          </a:ln>
        </p:spPr>
      </p:pic>
      <p:sp>
        <p:nvSpPr>
          <p:cNvPr id="68" name="Google Shape;68;p18"/>
          <p:cNvSpPr txBox="1"/>
          <p:nvPr>
            <p:ph idx="1" type="body"/>
          </p:nvPr>
        </p:nvSpPr>
        <p:spPr>
          <a:xfrm>
            <a:off x="285750" y="1411152"/>
            <a:ext cx="8572500" cy="719185"/>
          </a:xfrm>
          <a:prstGeom prst="rect">
            <a:avLst/>
          </a:prstGeom>
          <a:noFill/>
          <a:ln>
            <a:noFill/>
          </a:ln>
        </p:spPr>
        <p:txBody>
          <a:bodyPr anchorCtr="0" anchor="t" bIns="34275" lIns="0" spcFirstLastPara="1" rIns="68575" wrap="square" tIns="34275">
            <a:noAutofit/>
          </a:bodyPr>
          <a:lstStyle>
            <a:lvl1pPr indent="-228600" lvl="0" marL="457200" marR="0" algn="l">
              <a:lnSpc>
                <a:spcPct val="121212"/>
              </a:lnSpc>
              <a:spcBef>
                <a:spcPts val="0"/>
              </a:spcBef>
              <a:spcAft>
                <a:spcPts val="0"/>
              </a:spcAft>
              <a:buClr>
                <a:schemeClr val="lt1"/>
              </a:buClr>
              <a:buSzPts val="5000"/>
              <a:buFont typeface="NTR"/>
              <a:buNone/>
              <a:defRPr b="0" i="0" sz="5000" u="none" cap="none" strike="noStrike">
                <a:solidFill>
                  <a:schemeClr val="lt1"/>
                </a:solidFill>
                <a:latin typeface="NTR"/>
                <a:ea typeface="NTR"/>
                <a:cs typeface="NTR"/>
                <a:sym typeface="NTR"/>
              </a:defRPr>
            </a:lvl1pPr>
            <a:lvl2pPr indent="-228600" lvl="1" marL="914400" algn="l">
              <a:lnSpc>
                <a:spcPct val="37037"/>
              </a:lnSpc>
              <a:spcBef>
                <a:spcPts val="400"/>
              </a:spcBef>
              <a:spcAft>
                <a:spcPts val="0"/>
              </a:spcAft>
              <a:buClr>
                <a:schemeClr val="lt1"/>
              </a:buClr>
              <a:buSzPts val="4100"/>
              <a:buNone/>
              <a:defRPr b="0" i="0" sz="4100">
                <a:solidFill>
                  <a:schemeClr val="lt1"/>
                </a:solidFill>
                <a:latin typeface="NTR"/>
                <a:ea typeface="NTR"/>
                <a:cs typeface="NTR"/>
                <a:sym typeface="NT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 name="Google Shape;69;p18"/>
          <p:cNvSpPr txBox="1"/>
          <p:nvPr>
            <p:ph idx="2" type="body"/>
          </p:nvPr>
        </p:nvSpPr>
        <p:spPr>
          <a:xfrm>
            <a:off x="285750" y="3255902"/>
            <a:ext cx="6400800" cy="328880"/>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1800"/>
              <a:buNone/>
              <a:defRPr sz="1800">
                <a:solidFill>
                  <a:schemeClr val="lt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0" name="Google Shape;70;p18"/>
          <p:cNvSpPr txBox="1"/>
          <p:nvPr>
            <p:ph idx="3" type="body"/>
          </p:nvPr>
        </p:nvSpPr>
        <p:spPr>
          <a:xfrm>
            <a:off x="285750" y="3872543"/>
            <a:ext cx="2171700" cy="525858"/>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p18"/>
          <p:cNvSpPr txBox="1"/>
          <p:nvPr>
            <p:ph idx="4" type="body"/>
          </p:nvPr>
        </p:nvSpPr>
        <p:spPr>
          <a:xfrm>
            <a:off x="285750" y="4686163"/>
            <a:ext cx="2171700"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lide-2">
  <p:cSld name="Title-slide-2">
    <p:bg>
      <p:bgPr>
        <a:solidFill>
          <a:schemeClr val="lt1"/>
        </a:solidFill>
      </p:bgPr>
    </p:bg>
    <p:spTree>
      <p:nvGrpSpPr>
        <p:cNvPr id="72" name="Shape 72"/>
        <p:cNvGrpSpPr/>
        <p:nvPr/>
      </p:nvGrpSpPr>
      <p:grpSpPr>
        <a:xfrm>
          <a:off x="0" y="0"/>
          <a:ext cx="0" cy="0"/>
          <a:chOff x="0" y="0"/>
          <a:chExt cx="0" cy="0"/>
        </a:xfrm>
      </p:grpSpPr>
      <p:pic>
        <p:nvPicPr>
          <p:cNvPr id="73" name="Google Shape;73;p19"/>
          <p:cNvPicPr preferRelativeResize="0"/>
          <p:nvPr/>
        </p:nvPicPr>
        <p:blipFill rotWithShape="1">
          <a:blip r:embed="rId2">
            <a:alphaModFix/>
          </a:blip>
          <a:srcRect b="0" l="0" r="0" t="0"/>
          <a:stretch/>
        </p:blipFill>
        <p:spPr>
          <a:xfrm>
            <a:off x="202406" y="200025"/>
            <a:ext cx="1130702" cy="477348"/>
          </a:xfrm>
          <a:prstGeom prst="rect">
            <a:avLst/>
          </a:prstGeom>
          <a:noFill/>
          <a:ln>
            <a:noFill/>
          </a:ln>
        </p:spPr>
      </p:pic>
      <p:sp>
        <p:nvSpPr>
          <p:cNvPr id="74" name="Google Shape;74;p19"/>
          <p:cNvSpPr txBox="1"/>
          <p:nvPr>
            <p:ph idx="1" type="body"/>
          </p:nvPr>
        </p:nvSpPr>
        <p:spPr>
          <a:xfrm>
            <a:off x="285750" y="1411152"/>
            <a:ext cx="8572500" cy="719185"/>
          </a:xfrm>
          <a:prstGeom prst="rect">
            <a:avLst/>
          </a:prstGeom>
          <a:noFill/>
          <a:ln>
            <a:noFill/>
          </a:ln>
        </p:spPr>
        <p:txBody>
          <a:bodyPr anchorCtr="0" anchor="t" bIns="34275" lIns="0" spcFirstLastPara="1" rIns="68575" wrap="square" tIns="34275">
            <a:noAutofit/>
          </a:bodyPr>
          <a:lstStyle>
            <a:lvl1pPr indent="-228600" lvl="0" marL="457200" marR="0" algn="l">
              <a:lnSpc>
                <a:spcPct val="121212"/>
              </a:lnSpc>
              <a:spcBef>
                <a:spcPts val="0"/>
              </a:spcBef>
              <a:spcAft>
                <a:spcPts val="0"/>
              </a:spcAft>
              <a:buClr>
                <a:schemeClr val="accent1"/>
              </a:buClr>
              <a:buSzPts val="5000"/>
              <a:buFont typeface="NTR"/>
              <a:buNone/>
              <a:defRPr b="0" i="0" sz="5000" u="none" cap="none" strike="noStrike">
                <a:solidFill>
                  <a:schemeClr val="accent1"/>
                </a:solidFill>
                <a:latin typeface="NTR"/>
                <a:ea typeface="NTR"/>
                <a:cs typeface="NTR"/>
                <a:sym typeface="NTR"/>
              </a:defRPr>
            </a:lvl1pPr>
            <a:lvl2pPr indent="-228600" lvl="1" marL="914400" algn="l">
              <a:lnSpc>
                <a:spcPct val="37037"/>
              </a:lnSpc>
              <a:spcBef>
                <a:spcPts val="400"/>
              </a:spcBef>
              <a:spcAft>
                <a:spcPts val="0"/>
              </a:spcAft>
              <a:buClr>
                <a:schemeClr val="lt1"/>
              </a:buClr>
              <a:buSzPts val="4100"/>
              <a:buNone/>
              <a:defRPr b="0" i="0" sz="4100">
                <a:solidFill>
                  <a:schemeClr val="lt1"/>
                </a:solidFill>
                <a:latin typeface="NTR"/>
                <a:ea typeface="NTR"/>
                <a:cs typeface="NTR"/>
                <a:sym typeface="NT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9"/>
          <p:cNvSpPr txBox="1"/>
          <p:nvPr>
            <p:ph idx="2" type="body"/>
          </p:nvPr>
        </p:nvSpPr>
        <p:spPr>
          <a:xfrm>
            <a:off x="285750" y="3255902"/>
            <a:ext cx="6400800" cy="328880"/>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accent1"/>
              </a:buClr>
              <a:buSzPts val="1800"/>
              <a:buNone/>
              <a:defRPr sz="1800">
                <a:solidFill>
                  <a:schemeClr val="accent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 name="Google Shape;76;p19"/>
          <p:cNvSpPr txBox="1"/>
          <p:nvPr>
            <p:ph idx="3" type="body"/>
          </p:nvPr>
        </p:nvSpPr>
        <p:spPr>
          <a:xfrm>
            <a:off x="285750" y="3872543"/>
            <a:ext cx="2171700" cy="525858"/>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accent1"/>
              </a:buClr>
              <a:buSzPts val="900"/>
              <a:buNone/>
              <a:defRPr b="0" i="0" sz="900">
                <a:solidFill>
                  <a:schemeClr val="accen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 name="Google Shape;77;p19"/>
          <p:cNvSpPr txBox="1"/>
          <p:nvPr>
            <p:ph idx="4" type="body"/>
          </p:nvPr>
        </p:nvSpPr>
        <p:spPr>
          <a:xfrm>
            <a:off x="285750" y="4686163"/>
            <a:ext cx="2171700"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accent1"/>
              </a:buClr>
              <a:buSzPts val="900"/>
              <a:buNone/>
              <a:defRPr b="0" i="0" sz="900">
                <a:solidFill>
                  <a:schemeClr val="accen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lide-3">
  <p:cSld name="Title-slide-3">
    <p:bg>
      <p:bgPr>
        <a:blipFill>
          <a:blip r:embed="rId2">
            <a:alphaModFix/>
          </a:blip>
          <a:stretch>
            <a:fillRect/>
          </a:stretch>
        </a:blipFill>
      </p:bgPr>
    </p:bg>
    <p:spTree>
      <p:nvGrpSpPr>
        <p:cNvPr id="78" name="Shape 78"/>
        <p:cNvGrpSpPr/>
        <p:nvPr/>
      </p:nvGrpSpPr>
      <p:grpSpPr>
        <a:xfrm>
          <a:off x="0" y="0"/>
          <a:ext cx="0" cy="0"/>
          <a:chOff x="0" y="0"/>
          <a:chExt cx="0" cy="0"/>
        </a:xfrm>
      </p:grpSpPr>
      <p:pic>
        <p:nvPicPr>
          <p:cNvPr descr="Image" id="79" name="Google Shape;79;p20"/>
          <p:cNvPicPr preferRelativeResize="0"/>
          <p:nvPr/>
        </p:nvPicPr>
        <p:blipFill rotWithShape="1">
          <a:blip r:embed="rId3">
            <a:alphaModFix/>
          </a:blip>
          <a:srcRect b="0" l="0" r="0" t="0"/>
          <a:stretch/>
        </p:blipFill>
        <p:spPr>
          <a:xfrm>
            <a:off x="285751" y="285751"/>
            <a:ext cx="962923" cy="304949"/>
          </a:xfrm>
          <a:prstGeom prst="rect">
            <a:avLst/>
          </a:prstGeom>
          <a:noFill/>
          <a:ln>
            <a:noFill/>
          </a:ln>
        </p:spPr>
      </p:pic>
      <p:sp>
        <p:nvSpPr>
          <p:cNvPr id="80" name="Google Shape;80;p20"/>
          <p:cNvSpPr txBox="1"/>
          <p:nvPr/>
        </p:nvSpPr>
        <p:spPr>
          <a:xfrm>
            <a:off x="9405299" y="400050"/>
            <a:ext cx="1918375" cy="1955150"/>
          </a:xfrm>
          <a:prstGeom prst="rect">
            <a:avLst/>
          </a:prstGeom>
          <a:noFill/>
          <a:ln>
            <a:noFill/>
          </a:ln>
        </p:spPr>
        <p:txBody>
          <a:bodyPr anchorCtr="0" anchor="t" bIns="34275" lIns="68575" spcFirstLastPara="1" rIns="68575" wrap="square" tIns="34275">
            <a:spAutoFit/>
          </a:bodyPr>
          <a:lstStyle/>
          <a:p>
            <a:pPr indent="0" lvl="0" marL="0" marR="0" rtl="0" algn="l">
              <a:lnSpc>
                <a:spcPct val="110000"/>
              </a:lnSpc>
              <a:spcBef>
                <a:spcPts val="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To change background image:</a:t>
            </a:r>
            <a:endParaRPr sz="1100"/>
          </a:p>
          <a:p>
            <a:pPr indent="0" lvl="0" marL="0" marR="0" rtl="0" algn="l">
              <a:lnSpc>
                <a:spcPct val="110000"/>
              </a:lnSpc>
              <a:spcBef>
                <a:spcPts val="200"/>
              </a:spcBef>
              <a:spcAft>
                <a:spcPts val="0"/>
              </a:spcAft>
              <a:buClr>
                <a:srgbClr val="272727"/>
              </a:buClr>
              <a:buSzPts val="1400"/>
              <a:buFont typeface="Calibri"/>
              <a:buNone/>
            </a:pPr>
            <a:r>
              <a:t/>
            </a:r>
            <a:endParaRPr b="0" i="0" sz="1400" u="none" cap="none" strike="noStrike">
              <a:solidFill>
                <a:srgbClr val="272727"/>
              </a:solidFill>
              <a:latin typeface="NTR"/>
              <a:ea typeface="NTR"/>
              <a:cs typeface="NTR"/>
              <a:sym typeface="NTR"/>
            </a:endParaRPr>
          </a:p>
          <a:p>
            <a:pPr indent="0" lvl="0" marL="0" marR="0" rtl="0" algn="l">
              <a:lnSpc>
                <a:spcPct val="110000"/>
              </a:lnSpc>
              <a:spcBef>
                <a:spcPts val="20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Right click &gt; Format background &gt; Picture or texture fill &gt; insert or use copy an image and use “clipboard”</a:t>
            </a:r>
            <a:endParaRPr sz="1100"/>
          </a:p>
        </p:txBody>
      </p:sp>
      <p:sp>
        <p:nvSpPr>
          <p:cNvPr id="81" name="Google Shape;81;p20"/>
          <p:cNvSpPr txBox="1"/>
          <p:nvPr>
            <p:ph idx="1" type="body"/>
          </p:nvPr>
        </p:nvSpPr>
        <p:spPr>
          <a:xfrm>
            <a:off x="285750" y="1411152"/>
            <a:ext cx="8572500" cy="719185"/>
          </a:xfrm>
          <a:prstGeom prst="rect">
            <a:avLst/>
          </a:prstGeom>
          <a:noFill/>
          <a:ln>
            <a:noFill/>
          </a:ln>
        </p:spPr>
        <p:txBody>
          <a:bodyPr anchorCtr="0" anchor="t" bIns="34275" lIns="0" spcFirstLastPara="1" rIns="68575" wrap="square" tIns="34275">
            <a:noAutofit/>
          </a:bodyPr>
          <a:lstStyle>
            <a:lvl1pPr indent="-228600" lvl="0" marL="457200" marR="0" algn="l">
              <a:lnSpc>
                <a:spcPct val="121212"/>
              </a:lnSpc>
              <a:spcBef>
                <a:spcPts val="0"/>
              </a:spcBef>
              <a:spcAft>
                <a:spcPts val="0"/>
              </a:spcAft>
              <a:buClr>
                <a:schemeClr val="lt1"/>
              </a:buClr>
              <a:buSzPts val="5000"/>
              <a:buFont typeface="NTR"/>
              <a:buNone/>
              <a:defRPr b="0" i="0" sz="5000" u="none" cap="none" strike="noStrike">
                <a:solidFill>
                  <a:schemeClr val="lt1"/>
                </a:solidFill>
                <a:latin typeface="NTR"/>
                <a:ea typeface="NTR"/>
                <a:cs typeface="NTR"/>
                <a:sym typeface="NTR"/>
              </a:defRPr>
            </a:lvl1pPr>
            <a:lvl2pPr indent="-228600" lvl="1" marL="914400" algn="l">
              <a:lnSpc>
                <a:spcPct val="37037"/>
              </a:lnSpc>
              <a:spcBef>
                <a:spcPts val="400"/>
              </a:spcBef>
              <a:spcAft>
                <a:spcPts val="0"/>
              </a:spcAft>
              <a:buClr>
                <a:schemeClr val="lt1"/>
              </a:buClr>
              <a:buSzPts val="4100"/>
              <a:buNone/>
              <a:defRPr b="0" i="0" sz="4100">
                <a:solidFill>
                  <a:schemeClr val="lt1"/>
                </a:solidFill>
                <a:latin typeface="NTR"/>
                <a:ea typeface="NTR"/>
                <a:cs typeface="NTR"/>
                <a:sym typeface="NT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 name="Google Shape;82;p20"/>
          <p:cNvSpPr txBox="1"/>
          <p:nvPr>
            <p:ph idx="2" type="body"/>
          </p:nvPr>
        </p:nvSpPr>
        <p:spPr>
          <a:xfrm>
            <a:off x="285750" y="3255902"/>
            <a:ext cx="6400800" cy="328880"/>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1800"/>
              <a:buNone/>
              <a:defRPr sz="1800">
                <a:solidFill>
                  <a:schemeClr val="lt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 name="Google Shape;83;p20"/>
          <p:cNvSpPr txBox="1"/>
          <p:nvPr>
            <p:ph idx="3" type="body"/>
          </p:nvPr>
        </p:nvSpPr>
        <p:spPr>
          <a:xfrm>
            <a:off x="285750" y="3872543"/>
            <a:ext cx="2171700" cy="525858"/>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4" name="Google Shape;84;p20"/>
          <p:cNvSpPr txBox="1"/>
          <p:nvPr>
            <p:ph idx="4" type="body"/>
          </p:nvPr>
        </p:nvSpPr>
        <p:spPr>
          <a:xfrm>
            <a:off x="285750" y="4686163"/>
            <a:ext cx="2171700"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lide-4">
  <p:cSld name="Title-slide-4">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21"/>
          <p:cNvSpPr/>
          <p:nvPr/>
        </p:nvSpPr>
        <p:spPr>
          <a:xfrm>
            <a:off x="285750" y="285750"/>
            <a:ext cx="4669378" cy="4995667"/>
          </a:xfrm>
          <a:prstGeom prst="roundRect">
            <a:avLst>
              <a:gd fmla="val 3336" name="adj"/>
            </a:avLst>
          </a:prstGeom>
          <a:solidFill>
            <a:srgbClr val="000099"/>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272727"/>
              </a:buClr>
              <a:buSzPts val="2400"/>
              <a:buFont typeface="Calibri"/>
              <a:buNone/>
            </a:pPr>
            <a:r>
              <a:t/>
            </a:r>
            <a:endParaRPr b="0" i="0" sz="2400" u="none" cap="none" strike="noStrike">
              <a:solidFill>
                <a:srgbClr val="FFFFFF"/>
              </a:solidFill>
              <a:latin typeface="Arial"/>
              <a:ea typeface="Arial"/>
              <a:cs typeface="Arial"/>
              <a:sym typeface="Arial"/>
            </a:endParaRPr>
          </a:p>
        </p:txBody>
      </p:sp>
      <p:pic>
        <p:nvPicPr>
          <p:cNvPr descr="Image" id="87" name="Google Shape;87;p21"/>
          <p:cNvPicPr preferRelativeResize="0"/>
          <p:nvPr/>
        </p:nvPicPr>
        <p:blipFill rotWithShape="1">
          <a:blip r:embed="rId3">
            <a:alphaModFix/>
          </a:blip>
          <a:srcRect b="0" l="0" r="0" t="0"/>
          <a:stretch/>
        </p:blipFill>
        <p:spPr>
          <a:xfrm>
            <a:off x="7693270" y="4512245"/>
            <a:ext cx="1164733" cy="368860"/>
          </a:xfrm>
          <a:prstGeom prst="rect">
            <a:avLst/>
          </a:prstGeom>
          <a:noFill/>
          <a:ln>
            <a:noFill/>
          </a:ln>
        </p:spPr>
      </p:pic>
      <p:sp>
        <p:nvSpPr>
          <p:cNvPr id="88" name="Google Shape;88;p21"/>
          <p:cNvSpPr txBox="1"/>
          <p:nvPr/>
        </p:nvSpPr>
        <p:spPr>
          <a:xfrm>
            <a:off x="9405299" y="400050"/>
            <a:ext cx="1918375" cy="1955150"/>
          </a:xfrm>
          <a:prstGeom prst="rect">
            <a:avLst/>
          </a:prstGeom>
          <a:noFill/>
          <a:ln>
            <a:noFill/>
          </a:ln>
        </p:spPr>
        <p:txBody>
          <a:bodyPr anchorCtr="0" anchor="t" bIns="34275" lIns="68575" spcFirstLastPara="1" rIns="68575" wrap="square" tIns="34275">
            <a:spAutoFit/>
          </a:bodyPr>
          <a:lstStyle/>
          <a:p>
            <a:pPr indent="0" lvl="0" marL="0" marR="0" rtl="0" algn="l">
              <a:lnSpc>
                <a:spcPct val="110000"/>
              </a:lnSpc>
              <a:spcBef>
                <a:spcPts val="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To change background image:</a:t>
            </a:r>
            <a:endParaRPr sz="1100"/>
          </a:p>
          <a:p>
            <a:pPr indent="0" lvl="0" marL="0" marR="0" rtl="0" algn="l">
              <a:lnSpc>
                <a:spcPct val="110000"/>
              </a:lnSpc>
              <a:spcBef>
                <a:spcPts val="200"/>
              </a:spcBef>
              <a:spcAft>
                <a:spcPts val="0"/>
              </a:spcAft>
              <a:buClr>
                <a:srgbClr val="272727"/>
              </a:buClr>
              <a:buSzPts val="1400"/>
              <a:buFont typeface="Calibri"/>
              <a:buNone/>
            </a:pPr>
            <a:r>
              <a:t/>
            </a:r>
            <a:endParaRPr b="0" i="0" sz="1400" u="none" cap="none" strike="noStrike">
              <a:solidFill>
                <a:srgbClr val="272727"/>
              </a:solidFill>
              <a:latin typeface="NTR"/>
              <a:ea typeface="NTR"/>
              <a:cs typeface="NTR"/>
              <a:sym typeface="NTR"/>
            </a:endParaRPr>
          </a:p>
          <a:p>
            <a:pPr indent="0" lvl="0" marL="0" marR="0" rtl="0" algn="l">
              <a:lnSpc>
                <a:spcPct val="110000"/>
              </a:lnSpc>
              <a:spcBef>
                <a:spcPts val="20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Right click &gt; Format background &gt; Picture or texture fill &gt; insert or use copy an image and use “clipboard”</a:t>
            </a:r>
            <a:endParaRPr sz="1100"/>
          </a:p>
        </p:txBody>
      </p:sp>
      <p:sp>
        <p:nvSpPr>
          <p:cNvPr id="89" name="Google Shape;89;p21"/>
          <p:cNvSpPr/>
          <p:nvPr/>
        </p:nvSpPr>
        <p:spPr>
          <a:xfrm>
            <a:off x="0" y="5143500"/>
            <a:ext cx="9144000" cy="896815"/>
          </a:xfrm>
          <a:prstGeom prst="rect">
            <a:avLst/>
          </a:prstGeom>
          <a:solidFill>
            <a:srgbClr val="ECECEC"/>
          </a:solidFill>
          <a:ln>
            <a:noFill/>
          </a:ln>
        </p:spPr>
        <p:txBody>
          <a:bodyPr anchorCtr="0" anchor="ctr" bIns="34275" lIns="68575" spcFirstLastPara="1" rIns="68575" wrap="square" tIns="34275">
            <a:noAutofit/>
          </a:bodyPr>
          <a:lstStyle/>
          <a:p>
            <a:pPr indent="0" lvl="0" marL="0" marR="0" rtl="0" algn="ctr">
              <a:lnSpc>
                <a:spcPct val="110000"/>
              </a:lnSpc>
              <a:spcBef>
                <a:spcPts val="0"/>
              </a:spcBef>
              <a:spcAft>
                <a:spcPts val="0"/>
              </a:spcAft>
              <a:buClr>
                <a:srgbClr val="272727"/>
              </a:buClr>
              <a:buSzPts val="500"/>
              <a:buFont typeface="Calibri"/>
              <a:buNone/>
            </a:pPr>
            <a:r>
              <a:t/>
            </a:r>
            <a:endParaRPr b="0" i="0" sz="500" u="none" cap="none" strike="noStrike">
              <a:solidFill>
                <a:schemeClr val="lt1"/>
              </a:solidFill>
              <a:latin typeface="Calibri"/>
              <a:ea typeface="Calibri"/>
              <a:cs typeface="Calibri"/>
              <a:sym typeface="Calibri"/>
            </a:endParaRPr>
          </a:p>
        </p:txBody>
      </p:sp>
      <p:sp>
        <p:nvSpPr>
          <p:cNvPr id="90" name="Google Shape;90;p21"/>
          <p:cNvSpPr txBox="1"/>
          <p:nvPr>
            <p:ph idx="1" type="body"/>
          </p:nvPr>
        </p:nvSpPr>
        <p:spPr>
          <a:xfrm>
            <a:off x="548354" y="798290"/>
            <a:ext cx="4023646" cy="2169851"/>
          </a:xfrm>
          <a:prstGeom prst="rect">
            <a:avLst/>
          </a:prstGeom>
          <a:noFill/>
          <a:ln>
            <a:noFill/>
          </a:ln>
        </p:spPr>
        <p:txBody>
          <a:bodyPr anchorCtr="0" anchor="t" bIns="34275" lIns="0" spcFirstLastPara="1" rIns="68575" wrap="square" tIns="34275">
            <a:noAutofit/>
          </a:bodyPr>
          <a:lstStyle>
            <a:lvl1pPr indent="-228600" lvl="0" marL="457200" marR="0" algn="l">
              <a:lnSpc>
                <a:spcPct val="109090"/>
              </a:lnSpc>
              <a:spcBef>
                <a:spcPts val="0"/>
              </a:spcBef>
              <a:spcAft>
                <a:spcPts val="0"/>
              </a:spcAft>
              <a:buClr>
                <a:schemeClr val="lt1"/>
              </a:buClr>
              <a:buSzPts val="5000"/>
              <a:buFont typeface="NTR"/>
              <a:buNone/>
              <a:defRPr b="0" i="0" sz="5000" u="none" cap="none" strike="noStrike">
                <a:solidFill>
                  <a:schemeClr val="lt1"/>
                </a:solidFill>
                <a:latin typeface="NTR"/>
                <a:ea typeface="NTR"/>
                <a:cs typeface="NTR"/>
                <a:sym typeface="NTR"/>
              </a:defRPr>
            </a:lvl1pPr>
            <a:lvl2pPr indent="-228600" lvl="1" marL="914400" algn="l">
              <a:lnSpc>
                <a:spcPct val="37037"/>
              </a:lnSpc>
              <a:spcBef>
                <a:spcPts val="400"/>
              </a:spcBef>
              <a:spcAft>
                <a:spcPts val="0"/>
              </a:spcAft>
              <a:buClr>
                <a:schemeClr val="lt1"/>
              </a:buClr>
              <a:buSzPts val="4100"/>
              <a:buNone/>
              <a:defRPr b="0" i="0" sz="4100">
                <a:solidFill>
                  <a:schemeClr val="lt1"/>
                </a:solidFill>
                <a:latin typeface="NTR"/>
                <a:ea typeface="NTR"/>
                <a:cs typeface="NTR"/>
                <a:sym typeface="NT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 name="Google Shape;91;p21"/>
          <p:cNvSpPr txBox="1"/>
          <p:nvPr>
            <p:ph idx="2" type="body"/>
          </p:nvPr>
        </p:nvSpPr>
        <p:spPr>
          <a:xfrm>
            <a:off x="548354" y="3255902"/>
            <a:ext cx="4023646" cy="328880"/>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1800"/>
              <a:buNone/>
              <a:defRPr sz="1800">
                <a:solidFill>
                  <a:schemeClr val="lt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 name="Google Shape;92;p21"/>
          <p:cNvSpPr txBox="1"/>
          <p:nvPr>
            <p:ph idx="3" type="body"/>
          </p:nvPr>
        </p:nvSpPr>
        <p:spPr>
          <a:xfrm>
            <a:off x="548354" y="3872543"/>
            <a:ext cx="2171700" cy="525858"/>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 name="Google Shape;93;p21"/>
          <p:cNvSpPr txBox="1"/>
          <p:nvPr>
            <p:ph idx="4" type="body"/>
          </p:nvPr>
        </p:nvSpPr>
        <p:spPr>
          <a:xfrm>
            <a:off x="548354" y="4686163"/>
            <a:ext cx="2171700"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lide-5">
  <p:cSld name="Title-slide-5">
    <p:bg>
      <p:bgPr>
        <a:blipFill>
          <a:blip r:embed="rId2">
            <a:alphaModFix/>
          </a:blip>
          <a:stretch>
            <a:fillRect/>
          </a:stretch>
        </a:blipFill>
      </p:bgPr>
    </p:bg>
    <p:spTree>
      <p:nvGrpSpPr>
        <p:cNvPr id="94" name="Shape 94"/>
        <p:cNvGrpSpPr/>
        <p:nvPr/>
      </p:nvGrpSpPr>
      <p:grpSpPr>
        <a:xfrm>
          <a:off x="0" y="0"/>
          <a:ext cx="0" cy="0"/>
          <a:chOff x="0" y="0"/>
          <a:chExt cx="0" cy="0"/>
        </a:xfrm>
      </p:grpSpPr>
      <p:sp>
        <p:nvSpPr>
          <p:cNvPr id="95" name="Google Shape;95;p22"/>
          <p:cNvSpPr/>
          <p:nvPr/>
        </p:nvSpPr>
        <p:spPr>
          <a:xfrm>
            <a:off x="285750" y="285750"/>
            <a:ext cx="4669378" cy="4995667"/>
          </a:xfrm>
          <a:prstGeom prst="roundRect">
            <a:avLst>
              <a:gd fmla="val 3336" name="adj"/>
            </a:avLst>
          </a:prstGeom>
          <a:solidFill>
            <a:schemeClr val="lt1"/>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272727"/>
              </a:buClr>
              <a:buSzPts val="2400"/>
              <a:buFont typeface="Calibri"/>
              <a:buNone/>
            </a:pPr>
            <a:r>
              <a:t/>
            </a:r>
            <a:endParaRPr b="0" i="0" sz="2400" u="none" cap="none" strike="noStrike">
              <a:solidFill>
                <a:schemeClr val="lt1"/>
              </a:solidFill>
              <a:latin typeface="Arial"/>
              <a:ea typeface="Arial"/>
              <a:cs typeface="Arial"/>
              <a:sym typeface="Arial"/>
            </a:endParaRPr>
          </a:p>
        </p:txBody>
      </p:sp>
      <p:pic>
        <p:nvPicPr>
          <p:cNvPr descr="Image" id="96" name="Google Shape;96;p22"/>
          <p:cNvPicPr preferRelativeResize="0"/>
          <p:nvPr/>
        </p:nvPicPr>
        <p:blipFill rotWithShape="1">
          <a:blip r:embed="rId3">
            <a:alphaModFix/>
          </a:blip>
          <a:srcRect b="0" l="0" r="0" t="0"/>
          <a:stretch/>
        </p:blipFill>
        <p:spPr>
          <a:xfrm>
            <a:off x="7693270" y="4512245"/>
            <a:ext cx="1164733" cy="368860"/>
          </a:xfrm>
          <a:prstGeom prst="rect">
            <a:avLst/>
          </a:prstGeom>
          <a:noFill/>
          <a:ln>
            <a:noFill/>
          </a:ln>
        </p:spPr>
      </p:pic>
      <p:sp>
        <p:nvSpPr>
          <p:cNvPr id="97" name="Google Shape;97;p22"/>
          <p:cNvSpPr txBox="1"/>
          <p:nvPr/>
        </p:nvSpPr>
        <p:spPr>
          <a:xfrm>
            <a:off x="9405299" y="400050"/>
            <a:ext cx="1918375" cy="1955150"/>
          </a:xfrm>
          <a:prstGeom prst="rect">
            <a:avLst/>
          </a:prstGeom>
          <a:noFill/>
          <a:ln>
            <a:noFill/>
          </a:ln>
        </p:spPr>
        <p:txBody>
          <a:bodyPr anchorCtr="0" anchor="t" bIns="34275" lIns="68575" spcFirstLastPara="1" rIns="68575" wrap="square" tIns="34275">
            <a:spAutoFit/>
          </a:bodyPr>
          <a:lstStyle/>
          <a:p>
            <a:pPr indent="0" lvl="0" marL="0" marR="0" rtl="0" algn="l">
              <a:lnSpc>
                <a:spcPct val="110000"/>
              </a:lnSpc>
              <a:spcBef>
                <a:spcPts val="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To change background image:</a:t>
            </a:r>
            <a:endParaRPr sz="1100"/>
          </a:p>
          <a:p>
            <a:pPr indent="0" lvl="0" marL="0" marR="0" rtl="0" algn="l">
              <a:lnSpc>
                <a:spcPct val="110000"/>
              </a:lnSpc>
              <a:spcBef>
                <a:spcPts val="200"/>
              </a:spcBef>
              <a:spcAft>
                <a:spcPts val="0"/>
              </a:spcAft>
              <a:buClr>
                <a:srgbClr val="272727"/>
              </a:buClr>
              <a:buSzPts val="1400"/>
              <a:buFont typeface="Calibri"/>
              <a:buNone/>
            </a:pPr>
            <a:r>
              <a:t/>
            </a:r>
            <a:endParaRPr b="0" i="0" sz="1400" u="none" cap="none" strike="noStrike">
              <a:solidFill>
                <a:srgbClr val="272727"/>
              </a:solidFill>
              <a:latin typeface="NTR"/>
              <a:ea typeface="NTR"/>
              <a:cs typeface="NTR"/>
              <a:sym typeface="NTR"/>
            </a:endParaRPr>
          </a:p>
          <a:p>
            <a:pPr indent="0" lvl="0" marL="0" marR="0" rtl="0" algn="l">
              <a:lnSpc>
                <a:spcPct val="110000"/>
              </a:lnSpc>
              <a:spcBef>
                <a:spcPts val="20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Right click &gt; Format background &gt; Picture or texture fill &gt; insert or use copy an image and use “clipboard”</a:t>
            </a:r>
            <a:endParaRPr sz="1100"/>
          </a:p>
        </p:txBody>
      </p:sp>
      <p:sp>
        <p:nvSpPr>
          <p:cNvPr id="98" name="Google Shape;98;p22"/>
          <p:cNvSpPr/>
          <p:nvPr/>
        </p:nvSpPr>
        <p:spPr>
          <a:xfrm>
            <a:off x="0" y="5143500"/>
            <a:ext cx="9144000" cy="896815"/>
          </a:xfrm>
          <a:prstGeom prst="rect">
            <a:avLst/>
          </a:prstGeom>
          <a:solidFill>
            <a:srgbClr val="ECECEC"/>
          </a:solidFill>
          <a:ln>
            <a:noFill/>
          </a:ln>
        </p:spPr>
        <p:txBody>
          <a:bodyPr anchorCtr="0" anchor="ctr" bIns="34275" lIns="68575" spcFirstLastPara="1" rIns="68575" wrap="square" tIns="34275">
            <a:noAutofit/>
          </a:bodyPr>
          <a:lstStyle/>
          <a:p>
            <a:pPr indent="0" lvl="0" marL="0" marR="0" rtl="0" algn="ctr">
              <a:lnSpc>
                <a:spcPct val="110000"/>
              </a:lnSpc>
              <a:spcBef>
                <a:spcPts val="0"/>
              </a:spcBef>
              <a:spcAft>
                <a:spcPts val="0"/>
              </a:spcAft>
              <a:buClr>
                <a:srgbClr val="272727"/>
              </a:buClr>
              <a:buSzPts val="500"/>
              <a:buFont typeface="Calibri"/>
              <a:buNone/>
            </a:pPr>
            <a:r>
              <a:t/>
            </a:r>
            <a:endParaRPr b="0" i="0" sz="500" u="none" cap="none" strike="noStrike">
              <a:solidFill>
                <a:schemeClr val="lt1"/>
              </a:solidFill>
              <a:latin typeface="Calibri"/>
              <a:ea typeface="Calibri"/>
              <a:cs typeface="Calibri"/>
              <a:sym typeface="Calibri"/>
            </a:endParaRPr>
          </a:p>
        </p:txBody>
      </p:sp>
      <p:sp>
        <p:nvSpPr>
          <p:cNvPr id="99" name="Google Shape;99;p22"/>
          <p:cNvSpPr txBox="1"/>
          <p:nvPr>
            <p:ph idx="1" type="body"/>
          </p:nvPr>
        </p:nvSpPr>
        <p:spPr>
          <a:xfrm>
            <a:off x="548354" y="798290"/>
            <a:ext cx="4023646" cy="2169851"/>
          </a:xfrm>
          <a:prstGeom prst="rect">
            <a:avLst/>
          </a:prstGeom>
          <a:noFill/>
          <a:ln>
            <a:noFill/>
          </a:ln>
        </p:spPr>
        <p:txBody>
          <a:bodyPr anchorCtr="0" anchor="t" bIns="34275" lIns="0" spcFirstLastPara="1" rIns="68575" wrap="square" tIns="34275">
            <a:noAutofit/>
          </a:bodyPr>
          <a:lstStyle>
            <a:lvl1pPr indent="-228600" lvl="0" marL="457200" marR="0" algn="l">
              <a:lnSpc>
                <a:spcPct val="109090"/>
              </a:lnSpc>
              <a:spcBef>
                <a:spcPts val="0"/>
              </a:spcBef>
              <a:spcAft>
                <a:spcPts val="0"/>
              </a:spcAft>
              <a:buClr>
                <a:schemeClr val="accent1"/>
              </a:buClr>
              <a:buSzPts val="5000"/>
              <a:buFont typeface="NTR"/>
              <a:buNone/>
              <a:defRPr b="0" i="0" sz="5000" u="none" cap="none" strike="noStrike">
                <a:solidFill>
                  <a:schemeClr val="accent1"/>
                </a:solidFill>
                <a:latin typeface="NTR"/>
                <a:ea typeface="NTR"/>
                <a:cs typeface="NTR"/>
                <a:sym typeface="NTR"/>
              </a:defRPr>
            </a:lvl1pPr>
            <a:lvl2pPr indent="-228600" lvl="1" marL="914400" algn="l">
              <a:lnSpc>
                <a:spcPct val="37037"/>
              </a:lnSpc>
              <a:spcBef>
                <a:spcPts val="400"/>
              </a:spcBef>
              <a:spcAft>
                <a:spcPts val="0"/>
              </a:spcAft>
              <a:buClr>
                <a:schemeClr val="lt1"/>
              </a:buClr>
              <a:buSzPts val="4100"/>
              <a:buNone/>
              <a:defRPr b="0" i="0" sz="4100">
                <a:solidFill>
                  <a:schemeClr val="lt1"/>
                </a:solidFill>
                <a:latin typeface="NTR"/>
                <a:ea typeface="NTR"/>
                <a:cs typeface="NTR"/>
                <a:sym typeface="NT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 name="Google Shape;100;p22"/>
          <p:cNvSpPr txBox="1"/>
          <p:nvPr>
            <p:ph idx="2" type="body"/>
          </p:nvPr>
        </p:nvSpPr>
        <p:spPr>
          <a:xfrm>
            <a:off x="548354" y="3255902"/>
            <a:ext cx="4023646" cy="328880"/>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accent1"/>
              </a:buClr>
              <a:buSzPts val="1800"/>
              <a:buNone/>
              <a:defRPr sz="1800">
                <a:solidFill>
                  <a:schemeClr val="accent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 name="Google Shape;101;p22"/>
          <p:cNvSpPr txBox="1"/>
          <p:nvPr>
            <p:ph idx="3" type="body"/>
          </p:nvPr>
        </p:nvSpPr>
        <p:spPr>
          <a:xfrm>
            <a:off x="548354" y="3872543"/>
            <a:ext cx="2171700" cy="525858"/>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accent1"/>
              </a:buClr>
              <a:buSzPts val="900"/>
              <a:buNone/>
              <a:defRPr b="0" i="0" sz="900">
                <a:solidFill>
                  <a:schemeClr val="accen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2" name="Google Shape;102;p22"/>
          <p:cNvSpPr txBox="1"/>
          <p:nvPr>
            <p:ph idx="4" type="body"/>
          </p:nvPr>
        </p:nvSpPr>
        <p:spPr>
          <a:xfrm>
            <a:off x="548354" y="4686163"/>
            <a:ext cx="2171700"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accent1"/>
              </a:buClr>
              <a:buSzPts val="900"/>
              <a:buNone/>
              <a:defRPr b="0" i="0" sz="900">
                <a:solidFill>
                  <a:schemeClr val="accen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2">
  <p:cSld name="Agenda-2">
    <p:bg>
      <p:bgPr>
        <a:solidFill>
          <a:schemeClr val="accent1"/>
        </a:solidFill>
      </p:bgPr>
    </p:bg>
    <p:spTree>
      <p:nvGrpSpPr>
        <p:cNvPr id="103" name="Shape 103"/>
        <p:cNvGrpSpPr/>
        <p:nvPr/>
      </p:nvGrpSpPr>
      <p:grpSpPr>
        <a:xfrm>
          <a:off x="0" y="0"/>
          <a:ext cx="0" cy="0"/>
          <a:chOff x="0" y="0"/>
          <a:chExt cx="0" cy="0"/>
        </a:xfrm>
      </p:grpSpPr>
      <p:sp>
        <p:nvSpPr>
          <p:cNvPr id="104" name="Google Shape;104;p23"/>
          <p:cNvSpPr/>
          <p:nvPr>
            <p:ph idx="2" type="pic"/>
          </p:nvPr>
        </p:nvSpPr>
        <p:spPr>
          <a:xfrm>
            <a:off x="3257088" y="285750"/>
            <a:ext cx="2621504" cy="4587632"/>
          </a:xfrm>
          <a:prstGeom prst="roundRect">
            <a:avLst>
              <a:gd fmla="val 50000" name="adj"/>
            </a:avLst>
          </a:prstGeom>
          <a:solidFill>
            <a:srgbClr val="D8D8D8"/>
          </a:solidFill>
          <a:ln>
            <a:noFill/>
          </a:ln>
        </p:spPr>
      </p:sp>
      <p:sp>
        <p:nvSpPr>
          <p:cNvPr id="105" name="Google Shape;105;p23"/>
          <p:cNvSpPr txBox="1"/>
          <p:nvPr>
            <p:ph idx="1" type="body"/>
          </p:nvPr>
        </p:nvSpPr>
        <p:spPr>
          <a:xfrm>
            <a:off x="285750" y="1298671"/>
            <a:ext cx="2125101" cy="990845"/>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 name="Google Shape;106;p23"/>
          <p:cNvSpPr txBox="1"/>
          <p:nvPr>
            <p:ph idx="3" type="body"/>
          </p:nvPr>
        </p:nvSpPr>
        <p:spPr>
          <a:xfrm>
            <a:off x="6727232" y="1419591"/>
            <a:ext cx="1814964" cy="2319949"/>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4">
  <p:cSld name="Agenda-4">
    <p:bg>
      <p:bgPr>
        <a:solidFill>
          <a:srgbClr val="020247"/>
        </a:solidFill>
      </p:bgPr>
    </p:bg>
    <p:spTree>
      <p:nvGrpSpPr>
        <p:cNvPr id="107" name="Shape 107"/>
        <p:cNvGrpSpPr/>
        <p:nvPr/>
      </p:nvGrpSpPr>
      <p:grpSpPr>
        <a:xfrm>
          <a:off x="0" y="0"/>
          <a:ext cx="0" cy="0"/>
          <a:chOff x="0" y="0"/>
          <a:chExt cx="0" cy="0"/>
        </a:xfrm>
      </p:grpSpPr>
      <p:sp>
        <p:nvSpPr>
          <p:cNvPr id="108" name="Google Shape;108;p24"/>
          <p:cNvSpPr/>
          <p:nvPr>
            <p:ph idx="2" type="pic"/>
          </p:nvPr>
        </p:nvSpPr>
        <p:spPr>
          <a:xfrm>
            <a:off x="5841998" y="1841496"/>
            <a:ext cx="3016250" cy="3016250"/>
          </a:xfrm>
          <a:prstGeom prst="ellipse">
            <a:avLst/>
          </a:prstGeom>
          <a:solidFill>
            <a:srgbClr val="D8D8D8"/>
          </a:solidFill>
          <a:ln>
            <a:noFill/>
          </a:ln>
        </p:spPr>
      </p:sp>
      <p:sp>
        <p:nvSpPr>
          <p:cNvPr id="109" name="Google Shape;109;p24"/>
          <p:cNvSpPr txBox="1"/>
          <p:nvPr>
            <p:ph idx="1" type="body"/>
          </p:nvPr>
        </p:nvSpPr>
        <p:spPr>
          <a:xfrm>
            <a:off x="285750" y="213403"/>
            <a:ext cx="4182501" cy="530915"/>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 name="Google Shape;110;p24"/>
          <p:cNvSpPr txBox="1"/>
          <p:nvPr>
            <p:ph idx="3" type="body"/>
          </p:nvPr>
        </p:nvSpPr>
        <p:spPr>
          <a:xfrm>
            <a:off x="662714" y="1980554"/>
            <a:ext cx="3909286"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1" name="Google Shape;111;p24"/>
          <p:cNvSpPr txBox="1"/>
          <p:nvPr>
            <p:ph idx="4" type="body"/>
          </p:nvPr>
        </p:nvSpPr>
        <p:spPr>
          <a:xfrm>
            <a:off x="662714" y="2359265"/>
            <a:ext cx="3909286"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2" name="Google Shape;112;p24"/>
          <p:cNvSpPr txBox="1"/>
          <p:nvPr>
            <p:ph idx="5" type="body"/>
          </p:nvPr>
        </p:nvSpPr>
        <p:spPr>
          <a:xfrm>
            <a:off x="662714" y="2737975"/>
            <a:ext cx="3909286"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3" name="Google Shape;113;p24"/>
          <p:cNvSpPr txBox="1"/>
          <p:nvPr>
            <p:ph idx="6" type="body"/>
          </p:nvPr>
        </p:nvSpPr>
        <p:spPr>
          <a:xfrm>
            <a:off x="662714" y="3116685"/>
            <a:ext cx="3909286"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4" name="Google Shape;114;p24"/>
          <p:cNvSpPr txBox="1"/>
          <p:nvPr>
            <p:ph idx="7" type="body"/>
          </p:nvPr>
        </p:nvSpPr>
        <p:spPr>
          <a:xfrm>
            <a:off x="662714" y="3495395"/>
            <a:ext cx="3909286"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5" name="Google Shape;115;p24"/>
          <p:cNvSpPr txBox="1"/>
          <p:nvPr>
            <p:ph idx="8" type="body"/>
          </p:nvPr>
        </p:nvSpPr>
        <p:spPr>
          <a:xfrm>
            <a:off x="662714" y="3874106"/>
            <a:ext cx="3909286"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4"/>
          <p:cNvSpPr txBox="1"/>
          <p:nvPr>
            <p:ph idx="9" type="body"/>
          </p:nvPr>
        </p:nvSpPr>
        <p:spPr>
          <a:xfrm>
            <a:off x="662714" y="4252816"/>
            <a:ext cx="3909286"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7" name="Google Shape;117;p24"/>
          <p:cNvSpPr txBox="1"/>
          <p:nvPr>
            <p:ph idx="13" type="body"/>
          </p:nvPr>
        </p:nvSpPr>
        <p:spPr>
          <a:xfrm>
            <a:off x="662714" y="4631527"/>
            <a:ext cx="3909286"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8" name="Google Shape;118;p24"/>
          <p:cNvSpPr txBox="1"/>
          <p:nvPr>
            <p:ph idx="14" type="body"/>
          </p:nvPr>
        </p:nvSpPr>
        <p:spPr>
          <a:xfrm>
            <a:off x="4675751" y="1979939"/>
            <a:ext cx="520504"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9" name="Google Shape;119;p24"/>
          <p:cNvSpPr txBox="1"/>
          <p:nvPr>
            <p:ph idx="15" type="body"/>
          </p:nvPr>
        </p:nvSpPr>
        <p:spPr>
          <a:xfrm>
            <a:off x="4675751" y="2358649"/>
            <a:ext cx="520504"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24"/>
          <p:cNvSpPr txBox="1"/>
          <p:nvPr>
            <p:ph idx="16" type="body"/>
          </p:nvPr>
        </p:nvSpPr>
        <p:spPr>
          <a:xfrm>
            <a:off x="4675751" y="2737359"/>
            <a:ext cx="520504"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1" name="Google Shape;121;p24"/>
          <p:cNvSpPr txBox="1"/>
          <p:nvPr>
            <p:ph idx="17" type="body"/>
          </p:nvPr>
        </p:nvSpPr>
        <p:spPr>
          <a:xfrm>
            <a:off x="4675751" y="3116069"/>
            <a:ext cx="520504"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8" type="body"/>
          </p:nvPr>
        </p:nvSpPr>
        <p:spPr>
          <a:xfrm>
            <a:off x="4675751" y="3494780"/>
            <a:ext cx="520504"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3" name="Google Shape;123;p24"/>
          <p:cNvSpPr txBox="1"/>
          <p:nvPr>
            <p:ph idx="19" type="body"/>
          </p:nvPr>
        </p:nvSpPr>
        <p:spPr>
          <a:xfrm>
            <a:off x="4675751" y="3873490"/>
            <a:ext cx="520504"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 name="Google Shape;124;p24"/>
          <p:cNvSpPr txBox="1"/>
          <p:nvPr>
            <p:ph idx="20" type="body"/>
          </p:nvPr>
        </p:nvSpPr>
        <p:spPr>
          <a:xfrm>
            <a:off x="4675751" y="4252200"/>
            <a:ext cx="520504"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5" name="Google Shape;125;p24"/>
          <p:cNvSpPr txBox="1"/>
          <p:nvPr>
            <p:ph idx="21" type="body"/>
          </p:nvPr>
        </p:nvSpPr>
        <p:spPr>
          <a:xfrm>
            <a:off x="4675751" y="4630912"/>
            <a:ext cx="520504" cy="22621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6" name="Google Shape;126;p24"/>
          <p:cNvSpPr txBox="1"/>
          <p:nvPr>
            <p:ph idx="22" type="body"/>
          </p:nvPr>
        </p:nvSpPr>
        <p:spPr>
          <a:xfrm>
            <a:off x="283437" y="1978092"/>
            <a:ext cx="327402" cy="226219"/>
          </a:xfrm>
          <a:prstGeom prst="rect">
            <a:avLst/>
          </a:prstGeom>
          <a:noFill/>
          <a:ln>
            <a:noFill/>
          </a:ln>
        </p:spPr>
        <p:txBody>
          <a:bodyPr anchorCtr="0" anchor="t" bIns="34275" lIns="0" spcFirstLastPara="1" rIns="68575" wrap="square" tIns="34275">
            <a:noAutofit/>
          </a:bodyPr>
          <a:lstStyle>
            <a:lvl1pPr indent="-228600" lvl="0" marL="457200" algn="l">
              <a:lnSpc>
                <a:spcPct val="181818"/>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7" name="Google Shape;127;p24"/>
          <p:cNvSpPr txBox="1"/>
          <p:nvPr>
            <p:ph idx="23" type="body"/>
          </p:nvPr>
        </p:nvSpPr>
        <p:spPr>
          <a:xfrm>
            <a:off x="283437" y="2356802"/>
            <a:ext cx="327402" cy="226219"/>
          </a:xfrm>
          <a:prstGeom prst="rect">
            <a:avLst/>
          </a:prstGeom>
          <a:noFill/>
          <a:ln>
            <a:noFill/>
          </a:ln>
        </p:spPr>
        <p:txBody>
          <a:bodyPr anchorCtr="0" anchor="t" bIns="34275" lIns="0" spcFirstLastPara="1" rIns="68575" wrap="square" tIns="34275">
            <a:noAutofit/>
          </a:bodyPr>
          <a:lstStyle>
            <a:lvl1pPr indent="-228600" lvl="0" marL="457200" algn="l">
              <a:lnSpc>
                <a:spcPct val="181818"/>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8" name="Google Shape;128;p24"/>
          <p:cNvSpPr txBox="1"/>
          <p:nvPr>
            <p:ph idx="24" type="body"/>
          </p:nvPr>
        </p:nvSpPr>
        <p:spPr>
          <a:xfrm>
            <a:off x="283437" y="2735513"/>
            <a:ext cx="327402" cy="226219"/>
          </a:xfrm>
          <a:prstGeom prst="rect">
            <a:avLst/>
          </a:prstGeom>
          <a:noFill/>
          <a:ln>
            <a:noFill/>
          </a:ln>
        </p:spPr>
        <p:txBody>
          <a:bodyPr anchorCtr="0" anchor="t" bIns="34275" lIns="0" spcFirstLastPara="1" rIns="68575" wrap="square" tIns="34275">
            <a:noAutofit/>
          </a:bodyPr>
          <a:lstStyle>
            <a:lvl1pPr indent="-228600" lvl="0" marL="457200" algn="l">
              <a:lnSpc>
                <a:spcPct val="181818"/>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9" name="Google Shape;129;p24"/>
          <p:cNvSpPr txBox="1"/>
          <p:nvPr>
            <p:ph idx="25" type="body"/>
          </p:nvPr>
        </p:nvSpPr>
        <p:spPr>
          <a:xfrm>
            <a:off x="283437" y="3114223"/>
            <a:ext cx="327402" cy="226219"/>
          </a:xfrm>
          <a:prstGeom prst="rect">
            <a:avLst/>
          </a:prstGeom>
          <a:noFill/>
          <a:ln>
            <a:noFill/>
          </a:ln>
        </p:spPr>
        <p:txBody>
          <a:bodyPr anchorCtr="0" anchor="t" bIns="34275" lIns="0" spcFirstLastPara="1" rIns="68575" wrap="square" tIns="34275">
            <a:noAutofit/>
          </a:bodyPr>
          <a:lstStyle>
            <a:lvl1pPr indent="-228600" lvl="0" marL="457200" algn="l">
              <a:lnSpc>
                <a:spcPct val="181818"/>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 name="Google Shape;130;p24"/>
          <p:cNvSpPr txBox="1"/>
          <p:nvPr>
            <p:ph idx="26" type="body"/>
          </p:nvPr>
        </p:nvSpPr>
        <p:spPr>
          <a:xfrm>
            <a:off x="283437" y="3492933"/>
            <a:ext cx="327402" cy="226219"/>
          </a:xfrm>
          <a:prstGeom prst="rect">
            <a:avLst/>
          </a:prstGeom>
          <a:noFill/>
          <a:ln>
            <a:noFill/>
          </a:ln>
        </p:spPr>
        <p:txBody>
          <a:bodyPr anchorCtr="0" anchor="t" bIns="34275" lIns="0" spcFirstLastPara="1" rIns="68575" wrap="square" tIns="34275">
            <a:noAutofit/>
          </a:bodyPr>
          <a:lstStyle>
            <a:lvl1pPr indent="-228600" lvl="0" marL="457200" algn="l">
              <a:lnSpc>
                <a:spcPct val="181818"/>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 name="Google Shape;131;p24"/>
          <p:cNvSpPr txBox="1"/>
          <p:nvPr>
            <p:ph idx="27" type="body"/>
          </p:nvPr>
        </p:nvSpPr>
        <p:spPr>
          <a:xfrm>
            <a:off x="283437" y="3871643"/>
            <a:ext cx="327402" cy="226219"/>
          </a:xfrm>
          <a:prstGeom prst="rect">
            <a:avLst/>
          </a:prstGeom>
          <a:noFill/>
          <a:ln>
            <a:noFill/>
          </a:ln>
        </p:spPr>
        <p:txBody>
          <a:bodyPr anchorCtr="0" anchor="t" bIns="34275" lIns="0" spcFirstLastPara="1" rIns="68575" wrap="square" tIns="34275">
            <a:noAutofit/>
          </a:bodyPr>
          <a:lstStyle>
            <a:lvl1pPr indent="-228600" lvl="0" marL="457200" algn="l">
              <a:lnSpc>
                <a:spcPct val="181818"/>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 name="Google Shape;132;p24"/>
          <p:cNvSpPr txBox="1"/>
          <p:nvPr>
            <p:ph idx="28" type="body"/>
          </p:nvPr>
        </p:nvSpPr>
        <p:spPr>
          <a:xfrm>
            <a:off x="283437" y="4250354"/>
            <a:ext cx="327402" cy="226219"/>
          </a:xfrm>
          <a:prstGeom prst="rect">
            <a:avLst/>
          </a:prstGeom>
          <a:noFill/>
          <a:ln>
            <a:noFill/>
          </a:ln>
        </p:spPr>
        <p:txBody>
          <a:bodyPr anchorCtr="0" anchor="t" bIns="34275" lIns="0" spcFirstLastPara="1" rIns="68575" wrap="square" tIns="34275">
            <a:noAutofit/>
          </a:bodyPr>
          <a:lstStyle>
            <a:lvl1pPr indent="-228600" lvl="0" marL="457200" algn="l">
              <a:lnSpc>
                <a:spcPct val="181818"/>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3" name="Google Shape;133;p24"/>
          <p:cNvSpPr txBox="1"/>
          <p:nvPr>
            <p:ph idx="29" type="body"/>
          </p:nvPr>
        </p:nvSpPr>
        <p:spPr>
          <a:xfrm>
            <a:off x="283437" y="4629065"/>
            <a:ext cx="327402" cy="226219"/>
          </a:xfrm>
          <a:prstGeom prst="rect">
            <a:avLst/>
          </a:prstGeom>
          <a:noFill/>
          <a:ln>
            <a:noFill/>
          </a:ln>
        </p:spPr>
        <p:txBody>
          <a:bodyPr anchorCtr="0" anchor="t" bIns="34275" lIns="0" spcFirstLastPara="1" rIns="68575" wrap="square" tIns="34275">
            <a:noAutofit/>
          </a:bodyPr>
          <a:lstStyle>
            <a:lvl1pPr indent="-228600" lvl="0" marL="457200" algn="l">
              <a:lnSpc>
                <a:spcPct val="181818"/>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2">
  <p:cSld name="Divider-2">
    <p:bg>
      <p:bgPr>
        <a:solidFill>
          <a:schemeClr val="accent1"/>
        </a:solidFill>
      </p:bgPr>
    </p:bg>
    <p:spTree>
      <p:nvGrpSpPr>
        <p:cNvPr id="134" name="Shape 134"/>
        <p:cNvGrpSpPr/>
        <p:nvPr/>
      </p:nvGrpSpPr>
      <p:grpSpPr>
        <a:xfrm>
          <a:off x="0" y="0"/>
          <a:ext cx="0" cy="0"/>
          <a:chOff x="0" y="0"/>
          <a:chExt cx="0" cy="0"/>
        </a:xfrm>
      </p:grpSpPr>
      <p:sp>
        <p:nvSpPr>
          <p:cNvPr id="135" name="Google Shape;135;p25"/>
          <p:cNvSpPr txBox="1"/>
          <p:nvPr>
            <p:ph idx="1" type="body"/>
          </p:nvPr>
        </p:nvSpPr>
        <p:spPr>
          <a:xfrm>
            <a:off x="1300858" y="1267666"/>
            <a:ext cx="6542279" cy="267685"/>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6" name="Google Shape;136;p25"/>
          <p:cNvSpPr txBox="1"/>
          <p:nvPr>
            <p:ph idx="2" type="body"/>
          </p:nvPr>
        </p:nvSpPr>
        <p:spPr>
          <a:xfrm>
            <a:off x="1300858" y="3533774"/>
            <a:ext cx="6542279" cy="342060"/>
          </a:xfrm>
          <a:prstGeom prst="rect">
            <a:avLst/>
          </a:prstGeom>
          <a:noFill/>
          <a:ln>
            <a:noFill/>
          </a:ln>
        </p:spPr>
        <p:txBody>
          <a:bodyPr anchorCtr="0" anchor="t" bIns="34275" lIns="0" spcFirstLastPara="1" rIns="68575" wrap="square" tIns="34275">
            <a:noAutofit/>
          </a:bodyPr>
          <a:lstStyle>
            <a:lvl1pPr indent="-228600" lvl="0" marL="457200" algn="ctr">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7" name="Google Shape;137;p25"/>
          <p:cNvSpPr txBox="1"/>
          <p:nvPr>
            <p:ph idx="3" type="body"/>
          </p:nvPr>
        </p:nvSpPr>
        <p:spPr>
          <a:xfrm>
            <a:off x="1301354" y="1810941"/>
            <a:ext cx="6541294" cy="1437084"/>
          </a:xfrm>
          <a:prstGeom prst="rect">
            <a:avLst/>
          </a:prstGeom>
          <a:noFill/>
          <a:ln>
            <a:noFill/>
          </a:ln>
        </p:spPr>
        <p:txBody>
          <a:bodyPr anchorCtr="0" anchor="ctr" bIns="34275" lIns="0" spcFirstLastPara="1" rIns="68575" wrap="square" tIns="34275">
            <a:noAutofit/>
          </a:bodyPr>
          <a:lstStyle>
            <a:lvl1pPr indent="-228600" lvl="0" marL="457200" algn="ctr">
              <a:lnSpc>
                <a:spcPct val="122222"/>
              </a:lnSpc>
              <a:spcBef>
                <a:spcPts val="0"/>
              </a:spcBef>
              <a:spcAft>
                <a:spcPts val="0"/>
              </a:spcAft>
              <a:buClr>
                <a:schemeClr val="lt1"/>
              </a:buClr>
              <a:buSzPts val="4100"/>
              <a:buNone/>
              <a:defRPr b="0" i="0" sz="4100">
                <a:solidFill>
                  <a:schemeClr val="lt1"/>
                </a:solidFill>
                <a:latin typeface="NTR"/>
                <a:ea typeface="NTR"/>
                <a:cs typeface="NTR"/>
                <a:sym typeface="NTR"/>
              </a:defRPr>
            </a:lvl1pPr>
            <a:lvl2pPr indent="-228600" lvl="1" marL="914400" algn="l">
              <a:lnSpc>
                <a:spcPct val="122222"/>
              </a:lnSpc>
              <a:spcBef>
                <a:spcPts val="400"/>
              </a:spcBef>
              <a:spcAft>
                <a:spcPts val="0"/>
              </a:spcAft>
              <a:buClr>
                <a:schemeClr val="lt1"/>
              </a:buClr>
              <a:buSzPts val="4100"/>
              <a:buNone/>
              <a:defRPr b="0" i="0" sz="4100">
                <a:solidFill>
                  <a:schemeClr val="lt1"/>
                </a:solidFill>
                <a:latin typeface="NTR"/>
                <a:ea typeface="NTR"/>
                <a:cs typeface="NTR"/>
                <a:sym typeface="NTR"/>
              </a:defRPr>
            </a:lvl2pPr>
            <a:lvl3pPr indent="-228600" lvl="2" marL="1371600" algn="l">
              <a:lnSpc>
                <a:spcPct val="122222"/>
              </a:lnSpc>
              <a:spcBef>
                <a:spcPts val="400"/>
              </a:spcBef>
              <a:spcAft>
                <a:spcPts val="0"/>
              </a:spcAft>
              <a:buClr>
                <a:schemeClr val="lt1"/>
              </a:buClr>
              <a:buSzPts val="4100"/>
              <a:buNone/>
              <a:defRPr b="0" i="0" sz="4100">
                <a:solidFill>
                  <a:schemeClr val="lt1"/>
                </a:solidFill>
                <a:latin typeface="NTR"/>
                <a:ea typeface="NTR"/>
                <a:cs typeface="NTR"/>
                <a:sym typeface="NTR"/>
              </a:defRPr>
            </a:lvl3pPr>
            <a:lvl4pPr indent="-228600" lvl="3" marL="1828800" algn="l">
              <a:lnSpc>
                <a:spcPct val="122222"/>
              </a:lnSpc>
              <a:spcBef>
                <a:spcPts val="400"/>
              </a:spcBef>
              <a:spcAft>
                <a:spcPts val="0"/>
              </a:spcAft>
              <a:buClr>
                <a:schemeClr val="lt1"/>
              </a:buClr>
              <a:buSzPts val="4100"/>
              <a:buNone/>
              <a:defRPr b="0" i="0" sz="4100">
                <a:solidFill>
                  <a:schemeClr val="lt1"/>
                </a:solidFill>
                <a:latin typeface="NTR"/>
                <a:ea typeface="NTR"/>
                <a:cs typeface="NTR"/>
                <a:sym typeface="NTR"/>
              </a:defRPr>
            </a:lvl4pPr>
            <a:lvl5pPr indent="-228600" lvl="4" marL="2286000" algn="l">
              <a:lnSpc>
                <a:spcPct val="122222"/>
              </a:lnSpc>
              <a:spcBef>
                <a:spcPts val="400"/>
              </a:spcBef>
              <a:spcAft>
                <a:spcPts val="0"/>
              </a:spcAft>
              <a:buClr>
                <a:schemeClr val="lt1"/>
              </a:buClr>
              <a:buSzPts val="4100"/>
              <a:buNone/>
              <a:defRPr b="0" i="0" sz="4100">
                <a:solidFill>
                  <a:schemeClr val="lt1"/>
                </a:solidFill>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8" name="Google Shape;138;p25"/>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3">
  <p:cSld name="Divider-3">
    <p:bg>
      <p:bgPr>
        <a:blipFill>
          <a:blip r:embed="rId2">
            <a:alphaModFix/>
          </a:blip>
          <a:stretch>
            <a:fillRect/>
          </a:stretch>
        </a:blipFill>
      </p:bgPr>
    </p:bg>
    <p:spTree>
      <p:nvGrpSpPr>
        <p:cNvPr id="139" name="Shape 139"/>
        <p:cNvGrpSpPr/>
        <p:nvPr/>
      </p:nvGrpSpPr>
      <p:grpSpPr>
        <a:xfrm>
          <a:off x="0" y="0"/>
          <a:ext cx="0" cy="0"/>
          <a:chOff x="0" y="0"/>
          <a:chExt cx="0" cy="0"/>
        </a:xfrm>
      </p:grpSpPr>
      <p:sp>
        <p:nvSpPr>
          <p:cNvPr id="140" name="Google Shape;140;p26"/>
          <p:cNvSpPr txBox="1"/>
          <p:nvPr/>
        </p:nvSpPr>
        <p:spPr>
          <a:xfrm>
            <a:off x="9405299" y="400050"/>
            <a:ext cx="1918375" cy="1955150"/>
          </a:xfrm>
          <a:prstGeom prst="rect">
            <a:avLst/>
          </a:prstGeom>
          <a:noFill/>
          <a:ln>
            <a:noFill/>
          </a:ln>
        </p:spPr>
        <p:txBody>
          <a:bodyPr anchorCtr="0" anchor="t" bIns="34275" lIns="68575" spcFirstLastPara="1" rIns="68575" wrap="square" tIns="34275">
            <a:spAutoFit/>
          </a:bodyPr>
          <a:lstStyle/>
          <a:p>
            <a:pPr indent="0" lvl="0" marL="0" marR="0" rtl="0" algn="l">
              <a:lnSpc>
                <a:spcPct val="110000"/>
              </a:lnSpc>
              <a:spcBef>
                <a:spcPts val="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To change background image:</a:t>
            </a:r>
            <a:endParaRPr sz="1100"/>
          </a:p>
          <a:p>
            <a:pPr indent="0" lvl="0" marL="0" marR="0" rtl="0" algn="l">
              <a:lnSpc>
                <a:spcPct val="110000"/>
              </a:lnSpc>
              <a:spcBef>
                <a:spcPts val="200"/>
              </a:spcBef>
              <a:spcAft>
                <a:spcPts val="0"/>
              </a:spcAft>
              <a:buClr>
                <a:srgbClr val="272727"/>
              </a:buClr>
              <a:buSzPts val="1400"/>
              <a:buFont typeface="Calibri"/>
              <a:buNone/>
            </a:pPr>
            <a:r>
              <a:t/>
            </a:r>
            <a:endParaRPr b="0" i="0" sz="1400" u="none" cap="none" strike="noStrike">
              <a:solidFill>
                <a:srgbClr val="272727"/>
              </a:solidFill>
              <a:latin typeface="NTR"/>
              <a:ea typeface="NTR"/>
              <a:cs typeface="NTR"/>
              <a:sym typeface="NTR"/>
            </a:endParaRPr>
          </a:p>
          <a:p>
            <a:pPr indent="0" lvl="0" marL="0" marR="0" rtl="0" algn="l">
              <a:lnSpc>
                <a:spcPct val="110000"/>
              </a:lnSpc>
              <a:spcBef>
                <a:spcPts val="20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Right click &gt; Format background &gt; Picture or texture fill &gt; insert or use copy an image and use “clipboard”</a:t>
            </a:r>
            <a:endParaRPr sz="1100"/>
          </a:p>
        </p:txBody>
      </p:sp>
      <p:sp>
        <p:nvSpPr>
          <p:cNvPr id="141" name="Google Shape;141;p26"/>
          <p:cNvSpPr txBox="1"/>
          <p:nvPr>
            <p:ph idx="1" type="body"/>
          </p:nvPr>
        </p:nvSpPr>
        <p:spPr>
          <a:xfrm>
            <a:off x="1300858" y="1267666"/>
            <a:ext cx="6542279" cy="267685"/>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2" name="Google Shape;142;p26"/>
          <p:cNvSpPr txBox="1"/>
          <p:nvPr>
            <p:ph idx="2" type="body"/>
          </p:nvPr>
        </p:nvSpPr>
        <p:spPr>
          <a:xfrm>
            <a:off x="1300858" y="3533774"/>
            <a:ext cx="6542279" cy="342060"/>
          </a:xfrm>
          <a:prstGeom prst="rect">
            <a:avLst/>
          </a:prstGeom>
          <a:noFill/>
          <a:ln>
            <a:noFill/>
          </a:ln>
        </p:spPr>
        <p:txBody>
          <a:bodyPr anchorCtr="0" anchor="t" bIns="34275" lIns="0" spcFirstLastPara="1" rIns="68575" wrap="square" tIns="34275">
            <a:noAutofit/>
          </a:bodyPr>
          <a:lstStyle>
            <a:lvl1pPr indent="-228600" lvl="0" marL="457200" algn="ctr">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3" name="Google Shape;143;p26"/>
          <p:cNvSpPr txBox="1"/>
          <p:nvPr>
            <p:ph idx="3" type="body"/>
          </p:nvPr>
        </p:nvSpPr>
        <p:spPr>
          <a:xfrm>
            <a:off x="1301354" y="1810941"/>
            <a:ext cx="6541294" cy="1437084"/>
          </a:xfrm>
          <a:prstGeom prst="rect">
            <a:avLst/>
          </a:prstGeom>
          <a:noFill/>
          <a:ln>
            <a:noFill/>
          </a:ln>
        </p:spPr>
        <p:txBody>
          <a:bodyPr anchorCtr="0" anchor="ctr" bIns="34275" lIns="0" spcFirstLastPara="1" rIns="68575" wrap="square" tIns="34275">
            <a:noAutofit/>
          </a:bodyPr>
          <a:lstStyle>
            <a:lvl1pPr indent="-228600" lvl="0" marL="457200" algn="ctr">
              <a:lnSpc>
                <a:spcPct val="122222"/>
              </a:lnSpc>
              <a:spcBef>
                <a:spcPts val="0"/>
              </a:spcBef>
              <a:spcAft>
                <a:spcPts val="0"/>
              </a:spcAft>
              <a:buClr>
                <a:schemeClr val="lt1"/>
              </a:buClr>
              <a:buSzPts val="4100"/>
              <a:buNone/>
              <a:defRPr b="0" i="0" sz="4100">
                <a:solidFill>
                  <a:schemeClr val="lt1"/>
                </a:solidFill>
                <a:latin typeface="NTR"/>
                <a:ea typeface="NTR"/>
                <a:cs typeface="NTR"/>
                <a:sym typeface="NTR"/>
              </a:defRPr>
            </a:lvl1pPr>
            <a:lvl2pPr indent="-228600" lvl="1" marL="914400" algn="l">
              <a:lnSpc>
                <a:spcPct val="122222"/>
              </a:lnSpc>
              <a:spcBef>
                <a:spcPts val="400"/>
              </a:spcBef>
              <a:spcAft>
                <a:spcPts val="0"/>
              </a:spcAft>
              <a:buClr>
                <a:schemeClr val="lt1"/>
              </a:buClr>
              <a:buSzPts val="4100"/>
              <a:buNone/>
              <a:defRPr b="0" i="0" sz="4100">
                <a:solidFill>
                  <a:schemeClr val="lt1"/>
                </a:solidFill>
                <a:latin typeface="NTR"/>
                <a:ea typeface="NTR"/>
                <a:cs typeface="NTR"/>
                <a:sym typeface="NTR"/>
              </a:defRPr>
            </a:lvl2pPr>
            <a:lvl3pPr indent="-228600" lvl="2" marL="1371600" algn="l">
              <a:lnSpc>
                <a:spcPct val="122222"/>
              </a:lnSpc>
              <a:spcBef>
                <a:spcPts val="400"/>
              </a:spcBef>
              <a:spcAft>
                <a:spcPts val="0"/>
              </a:spcAft>
              <a:buClr>
                <a:schemeClr val="lt1"/>
              </a:buClr>
              <a:buSzPts val="4100"/>
              <a:buNone/>
              <a:defRPr b="0" i="0" sz="4100">
                <a:solidFill>
                  <a:schemeClr val="lt1"/>
                </a:solidFill>
                <a:latin typeface="NTR"/>
                <a:ea typeface="NTR"/>
                <a:cs typeface="NTR"/>
                <a:sym typeface="NTR"/>
              </a:defRPr>
            </a:lvl3pPr>
            <a:lvl4pPr indent="-228600" lvl="3" marL="1828800" algn="l">
              <a:lnSpc>
                <a:spcPct val="122222"/>
              </a:lnSpc>
              <a:spcBef>
                <a:spcPts val="400"/>
              </a:spcBef>
              <a:spcAft>
                <a:spcPts val="0"/>
              </a:spcAft>
              <a:buClr>
                <a:schemeClr val="lt1"/>
              </a:buClr>
              <a:buSzPts val="4100"/>
              <a:buNone/>
              <a:defRPr b="0" i="0" sz="4100">
                <a:solidFill>
                  <a:schemeClr val="lt1"/>
                </a:solidFill>
                <a:latin typeface="NTR"/>
                <a:ea typeface="NTR"/>
                <a:cs typeface="NTR"/>
                <a:sym typeface="NTR"/>
              </a:defRPr>
            </a:lvl4pPr>
            <a:lvl5pPr indent="-228600" lvl="4" marL="2286000" algn="l">
              <a:lnSpc>
                <a:spcPct val="122222"/>
              </a:lnSpc>
              <a:spcBef>
                <a:spcPts val="400"/>
              </a:spcBef>
              <a:spcAft>
                <a:spcPts val="0"/>
              </a:spcAft>
              <a:buClr>
                <a:schemeClr val="lt1"/>
              </a:buClr>
              <a:buSzPts val="4100"/>
              <a:buNone/>
              <a:defRPr b="0" i="0" sz="4100">
                <a:solidFill>
                  <a:schemeClr val="lt1"/>
                </a:solidFill>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4" name="Google Shape;144;p26"/>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4">
  <p:cSld name="Divider-4">
    <p:bg>
      <p:bgPr>
        <a:solidFill>
          <a:schemeClr val="accent1"/>
        </a:solidFill>
      </p:bgPr>
    </p:bg>
    <p:spTree>
      <p:nvGrpSpPr>
        <p:cNvPr id="145" name="Shape 145"/>
        <p:cNvGrpSpPr/>
        <p:nvPr/>
      </p:nvGrpSpPr>
      <p:grpSpPr>
        <a:xfrm>
          <a:off x="0" y="0"/>
          <a:ext cx="0" cy="0"/>
          <a:chOff x="0" y="0"/>
          <a:chExt cx="0" cy="0"/>
        </a:xfrm>
      </p:grpSpPr>
      <p:sp>
        <p:nvSpPr>
          <p:cNvPr id="146" name="Google Shape;146;p27"/>
          <p:cNvSpPr txBox="1"/>
          <p:nvPr>
            <p:ph idx="1" type="body"/>
          </p:nvPr>
        </p:nvSpPr>
        <p:spPr>
          <a:xfrm>
            <a:off x="3103315" y="1667135"/>
            <a:ext cx="2035703" cy="2483111"/>
          </a:xfrm>
          <a:prstGeom prst="rect">
            <a:avLst/>
          </a:prstGeom>
          <a:noFill/>
          <a:ln>
            <a:noFill/>
          </a:ln>
        </p:spPr>
        <p:txBody>
          <a:bodyPr anchorCtr="0" anchor="t" bIns="34275" lIns="0" spcFirstLastPara="1" rIns="68575" wrap="square" tIns="34275">
            <a:noAutofit/>
          </a:bodyPr>
          <a:lstStyle>
            <a:lvl1pPr indent="-228600" lvl="0" marL="457200" algn="l">
              <a:lnSpc>
                <a:spcPct val="110000"/>
              </a:lnSpc>
              <a:spcBef>
                <a:spcPts val="0"/>
              </a:spcBef>
              <a:spcAft>
                <a:spcPts val="0"/>
              </a:spcAft>
              <a:buClr>
                <a:srgbClr val="FFFFFF"/>
              </a:buClr>
              <a:buSzPts val="3000"/>
              <a:buNone/>
              <a:defRPr b="0" i="0" sz="3000" u="none" cap="none" strike="noStrike">
                <a:solidFill>
                  <a:srgbClr val="FFFFFF"/>
                </a:solidFill>
                <a:latin typeface="NTR"/>
                <a:ea typeface="NTR"/>
                <a:cs typeface="NTR"/>
                <a:sym typeface="NTR"/>
              </a:defRPr>
            </a:lvl1pPr>
            <a:lvl2pPr indent="-228600" lvl="1" marL="914400" algn="l">
              <a:lnSpc>
                <a:spcPct val="50000"/>
              </a:lnSpc>
              <a:spcBef>
                <a:spcPts val="400"/>
              </a:spcBef>
              <a:spcAft>
                <a:spcPts val="0"/>
              </a:spcAft>
              <a:buClr>
                <a:srgbClr val="FFFFFF"/>
              </a:buClr>
              <a:buSzPts val="3000"/>
              <a:buNone/>
              <a:defRPr b="0" i="0" sz="3000" u="none" cap="none" strike="noStrike">
                <a:solidFill>
                  <a:srgbClr val="FFFFFF"/>
                </a:solidFill>
                <a:latin typeface="NTR"/>
                <a:ea typeface="NTR"/>
                <a:cs typeface="NTR"/>
                <a:sym typeface="NTR"/>
              </a:defRPr>
            </a:lvl2pPr>
            <a:lvl3pPr indent="-228600" lvl="2" marL="1371600" algn="l">
              <a:lnSpc>
                <a:spcPct val="50000"/>
              </a:lnSpc>
              <a:spcBef>
                <a:spcPts val="400"/>
              </a:spcBef>
              <a:spcAft>
                <a:spcPts val="0"/>
              </a:spcAft>
              <a:buClr>
                <a:srgbClr val="FFFFFF"/>
              </a:buClr>
              <a:buSzPts val="3000"/>
              <a:buNone/>
              <a:defRPr b="0" i="0" sz="3000" u="none" cap="none" strike="noStrike">
                <a:solidFill>
                  <a:srgbClr val="FFFFFF"/>
                </a:solidFill>
                <a:latin typeface="NTR"/>
                <a:ea typeface="NTR"/>
                <a:cs typeface="NTR"/>
                <a:sym typeface="NTR"/>
              </a:defRPr>
            </a:lvl3pPr>
            <a:lvl4pPr indent="-228600" lvl="3" marL="1828800" algn="l">
              <a:lnSpc>
                <a:spcPct val="50000"/>
              </a:lnSpc>
              <a:spcBef>
                <a:spcPts val="400"/>
              </a:spcBef>
              <a:spcAft>
                <a:spcPts val="0"/>
              </a:spcAft>
              <a:buClr>
                <a:srgbClr val="FFFFFF"/>
              </a:buClr>
              <a:buSzPts val="3000"/>
              <a:buNone/>
              <a:defRPr b="0" i="0" sz="3000" u="none" cap="none" strike="noStrike">
                <a:solidFill>
                  <a:srgbClr val="FFFFFF"/>
                </a:solidFill>
                <a:latin typeface="NTR"/>
                <a:ea typeface="NTR"/>
                <a:cs typeface="NTR"/>
                <a:sym typeface="NTR"/>
              </a:defRPr>
            </a:lvl4pPr>
            <a:lvl5pPr indent="-228600" lvl="4" marL="2286000" algn="l">
              <a:lnSpc>
                <a:spcPct val="50000"/>
              </a:lnSpc>
              <a:spcBef>
                <a:spcPts val="400"/>
              </a:spcBef>
              <a:spcAft>
                <a:spcPts val="0"/>
              </a:spcAft>
              <a:buClr>
                <a:srgbClr val="FFFFFF"/>
              </a:buClr>
              <a:buSzPts val="3000"/>
              <a:buNone/>
              <a:defRPr b="0" i="0" sz="3000" u="none" cap="none" strike="noStrike">
                <a:solidFill>
                  <a:srgbClr val="FFFFFF"/>
                </a:solidFill>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7" name="Google Shape;147;p27"/>
          <p:cNvSpPr txBox="1"/>
          <p:nvPr>
            <p:ph idx="2" type="body"/>
          </p:nvPr>
        </p:nvSpPr>
        <p:spPr>
          <a:xfrm>
            <a:off x="171493" y="1584449"/>
            <a:ext cx="2860466" cy="2565797"/>
          </a:xfrm>
          <a:prstGeom prst="rect">
            <a:avLst/>
          </a:prstGeom>
          <a:noFill/>
          <a:ln>
            <a:noFill/>
          </a:ln>
        </p:spPr>
        <p:txBody>
          <a:bodyPr anchorCtr="0" anchor="t" bIns="34275" lIns="0" spcFirstLastPara="1" rIns="68575" wrap="square" tIns="34275">
            <a:noAutofit/>
          </a:bodyPr>
          <a:lstStyle>
            <a:lvl1pPr indent="-228600" lvl="0" marL="457200" algn="l">
              <a:lnSpc>
                <a:spcPct val="105263"/>
              </a:lnSpc>
              <a:spcBef>
                <a:spcPts val="0"/>
              </a:spcBef>
              <a:spcAft>
                <a:spcPts val="0"/>
              </a:spcAft>
              <a:buClr>
                <a:schemeClr val="lt1"/>
              </a:buClr>
              <a:buSzPts val="18500"/>
              <a:buNone/>
              <a:defRPr sz="18500">
                <a:solidFill>
                  <a:schemeClr val="lt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8" name="Google Shape;148;p27"/>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5">
  <p:cSld name="Divider-5">
    <p:bg>
      <p:bgPr>
        <a:solidFill>
          <a:schemeClr val="lt1"/>
        </a:solidFill>
      </p:bgPr>
    </p:bg>
    <p:spTree>
      <p:nvGrpSpPr>
        <p:cNvPr id="149" name="Shape 149"/>
        <p:cNvGrpSpPr/>
        <p:nvPr/>
      </p:nvGrpSpPr>
      <p:grpSpPr>
        <a:xfrm>
          <a:off x="0" y="0"/>
          <a:ext cx="0" cy="0"/>
          <a:chOff x="0" y="0"/>
          <a:chExt cx="0" cy="0"/>
        </a:xfrm>
      </p:grpSpPr>
      <p:sp>
        <p:nvSpPr>
          <p:cNvPr id="150" name="Google Shape;150;p28"/>
          <p:cNvSpPr txBox="1"/>
          <p:nvPr>
            <p:ph idx="1" type="body"/>
          </p:nvPr>
        </p:nvSpPr>
        <p:spPr>
          <a:xfrm>
            <a:off x="3103315" y="1667135"/>
            <a:ext cx="2035703" cy="2483111"/>
          </a:xfrm>
          <a:prstGeom prst="rect">
            <a:avLst/>
          </a:prstGeom>
          <a:noFill/>
          <a:ln>
            <a:noFill/>
          </a:ln>
        </p:spPr>
        <p:txBody>
          <a:bodyPr anchorCtr="0" anchor="t" bIns="34275" lIns="0" spcFirstLastPara="1" rIns="68575" wrap="square" tIns="34275">
            <a:noAutofit/>
          </a:bodyPr>
          <a:lstStyle>
            <a:lvl1pPr indent="-228600" lvl="0" marL="457200" algn="l">
              <a:lnSpc>
                <a:spcPct val="110000"/>
              </a:lnSpc>
              <a:spcBef>
                <a:spcPts val="0"/>
              </a:spcBef>
              <a:spcAft>
                <a:spcPts val="0"/>
              </a:spcAft>
              <a:buClr>
                <a:schemeClr val="accent1"/>
              </a:buClr>
              <a:buSzPts val="3000"/>
              <a:buNone/>
              <a:defRPr b="0" i="0" sz="3000" u="none" cap="none" strike="noStrike">
                <a:solidFill>
                  <a:schemeClr val="accent1"/>
                </a:solidFill>
                <a:latin typeface="NTR"/>
                <a:ea typeface="NTR"/>
                <a:cs typeface="NTR"/>
                <a:sym typeface="NTR"/>
              </a:defRPr>
            </a:lvl1pPr>
            <a:lvl2pPr indent="-228600" lvl="1" marL="914400" algn="l">
              <a:lnSpc>
                <a:spcPct val="50000"/>
              </a:lnSpc>
              <a:spcBef>
                <a:spcPts val="400"/>
              </a:spcBef>
              <a:spcAft>
                <a:spcPts val="0"/>
              </a:spcAft>
              <a:buClr>
                <a:srgbClr val="FFFFFF"/>
              </a:buClr>
              <a:buSzPts val="3000"/>
              <a:buNone/>
              <a:defRPr b="0" i="0" sz="3000" u="none" cap="none" strike="noStrike">
                <a:solidFill>
                  <a:srgbClr val="FFFFFF"/>
                </a:solidFill>
                <a:latin typeface="NTR"/>
                <a:ea typeface="NTR"/>
                <a:cs typeface="NTR"/>
                <a:sym typeface="NTR"/>
              </a:defRPr>
            </a:lvl2pPr>
            <a:lvl3pPr indent="-228600" lvl="2" marL="1371600" algn="l">
              <a:lnSpc>
                <a:spcPct val="50000"/>
              </a:lnSpc>
              <a:spcBef>
                <a:spcPts val="400"/>
              </a:spcBef>
              <a:spcAft>
                <a:spcPts val="0"/>
              </a:spcAft>
              <a:buClr>
                <a:srgbClr val="FFFFFF"/>
              </a:buClr>
              <a:buSzPts val="3000"/>
              <a:buNone/>
              <a:defRPr b="0" i="0" sz="3000" u="none" cap="none" strike="noStrike">
                <a:solidFill>
                  <a:srgbClr val="FFFFFF"/>
                </a:solidFill>
                <a:latin typeface="NTR"/>
                <a:ea typeface="NTR"/>
                <a:cs typeface="NTR"/>
                <a:sym typeface="NTR"/>
              </a:defRPr>
            </a:lvl3pPr>
            <a:lvl4pPr indent="-228600" lvl="3" marL="1828800" algn="l">
              <a:lnSpc>
                <a:spcPct val="50000"/>
              </a:lnSpc>
              <a:spcBef>
                <a:spcPts val="400"/>
              </a:spcBef>
              <a:spcAft>
                <a:spcPts val="0"/>
              </a:spcAft>
              <a:buClr>
                <a:srgbClr val="FFFFFF"/>
              </a:buClr>
              <a:buSzPts val="3000"/>
              <a:buNone/>
              <a:defRPr b="0" i="0" sz="3000" u="none" cap="none" strike="noStrike">
                <a:solidFill>
                  <a:srgbClr val="FFFFFF"/>
                </a:solidFill>
                <a:latin typeface="NTR"/>
                <a:ea typeface="NTR"/>
                <a:cs typeface="NTR"/>
                <a:sym typeface="NTR"/>
              </a:defRPr>
            </a:lvl4pPr>
            <a:lvl5pPr indent="-228600" lvl="4" marL="2286000" algn="l">
              <a:lnSpc>
                <a:spcPct val="50000"/>
              </a:lnSpc>
              <a:spcBef>
                <a:spcPts val="400"/>
              </a:spcBef>
              <a:spcAft>
                <a:spcPts val="0"/>
              </a:spcAft>
              <a:buClr>
                <a:srgbClr val="FFFFFF"/>
              </a:buClr>
              <a:buSzPts val="3000"/>
              <a:buNone/>
              <a:defRPr b="0" i="0" sz="3000" u="none" cap="none" strike="noStrike">
                <a:solidFill>
                  <a:srgbClr val="FFFFFF"/>
                </a:solidFill>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1" name="Google Shape;151;p28"/>
          <p:cNvSpPr txBox="1"/>
          <p:nvPr>
            <p:ph idx="2" type="body"/>
          </p:nvPr>
        </p:nvSpPr>
        <p:spPr>
          <a:xfrm>
            <a:off x="171493" y="1584449"/>
            <a:ext cx="2860466" cy="2565797"/>
          </a:xfrm>
          <a:prstGeom prst="rect">
            <a:avLst/>
          </a:prstGeom>
          <a:noFill/>
          <a:ln>
            <a:noFill/>
          </a:ln>
        </p:spPr>
        <p:txBody>
          <a:bodyPr anchorCtr="0" anchor="t" bIns="34275" lIns="0" spcFirstLastPara="1" rIns="68575" wrap="square" tIns="34275">
            <a:noAutofit/>
          </a:bodyPr>
          <a:lstStyle>
            <a:lvl1pPr indent="-228600" lvl="0" marL="457200" algn="l">
              <a:lnSpc>
                <a:spcPct val="105263"/>
              </a:lnSpc>
              <a:spcBef>
                <a:spcPts val="0"/>
              </a:spcBef>
              <a:spcAft>
                <a:spcPts val="0"/>
              </a:spcAft>
              <a:buClr>
                <a:schemeClr val="accent1"/>
              </a:buClr>
              <a:buSzPts val="18500"/>
              <a:buNone/>
              <a:defRPr sz="18500">
                <a:solidFill>
                  <a:schemeClr val="accent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2" name="Google Shape;152;p28"/>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dk1"/>
              </a:buClr>
              <a:buSzPts val="800"/>
              <a:buFont typeface="NTR"/>
              <a:buNone/>
              <a:defRPr b="0" i="0" sz="800" u="none" cap="none" strike="noStrike">
                <a:solidFill>
                  <a:schemeClr val="dk1"/>
                </a:solidFill>
                <a:latin typeface="NTR"/>
                <a:ea typeface="NTR"/>
                <a:cs typeface="NTR"/>
                <a:sym typeface="NTR"/>
              </a:defRPr>
            </a:lvl1pPr>
            <a:lvl2pPr indent="0" lvl="1" marL="0" algn="r">
              <a:lnSpc>
                <a:spcPct val="110000"/>
              </a:lnSpc>
              <a:spcBef>
                <a:spcPts val="0"/>
              </a:spcBef>
              <a:spcAft>
                <a:spcPts val="0"/>
              </a:spcAft>
              <a:buClr>
                <a:schemeClr val="dk1"/>
              </a:buClr>
              <a:buSzPts val="800"/>
              <a:buFont typeface="NTR"/>
              <a:buNone/>
              <a:defRPr b="0" i="0" sz="800" u="none" cap="none" strike="noStrike">
                <a:solidFill>
                  <a:schemeClr val="dk1"/>
                </a:solidFill>
                <a:latin typeface="NTR"/>
                <a:ea typeface="NTR"/>
                <a:cs typeface="NTR"/>
                <a:sym typeface="NTR"/>
              </a:defRPr>
            </a:lvl2pPr>
            <a:lvl3pPr indent="0" lvl="2" marL="0" algn="r">
              <a:lnSpc>
                <a:spcPct val="110000"/>
              </a:lnSpc>
              <a:spcBef>
                <a:spcPts val="0"/>
              </a:spcBef>
              <a:spcAft>
                <a:spcPts val="0"/>
              </a:spcAft>
              <a:buClr>
                <a:schemeClr val="dk1"/>
              </a:buClr>
              <a:buSzPts val="800"/>
              <a:buFont typeface="NTR"/>
              <a:buNone/>
              <a:defRPr b="0" i="0" sz="800" u="none" cap="none" strike="noStrike">
                <a:solidFill>
                  <a:schemeClr val="dk1"/>
                </a:solidFill>
                <a:latin typeface="NTR"/>
                <a:ea typeface="NTR"/>
                <a:cs typeface="NTR"/>
                <a:sym typeface="NTR"/>
              </a:defRPr>
            </a:lvl3pPr>
            <a:lvl4pPr indent="0" lvl="3" marL="0" algn="r">
              <a:lnSpc>
                <a:spcPct val="110000"/>
              </a:lnSpc>
              <a:spcBef>
                <a:spcPts val="0"/>
              </a:spcBef>
              <a:spcAft>
                <a:spcPts val="0"/>
              </a:spcAft>
              <a:buClr>
                <a:schemeClr val="dk1"/>
              </a:buClr>
              <a:buSzPts val="800"/>
              <a:buFont typeface="NTR"/>
              <a:buNone/>
              <a:defRPr b="0" i="0" sz="800" u="none" cap="none" strike="noStrike">
                <a:solidFill>
                  <a:schemeClr val="dk1"/>
                </a:solidFill>
                <a:latin typeface="NTR"/>
                <a:ea typeface="NTR"/>
                <a:cs typeface="NTR"/>
                <a:sym typeface="NTR"/>
              </a:defRPr>
            </a:lvl4pPr>
            <a:lvl5pPr indent="0" lvl="4" marL="0" algn="r">
              <a:lnSpc>
                <a:spcPct val="110000"/>
              </a:lnSpc>
              <a:spcBef>
                <a:spcPts val="0"/>
              </a:spcBef>
              <a:spcAft>
                <a:spcPts val="0"/>
              </a:spcAft>
              <a:buClr>
                <a:schemeClr val="dk1"/>
              </a:buClr>
              <a:buSzPts val="800"/>
              <a:buFont typeface="NTR"/>
              <a:buNone/>
              <a:defRPr b="0" i="0" sz="800" u="none" cap="none" strike="noStrike">
                <a:solidFill>
                  <a:schemeClr val="dk1"/>
                </a:solidFill>
                <a:latin typeface="NTR"/>
                <a:ea typeface="NTR"/>
                <a:cs typeface="NTR"/>
                <a:sym typeface="NTR"/>
              </a:defRPr>
            </a:lvl5pPr>
            <a:lvl6pPr indent="0" lvl="5" marL="0" algn="r">
              <a:lnSpc>
                <a:spcPct val="110000"/>
              </a:lnSpc>
              <a:spcBef>
                <a:spcPts val="0"/>
              </a:spcBef>
              <a:spcAft>
                <a:spcPts val="0"/>
              </a:spcAft>
              <a:buClr>
                <a:schemeClr val="dk1"/>
              </a:buClr>
              <a:buSzPts val="800"/>
              <a:buFont typeface="NTR"/>
              <a:buNone/>
              <a:defRPr b="0" i="0" sz="800" u="none" cap="none" strike="noStrike">
                <a:solidFill>
                  <a:schemeClr val="dk1"/>
                </a:solidFill>
                <a:latin typeface="NTR"/>
                <a:ea typeface="NTR"/>
                <a:cs typeface="NTR"/>
                <a:sym typeface="NTR"/>
              </a:defRPr>
            </a:lvl6pPr>
            <a:lvl7pPr indent="0" lvl="6" marL="0" algn="r">
              <a:lnSpc>
                <a:spcPct val="110000"/>
              </a:lnSpc>
              <a:spcBef>
                <a:spcPts val="0"/>
              </a:spcBef>
              <a:spcAft>
                <a:spcPts val="0"/>
              </a:spcAft>
              <a:buClr>
                <a:schemeClr val="dk1"/>
              </a:buClr>
              <a:buSzPts val="800"/>
              <a:buFont typeface="NTR"/>
              <a:buNone/>
              <a:defRPr b="0" i="0" sz="800" u="none" cap="none" strike="noStrike">
                <a:solidFill>
                  <a:schemeClr val="dk1"/>
                </a:solidFill>
                <a:latin typeface="NTR"/>
                <a:ea typeface="NTR"/>
                <a:cs typeface="NTR"/>
                <a:sym typeface="NTR"/>
              </a:defRPr>
            </a:lvl7pPr>
            <a:lvl8pPr indent="0" lvl="7" marL="0" algn="r">
              <a:lnSpc>
                <a:spcPct val="110000"/>
              </a:lnSpc>
              <a:spcBef>
                <a:spcPts val="0"/>
              </a:spcBef>
              <a:spcAft>
                <a:spcPts val="0"/>
              </a:spcAft>
              <a:buClr>
                <a:schemeClr val="dk1"/>
              </a:buClr>
              <a:buSzPts val="800"/>
              <a:buFont typeface="NTR"/>
              <a:buNone/>
              <a:defRPr b="0" i="0" sz="800" u="none" cap="none" strike="noStrike">
                <a:solidFill>
                  <a:schemeClr val="dk1"/>
                </a:solidFill>
                <a:latin typeface="NTR"/>
                <a:ea typeface="NTR"/>
                <a:cs typeface="NTR"/>
                <a:sym typeface="NTR"/>
              </a:defRPr>
            </a:lvl8pPr>
            <a:lvl9pPr indent="0" lvl="8" marL="0" algn="r">
              <a:lnSpc>
                <a:spcPct val="110000"/>
              </a:lnSpc>
              <a:spcBef>
                <a:spcPts val="0"/>
              </a:spcBef>
              <a:spcAft>
                <a:spcPts val="0"/>
              </a:spcAft>
              <a:buClr>
                <a:schemeClr val="dk1"/>
              </a:buClr>
              <a:buSzPts val="800"/>
              <a:buFont typeface="NTR"/>
              <a:buNone/>
              <a:defRPr b="0" i="0" sz="800" u="none" cap="none" strike="noStrike">
                <a:solidFill>
                  <a:schemeClr val="dk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6">
  <p:cSld name="Divider-6">
    <p:bg>
      <p:bgPr>
        <a:solidFill>
          <a:srgbClr val="020247"/>
        </a:solidFill>
      </p:bgPr>
    </p:bg>
    <p:spTree>
      <p:nvGrpSpPr>
        <p:cNvPr id="153" name="Shape 153"/>
        <p:cNvGrpSpPr/>
        <p:nvPr/>
      </p:nvGrpSpPr>
      <p:grpSpPr>
        <a:xfrm>
          <a:off x="0" y="0"/>
          <a:ext cx="0" cy="0"/>
          <a:chOff x="0" y="0"/>
          <a:chExt cx="0" cy="0"/>
        </a:xfrm>
      </p:grpSpPr>
      <p:sp>
        <p:nvSpPr>
          <p:cNvPr id="154" name="Google Shape;154;p29"/>
          <p:cNvSpPr/>
          <p:nvPr>
            <p:ph idx="2" type="pic"/>
          </p:nvPr>
        </p:nvSpPr>
        <p:spPr>
          <a:xfrm>
            <a:off x="2871216" y="0"/>
            <a:ext cx="6272784" cy="5143500"/>
          </a:xfrm>
          <a:prstGeom prst="rect">
            <a:avLst/>
          </a:prstGeom>
          <a:solidFill>
            <a:srgbClr val="D8D8D8"/>
          </a:solidFill>
          <a:ln>
            <a:noFill/>
          </a:ln>
        </p:spPr>
      </p:sp>
      <p:sp>
        <p:nvSpPr>
          <p:cNvPr id="155" name="Google Shape;155;p29"/>
          <p:cNvSpPr txBox="1"/>
          <p:nvPr>
            <p:ph idx="1" type="body"/>
          </p:nvPr>
        </p:nvSpPr>
        <p:spPr>
          <a:xfrm>
            <a:off x="297836" y="2869304"/>
            <a:ext cx="2056834" cy="1988446"/>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 name="Google Shape;156;p29"/>
          <p:cNvSpPr txBox="1"/>
          <p:nvPr>
            <p:ph idx="3" type="body"/>
          </p:nvPr>
        </p:nvSpPr>
        <p:spPr>
          <a:xfrm>
            <a:off x="285750" y="2546427"/>
            <a:ext cx="2065541" cy="314042"/>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7" name="Google Shape;157;p29"/>
          <p:cNvSpPr txBox="1"/>
          <p:nvPr>
            <p:ph idx="4" type="body"/>
          </p:nvPr>
        </p:nvSpPr>
        <p:spPr>
          <a:xfrm>
            <a:off x="228065" y="272931"/>
            <a:ext cx="2068920" cy="987302"/>
          </a:xfrm>
          <a:prstGeom prst="rect">
            <a:avLst/>
          </a:prstGeom>
          <a:noFill/>
          <a:ln>
            <a:noFill/>
          </a:ln>
        </p:spPr>
        <p:txBody>
          <a:bodyPr anchorCtr="0" anchor="t" bIns="34275" lIns="0" spcFirstLastPara="1" rIns="68575" wrap="square" tIns="34275">
            <a:noAutofit/>
          </a:bodyPr>
          <a:lstStyle>
            <a:lvl1pPr indent="-228600" lvl="0" marL="457200" algn="l">
              <a:lnSpc>
                <a:spcPct val="100000"/>
              </a:lnSpc>
              <a:spcBef>
                <a:spcPts val="0"/>
              </a:spcBef>
              <a:spcAft>
                <a:spcPts val="0"/>
              </a:spcAft>
              <a:buClr>
                <a:schemeClr val="lt1"/>
              </a:buClr>
              <a:buSzPts val="10800"/>
              <a:buNone/>
              <a:defRPr sz="10800">
                <a:solidFill>
                  <a:schemeClr val="lt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8" name="Google Shape;158;p29"/>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7">
  <p:cSld name="Divider-7">
    <p:spTree>
      <p:nvGrpSpPr>
        <p:cNvPr id="159" name="Shape 159"/>
        <p:cNvGrpSpPr/>
        <p:nvPr/>
      </p:nvGrpSpPr>
      <p:grpSpPr>
        <a:xfrm>
          <a:off x="0" y="0"/>
          <a:ext cx="0" cy="0"/>
          <a:chOff x="0" y="0"/>
          <a:chExt cx="0" cy="0"/>
        </a:xfrm>
      </p:grpSpPr>
      <p:sp>
        <p:nvSpPr>
          <p:cNvPr id="160" name="Google Shape;160;p30"/>
          <p:cNvSpPr/>
          <p:nvPr>
            <p:ph idx="2" type="pic"/>
          </p:nvPr>
        </p:nvSpPr>
        <p:spPr>
          <a:xfrm>
            <a:off x="-1" y="0"/>
            <a:ext cx="9143999" cy="3160643"/>
          </a:xfrm>
          <a:prstGeom prst="rect">
            <a:avLst/>
          </a:prstGeom>
          <a:solidFill>
            <a:srgbClr val="D8D8D8"/>
          </a:solidFill>
          <a:ln>
            <a:noFill/>
          </a:ln>
        </p:spPr>
      </p:sp>
      <p:sp>
        <p:nvSpPr>
          <p:cNvPr id="161" name="Google Shape;161;p30"/>
          <p:cNvSpPr txBox="1"/>
          <p:nvPr>
            <p:ph idx="1" type="body"/>
          </p:nvPr>
        </p:nvSpPr>
        <p:spPr>
          <a:xfrm>
            <a:off x="285750" y="3526339"/>
            <a:ext cx="6400800" cy="719185"/>
          </a:xfrm>
          <a:prstGeom prst="rect">
            <a:avLst/>
          </a:prstGeom>
          <a:noFill/>
          <a:ln>
            <a:noFill/>
          </a:ln>
        </p:spPr>
        <p:txBody>
          <a:bodyPr anchorCtr="0" anchor="t" bIns="34275" lIns="0" spcFirstLastPara="1" rIns="68575" wrap="square" tIns="34275">
            <a:noAutofit/>
          </a:bodyPr>
          <a:lstStyle>
            <a:lvl1pPr indent="-228600" lvl="0" marL="457200" marR="0" algn="l">
              <a:lnSpc>
                <a:spcPct val="110000"/>
              </a:lnSpc>
              <a:spcBef>
                <a:spcPts val="0"/>
              </a:spcBef>
              <a:spcAft>
                <a:spcPts val="0"/>
              </a:spcAft>
              <a:buClr>
                <a:schemeClr val="accent1"/>
              </a:buClr>
              <a:buSzPts val="4500"/>
              <a:buFont typeface="NTR"/>
              <a:buNone/>
              <a:defRPr b="0" i="0" sz="4500" u="none" cap="none" strike="noStrike">
                <a:solidFill>
                  <a:schemeClr val="accent1"/>
                </a:solidFill>
                <a:latin typeface="NTR"/>
                <a:ea typeface="NTR"/>
                <a:cs typeface="NTR"/>
                <a:sym typeface="NTR"/>
              </a:defRPr>
            </a:lvl1pPr>
            <a:lvl2pPr indent="-228600" lvl="1" marL="914400" algn="l">
              <a:lnSpc>
                <a:spcPct val="37037"/>
              </a:lnSpc>
              <a:spcBef>
                <a:spcPts val="400"/>
              </a:spcBef>
              <a:spcAft>
                <a:spcPts val="0"/>
              </a:spcAft>
              <a:buClr>
                <a:schemeClr val="lt1"/>
              </a:buClr>
              <a:buSzPts val="4100"/>
              <a:buNone/>
              <a:defRPr b="0" i="0" sz="4100">
                <a:solidFill>
                  <a:schemeClr val="lt1"/>
                </a:solidFill>
                <a:latin typeface="NTR"/>
                <a:ea typeface="NTR"/>
                <a:cs typeface="NTR"/>
                <a:sym typeface="NT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2" name="Google Shape;162;p30"/>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1">
  <p:cSld name="Content-light-1">
    <p:spTree>
      <p:nvGrpSpPr>
        <p:cNvPr id="163" name="Shape 163"/>
        <p:cNvGrpSpPr/>
        <p:nvPr/>
      </p:nvGrpSpPr>
      <p:grpSpPr>
        <a:xfrm>
          <a:off x="0" y="0"/>
          <a:ext cx="0" cy="0"/>
          <a:chOff x="0" y="0"/>
          <a:chExt cx="0" cy="0"/>
        </a:xfrm>
      </p:grpSpPr>
      <p:sp>
        <p:nvSpPr>
          <p:cNvPr id="164" name="Google Shape;164;p31"/>
          <p:cNvSpPr txBox="1"/>
          <p:nvPr>
            <p:ph idx="1" type="body"/>
          </p:nvPr>
        </p:nvSpPr>
        <p:spPr>
          <a:xfrm>
            <a:off x="285750" y="1490430"/>
            <a:ext cx="4286250" cy="287846"/>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accent1"/>
              </a:buClr>
              <a:buSzPts val="1100"/>
              <a:buNone/>
              <a:defRPr b="0" i="0" sz="1100">
                <a:solidFill>
                  <a:schemeClr val="accen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5" name="Google Shape;165;p31"/>
          <p:cNvSpPr txBox="1"/>
          <p:nvPr>
            <p:ph idx="2" type="body"/>
          </p:nvPr>
        </p:nvSpPr>
        <p:spPr>
          <a:xfrm>
            <a:off x="285750" y="1824150"/>
            <a:ext cx="6400800" cy="1473327"/>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accent1"/>
              </a:buClr>
              <a:buSzPts val="3000"/>
              <a:buNone/>
              <a:defRPr b="0" i="0" sz="3000">
                <a:solidFill>
                  <a:schemeClr val="accent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6" name="Google Shape;166;p31"/>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7" name="Google Shape;167;p31"/>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2">
  <p:cSld name="Content-light-2">
    <p:bg>
      <p:bgPr>
        <a:solidFill>
          <a:schemeClr val="accent1"/>
        </a:solidFill>
      </p:bgPr>
    </p:bg>
    <p:spTree>
      <p:nvGrpSpPr>
        <p:cNvPr id="168" name="Shape 168"/>
        <p:cNvGrpSpPr/>
        <p:nvPr/>
      </p:nvGrpSpPr>
      <p:grpSpPr>
        <a:xfrm>
          <a:off x="0" y="0"/>
          <a:ext cx="0" cy="0"/>
          <a:chOff x="0" y="0"/>
          <a:chExt cx="0" cy="0"/>
        </a:xfrm>
      </p:grpSpPr>
      <p:sp>
        <p:nvSpPr>
          <p:cNvPr id="169" name="Google Shape;169;p32"/>
          <p:cNvSpPr txBox="1"/>
          <p:nvPr>
            <p:ph idx="1" type="body"/>
          </p:nvPr>
        </p:nvSpPr>
        <p:spPr>
          <a:xfrm>
            <a:off x="285750" y="1490430"/>
            <a:ext cx="4286250" cy="287846"/>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0" name="Google Shape;170;p32"/>
          <p:cNvSpPr txBox="1"/>
          <p:nvPr>
            <p:ph idx="2" type="body"/>
          </p:nvPr>
        </p:nvSpPr>
        <p:spPr>
          <a:xfrm>
            <a:off x="285750" y="1824150"/>
            <a:ext cx="6400800" cy="1473327"/>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1" name="Google Shape;171;p32"/>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2" name="Google Shape;172;p32"/>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3">
  <p:cSld name="Content-light-3">
    <p:bg>
      <p:bgPr>
        <a:blipFill>
          <a:blip r:embed="rId2">
            <a:alphaModFix/>
          </a:blip>
          <a:stretch>
            <a:fillRect/>
          </a:stretch>
        </a:blipFill>
      </p:bgPr>
    </p:bg>
    <p:spTree>
      <p:nvGrpSpPr>
        <p:cNvPr id="173" name="Shape 173"/>
        <p:cNvGrpSpPr/>
        <p:nvPr/>
      </p:nvGrpSpPr>
      <p:grpSpPr>
        <a:xfrm>
          <a:off x="0" y="0"/>
          <a:ext cx="0" cy="0"/>
          <a:chOff x="0" y="0"/>
          <a:chExt cx="0" cy="0"/>
        </a:xfrm>
      </p:grpSpPr>
      <p:sp>
        <p:nvSpPr>
          <p:cNvPr id="174" name="Google Shape;174;p33"/>
          <p:cNvSpPr txBox="1"/>
          <p:nvPr/>
        </p:nvSpPr>
        <p:spPr>
          <a:xfrm>
            <a:off x="9405299" y="400050"/>
            <a:ext cx="1918375" cy="1955150"/>
          </a:xfrm>
          <a:prstGeom prst="rect">
            <a:avLst/>
          </a:prstGeom>
          <a:noFill/>
          <a:ln>
            <a:noFill/>
          </a:ln>
        </p:spPr>
        <p:txBody>
          <a:bodyPr anchorCtr="0" anchor="t" bIns="34275" lIns="68575" spcFirstLastPara="1" rIns="68575" wrap="square" tIns="34275">
            <a:spAutoFit/>
          </a:bodyPr>
          <a:lstStyle/>
          <a:p>
            <a:pPr indent="0" lvl="0" marL="0" marR="0" rtl="0" algn="l">
              <a:lnSpc>
                <a:spcPct val="110000"/>
              </a:lnSpc>
              <a:spcBef>
                <a:spcPts val="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To change background image:</a:t>
            </a:r>
            <a:endParaRPr sz="1100"/>
          </a:p>
          <a:p>
            <a:pPr indent="0" lvl="0" marL="0" marR="0" rtl="0" algn="l">
              <a:lnSpc>
                <a:spcPct val="110000"/>
              </a:lnSpc>
              <a:spcBef>
                <a:spcPts val="200"/>
              </a:spcBef>
              <a:spcAft>
                <a:spcPts val="0"/>
              </a:spcAft>
              <a:buClr>
                <a:srgbClr val="272727"/>
              </a:buClr>
              <a:buSzPts val="1400"/>
              <a:buFont typeface="Calibri"/>
              <a:buNone/>
            </a:pPr>
            <a:r>
              <a:t/>
            </a:r>
            <a:endParaRPr b="0" i="0" sz="1400" u="none" cap="none" strike="noStrike">
              <a:solidFill>
                <a:srgbClr val="272727"/>
              </a:solidFill>
              <a:latin typeface="NTR"/>
              <a:ea typeface="NTR"/>
              <a:cs typeface="NTR"/>
              <a:sym typeface="NTR"/>
            </a:endParaRPr>
          </a:p>
          <a:p>
            <a:pPr indent="0" lvl="0" marL="0" marR="0" rtl="0" algn="l">
              <a:lnSpc>
                <a:spcPct val="110000"/>
              </a:lnSpc>
              <a:spcBef>
                <a:spcPts val="20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Right click &gt; Format background &gt; Picture or texture fill &gt; insert or use copy an image and use “clipboard”</a:t>
            </a:r>
            <a:endParaRPr sz="1100"/>
          </a:p>
        </p:txBody>
      </p:sp>
      <p:sp>
        <p:nvSpPr>
          <p:cNvPr id="175" name="Google Shape;175;p33"/>
          <p:cNvSpPr txBox="1"/>
          <p:nvPr>
            <p:ph idx="1" type="body"/>
          </p:nvPr>
        </p:nvSpPr>
        <p:spPr>
          <a:xfrm>
            <a:off x="285750" y="1490430"/>
            <a:ext cx="4286250" cy="287846"/>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6" name="Google Shape;176;p33"/>
          <p:cNvSpPr txBox="1"/>
          <p:nvPr>
            <p:ph idx="2" type="body"/>
          </p:nvPr>
        </p:nvSpPr>
        <p:spPr>
          <a:xfrm>
            <a:off x="285750" y="1824150"/>
            <a:ext cx="6400800" cy="1473327"/>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7" name="Google Shape;177;p33"/>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8" name="Google Shape;178;p33"/>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4">
  <p:cSld name="Content-light-4">
    <p:spTree>
      <p:nvGrpSpPr>
        <p:cNvPr id="179" name="Shape 179"/>
        <p:cNvGrpSpPr/>
        <p:nvPr/>
      </p:nvGrpSpPr>
      <p:grpSpPr>
        <a:xfrm>
          <a:off x="0" y="0"/>
          <a:ext cx="0" cy="0"/>
          <a:chOff x="0" y="0"/>
          <a:chExt cx="0" cy="0"/>
        </a:xfrm>
      </p:grpSpPr>
      <p:sp>
        <p:nvSpPr>
          <p:cNvPr id="180" name="Google Shape;180;p34"/>
          <p:cNvSpPr txBox="1"/>
          <p:nvPr>
            <p:ph idx="1" type="body"/>
          </p:nvPr>
        </p:nvSpPr>
        <p:spPr>
          <a:xfrm>
            <a:off x="285750" y="1579170"/>
            <a:ext cx="3279752" cy="1633754"/>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accent1"/>
              </a:buClr>
              <a:buSzPts val="3000"/>
              <a:buNone/>
              <a:defRPr b="0" i="0" sz="3000">
                <a:solidFill>
                  <a:schemeClr val="accent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1" name="Google Shape;181;p34"/>
          <p:cNvSpPr txBox="1"/>
          <p:nvPr>
            <p:ph idx="2" type="body"/>
          </p:nvPr>
        </p:nvSpPr>
        <p:spPr>
          <a:xfrm>
            <a:off x="4572000" y="1579170"/>
            <a:ext cx="3483243" cy="2305464"/>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accent1"/>
              </a:buClr>
              <a:buSzPts val="1400"/>
              <a:buNone/>
              <a:defRPr sz="1400">
                <a:solidFill>
                  <a:schemeClr val="accen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2" name="Google Shape;182;p34"/>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3" name="Google Shape;183;p34"/>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5">
  <p:cSld name="Content-light-5">
    <p:bg>
      <p:bgPr>
        <a:solidFill>
          <a:srgbClr val="020247"/>
        </a:solidFill>
      </p:bgPr>
    </p:bg>
    <p:spTree>
      <p:nvGrpSpPr>
        <p:cNvPr id="184" name="Shape 184"/>
        <p:cNvGrpSpPr/>
        <p:nvPr/>
      </p:nvGrpSpPr>
      <p:grpSpPr>
        <a:xfrm>
          <a:off x="0" y="0"/>
          <a:ext cx="0" cy="0"/>
          <a:chOff x="0" y="0"/>
          <a:chExt cx="0" cy="0"/>
        </a:xfrm>
      </p:grpSpPr>
      <p:sp>
        <p:nvSpPr>
          <p:cNvPr id="185" name="Google Shape;185;p35"/>
          <p:cNvSpPr txBox="1"/>
          <p:nvPr>
            <p:ph idx="1" type="body"/>
          </p:nvPr>
        </p:nvSpPr>
        <p:spPr>
          <a:xfrm>
            <a:off x="285750" y="1579170"/>
            <a:ext cx="3279752" cy="1633754"/>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6" name="Google Shape;186;p35"/>
          <p:cNvSpPr txBox="1"/>
          <p:nvPr>
            <p:ph idx="2" type="body"/>
          </p:nvPr>
        </p:nvSpPr>
        <p:spPr>
          <a:xfrm>
            <a:off x="4572000" y="1579170"/>
            <a:ext cx="3483243" cy="2305464"/>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7" name="Google Shape;187;p35"/>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8" name="Google Shape;188;p35"/>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6">
  <p:cSld name="Content-light-6">
    <p:bg>
      <p:bgPr>
        <a:blipFill>
          <a:blip r:embed="rId2">
            <a:alphaModFix/>
          </a:blip>
          <a:stretch>
            <a:fillRect/>
          </a:stretch>
        </a:blipFill>
      </p:bgPr>
    </p:bg>
    <p:spTree>
      <p:nvGrpSpPr>
        <p:cNvPr id="189" name="Shape 189"/>
        <p:cNvGrpSpPr/>
        <p:nvPr/>
      </p:nvGrpSpPr>
      <p:grpSpPr>
        <a:xfrm>
          <a:off x="0" y="0"/>
          <a:ext cx="0" cy="0"/>
          <a:chOff x="0" y="0"/>
          <a:chExt cx="0" cy="0"/>
        </a:xfrm>
      </p:grpSpPr>
      <p:sp>
        <p:nvSpPr>
          <p:cNvPr id="190" name="Google Shape;190;p36"/>
          <p:cNvSpPr txBox="1"/>
          <p:nvPr/>
        </p:nvSpPr>
        <p:spPr>
          <a:xfrm>
            <a:off x="9405299" y="400050"/>
            <a:ext cx="1918375" cy="1955150"/>
          </a:xfrm>
          <a:prstGeom prst="rect">
            <a:avLst/>
          </a:prstGeom>
          <a:noFill/>
          <a:ln>
            <a:noFill/>
          </a:ln>
        </p:spPr>
        <p:txBody>
          <a:bodyPr anchorCtr="0" anchor="t" bIns="34275" lIns="68575" spcFirstLastPara="1" rIns="68575" wrap="square" tIns="34275">
            <a:spAutoFit/>
          </a:bodyPr>
          <a:lstStyle/>
          <a:p>
            <a:pPr indent="0" lvl="0" marL="0" marR="0" rtl="0" algn="l">
              <a:lnSpc>
                <a:spcPct val="110000"/>
              </a:lnSpc>
              <a:spcBef>
                <a:spcPts val="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To change background image:</a:t>
            </a:r>
            <a:endParaRPr sz="1100"/>
          </a:p>
          <a:p>
            <a:pPr indent="0" lvl="0" marL="0" marR="0" rtl="0" algn="l">
              <a:lnSpc>
                <a:spcPct val="110000"/>
              </a:lnSpc>
              <a:spcBef>
                <a:spcPts val="200"/>
              </a:spcBef>
              <a:spcAft>
                <a:spcPts val="0"/>
              </a:spcAft>
              <a:buClr>
                <a:srgbClr val="272727"/>
              </a:buClr>
              <a:buSzPts val="1400"/>
              <a:buFont typeface="Calibri"/>
              <a:buNone/>
            </a:pPr>
            <a:r>
              <a:t/>
            </a:r>
            <a:endParaRPr b="0" i="0" sz="1400" u="none" cap="none" strike="noStrike">
              <a:solidFill>
                <a:srgbClr val="272727"/>
              </a:solidFill>
              <a:latin typeface="NTR"/>
              <a:ea typeface="NTR"/>
              <a:cs typeface="NTR"/>
              <a:sym typeface="NTR"/>
            </a:endParaRPr>
          </a:p>
          <a:p>
            <a:pPr indent="0" lvl="0" marL="0" marR="0" rtl="0" algn="l">
              <a:lnSpc>
                <a:spcPct val="110000"/>
              </a:lnSpc>
              <a:spcBef>
                <a:spcPts val="20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Right click &gt; Format background &gt; Picture or texture fill &gt; insert or use copy an image and use “clipboard”</a:t>
            </a:r>
            <a:endParaRPr sz="1100"/>
          </a:p>
        </p:txBody>
      </p:sp>
      <p:sp>
        <p:nvSpPr>
          <p:cNvPr id="191" name="Google Shape;191;p36"/>
          <p:cNvSpPr txBox="1"/>
          <p:nvPr>
            <p:ph idx="1" type="body"/>
          </p:nvPr>
        </p:nvSpPr>
        <p:spPr>
          <a:xfrm>
            <a:off x="285750" y="1579170"/>
            <a:ext cx="3279752" cy="1633754"/>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2" name="Google Shape;192;p36"/>
          <p:cNvSpPr txBox="1"/>
          <p:nvPr>
            <p:ph idx="2" type="body"/>
          </p:nvPr>
        </p:nvSpPr>
        <p:spPr>
          <a:xfrm>
            <a:off x="4572000" y="1579170"/>
            <a:ext cx="3483243" cy="2305464"/>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3" name="Google Shape;193;p36"/>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4" name="Google Shape;194;p36"/>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3">
  <p:cSld name="Agenda-3">
    <p:bg>
      <p:bgPr>
        <a:solidFill>
          <a:srgbClr val="020247"/>
        </a:solidFill>
      </p:bgPr>
    </p:bg>
    <p:spTree>
      <p:nvGrpSpPr>
        <p:cNvPr id="195" name="Shape 195"/>
        <p:cNvGrpSpPr/>
        <p:nvPr/>
      </p:nvGrpSpPr>
      <p:grpSpPr>
        <a:xfrm>
          <a:off x="0" y="0"/>
          <a:ext cx="0" cy="0"/>
          <a:chOff x="0" y="0"/>
          <a:chExt cx="0" cy="0"/>
        </a:xfrm>
      </p:grpSpPr>
      <p:sp>
        <p:nvSpPr>
          <p:cNvPr id="196" name="Google Shape;196;p37"/>
          <p:cNvSpPr txBox="1"/>
          <p:nvPr>
            <p:ph idx="1" type="body"/>
          </p:nvPr>
        </p:nvSpPr>
        <p:spPr>
          <a:xfrm>
            <a:off x="285751" y="2001552"/>
            <a:ext cx="1808535" cy="260714"/>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7" name="Google Shape;197;p37"/>
          <p:cNvSpPr txBox="1"/>
          <p:nvPr>
            <p:ph idx="2" type="body"/>
          </p:nvPr>
        </p:nvSpPr>
        <p:spPr>
          <a:xfrm>
            <a:off x="285751" y="2264422"/>
            <a:ext cx="1808535" cy="529900"/>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8" name="Google Shape;198;p37"/>
          <p:cNvSpPr txBox="1"/>
          <p:nvPr>
            <p:ph idx="3" type="body"/>
          </p:nvPr>
        </p:nvSpPr>
        <p:spPr>
          <a:xfrm>
            <a:off x="285750" y="3031884"/>
            <a:ext cx="1808535" cy="260714"/>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9" name="Google Shape;199;p37"/>
          <p:cNvSpPr txBox="1"/>
          <p:nvPr>
            <p:ph idx="4" type="body"/>
          </p:nvPr>
        </p:nvSpPr>
        <p:spPr>
          <a:xfrm>
            <a:off x="285750" y="3294754"/>
            <a:ext cx="1808535" cy="529900"/>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0" name="Google Shape;200;p37"/>
          <p:cNvSpPr txBox="1"/>
          <p:nvPr>
            <p:ph idx="5" type="body"/>
          </p:nvPr>
        </p:nvSpPr>
        <p:spPr>
          <a:xfrm>
            <a:off x="285750" y="4069475"/>
            <a:ext cx="1808535" cy="260714"/>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1" name="Google Shape;201;p37"/>
          <p:cNvSpPr txBox="1"/>
          <p:nvPr>
            <p:ph idx="6" type="body"/>
          </p:nvPr>
        </p:nvSpPr>
        <p:spPr>
          <a:xfrm>
            <a:off x="285750" y="4332344"/>
            <a:ext cx="1808535" cy="525406"/>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2" name="Google Shape;202;p37"/>
          <p:cNvSpPr txBox="1"/>
          <p:nvPr>
            <p:ph idx="7" type="body"/>
          </p:nvPr>
        </p:nvSpPr>
        <p:spPr>
          <a:xfrm>
            <a:off x="2445827" y="2001552"/>
            <a:ext cx="1808535" cy="260714"/>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3" name="Google Shape;203;p37"/>
          <p:cNvSpPr txBox="1"/>
          <p:nvPr>
            <p:ph idx="8" type="body"/>
          </p:nvPr>
        </p:nvSpPr>
        <p:spPr>
          <a:xfrm>
            <a:off x="2445827" y="2264422"/>
            <a:ext cx="1808535" cy="529900"/>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4" name="Google Shape;204;p37"/>
          <p:cNvSpPr txBox="1"/>
          <p:nvPr>
            <p:ph idx="9" type="body"/>
          </p:nvPr>
        </p:nvSpPr>
        <p:spPr>
          <a:xfrm>
            <a:off x="2445827" y="3031884"/>
            <a:ext cx="1808535" cy="260714"/>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5" name="Google Shape;205;p37"/>
          <p:cNvSpPr txBox="1"/>
          <p:nvPr>
            <p:ph idx="13" type="body"/>
          </p:nvPr>
        </p:nvSpPr>
        <p:spPr>
          <a:xfrm>
            <a:off x="2445827" y="3294754"/>
            <a:ext cx="1808535" cy="529900"/>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6" name="Google Shape;206;p37"/>
          <p:cNvSpPr txBox="1"/>
          <p:nvPr>
            <p:ph idx="14" type="body"/>
          </p:nvPr>
        </p:nvSpPr>
        <p:spPr>
          <a:xfrm>
            <a:off x="2445827" y="4069475"/>
            <a:ext cx="1808535" cy="260714"/>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7" name="Google Shape;207;p37"/>
          <p:cNvSpPr txBox="1"/>
          <p:nvPr>
            <p:ph idx="15" type="body"/>
          </p:nvPr>
        </p:nvSpPr>
        <p:spPr>
          <a:xfrm>
            <a:off x="2445827" y="4332344"/>
            <a:ext cx="1808535" cy="525406"/>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8" name="Google Shape;208;p37"/>
          <p:cNvSpPr txBox="1"/>
          <p:nvPr>
            <p:ph idx="16" type="body"/>
          </p:nvPr>
        </p:nvSpPr>
        <p:spPr>
          <a:xfrm>
            <a:off x="4583624" y="2001552"/>
            <a:ext cx="1808535" cy="260714"/>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9" name="Google Shape;209;p37"/>
          <p:cNvSpPr txBox="1"/>
          <p:nvPr>
            <p:ph idx="17" type="body"/>
          </p:nvPr>
        </p:nvSpPr>
        <p:spPr>
          <a:xfrm>
            <a:off x="4583624" y="2264422"/>
            <a:ext cx="1808535" cy="529900"/>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0" name="Google Shape;210;p37"/>
          <p:cNvSpPr txBox="1"/>
          <p:nvPr>
            <p:ph idx="18" type="body"/>
          </p:nvPr>
        </p:nvSpPr>
        <p:spPr>
          <a:xfrm>
            <a:off x="4583624" y="3031884"/>
            <a:ext cx="1808535" cy="260714"/>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1" name="Google Shape;211;p37"/>
          <p:cNvSpPr txBox="1"/>
          <p:nvPr>
            <p:ph idx="19" type="body"/>
          </p:nvPr>
        </p:nvSpPr>
        <p:spPr>
          <a:xfrm>
            <a:off x="4583624" y="3294754"/>
            <a:ext cx="1808535" cy="529900"/>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2" name="Google Shape;212;p37"/>
          <p:cNvSpPr txBox="1"/>
          <p:nvPr>
            <p:ph idx="20" type="body"/>
          </p:nvPr>
        </p:nvSpPr>
        <p:spPr>
          <a:xfrm>
            <a:off x="4583624" y="4069475"/>
            <a:ext cx="1808535" cy="260714"/>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3" name="Google Shape;213;p37"/>
          <p:cNvSpPr txBox="1"/>
          <p:nvPr>
            <p:ph idx="21" type="body"/>
          </p:nvPr>
        </p:nvSpPr>
        <p:spPr>
          <a:xfrm>
            <a:off x="4583624" y="4332344"/>
            <a:ext cx="1808535" cy="525406"/>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4" name="Google Shape;214;p37"/>
          <p:cNvSpPr txBox="1"/>
          <p:nvPr>
            <p:ph idx="22" type="body"/>
          </p:nvPr>
        </p:nvSpPr>
        <p:spPr>
          <a:xfrm>
            <a:off x="285750" y="1068036"/>
            <a:ext cx="4715184" cy="304468"/>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1200"/>
              <a:buNone/>
              <a:defRPr sz="1200">
                <a:solidFill>
                  <a:schemeClr val="lt1"/>
                </a:solidFill>
              </a:defRPr>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5" name="Google Shape;215;p37"/>
          <p:cNvSpPr txBox="1"/>
          <p:nvPr>
            <p:ph idx="23" type="body"/>
          </p:nvPr>
        </p:nvSpPr>
        <p:spPr>
          <a:xfrm>
            <a:off x="285750" y="645544"/>
            <a:ext cx="4715184"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lt1"/>
              </a:buClr>
              <a:buSzPts val="2400"/>
              <a:buNone/>
              <a:defRPr b="0" i="0" sz="2400">
                <a:solidFill>
                  <a:schemeClr val="lt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6" name="Google Shape;216;p37"/>
          <p:cNvSpPr txBox="1"/>
          <p:nvPr>
            <p:ph idx="24"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22">
  <p:cSld name="Content-light-22">
    <p:spTree>
      <p:nvGrpSpPr>
        <p:cNvPr id="217" name="Shape 217"/>
        <p:cNvGrpSpPr/>
        <p:nvPr/>
      </p:nvGrpSpPr>
      <p:grpSpPr>
        <a:xfrm>
          <a:off x="0" y="0"/>
          <a:ext cx="0" cy="0"/>
          <a:chOff x="0" y="0"/>
          <a:chExt cx="0" cy="0"/>
        </a:xfrm>
      </p:grpSpPr>
      <p:sp>
        <p:nvSpPr>
          <p:cNvPr id="218" name="Google Shape;218;p38"/>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9" name="Google Shape;219;p38"/>
          <p:cNvSpPr txBox="1"/>
          <p:nvPr>
            <p:ph idx="2"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0" name="Google Shape;220;p38"/>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 name="Google Shape;221;p38"/>
          <p:cNvSpPr txBox="1"/>
          <p:nvPr>
            <p:ph idx="4" type="body"/>
          </p:nvPr>
        </p:nvSpPr>
        <p:spPr>
          <a:xfrm>
            <a:off x="285750" y="1068036"/>
            <a:ext cx="8572500" cy="304468"/>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sz="1200"/>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2" name="Google Shape;222;p38"/>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23">
  <p:cSld name="Content-light-23">
    <p:spTree>
      <p:nvGrpSpPr>
        <p:cNvPr id="223" name="Shape 223"/>
        <p:cNvGrpSpPr/>
        <p:nvPr/>
      </p:nvGrpSpPr>
      <p:grpSpPr>
        <a:xfrm>
          <a:off x="0" y="0"/>
          <a:ext cx="0" cy="0"/>
          <a:chOff x="0" y="0"/>
          <a:chExt cx="0" cy="0"/>
        </a:xfrm>
      </p:grpSpPr>
      <p:sp>
        <p:nvSpPr>
          <p:cNvPr id="224" name="Google Shape;224;p39"/>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5" name="Google Shape;225;p39"/>
          <p:cNvSpPr txBox="1"/>
          <p:nvPr>
            <p:ph idx="2"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6" name="Google Shape;226;p39"/>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7" name="Google Shape;227;p39"/>
          <p:cNvSpPr txBox="1"/>
          <p:nvPr>
            <p:ph idx="4" type="body"/>
          </p:nvPr>
        </p:nvSpPr>
        <p:spPr>
          <a:xfrm>
            <a:off x="285750" y="1068036"/>
            <a:ext cx="8572500" cy="304468"/>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sz="1200"/>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8" name="Google Shape;228;p39"/>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
        <p:nvSpPr>
          <p:cNvPr id="229" name="Google Shape;229;p39"/>
          <p:cNvSpPr txBox="1"/>
          <p:nvPr>
            <p:ph idx="5" type="body"/>
          </p:nvPr>
        </p:nvSpPr>
        <p:spPr>
          <a:xfrm>
            <a:off x="280844" y="2851703"/>
            <a:ext cx="2143099" cy="165174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0" name="Google Shape;230;p39"/>
          <p:cNvSpPr txBox="1"/>
          <p:nvPr>
            <p:ph idx="6" type="body"/>
          </p:nvPr>
        </p:nvSpPr>
        <p:spPr>
          <a:xfrm>
            <a:off x="285750" y="2264780"/>
            <a:ext cx="2143098" cy="436453"/>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1" name="Google Shape;231;p39"/>
          <p:cNvSpPr txBox="1"/>
          <p:nvPr>
            <p:ph idx="7" type="body"/>
          </p:nvPr>
        </p:nvSpPr>
        <p:spPr>
          <a:xfrm>
            <a:off x="3179908" y="2851703"/>
            <a:ext cx="2143099" cy="165174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2" name="Google Shape;232;p39"/>
          <p:cNvSpPr txBox="1"/>
          <p:nvPr>
            <p:ph idx="8" type="body"/>
          </p:nvPr>
        </p:nvSpPr>
        <p:spPr>
          <a:xfrm>
            <a:off x="3184814" y="2264780"/>
            <a:ext cx="2143098" cy="436453"/>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3" name="Google Shape;233;p39"/>
          <p:cNvSpPr txBox="1"/>
          <p:nvPr>
            <p:ph idx="9" type="body"/>
          </p:nvPr>
        </p:nvSpPr>
        <p:spPr>
          <a:xfrm>
            <a:off x="6083877" y="2851703"/>
            <a:ext cx="2143099" cy="165174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4" name="Google Shape;234;p39"/>
          <p:cNvSpPr txBox="1"/>
          <p:nvPr>
            <p:ph idx="13" type="body"/>
          </p:nvPr>
        </p:nvSpPr>
        <p:spPr>
          <a:xfrm>
            <a:off x="6088783" y="2264780"/>
            <a:ext cx="2143098" cy="436453"/>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16">
  <p:cSld name="Content-light-16">
    <p:spTree>
      <p:nvGrpSpPr>
        <p:cNvPr id="235" name="Shape 235"/>
        <p:cNvGrpSpPr/>
        <p:nvPr/>
      </p:nvGrpSpPr>
      <p:grpSpPr>
        <a:xfrm>
          <a:off x="0" y="0"/>
          <a:ext cx="0" cy="0"/>
          <a:chOff x="0" y="0"/>
          <a:chExt cx="0" cy="0"/>
        </a:xfrm>
      </p:grpSpPr>
      <p:sp>
        <p:nvSpPr>
          <p:cNvPr id="236" name="Google Shape;236;p40"/>
          <p:cNvSpPr txBox="1"/>
          <p:nvPr>
            <p:ph idx="1" type="body"/>
          </p:nvPr>
        </p:nvSpPr>
        <p:spPr>
          <a:xfrm>
            <a:off x="285750" y="3305312"/>
            <a:ext cx="2056834" cy="692980"/>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7" name="Google Shape;237;p40"/>
          <p:cNvSpPr txBox="1"/>
          <p:nvPr>
            <p:ph idx="2" type="body"/>
          </p:nvPr>
        </p:nvSpPr>
        <p:spPr>
          <a:xfrm>
            <a:off x="285750" y="2573707"/>
            <a:ext cx="205683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dk1"/>
              </a:buClr>
              <a:buSzPts val="5000"/>
              <a:buNone/>
              <a:defRPr b="0" i="0" sz="50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8" name="Google Shape;238;p40"/>
          <p:cNvSpPr txBox="1"/>
          <p:nvPr>
            <p:ph idx="3" type="body"/>
          </p:nvPr>
        </p:nvSpPr>
        <p:spPr>
          <a:xfrm>
            <a:off x="2430973" y="3305312"/>
            <a:ext cx="2056834" cy="692980"/>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9" name="Google Shape;239;p40"/>
          <p:cNvSpPr txBox="1"/>
          <p:nvPr>
            <p:ph idx="4" type="body"/>
          </p:nvPr>
        </p:nvSpPr>
        <p:spPr>
          <a:xfrm>
            <a:off x="2430973" y="2573707"/>
            <a:ext cx="205683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dk1"/>
              </a:buClr>
              <a:buSzPts val="5000"/>
              <a:buNone/>
              <a:defRPr b="0" i="0" sz="50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0" name="Google Shape;240;p40"/>
          <p:cNvSpPr txBox="1"/>
          <p:nvPr>
            <p:ph idx="5" type="body"/>
          </p:nvPr>
        </p:nvSpPr>
        <p:spPr>
          <a:xfrm>
            <a:off x="4572000" y="3305312"/>
            <a:ext cx="2056834" cy="692980"/>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1" name="Google Shape;241;p40"/>
          <p:cNvSpPr txBox="1"/>
          <p:nvPr>
            <p:ph idx="6" type="body"/>
          </p:nvPr>
        </p:nvSpPr>
        <p:spPr>
          <a:xfrm>
            <a:off x="4572000" y="2573707"/>
            <a:ext cx="205683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dk1"/>
              </a:buClr>
              <a:buSzPts val="5000"/>
              <a:buNone/>
              <a:defRPr b="0" i="0" sz="50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2" name="Google Shape;242;p40"/>
          <p:cNvSpPr txBox="1"/>
          <p:nvPr>
            <p:ph idx="7" type="body"/>
          </p:nvPr>
        </p:nvSpPr>
        <p:spPr>
          <a:xfrm>
            <a:off x="6715125" y="3305312"/>
            <a:ext cx="2056834" cy="692980"/>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3" name="Google Shape;243;p40"/>
          <p:cNvSpPr txBox="1"/>
          <p:nvPr>
            <p:ph idx="8" type="body"/>
          </p:nvPr>
        </p:nvSpPr>
        <p:spPr>
          <a:xfrm>
            <a:off x="6715125" y="2573707"/>
            <a:ext cx="205683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dk1"/>
              </a:buClr>
              <a:buSzPts val="5000"/>
              <a:buNone/>
              <a:defRPr b="0" i="0" sz="50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4" name="Google Shape;244;p40"/>
          <p:cNvSpPr txBox="1"/>
          <p:nvPr>
            <p:ph idx="9"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5" name="Google Shape;245;p40"/>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
        <p:nvSpPr>
          <p:cNvPr id="246" name="Google Shape;246;p40"/>
          <p:cNvSpPr txBox="1"/>
          <p:nvPr>
            <p:ph idx="13" type="body"/>
          </p:nvPr>
        </p:nvSpPr>
        <p:spPr>
          <a:xfrm>
            <a:off x="285749" y="1068036"/>
            <a:ext cx="4113014" cy="304468"/>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sz="1200">
                <a:solidFill>
                  <a:schemeClr val="dk1"/>
                </a:solidFill>
              </a:defRPr>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7" name="Google Shape;247;p40"/>
          <p:cNvSpPr txBox="1"/>
          <p:nvPr>
            <p:ph idx="14" type="body"/>
          </p:nvPr>
        </p:nvSpPr>
        <p:spPr>
          <a:xfrm>
            <a:off x="285749" y="645544"/>
            <a:ext cx="4113014"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solidFill>
                  <a:schemeClr val="dk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8" name="Google Shape;248;p40"/>
          <p:cNvSpPr txBox="1"/>
          <p:nvPr>
            <p:ph idx="15"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13">
  <p:cSld name="Content-light-13">
    <p:spTree>
      <p:nvGrpSpPr>
        <p:cNvPr id="249" name="Shape 249"/>
        <p:cNvGrpSpPr/>
        <p:nvPr/>
      </p:nvGrpSpPr>
      <p:grpSpPr>
        <a:xfrm>
          <a:off x="0" y="0"/>
          <a:ext cx="0" cy="0"/>
          <a:chOff x="0" y="0"/>
          <a:chExt cx="0" cy="0"/>
        </a:xfrm>
      </p:grpSpPr>
      <p:sp>
        <p:nvSpPr>
          <p:cNvPr id="250" name="Google Shape;250;p41"/>
          <p:cNvSpPr/>
          <p:nvPr>
            <p:ph idx="2" type="pic"/>
          </p:nvPr>
        </p:nvSpPr>
        <p:spPr>
          <a:xfrm>
            <a:off x="4930495" y="285750"/>
            <a:ext cx="1978850" cy="2240132"/>
          </a:xfrm>
          <a:prstGeom prst="roundRect">
            <a:avLst>
              <a:gd fmla="val 4815" name="adj"/>
            </a:avLst>
          </a:prstGeom>
          <a:solidFill>
            <a:srgbClr val="D8D8D8"/>
          </a:solidFill>
          <a:ln>
            <a:noFill/>
          </a:ln>
        </p:spPr>
      </p:sp>
      <p:sp>
        <p:nvSpPr>
          <p:cNvPr id="251" name="Google Shape;251;p41"/>
          <p:cNvSpPr/>
          <p:nvPr>
            <p:ph idx="3" type="pic"/>
          </p:nvPr>
        </p:nvSpPr>
        <p:spPr>
          <a:xfrm>
            <a:off x="6997013" y="285749"/>
            <a:ext cx="1858512" cy="2520679"/>
          </a:xfrm>
          <a:prstGeom prst="roundRect">
            <a:avLst>
              <a:gd fmla="val 6810" name="adj"/>
            </a:avLst>
          </a:prstGeom>
          <a:solidFill>
            <a:srgbClr val="D8D8D8"/>
          </a:solidFill>
          <a:ln>
            <a:noFill/>
          </a:ln>
        </p:spPr>
      </p:sp>
      <p:sp>
        <p:nvSpPr>
          <p:cNvPr id="252" name="Google Shape;252;p41"/>
          <p:cNvSpPr/>
          <p:nvPr>
            <p:ph idx="4" type="pic"/>
          </p:nvPr>
        </p:nvSpPr>
        <p:spPr>
          <a:xfrm>
            <a:off x="4930495" y="2617616"/>
            <a:ext cx="1978850" cy="2240132"/>
          </a:xfrm>
          <a:prstGeom prst="roundRect">
            <a:avLst>
              <a:gd fmla="val 4815" name="adj"/>
            </a:avLst>
          </a:prstGeom>
          <a:solidFill>
            <a:srgbClr val="D8D8D8"/>
          </a:solidFill>
          <a:ln>
            <a:noFill/>
          </a:ln>
        </p:spPr>
      </p:sp>
      <p:sp>
        <p:nvSpPr>
          <p:cNvPr id="253" name="Google Shape;253;p41"/>
          <p:cNvSpPr/>
          <p:nvPr>
            <p:ph idx="5" type="pic"/>
          </p:nvPr>
        </p:nvSpPr>
        <p:spPr>
          <a:xfrm>
            <a:off x="6997013" y="2885341"/>
            <a:ext cx="1858512" cy="1972408"/>
          </a:xfrm>
          <a:prstGeom prst="roundRect">
            <a:avLst>
              <a:gd fmla="val 6810" name="adj"/>
            </a:avLst>
          </a:prstGeom>
          <a:solidFill>
            <a:srgbClr val="D8D8D8"/>
          </a:solidFill>
          <a:ln>
            <a:noFill/>
          </a:ln>
        </p:spPr>
      </p:sp>
      <p:sp>
        <p:nvSpPr>
          <p:cNvPr id="254" name="Google Shape;254;p41"/>
          <p:cNvSpPr txBox="1"/>
          <p:nvPr>
            <p:ph idx="1" type="body"/>
          </p:nvPr>
        </p:nvSpPr>
        <p:spPr>
          <a:xfrm>
            <a:off x="285750" y="1068036"/>
            <a:ext cx="4286250" cy="304468"/>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sz="1200"/>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5" name="Google Shape;255;p41"/>
          <p:cNvSpPr txBox="1"/>
          <p:nvPr>
            <p:ph idx="6" type="body"/>
          </p:nvPr>
        </p:nvSpPr>
        <p:spPr>
          <a:xfrm>
            <a:off x="285750" y="645544"/>
            <a:ext cx="428625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6" name="Google Shape;256;p41"/>
          <p:cNvSpPr txBox="1"/>
          <p:nvPr>
            <p:ph idx="7"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7" name="Google Shape;257;p41"/>
          <p:cNvSpPr txBox="1"/>
          <p:nvPr>
            <p:ph idx="8" type="body"/>
          </p:nvPr>
        </p:nvSpPr>
        <p:spPr>
          <a:xfrm>
            <a:off x="292615" y="2842083"/>
            <a:ext cx="2956214" cy="147845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8" name="Google Shape;258;p41"/>
          <p:cNvSpPr txBox="1"/>
          <p:nvPr>
            <p:ph idx="9" type="body"/>
          </p:nvPr>
        </p:nvSpPr>
        <p:spPr>
          <a:xfrm>
            <a:off x="285750" y="2347445"/>
            <a:ext cx="2956214" cy="49463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solidFill>
                  <a:schemeClr val="dk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9" name="Google Shape;259;p41"/>
          <p:cNvSpPr txBox="1"/>
          <p:nvPr>
            <p:ph idx="1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0" name="Google Shape;260;p41"/>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12">
  <p:cSld name="Content-light-12">
    <p:spTree>
      <p:nvGrpSpPr>
        <p:cNvPr id="261" name="Shape 261"/>
        <p:cNvGrpSpPr/>
        <p:nvPr/>
      </p:nvGrpSpPr>
      <p:grpSpPr>
        <a:xfrm>
          <a:off x="0" y="0"/>
          <a:ext cx="0" cy="0"/>
          <a:chOff x="0" y="0"/>
          <a:chExt cx="0" cy="0"/>
        </a:xfrm>
      </p:grpSpPr>
      <p:sp>
        <p:nvSpPr>
          <p:cNvPr id="262" name="Google Shape;262;p42"/>
          <p:cNvSpPr txBox="1"/>
          <p:nvPr>
            <p:ph idx="1" type="body"/>
          </p:nvPr>
        </p:nvSpPr>
        <p:spPr>
          <a:xfrm>
            <a:off x="285749" y="1068036"/>
            <a:ext cx="4113014" cy="304468"/>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sz="1200">
                <a:solidFill>
                  <a:schemeClr val="dk1"/>
                </a:solidFill>
              </a:defRPr>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3" name="Google Shape;263;p42"/>
          <p:cNvSpPr txBox="1"/>
          <p:nvPr>
            <p:ph idx="2" type="body"/>
          </p:nvPr>
        </p:nvSpPr>
        <p:spPr>
          <a:xfrm>
            <a:off x="285749" y="645544"/>
            <a:ext cx="4113014"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solidFill>
                  <a:schemeClr val="dk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4" name="Google Shape;264;p42"/>
          <p:cNvSpPr txBox="1"/>
          <p:nvPr>
            <p:ph idx="3"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5" name="Google Shape;265;p42"/>
          <p:cNvSpPr txBox="1"/>
          <p:nvPr>
            <p:ph idx="4" type="body"/>
          </p:nvPr>
        </p:nvSpPr>
        <p:spPr>
          <a:xfrm>
            <a:off x="292615" y="2842083"/>
            <a:ext cx="2956214" cy="147845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6" name="Google Shape;266;p42"/>
          <p:cNvSpPr txBox="1"/>
          <p:nvPr>
            <p:ph idx="5" type="body"/>
          </p:nvPr>
        </p:nvSpPr>
        <p:spPr>
          <a:xfrm>
            <a:off x="285750" y="2347445"/>
            <a:ext cx="2956214" cy="49463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solidFill>
                  <a:schemeClr val="dk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7" name="Google Shape;267;p42"/>
          <p:cNvSpPr/>
          <p:nvPr>
            <p:ph idx="6" type="pic"/>
          </p:nvPr>
        </p:nvSpPr>
        <p:spPr>
          <a:xfrm>
            <a:off x="4572000" y="285750"/>
            <a:ext cx="4286250" cy="4572000"/>
          </a:xfrm>
          <a:prstGeom prst="roundRect">
            <a:avLst>
              <a:gd fmla="val 3878" name="adj"/>
            </a:avLst>
          </a:prstGeom>
          <a:solidFill>
            <a:srgbClr val="D8D8D8"/>
          </a:solidFill>
          <a:ln>
            <a:noFill/>
          </a:ln>
        </p:spPr>
      </p:sp>
      <p:sp>
        <p:nvSpPr>
          <p:cNvPr id="268" name="Google Shape;268;p42"/>
          <p:cNvSpPr txBox="1"/>
          <p:nvPr>
            <p:ph idx="7"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9" name="Google Shape;269;p42"/>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9">
  <p:cSld name="Content-light-9">
    <p:spTree>
      <p:nvGrpSpPr>
        <p:cNvPr id="270" name="Shape 270"/>
        <p:cNvGrpSpPr/>
        <p:nvPr/>
      </p:nvGrpSpPr>
      <p:grpSpPr>
        <a:xfrm>
          <a:off x="0" y="0"/>
          <a:ext cx="0" cy="0"/>
          <a:chOff x="0" y="0"/>
          <a:chExt cx="0" cy="0"/>
        </a:xfrm>
      </p:grpSpPr>
      <p:sp>
        <p:nvSpPr>
          <p:cNvPr id="271" name="Google Shape;271;p43"/>
          <p:cNvSpPr/>
          <p:nvPr/>
        </p:nvSpPr>
        <p:spPr>
          <a:xfrm>
            <a:off x="5216237" y="0"/>
            <a:ext cx="3927763" cy="5143500"/>
          </a:xfrm>
          <a:prstGeom prst="rect">
            <a:avLst/>
          </a:prstGeom>
          <a:solidFill>
            <a:srgbClr val="000099"/>
          </a:solidFill>
          <a:ln>
            <a:noFill/>
          </a:ln>
        </p:spPr>
        <p:txBody>
          <a:bodyPr anchorCtr="0" anchor="ctr" bIns="34275" lIns="68575" spcFirstLastPara="1" rIns="68575" wrap="square" tIns="34275">
            <a:noAutofit/>
          </a:bodyPr>
          <a:lstStyle/>
          <a:p>
            <a:pPr indent="0" lvl="0" marL="0" marR="0" rtl="0" algn="ctr">
              <a:lnSpc>
                <a:spcPct val="110000"/>
              </a:lnSpc>
              <a:spcBef>
                <a:spcPts val="0"/>
              </a:spcBef>
              <a:spcAft>
                <a:spcPts val="0"/>
              </a:spcAft>
              <a:buClr>
                <a:srgbClr val="272727"/>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272" name="Google Shape;272;p43"/>
          <p:cNvSpPr/>
          <p:nvPr>
            <p:ph idx="2" type="pic"/>
          </p:nvPr>
        </p:nvSpPr>
        <p:spPr>
          <a:xfrm>
            <a:off x="5815069" y="599879"/>
            <a:ext cx="452628" cy="452628"/>
          </a:xfrm>
          <a:prstGeom prst="rect">
            <a:avLst/>
          </a:prstGeom>
          <a:solidFill>
            <a:srgbClr val="D8D8D8"/>
          </a:solidFill>
          <a:ln>
            <a:noFill/>
          </a:ln>
        </p:spPr>
      </p:sp>
      <p:sp>
        <p:nvSpPr>
          <p:cNvPr id="273" name="Google Shape;273;p43"/>
          <p:cNvSpPr/>
          <p:nvPr>
            <p:ph idx="3" type="pic"/>
          </p:nvPr>
        </p:nvSpPr>
        <p:spPr>
          <a:xfrm>
            <a:off x="5815069" y="1709867"/>
            <a:ext cx="452628" cy="452628"/>
          </a:xfrm>
          <a:prstGeom prst="rect">
            <a:avLst/>
          </a:prstGeom>
          <a:solidFill>
            <a:srgbClr val="D8D8D8"/>
          </a:solidFill>
          <a:ln>
            <a:noFill/>
          </a:ln>
        </p:spPr>
      </p:sp>
      <p:sp>
        <p:nvSpPr>
          <p:cNvPr id="274" name="Google Shape;274;p43"/>
          <p:cNvSpPr/>
          <p:nvPr>
            <p:ph idx="4" type="pic"/>
          </p:nvPr>
        </p:nvSpPr>
        <p:spPr>
          <a:xfrm>
            <a:off x="5815069" y="2819856"/>
            <a:ext cx="452628" cy="452628"/>
          </a:xfrm>
          <a:prstGeom prst="rect">
            <a:avLst/>
          </a:prstGeom>
          <a:solidFill>
            <a:srgbClr val="D8D8D8"/>
          </a:solidFill>
          <a:ln>
            <a:noFill/>
          </a:ln>
        </p:spPr>
      </p:sp>
      <p:sp>
        <p:nvSpPr>
          <p:cNvPr id="275" name="Google Shape;275;p43"/>
          <p:cNvSpPr/>
          <p:nvPr>
            <p:ph idx="5" type="pic"/>
          </p:nvPr>
        </p:nvSpPr>
        <p:spPr>
          <a:xfrm>
            <a:off x="5815069" y="3929508"/>
            <a:ext cx="452628" cy="452628"/>
          </a:xfrm>
          <a:prstGeom prst="rect">
            <a:avLst/>
          </a:prstGeom>
          <a:solidFill>
            <a:srgbClr val="D8D8D8"/>
          </a:solidFill>
          <a:ln>
            <a:noFill/>
          </a:ln>
        </p:spPr>
      </p:sp>
      <p:sp>
        <p:nvSpPr>
          <p:cNvPr id="276" name="Google Shape;276;p43"/>
          <p:cNvSpPr txBox="1"/>
          <p:nvPr>
            <p:ph idx="1" type="body"/>
          </p:nvPr>
        </p:nvSpPr>
        <p:spPr>
          <a:xfrm>
            <a:off x="285750" y="1068036"/>
            <a:ext cx="4715184" cy="304468"/>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sz="1200"/>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7" name="Google Shape;277;p43"/>
          <p:cNvSpPr txBox="1"/>
          <p:nvPr>
            <p:ph idx="6" type="body"/>
          </p:nvPr>
        </p:nvSpPr>
        <p:spPr>
          <a:xfrm>
            <a:off x="285750" y="645544"/>
            <a:ext cx="4715184"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8" name="Google Shape;278;p43"/>
          <p:cNvSpPr txBox="1"/>
          <p:nvPr>
            <p:ph idx="7"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9" name="Google Shape;279;p43"/>
          <p:cNvSpPr txBox="1"/>
          <p:nvPr>
            <p:ph idx="8" type="body"/>
          </p:nvPr>
        </p:nvSpPr>
        <p:spPr>
          <a:xfrm>
            <a:off x="292615" y="2842083"/>
            <a:ext cx="2956214" cy="147845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0" name="Google Shape;280;p43"/>
          <p:cNvSpPr txBox="1"/>
          <p:nvPr>
            <p:ph idx="9" type="body"/>
          </p:nvPr>
        </p:nvSpPr>
        <p:spPr>
          <a:xfrm>
            <a:off x="285750" y="2347445"/>
            <a:ext cx="2956214" cy="49463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1" name="Google Shape;281;p43"/>
          <p:cNvSpPr txBox="1"/>
          <p:nvPr>
            <p:ph idx="13" type="body"/>
          </p:nvPr>
        </p:nvSpPr>
        <p:spPr>
          <a:xfrm>
            <a:off x="6482997" y="599402"/>
            <a:ext cx="2120674" cy="84124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2" name="Google Shape;282;p43"/>
          <p:cNvSpPr txBox="1"/>
          <p:nvPr>
            <p:ph idx="14" type="body"/>
          </p:nvPr>
        </p:nvSpPr>
        <p:spPr>
          <a:xfrm>
            <a:off x="6482997" y="1709867"/>
            <a:ext cx="2120674" cy="84124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3" name="Google Shape;283;p43"/>
          <p:cNvSpPr txBox="1"/>
          <p:nvPr>
            <p:ph idx="15" type="body"/>
          </p:nvPr>
        </p:nvSpPr>
        <p:spPr>
          <a:xfrm>
            <a:off x="6482996" y="2819856"/>
            <a:ext cx="2120674" cy="84124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4" name="Google Shape;284;p43"/>
          <p:cNvSpPr txBox="1"/>
          <p:nvPr>
            <p:ph idx="16" type="body"/>
          </p:nvPr>
        </p:nvSpPr>
        <p:spPr>
          <a:xfrm>
            <a:off x="6482996" y="3929508"/>
            <a:ext cx="2120674" cy="84124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5" name="Google Shape;285;p43"/>
          <p:cNvSpPr txBox="1"/>
          <p:nvPr>
            <p:ph idx="17" type="body"/>
          </p:nvPr>
        </p:nvSpPr>
        <p:spPr>
          <a:xfrm>
            <a:off x="285751" y="4857750"/>
            <a:ext cx="4286249"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6" name="Google Shape;286;p43"/>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7">
  <p:cSld name="Content-light-7">
    <p:spTree>
      <p:nvGrpSpPr>
        <p:cNvPr id="287" name="Shape 287"/>
        <p:cNvGrpSpPr/>
        <p:nvPr/>
      </p:nvGrpSpPr>
      <p:grpSpPr>
        <a:xfrm>
          <a:off x="0" y="0"/>
          <a:ext cx="0" cy="0"/>
          <a:chOff x="0" y="0"/>
          <a:chExt cx="0" cy="0"/>
        </a:xfrm>
      </p:grpSpPr>
      <p:sp>
        <p:nvSpPr>
          <p:cNvPr id="288" name="Google Shape;288;p44"/>
          <p:cNvSpPr txBox="1"/>
          <p:nvPr>
            <p:ph idx="1" type="body"/>
          </p:nvPr>
        </p:nvSpPr>
        <p:spPr>
          <a:xfrm>
            <a:off x="3475977" y="2069566"/>
            <a:ext cx="2567509" cy="287846"/>
          </a:xfrm>
          <a:prstGeom prst="rect">
            <a:avLst/>
          </a:prstGeom>
          <a:noFill/>
          <a:ln>
            <a:noFill/>
          </a:ln>
        </p:spPr>
        <p:txBody>
          <a:bodyPr anchorCtr="0" anchor="t" bIns="34275" lIns="0" spcFirstLastPara="1" rIns="68575" wrap="square" tIns="34275">
            <a:noAutofit/>
          </a:bodyPr>
          <a:lstStyle>
            <a:lvl1pPr indent="-228600" lvl="0" marL="457200" algn="r">
              <a:lnSpc>
                <a:spcPct val="120000"/>
              </a:lnSpc>
              <a:spcBef>
                <a:spcPts val="200"/>
              </a:spcBef>
              <a:spcAft>
                <a:spcPts val="0"/>
              </a:spcAft>
              <a:buClr>
                <a:schemeClr val="dk1"/>
              </a:buClr>
              <a:buSzPts val="1200"/>
              <a:buNone/>
              <a:defRPr b="0" i="0" sz="1200" u="none" cap="none" strike="noStrike">
                <a:solidFill>
                  <a:schemeClr val="dk1"/>
                </a:solidFill>
                <a:latin typeface="NTR"/>
                <a:ea typeface="NTR"/>
                <a:cs typeface="NTR"/>
                <a:sym typeface="NTR"/>
              </a:defRPr>
            </a:lvl1pPr>
            <a:lvl2pPr indent="-228600" lvl="1" marL="914400" algn="l">
              <a:lnSpc>
                <a:spcPct val="142857"/>
              </a:lnSpc>
              <a:spcBef>
                <a:spcPts val="400"/>
              </a:spcBef>
              <a:spcAft>
                <a:spcPts val="0"/>
              </a:spcAft>
              <a:buClr>
                <a:srgbClr val="000099"/>
              </a:buClr>
              <a:buSzPts val="1100"/>
              <a:buNone/>
              <a:defRPr b="0" i="0" sz="1100" u="none" cap="none" strike="noStrike">
                <a:solidFill>
                  <a:srgbClr val="000099"/>
                </a:solidFill>
                <a:latin typeface="NTR"/>
                <a:ea typeface="NTR"/>
                <a:cs typeface="NTR"/>
                <a:sym typeface="NTR"/>
              </a:defRPr>
            </a:lvl2pPr>
            <a:lvl3pPr indent="-298450" lvl="2" marL="1371600" algn="l">
              <a:lnSpc>
                <a:spcPct val="142857"/>
              </a:lnSpc>
              <a:spcBef>
                <a:spcPts val="400"/>
              </a:spcBef>
              <a:spcAft>
                <a:spcPts val="0"/>
              </a:spcAft>
              <a:buClr>
                <a:srgbClr val="000099"/>
              </a:buClr>
              <a:buSzPts val="1100"/>
              <a:buChar char="•"/>
              <a:defRPr b="0" i="0" sz="1100" u="none" cap="none" strike="noStrike">
                <a:solidFill>
                  <a:srgbClr val="000099"/>
                </a:solidFill>
                <a:latin typeface="NTR"/>
                <a:ea typeface="NTR"/>
                <a:cs typeface="NTR"/>
                <a:sym typeface="NT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9" name="Google Shape;289;p44"/>
          <p:cNvSpPr txBox="1"/>
          <p:nvPr>
            <p:ph idx="2" type="body"/>
          </p:nvPr>
        </p:nvSpPr>
        <p:spPr>
          <a:xfrm>
            <a:off x="3475976" y="4113794"/>
            <a:ext cx="2567513" cy="287846"/>
          </a:xfrm>
          <a:prstGeom prst="rect">
            <a:avLst/>
          </a:prstGeom>
          <a:noFill/>
          <a:ln>
            <a:noFill/>
          </a:ln>
        </p:spPr>
        <p:txBody>
          <a:bodyPr anchorCtr="0" anchor="t" bIns="34275" lIns="0" spcFirstLastPara="1" rIns="68575" wrap="square" tIns="34275">
            <a:noAutofit/>
          </a:bodyPr>
          <a:lstStyle>
            <a:lvl1pPr indent="-228600" lvl="0" marL="457200" algn="r">
              <a:lnSpc>
                <a:spcPct val="120000"/>
              </a:lnSpc>
              <a:spcBef>
                <a:spcPts val="200"/>
              </a:spcBef>
              <a:spcAft>
                <a:spcPts val="0"/>
              </a:spcAft>
              <a:buClr>
                <a:schemeClr val="dk1"/>
              </a:buClr>
              <a:buSzPts val="1200"/>
              <a:buNone/>
              <a:defRPr b="0" i="0" sz="1200" u="none" cap="none" strike="noStrike">
                <a:solidFill>
                  <a:schemeClr val="dk1"/>
                </a:solidFill>
                <a:latin typeface="NTR"/>
                <a:ea typeface="NTR"/>
                <a:cs typeface="NTR"/>
                <a:sym typeface="NTR"/>
              </a:defRPr>
            </a:lvl1pPr>
            <a:lvl2pPr indent="-228600" lvl="1" marL="914400" algn="l">
              <a:lnSpc>
                <a:spcPct val="142857"/>
              </a:lnSpc>
              <a:spcBef>
                <a:spcPts val="400"/>
              </a:spcBef>
              <a:spcAft>
                <a:spcPts val="0"/>
              </a:spcAft>
              <a:buClr>
                <a:srgbClr val="000099"/>
              </a:buClr>
              <a:buSzPts val="1100"/>
              <a:buNone/>
              <a:defRPr b="0" i="0" sz="1100" u="none" cap="none" strike="noStrike">
                <a:solidFill>
                  <a:srgbClr val="000099"/>
                </a:solidFill>
                <a:latin typeface="NTR"/>
                <a:ea typeface="NTR"/>
                <a:cs typeface="NTR"/>
                <a:sym typeface="NTR"/>
              </a:defRPr>
            </a:lvl2pPr>
            <a:lvl3pPr indent="-298450" lvl="2" marL="1371600" algn="l">
              <a:lnSpc>
                <a:spcPct val="142857"/>
              </a:lnSpc>
              <a:spcBef>
                <a:spcPts val="400"/>
              </a:spcBef>
              <a:spcAft>
                <a:spcPts val="0"/>
              </a:spcAft>
              <a:buClr>
                <a:srgbClr val="000099"/>
              </a:buClr>
              <a:buSzPts val="1100"/>
              <a:buChar char="•"/>
              <a:defRPr b="0" i="0" sz="1100" u="none" cap="none" strike="noStrike">
                <a:solidFill>
                  <a:srgbClr val="000099"/>
                </a:solidFill>
                <a:latin typeface="NTR"/>
                <a:ea typeface="NTR"/>
                <a:cs typeface="NTR"/>
                <a:sym typeface="NT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0" name="Google Shape;290;p44"/>
          <p:cNvSpPr txBox="1"/>
          <p:nvPr>
            <p:ph idx="3" type="body"/>
          </p:nvPr>
        </p:nvSpPr>
        <p:spPr>
          <a:xfrm>
            <a:off x="285750" y="910877"/>
            <a:ext cx="2506000" cy="1922636"/>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dk1"/>
              </a:buClr>
              <a:buSzPts val="3000"/>
              <a:buNone/>
              <a:defRPr b="0" i="0" sz="3000">
                <a:solidFill>
                  <a:schemeClr val="dk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1" name="Google Shape;291;p44"/>
          <p:cNvSpPr txBox="1"/>
          <p:nvPr>
            <p:ph idx="4" type="body"/>
          </p:nvPr>
        </p:nvSpPr>
        <p:spPr>
          <a:xfrm>
            <a:off x="3475975" y="1047452"/>
            <a:ext cx="2567508" cy="287846"/>
          </a:xfrm>
          <a:prstGeom prst="rect">
            <a:avLst/>
          </a:prstGeom>
          <a:noFill/>
          <a:ln>
            <a:noFill/>
          </a:ln>
        </p:spPr>
        <p:txBody>
          <a:bodyPr anchorCtr="0" anchor="t" bIns="34275" lIns="0" spcFirstLastPara="1" rIns="68575" wrap="square" tIns="34275">
            <a:noAutofit/>
          </a:bodyPr>
          <a:lstStyle>
            <a:lvl1pPr indent="-228600" lvl="0" marL="457200" algn="r">
              <a:lnSpc>
                <a:spcPct val="125000"/>
              </a:lnSpc>
              <a:spcBef>
                <a:spcPts val="0"/>
              </a:spcBef>
              <a:spcAft>
                <a:spcPts val="0"/>
              </a:spcAft>
              <a:buClr>
                <a:schemeClr val="dk1"/>
              </a:buClr>
              <a:buSzPts val="1200"/>
              <a:buNone/>
              <a:defRPr b="0" i="0" sz="1200">
                <a:solidFill>
                  <a:schemeClr val="dk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2" name="Google Shape;292;p44"/>
          <p:cNvSpPr txBox="1"/>
          <p:nvPr>
            <p:ph idx="5" type="body"/>
          </p:nvPr>
        </p:nvSpPr>
        <p:spPr>
          <a:xfrm>
            <a:off x="6305749" y="989663"/>
            <a:ext cx="2552494" cy="39614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3" name="Google Shape;293;p44"/>
          <p:cNvSpPr txBox="1"/>
          <p:nvPr>
            <p:ph idx="6" type="body"/>
          </p:nvPr>
        </p:nvSpPr>
        <p:spPr>
          <a:xfrm>
            <a:off x="6301985" y="2046096"/>
            <a:ext cx="2552494" cy="39614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4" name="Google Shape;294;p44"/>
          <p:cNvSpPr txBox="1"/>
          <p:nvPr>
            <p:ph idx="7" type="body"/>
          </p:nvPr>
        </p:nvSpPr>
        <p:spPr>
          <a:xfrm>
            <a:off x="3475975" y="3096642"/>
            <a:ext cx="2567509" cy="287846"/>
          </a:xfrm>
          <a:prstGeom prst="rect">
            <a:avLst/>
          </a:prstGeom>
          <a:noFill/>
          <a:ln>
            <a:noFill/>
          </a:ln>
        </p:spPr>
        <p:txBody>
          <a:bodyPr anchorCtr="0" anchor="t" bIns="34275" lIns="0" spcFirstLastPara="1" rIns="68575" wrap="square" tIns="34275">
            <a:noAutofit/>
          </a:bodyPr>
          <a:lstStyle>
            <a:lvl1pPr indent="-228600" lvl="0" marL="457200" algn="r">
              <a:lnSpc>
                <a:spcPct val="120000"/>
              </a:lnSpc>
              <a:spcBef>
                <a:spcPts val="200"/>
              </a:spcBef>
              <a:spcAft>
                <a:spcPts val="0"/>
              </a:spcAft>
              <a:buClr>
                <a:schemeClr val="dk1"/>
              </a:buClr>
              <a:buSzPts val="1200"/>
              <a:buNone/>
              <a:defRPr b="0" i="0" sz="1200" u="none" cap="none" strike="noStrike">
                <a:solidFill>
                  <a:schemeClr val="dk1"/>
                </a:solidFill>
                <a:latin typeface="NTR"/>
                <a:ea typeface="NTR"/>
                <a:cs typeface="NTR"/>
                <a:sym typeface="NTR"/>
              </a:defRPr>
            </a:lvl1pPr>
            <a:lvl2pPr indent="-228600" lvl="1" marL="914400" algn="l">
              <a:lnSpc>
                <a:spcPct val="142857"/>
              </a:lnSpc>
              <a:spcBef>
                <a:spcPts val="400"/>
              </a:spcBef>
              <a:spcAft>
                <a:spcPts val="0"/>
              </a:spcAft>
              <a:buClr>
                <a:srgbClr val="000099"/>
              </a:buClr>
              <a:buSzPts val="1100"/>
              <a:buNone/>
              <a:defRPr b="0" i="0" sz="1100" u="none" cap="none" strike="noStrike">
                <a:solidFill>
                  <a:srgbClr val="000099"/>
                </a:solidFill>
                <a:latin typeface="NTR"/>
                <a:ea typeface="NTR"/>
                <a:cs typeface="NTR"/>
                <a:sym typeface="NTR"/>
              </a:defRPr>
            </a:lvl2pPr>
            <a:lvl3pPr indent="-298450" lvl="2" marL="1371600" algn="l">
              <a:lnSpc>
                <a:spcPct val="142857"/>
              </a:lnSpc>
              <a:spcBef>
                <a:spcPts val="400"/>
              </a:spcBef>
              <a:spcAft>
                <a:spcPts val="0"/>
              </a:spcAft>
              <a:buClr>
                <a:srgbClr val="000099"/>
              </a:buClr>
              <a:buSzPts val="1100"/>
              <a:buChar char="•"/>
              <a:defRPr b="0" i="0" sz="1100" u="none" cap="none" strike="noStrike">
                <a:solidFill>
                  <a:srgbClr val="000099"/>
                </a:solidFill>
                <a:latin typeface="NTR"/>
                <a:ea typeface="NTR"/>
                <a:cs typeface="NTR"/>
                <a:sym typeface="NT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5" name="Google Shape;295;p44"/>
          <p:cNvSpPr txBox="1"/>
          <p:nvPr>
            <p:ph idx="8" type="body"/>
          </p:nvPr>
        </p:nvSpPr>
        <p:spPr>
          <a:xfrm>
            <a:off x="6301984" y="3073172"/>
            <a:ext cx="2552494" cy="39614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6" name="Google Shape;296;p44"/>
          <p:cNvSpPr txBox="1"/>
          <p:nvPr>
            <p:ph idx="9" type="body"/>
          </p:nvPr>
        </p:nvSpPr>
        <p:spPr>
          <a:xfrm>
            <a:off x="6305756" y="4083171"/>
            <a:ext cx="2552494" cy="39614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7" name="Google Shape;297;p44"/>
          <p:cNvSpPr txBox="1"/>
          <p:nvPr>
            <p:ph idx="1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8" name="Google Shape;298;p44"/>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8">
  <p:cSld name="Content-light-8">
    <p:spTree>
      <p:nvGrpSpPr>
        <p:cNvPr id="299" name="Shape 299"/>
        <p:cNvGrpSpPr/>
        <p:nvPr/>
      </p:nvGrpSpPr>
      <p:grpSpPr>
        <a:xfrm>
          <a:off x="0" y="0"/>
          <a:ext cx="0" cy="0"/>
          <a:chOff x="0" y="0"/>
          <a:chExt cx="0" cy="0"/>
        </a:xfrm>
      </p:grpSpPr>
      <p:sp>
        <p:nvSpPr>
          <p:cNvPr id="300" name="Google Shape;300;p45"/>
          <p:cNvSpPr/>
          <p:nvPr>
            <p:ph idx="2" type="pic"/>
          </p:nvPr>
        </p:nvSpPr>
        <p:spPr>
          <a:xfrm>
            <a:off x="0" y="0"/>
            <a:ext cx="3310303" cy="5143500"/>
          </a:xfrm>
          <a:prstGeom prst="rect">
            <a:avLst/>
          </a:prstGeom>
          <a:solidFill>
            <a:srgbClr val="D8D8D8"/>
          </a:solidFill>
          <a:ln>
            <a:noFill/>
          </a:ln>
        </p:spPr>
      </p:sp>
      <p:sp>
        <p:nvSpPr>
          <p:cNvPr id="301" name="Google Shape;301;p45"/>
          <p:cNvSpPr txBox="1"/>
          <p:nvPr>
            <p:ph idx="1" type="body"/>
          </p:nvPr>
        </p:nvSpPr>
        <p:spPr>
          <a:xfrm>
            <a:off x="3851754" y="1636318"/>
            <a:ext cx="4716803" cy="370285"/>
          </a:xfrm>
          <a:prstGeom prst="rect">
            <a:avLst/>
          </a:prstGeom>
          <a:noFill/>
          <a:ln>
            <a:noFill/>
          </a:ln>
        </p:spPr>
        <p:txBody>
          <a:bodyPr anchorCtr="0" anchor="t" bIns="34275" lIns="0" spcFirstLastPara="1" rIns="68575" wrap="square" tIns="34275">
            <a:noAutofit/>
          </a:bodyPr>
          <a:lstStyle>
            <a:lvl1pPr indent="-228600" lvl="0" marL="457200" algn="l">
              <a:lnSpc>
                <a:spcPct val="111111"/>
              </a:lnSpc>
              <a:spcBef>
                <a:spcPts val="800"/>
              </a:spcBef>
              <a:spcAft>
                <a:spcPts val="0"/>
              </a:spcAft>
              <a:buClr>
                <a:srgbClr val="272727"/>
              </a:buClr>
              <a:buSzPts val="1400"/>
              <a:buNone/>
              <a:defRPr sz="1400">
                <a:solidFill>
                  <a:srgbClr val="272727"/>
                </a:solidFill>
              </a:defRPr>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2" name="Google Shape;302;p45"/>
          <p:cNvSpPr txBox="1"/>
          <p:nvPr>
            <p:ph idx="3" type="body"/>
          </p:nvPr>
        </p:nvSpPr>
        <p:spPr>
          <a:xfrm>
            <a:off x="3851753" y="2505997"/>
            <a:ext cx="4716803" cy="370285"/>
          </a:xfrm>
          <a:prstGeom prst="rect">
            <a:avLst/>
          </a:prstGeom>
          <a:noFill/>
          <a:ln>
            <a:noFill/>
          </a:ln>
        </p:spPr>
        <p:txBody>
          <a:bodyPr anchorCtr="0" anchor="t" bIns="34275" lIns="0" spcFirstLastPara="1" rIns="68575" wrap="square" tIns="34275">
            <a:noAutofit/>
          </a:bodyPr>
          <a:lstStyle>
            <a:lvl1pPr indent="-228600" lvl="0" marL="457200" algn="l">
              <a:lnSpc>
                <a:spcPct val="111111"/>
              </a:lnSpc>
              <a:spcBef>
                <a:spcPts val="800"/>
              </a:spcBef>
              <a:spcAft>
                <a:spcPts val="0"/>
              </a:spcAft>
              <a:buClr>
                <a:srgbClr val="272727"/>
              </a:buClr>
              <a:buSzPts val="1400"/>
              <a:buNone/>
              <a:defRPr sz="1400">
                <a:solidFill>
                  <a:srgbClr val="272727"/>
                </a:solidFill>
              </a:defRPr>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3" name="Google Shape;303;p45"/>
          <p:cNvSpPr txBox="1"/>
          <p:nvPr>
            <p:ph idx="4" type="body"/>
          </p:nvPr>
        </p:nvSpPr>
        <p:spPr>
          <a:xfrm>
            <a:off x="3851753" y="3375676"/>
            <a:ext cx="4716802" cy="370285"/>
          </a:xfrm>
          <a:prstGeom prst="rect">
            <a:avLst/>
          </a:prstGeom>
          <a:noFill/>
          <a:ln>
            <a:noFill/>
          </a:ln>
        </p:spPr>
        <p:txBody>
          <a:bodyPr anchorCtr="0" anchor="t" bIns="34275" lIns="0" spcFirstLastPara="1" rIns="68575" wrap="square" tIns="34275">
            <a:noAutofit/>
          </a:bodyPr>
          <a:lstStyle>
            <a:lvl1pPr indent="-228600" lvl="0" marL="457200" algn="l">
              <a:lnSpc>
                <a:spcPct val="111111"/>
              </a:lnSpc>
              <a:spcBef>
                <a:spcPts val="800"/>
              </a:spcBef>
              <a:spcAft>
                <a:spcPts val="0"/>
              </a:spcAft>
              <a:buClr>
                <a:srgbClr val="272727"/>
              </a:buClr>
              <a:buSzPts val="1400"/>
              <a:buNone/>
              <a:defRPr sz="1400">
                <a:solidFill>
                  <a:srgbClr val="272727"/>
                </a:solidFill>
              </a:defRPr>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4" name="Google Shape;304;p45"/>
          <p:cNvSpPr txBox="1"/>
          <p:nvPr>
            <p:ph idx="5" type="body"/>
          </p:nvPr>
        </p:nvSpPr>
        <p:spPr>
          <a:xfrm>
            <a:off x="3851753" y="4245355"/>
            <a:ext cx="4716802" cy="370285"/>
          </a:xfrm>
          <a:prstGeom prst="rect">
            <a:avLst/>
          </a:prstGeom>
          <a:noFill/>
          <a:ln>
            <a:noFill/>
          </a:ln>
        </p:spPr>
        <p:txBody>
          <a:bodyPr anchorCtr="0" anchor="t" bIns="34275" lIns="0" spcFirstLastPara="1" rIns="68575" wrap="square" tIns="34275">
            <a:noAutofit/>
          </a:bodyPr>
          <a:lstStyle>
            <a:lvl1pPr indent="-228600" lvl="0" marL="457200" algn="l">
              <a:lnSpc>
                <a:spcPct val="111111"/>
              </a:lnSpc>
              <a:spcBef>
                <a:spcPts val="800"/>
              </a:spcBef>
              <a:spcAft>
                <a:spcPts val="0"/>
              </a:spcAft>
              <a:buClr>
                <a:srgbClr val="272727"/>
              </a:buClr>
              <a:buSzPts val="1400"/>
              <a:buNone/>
              <a:defRPr sz="1400">
                <a:solidFill>
                  <a:srgbClr val="272727"/>
                </a:solidFill>
              </a:defRPr>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5" name="Google Shape;305;p45"/>
          <p:cNvSpPr txBox="1"/>
          <p:nvPr>
            <p:ph idx="6" type="body"/>
          </p:nvPr>
        </p:nvSpPr>
        <p:spPr>
          <a:xfrm>
            <a:off x="285750" y="570000"/>
            <a:ext cx="2506000" cy="1922636"/>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6" name="Google Shape;306;p45"/>
          <p:cNvSpPr txBox="1"/>
          <p:nvPr>
            <p:ph idx="7" type="body"/>
          </p:nvPr>
        </p:nvSpPr>
        <p:spPr>
          <a:xfrm>
            <a:off x="3851753" y="761368"/>
            <a:ext cx="4716802" cy="314042"/>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7" name="Google Shape;307;p45"/>
          <p:cNvSpPr txBox="1"/>
          <p:nvPr>
            <p:ph idx="8" type="body"/>
          </p:nvPr>
        </p:nvSpPr>
        <p:spPr>
          <a:xfrm>
            <a:off x="3851752" y="574642"/>
            <a:ext cx="2834797"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8" name="Google Shape;308;p45"/>
          <p:cNvSpPr txBox="1"/>
          <p:nvPr>
            <p:ph idx="9" type="body"/>
          </p:nvPr>
        </p:nvSpPr>
        <p:spPr>
          <a:xfrm>
            <a:off x="3851753" y="1454525"/>
            <a:ext cx="2834797"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9" name="Google Shape;309;p45"/>
          <p:cNvSpPr txBox="1"/>
          <p:nvPr>
            <p:ph idx="13" type="body"/>
          </p:nvPr>
        </p:nvSpPr>
        <p:spPr>
          <a:xfrm>
            <a:off x="3851753" y="2324204"/>
            <a:ext cx="2834797"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0" name="Google Shape;310;p45"/>
          <p:cNvSpPr txBox="1"/>
          <p:nvPr>
            <p:ph idx="14" type="body"/>
          </p:nvPr>
        </p:nvSpPr>
        <p:spPr>
          <a:xfrm>
            <a:off x="3851753" y="3192356"/>
            <a:ext cx="2834797"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1" name="Google Shape;311;p45"/>
          <p:cNvSpPr txBox="1"/>
          <p:nvPr>
            <p:ph idx="15" type="body"/>
          </p:nvPr>
        </p:nvSpPr>
        <p:spPr>
          <a:xfrm>
            <a:off x="3851753" y="4064855"/>
            <a:ext cx="2834797"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2" name="Google Shape;312;p45"/>
          <p:cNvSpPr txBox="1"/>
          <p:nvPr>
            <p:ph idx="16" type="body"/>
          </p:nvPr>
        </p:nvSpPr>
        <p:spPr>
          <a:xfrm>
            <a:off x="3851752" y="4857750"/>
            <a:ext cx="4716802"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3" name="Google Shape;313;p45"/>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10">
  <p:cSld name="Content-light-10">
    <p:spTree>
      <p:nvGrpSpPr>
        <p:cNvPr id="314" name="Shape 314"/>
        <p:cNvGrpSpPr/>
        <p:nvPr/>
      </p:nvGrpSpPr>
      <p:grpSpPr>
        <a:xfrm>
          <a:off x="0" y="0"/>
          <a:ext cx="0" cy="0"/>
          <a:chOff x="0" y="0"/>
          <a:chExt cx="0" cy="0"/>
        </a:xfrm>
      </p:grpSpPr>
      <p:sp>
        <p:nvSpPr>
          <p:cNvPr id="315" name="Google Shape;315;p46"/>
          <p:cNvSpPr/>
          <p:nvPr>
            <p:ph idx="2" type="pic"/>
          </p:nvPr>
        </p:nvSpPr>
        <p:spPr>
          <a:xfrm>
            <a:off x="0" y="0"/>
            <a:ext cx="3310303" cy="5143500"/>
          </a:xfrm>
          <a:prstGeom prst="rect">
            <a:avLst/>
          </a:prstGeom>
          <a:solidFill>
            <a:srgbClr val="D8D8D8"/>
          </a:solidFill>
          <a:ln>
            <a:noFill/>
          </a:ln>
        </p:spPr>
      </p:sp>
      <p:sp>
        <p:nvSpPr>
          <p:cNvPr id="316" name="Google Shape;316;p46"/>
          <p:cNvSpPr txBox="1"/>
          <p:nvPr>
            <p:ph idx="1" type="body"/>
          </p:nvPr>
        </p:nvSpPr>
        <p:spPr>
          <a:xfrm>
            <a:off x="285750" y="645544"/>
            <a:ext cx="2171700" cy="883899"/>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lt1"/>
              </a:buClr>
              <a:buSzPts val="2400"/>
              <a:buNone/>
              <a:defRPr b="0" i="0" sz="2400">
                <a:solidFill>
                  <a:schemeClr val="lt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7" name="Google Shape;317;p46"/>
          <p:cNvSpPr txBox="1"/>
          <p:nvPr>
            <p:ph idx="3"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8" name="Google Shape;318;p46"/>
          <p:cNvSpPr txBox="1"/>
          <p:nvPr>
            <p:ph idx="4" type="body"/>
          </p:nvPr>
        </p:nvSpPr>
        <p:spPr>
          <a:xfrm>
            <a:off x="4021282" y="661985"/>
            <a:ext cx="491785" cy="314042"/>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2100"/>
              <a:buNone/>
              <a:defRPr sz="21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9" name="Google Shape;319;p46"/>
          <p:cNvSpPr txBox="1"/>
          <p:nvPr>
            <p:ph idx="5" type="body"/>
          </p:nvPr>
        </p:nvSpPr>
        <p:spPr>
          <a:xfrm>
            <a:off x="4672635" y="665385"/>
            <a:ext cx="3143112"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800"/>
              <a:buNone/>
              <a:defRPr b="0" i="0" sz="8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0" name="Google Shape;320;p46"/>
          <p:cNvSpPr txBox="1"/>
          <p:nvPr>
            <p:ph idx="6" type="body"/>
          </p:nvPr>
        </p:nvSpPr>
        <p:spPr>
          <a:xfrm>
            <a:off x="4672635" y="936765"/>
            <a:ext cx="3143112" cy="945065"/>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1" name="Google Shape;321;p46"/>
          <p:cNvSpPr txBox="1"/>
          <p:nvPr>
            <p:ph idx="7" type="body"/>
          </p:nvPr>
        </p:nvSpPr>
        <p:spPr>
          <a:xfrm>
            <a:off x="4672635" y="2024546"/>
            <a:ext cx="3143112"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800"/>
              <a:buNone/>
              <a:defRPr b="0" i="0" sz="8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2" name="Google Shape;322;p46"/>
          <p:cNvSpPr txBox="1"/>
          <p:nvPr>
            <p:ph idx="8" type="body"/>
          </p:nvPr>
        </p:nvSpPr>
        <p:spPr>
          <a:xfrm>
            <a:off x="4672635" y="2295926"/>
            <a:ext cx="3143112" cy="945065"/>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3" name="Google Shape;323;p46"/>
          <p:cNvSpPr txBox="1"/>
          <p:nvPr>
            <p:ph idx="9" type="body"/>
          </p:nvPr>
        </p:nvSpPr>
        <p:spPr>
          <a:xfrm>
            <a:off x="4672635" y="3401613"/>
            <a:ext cx="3143112"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800"/>
              <a:buNone/>
              <a:defRPr b="0" i="0" sz="8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4" name="Google Shape;324;p46"/>
          <p:cNvSpPr txBox="1"/>
          <p:nvPr>
            <p:ph idx="13" type="body"/>
          </p:nvPr>
        </p:nvSpPr>
        <p:spPr>
          <a:xfrm>
            <a:off x="4672635" y="3672993"/>
            <a:ext cx="3143112" cy="945064"/>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5" name="Google Shape;325;p46"/>
          <p:cNvSpPr txBox="1"/>
          <p:nvPr>
            <p:ph idx="14" type="body"/>
          </p:nvPr>
        </p:nvSpPr>
        <p:spPr>
          <a:xfrm>
            <a:off x="4021282" y="2024546"/>
            <a:ext cx="491785" cy="314042"/>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2100"/>
              <a:buNone/>
              <a:defRPr sz="21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6" name="Google Shape;326;p46"/>
          <p:cNvSpPr txBox="1"/>
          <p:nvPr>
            <p:ph idx="15" type="body"/>
          </p:nvPr>
        </p:nvSpPr>
        <p:spPr>
          <a:xfrm>
            <a:off x="4021282" y="3401613"/>
            <a:ext cx="491785" cy="314042"/>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2100"/>
              <a:buNone/>
              <a:defRPr sz="21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7" name="Google Shape;327;p46"/>
          <p:cNvSpPr txBox="1"/>
          <p:nvPr>
            <p:ph idx="16" type="body"/>
          </p:nvPr>
        </p:nvSpPr>
        <p:spPr>
          <a:xfrm>
            <a:off x="4572000" y="4857750"/>
            <a:ext cx="3794465"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8" name="Google Shape;328;p46"/>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11">
  <p:cSld name="Content-light-11">
    <p:spTree>
      <p:nvGrpSpPr>
        <p:cNvPr id="329" name="Shape 329"/>
        <p:cNvGrpSpPr/>
        <p:nvPr/>
      </p:nvGrpSpPr>
      <p:grpSpPr>
        <a:xfrm>
          <a:off x="0" y="0"/>
          <a:ext cx="0" cy="0"/>
          <a:chOff x="0" y="0"/>
          <a:chExt cx="0" cy="0"/>
        </a:xfrm>
      </p:grpSpPr>
      <p:sp>
        <p:nvSpPr>
          <p:cNvPr id="330" name="Google Shape;330;p47"/>
          <p:cNvSpPr/>
          <p:nvPr/>
        </p:nvSpPr>
        <p:spPr>
          <a:xfrm>
            <a:off x="0" y="0"/>
            <a:ext cx="3672872" cy="5143500"/>
          </a:xfrm>
          <a:prstGeom prst="rect">
            <a:avLst/>
          </a:prstGeom>
          <a:solidFill>
            <a:srgbClr val="020247"/>
          </a:solidFill>
          <a:ln>
            <a:noFill/>
          </a:ln>
        </p:spPr>
        <p:txBody>
          <a:bodyPr anchorCtr="0" anchor="ctr" bIns="34275" lIns="68575" spcFirstLastPara="1" rIns="68575" wrap="square" tIns="34275">
            <a:noAutofit/>
          </a:bodyPr>
          <a:lstStyle/>
          <a:p>
            <a:pPr indent="0" lvl="0" marL="0" marR="0" rtl="0" algn="ctr">
              <a:lnSpc>
                <a:spcPct val="110000"/>
              </a:lnSpc>
              <a:spcBef>
                <a:spcPts val="0"/>
              </a:spcBef>
              <a:spcAft>
                <a:spcPts val="0"/>
              </a:spcAft>
              <a:buClr>
                <a:srgbClr val="272727"/>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331" name="Google Shape;331;p47"/>
          <p:cNvSpPr txBox="1"/>
          <p:nvPr>
            <p:ph idx="1" type="body"/>
          </p:nvPr>
        </p:nvSpPr>
        <p:spPr>
          <a:xfrm>
            <a:off x="285750" y="1068036"/>
            <a:ext cx="3257550" cy="304468"/>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1200"/>
              <a:buNone/>
              <a:defRPr sz="1200">
                <a:solidFill>
                  <a:schemeClr val="lt1"/>
                </a:solidFill>
              </a:defRPr>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2" name="Google Shape;332;p47"/>
          <p:cNvSpPr txBox="1"/>
          <p:nvPr>
            <p:ph idx="2" type="body"/>
          </p:nvPr>
        </p:nvSpPr>
        <p:spPr>
          <a:xfrm>
            <a:off x="285750" y="645544"/>
            <a:ext cx="325755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lt1"/>
              </a:buClr>
              <a:buSzPts val="2400"/>
              <a:buNone/>
              <a:defRPr b="0" i="0" sz="2400">
                <a:solidFill>
                  <a:schemeClr val="lt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3" name="Google Shape;333;p47"/>
          <p:cNvSpPr txBox="1"/>
          <p:nvPr>
            <p:ph idx="3"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4" name="Google Shape;334;p47"/>
          <p:cNvSpPr txBox="1"/>
          <p:nvPr>
            <p:ph idx="4" type="body"/>
          </p:nvPr>
        </p:nvSpPr>
        <p:spPr>
          <a:xfrm>
            <a:off x="292615" y="2842083"/>
            <a:ext cx="2956214" cy="147845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5" name="Google Shape;335;p47"/>
          <p:cNvSpPr txBox="1"/>
          <p:nvPr>
            <p:ph idx="5" type="body"/>
          </p:nvPr>
        </p:nvSpPr>
        <p:spPr>
          <a:xfrm>
            <a:off x="285750" y="2347445"/>
            <a:ext cx="2956214" cy="49463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6" name="Google Shape;336;p47"/>
          <p:cNvSpPr txBox="1"/>
          <p:nvPr>
            <p:ph idx="6" type="body"/>
          </p:nvPr>
        </p:nvSpPr>
        <p:spPr>
          <a:xfrm>
            <a:off x="4208377" y="645544"/>
            <a:ext cx="3278299" cy="673640"/>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800"/>
              <a:buNone/>
              <a:defRPr sz="1800">
                <a:solidFill>
                  <a:schemeClr val="dk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7" name="Google Shape;337;p47"/>
          <p:cNvSpPr txBox="1"/>
          <p:nvPr>
            <p:ph idx="7" type="body"/>
          </p:nvPr>
        </p:nvSpPr>
        <p:spPr>
          <a:xfrm>
            <a:off x="4208377" y="1694665"/>
            <a:ext cx="1578775" cy="6736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8" name="Google Shape;338;p47"/>
          <p:cNvSpPr txBox="1"/>
          <p:nvPr>
            <p:ph idx="8" type="body"/>
          </p:nvPr>
        </p:nvSpPr>
        <p:spPr>
          <a:xfrm>
            <a:off x="6380662" y="1694665"/>
            <a:ext cx="1578776" cy="6736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9" name="Google Shape;339;p47"/>
          <p:cNvSpPr txBox="1"/>
          <p:nvPr>
            <p:ph idx="9" type="body"/>
          </p:nvPr>
        </p:nvSpPr>
        <p:spPr>
          <a:xfrm>
            <a:off x="4208377" y="2552173"/>
            <a:ext cx="1578775" cy="6736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0" name="Google Shape;340;p47"/>
          <p:cNvSpPr txBox="1"/>
          <p:nvPr>
            <p:ph idx="13" type="body"/>
          </p:nvPr>
        </p:nvSpPr>
        <p:spPr>
          <a:xfrm>
            <a:off x="6380662" y="2552173"/>
            <a:ext cx="1578776" cy="6736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1" name="Google Shape;341;p47"/>
          <p:cNvSpPr txBox="1"/>
          <p:nvPr>
            <p:ph idx="14" type="body"/>
          </p:nvPr>
        </p:nvSpPr>
        <p:spPr>
          <a:xfrm>
            <a:off x="4208377" y="3622298"/>
            <a:ext cx="1578775" cy="6736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2" name="Google Shape;342;p47"/>
          <p:cNvSpPr txBox="1"/>
          <p:nvPr>
            <p:ph idx="15" type="body"/>
          </p:nvPr>
        </p:nvSpPr>
        <p:spPr>
          <a:xfrm>
            <a:off x="6380662" y="3622298"/>
            <a:ext cx="1578776" cy="6736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3" name="Google Shape;343;p47"/>
          <p:cNvSpPr txBox="1"/>
          <p:nvPr>
            <p:ph idx="16" type="body"/>
          </p:nvPr>
        </p:nvSpPr>
        <p:spPr>
          <a:xfrm>
            <a:off x="4208376" y="4857750"/>
            <a:ext cx="4351456"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4" name="Google Shape;344;p47"/>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14">
  <p:cSld name="Content-light-14">
    <p:bg>
      <p:bgPr>
        <a:solidFill>
          <a:srgbClr val="020247"/>
        </a:solidFill>
      </p:bgPr>
    </p:bg>
    <p:spTree>
      <p:nvGrpSpPr>
        <p:cNvPr id="345" name="Shape 345"/>
        <p:cNvGrpSpPr/>
        <p:nvPr/>
      </p:nvGrpSpPr>
      <p:grpSpPr>
        <a:xfrm>
          <a:off x="0" y="0"/>
          <a:ext cx="0" cy="0"/>
          <a:chOff x="0" y="0"/>
          <a:chExt cx="0" cy="0"/>
        </a:xfrm>
      </p:grpSpPr>
      <p:sp>
        <p:nvSpPr>
          <p:cNvPr id="346" name="Google Shape;346;p48"/>
          <p:cNvSpPr/>
          <p:nvPr>
            <p:ph idx="2" type="pic"/>
          </p:nvPr>
        </p:nvSpPr>
        <p:spPr>
          <a:xfrm>
            <a:off x="6172531" y="645544"/>
            <a:ext cx="2696449" cy="2201780"/>
          </a:xfrm>
          <a:prstGeom prst="roundRect">
            <a:avLst>
              <a:gd fmla="val 9142" name="adj"/>
            </a:avLst>
          </a:prstGeom>
          <a:solidFill>
            <a:srgbClr val="D8D8D8"/>
          </a:solidFill>
          <a:ln>
            <a:noFill/>
          </a:ln>
        </p:spPr>
      </p:sp>
      <p:sp>
        <p:nvSpPr>
          <p:cNvPr id="347" name="Google Shape;347;p48"/>
          <p:cNvSpPr/>
          <p:nvPr>
            <p:ph idx="3" type="pic"/>
          </p:nvPr>
        </p:nvSpPr>
        <p:spPr>
          <a:xfrm>
            <a:off x="3238505" y="645544"/>
            <a:ext cx="2696449" cy="2201780"/>
          </a:xfrm>
          <a:prstGeom prst="roundRect">
            <a:avLst>
              <a:gd fmla="val 9142" name="adj"/>
            </a:avLst>
          </a:prstGeom>
          <a:solidFill>
            <a:srgbClr val="D8D8D8"/>
          </a:solidFill>
          <a:ln>
            <a:noFill/>
          </a:ln>
        </p:spPr>
      </p:sp>
      <p:sp>
        <p:nvSpPr>
          <p:cNvPr id="348" name="Google Shape;348;p48"/>
          <p:cNvSpPr txBox="1"/>
          <p:nvPr>
            <p:ph idx="1" type="body"/>
          </p:nvPr>
        </p:nvSpPr>
        <p:spPr>
          <a:xfrm>
            <a:off x="285751" y="645543"/>
            <a:ext cx="2500714" cy="2201779"/>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9" name="Google Shape;349;p48"/>
          <p:cNvSpPr txBox="1"/>
          <p:nvPr>
            <p:ph idx="4" type="body"/>
          </p:nvPr>
        </p:nvSpPr>
        <p:spPr>
          <a:xfrm>
            <a:off x="3238505" y="3079578"/>
            <a:ext cx="2311174" cy="294312"/>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1200"/>
              <a:buNone/>
              <a:defRPr b="0" i="0" sz="12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0" name="Google Shape;350;p48"/>
          <p:cNvSpPr txBox="1"/>
          <p:nvPr>
            <p:ph idx="5" type="body"/>
          </p:nvPr>
        </p:nvSpPr>
        <p:spPr>
          <a:xfrm>
            <a:off x="3238505" y="3384502"/>
            <a:ext cx="2311174" cy="663523"/>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1" name="Google Shape;351;p48"/>
          <p:cNvSpPr txBox="1"/>
          <p:nvPr>
            <p:ph idx="6" type="body"/>
          </p:nvPr>
        </p:nvSpPr>
        <p:spPr>
          <a:xfrm>
            <a:off x="6172531" y="3079578"/>
            <a:ext cx="2311174" cy="294312"/>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1200"/>
              <a:buNone/>
              <a:defRPr b="0" i="0" sz="12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2" name="Google Shape;352;p48"/>
          <p:cNvSpPr txBox="1"/>
          <p:nvPr>
            <p:ph idx="7" type="body"/>
          </p:nvPr>
        </p:nvSpPr>
        <p:spPr>
          <a:xfrm>
            <a:off x="6172531" y="3384502"/>
            <a:ext cx="2311174" cy="663523"/>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3" name="Google Shape;353;p48"/>
          <p:cNvSpPr txBox="1"/>
          <p:nvPr>
            <p:ph idx="8"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4" name="Google Shape;354;p48"/>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15">
  <p:cSld name="Content-light-15">
    <p:bg>
      <p:bgPr>
        <a:solidFill>
          <a:srgbClr val="020247"/>
        </a:solidFill>
      </p:bgPr>
    </p:bg>
    <p:spTree>
      <p:nvGrpSpPr>
        <p:cNvPr id="355" name="Shape 355"/>
        <p:cNvGrpSpPr/>
        <p:nvPr/>
      </p:nvGrpSpPr>
      <p:grpSpPr>
        <a:xfrm>
          <a:off x="0" y="0"/>
          <a:ext cx="0" cy="0"/>
          <a:chOff x="0" y="0"/>
          <a:chExt cx="0" cy="0"/>
        </a:xfrm>
      </p:grpSpPr>
      <p:sp>
        <p:nvSpPr>
          <p:cNvPr id="356" name="Google Shape;356;p49"/>
          <p:cNvSpPr/>
          <p:nvPr>
            <p:ph idx="2" type="pic"/>
          </p:nvPr>
        </p:nvSpPr>
        <p:spPr>
          <a:xfrm>
            <a:off x="6172531" y="645544"/>
            <a:ext cx="2696449" cy="2201780"/>
          </a:xfrm>
          <a:prstGeom prst="roundRect">
            <a:avLst>
              <a:gd fmla="val 9142" name="adj"/>
            </a:avLst>
          </a:prstGeom>
          <a:solidFill>
            <a:srgbClr val="D8D8D8"/>
          </a:solidFill>
          <a:ln>
            <a:noFill/>
          </a:ln>
        </p:spPr>
      </p:sp>
      <p:sp>
        <p:nvSpPr>
          <p:cNvPr id="357" name="Google Shape;357;p49"/>
          <p:cNvSpPr/>
          <p:nvPr>
            <p:ph idx="3" type="pic"/>
          </p:nvPr>
        </p:nvSpPr>
        <p:spPr>
          <a:xfrm>
            <a:off x="3238505" y="645544"/>
            <a:ext cx="2696449" cy="2201780"/>
          </a:xfrm>
          <a:prstGeom prst="roundRect">
            <a:avLst>
              <a:gd fmla="val 9142" name="adj"/>
            </a:avLst>
          </a:prstGeom>
          <a:solidFill>
            <a:srgbClr val="D8D8D8"/>
          </a:solidFill>
          <a:ln>
            <a:noFill/>
          </a:ln>
        </p:spPr>
      </p:sp>
      <p:sp>
        <p:nvSpPr>
          <p:cNvPr id="358" name="Google Shape;358;p49"/>
          <p:cNvSpPr txBox="1"/>
          <p:nvPr>
            <p:ph idx="1" type="body"/>
          </p:nvPr>
        </p:nvSpPr>
        <p:spPr>
          <a:xfrm>
            <a:off x="3238505" y="3079578"/>
            <a:ext cx="2311174" cy="294312"/>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1200"/>
              <a:buNone/>
              <a:defRPr b="0" i="0" sz="12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9" name="Google Shape;359;p49"/>
          <p:cNvSpPr txBox="1"/>
          <p:nvPr>
            <p:ph idx="4" type="body"/>
          </p:nvPr>
        </p:nvSpPr>
        <p:spPr>
          <a:xfrm>
            <a:off x="3238505" y="3384502"/>
            <a:ext cx="2311174" cy="663523"/>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0" name="Google Shape;360;p49"/>
          <p:cNvSpPr txBox="1"/>
          <p:nvPr>
            <p:ph idx="5" type="body"/>
          </p:nvPr>
        </p:nvSpPr>
        <p:spPr>
          <a:xfrm>
            <a:off x="6172531" y="3079578"/>
            <a:ext cx="2311174" cy="294312"/>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1200"/>
              <a:buNone/>
              <a:defRPr b="0" i="0" sz="12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1" name="Google Shape;361;p49"/>
          <p:cNvSpPr txBox="1"/>
          <p:nvPr>
            <p:ph idx="6" type="body"/>
          </p:nvPr>
        </p:nvSpPr>
        <p:spPr>
          <a:xfrm>
            <a:off x="6172531" y="3384502"/>
            <a:ext cx="2311174" cy="663523"/>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2" name="Google Shape;362;p49"/>
          <p:cNvSpPr/>
          <p:nvPr>
            <p:ph idx="7" type="pic"/>
          </p:nvPr>
        </p:nvSpPr>
        <p:spPr>
          <a:xfrm>
            <a:off x="294821" y="645544"/>
            <a:ext cx="2696449" cy="2201780"/>
          </a:xfrm>
          <a:prstGeom prst="roundRect">
            <a:avLst>
              <a:gd fmla="val 9142" name="adj"/>
            </a:avLst>
          </a:prstGeom>
          <a:solidFill>
            <a:srgbClr val="D8D8D8"/>
          </a:solidFill>
          <a:ln>
            <a:noFill/>
          </a:ln>
        </p:spPr>
      </p:sp>
      <p:sp>
        <p:nvSpPr>
          <p:cNvPr id="363" name="Google Shape;363;p49"/>
          <p:cNvSpPr txBox="1"/>
          <p:nvPr>
            <p:ph idx="8" type="body"/>
          </p:nvPr>
        </p:nvSpPr>
        <p:spPr>
          <a:xfrm>
            <a:off x="294821" y="3079578"/>
            <a:ext cx="2311174" cy="294312"/>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1200"/>
              <a:buNone/>
              <a:defRPr b="0" i="0" sz="12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4" name="Google Shape;364;p49"/>
          <p:cNvSpPr txBox="1"/>
          <p:nvPr>
            <p:ph idx="9" type="body"/>
          </p:nvPr>
        </p:nvSpPr>
        <p:spPr>
          <a:xfrm>
            <a:off x="294821" y="3384502"/>
            <a:ext cx="2311174" cy="663523"/>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5" name="Google Shape;365;p49"/>
          <p:cNvSpPr txBox="1"/>
          <p:nvPr>
            <p:ph idx="1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6" name="Google Shape;366;p49"/>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17">
  <p:cSld name="Content-light-17">
    <p:bg>
      <p:bgPr>
        <a:solidFill>
          <a:schemeClr val="accent1"/>
        </a:solidFill>
      </p:bgPr>
    </p:bg>
    <p:spTree>
      <p:nvGrpSpPr>
        <p:cNvPr id="367" name="Shape 367"/>
        <p:cNvGrpSpPr/>
        <p:nvPr/>
      </p:nvGrpSpPr>
      <p:grpSpPr>
        <a:xfrm>
          <a:off x="0" y="0"/>
          <a:ext cx="0" cy="0"/>
          <a:chOff x="0" y="0"/>
          <a:chExt cx="0" cy="0"/>
        </a:xfrm>
      </p:grpSpPr>
      <p:sp>
        <p:nvSpPr>
          <p:cNvPr id="368" name="Google Shape;368;p50"/>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lt1"/>
              </a:buClr>
              <a:buSzPts val="2400"/>
              <a:buNone/>
              <a:defRPr b="0" i="0" sz="2400">
                <a:solidFill>
                  <a:schemeClr val="lt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9" name="Google Shape;369;p50"/>
          <p:cNvSpPr txBox="1"/>
          <p:nvPr>
            <p:ph idx="2"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0" name="Google Shape;370;p50"/>
          <p:cNvSpPr txBox="1"/>
          <p:nvPr>
            <p:ph idx="3" type="body"/>
          </p:nvPr>
        </p:nvSpPr>
        <p:spPr>
          <a:xfrm>
            <a:off x="285750" y="1980758"/>
            <a:ext cx="3491119" cy="1504252"/>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1200"/>
              <a:buNone/>
              <a:defRPr b="0" i="0" sz="12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1" name="Google Shape;371;p50"/>
          <p:cNvSpPr txBox="1"/>
          <p:nvPr>
            <p:ph idx="4" type="body"/>
          </p:nvPr>
        </p:nvSpPr>
        <p:spPr>
          <a:xfrm>
            <a:off x="4572000" y="1980758"/>
            <a:ext cx="3536996" cy="280250"/>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1200"/>
              <a:buNone/>
              <a:defRPr b="0" i="0" sz="12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2" name="Google Shape;372;p50"/>
          <p:cNvSpPr txBox="1"/>
          <p:nvPr>
            <p:ph idx="5" type="body"/>
          </p:nvPr>
        </p:nvSpPr>
        <p:spPr>
          <a:xfrm>
            <a:off x="4572001" y="2453249"/>
            <a:ext cx="1164310" cy="601126"/>
          </a:xfrm>
          <a:prstGeom prst="rect">
            <a:avLst/>
          </a:prstGeom>
          <a:noFill/>
          <a:ln>
            <a:noFill/>
          </a:ln>
        </p:spPr>
        <p:txBody>
          <a:bodyPr anchorCtr="0" anchor="ctr"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3" name="Google Shape;373;p50"/>
          <p:cNvSpPr txBox="1"/>
          <p:nvPr>
            <p:ph idx="6" type="body"/>
          </p:nvPr>
        </p:nvSpPr>
        <p:spPr>
          <a:xfrm>
            <a:off x="4571517" y="3059867"/>
            <a:ext cx="1164310" cy="36497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4" name="Google Shape;374;p50"/>
          <p:cNvSpPr txBox="1"/>
          <p:nvPr>
            <p:ph idx="7" type="body"/>
          </p:nvPr>
        </p:nvSpPr>
        <p:spPr>
          <a:xfrm>
            <a:off x="5912349" y="2451756"/>
            <a:ext cx="1164310" cy="601126"/>
          </a:xfrm>
          <a:prstGeom prst="rect">
            <a:avLst/>
          </a:prstGeom>
          <a:noFill/>
          <a:ln>
            <a:noFill/>
          </a:ln>
        </p:spPr>
        <p:txBody>
          <a:bodyPr anchorCtr="0" anchor="ctr"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5" name="Google Shape;375;p50"/>
          <p:cNvSpPr txBox="1"/>
          <p:nvPr>
            <p:ph idx="8" type="body"/>
          </p:nvPr>
        </p:nvSpPr>
        <p:spPr>
          <a:xfrm>
            <a:off x="5911865" y="3058373"/>
            <a:ext cx="1164310" cy="36497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6" name="Google Shape;376;p50"/>
          <p:cNvSpPr txBox="1"/>
          <p:nvPr>
            <p:ph idx="9" type="body"/>
          </p:nvPr>
        </p:nvSpPr>
        <p:spPr>
          <a:xfrm>
            <a:off x="7252697" y="2448641"/>
            <a:ext cx="1164310" cy="601126"/>
          </a:xfrm>
          <a:prstGeom prst="rect">
            <a:avLst/>
          </a:prstGeom>
          <a:noFill/>
          <a:ln>
            <a:noFill/>
          </a:ln>
        </p:spPr>
        <p:txBody>
          <a:bodyPr anchorCtr="0" anchor="ctr"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7" name="Google Shape;377;p50"/>
          <p:cNvSpPr txBox="1"/>
          <p:nvPr>
            <p:ph idx="13" type="body"/>
          </p:nvPr>
        </p:nvSpPr>
        <p:spPr>
          <a:xfrm>
            <a:off x="7252214" y="3055259"/>
            <a:ext cx="1164310" cy="36497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8" name="Google Shape;378;p50"/>
          <p:cNvSpPr txBox="1"/>
          <p:nvPr>
            <p:ph idx="14" type="body"/>
          </p:nvPr>
        </p:nvSpPr>
        <p:spPr>
          <a:xfrm>
            <a:off x="4571517" y="3646222"/>
            <a:ext cx="1164310" cy="601126"/>
          </a:xfrm>
          <a:prstGeom prst="rect">
            <a:avLst/>
          </a:prstGeom>
          <a:noFill/>
          <a:ln>
            <a:noFill/>
          </a:ln>
        </p:spPr>
        <p:txBody>
          <a:bodyPr anchorCtr="0" anchor="ctr"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9" name="Google Shape;379;p50"/>
          <p:cNvSpPr txBox="1"/>
          <p:nvPr>
            <p:ph idx="15" type="body"/>
          </p:nvPr>
        </p:nvSpPr>
        <p:spPr>
          <a:xfrm>
            <a:off x="4571033" y="4252839"/>
            <a:ext cx="1164310" cy="36497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0" name="Google Shape;380;p50"/>
          <p:cNvSpPr txBox="1"/>
          <p:nvPr>
            <p:ph idx="16" type="body"/>
          </p:nvPr>
        </p:nvSpPr>
        <p:spPr>
          <a:xfrm>
            <a:off x="5911865" y="3644728"/>
            <a:ext cx="1164310" cy="601126"/>
          </a:xfrm>
          <a:prstGeom prst="rect">
            <a:avLst/>
          </a:prstGeom>
          <a:noFill/>
          <a:ln>
            <a:noFill/>
          </a:ln>
        </p:spPr>
        <p:txBody>
          <a:bodyPr anchorCtr="0" anchor="ctr"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1" name="Google Shape;381;p50"/>
          <p:cNvSpPr txBox="1"/>
          <p:nvPr>
            <p:ph idx="17" type="body"/>
          </p:nvPr>
        </p:nvSpPr>
        <p:spPr>
          <a:xfrm>
            <a:off x="5911382" y="4251346"/>
            <a:ext cx="1164310" cy="36497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2" name="Google Shape;382;p50"/>
          <p:cNvSpPr txBox="1"/>
          <p:nvPr>
            <p:ph idx="18" type="body"/>
          </p:nvPr>
        </p:nvSpPr>
        <p:spPr>
          <a:xfrm>
            <a:off x="7252214" y="3641614"/>
            <a:ext cx="1164310" cy="601126"/>
          </a:xfrm>
          <a:prstGeom prst="rect">
            <a:avLst/>
          </a:prstGeom>
          <a:noFill/>
          <a:ln>
            <a:noFill/>
          </a:ln>
        </p:spPr>
        <p:txBody>
          <a:bodyPr anchorCtr="0" anchor="ctr" bIns="34275" lIns="0" spcFirstLastPara="1" rIns="68575" wrap="square" tIns="34275">
            <a:noAutofit/>
          </a:bodyPr>
          <a:lstStyle>
            <a:lvl1pPr indent="-228600" lvl="0" marL="457200" algn="l">
              <a:lnSpc>
                <a:spcPct val="120000"/>
              </a:lnSpc>
              <a:spcBef>
                <a:spcPts val="0"/>
              </a:spcBef>
              <a:spcAft>
                <a:spcPts val="0"/>
              </a:spcAft>
              <a:buClr>
                <a:schemeClr val="lt1"/>
              </a:buClr>
              <a:buSzPts val="3000"/>
              <a:buNone/>
              <a:defRPr b="0" i="0" sz="3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3" name="Google Shape;383;p50"/>
          <p:cNvSpPr txBox="1"/>
          <p:nvPr>
            <p:ph idx="19" type="body"/>
          </p:nvPr>
        </p:nvSpPr>
        <p:spPr>
          <a:xfrm>
            <a:off x="7251730" y="4248231"/>
            <a:ext cx="1164310" cy="36497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4" name="Google Shape;384;p50"/>
          <p:cNvSpPr txBox="1"/>
          <p:nvPr>
            <p:ph idx="20"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5" name="Google Shape;385;p50"/>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F2F2F2"/>
              </a:buClr>
              <a:buSzPts val="800"/>
              <a:buFont typeface="NTR"/>
              <a:buNone/>
              <a:defRPr b="0" i="0" sz="800" u="none" cap="none" strike="noStrike">
                <a:solidFill>
                  <a:srgbClr val="F2F2F2"/>
                </a:solidFill>
                <a:latin typeface="NTR"/>
                <a:ea typeface="NTR"/>
                <a:cs typeface="NTR"/>
                <a:sym typeface="NTR"/>
              </a:defRPr>
            </a:lvl1pPr>
            <a:lvl2pPr indent="0" lvl="1" marL="0" algn="r">
              <a:lnSpc>
                <a:spcPct val="110000"/>
              </a:lnSpc>
              <a:spcBef>
                <a:spcPts val="0"/>
              </a:spcBef>
              <a:spcAft>
                <a:spcPts val="0"/>
              </a:spcAft>
              <a:buClr>
                <a:srgbClr val="F2F2F2"/>
              </a:buClr>
              <a:buSzPts val="800"/>
              <a:buFont typeface="NTR"/>
              <a:buNone/>
              <a:defRPr b="0" i="0" sz="800" u="none" cap="none" strike="noStrike">
                <a:solidFill>
                  <a:srgbClr val="F2F2F2"/>
                </a:solidFill>
                <a:latin typeface="NTR"/>
                <a:ea typeface="NTR"/>
                <a:cs typeface="NTR"/>
                <a:sym typeface="NTR"/>
              </a:defRPr>
            </a:lvl2pPr>
            <a:lvl3pPr indent="0" lvl="2" marL="0" algn="r">
              <a:lnSpc>
                <a:spcPct val="110000"/>
              </a:lnSpc>
              <a:spcBef>
                <a:spcPts val="0"/>
              </a:spcBef>
              <a:spcAft>
                <a:spcPts val="0"/>
              </a:spcAft>
              <a:buClr>
                <a:srgbClr val="F2F2F2"/>
              </a:buClr>
              <a:buSzPts val="800"/>
              <a:buFont typeface="NTR"/>
              <a:buNone/>
              <a:defRPr b="0" i="0" sz="800" u="none" cap="none" strike="noStrike">
                <a:solidFill>
                  <a:srgbClr val="F2F2F2"/>
                </a:solidFill>
                <a:latin typeface="NTR"/>
                <a:ea typeface="NTR"/>
                <a:cs typeface="NTR"/>
                <a:sym typeface="NTR"/>
              </a:defRPr>
            </a:lvl3pPr>
            <a:lvl4pPr indent="0" lvl="3" marL="0" algn="r">
              <a:lnSpc>
                <a:spcPct val="110000"/>
              </a:lnSpc>
              <a:spcBef>
                <a:spcPts val="0"/>
              </a:spcBef>
              <a:spcAft>
                <a:spcPts val="0"/>
              </a:spcAft>
              <a:buClr>
                <a:srgbClr val="F2F2F2"/>
              </a:buClr>
              <a:buSzPts val="800"/>
              <a:buFont typeface="NTR"/>
              <a:buNone/>
              <a:defRPr b="0" i="0" sz="800" u="none" cap="none" strike="noStrike">
                <a:solidFill>
                  <a:srgbClr val="F2F2F2"/>
                </a:solidFill>
                <a:latin typeface="NTR"/>
                <a:ea typeface="NTR"/>
                <a:cs typeface="NTR"/>
                <a:sym typeface="NTR"/>
              </a:defRPr>
            </a:lvl4pPr>
            <a:lvl5pPr indent="0" lvl="4" marL="0" algn="r">
              <a:lnSpc>
                <a:spcPct val="110000"/>
              </a:lnSpc>
              <a:spcBef>
                <a:spcPts val="0"/>
              </a:spcBef>
              <a:spcAft>
                <a:spcPts val="0"/>
              </a:spcAft>
              <a:buClr>
                <a:srgbClr val="F2F2F2"/>
              </a:buClr>
              <a:buSzPts val="800"/>
              <a:buFont typeface="NTR"/>
              <a:buNone/>
              <a:defRPr b="0" i="0" sz="800" u="none" cap="none" strike="noStrike">
                <a:solidFill>
                  <a:srgbClr val="F2F2F2"/>
                </a:solidFill>
                <a:latin typeface="NTR"/>
                <a:ea typeface="NTR"/>
                <a:cs typeface="NTR"/>
                <a:sym typeface="NTR"/>
              </a:defRPr>
            </a:lvl5pPr>
            <a:lvl6pPr indent="0" lvl="5" marL="0" algn="r">
              <a:lnSpc>
                <a:spcPct val="110000"/>
              </a:lnSpc>
              <a:spcBef>
                <a:spcPts val="0"/>
              </a:spcBef>
              <a:spcAft>
                <a:spcPts val="0"/>
              </a:spcAft>
              <a:buClr>
                <a:srgbClr val="F2F2F2"/>
              </a:buClr>
              <a:buSzPts val="800"/>
              <a:buFont typeface="NTR"/>
              <a:buNone/>
              <a:defRPr b="0" i="0" sz="800" u="none" cap="none" strike="noStrike">
                <a:solidFill>
                  <a:srgbClr val="F2F2F2"/>
                </a:solidFill>
                <a:latin typeface="NTR"/>
                <a:ea typeface="NTR"/>
                <a:cs typeface="NTR"/>
                <a:sym typeface="NTR"/>
              </a:defRPr>
            </a:lvl6pPr>
            <a:lvl7pPr indent="0" lvl="6" marL="0" algn="r">
              <a:lnSpc>
                <a:spcPct val="110000"/>
              </a:lnSpc>
              <a:spcBef>
                <a:spcPts val="0"/>
              </a:spcBef>
              <a:spcAft>
                <a:spcPts val="0"/>
              </a:spcAft>
              <a:buClr>
                <a:srgbClr val="F2F2F2"/>
              </a:buClr>
              <a:buSzPts val="800"/>
              <a:buFont typeface="NTR"/>
              <a:buNone/>
              <a:defRPr b="0" i="0" sz="800" u="none" cap="none" strike="noStrike">
                <a:solidFill>
                  <a:srgbClr val="F2F2F2"/>
                </a:solidFill>
                <a:latin typeface="NTR"/>
                <a:ea typeface="NTR"/>
                <a:cs typeface="NTR"/>
                <a:sym typeface="NTR"/>
              </a:defRPr>
            </a:lvl7pPr>
            <a:lvl8pPr indent="0" lvl="7" marL="0" algn="r">
              <a:lnSpc>
                <a:spcPct val="110000"/>
              </a:lnSpc>
              <a:spcBef>
                <a:spcPts val="0"/>
              </a:spcBef>
              <a:spcAft>
                <a:spcPts val="0"/>
              </a:spcAft>
              <a:buClr>
                <a:srgbClr val="F2F2F2"/>
              </a:buClr>
              <a:buSzPts val="800"/>
              <a:buFont typeface="NTR"/>
              <a:buNone/>
              <a:defRPr b="0" i="0" sz="800" u="none" cap="none" strike="noStrike">
                <a:solidFill>
                  <a:srgbClr val="F2F2F2"/>
                </a:solidFill>
                <a:latin typeface="NTR"/>
                <a:ea typeface="NTR"/>
                <a:cs typeface="NTR"/>
                <a:sym typeface="NTR"/>
              </a:defRPr>
            </a:lvl8pPr>
            <a:lvl9pPr indent="0" lvl="8" marL="0" algn="r">
              <a:lnSpc>
                <a:spcPct val="110000"/>
              </a:lnSpc>
              <a:spcBef>
                <a:spcPts val="0"/>
              </a:spcBef>
              <a:spcAft>
                <a:spcPts val="0"/>
              </a:spcAft>
              <a:buClr>
                <a:srgbClr val="F2F2F2"/>
              </a:buClr>
              <a:buSzPts val="800"/>
              <a:buFont typeface="NTR"/>
              <a:buNone/>
              <a:defRPr b="0" i="0" sz="800" u="none" cap="none" strike="noStrike">
                <a:solidFill>
                  <a:srgbClr val="F2F2F2"/>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18">
  <p:cSld name="Content-light-18">
    <p:spTree>
      <p:nvGrpSpPr>
        <p:cNvPr id="386" name="Shape 386"/>
        <p:cNvGrpSpPr/>
        <p:nvPr/>
      </p:nvGrpSpPr>
      <p:grpSpPr>
        <a:xfrm>
          <a:off x="0" y="0"/>
          <a:ext cx="0" cy="0"/>
          <a:chOff x="0" y="0"/>
          <a:chExt cx="0" cy="0"/>
        </a:xfrm>
      </p:grpSpPr>
      <p:sp>
        <p:nvSpPr>
          <p:cNvPr id="387" name="Google Shape;387;p51"/>
          <p:cNvSpPr txBox="1"/>
          <p:nvPr>
            <p:ph idx="1" type="body"/>
          </p:nvPr>
        </p:nvSpPr>
        <p:spPr>
          <a:xfrm>
            <a:off x="285749" y="1076565"/>
            <a:ext cx="3244399" cy="1432652"/>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2100"/>
              <a:buNone/>
              <a:defRPr b="0" i="0" sz="2100">
                <a:solidFill>
                  <a:schemeClr val="dk1"/>
                </a:solidFill>
                <a:latin typeface="NTR"/>
                <a:ea typeface="NTR"/>
                <a:cs typeface="NTR"/>
                <a:sym typeface="NTR"/>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8" name="Google Shape;388;p51"/>
          <p:cNvSpPr txBox="1"/>
          <p:nvPr>
            <p:ph idx="2" type="body"/>
          </p:nvPr>
        </p:nvSpPr>
        <p:spPr>
          <a:xfrm>
            <a:off x="285749" y="2509217"/>
            <a:ext cx="3244397" cy="162639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9" name="Google Shape;389;p51"/>
          <p:cNvSpPr txBox="1"/>
          <p:nvPr>
            <p:ph idx="3" type="body"/>
          </p:nvPr>
        </p:nvSpPr>
        <p:spPr>
          <a:xfrm>
            <a:off x="5021414" y="1441972"/>
            <a:ext cx="3463898" cy="560084"/>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0" name="Google Shape;390;p51"/>
          <p:cNvSpPr txBox="1"/>
          <p:nvPr>
            <p:ph idx="4" type="body"/>
          </p:nvPr>
        </p:nvSpPr>
        <p:spPr>
          <a:xfrm>
            <a:off x="5021410" y="1212704"/>
            <a:ext cx="2876548"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1" name="Google Shape;391;p51"/>
          <p:cNvSpPr txBox="1"/>
          <p:nvPr>
            <p:ph idx="5" type="body"/>
          </p:nvPr>
        </p:nvSpPr>
        <p:spPr>
          <a:xfrm>
            <a:off x="5021415" y="2538423"/>
            <a:ext cx="3463898" cy="560084"/>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2" name="Google Shape;392;p51"/>
          <p:cNvSpPr txBox="1"/>
          <p:nvPr>
            <p:ph idx="6" type="body"/>
          </p:nvPr>
        </p:nvSpPr>
        <p:spPr>
          <a:xfrm>
            <a:off x="5021411" y="2309155"/>
            <a:ext cx="2876548"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3" name="Google Shape;393;p51"/>
          <p:cNvSpPr txBox="1"/>
          <p:nvPr>
            <p:ph idx="7" type="body"/>
          </p:nvPr>
        </p:nvSpPr>
        <p:spPr>
          <a:xfrm>
            <a:off x="5021414" y="3634874"/>
            <a:ext cx="3463898" cy="560084"/>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4" name="Google Shape;394;p51"/>
          <p:cNvSpPr txBox="1"/>
          <p:nvPr>
            <p:ph idx="8" type="body"/>
          </p:nvPr>
        </p:nvSpPr>
        <p:spPr>
          <a:xfrm>
            <a:off x="5021410" y="3405606"/>
            <a:ext cx="2876548"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5" name="Google Shape;395;p51"/>
          <p:cNvSpPr txBox="1"/>
          <p:nvPr>
            <p:ph idx="9"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6" name="Google Shape;396;p51"/>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19">
  <p:cSld name="Content-light-19">
    <p:bg>
      <p:bgPr>
        <a:solidFill>
          <a:srgbClr val="020247"/>
        </a:solidFill>
      </p:bgPr>
    </p:bg>
    <p:spTree>
      <p:nvGrpSpPr>
        <p:cNvPr id="397" name="Shape 397"/>
        <p:cNvGrpSpPr/>
        <p:nvPr/>
      </p:nvGrpSpPr>
      <p:grpSpPr>
        <a:xfrm>
          <a:off x="0" y="0"/>
          <a:ext cx="0" cy="0"/>
          <a:chOff x="0" y="0"/>
          <a:chExt cx="0" cy="0"/>
        </a:xfrm>
      </p:grpSpPr>
      <p:sp>
        <p:nvSpPr>
          <p:cNvPr id="398" name="Google Shape;398;p52"/>
          <p:cNvSpPr txBox="1"/>
          <p:nvPr>
            <p:ph idx="1" type="body"/>
          </p:nvPr>
        </p:nvSpPr>
        <p:spPr>
          <a:xfrm>
            <a:off x="285749" y="1076565"/>
            <a:ext cx="3244399" cy="1432652"/>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lt1"/>
              </a:buClr>
              <a:buSzPts val="2100"/>
              <a:buNone/>
              <a:defRPr b="0" i="0" sz="2100">
                <a:solidFill>
                  <a:schemeClr val="lt1"/>
                </a:solidFill>
                <a:latin typeface="NTR"/>
                <a:ea typeface="NTR"/>
                <a:cs typeface="NTR"/>
                <a:sym typeface="NTR"/>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9" name="Google Shape;399;p52"/>
          <p:cNvSpPr txBox="1"/>
          <p:nvPr>
            <p:ph idx="2" type="body"/>
          </p:nvPr>
        </p:nvSpPr>
        <p:spPr>
          <a:xfrm>
            <a:off x="285749" y="2509217"/>
            <a:ext cx="3244397" cy="162639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0" name="Google Shape;400;p52"/>
          <p:cNvSpPr txBox="1"/>
          <p:nvPr>
            <p:ph idx="3" type="body"/>
          </p:nvPr>
        </p:nvSpPr>
        <p:spPr>
          <a:xfrm>
            <a:off x="5021414" y="1441972"/>
            <a:ext cx="3463898" cy="560084"/>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1" name="Google Shape;401;p52"/>
          <p:cNvSpPr txBox="1"/>
          <p:nvPr>
            <p:ph idx="4" type="body"/>
          </p:nvPr>
        </p:nvSpPr>
        <p:spPr>
          <a:xfrm>
            <a:off x="5021410" y="1212704"/>
            <a:ext cx="2876548"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2" name="Google Shape;402;p52"/>
          <p:cNvSpPr txBox="1"/>
          <p:nvPr>
            <p:ph idx="5" type="body"/>
          </p:nvPr>
        </p:nvSpPr>
        <p:spPr>
          <a:xfrm>
            <a:off x="5021415" y="2538423"/>
            <a:ext cx="3463898" cy="560084"/>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3" name="Google Shape;403;p52"/>
          <p:cNvSpPr txBox="1"/>
          <p:nvPr>
            <p:ph idx="6" type="body"/>
          </p:nvPr>
        </p:nvSpPr>
        <p:spPr>
          <a:xfrm>
            <a:off x="5021411" y="2309155"/>
            <a:ext cx="2876548"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4" name="Google Shape;404;p52"/>
          <p:cNvSpPr txBox="1"/>
          <p:nvPr>
            <p:ph idx="7" type="body"/>
          </p:nvPr>
        </p:nvSpPr>
        <p:spPr>
          <a:xfrm>
            <a:off x="5021414" y="3634874"/>
            <a:ext cx="3463898" cy="560084"/>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5" name="Google Shape;405;p52"/>
          <p:cNvSpPr txBox="1"/>
          <p:nvPr>
            <p:ph idx="8" type="body"/>
          </p:nvPr>
        </p:nvSpPr>
        <p:spPr>
          <a:xfrm>
            <a:off x="5021410" y="3405606"/>
            <a:ext cx="2876548"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6" name="Google Shape;406;p52"/>
          <p:cNvSpPr txBox="1"/>
          <p:nvPr>
            <p:ph idx="9"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7" name="Google Shape;407;p52"/>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20">
  <p:cSld name="Content-light-20">
    <p:spTree>
      <p:nvGrpSpPr>
        <p:cNvPr id="408" name="Shape 408"/>
        <p:cNvGrpSpPr/>
        <p:nvPr/>
      </p:nvGrpSpPr>
      <p:grpSpPr>
        <a:xfrm>
          <a:off x="0" y="0"/>
          <a:ext cx="0" cy="0"/>
          <a:chOff x="0" y="0"/>
          <a:chExt cx="0" cy="0"/>
        </a:xfrm>
      </p:grpSpPr>
      <p:sp>
        <p:nvSpPr>
          <p:cNvPr id="409" name="Google Shape;409;p53"/>
          <p:cNvSpPr txBox="1"/>
          <p:nvPr>
            <p:ph idx="1" type="body"/>
          </p:nvPr>
        </p:nvSpPr>
        <p:spPr>
          <a:xfrm>
            <a:off x="285751" y="645543"/>
            <a:ext cx="2734407" cy="1926206"/>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dk1"/>
              </a:buClr>
              <a:buSzPts val="3000"/>
              <a:buNone/>
              <a:defRPr b="0" i="0" sz="3000">
                <a:solidFill>
                  <a:schemeClr val="dk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0" name="Google Shape;410;p53"/>
          <p:cNvSpPr txBox="1"/>
          <p:nvPr>
            <p:ph idx="2"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1" name="Google Shape;411;p53"/>
          <p:cNvSpPr txBox="1"/>
          <p:nvPr>
            <p:ph idx="3" type="body"/>
          </p:nvPr>
        </p:nvSpPr>
        <p:spPr>
          <a:xfrm>
            <a:off x="3626827" y="939513"/>
            <a:ext cx="2536581" cy="1301929"/>
          </a:xfrm>
          <a:prstGeom prst="rect">
            <a:avLst/>
          </a:prstGeom>
          <a:noFill/>
          <a:ln>
            <a:noFill/>
          </a:ln>
        </p:spPr>
        <p:txBody>
          <a:bodyPr anchorCtr="0" anchor="ctr" bIns="34275" lIns="0" spcFirstLastPara="1" rIns="68575" wrap="square" tIns="34275">
            <a:noAutofit/>
          </a:bodyPr>
          <a:lstStyle>
            <a:lvl1pPr indent="-228600" lvl="0" marL="457200" algn="l">
              <a:lnSpc>
                <a:spcPct val="121739"/>
              </a:lnSpc>
              <a:spcBef>
                <a:spcPts val="0"/>
              </a:spcBef>
              <a:spcAft>
                <a:spcPts val="0"/>
              </a:spcAft>
              <a:buClr>
                <a:schemeClr val="dk1"/>
              </a:buClr>
              <a:buSzPts val="10400"/>
              <a:buNone/>
              <a:defRPr b="0" i="0" sz="104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2" name="Google Shape;412;p53"/>
          <p:cNvSpPr txBox="1"/>
          <p:nvPr>
            <p:ph idx="4" type="body"/>
          </p:nvPr>
        </p:nvSpPr>
        <p:spPr>
          <a:xfrm>
            <a:off x="6445772" y="933793"/>
            <a:ext cx="2220858" cy="56007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3" name="Google Shape;413;p53"/>
          <p:cNvSpPr txBox="1"/>
          <p:nvPr>
            <p:ph idx="5" type="body"/>
          </p:nvPr>
        </p:nvSpPr>
        <p:spPr>
          <a:xfrm>
            <a:off x="3626827" y="3183838"/>
            <a:ext cx="2536581" cy="1301929"/>
          </a:xfrm>
          <a:prstGeom prst="rect">
            <a:avLst/>
          </a:prstGeom>
          <a:noFill/>
          <a:ln>
            <a:noFill/>
          </a:ln>
        </p:spPr>
        <p:txBody>
          <a:bodyPr anchorCtr="0" anchor="ctr" bIns="34275" lIns="0" spcFirstLastPara="1" rIns="68575" wrap="square" tIns="34275">
            <a:noAutofit/>
          </a:bodyPr>
          <a:lstStyle>
            <a:lvl1pPr indent="-228600" lvl="0" marL="457200" algn="l">
              <a:lnSpc>
                <a:spcPct val="121739"/>
              </a:lnSpc>
              <a:spcBef>
                <a:spcPts val="0"/>
              </a:spcBef>
              <a:spcAft>
                <a:spcPts val="0"/>
              </a:spcAft>
              <a:buClr>
                <a:schemeClr val="dk1"/>
              </a:buClr>
              <a:buSzPts val="10400"/>
              <a:buNone/>
              <a:defRPr b="0" i="0" sz="104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4" name="Google Shape;414;p53"/>
          <p:cNvSpPr txBox="1"/>
          <p:nvPr>
            <p:ph idx="6" type="body"/>
          </p:nvPr>
        </p:nvSpPr>
        <p:spPr>
          <a:xfrm>
            <a:off x="6445772" y="3178118"/>
            <a:ext cx="2220858" cy="56007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5" name="Google Shape;415;p53"/>
          <p:cNvSpPr txBox="1"/>
          <p:nvPr>
            <p:ph idx="7"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6" name="Google Shape;416;p53"/>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light-21">
  <p:cSld name="Content-light-21">
    <p:spTree>
      <p:nvGrpSpPr>
        <p:cNvPr id="417" name="Shape 417"/>
        <p:cNvGrpSpPr/>
        <p:nvPr/>
      </p:nvGrpSpPr>
      <p:grpSpPr>
        <a:xfrm>
          <a:off x="0" y="0"/>
          <a:ext cx="0" cy="0"/>
          <a:chOff x="0" y="0"/>
          <a:chExt cx="0" cy="0"/>
        </a:xfrm>
      </p:grpSpPr>
      <p:pic>
        <p:nvPicPr>
          <p:cNvPr descr="A person swimming under water&#10;&#10;Description automatically generated" id="418" name="Google Shape;418;p5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19" name="Google Shape;419;p54"/>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lt1"/>
              </a:buClr>
              <a:buSzPts val="2400"/>
              <a:buNone/>
              <a:defRPr b="0" i="0" sz="2400">
                <a:solidFill>
                  <a:schemeClr val="lt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0" name="Google Shape;420;p54"/>
          <p:cNvSpPr txBox="1"/>
          <p:nvPr>
            <p:ph idx="2"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1" name="Google Shape;421;p54"/>
          <p:cNvSpPr txBox="1"/>
          <p:nvPr>
            <p:ph idx="3" type="body"/>
          </p:nvPr>
        </p:nvSpPr>
        <p:spPr>
          <a:xfrm>
            <a:off x="285751" y="3388109"/>
            <a:ext cx="1896906" cy="692980"/>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2" name="Google Shape;422;p54"/>
          <p:cNvSpPr txBox="1"/>
          <p:nvPr>
            <p:ph idx="4" type="body"/>
          </p:nvPr>
        </p:nvSpPr>
        <p:spPr>
          <a:xfrm>
            <a:off x="285751" y="2656505"/>
            <a:ext cx="1896906"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3" name="Google Shape;423;p54"/>
          <p:cNvSpPr txBox="1"/>
          <p:nvPr>
            <p:ph idx="5" type="body"/>
          </p:nvPr>
        </p:nvSpPr>
        <p:spPr>
          <a:xfrm>
            <a:off x="2428876" y="3388109"/>
            <a:ext cx="1896906" cy="692980"/>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4" name="Google Shape;424;p54"/>
          <p:cNvSpPr txBox="1"/>
          <p:nvPr>
            <p:ph idx="6" type="body"/>
          </p:nvPr>
        </p:nvSpPr>
        <p:spPr>
          <a:xfrm>
            <a:off x="2428875" y="2656505"/>
            <a:ext cx="1896906"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5" name="Google Shape;425;p54"/>
          <p:cNvSpPr txBox="1"/>
          <p:nvPr>
            <p:ph idx="7" type="body"/>
          </p:nvPr>
        </p:nvSpPr>
        <p:spPr>
          <a:xfrm>
            <a:off x="4572001" y="3388109"/>
            <a:ext cx="1896906" cy="692980"/>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6" name="Google Shape;426;p54"/>
          <p:cNvSpPr txBox="1"/>
          <p:nvPr>
            <p:ph idx="8" type="body"/>
          </p:nvPr>
        </p:nvSpPr>
        <p:spPr>
          <a:xfrm>
            <a:off x="4572000" y="2656505"/>
            <a:ext cx="1896906"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7" name="Google Shape;427;p54"/>
          <p:cNvSpPr txBox="1"/>
          <p:nvPr>
            <p:ph idx="9" type="body"/>
          </p:nvPr>
        </p:nvSpPr>
        <p:spPr>
          <a:xfrm>
            <a:off x="6715126" y="3388109"/>
            <a:ext cx="1896906" cy="692980"/>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8" name="Google Shape;428;p54"/>
          <p:cNvSpPr txBox="1"/>
          <p:nvPr>
            <p:ph idx="13" type="body"/>
          </p:nvPr>
        </p:nvSpPr>
        <p:spPr>
          <a:xfrm>
            <a:off x="6715125" y="2656505"/>
            <a:ext cx="1896906"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9" name="Google Shape;429;p54"/>
          <p:cNvSpPr txBox="1"/>
          <p:nvPr>
            <p:ph idx="14"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0" name="Google Shape;430;p54"/>
          <p:cNvSpPr txBox="1"/>
          <p:nvPr/>
        </p:nvSpPr>
        <p:spPr>
          <a:xfrm>
            <a:off x="9405299" y="400050"/>
            <a:ext cx="1918375" cy="1955150"/>
          </a:xfrm>
          <a:prstGeom prst="rect">
            <a:avLst/>
          </a:prstGeom>
          <a:noFill/>
          <a:ln>
            <a:noFill/>
          </a:ln>
        </p:spPr>
        <p:txBody>
          <a:bodyPr anchorCtr="0" anchor="t" bIns="34275" lIns="68575" spcFirstLastPara="1" rIns="68575" wrap="square" tIns="34275">
            <a:spAutoFit/>
          </a:bodyPr>
          <a:lstStyle/>
          <a:p>
            <a:pPr indent="0" lvl="0" marL="0" marR="0" rtl="0" algn="l">
              <a:lnSpc>
                <a:spcPct val="110000"/>
              </a:lnSpc>
              <a:spcBef>
                <a:spcPts val="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To change background image:</a:t>
            </a:r>
            <a:endParaRPr sz="1100"/>
          </a:p>
          <a:p>
            <a:pPr indent="0" lvl="0" marL="0" marR="0" rtl="0" algn="l">
              <a:lnSpc>
                <a:spcPct val="110000"/>
              </a:lnSpc>
              <a:spcBef>
                <a:spcPts val="200"/>
              </a:spcBef>
              <a:spcAft>
                <a:spcPts val="0"/>
              </a:spcAft>
              <a:buClr>
                <a:srgbClr val="272727"/>
              </a:buClr>
              <a:buSzPts val="1400"/>
              <a:buFont typeface="Calibri"/>
              <a:buNone/>
            </a:pPr>
            <a:r>
              <a:t/>
            </a:r>
            <a:endParaRPr b="0" i="0" sz="1400" u="none" cap="none" strike="noStrike">
              <a:solidFill>
                <a:srgbClr val="272727"/>
              </a:solidFill>
              <a:latin typeface="NTR"/>
              <a:ea typeface="NTR"/>
              <a:cs typeface="NTR"/>
              <a:sym typeface="NTR"/>
            </a:endParaRPr>
          </a:p>
          <a:p>
            <a:pPr indent="0" lvl="0" marL="0" marR="0" rtl="0" algn="l">
              <a:lnSpc>
                <a:spcPct val="110000"/>
              </a:lnSpc>
              <a:spcBef>
                <a:spcPts val="20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Right click &gt; Format background &gt; Picture or texture fill &gt; insert or use copy an image and use “clipboard”</a:t>
            </a:r>
            <a:endParaRPr sz="1100"/>
          </a:p>
        </p:txBody>
      </p:sp>
      <p:sp>
        <p:nvSpPr>
          <p:cNvPr id="431" name="Google Shape;431;p54"/>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7">
  <p:cSld name="Content-heavy-7">
    <p:bg>
      <p:bgPr>
        <a:solidFill>
          <a:schemeClr val="lt1"/>
        </a:solidFill>
      </p:bgPr>
    </p:bg>
    <p:spTree>
      <p:nvGrpSpPr>
        <p:cNvPr id="432" name="Shape 432"/>
        <p:cNvGrpSpPr/>
        <p:nvPr/>
      </p:nvGrpSpPr>
      <p:grpSpPr>
        <a:xfrm>
          <a:off x="0" y="0"/>
          <a:ext cx="0" cy="0"/>
          <a:chOff x="0" y="0"/>
          <a:chExt cx="0" cy="0"/>
        </a:xfrm>
      </p:grpSpPr>
      <p:sp>
        <p:nvSpPr>
          <p:cNvPr id="433" name="Google Shape;433;p55"/>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4" name="Google Shape;434;p55"/>
          <p:cNvSpPr txBox="1"/>
          <p:nvPr>
            <p:ph idx="2"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5" name="Google Shape;435;p55"/>
          <p:cNvSpPr txBox="1"/>
          <p:nvPr>
            <p:ph idx="3" type="body"/>
          </p:nvPr>
        </p:nvSpPr>
        <p:spPr>
          <a:xfrm>
            <a:off x="3249145" y="2178602"/>
            <a:ext cx="2645709" cy="1491242"/>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6" name="Google Shape;436;p55"/>
          <p:cNvSpPr txBox="1"/>
          <p:nvPr>
            <p:ph idx="4" type="body"/>
          </p:nvPr>
        </p:nvSpPr>
        <p:spPr>
          <a:xfrm>
            <a:off x="3249146" y="1614751"/>
            <a:ext cx="1606664" cy="246991"/>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accent1"/>
              </a:buClr>
              <a:buSzPts val="1100"/>
              <a:buNone/>
              <a:defRPr b="0" i="0" sz="1100">
                <a:solidFill>
                  <a:schemeClr val="accen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7" name="Google Shape;437;p55"/>
          <p:cNvSpPr txBox="1"/>
          <p:nvPr>
            <p:ph idx="5" type="body"/>
          </p:nvPr>
        </p:nvSpPr>
        <p:spPr>
          <a:xfrm>
            <a:off x="3249145" y="1882586"/>
            <a:ext cx="2056834" cy="213310"/>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8" name="Google Shape;438;p55"/>
          <p:cNvSpPr txBox="1"/>
          <p:nvPr>
            <p:ph idx="6" type="body"/>
          </p:nvPr>
        </p:nvSpPr>
        <p:spPr>
          <a:xfrm>
            <a:off x="3249145" y="3752552"/>
            <a:ext cx="2645709" cy="919197"/>
          </a:xfrm>
          <a:prstGeom prst="rect">
            <a:avLst/>
          </a:prstGeom>
          <a:noFill/>
          <a:ln>
            <a:noFill/>
          </a:ln>
        </p:spPr>
        <p:txBody>
          <a:bodyPr anchorCtr="0" anchor="t" bIns="34275" lIns="0" spcFirstLastPara="1" rIns="68575" wrap="square" tIns="34275">
            <a:noAutofit/>
          </a:bodyPr>
          <a:lstStyle>
            <a:lvl1pPr indent="-285750" lvl="0" marL="457200" algn="l">
              <a:lnSpc>
                <a:spcPct val="133333"/>
              </a:lnSpc>
              <a:spcBef>
                <a:spcPts val="0"/>
              </a:spcBef>
              <a:spcAft>
                <a:spcPts val="0"/>
              </a:spcAft>
              <a:buClr>
                <a:schemeClr val="dk1"/>
              </a:buClr>
              <a:buSzPts val="900"/>
              <a:buFont typeface="Arial"/>
              <a:buChar char="•"/>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9" name="Google Shape;439;p55"/>
          <p:cNvSpPr txBox="1"/>
          <p:nvPr>
            <p:ph idx="7"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0" name="Google Shape;440;p55"/>
          <p:cNvSpPr txBox="1"/>
          <p:nvPr>
            <p:ph idx="8" type="body"/>
          </p:nvPr>
        </p:nvSpPr>
        <p:spPr>
          <a:xfrm>
            <a:off x="285749" y="2178583"/>
            <a:ext cx="2645709" cy="1491242"/>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1" name="Google Shape;441;p55"/>
          <p:cNvSpPr txBox="1"/>
          <p:nvPr>
            <p:ph idx="9" type="body"/>
          </p:nvPr>
        </p:nvSpPr>
        <p:spPr>
          <a:xfrm>
            <a:off x="285750" y="1614731"/>
            <a:ext cx="1606664" cy="246991"/>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accent1"/>
              </a:buClr>
              <a:buSzPts val="1100"/>
              <a:buNone/>
              <a:defRPr b="0" i="0" sz="1100">
                <a:solidFill>
                  <a:schemeClr val="accen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2" name="Google Shape;442;p55"/>
          <p:cNvSpPr txBox="1"/>
          <p:nvPr>
            <p:ph idx="13" type="body"/>
          </p:nvPr>
        </p:nvSpPr>
        <p:spPr>
          <a:xfrm>
            <a:off x="285749" y="1882566"/>
            <a:ext cx="2056834" cy="213310"/>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3" name="Google Shape;443;p55"/>
          <p:cNvSpPr txBox="1"/>
          <p:nvPr>
            <p:ph idx="14" type="body"/>
          </p:nvPr>
        </p:nvSpPr>
        <p:spPr>
          <a:xfrm>
            <a:off x="285749" y="3752532"/>
            <a:ext cx="2645709" cy="919197"/>
          </a:xfrm>
          <a:prstGeom prst="rect">
            <a:avLst/>
          </a:prstGeom>
          <a:noFill/>
          <a:ln>
            <a:noFill/>
          </a:ln>
        </p:spPr>
        <p:txBody>
          <a:bodyPr anchorCtr="0" anchor="t" bIns="34275" lIns="0" spcFirstLastPara="1" rIns="68575" wrap="square" tIns="34275">
            <a:noAutofit/>
          </a:bodyPr>
          <a:lstStyle>
            <a:lvl1pPr indent="-285750" lvl="0" marL="457200" algn="l">
              <a:lnSpc>
                <a:spcPct val="133333"/>
              </a:lnSpc>
              <a:spcBef>
                <a:spcPts val="0"/>
              </a:spcBef>
              <a:spcAft>
                <a:spcPts val="0"/>
              </a:spcAft>
              <a:buClr>
                <a:schemeClr val="dk1"/>
              </a:buClr>
              <a:buSzPts val="900"/>
              <a:buFont typeface="Arial"/>
              <a:buChar char="•"/>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4" name="Google Shape;444;p55"/>
          <p:cNvSpPr txBox="1"/>
          <p:nvPr>
            <p:ph idx="15" type="body"/>
          </p:nvPr>
        </p:nvSpPr>
        <p:spPr>
          <a:xfrm>
            <a:off x="6212541" y="2178583"/>
            <a:ext cx="2645709" cy="1491242"/>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5" name="Google Shape;445;p55"/>
          <p:cNvSpPr txBox="1"/>
          <p:nvPr>
            <p:ph idx="16" type="body"/>
          </p:nvPr>
        </p:nvSpPr>
        <p:spPr>
          <a:xfrm>
            <a:off x="6212542" y="1614731"/>
            <a:ext cx="1606664" cy="246991"/>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accent1"/>
              </a:buClr>
              <a:buSzPts val="1100"/>
              <a:buNone/>
              <a:defRPr b="0" i="0" sz="1100">
                <a:solidFill>
                  <a:schemeClr val="accen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6" name="Google Shape;446;p55"/>
          <p:cNvSpPr txBox="1"/>
          <p:nvPr>
            <p:ph idx="17" type="body"/>
          </p:nvPr>
        </p:nvSpPr>
        <p:spPr>
          <a:xfrm>
            <a:off x="6212541" y="1882566"/>
            <a:ext cx="2056834" cy="213310"/>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7" name="Google Shape;447;p55"/>
          <p:cNvSpPr txBox="1"/>
          <p:nvPr>
            <p:ph idx="18" type="body"/>
          </p:nvPr>
        </p:nvSpPr>
        <p:spPr>
          <a:xfrm>
            <a:off x="6212541" y="3752532"/>
            <a:ext cx="2645709" cy="919197"/>
          </a:xfrm>
          <a:prstGeom prst="rect">
            <a:avLst/>
          </a:prstGeom>
          <a:noFill/>
          <a:ln>
            <a:noFill/>
          </a:ln>
        </p:spPr>
        <p:txBody>
          <a:bodyPr anchorCtr="0" anchor="t" bIns="34275" lIns="0" spcFirstLastPara="1" rIns="68575" wrap="square" tIns="34275">
            <a:noAutofit/>
          </a:bodyPr>
          <a:lstStyle>
            <a:lvl1pPr indent="-285750" lvl="0" marL="457200" algn="l">
              <a:lnSpc>
                <a:spcPct val="133333"/>
              </a:lnSpc>
              <a:spcBef>
                <a:spcPts val="0"/>
              </a:spcBef>
              <a:spcAft>
                <a:spcPts val="0"/>
              </a:spcAft>
              <a:buClr>
                <a:schemeClr val="dk1"/>
              </a:buClr>
              <a:buSzPts val="900"/>
              <a:buFont typeface="Arial"/>
              <a:buChar char="•"/>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8" name="Google Shape;448;p55"/>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8">
  <p:cSld name="Content-heavy-8">
    <p:bg>
      <p:bgPr>
        <a:solidFill>
          <a:schemeClr val="lt1"/>
        </a:solidFill>
      </p:bgPr>
    </p:bg>
    <p:spTree>
      <p:nvGrpSpPr>
        <p:cNvPr id="449" name="Shape 449"/>
        <p:cNvGrpSpPr/>
        <p:nvPr/>
      </p:nvGrpSpPr>
      <p:grpSpPr>
        <a:xfrm>
          <a:off x="0" y="0"/>
          <a:ext cx="0" cy="0"/>
          <a:chOff x="0" y="0"/>
          <a:chExt cx="0" cy="0"/>
        </a:xfrm>
      </p:grpSpPr>
      <p:sp>
        <p:nvSpPr>
          <p:cNvPr id="450" name="Google Shape;450;p56"/>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1" name="Google Shape;451;p56"/>
          <p:cNvSpPr txBox="1"/>
          <p:nvPr>
            <p:ph idx="2"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2" name="Google Shape;452;p56"/>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3" name="Google Shape;453;p56"/>
          <p:cNvSpPr txBox="1"/>
          <p:nvPr>
            <p:ph idx="4" type="body"/>
          </p:nvPr>
        </p:nvSpPr>
        <p:spPr>
          <a:xfrm>
            <a:off x="285749" y="2407312"/>
            <a:ext cx="1759260" cy="2251706"/>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4" name="Google Shape;454;p56"/>
          <p:cNvSpPr txBox="1"/>
          <p:nvPr>
            <p:ph idx="5" type="body"/>
          </p:nvPr>
        </p:nvSpPr>
        <p:spPr>
          <a:xfrm>
            <a:off x="285750" y="1843461"/>
            <a:ext cx="1606664" cy="246991"/>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accent1"/>
              </a:buClr>
              <a:buSzPts val="1100"/>
              <a:buNone/>
              <a:defRPr b="0" i="0" sz="1100">
                <a:solidFill>
                  <a:schemeClr val="accen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5" name="Google Shape;455;p56"/>
          <p:cNvSpPr txBox="1"/>
          <p:nvPr>
            <p:ph idx="6" type="body"/>
          </p:nvPr>
        </p:nvSpPr>
        <p:spPr>
          <a:xfrm>
            <a:off x="285750" y="2111296"/>
            <a:ext cx="1606665" cy="213310"/>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6" name="Google Shape;456;p56"/>
          <p:cNvSpPr txBox="1"/>
          <p:nvPr>
            <p:ph idx="7" type="body"/>
          </p:nvPr>
        </p:nvSpPr>
        <p:spPr>
          <a:xfrm>
            <a:off x="2428874" y="2407312"/>
            <a:ext cx="1759260" cy="2251706"/>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7" name="Google Shape;457;p56"/>
          <p:cNvSpPr txBox="1"/>
          <p:nvPr>
            <p:ph idx="8" type="body"/>
          </p:nvPr>
        </p:nvSpPr>
        <p:spPr>
          <a:xfrm>
            <a:off x="2428875" y="1843461"/>
            <a:ext cx="1606664" cy="246991"/>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accent1"/>
              </a:buClr>
              <a:buSzPts val="1100"/>
              <a:buNone/>
              <a:defRPr b="0" i="0" sz="1100">
                <a:solidFill>
                  <a:schemeClr val="accen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8" name="Google Shape;458;p56"/>
          <p:cNvSpPr txBox="1"/>
          <p:nvPr>
            <p:ph idx="9" type="body"/>
          </p:nvPr>
        </p:nvSpPr>
        <p:spPr>
          <a:xfrm>
            <a:off x="2428875" y="2111296"/>
            <a:ext cx="1606665" cy="213310"/>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9" name="Google Shape;459;p56"/>
          <p:cNvSpPr txBox="1"/>
          <p:nvPr>
            <p:ph idx="13" type="body"/>
          </p:nvPr>
        </p:nvSpPr>
        <p:spPr>
          <a:xfrm>
            <a:off x="4572000" y="2407312"/>
            <a:ext cx="1759260" cy="2251706"/>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0" name="Google Shape;460;p56"/>
          <p:cNvSpPr txBox="1"/>
          <p:nvPr>
            <p:ph idx="14" type="body"/>
          </p:nvPr>
        </p:nvSpPr>
        <p:spPr>
          <a:xfrm>
            <a:off x="4572001" y="1843461"/>
            <a:ext cx="1606664" cy="246991"/>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accent1"/>
              </a:buClr>
              <a:buSzPts val="1100"/>
              <a:buNone/>
              <a:defRPr b="0" i="0" sz="1100">
                <a:solidFill>
                  <a:schemeClr val="accen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1" name="Google Shape;461;p56"/>
          <p:cNvSpPr txBox="1"/>
          <p:nvPr>
            <p:ph idx="15" type="body"/>
          </p:nvPr>
        </p:nvSpPr>
        <p:spPr>
          <a:xfrm>
            <a:off x="4572001" y="2111296"/>
            <a:ext cx="1606665" cy="213310"/>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2" name="Google Shape;462;p56"/>
          <p:cNvSpPr txBox="1"/>
          <p:nvPr>
            <p:ph idx="16" type="body"/>
          </p:nvPr>
        </p:nvSpPr>
        <p:spPr>
          <a:xfrm>
            <a:off x="6715124" y="2407312"/>
            <a:ext cx="1759260" cy="2251706"/>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3" name="Google Shape;463;p56"/>
          <p:cNvSpPr txBox="1"/>
          <p:nvPr>
            <p:ph idx="17" type="body"/>
          </p:nvPr>
        </p:nvSpPr>
        <p:spPr>
          <a:xfrm>
            <a:off x="6715125" y="1843461"/>
            <a:ext cx="1606664" cy="246991"/>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accent1"/>
              </a:buClr>
              <a:buSzPts val="1100"/>
              <a:buNone/>
              <a:defRPr b="0" i="0" sz="1100">
                <a:solidFill>
                  <a:schemeClr val="accen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4" name="Google Shape;464;p56"/>
          <p:cNvSpPr txBox="1"/>
          <p:nvPr>
            <p:ph idx="18" type="body"/>
          </p:nvPr>
        </p:nvSpPr>
        <p:spPr>
          <a:xfrm>
            <a:off x="6715125" y="2111296"/>
            <a:ext cx="1606665" cy="213310"/>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5" name="Google Shape;465;p56"/>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9">
  <p:cSld name="Content-heavy-9">
    <p:bg>
      <p:bgPr>
        <a:solidFill>
          <a:schemeClr val="lt1"/>
        </a:solidFill>
      </p:bgPr>
    </p:bg>
    <p:spTree>
      <p:nvGrpSpPr>
        <p:cNvPr id="466" name="Shape 466"/>
        <p:cNvGrpSpPr/>
        <p:nvPr/>
      </p:nvGrpSpPr>
      <p:grpSpPr>
        <a:xfrm>
          <a:off x="0" y="0"/>
          <a:ext cx="0" cy="0"/>
          <a:chOff x="0" y="0"/>
          <a:chExt cx="0" cy="0"/>
        </a:xfrm>
      </p:grpSpPr>
      <p:sp>
        <p:nvSpPr>
          <p:cNvPr id="467" name="Google Shape;467;p57"/>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8" name="Google Shape;468;p57"/>
          <p:cNvSpPr txBox="1"/>
          <p:nvPr>
            <p:ph idx="2"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9" name="Google Shape;469;p57"/>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0" name="Google Shape;470;p57"/>
          <p:cNvSpPr txBox="1"/>
          <p:nvPr>
            <p:ph idx="4" type="body"/>
          </p:nvPr>
        </p:nvSpPr>
        <p:spPr>
          <a:xfrm>
            <a:off x="285749" y="3093065"/>
            <a:ext cx="2315140" cy="165935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1" name="Google Shape;471;p57"/>
          <p:cNvSpPr txBox="1"/>
          <p:nvPr>
            <p:ph idx="5" type="body"/>
          </p:nvPr>
        </p:nvSpPr>
        <p:spPr>
          <a:xfrm>
            <a:off x="285750" y="1977942"/>
            <a:ext cx="2315141" cy="948591"/>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800"/>
              <a:buNone/>
              <a:defRPr sz="1800">
                <a:solidFill>
                  <a:schemeClr val="dk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2" name="Google Shape;472;p57"/>
          <p:cNvSpPr txBox="1"/>
          <p:nvPr>
            <p:ph idx="6" type="body"/>
          </p:nvPr>
        </p:nvSpPr>
        <p:spPr>
          <a:xfrm>
            <a:off x="285750" y="1688431"/>
            <a:ext cx="2315140"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800"/>
              <a:buNone/>
              <a:defRPr b="0" i="0" sz="8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3" name="Google Shape;473;p57"/>
          <p:cNvSpPr txBox="1"/>
          <p:nvPr>
            <p:ph idx="7" type="body"/>
          </p:nvPr>
        </p:nvSpPr>
        <p:spPr>
          <a:xfrm>
            <a:off x="3249145" y="3093463"/>
            <a:ext cx="2315140" cy="165935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4" name="Google Shape;474;p57"/>
          <p:cNvSpPr txBox="1"/>
          <p:nvPr>
            <p:ph idx="8" type="body"/>
          </p:nvPr>
        </p:nvSpPr>
        <p:spPr>
          <a:xfrm>
            <a:off x="3249146" y="1978340"/>
            <a:ext cx="2315141" cy="948591"/>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800"/>
              <a:buNone/>
              <a:defRPr sz="1800">
                <a:solidFill>
                  <a:schemeClr val="dk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5" name="Google Shape;475;p57"/>
          <p:cNvSpPr txBox="1"/>
          <p:nvPr>
            <p:ph idx="9" type="body"/>
          </p:nvPr>
        </p:nvSpPr>
        <p:spPr>
          <a:xfrm>
            <a:off x="3249146" y="1688829"/>
            <a:ext cx="2315140"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800"/>
              <a:buNone/>
              <a:defRPr b="0" i="0" sz="8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6" name="Google Shape;476;p57"/>
          <p:cNvSpPr txBox="1"/>
          <p:nvPr>
            <p:ph idx="13" type="body"/>
          </p:nvPr>
        </p:nvSpPr>
        <p:spPr>
          <a:xfrm>
            <a:off x="6212539" y="3093006"/>
            <a:ext cx="2315140" cy="165935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7" name="Google Shape;477;p57"/>
          <p:cNvSpPr txBox="1"/>
          <p:nvPr>
            <p:ph idx="14" type="body"/>
          </p:nvPr>
        </p:nvSpPr>
        <p:spPr>
          <a:xfrm>
            <a:off x="6212540" y="1977884"/>
            <a:ext cx="2315141" cy="948591"/>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800"/>
              <a:buNone/>
              <a:defRPr sz="1800">
                <a:solidFill>
                  <a:schemeClr val="dk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8" name="Google Shape;478;p57"/>
          <p:cNvSpPr txBox="1"/>
          <p:nvPr>
            <p:ph idx="15" type="body"/>
          </p:nvPr>
        </p:nvSpPr>
        <p:spPr>
          <a:xfrm>
            <a:off x="6212540" y="1688372"/>
            <a:ext cx="2315140"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800"/>
              <a:buNone/>
              <a:defRPr b="0" i="0" sz="8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9" name="Google Shape;479;p57"/>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10">
  <p:cSld name="Content-heavy-10">
    <p:bg>
      <p:bgPr>
        <a:solidFill>
          <a:schemeClr val="lt1"/>
        </a:solidFill>
      </p:bgPr>
    </p:bg>
    <p:spTree>
      <p:nvGrpSpPr>
        <p:cNvPr id="480" name="Shape 480"/>
        <p:cNvGrpSpPr/>
        <p:nvPr/>
      </p:nvGrpSpPr>
      <p:grpSpPr>
        <a:xfrm>
          <a:off x="0" y="0"/>
          <a:ext cx="0" cy="0"/>
          <a:chOff x="0" y="0"/>
          <a:chExt cx="0" cy="0"/>
        </a:xfrm>
      </p:grpSpPr>
      <p:sp>
        <p:nvSpPr>
          <p:cNvPr id="481" name="Google Shape;481;p58"/>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2" name="Google Shape;482;p58"/>
          <p:cNvSpPr txBox="1"/>
          <p:nvPr>
            <p:ph idx="2"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3" name="Google Shape;483;p58"/>
          <p:cNvSpPr txBox="1"/>
          <p:nvPr>
            <p:ph idx="3" type="body"/>
          </p:nvPr>
        </p:nvSpPr>
        <p:spPr>
          <a:xfrm>
            <a:off x="281345" y="1394552"/>
            <a:ext cx="1971034"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800"/>
              <a:buNone/>
              <a:defRPr b="0" i="0" sz="8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4" name="Google Shape;484;p58"/>
          <p:cNvSpPr txBox="1"/>
          <p:nvPr>
            <p:ph idx="4" type="body"/>
          </p:nvPr>
        </p:nvSpPr>
        <p:spPr>
          <a:xfrm>
            <a:off x="281345" y="1692128"/>
            <a:ext cx="1974910" cy="254526"/>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5" name="Google Shape;485;p58"/>
          <p:cNvSpPr txBox="1"/>
          <p:nvPr>
            <p:ph idx="5" type="body"/>
          </p:nvPr>
        </p:nvSpPr>
        <p:spPr>
          <a:xfrm>
            <a:off x="281345" y="2249114"/>
            <a:ext cx="1971034" cy="13204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600"/>
              <a:buNone/>
              <a:defRPr b="0" i="0" sz="6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6" name="Google Shape;486;p58"/>
          <p:cNvSpPr txBox="1"/>
          <p:nvPr>
            <p:ph idx="6" type="body"/>
          </p:nvPr>
        </p:nvSpPr>
        <p:spPr>
          <a:xfrm>
            <a:off x="281345" y="2381161"/>
            <a:ext cx="1979843" cy="66493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7" name="Google Shape;487;p58"/>
          <p:cNvSpPr txBox="1"/>
          <p:nvPr>
            <p:ph idx="7" type="body"/>
          </p:nvPr>
        </p:nvSpPr>
        <p:spPr>
          <a:xfrm>
            <a:off x="2439622" y="1692128"/>
            <a:ext cx="1974910" cy="254526"/>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8" name="Google Shape;488;p58"/>
          <p:cNvSpPr txBox="1"/>
          <p:nvPr>
            <p:ph idx="8" type="body"/>
          </p:nvPr>
        </p:nvSpPr>
        <p:spPr>
          <a:xfrm>
            <a:off x="2439622" y="2249114"/>
            <a:ext cx="1971034" cy="13204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600"/>
              <a:buNone/>
              <a:defRPr b="0" i="0" sz="6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9" name="Google Shape;489;p58"/>
          <p:cNvSpPr txBox="1"/>
          <p:nvPr>
            <p:ph idx="9" type="body"/>
          </p:nvPr>
        </p:nvSpPr>
        <p:spPr>
          <a:xfrm>
            <a:off x="2439622" y="2381161"/>
            <a:ext cx="1979843" cy="66493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0" name="Google Shape;490;p58"/>
          <p:cNvSpPr txBox="1"/>
          <p:nvPr>
            <p:ph idx="13" type="body"/>
          </p:nvPr>
        </p:nvSpPr>
        <p:spPr>
          <a:xfrm>
            <a:off x="4581778" y="1692128"/>
            <a:ext cx="1974910" cy="254526"/>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1" name="Google Shape;491;p58"/>
          <p:cNvSpPr txBox="1"/>
          <p:nvPr>
            <p:ph idx="14" type="body"/>
          </p:nvPr>
        </p:nvSpPr>
        <p:spPr>
          <a:xfrm>
            <a:off x="4581778" y="2249114"/>
            <a:ext cx="1971034" cy="13204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600"/>
              <a:buNone/>
              <a:defRPr b="0" i="0" sz="6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2" name="Google Shape;492;p58"/>
          <p:cNvSpPr txBox="1"/>
          <p:nvPr>
            <p:ph idx="15" type="body"/>
          </p:nvPr>
        </p:nvSpPr>
        <p:spPr>
          <a:xfrm>
            <a:off x="4581778" y="2381161"/>
            <a:ext cx="1979843" cy="66493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3" name="Google Shape;493;p58"/>
          <p:cNvSpPr txBox="1"/>
          <p:nvPr>
            <p:ph idx="16" type="body"/>
          </p:nvPr>
        </p:nvSpPr>
        <p:spPr>
          <a:xfrm>
            <a:off x="6727811" y="1692701"/>
            <a:ext cx="1974910" cy="254526"/>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4" name="Google Shape;494;p58"/>
          <p:cNvSpPr txBox="1"/>
          <p:nvPr>
            <p:ph idx="17" type="body"/>
          </p:nvPr>
        </p:nvSpPr>
        <p:spPr>
          <a:xfrm>
            <a:off x="6727811" y="2249687"/>
            <a:ext cx="1971034" cy="13204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600"/>
              <a:buNone/>
              <a:defRPr b="0" i="0" sz="6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5" name="Google Shape;495;p58"/>
          <p:cNvSpPr txBox="1"/>
          <p:nvPr>
            <p:ph idx="18" type="body"/>
          </p:nvPr>
        </p:nvSpPr>
        <p:spPr>
          <a:xfrm>
            <a:off x="6727811" y="2381734"/>
            <a:ext cx="1979843" cy="66493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6" name="Google Shape;496;p58"/>
          <p:cNvSpPr txBox="1"/>
          <p:nvPr>
            <p:ph idx="19" type="body"/>
          </p:nvPr>
        </p:nvSpPr>
        <p:spPr>
          <a:xfrm>
            <a:off x="281345" y="3493757"/>
            <a:ext cx="1974910" cy="254526"/>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7" name="Google Shape;497;p58"/>
          <p:cNvSpPr txBox="1"/>
          <p:nvPr>
            <p:ph idx="20" type="body"/>
          </p:nvPr>
        </p:nvSpPr>
        <p:spPr>
          <a:xfrm>
            <a:off x="281345" y="4050743"/>
            <a:ext cx="1971034" cy="13204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600"/>
              <a:buNone/>
              <a:defRPr b="0" i="0" sz="6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8" name="Google Shape;498;p58"/>
          <p:cNvSpPr txBox="1"/>
          <p:nvPr>
            <p:ph idx="21" type="body"/>
          </p:nvPr>
        </p:nvSpPr>
        <p:spPr>
          <a:xfrm>
            <a:off x="281345" y="4182791"/>
            <a:ext cx="1979843" cy="66493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9" name="Google Shape;499;p58"/>
          <p:cNvSpPr txBox="1"/>
          <p:nvPr>
            <p:ph idx="22" type="body"/>
          </p:nvPr>
        </p:nvSpPr>
        <p:spPr>
          <a:xfrm>
            <a:off x="2439622" y="3493757"/>
            <a:ext cx="1974910" cy="254526"/>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0" name="Google Shape;500;p58"/>
          <p:cNvSpPr txBox="1"/>
          <p:nvPr>
            <p:ph idx="23" type="body"/>
          </p:nvPr>
        </p:nvSpPr>
        <p:spPr>
          <a:xfrm>
            <a:off x="2439622" y="4050743"/>
            <a:ext cx="1971034" cy="13204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600"/>
              <a:buNone/>
              <a:defRPr b="0" i="0" sz="6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1" name="Google Shape;501;p58"/>
          <p:cNvSpPr txBox="1"/>
          <p:nvPr>
            <p:ph idx="24" type="body"/>
          </p:nvPr>
        </p:nvSpPr>
        <p:spPr>
          <a:xfrm>
            <a:off x="2439622" y="4182791"/>
            <a:ext cx="1979843" cy="66493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2" name="Google Shape;502;p58"/>
          <p:cNvSpPr txBox="1"/>
          <p:nvPr>
            <p:ph idx="25" type="body"/>
          </p:nvPr>
        </p:nvSpPr>
        <p:spPr>
          <a:xfrm>
            <a:off x="4581778" y="3493757"/>
            <a:ext cx="1974910" cy="254526"/>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3" name="Google Shape;503;p58"/>
          <p:cNvSpPr txBox="1"/>
          <p:nvPr>
            <p:ph idx="26" type="body"/>
          </p:nvPr>
        </p:nvSpPr>
        <p:spPr>
          <a:xfrm>
            <a:off x="4581778" y="4050743"/>
            <a:ext cx="1971034" cy="13204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600"/>
              <a:buNone/>
              <a:defRPr b="0" i="0" sz="6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4" name="Google Shape;504;p58"/>
          <p:cNvSpPr txBox="1"/>
          <p:nvPr>
            <p:ph idx="27" type="body"/>
          </p:nvPr>
        </p:nvSpPr>
        <p:spPr>
          <a:xfrm>
            <a:off x="4581778" y="4182791"/>
            <a:ext cx="1979843" cy="66493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5" name="Google Shape;505;p58"/>
          <p:cNvSpPr txBox="1"/>
          <p:nvPr>
            <p:ph idx="28" type="body"/>
          </p:nvPr>
        </p:nvSpPr>
        <p:spPr>
          <a:xfrm>
            <a:off x="6727811" y="3494330"/>
            <a:ext cx="1974910" cy="254526"/>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6" name="Google Shape;506;p58"/>
          <p:cNvSpPr txBox="1"/>
          <p:nvPr>
            <p:ph idx="29" type="body"/>
          </p:nvPr>
        </p:nvSpPr>
        <p:spPr>
          <a:xfrm>
            <a:off x="6727811" y="4051316"/>
            <a:ext cx="1971034" cy="13204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600"/>
              <a:buNone/>
              <a:defRPr b="0" i="0" sz="6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7" name="Google Shape;507;p58"/>
          <p:cNvSpPr txBox="1"/>
          <p:nvPr>
            <p:ph idx="30" type="body"/>
          </p:nvPr>
        </p:nvSpPr>
        <p:spPr>
          <a:xfrm>
            <a:off x="6727811" y="4183364"/>
            <a:ext cx="1979843" cy="66493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8" name="Google Shape;508;p58"/>
          <p:cNvSpPr txBox="1"/>
          <p:nvPr>
            <p:ph idx="31"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9" name="Google Shape;509;p58"/>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11">
  <p:cSld name="Content-heavy-11">
    <p:bg>
      <p:bgPr>
        <a:solidFill>
          <a:schemeClr val="lt1"/>
        </a:solidFill>
      </p:bgPr>
    </p:bg>
    <p:spTree>
      <p:nvGrpSpPr>
        <p:cNvPr id="510" name="Shape 510"/>
        <p:cNvGrpSpPr/>
        <p:nvPr/>
      </p:nvGrpSpPr>
      <p:grpSpPr>
        <a:xfrm>
          <a:off x="0" y="0"/>
          <a:ext cx="0" cy="0"/>
          <a:chOff x="0" y="0"/>
          <a:chExt cx="0" cy="0"/>
        </a:xfrm>
      </p:grpSpPr>
      <p:sp>
        <p:nvSpPr>
          <p:cNvPr id="511" name="Google Shape;511;p59"/>
          <p:cNvSpPr txBox="1"/>
          <p:nvPr>
            <p:ph idx="1" type="body"/>
          </p:nvPr>
        </p:nvSpPr>
        <p:spPr>
          <a:xfrm>
            <a:off x="281084" y="1394552"/>
            <a:ext cx="1971034"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800"/>
              <a:buNone/>
              <a:defRPr b="0" i="0" sz="8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2" name="Google Shape;512;p59"/>
          <p:cNvSpPr txBox="1"/>
          <p:nvPr>
            <p:ph idx="2" type="body"/>
          </p:nvPr>
        </p:nvSpPr>
        <p:spPr>
          <a:xfrm>
            <a:off x="281084" y="1692128"/>
            <a:ext cx="1974910" cy="254526"/>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3" name="Google Shape;513;p59"/>
          <p:cNvSpPr txBox="1"/>
          <p:nvPr>
            <p:ph idx="3" type="body"/>
          </p:nvPr>
        </p:nvSpPr>
        <p:spPr>
          <a:xfrm>
            <a:off x="281084" y="2249114"/>
            <a:ext cx="1971034" cy="13204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600"/>
              <a:buNone/>
              <a:defRPr b="0" i="0" sz="6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4" name="Google Shape;514;p59"/>
          <p:cNvSpPr txBox="1"/>
          <p:nvPr>
            <p:ph idx="4" type="body"/>
          </p:nvPr>
        </p:nvSpPr>
        <p:spPr>
          <a:xfrm>
            <a:off x="281084" y="2381161"/>
            <a:ext cx="1979843" cy="66493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5" name="Google Shape;515;p59"/>
          <p:cNvSpPr txBox="1"/>
          <p:nvPr>
            <p:ph idx="5" type="body"/>
          </p:nvPr>
        </p:nvSpPr>
        <p:spPr>
          <a:xfrm>
            <a:off x="281084" y="3914862"/>
            <a:ext cx="1990832" cy="955361"/>
          </a:xfrm>
          <a:prstGeom prst="rect">
            <a:avLst/>
          </a:prstGeom>
          <a:noFill/>
          <a:ln>
            <a:noFill/>
          </a:ln>
        </p:spPr>
        <p:txBody>
          <a:bodyPr anchorCtr="0" anchor="t" bIns="34275" lIns="0" spcFirstLastPara="1" rIns="68575" wrap="square" tIns="34275">
            <a:noAutofit/>
          </a:bodyPr>
          <a:lstStyle>
            <a:lvl1pPr indent="-285750" lvl="0" marL="457200" algn="l">
              <a:lnSpc>
                <a:spcPct val="133333"/>
              </a:lnSpc>
              <a:spcBef>
                <a:spcPts val="0"/>
              </a:spcBef>
              <a:spcAft>
                <a:spcPts val="0"/>
              </a:spcAft>
              <a:buClr>
                <a:schemeClr val="dk1"/>
              </a:buClr>
              <a:buSzPts val="900"/>
              <a:buFont typeface="Arial"/>
              <a:buChar char="•"/>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6" name="Google Shape;516;p59"/>
          <p:cNvSpPr txBox="1"/>
          <p:nvPr>
            <p:ph idx="6" type="body"/>
          </p:nvPr>
        </p:nvSpPr>
        <p:spPr>
          <a:xfrm>
            <a:off x="281084" y="3623921"/>
            <a:ext cx="1979843" cy="18868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7" name="Google Shape;517;p59"/>
          <p:cNvSpPr txBox="1"/>
          <p:nvPr>
            <p:ph idx="7" type="body"/>
          </p:nvPr>
        </p:nvSpPr>
        <p:spPr>
          <a:xfrm>
            <a:off x="2435988" y="1692128"/>
            <a:ext cx="1974910" cy="254526"/>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8" name="Google Shape;518;p59"/>
          <p:cNvSpPr txBox="1"/>
          <p:nvPr>
            <p:ph idx="8" type="body"/>
          </p:nvPr>
        </p:nvSpPr>
        <p:spPr>
          <a:xfrm>
            <a:off x="2435988" y="2249114"/>
            <a:ext cx="1971034" cy="13204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600"/>
              <a:buNone/>
              <a:defRPr b="0" i="0" sz="6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9" name="Google Shape;519;p59"/>
          <p:cNvSpPr txBox="1"/>
          <p:nvPr>
            <p:ph idx="9" type="body"/>
          </p:nvPr>
        </p:nvSpPr>
        <p:spPr>
          <a:xfrm>
            <a:off x="2435988" y="2381161"/>
            <a:ext cx="1979843" cy="66493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0" name="Google Shape;520;p59"/>
          <p:cNvSpPr txBox="1"/>
          <p:nvPr>
            <p:ph idx="13" type="body"/>
          </p:nvPr>
        </p:nvSpPr>
        <p:spPr>
          <a:xfrm>
            <a:off x="2435988" y="3914862"/>
            <a:ext cx="1990832" cy="955361"/>
          </a:xfrm>
          <a:prstGeom prst="rect">
            <a:avLst/>
          </a:prstGeom>
          <a:noFill/>
          <a:ln>
            <a:noFill/>
          </a:ln>
        </p:spPr>
        <p:txBody>
          <a:bodyPr anchorCtr="0" anchor="t" bIns="34275" lIns="0" spcFirstLastPara="1" rIns="68575" wrap="square" tIns="34275">
            <a:noAutofit/>
          </a:bodyPr>
          <a:lstStyle>
            <a:lvl1pPr indent="-285750" lvl="0" marL="457200" algn="l">
              <a:lnSpc>
                <a:spcPct val="133333"/>
              </a:lnSpc>
              <a:spcBef>
                <a:spcPts val="0"/>
              </a:spcBef>
              <a:spcAft>
                <a:spcPts val="0"/>
              </a:spcAft>
              <a:buClr>
                <a:schemeClr val="dk1"/>
              </a:buClr>
              <a:buSzPts val="900"/>
              <a:buFont typeface="Arial"/>
              <a:buChar char="•"/>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1" name="Google Shape;521;p59"/>
          <p:cNvSpPr txBox="1"/>
          <p:nvPr>
            <p:ph idx="14" type="body"/>
          </p:nvPr>
        </p:nvSpPr>
        <p:spPr>
          <a:xfrm>
            <a:off x="2435988" y="3623921"/>
            <a:ext cx="1979843" cy="18868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2" name="Google Shape;522;p59"/>
          <p:cNvSpPr txBox="1"/>
          <p:nvPr>
            <p:ph idx="15" type="body"/>
          </p:nvPr>
        </p:nvSpPr>
        <p:spPr>
          <a:xfrm>
            <a:off x="4580020" y="1692128"/>
            <a:ext cx="1974910" cy="254526"/>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3" name="Google Shape;523;p59"/>
          <p:cNvSpPr txBox="1"/>
          <p:nvPr>
            <p:ph idx="16" type="body"/>
          </p:nvPr>
        </p:nvSpPr>
        <p:spPr>
          <a:xfrm>
            <a:off x="4580020" y="2249114"/>
            <a:ext cx="1971034" cy="13204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600"/>
              <a:buNone/>
              <a:defRPr b="0" i="0" sz="6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4" name="Google Shape;524;p59"/>
          <p:cNvSpPr txBox="1"/>
          <p:nvPr>
            <p:ph idx="17" type="body"/>
          </p:nvPr>
        </p:nvSpPr>
        <p:spPr>
          <a:xfrm>
            <a:off x="4580020" y="2381161"/>
            <a:ext cx="1979843" cy="66493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5" name="Google Shape;525;p59"/>
          <p:cNvSpPr txBox="1"/>
          <p:nvPr>
            <p:ph idx="18" type="body"/>
          </p:nvPr>
        </p:nvSpPr>
        <p:spPr>
          <a:xfrm>
            <a:off x="4580020" y="3914862"/>
            <a:ext cx="1990832" cy="955361"/>
          </a:xfrm>
          <a:prstGeom prst="rect">
            <a:avLst/>
          </a:prstGeom>
          <a:noFill/>
          <a:ln>
            <a:noFill/>
          </a:ln>
        </p:spPr>
        <p:txBody>
          <a:bodyPr anchorCtr="0" anchor="t" bIns="34275" lIns="0" spcFirstLastPara="1" rIns="68575" wrap="square" tIns="34275">
            <a:noAutofit/>
          </a:bodyPr>
          <a:lstStyle>
            <a:lvl1pPr indent="-285750" lvl="0" marL="457200" algn="l">
              <a:lnSpc>
                <a:spcPct val="133333"/>
              </a:lnSpc>
              <a:spcBef>
                <a:spcPts val="0"/>
              </a:spcBef>
              <a:spcAft>
                <a:spcPts val="0"/>
              </a:spcAft>
              <a:buClr>
                <a:schemeClr val="dk1"/>
              </a:buClr>
              <a:buSzPts val="900"/>
              <a:buFont typeface="Arial"/>
              <a:buChar char="•"/>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6" name="Google Shape;526;p59"/>
          <p:cNvSpPr txBox="1"/>
          <p:nvPr>
            <p:ph idx="19" type="body"/>
          </p:nvPr>
        </p:nvSpPr>
        <p:spPr>
          <a:xfrm>
            <a:off x="4580020" y="3623921"/>
            <a:ext cx="1979843" cy="18868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7" name="Google Shape;527;p59"/>
          <p:cNvSpPr txBox="1"/>
          <p:nvPr>
            <p:ph idx="20" type="body"/>
          </p:nvPr>
        </p:nvSpPr>
        <p:spPr>
          <a:xfrm>
            <a:off x="6726114" y="1692128"/>
            <a:ext cx="1974910" cy="254526"/>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8" name="Google Shape;528;p59"/>
          <p:cNvSpPr txBox="1"/>
          <p:nvPr>
            <p:ph idx="21" type="body"/>
          </p:nvPr>
        </p:nvSpPr>
        <p:spPr>
          <a:xfrm>
            <a:off x="6726114" y="2249114"/>
            <a:ext cx="1971034" cy="132047"/>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600"/>
              <a:buNone/>
              <a:defRPr b="0" i="0" sz="6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9" name="Google Shape;529;p59"/>
          <p:cNvSpPr txBox="1"/>
          <p:nvPr>
            <p:ph idx="22" type="body"/>
          </p:nvPr>
        </p:nvSpPr>
        <p:spPr>
          <a:xfrm>
            <a:off x="6726114" y="2381161"/>
            <a:ext cx="1979843" cy="66493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0" name="Google Shape;530;p59"/>
          <p:cNvSpPr txBox="1"/>
          <p:nvPr>
            <p:ph idx="23" type="body"/>
          </p:nvPr>
        </p:nvSpPr>
        <p:spPr>
          <a:xfrm>
            <a:off x="6726114" y="3914862"/>
            <a:ext cx="1990832" cy="955361"/>
          </a:xfrm>
          <a:prstGeom prst="rect">
            <a:avLst/>
          </a:prstGeom>
          <a:noFill/>
          <a:ln>
            <a:noFill/>
          </a:ln>
        </p:spPr>
        <p:txBody>
          <a:bodyPr anchorCtr="0" anchor="t" bIns="34275" lIns="0" spcFirstLastPara="1" rIns="68575" wrap="square" tIns="34275">
            <a:noAutofit/>
          </a:bodyPr>
          <a:lstStyle>
            <a:lvl1pPr indent="-285750" lvl="0" marL="457200" algn="l">
              <a:lnSpc>
                <a:spcPct val="133333"/>
              </a:lnSpc>
              <a:spcBef>
                <a:spcPts val="0"/>
              </a:spcBef>
              <a:spcAft>
                <a:spcPts val="0"/>
              </a:spcAft>
              <a:buClr>
                <a:schemeClr val="dk1"/>
              </a:buClr>
              <a:buSzPts val="900"/>
              <a:buFont typeface="Arial"/>
              <a:buChar char="•"/>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1" name="Google Shape;531;p59"/>
          <p:cNvSpPr txBox="1"/>
          <p:nvPr>
            <p:ph idx="24" type="body"/>
          </p:nvPr>
        </p:nvSpPr>
        <p:spPr>
          <a:xfrm>
            <a:off x="6726114" y="3623921"/>
            <a:ext cx="1979843" cy="18868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2" name="Google Shape;532;p59"/>
          <p:cNvSpPr txBox="1"/>
          <p:nvPr>
            <p:ph idx="25"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3" name="Google Shape;533;p59"/>
          <p:cNvSpPr txBox="1"/>
          <p:nvPr>
            <p:ph idx="26"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4" name="Google Shape;534;p59"/>
          <p:cNvSpPr txBox="1"/>
          <p:nvPr>
            <p:ph idx="27"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5" name="Google Shape;535;p59"/>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4">
  <p:cSld name="Content-heavy-4">
    <p:bg>
      <p:bgPr>
        <a:solidFill>
          <a:schemeClr val="lt1"/>
        </a:solidFill>
      </p:bgPr>
    </p:bg>
    <p:spTree>
      <p:nvGrpSpPr>
        <p:cNvPr id="536" name="Shape 536"/>
        <p:cNvGrpSpPr/>
        <p:nvPr/>
      </p:nvGrpSpPr>
      <p:grpSpPr>
        <a:xfrm>
          <a:off x="0" y="0"/>
          <a:ext cx="0" cy="0"/>
          <a:chOff x="0" y="0"/>
          <a:chExt cx="0" cy="0"/>
        </a:xfrm>
      </p:grpSpPr>
      <p:sp>
        <p:nvSpPr>
          <p:cNvPr id="537" name="Google Shape;537;p60"/>
          <p:cNvSpPr/>
          <p:nvPr>
            <p:ph idx="2" type="pic"/>
          </p:nvPr>
        </p:nvSpPr>
        <p:spPr>
          <a:xfrm>
            <a:off x="3212808" y="1687920"/>
            <a:ext cx="2480072" cy="1106091"/>
          </a:xfrm>
          <a:prstGeom prst="roundRect">
            <a:avLst>
              <a:gd fmla="val 8917" name="adj"/>
            </a:avLst>
          </a:prstGeom>
          <a:solidFill>
            <a:srgbClr val="D8D8D8"/>
          </a:solidFill>
          <a:ln>
            <a:noFill/>
          </a:ln>
        </p:spPr>
      </p:sp>
      <p:sp>
        <p:nvSpPr>
          <p:cNvPr id="538" name="Google Shape;538;p60"/>
          <p:cNvSpPr/>
          <p:nvPr>
            <p:ph idx="3" type="pic"/>
          </p:nvPr>
        </p:nvSpPr>
        <p:spPr>
          <a:xfrm>
            <a:off x="6129864" y="1687920"/>
            <a:ext cx="2480072" cy="1106091"/>
          </a:xfrm>
          <a:prstGeom prst="roundRect">
            <a:avLst>
              <a:gd fmla="val 8917" name="adj"/>
            </a:avLst>
          </a:prstGeom>
          <a:solidFill>
            <a:srgbClr val="D8D8D8"/>
          </a:solidFill>
          <a:ln>
            <a:noFill/>
          </a:ln>
        </p:spPr>
      </p:sp>
      <p:sp>
        <p:nvSpPr>
          <p:cNvPr id="539" name="Google Shape;539;p60"/>
          <p:cNvSpPr/>
          <p:nvPr>
            <p:ph idx="4" type="pic"/>
          </p:nvPr>
        </p:nvSpPr>
        <p:spPr>
          <a:xfrm>
            <a:off x="295751" y="1687920"/>
            <a:ext cx="2480072" cy="1106091"/>
          </a:xfrm>
          <a:prstGeom prst="roundRect">
            <a:avLst>
              <a:gd fmla="val 8917" name="adj"/>
            </a:avLst>
          </a:prstGeom>
          <a:solidFill>
            <a:srgbClr val="D8D8D8"/>
          </a:solidFill>
          <a:ln>
            <a:noFill/>
          </a:ln>
        </p:spPr>
      </p:sp>
      <p:sp>
        <p:nvSpPr>
          <p:cNvPr id="540" name="Google Shape;540;p60"/>
          <p:cNvSpPr txBox="1"/>
          <p:nvPr>
            <p:ph idx="1" type="body"/>
          </p:nvPr>
        </p:nvSpPr>
        <p:spPr>
          <a:xfrm>
            <a:off x="285723" y="3348500"/>
            <a:ext cx="2480072" cy="150925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1" name="Google Shape;541;p60"/>
          <p:cNvSpPr txBox="1"/>
          <p:nvPr>
            <p:ph idx="5" type="body"/>
          </p:nvPr>
        </p:nvSpPr>
        <p:spPr>
          <a:xfrm>
            <a:off x="290628" y="3053650"/>
            <a:ext cx="2485195" cy="283207"/>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2" name="Google Shape;542;p60"/>
          <p:cNvSpPr txBox="1"/>
          <p:nvPr>
            <p:ph idx="6" type="body"/>
          </p:nvPr>
        </p:nvSpPr>
        <p:spPr>
          <a:xfrm>
            <a:off x="3212808" y="3348500"/>
            <a:ext cx="2480072" cy="1509250"/>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3" name="Google Shape;543;p60"/>
          <p:cNvSpPr txBox="1"/>
          <p:nvPr>
            <p:ph idx="7" type="body"/>
          </p:nvPr>
        </p:nvSpPr>
        <p:spPr>
          <a:xfrm>
            <a:off x="3217713" y="3053650"/>
            <a:ext cx="2485195" cy="283207"/>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4" name="Google Shape;544;p60"/>
          <p:cNvSpPr txBox="1"/>
          <p:nvPr>
            <p:ph idx="8" type="body"/>
          </p:nvPr>
        </p:nvSpPr>
        <p:spPr>
          <a:xfrm>
            <a:off x="6124959" y="3348500"/>
            <a:ext cx="2480072" cy="1509250"/>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5" name="Google Shape;545;p60"/>
          <p:cNvSpPr txBox="1"/>
          <p:nvPr>
            <p:ph idx="9" type="body"/>
          </p:nvPr>
        </p:nvSpPr>
        <p:spPr>
          <a:xfrm>
            <a:off x="6129864" y="3053650"/>
            <a:ext cx="2485195" cy="283207"/>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6" name="Google Shape;546;p60"/>
          <p:cNvSpPr txBox="1"/>
          <p:nvPr>
            <p:ph idx="1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7" name="Google Shape;547;p60"/>
          <p:cNvSpPr txBox="1"/>
          <p:nvPr>
            <p:ph idx="14"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8" name="Google Shape;548;p60"/>
          <p:cNvSpPr txBox="1"/>
          <p:nvPr>
            <p:ph idx="15"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9" name="Google Shape;549;p60"/>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2">
  <p:cSld name="Content-heavy-2">
    <p:bg>
      <p:bgPr>
        <a:solidFill>
          <a:schemeClr val="lt1"/>
        </a:solidFill>
      </p:bgPr>
    </p:bg>
    <p:spTree>
      <p:nvGrpSpPr>
        <p:cNvPr id="550" name="Shape 550"/>
        <p:cNvGrpSpPr/>
        <p:nvPr/>
      </p:nvGrpSpPr>
      <p:grpSpPr>
        <a:xfrm>
          <a:off x="0" y="0"/>
          <a:ext cx="0" cy="0"/>
          <a:chOff x="0" y="0"/>
          <a:chExt cx="0" cy="0"/>
        </a:xfrm>
      </p:grpSpPr>
      <p:sp>
        <p:nvSpPr>
          <p:cNvPr id="551" name="Google Shape;551;p61"/>
          <p:cNvSpPr/>
          <p:nvPr>
            <p:ph idx="2" type="pic"/>
          </p:nvPr>
        </p:nvSpPr>
        <p:spPr>
          <a:xfrm>
            <a:off x="4875549" y="285750"/>
            <a:ext cx="1985963" cy="2239566"/>
          </a:xfrm>
          <a:prstGeom prst="roundRect">
            <a:avLst>
              <a:gd fmla="val 4813" name="adj"/>
            </a:avLst>
          </a:prstGeom>
          <a:solidFill>
            <a:srgbClr val="D8D8D8"/>
          </a:solidFill>
          <a:ln>
            <a:noFill/>
          </a:ln>
        </p:spPr>
      </p:sp>
      <p:sp>
        <p:nvSpPr>
          <p:cNvPr id="552" name="Google Shape;552;p61"/>
          <p:cNvSpPr/>
          <p:nvPr>
            <p:ph idx="3" type="pic"/>
          </p:nvPr>
        </p:nvSpPr>
        <p:spPr>
          <a:xfrm>
            <a:off x="6997014" y="285749"/>
            <a:ext cx="1852613" cy="2520679"/>
          </a:xfrm>
          <a:prstGeom prst="roundRect">
            <a:avLst>
              <a:gd fmla="val 4813" name="adj"/>
            </a:avLst>
          </a:prstGeom>
          <a:solidFill>
            <a:srgbClr val="D8D8D8"/>
          </a:solidFill>
          <a:ln>
            <a:noFill/>
          </a:ln>
        </p:spPr>
      </p:sp>
      <p:sp>
        <p:nvSpPr>
          <p:cNvPr id="553" name="Google Shape;553;p61"/>
          <p:cNvSpPr/>
          <p:nvPr>
            <p:ph idx="4" type="pic"/>
          </p:nvPr>
        </p:nvSpPr>
        <p:spPr>
          <a:xfrm>
            <a:off x="4882809" y="2667000"/>
            <a:ext cx="1985963" cy="2190749"/>
          </a:xfrm>
          <a:prstGeom prst="roundRect">
            <a:avLst>
              <a:gd fmla="val 4813" name="adj"/>
            </a:avLst>
          </a:prstGeom>
          <a:solidFill>
            <a:srgbClr val="D8D8D8"/>
          </a:solidFill>
          <a:ln>
            <a:noFill/>
          </a:ln>
        </p:spPr>
      </p:sp>
      <p:sp>
        <p:nvSpPr>
          <p:cNvPr id="554" name="Google Shape;554;p61"/>
          <p:cNvSpPr/>
          <p:nvPr>
            <p:ph idx="5" type="pic"/>
          </p:nvPr>
        </p:nvSpPr>
        <p:spPr>
          <a:xfrm>
            <a:off x="6997014" y="2944585"/>
            <a:ext cx="1863962" cy="1913163"/>
          </a:xfrm>
          <a:prstGeom prst="roundRect">
            <a:avLst>
              <a:gd fmla="val 4813" name="adj"/>
            </a:avLst>
          </a:prstGeom>
          <a:solidFill>
            <a:srgbClr val="D8D8D8"/>
          </a:solidFill>
          <a:ln>
            <a:noFill/>
          </a:ln>
        </p:spPr>
      </p:sp>
      <p:sp>
        <p:nvSpPr>
          <p:cNvPr id="555" name="Google Shape;555;p61"/>
          <p:cNvSpPr txBox="1"/>
          <p:nvPr>
            <p:ph idx="1" type="body"/>
          </p:nvPr>
        </p:nvSpPr>
        <p:spPr>
          <a:xfrm>
            <a:off x="285724" y="1491959"/>
            <a:ext cx="1941658" cy="280535"/>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6" name="Google Shape;556;p61"/>
          <p:cNvSpPr txBox="1"/>
          <p:nvPr>
            <p:ph idx="6" type="body"/>
          </p:nvPr>
        </p:nvSpPr>
        <p:spPr>
          <a:xfrm>
            <a:off x="285724" y="1877713"/>
            <a:ext cx="1952803" cy="800898"/>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7" name="Google Shape;557;p61"/>
          <p:cNvSpPr txBox="1"/>
          <p:nvPr>
            <p:ph idx="7" type="body"/>
          </p:nvPr>
        </p:nvSpPr>
        <p:spPr>
          <a:xfrm>
            <a:off x="2434628" y="1491959"/>
            <a:ext cx="1941658" cy="280535"/>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8" name="Google Shape;558;p61"/>
          <p:cNvSpPr txBox="1"/>
          <p:nvPr>
            <p:ph idx="8" type="body"/>
          </p:nvPr>
        </p:nvSpPr>
        <p:spPr>
          <a:xfrm>
            <a:off x="2434628" y="1877713"/>
            <a:ext cx="1952803" cy="800898"/>
          </a:xfrm>
          <a:prstGeom prst="rect">
            <a:avLst/>
          </a:prstGeom>
          <a:noFill/>
          <a:ln>
            <a:noFill/>
          </a:ln>
        </p:spPr>
        <p:txBody>
          <a:bodyPr anchorCtr="0" anchor="t" bIns="34275" lIns="0" spcFirstLastPara="1" rIns="68575" wrap="square" tIns="34275">
            <a:noAutofit/>
          </a:bodyPr>
          <a:lstStyle>
            <a:lvl1pPr indent="-298450" lvl="0" marL="457200" algn="l">
              <a:lnSpc>
                <a:spcPct val="142857"/>
              </a:lnSpc>
              <a:spcBef>
                <a:spcPts val="0"/>
              </a:spcBef>
              <a:spcAft>
                <a:spcPts val="0"/>
              </a:spcAft>
              <a:buClr>
                <a:schemeClr val="dk1"/>
              </a:buClr>
              <a:buSzPts val="1100"/>
              <a:buFont typeface="Calibri"/>
              <a:buAutoNum type="arabicPeriod"/>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9" name="Google Shape;559;p61"/>
          <p:cNvSpPr txBox="1"/>
          <p:nvPr>
            <p:ph idx="9" type="body"/>
          </p:nvPr>
        </p:nvSpPr>
        <p:spPr>
          <a:xfrm>
            <a:off x="291295" y="3106613"/>
            <a:ext cx="1941658" cy="280535"/>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0" name="Google Shape;560;p61"/>
          <p:cNvSpPr txBox="1"/>
          <p:nvPr>
            <p:ph idx="13" type="body"/>
          </p:nvPr>
        </p:nvSpPr>
        <p:spPr>
          <a:xfrm>
            <a:off x="291295" y="3435122"/>
            <a:ext cx="1260786" cy="583457"/>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1" name="Google Shape;561;p61"/>
          <p:cNvSpPr txBox="1"/>
          <p:nvPr>
            <p:ph idx="14" type="body"/>
          </p:nvPr>
        </p:nvSpPr>
        <p:spPr>
          <a:xfrm>
            <a:off x="1661402" y="3440482"/>
            <a:ext cx="1260786" cy="583457"/>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2" name="Google Shape;562;p61"/>
          <p:cNvSpPr txBox="1"/>
          <p:nvPr>
            <p:ph idx="15" type="body"/>
          </p:nvPr>
        </p:nvSpPr>
        <p:spPr>
          <a:xfrm>
            <a:off x="3031508" y="3435122"/>
            <a:ext cx="1260786" cy="583457"/>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3" name="Google Shape;563;p61"/>
          <p:cNvSpPr txBox="1"/>
          <p:nvPr>
            <p:ph idx="16" type="body"/>
          </p:nvPr>
        </p:nvSpPr>
        <p:spPr>
          <a:xfrm>
            <a:off x="291295" y="4142138"/>
            <a:ext cx="1260786" cy="583457"/>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4" name="Google Shape;564;p61"/>
          <p:cNvSpPr txBox="1"/>
          <p:nvPr>
            <p:ph idx="17" type="body"/>
          </p:nvPr>
        </p:nvSpPr>
        <p:spPr>
          <a:xfrm>
            <a:off x="1655830" y="4147498"/>
            <a:ext cx="1260786" cy="583457"/>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5" name="Google Shape;565;p61"/>
          <p:cNvSpPr txBox="1"/>
          <p:nvPr>
            <p:ph idx="18" type="body"/>
          </p:nvPr>
        </p:nvSpPr>
        <p:spPr>
          <a:xfrm>
            <a:off x="3025937" y="4142138"/>
            <a:ext cx="1260786" cy="583457"/>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6" name="Google Shape;566;p61"/>
          <p:cNvSpPr txBox="1"/>
          <p:nvPr>
            <p:ph idx="19"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7" name="Google Shape;567;p61"/>
          <p:cNvSpPr txBox="1"/>
          <p:nvPr>
            <p:ph idx="20" type="body"/>
          </p:nvPr>
        </p:nvSpPr>
        <p:spPr>
          <a:xfrm>
            <a:off x="285750" y="645544"/>
            <a:ext cx="4101681"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8" name="Google Shape;568;p61"/>
          <p:cNvSpPr txBox="1"/>
          <p:nvPr>
            <p:ph idx="21"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9" name="Google Shape;569;p61"/>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3">
  <p:cSld name="Content-heavy-3">
    <p:bg>
      <p:bgPr>
        <a:solidFill>
          <a:schemeClr val="lt1"/>
        </a:solidFill>
      </p:bgPr>
    </p:bg>
    <p:spTree>
      <p:nvGrpSpPr>
        <p:cNvPr id="570" name="Shape 570"/>
        <p:cNvGrpSpPr/>
        <p:nvPr/>
      </p:nvGrpSpPr>
      <p:grpSpPr>
        <a:xfrm>
          <a:off x="0" y="0"/>
          <a:ext cx="0" cy="0"/>
          <a:chOff x="0" y="0"/>
          <a:chExt cx="0" cy="0"/>
        </a:xfrm>
      </p:grpSpPr>
      <p:sp>
        <p:nvSpPr>
          <p:cNvPr id="571" name="Google Shape;571;p62"/>
          <p:cNvSpPr txBox="1"/>
          <p:nvPr>
            <p:ph idx="1" type="body"/>
          </p:nvPr>
        </p:nvSpPr>
        <p:spPr>
          <a:xfrm>
            <a:off x="280844" y="2851703"/>
            <a:ext cx="2143099" cy="165174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2" name="Google Shape;572;p62"/>
          <p:cNvSpPr txBox="1"/>
          <p:nvPr>
            <p:ph idx="2" type="body"/>
          </p:nvPr>
        </p:nvSpPr>
        <p:spPr>
          <a:xfrm>
            <a:off x="285750" y="2264780"/>
            <a:ext cx="2143098" cy="436453"/>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3" name="Google Shape;573;p62"/>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4" name="Google Shape;574;p62"/>
          <p:cNvSpPr txBox="1"/>
          <p:nvPr>
            <p:ph idx="4" type="body"/>
          </p:nvPr>
        </p:nvSpPr>
        <p:spPr>
          <a:xfrm>
            <a:off x="2849343" y="2851703"/>
            <a:ext cx="2143099" cy="165174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5" name="Google Shape;575;p62"/>
          <p:cNvSpPr txBox="1"/>
          <p:nvPr>
            <p:ph idx="5" type="body"/>
          </p:nvPr>
        </p:nvSpPr>
        <p:spPr>
          <a:xfrm>
            <a:off x="2854249" y="2264780"/>
            <a:ext cx="2143098" cy="436453"/>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6" name="Google Shape;576;p62"/>
          <p:cNvSpPr/>
          <p:nvPr>
            <p:ph idx="6" type="pic"/>
          </p:nvPr>
        </p:nvSpPr>
        <p:spPr>
          <a:xfrm>
            <a:off x="6626458" y="288674"/>
            <a:ext cx="2224577" cy="4569077"/>
          </a:xfrm>
          <a:prstGeom prst="rect">
            <a:avLst/>
          </a:prstGeom>
          <a:solidFill>
            <a:srgbClr val="D8D8D8"/>
          </a:solidFill>
          <a:ln>
            <a:noFill/>
          </a:ln>
        </p:spPr>
      </p:sp>
      <p:sp>
        <p:nvSpPr>
          <p:cNvPr id="577" name="Google Shape;577;p62"/>
          <p:cNvSpPr txBox="1"/>
          <p:nvPr>
            <p:ph idx="7" type="body"/>
          </p:nvPr>
        </p:nvSpPr>
        <p:spPr>
          <a:xfrm>
            <a:off x="285749" y="645544"/>
            <a:ext cx="4286251"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8" name="Google Shape;578;p62"/>
          <p:cNvSpPr txBox="1"/>
          <p:nvPr>
            <p:ph idx="8"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9" name="Google Shape;579;p62"/>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5">
  <p:cSld name="Content-heavy-5">
    <p:bg>
      <p:bgPr>
        <a:solidFill>
          <a:schemeClr val="lt1"/>
        </a:solidFill>
      </p:bgPr>
    </p:bg>
    <p:spTree>
      <p:nvGrpSpPr>
        <p:cNvPr id="580" name="Shape 580"/>
        <p:cNvGrpSpPr/>
        <p:nvPr/>
      </p:nvGrpSpPr>
      <p:grpSpPr>
        <a:xfrm>
          <a:off x="0" y="0"/>
          <a:ext cx="0" cy="0"/>
          <a:chOff x="0" y="0"/>
          <a:chExt cx="0" cy="0"/>
        </a:xfrm>
      </p:grpSpPr>
      <p:sp>
        <p:nvSpPr>
          <p:cNvPr id="581" name="Google Shape;581;p63"/>
          <p:cNvSpPr txBox="1"/>
          <p:nvPr>
            <p:ph idx="1" type="body"/>
          </p:nvPr>
        </p:nvSpPr>
        <p:spPr>
          <a:xfrm>
            <a:off x="3668079" y="2511344"/>
            <a:ext cx="903921" cy="283207"/>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2" name="Google Shape;582;p63"/>
          <p:cNvSpPr txBox="1"/>
          <p:nvPr>
            <p:ph idx="2" type="body"/>
          </p:nvPr>
        </p:nvSpPr>
        <p:spPr>
          <a:xfrm>
            <a:off x="3668079" y="3927149"/>
            <a:ext cx="903921" cy="283207"/>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3" name="Google Shape;583;p63"/>
          <p:cNvSpPr txBox="1"/>
          <p:nvPr>
            <p:ph idx="3" type="body"/>
          </p:nvPr>
        </p:nvSpPr>
        <p:spPr>
          <a:xfrm>
            <a:off x="4824393" y="2530306"/>
            <a:ext cx="3725639" cy="691838"/>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4" name="Google Shape;584;p63"/>
          <p:cNvSpPr txBox="1"/>
          <p:nvPr>
            <p:ph idx="4" type="body"/>
          </p:nvPr>
        </p:nvSpPr>
        <p:spPr>
          <a:xfrm>
            <a:off x="4824393" y="3927149"/>
            <a:ext cx="3725639" cy="691838"/>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5" name="Google Shape;585;p63"/>
          <p:cNvSpPr txBox="1"/>
          <p:nvPr>
            <p:ph idx="5" type="body"/>
          </p:nvPr>
        </p:nvSpPr>
        <p:spPr>
          <a:xfrm>
            <a:off x="5264737" y="493103"/>
            <a:ext cx="3285296" cy="366386"/>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6" name="Google Shape;586;p63"/>
          <p:cNvSpPr txBox="1"/>
          <p:nvPr>
            <p:ph idx="6" type="body"/>
          </p:nvPr>
        </p:nvSpPr>
        <p:spPr>
          <a:xfrm>
            <a:off x="3668080" y="576282"/>
            <a:ext cx="903921" cy="283207"/>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7" name="Google Shape;587;p63"/>
          <p:cNvSpPr txBox="1"/>
          <p:nvPr>
            <p:ph idx="7" type="body"/>
          </p:nvPr>
        </p:nvSpPr>
        <p:spPr>
          <a:xfrm>
            <a:off x="4891874" y="493103"/>
            <a:ext cx="259726" cy="21172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8" name="Google Shape;588;p63"/>
          <p:cNvSpPr txBox="1"/>
          <p:nvPr>
            <p:ph idx="8" type="body"/>
          </p:nvPr>
        </p:nvSpPr>
        <p:spPr>
          <a:xfrm>
            <a:off x="5264736" y="886278"/>
            <a:ext cx="3285296" cy="36638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9" name="Google Shape;589;p63"/>
          <p:cNvSpPr txBox="1"/>
          <p:nvPr>
            <p:ph idx="9" type="body"/>
          </p:nvPr>
        </p:nvSpPr>
        <p:spPr>
          <a:xfrm>
            <a:off x="4891873" y="886278"/>
            <a:ext cx="259726" cy="21172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0" name="Google Shape;590;p63"/>
          <p:cNvSpPr txBox="1"/>
          <p:nvPr>
            <p:ph idx="13" type="body"/>
          </p:nvPr>
        </p:nvSpPr>
        <p:spPr>
          <a:xfrm>
            <a:off x="5264736" y="1271943"/>
            <a:ext cx="3285296" cy="36638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1" name="Google Shape;591;p63"/>
          <p:cNvSpPr txBox="1"/>
          <p:nvPr>
            <p:ph idx="14" type="body"/>
          </p:nvPr>
        </p:nvSpPr>
        <p:spPr>
          <a:xfrm>
            <a:off x="4891873" y="1271943"/>
            <a:ext cx="259726" cy="21172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2" name="Google Shape;592;p63"/>
          <p:cNvSpPr txBox="1"/>
          <p:nvPr>
            <p:ph idx="15" type="body"/>
          </p:nvPr>
        </p:nvSpPr>
        <p:spPr>
          <a:xfrm>
            <a:off x="5264736" y="1655978"/>
            <a:ext cx="3285296" cy="36638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3" name="Google Shape;593;p63"/>
          <p:cNvSpPr txBox="1"/>
          <p:nvPr>
            <p:ph idx="16" type="body"/>
          </p:nvPr>
        </p:nvSpPr>
        <p:spPr>
          <a:xfrm>
            <a:off x="4891873" y="1655978"/>
            <a:ext cx="259726" cy="21172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4" name="Google Shape;594;p63"/>
          <p:cNvSpPr txBox="1"/>
          <p:nvPr>
            <p:ph idx="17"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5" name="Google Shape;595;p63"/>
          <p:cNvSpPr txBox="1"/>
          <p:nvPr>
            <p:ph idx="18" type="body"/>
          </p:nvPr>
        </p:nvSpPr>
        <p:spPr>
          <a:xfrm>
            <a:off x="285750" y="645544"/>
            <a:ext cx="2143125" cy="1926206"/>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6" name="Google Shape;596;p63"/>
          <p:cNvSpPr txBox="1"/>
          <p:nvPr>
            <p:ph idx="19"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7" name="Google Shape;597;p63"/>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6">
  <p:cSld name="Content-heavy-6">
    <p:bg>
      <p:bgPr>
        <a:solidFill>
          <a:schemeClr val="lt1"/>
        </a:solidFill>
      </p:bgPr>
    </p:bg>
    <p:spTree>
      <p:nvGrpSpPr>
        <p:cNvPr id="598" name="Shape 598"/>
        <p:cNvGrpSpPr/>
        <p:nvPr/>
      </p:nvGrpSpPr>
      <p:grpSpPr>
        <a:xfrm>
          <a:off x="0" y="0"/>
          <a:ext cx="0" cy="0"/>
          <a:chOff x="0" y="0"/>
          <a:chExt cx="0" cy="0"/>
        </a:xfrm>
      </p:grpSpPr>
      <p:sp>
        <p:nvSpPr>
          <p:cNvPr id="599" name="Google Shape;599;p64"/>
          <p:cNvSpPr/>
          <p:nvPr>
            <p:ph idx="2" type="pic"/>
          </p:nvPr>
        </p:nvSpPr>
        <p:spPr>
          <a:xfrm>
            <a:off x="285750" y="2089849"/>
            <a:ext cx="2658121" cy="2159159"/>
          </a:xfrm>
          <a:prstGeom prst="roundRect">
            <a:avLst>
              <a:gd fmla="val 8917" name="adj"/>
            </a:avLst>
          </a:prstGeom>
          <a:solidFill>
            <a:srgbClr val="D8D8D8"/>
          </a:solidFill>
          <a:ln>
            <a:noFill/>
          </a:ln>
        </p:spPr>
      </p:sp>
      <p:sp>
        <p:nvSpPr>
          <p:cNvPr id="600" name="Google Shape;600;p64"/>
          <p:cNvSpPr txBox="1"/>
          <p:nvPr>
            <p:ph idx="1"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1" name="Google Shape;601;p64"/>
          <p:cNvSpPr txBox="1"/>
          <p:nvPr>
            <p:ph idx="3" type="body"/>
          </p:nvPr>
        </p:nvSpPr>
        <p:spPr>
          <a:xfrm>
            <a:off x="3540393" y="940219"/>
            <a:ext cx="2322908" cy="246991"/>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2" name="Google Shape;602;p64"/>
          <p:cNvSpPr txBox="1"/>
          <p:nvPr>
            <p:ph idx="4" type="body"/>
          </p:nvPr>
        </p:nvSpPr>
        <p:spPr>
          <a:xfrm>
            <a:off x="3540393" y="1257683"/>
            <a:ext cx="2322908" cy="161946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3" name="Google Shape;603;p64"/>
          <p:cNvSpPr txBox="1"/>
          <p:nvPr>
            <p:ph idx="5" type="body"/>
          </p:nvPr>
        </p:nvSpPr>
        <p:spPr>
          <a:xfrm>
            <a:off x="6469639" y="948644"/>
            <a:ext cx="2322908" cy="246991"/>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4" name="Google Shape;604;p64"/>
          <p:cNvSpPr txBox="1"/>
          <p:nvPr>
            <p:ph idx="6" type="body"/>
          </p:nvPr>
        </p:nvSpPr>
        <p:spPr>
          <a:xfrm>
            <a:off x="6469639" y="1257683"/>
            <a:ext cx="2322908" cy="161946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5" name="Google Shape;605;p64"/>
          <p:cNvSpPr txBox="1"/>
          <p:nvPr>
            <p:ph idx="7" type="body"/>
          </p:nvPr>
        </p:nvSpPr>
        <p:spPr>
          <a:xfrm>
            <a:off x="3540393" y="2954515"/>
            <a:ext cx="2322908" cy="161946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6" name="Google Shape;606;p64"/>
          <p:cNvSpPr txBox="1"/>
          <p:nvPr>
            <p:ph idx="8" type="body"/>
          </p:nvPr>
        </p:nvSpPr>
        <p:spPr>
          <a:xfrm>
            <a:off x="6469639" y="2954515"/>
            <a:ext cx="2322908" cy="161946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7" name="Google Shape;607;p64"/>
          <p:cNvSpPr txBox="1"/>
          <p:nvPr>
            <p:ph idx="9" type="body"/>
          </p:nvPr>
        </p:nvSpPr>
        <p:spPr>
          <a:xfrm>
            <a:off x="285750" y="645544"/>
            <a:ext cx="2143125" cy="1274696"/>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8" name="Google Shape;608;p64"/>
          <p:cNvSpPr txBox="1"/>
          <p:nvPr>
            <p:ph idx="13"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9" name="Google Shape;609;p64"/>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12">
  <p:cSld name="Content-heavy-12">
    <p:bg>
      <p:bgPr>
        <a:solidFill>
          <a:schemeClr val="lt1"/>
        </a:solidFill>
      </p:bgPr>
    </p:bg>
    <p:spTree>
      <p:nvGrpSpPr>
        <p:cNvPr id="610" name="Shape 610"/>
        <p:cNvGrpSpPr/>
        <p:nvPr/>
      </p:nvGrpSpPr>
      <p:grpSpPr>
        <a:xfrm>
          <a:off x="0" y="0"/>
          <a:ext cx="0" cy="0"/>
          <a:chOff x="0" y="0"/>
          <a:chExt cx="0" cy="0"/>
        </a:xfrm>
      </p:grpSpPr>
      <p:sp>
        <p:nvSpPr>
          <p:cNvPr id="611" name="Google Shape;611;p65"/>
          <p:cNvSpPr/>
          <p:nvPr>
            <p:ph idx="2" type="pic"/>
          </p:nvPr>
        </p:nvSpPr>
        <p:spPr>
          <a:xfrm>
            <a:off x="4207790" y="1941191"/>
            <a:ext cx="1998656" cy="1329794"/>
          </a:xfrm>
          <a:prstGeom prst="roundRect">
            <a:avLst>
              <a:gd fmla="val 8917" name="adj"/>
            </a:avLst>
          </a:prstGeom>
          <a:solidFill>
            <a:srgbClr val="D8D8D8"/>
          </a:solidFill>
          <a:ln>
            <a:noFill/>
          </a:ln>
        </p:spPr>
      </p:sp>
      <p:sp>
        <p:nvSpPr>
          <p:cNvPr id="612" name="Google Shape;612;p65"/>
          <p:cNvSpPr/>
          <p:nvPr>
            <p:ph idx="3" type="pic"/>
          </p:nvPr>
        </p:nvSpPr>
        <p:spPr>
          <a:xfrm>
            <a:off x="4207790" y="3429983"/>
            <a:ext cx="1998656" cy="1329794"/>
          </a:xfrm>
          <a:prstGeom prst="roundRect">
            <a:avLst>
              <a:gd fmla="val 8917" name="adj"/>
            </a:avLst>
          </a:prstGeom>
          <a:solidFill>
            <a:srgbClr val="D8D8D8"/>
          </a:solidFill>
          <a:ln>
            <a:noFill/>
          </a:ln>
        </p:spPr>
      </p:sp>
      <p:sp>
        <p:nvSpPr>
          <p:cNvPr id="613" name="Google Shape;613;p65"/>
          <p:cNvSpPr/>
          <p:nvPr>
            <p:ph idx="4" type="pic"/>
          </p:nvPr>
        </p:nvSpPr>
        <p:spPr>
          <a:xfrm>
            <a:off x="4207790" y="452399"/>
            <a:ext cx="1998656" cy="1329794"/>
          </a:xfrm>
          <a:prstGeom prst="roundRect">
            <a:avLst>
              <a:gd fmla="val 8917" name="adj"/>
            </a:avLst>
          </a:prstGeom>
          <a:solidFill>
            <a:srgbClr val="D8D8D8"/>
          </a:solidFill>
          <a:ln>
            <a:noFill/>
          </a:ln>
        </p:spPr>
      </p:sp>
      <p:sp>
        <p:nvSpPr>
          <p:cNvPr id="614" name="Google Shape;614;p65"/>
          <p:cNvSpPr txBox="1"/>
          <p:nvPr>
            <p:ph idx="1" type="body"/>
          </p:nvPr>
        </p:nvSpPr>
        <p:spPr>
          <a:xfrm>
            <a:off x="285750" y="645544"/>
            <a:ext cx="2143125" cy="1274696"/>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5" name="Google Shape;615;p65"/>
          <p:cNvSpPr txBox="1"/>
          <p:nvPr>
            <p:ph idx="5" type="body"/>
          </p:nvPr>
        </p:nvSpPr>
        <p:spPr>
          <a:xfrm>
            <a:off x="285750" y="391085"/>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6" name="Google Shape;616;p65"/>
          <p:cNvSpPr txBox="1"/>
          <p:nvPr>
            <p:ph idx="6" type="body"/>
          </p:nvPr>
        </p:nvSpPr>
        <p:spPr>
          <a:xfrm>
            <a:off x="285750" y="3094651"/>
            <a:ext cx="2143125" cy="1763100"/>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7" name="Google Shape;617;p65"/>
          <p:cNvSpPr txBox="1"/>
          <p:nvPr>
            <p:ph idx="7" type="body"/>
          </p:nvPr>
        </p:nvSpPr>
        <p:spPr>
          <a:xfrm>
            <a:off x="6418149" y="752033"/>
            <a:ext cx="2346141" cy="621282"/>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8" name="Google Shape;618;p65"/>
          <p:cNvSpPr txBox="1"/>
          <p:nvPr>
            <p:ph idx="8" type="body"/>
          </p:nvPr>
        </p:nvSpPr>
        <p:spPr>
          <a:xfrm>
            <a:off x="6418150" y="456016"/>
            <a:ext cx="1606665" cy="213310"/>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9" name="Google Shape;619;p65"/>
          <p:cNvSpPr txBox="1"/>
          <p:nvPr>
            <p:ph idx="9" type="body"/>
          </p:nvPr>
        </p:nvSpPr>
        <p:spPr>
          <a:xfrm>
            <a:off x="6418149" y="2239799"/>
            <a:ext cx="2346141" cy="621282"/>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0" name="Google Shape;620;p65"/>
          <p:cNvSpPr txBox="1"/>
          <p:nvPr>
            <p:ph idx="13" type="body"/>
          </p:nvPr>
        </p:nvSpPr>
        <p:spPr>
          <a:xfrm>
            <a:off x="6418150" y="1943782"/>
            <a:ext cx="1606665" cy="213310"/>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1" name="Google Shape;621;p65"/>
          <p:cNvSpPr txBox="1"/>
          <p:nvPr>
            <p:ph idx="14" type="body"/>
          </p:nvPr>
        </p:nvSpPr>
        <p:spPr>
          <a:xfrm>
            <a:off x="6418149" y="3726000"/>
            <a:ext cx="2346141" cy="621282"/>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2" name="Google Shape;622;p65"/>
          <p:cNvSpPr txBox="1"/>
          <p:nvPr>
            <p:ph idx="15" type="body"/>
          </p:nvPr>
        </p:nvSpPr>
        <p:spPr>
          <a:xfrm>
            <a:off x="6418150" y="3429983"/>
            <a:ext cx="1606665" cy="213310"/>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3" name="Google Shape;623;p65"/>
          <p:cNvSpPr txBox="1"/>
          <p:nvPr>
            <p:ph idx="16"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4" name="Google Shape;624;p65"/>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13">
  <p:cSld name="Content-heavy-13">
    <p:bg>
      <p:bgPr>
        <a:solidFill>
          <a:schemeClr val="lt1"/>
        </a:solidFill>
      </p:bgPr>
    </p:bg>
    <p:spTree>
      <p:nvGrpSpPr>
        <p:cNvPr id="625" name="Shape 625"/>
        <p:cNvGrpSpPr/>
        <p:nvPr/>
      </p:nvGrpSpPr>
      <p:grpSpPr>
        <a:xfrm>
          <a:off x="0" y="0"/>
          <a:ext cx="0" cy="0"/>
          <a:chOff x="0" y="0"/>
          <a:chExt cx="0" cy="0"/>
        </a:xfrm>
      </p:grpSpPr>
      <p:sp>
        <p:nvSpPr>
          <p:cNvPr id="626" name="Google Shape;626;p66"/>
          <p:cNvSpPr/>
          <p:nvPr>
            <p:ph idx="2" type="pic"/>
          </p:nvPr>
        </p:nvSpPr>
        <p:spPr>
          <a:xfrm>
            <a:off x="2611494" y="1927550"/>
            <a:ext cx="1776309" cy="2930200"/>
          </a:xfrm>
          <a:prstGeom prst="roundRect">
            <a:avLst>
              <a:gd fmla="val 8917" name="adj"/>
            </a:avLst>
          </a:prstGeom>
          <a:solidFill>
            <a:srgbClr val="D8D8D8"/>
          </a:solidFill>
          <a:ln>
            <a:noFill/>
          </a:ln>
        </p:spPr>
      </p:sp>
      <p:sp>
        <p:nvSpPr>
          <p:cNvPr id="627" name="Google Shape;627;p66"/>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8" name="Google Shape;628;p66"/>
          <p:cNvSpPr txBox="1"/>
          <p:nvPr>
            <p:ph idx="3"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9" name="Google Shape;629;p66"/>
          <p:cNvSpPr txBox="1"/>
          <p:nvPr>
            <p:ph idx="4" type="body"/>
          </p:nvPr>
        </p:nvSpPr>
        <p:spPr>
          <a:xfrm>
            <a:off x="294821" y="3006045"/>
            <a:ext cx="2134055" cy="101162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0" name="Google Shape;630;p66"/>
          <p:cNvSpPr txBox="1"/>
          <p:nvPr>
            <p:ph idx="5"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1" name="Google Shape;631;p66"/>
          <p:cNvSpPr txBox="1"/>
          <p:nvPr>
            <p:ph idx="6" type="body"/>
          </p:nvPr>
        </p:nvSpPr>
        <p:spPr>
          <a:xfrm>
            <a:off x="281084" y="4213420"/>
            <a:ext cx="2143126" cy="644331"/>
          </a:xfrm>
          <a:prstGeom prst="rect">
            <a:avLst/>
          </a:prstGeom>
          <a:noFill/>
          <a:ln>
            <a:noFill/>
          </a:ln>
        </p:spPr>
        <p:txBody>
          <a:bodyPr anchorCtr="0" anchor="t" bIns="34275" lIns="0" spcFirstLastPara="1" rIns="68575" wrap="square" tIns="34275">
            <a:noAutofit/>
          </a:bodyPr>
          <a:lstStyle>
            <a:lvl1pPr indent="-285750" lvl="0" marL="457200" algn="l">
              <a:lnSpc>
                <a:spcPct val="133333"/>
              </a:lnSpc>
              <a:spcBef>
                <a:spcPts val="0"/>
              </a:spcBef>
              <a:spcAft>
                <a:spcPts val="0"/>
              </a:spcAft>
              <a:buClr>
                <a:schemeClr val="dk1"/>
              </a:buClr>
              <a:buSzPts val="900"/>
              <a:buFont typeface="Arial"/>
              <a:buChar char="•"/>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2" name="Google Shape;632;p66"/>
          <p:cNvSpPr txBox="1"/>
          <p:nvPr>
            <p:ph idx="7" type="body"/>
          </p:nvPr>
        </p:nvSpPr>
        <p:spPr>
          <a:xfrm>
            <a:off x="281084" y="1844267"/>
            <a:ext cx="2147791" cy="948591"/>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800"/>
              <a:buNone/>
              <a:defRPr sz="1800">
                <a:solidFill>
                  <a:schemeClr val="dk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3" name="Google Shape;633;p66"/>
          <p:cNvSpPr/>
          <p:nvPr>
            <p:ph idx="8" type="pic"/>
          </p:nvPr>
        </p:nvSpPr>
        <p:spPr>
          <a:xfrm>
            <a:off x="7080011" y="1927550"/>
            <a:ext cx="1776309" cy="2930200"/>
          </a:xfrm>
          <a:prstGeom prst="roundRect">
            <a:avLst>
              <a:gd fmla="val 8917" name="adj"/>
            </a:avLst>
          </a:prstGeom>
          <a:solidFill>
            <a:srgbClr val="D8D8D8"/>
          </a:solidFill>
          <a:ln>
            <a:noFill/>
          </a:ln>
        </p:spPr>
      </p:sp>
      <p:sp>
        <p:nvSpPr>
          <p:cNvPr id="634" name="Google Shape;634;p66"/>
          <p:cNvSpPr txBox="1"/>
          <p:nvPr>
            <p:ph idx="9" type="body"/>
          </p:nvPr>
        </p:nvSpPr>
        <p:spPr>
          <a:xfrm>
            <a:off x="4763338" y="3006045"/>
            <a:ext cx="2134055" cy="101162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5" name="Google Shape;635;p66"/>
          <p:cNvSpPr txBox="1"/>
          <p:nvPr>
            <p:ph idx="13" type="body"/>
          </p:nvPr>
        </p:nvSpPr>
        <p:spPr>
          <a:xfrm>
            <a:off x="4749601" y="4213420"/>
            <a:ext cx="2143126" cy="644331"/>
          </a:xfrm>
          <a:prstGeom prst="rect">
            <a:avLst/>
          </a:prstGeom>
          <a:noFill/>
          <a:ln>
            <a:noFill/>
          </a:ln>
        </p:spPr>
        <p:txBody>
          <a:bodyPr anchorCtr="0" anchor="t" bIns="34275" lIns="0" spcFirstLastPara="1" rIns="68575" wrap="square" tIns="34275">
            <a:noAutofit/>
          </a:bodyPr>
          <a:lstStyle>
            <a:lvl1pPr indent="-285750" lvl="0" marL="457200" algn="l">
              <a:lnSpc>
                <a:spcPct val="133333"/>
              </a:lnSpc>
              <a:spcBef>
                <a:spcPts val="0"/>
              </a:spcBef>
              <a:spcAft>
                <a:spcPts val="0"/>
              </a:spcAft>
              <a:buClr>
                <a:schemeClr val="dk1"/>
              </a:buClr>
              <a:buSzPts val="900"/>
              <a:buFont typeface="Arial"/>
              <a:buChar char="•"/>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6" name="Google Shape;636;p66"/>
          <p:cNvSpPr txBox="1"/>
          <p:nvPr>
            <p:ph idx="14" type="body"/>
          </p:nvPr>
        </p:nvSpPr>
        <p:spPr>
          <a:xfrm>
            <a:off x="4749601" y="1844267"/>
            <a:ext cx="2147791" cy="948591"/>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800"/>
              <a:buNone/>
              <a:defRPr sz="1800">
                <a:solidFill>
                  <a:schemeClr val="dk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7" name="Google Shape;637;p66"/>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1">
  <p:cSld name="Content-heavy-1">
    <p:spTree>
      <p:nvGrpSpPr>
        <p:cNvPr id="638" name="Shape 638"/>
        <p:cNvGrpSpPr/>
        <p:nvPr/>
      </p:nvGrpSpPr>
      <p:grpSpPr>
        <a:xfrm>
          <a:off x="0" y="0"/>
          <a:ext cx="0" cy="0"/>
          <a:chOff x="0" y="0"/>
          <a:chExt cx="0" cy="0"/>
        </a:xfrm>
      </p:grpSpPr>
      <p:sp>
        <p:nvSpPr>
          <p:cNvPr id="639" name="Google Shape;639;p67"/>
          <p:cNvSpPr txBox="1"/>
          <p:nvPr>
            <p:ph idx="1" type="body"/>
          </p:nvPr>
        </p:nvSpPr>
        <p:spPr>
          <a:xfrm>
            <a:off x="285750" y="1345155"/>
            <a:ext cx="3022453" cy="252888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0" name="Google Shape;640;p67"/>
          <p:cNvSpPr txBox="1"/>
          <p:nvPr>
            <p:ph idx="2" type="body"/>
          </p:nvPr>
        </p:nvSpPr>
        <p:spPr>
          <a:xfrm>
            <a:off x="3996382" y="1690653"/>
            <a:ext cx="2129029" cy="31404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1" name="Google Shape;641;p67"/>
          <p:cNvSpPr txBox="1"/>
          <p:nvPr>
            <p:ph idx="3" type="body"/>
          </p:nvPr>
        </p:nvSpPr>
        <p:spPr>
          <a:xfrm>
            <a:off x="6417464" y="1690653"/>
            <a:ext cx="2129029" cy="31404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2" name="Google Shape;642;p67"/>
          <p:cNvSpPr txBox="1"/>
          <p:nvPr>
            <p:ph idx="4" type="body"/>
          </p:nvPr>
        </p:nvSpPr>
        <p:spPr>
          <a:xfrm>
            <a:off x="4000457" y="2504145"/>
            <a:ext cx="2129029" cy="31404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3" name="Google Shape;643;p67"/>
          <p:cNvSpPr txBox="1"/>
          <p:nvPr>
            <p:ph idx="5" type="body"/>
          </p:nvPr>
        </p:nvSpPr>
        <p:spPr>
          <a:xfrm>
            <a:off x="6421539" y="2504145"/>
            <a:ext cx="2129029" cy="31404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4" name="Google Shape;644;p67"/>
          <p:cNvSpPr txBox="1"/>
          <p:nvPr>
            <p:ph idx="6" type="body"/>
          </p:nvPr>
        </p:nvSpPr>
        <p:spPr>
          <a:xfrm>
            <a:off x="3996382" y="3344872"/>
            <a:ext cx="2129029" cy="31404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5" name="Google Shape;645;p67"/>
          <p:cNvSpPr txBox="1"/>
          <p:nvPr>
            <p:ph idx="7" type="body"/>
          </p:nvPr>
        </p:nvSpPr>
        <p:spPr>
          <a:xfrm>
            <a:off x="6417464" y="3344872"/>
            <a:ext cx="2129029" cy="31404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6" name="Google Shape;646;p67"/>
          <p:cNvSpPr txBox="1"/>
          <p:nvPr>
            <p:ph idx="8" type="body"/>
          </p:nvPr>
        </p:nvSpPr>
        <p:spPr>
          <a:xfrm>
            <a:off x="3996382" y="4185599"/>
            <a:ext cx="2129029" cy="31404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7" name="Google Shape;647;p67"/>
          <p:cNvSpPr txBox="1"/>
          <p:nvPr>
            <p:ph idx="9" type="body"/>
          </p:nvPr>
        </p:nvSpPr>
        <p:spPr>
          <a:xfrm>
            <a:off x="6417464" y="4185599"/>
            <a:ext cx="2129029" cy="314043"/>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8" name="Google Shape;648;p67"/>
          <p:cNvSpPr txBox="1"/>
          <p:nvPr>
            <p:ph idx="1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9" name="Google Shape;649;p67"/>
          <p:cNvSpPr txBox="1"/>
          <p:nvPr>
            <p:ph idx="14" type="body"/>
          </p:nvPr>
        </p:nvSpPr>
        <p:spPr>
          <a:xfrm>
            <a:off x="285749" y="4034353"/>
            <a:ext cx="3022453" cy="423550"/>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rgbClr val="595959"/>
              </a:buClr>
              <a:buSzPts val="700"/>
              <a:buNone/>
              <a:defRPr b="0" i="0" sz="7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0" name="Google Shape;650;p67"/>
          <p:cNvSpPr txBox="1"/>
          <p:nvPr>
            <p:ph idx="15" type="body"/>
          </p:nvPr>
        </p:nvSpPr>
        <p:spPr>
          <a:xfrm>
            <a:off x="285750" y="645544"/>
            <a:ext cx="3022452"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1" name="Google Shape;651;p67"/>
          <p:cNvSpPr txBox="1"/>
          <p:nvPr>
            <p:ph idx="16" type="body"/>
          </p:nvPr>
        </p:nvSpPr>
        <p:spPr>
          <a:xfrm>
            <a:off x="3996382" y="645544"/>
            <a:ext cx="3022452"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2" name="Google Shape;652;p67"/>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14">
  <p:cSld name="Content-heavy-14">
    <p:bg>
      <p:bgPr>
        <a:solidFill>
          <a:schemeClr val="lt1"/>
        </a:solidFill>
      </p:bgPr>
    </p:bg>
    <p:spTree>
      <p:nvGrpSpPr>
        <p:cNvPr id="653" name="Shape 653"/>
        <p:cNvGrpSpPr/>
        <p:nvPr/>
      </p:nvGrpSpPr>
      <p:grpSpPr>
        <a:xfrm>
          <a:off x="0" y="0"/>
          <a:ext cx="0" cy="0"/>
          <a:chOff x="0" y="0"/>
          <a:chExt cx="0" cy="0"/>
        </a:xfrm>
      </p:grpSpPr>
      <p:sp>
        <p:nvSpPr>
          <p:cNvPr id="654" name="Google Shape;654;p68"/>
          <p:cNvSpPr/>
          <p:nvPr/>
        </p:nvSpPr>
        <p:spPr>
          <a:xfrm>
            <a:off x="285751" y="1513155"/>
            <a:ext cx="2745836" cy="1597621"/>
          </a:xfrm>
          <a:prstGeom prst="roundRect">
            <a:avLst>
              <a:gd fmla="val 6966" name="adj"/>
            </a:avLst>
          </a:prstGeom>
          <a:solidFill>
            <a:srgbClr val="F2F2F2"/>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655" name="Google Shape;655;p68"/>
          <p:cNvSpPr/>
          <p:nvPr/>
        </p:nvSpPr>
        <p:spPr>
          <a:xfrm>
            <a:off x="3199082" y="1513155"/>
            <a:ext cx="2745836" cy="1597621"/>
          </a:xfrm>
          <a:prstGeom prst="roundRect">
            <a:avLst>
              <a:gd fmla="val 6966" name="adj"/>
            </a:avLst>
          </a:prstGeom>
          <a:solidFill>
            <a:srgbClr val="F2F2F2"/>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656" name="Google Shape;656;p68"/>
          <p:cNvSpPr/>
          <p:nvPr/>
        </p:nvSpPr>
        <p:spPr>
          <a:xfrm>
            <a:off x="6112413" y="1513155"/>
            <a:ext cx="2745836" cy="1597621"/>
          </a:xfrm>
          <a:prstGeom prst="roundRect">
            <a:avLst>
              <a:gd fmla="val 6966" name="adj"/>
            </a:avLst>
          </a:prstGeom>
          <a:solidFill>
            <a:srgbClr val="F2F2F2"/>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657" name="Google Shape;657;p68"/>
          <p:cNvSpPr/>
          <p:nvPr/>
        </p:nvSpPr>
        <p:spPr>
          <a:xfrm>
            <a:off x="285751" y="3228165"/>
            <a:ext cx="2745836" cy="1597622"/>
          </a:xfrm>
          <a:prstGeom prst="roundRect">
            <a:avLst>
              <a:gd fmla="val 6966" name="adj"/>
            </a:avLst>
          </a:prstGeom>
          <a:solidFill>
            <a:srgbClr val="F2F2F2"/>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658" name="Google Shape;658;p68"/>
          <p:cNvSpPr/>
          <p:nvPr/>
        </p:nvSpPr>
        <p:spPr>
          <a:xfrm>
            <a:off x="3199082" y="3228165"/>
            <a:ext cx="2745836" cy="1597622"/>
          </a:xfrm>
          <a:prstGeom prst="roundRect">
            <a:avLst>
              <a:gd fmla="val 6966" name="adj"/>
            </a:avLst>
          </a:prstGeom>
          <a:solidFill>
            <a:srgbClr val="F2F2F2"/>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659" name="Google Shape;659;p68"/>
          <p:cNvSpPr/>
          <p:nvPr/>
        </p:nvSpPr>
        <p:spPr>
          <a:xfrm>
            <a:off x="6112413" y="3228165"/>
            <a:ext cx="2745836" cy="1597622"/>
          </a:xfrm>
          <a:prstGeom prst="roundRect">
            <a:avLst>
              <a:gd fmla="val 6966" name="adj"/>
            </a:avLst>
          </a:prstGeom>
          <a:solidFill>
            <a:srgbClr val="F2F2F2"/>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660" name="Google Shape;660;p68"/>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1" name="Google Shape;661;p68"/>
          <p:cNvSpPr txBox="1"/>
          <p:nvPr>
            <p:ph idx="2"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2" name="Google Shape;662;p68"/>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3" name="Google Shape;663;p68"/>
          <p:cNvSpPr txBox="1"/>
          <p:nvPr>
            <p:ph idx="4" type="body"/>
          </p:nvPr>
        </p:nvSpPr>
        <p:spPr>
          <a:xfrm>
            <a:off x="467953" y="1799071"/>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4" name="Google Shape;664;p68"/>
          <p:cNvSpPr txBox="1"/>
          <p:nvPr>
            <p:ph idx="5" type="body"/>
          </p:nvPr>
        </p:nvSpPr>
        <p:spPr>
          <a:xfrm>
            <a:off x="467952" y="2034329"/>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5" name="Google Shape;665;p68"/>
          <p:cNvSpPr txBox="1"/>
          <p:nvPr>
            <p:ph idx="6" type="body"/>
          </p:nvPr>
        </p:nvSpPr>
        <p:spPr>
          <a:xfrm>
            <a:off x="3381483" y="1785083"/>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6" name="Google Shape;666;p68"/>
          <p:cNvSpPr txBox="1"/>
          <p:nvPr>
            <p:ph idx="7" type="body"/>
          </p:nvPr>
        </p:nvSpPr>
        <p:spPr>
          <a:xfrm>
            <a:off x="3381482" y="2020341"/>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7" name="Google Shape;667;p68"/>
          <p:cNvSpPr txBox="1"/>
          <p:nvPr>
            <p:ph idx="8" type="body"/>
          </p:nvPr>
        </p:nvSpPr>
        <p:spPr>
          <a:xfrm>
            <a:off x="6295014" y="1785083"/>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8" name="Google Shape;668;p68"/>
          <p:cNvSpPr txBox="1"/>
          <p:nvPr>
            <p:ph idx="9" type="body"/>
          </p:nvPr>
        </p:nvSpPr>
        <p:spPr>
          <a:xfrm>
            <a:off x="6295013" y="2020341"/>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9" name="Google Shape;669;p68"/>
          <p:cNvSpPr txBox="1"/>
          <p:nvPr>
            <p:ph idx="13" type="body"/>
          </p:nvPr>
        </p:nvSpPr>
        <p:spPr>
          <a:xfrm>
            <a:off x="467953" y="3510492"/>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0" name="Google Shape;670;p68"/>
          <p:cNvSpPr txBox="1"/>
          <p:nvPr>
            <p:ph idx="14" type="body"/>
          </p:nvPr>
        </p:nvSpPr>
        <p:spPr>
          <a:xfrm>
            <a:off x="467952" y="3745750"/>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1" name="Google Shape;671;p68"/>
          <p:cNvSpPr txBox="1"/>
          <p:nvPr>
            <p:ph idx="15" type="body"/>
          </p:nvPr>
        </p:nvSpPr>
        <p:spPr>
          <a:xfrm>
            <a:off x="3381483" y="3510492"/>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2" name="Google Shape;672;p68"/>
          <p:cNvSpPr txBox="1"/>
          <p:nvPr>
            <p:ph idx="16" type="body"/>
          </p:nvPr>
        </p:nvSpPr>
        <p:spPr>
          <a:xfrm>
            <a:off x="3381482" y="3745750"/>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3" name="Google Shape;673;p68"/>
          <p:cNvSpPr txBox="1"/>
          <p:nvPr>
            <p:ph idx="17" type="body"/>
          </p:nvPr>
        </p:nvSpPr>
        <p:spPr>
          <a:xfrm>
            <a:off x="6295014" y="3510492"/>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4" name="Google Shape;674;p68"/>
          <p:cNvSpPr txBox="1"/>
          <p:nvPr>
            <p:ph idx="18" type="body"/>
          </p:nvPr>
        </p:nvSpPr>
        <p:spPr>
          <a:xfrm>
            <a:off x="6295013" y="3745750"/>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5" name="Google Shape;675;p68"/>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15">
  <p:cSld name="Content-heavy-15">
    <p:bg>
      <p:bgPr>
        <a:solidFill>
          <a:schemeClr val="lt1"/>
        </a:solidFill>
      </p:bgPr>
    </p:bg>
    <p:spTree>
      <p:nvGrpSpPr>
        <p:cNvPr id="676" name="Shape 676"/>
        <p:cNvGrpSpPr/>
        <p:nvPr/>
      </p:nvGrpSpPr>
      <p:grpSpPr>
        <a:xfrm>
          <a:off x="0" y="0"/>
          <a:ext cx="0" cy="0"/>
          <a:chOff x="0" y="0"/>
          <a:chExt cx="0" cy="0"/>
        </a:xfrm>
      </p:grpSpPr>
      <p:pic>
        <p:nvPicPr>
          <p:cNvPr id="677" name="Google Shape;677;p6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78" name="Google Shape;678;p69"/>
          <p:cNvSpPr/>
          <p:nvPr/>
        </p:nvSpPr>
        <p:spPr>
          <a:xfrm>
            <a:off x="285751" y="1513155"/>
            <a:ext cx="2745836" cy="1597621"/>
          </a:xfrm>
          <a:prstGeom prst="roundRect">
            <a:avLst>
              <a:gd fmla="val 6966" name="adj"/>
            </a:avLst>
          </a:prstGeom>
          <a:solidFill>
            <a:schemeClr val="lt1">
              <a:alpha val="18039"/>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679" name="Google Shape;679;p69"/>
          <p:cNvSpPr/>
          <p:nvPr/>
        </p:nvSpPr>
        <p:spPr>
          <a:xfrm>
            <a:off x="3199082" y="1513155"/>
            <a:ext cx="2745836" cy="1597621"/>
          </a:xfrm>
          <a:prstGeom prst="roundRect">
            <a:avLst>
              <a:gd fmla="val 6966" name="adj"/>
            </a:avLst>
          </a:prstGeom>
          <a:solidFill>
            <a:schemeClr val="lt1">
              <a:alpha val="18039"/>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680" name="Google Shape;680;p69"/>
          <p:cNvSpPr/>
          <p:nvPr/>
        </p:nvSpPr>
        <p:spPr>
          <a:xfrm>
            <a:off x="6112413" y="1513155"/>
            <a:ext cx="2745836" cy="1597621"/>
          </a:xfrm>
          <a:prstGeom prst="roundRect">
            <a:avLst>
              <a:gd fmla="val 6966" name="adj"/>
            </a:avLst>
          </a:prstGeom>
          <a:solidFill>
            <a:schemeClr val="lt1">
              <a:alpha val="18039"/>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681" name="Google Shape;681;p69"/>
          <p:cNvSpPr/>
          <p:nvPr/>
        </p:nvSpPr>
        <p:spPr>
          <a:xfrm>
            <a:off x="285751" y="3228165"/>
            <a:ext cx="2745836" cy="1597622"/>
          </a:xfrm>
          <a:prstGeom prst="roundRect">
            <a:avLst>
              <a:gd fmla="val 6966" name="adj"/>
            </a:avLst>
          </a:prstGeom>
          <a:solidFill>
            <a:schemeClr val="lt1">
              <a:alpha val="18039"/>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682" name="Google Shape;682;p69"/>
          <p:cNvSpPr/>
          <p:nvPr/>
        </p:nvSpPr>
        <p:spPr>
          <a:xfrm>
            <a:off x="3199082" y="3228165"/>
            <a:ext cx="2745836" cy="1597622"/>
          </a:xfrm>
          <a:prstGeom prst="roundRect">
            <a:avLst>
              <a:gd fmla="val 6966" name="adj"/>
            </a:avLst>
          </a:prstGeom>
          <a:solidFill>
            <a:schemeClr val="lt1">
              <a:alpha val="18039"/>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683" name="Google Shape;683;p69"/>
          <p:cNvSpPr/>
          <p:nvPr/>
        </p:nvSpPr>
        <p:spPr>
          <a:xfrm>
            <a:off x="6112413" y="3228165"/>
            <a:ext cx="2745836" cy="1597622"/>
          </a:xfrm>
          <a:prstGeom prst="roundRect">
            <a:avLst>
              <a:gd fmla="val 6966" name="adj"/>
            </a:avLst>
          </a:prstGeom>
          <a:solidFill>
            <a:schemeClr val="lt1">
              <a:alpha val="18039"/>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684" name="Google Shape;684;p69"/>
          <p:cNvSpPr txBox="1"/>
          <p:nvPr>
            <p:ph idx="1"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5" name="Google Shape;685;p69"/>
          <p:cNvSpPr txBox="1"/>
          <p:nvPr>
            <p:ph idx="2" type="body"/>
          </p:nvPr>
        </p:nvSpPr>
        <p:spPr>
          <a:xfrm>
            <a:off x="467953" y="1799071"/>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6" name="Google Shape;686;p69"/>
          <p:cNvSpPr txBox="1"/>
          <p:nvPr>
            <p:ph idx="3" type="body"/>
          </p:nvPr>
        </p:nvSpPr>
        <p:spPr>
          <a:xfrm>
            <a:off x="467952" y="2034329"/>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7" name="Google Shape;687;p69"/>
          <p:cNvSpPr txBox="1"/>
          <p:nvPr>
            <p:ph idx="4" type="body"/>
          </p:nvPr>
        </p:nvSpPr>
        <p:spPr>
          <a:xfrm>
            <a:off x="3381483" y="1785083"/>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8" name="Google Shape;688;p69"/>
          <p:cNvSpPr txBox="1"/>
          <p:nvPr>
            <p:ph idx="5" type="body"/>
          </p:nvPr>
        </p:nvSpPr>
        <p:spPr>
          <a:xfrm>
            <a:off x="3381482" y="2020341"/>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9" name="Google Shape;689;p69"/>
          <p:cNvSpPr txBox="1"/>
          <p:nvPr>
            <p:ph idx="6" type="body"/>
          </p:nvPr>
        </p:nvSpPr>
        <p:spPr>
          <a:xfrm>
            <a:off x="6295014" y="1785083"/>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0" name="Google Shape;690;p69"/>
          <p:cNvSpPr txBox="1"/>
          <p:nvPr>
            <p:ph idx="7" type="body"/>
          </p:nvPr>
        </p:nvSpPr>
        <p:spPr>
          <a:xfrm>
            <a:off x="6295013" y="2020341"/>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1" name="Google Shape;691;p69"/>
          <p:cNvSpPr txBox="1"/>
          <p:nvPr>
            <p:ph idx="8" type="body"/>
          </p:nvPr>
        </p:nvSpPr>
        <p:spPr>
          <a:xfrm>
            <a:off x="467953" y="3510492"/>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2" name="Google Shape;692;p69"/>
          <p:cNvSpPr txBox="1"/>
          <p:nvPr>
            <p:ph idx="9" type="body"/>
          </p:nvPr>
        </p:nvSpPr>
        <p:spPr>
          <a:xfrm>
            <a:off x="467952" y="3745750"/>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3" name="Google Shape;693;p69"/>
          <p:cNvSpPr txBox="1"/>
          <p:nvPr>
            <p:ph idx="13" type="body"/>
          </p:nvPr>
        </p:nvSpPr>
        <p:spPr>
          <a:xfrm>
            <a:off x="3381483" y="3510492"/>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4" name="Google Shape;694;p69"/>
          <p:cNvSpPr txBox="1"/>
          <p:nvPr>
            <p:ph idx="14" type="body"/>
          </p:nvPr>
        </p:nvSpPr>
        <p:spPr>
          <a:xfrm>
            <a:off x="3381482" y="3745750"/>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5" name="Google Shape;695;p69"/>
          <p:cNvSpPr txBox="1"/>
          <p:nvPr>
            <p:ph idx="15" type="body"/>
          </p:nvPr>
        </p:nvSpPr>
        <p:spPr>
          <a:xfrm>
            <a:off x="6295014" y="3510492"/>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6" name="Google Shape;696;p69"/>
          <p:cNvSpPr txBox="1"/>
          <p:nvPr>
            <p:ph idx="16" type="body"/>
          </p:nvPr>
        </p:nvSpPr>
        <p:spPr>
          <a:xfrm>
            <a:off x="6295013" y="3745750"/>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7" name="Google Shape;697;p69"/>
          <p:cNvSpPr txBox="1"/>
          <p:nvPr>
            <p:ph idx="17"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lt1"/>
              </a:buClr>
              <a:buSzPts val="2400"/>
              <a:buNone/>
              <a:defRPr b="0" i="0" sz="2400">
                <a:solidFill>
                  <a:schemeClr val="lt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8" name="Google Shape;698;p69"/>
          <p:cNvSpPr txBox="1"/>
          <p:nvPr>
            <p:ph idx="18"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9" name="Google Shape;699;p69"/>
          <p:cNvSpPr txBox="1"/>
          <p:nvPr/>
        </p:nvSpPr>
        <p:spPr>
          <a:xfrm>
            <a:off x="9405299" y="400050"/>
            <a:ext cx="1918375" cy="1955150"/>
          </a:xfrm>
          <a:prstGeom prst="rect">
            <a:avLst/>
          </a:prstGeom>
          <a:noFill/>
          <a:ln>
            <a:noFill/>
          </a:ln>
        </p:spPr>
        <p:txBody>
          <a:bodyPr anchorCtr="0" anchor="t" bIns="34275" lIns="68575" spcFirstLastPara="1" rIns="68575" wrap="square" tIns="34275">
            <a:spAutoFit/>
          </a:bodyPr>
          <a:lstStyle/>
          <a:p>
            <a:pPr indent="0" lvl="0" marL="0" marR="0" rtl="0" algn="l">
              <a:lnSpc>
                <a:spcPct val="110000"/>
              </a:lnSpc>
              <a:spcBef>
                <a:spcPts val="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To change background image:</a:t>
            </a:r>
            <a:endParaRPr sz="1100"/>
          </a:p>
          <a:p>
            <a:pPr indent="0" lvl="0" marL="0" marR="0" rtl="0" algn="l">
              <a:lnSpc>
                <a:spcPct val="110000"/>
              </a:lnSpc>
              <a:spcBef>
                <a:spcPts val="200"/>
              </a:spcBef>
              <a:spcAft>
                <a:spcPts val="0"/>
              </a:spcAft>
              <a:buClr>
                <a:srgbClr val="272727"/>
              </a:buClr>
              <a:buSzPts val="1400"/>
              <a:buFont typeface="Calibri"/>
              <a:buNone/>
            </a:pPr>
            <a:r>
              <a:t/>
            </a:r>
            <a:endParaRPr b="0" i="0" sz="1400" u="none" cap="none" strike="noStrike">
              <a:solidFill>
                <a:srgbClr val="272727"/>
              </a:solidFill>
              <a:latin typeface="NTR"/>
              <a:ea typeface="NTR"/>
              <a:cs typeface="NTR"/>
              <a:sym typeface="NTR"/>
            </a:endParaRPr>
          </a:p>
          <a:p>
            <a:pPr indent="0" lvl="0" marL="0" marR="0" rtl="0" algn="l">
              <a:lnSpc>
                <a:spcPct val="110000"/>
              </a:lnSpc>
              <a:spcBef>
                <a:spcPts val="20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Right click &gt; Format background &gt; Picture or texture fill &gt; insert or use copy an image and use “clipboard”</a:t>
            </a:r>
            <a:endParaRPr sz="1100"/>
          </a:p>
        </p:txBody>
      </p:sp>
      <p:sp>
        <p:nvSpPr>
          <p:cNvPr id="700" name="Google Shape;700;p69"/>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16">
  <p:cSld name="Content-heavy-16">
    <p:bg>
      <p:bgPr>
        <a:solidFill>
          <a:schemeClr val="lt1"/>
        </a:solidFill>
      </p:bgPr>
    </p:bg>
    <p:spTree>
      <p:nvGrpSpPr>
        <p:cNvPr id="701" name="Shape 701"/>
        <p:cNvGrpSpPr/>
        <p:nvPr/>
      </p:nvGrpSpPr>
      <p:grpSpPr>
        <a:xfrm>
          <a:off x="0" y="0"/>
          <a:ext cx="0" cy="0"/>
          <a:chOff x="0" y="0"/>
          <a:chExt cx="0" cy="0"/>
        </a:xfrm>
      </p:grpSpPr>
      <p:sp>
        <p:nvSpPr>
          <p:cNvPr id="702" name="Google Shape;702;p70"/>
          <p:cNvSpPr/>
          <p:nvPr/>
        </p:nvSpPr>
        <p:spPr>
          <a:xfrm>
            <a:off x="285750" y="1810984"/>
            <a:ext cx="8565138" cy="78211"/>
          </a:xfrm>
          <a:custGeom>
            <a:rect b="b" l="l" r="r" t="t"/>
            <a:pathLst>
              <a:path extrusionOk="0" h="120000" w="18507710">
                <a:moveTo>
                  <a:pt x="0" y="0"/>
                </a:moveTo>
                <a:lnTo>
                  <a:pt x="18507111" y="0"/>
                </a:lnTo>
              </a:path>
            </a:pathLst>
          </a:custGeom>
          <a:noFill/>
          <a:ln cap="flat" cmpd="sng" w="10450">
            <a:solidFill>
              <a:srgbClr val="D6D6D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10000"/>
              </a:lnSpc>
              <a:spcBef>
                <a:spcPts val="0"/>
              </a:spcBef>
              <a:spcAft>
                <a:spcPts val="0"/>
              </a:spcAft>
              <a:buClr>
                <a:srgbClr val="272727"/>
              </a:buClr>
              <a:buSzPts val="800"/>
              <a:buFont typeface="Calibri"/>
              <a:buNone/>
            </a:pPr>
            <a:r>
              <a:t/>
            </a:r>
            <a:endParaRPr b="0" i="0" sz="800" u="none" cap="none" strike="noStrike">
              <a:solidFill>
                <a:srgbClr val="272727"/>
              </a:solidFill>
              <a:latin typeface="Calibri"/>
              <a:ea typeface="Calibri"/>
              <a:cs typeface="Calibri"/>
              <a:sym typeface="Calibri"/>
            </a:endParaRPr>
          </a:p>
        </p:txBody>
      </p:sp>
      <p:sp>
        <p:nvSpPr>
          <p:cNvPr id="703" name="Google Shape;703;p70"/>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04" name="Google Shape;704;p70"/>
          <p:cNvSpPr txBox="1"/>
          <p:nvPr>
            <p:ph idx="2"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05" name="Google Shape;705;p70"/>
          <p:cNvSpPr txBox="1"/>
          <p:nvPr>
            <p:ph idx="3" type="body"/>
          </p:nvPr>
        </p:nvSpPr>
        <p:spPr>
          <a:xfrm>
            <a:off x="447372" y="1486679"/>
            <a:ext cx="1152828"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accent1"/>
              </a:buClr>
              <a:buSzPts val="800"/>
              <a:buNone/>
              <a:defRPr b="0" i="0" sz="800">
                <a:solidFill>
                  <a:schemeClr val="accen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06" name="Google Shape;706;p70"/>
          <p:cNvSpPr txBox="1"/>
          <p:nvPr>
            <p:ph idx="4" type="body"/>
          </p:nvPr>
        </p:nvSpPr>
        <p:spPr>
          <a:xfrm>
            <a:off x="447372" y="2024733"/>
            <a:ext cx="1152828"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accent1"/>
              </a:buClr>
              <a:buSzPts val="800"/>
              <a:buNone/>
              <a:defRPr b="0" i="0" sz="800">
                <a:solidFill>
                  <a:schemeClr val="accen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07" name="Google Shape;707;p70"/>
          <p:cNvSpPr txBox="1"/>
          <p:nvPr>
            <p:ph idx="5" type="body"/>
          </p:nvPr>
        </p:nvSpPr>
        <p:spPr>
          <a:xfrm>
            <a:off x="1953135" y="1433686"/>
            <a:ext cx="3825670" cy="304469"/>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sz="1200"/>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08" name="Google Shape;708;p70"/>
          <p:cNvSpPr/>
          <p:nvPr/>
        </p:nvSpPr>
        <p:spPr>
          <a:xfrm>
            <a:off x="285750" y="2393910"/>
            <a:ext cx="8565138" cy="491604"/>
          </a:xfrm>
          <a:custGeom>
            <a:rect b="b" l="l" r="r" t="t"/>
            <a:pathLst>
              <a:path extrusionOk="0" h="1005204" w="18686145">
                <a:moveTo>
                  <a:pt x="18446051" y="0"/>
                </a:moveTo>
                <a:lnTo>
                  <a:pt x="240097" y="0"/>
                </a:lnTo>
                <a:lnTo>
                  <a:pt x="192318" y="183"/>
                </a:lnTo>
                <a:lnTo>
                  <a:pt x="153788" y="1470"/>
                </a:lnTo>
                <a:lnTo>
                  <a:pt x="99184" y="11766"/>
                </a:lnTo>
                <a:lnTo>
                  <a:pt x="45784" y="45785"/>
                </a:lnTo>
                <a:lnTo>
                  <a:pt x="11765" y="99184"/>
                </a:lnTo>
                <a:lnTo>
                  <a:pt x="1470" y="153788"/>
                </a:lnTo>
                <a:lnTo>
                  <a:pt x="183" y="192319"/>
                </a:lnTo>
                <a:lnTo>
                  <a:pt x="0" y="240097"/>
                </a:lnTo>
                <a:lnTo>
                  <a:pt x="0" y="764484"/>
                </a:lnTo>
                <a:lnTo>
                  <a:pt x="183" y="812262"/>
                </a:lnTo>
                <a:lnTo>
                  <a:pt x="1470" y="850793"/>
                </a:lnTo>
                <a:lnTo>
                  <a:pt x="11765" y="905397"/>
                </a:lnTo>
                <a:lnTo>
                  <a:pt x="45784" y="958796"/>
                </a:lnTo>
                <a:lnTo>
                  <a:pt x="99184" y="992815"/>
                </a:lnTo>
                <a:lnTo>
                  <a:pt x="153788" y="1003111"/>
                </a:lnTo>
                <a:lnTo>
                  <a:pt x="192318" y="1004398"/>
                </a:lnTo>
                <a:lnTo>
                  <a:pt x="240097" y="1004581"/>
                </a:lnTo>
                <a:lnTo>
                  <a:pt x="18446051" y="1004581"/>
                </a:lnTo>
                <a:lnTo>
                  <a:pt x="18493830" y="1004398"/>
                </a:lnTo>
                <a:lnTo>
                  <a:pt x="18532360" y="1003111"/>
                </a:lnTo>
                <a:lnTo>
                  <a:pt x="18586957" y="992815"/>
                </a:lnTo>
                <a:lnTo>
                  <a:pt x="18640363" y="958796"/>
                </a:lnTo>
                <a:lnTo>
                  <a:pt x="18674379" y="905397"/>
                </a:lnTo>
                <a:lnTo>
                  <a:pt x="18684677" y="850793"/>
                </a:lnTo>
                <a:lnTo>
                  <a:pt x="18685964" y="812262"/>
                </a:lnTo>
                <a:lnTo>
                  <a:pt x="18686148" y="764484"/>
                </a:lnTo>
                <a:lnTo>
                  <a:pt x="18686148" y="240097"/>
                </a:lnTo>
                <a:lnTo>
                  <a:pt x="18685964" y="192319"/>
                </a:lnTo>
                <a:lnTo>
                  <a:pt x="18684677" y="153788"/>
                </a:lnTo>
                <a:lnTo>
                  <a:pt x="18674379" y="99184"/>
                </a:lnTo>
                <a:lnTo>
                  <a:pt x="18640363" y="45785"/>
                </a:lnTo>
                <a:lnTo>
                  <a:pt x="18586957" y="11766"/>
                </a:lnTo>
                <a:lnTo>
                  <a:pt x="18532360" y="1470"/>
                </a:lnTo>
                <a:lnTo>
                  <a:pt x="18493830" y="183"/>
                </a:lnTo>
                <a:lnTo>
                  <a:pt x="18446051" y="0"/>
                </a:lnTo>
                <a:close/>
              </a:path>
            </a:pathLst>
          </a:custGeom>
          <a:solidFill>
            <a:srgbClr val="0000A0"/>
          </a:solid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Clr>
                <a:srgbClr val="272727"/>
              </a:buClr>
              <a:buSzPts val="800"/>
              <a:buFont typeface="Calibri"/>
              <a:buNone/>
            </a:pPr>
            <a:r>
              <a:t/>
            </a:r>
            <a:endParaRPr b="0" i="0" sz="800" u="none" cap="none" strike="noStrike">
              <a:solidFill>
                <a:srgbClr val="272727"/>
              </a:solidFill>
              <a:latin typeface="Calibri"/>
              <a:ea typeface="Calibri"/>
              <a:cs typeface="Calibri"/>
              <a:sym typeface="Calibri"/>
            </a:endParaRPr>
          </a:p>
        </p:txBody>
      </p:sp>
      <p:sp>
        <p:nvSpPr>
          <p:cNvPr id="709" name="Google Shape;709;p70"/>
          <p:cNvSpPr txBox="1"/>
          <p:nvPr>
            <p:ph idx="6" type="body"/>
          </p:nvPr>
        </p:nvSpPr>
        <p:spPr>
          <a:xfrm>
            <a:off x="447372" y="2553918"/>
            <a:ext cx="1152828"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0" name="Google Shape;710;p70"/>
          <p:cNvSpPr txBox="1"/>
          <p:nvPr>
            <p:ph idx="7" type="body"/>
          </p:nvPr>
        </p:nvSpPr>
        <p:spPr>
          <a:xfrm>
            <a:off x="1953135" y="1978447"/>
            <a:ext cx="3825670" cy="304468"/>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sz="1200"/>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1" name="Google Shape;711;p70"/>
          <p:cNvSpPr txBox="1"/>
          <p:nvPr>
            <p:ph idx="8"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2" name="Google Shape;712;p70"/>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17">
  <p:cSld name="Content-heavy-17">
    <p:bg>
      <p:bgPr>
        <a:solidFill>
          <a:schemeClr val="lt1"/>
        </a:solidFill>
      </p:bgPr>
    </p:bg>
    <p:spTree>
      <p:nvGrpSpPr>
        <p:cNvPr id="713" name="Shape 713"/>
        <p:cNvGrpSpPr/>
        <p:nvPr/>
      </p:nvGrpSpPr>
      <p:grpSpPr>
        <a:xfrm>
          <a:off x="0" y="0"/>
          <a:ext cx="0" cy="0"/>
          <a:chOff x="0" y="0"/>
          <a:chExt cx="0" cy="0"/>
        </a:xfrm>
      </p:grpSpPr>
      <p:pic>
        <p:nvPicPr>
          <p:cNvPr id="714" name="Google Shape;714;p7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15" name="Google Shape;715;p71"/>
          <p:cNvSpPr/>
          <p:nvPr/>
        </p:nvSpPr>
        <p:spPr>
          <a:xfrm>
            <a:off x="3199082" y="1513155"/>
            <a:ext cx="2745836" cy="1597621"/>
          </a:xfrm>
          <a:prstGeom prst="roundRect">
            <a:avLst>
              <a:gd fmla="val 6966" name="adj"/>
            </a:avLst>
          </a:prstGeom>
          <a:solidFill>
            <a:schemeClr val="lt1">
              <a:alpha val="18823"/>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716" name="Google Shape;716;p71"/>
          <p:cNvSpPr/>
          <p:nvPr/>
        </p:nvSpPr>
        <p:spPr>
          <a:xfrm>
            <a:off x="6112413" y="1513155"/>
            <a:ext cx="2745836" cy="1597621"/>
          </a:xfrm>
          <a:prstGeom prst="roundRect">
            <a:avLst>
              <a:gd fmla="val 6966" name="adj"/>
            </a:avLst>
          </a:prstGeom>
          <a:solidFill>
            <a:schemeClr val="lt1">
              <a:alpha val="18823"/>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717" name="Google Shape;717;p71"/>
          <p:cNvSpPr/>
          <p:nvPr/>
        </p:nvSpPr>
        <p:spPr>
          <a:xfrm>
            <a:off x="3199082" y="3228165"/>
            <a:ext cx="2745836" cy="1597622"/>
          </a:xfrm>
          <a:prstGeom prst="roundRect">
            <a:avLst>
              <a:gd fmla="val 6966" name="adj"/>
            </a:avLst>
          </a:prstGeom>
          <a:solidFill>
            <a:schemeClr val="lt1">
              <a:alpha val="18823"/>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718" name="Google Shape;718;p71"/>
          <p:cNvSpPr/>
          <p:nvPr/>
        </p:nvSpPr>
        <p:spPr>
          <a:xfrm>
            <a:off x="6112413" y="3228165"/>
            <a:ext cx="2745836" cy="1597622"/>
          </a:xfrm>
          <a:prstGeom prst="roundRect">
            <a:avLst>
              <a:gd fmla="val 6966" name="adj"/>
            </a:avLst>
          </a:prstGeom>
          <a:solidFill>
            <a:schemeClr val="lt1">
              <a:alpha val="18823"/>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719" name="Google Shape;719;p71"/>
          <p:cNvSpPr txBox="1"/>
          <p:nvPr>
            <p:ph idx="1" type="body"/>
          </p:nvPr>
        </p:nvSpPr>
        <p:spPr>
          <a:xfrm>
            <a:off x="285751" y="2195751"/>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0" name="Google Shape;720;p71"/>
          <p:cNvSpPr txBox="1"/>
          <p:nvPr>
            <p:ph idx="2" type="body"/>
          </p:nvPr>
        </p:nvSpPr>
        <p:spPr>
          <a:xfrm>
            <a:off x="285750" y="2431009"/>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1" name="Google Shape;721;p71"/>
          <p:cNvSpPr txBox="1"/>
          <p:nvPr>
            <p:ph idx="3"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lt1"/>
              </a:buClr>
              <a:buSzPts val="2400"/>
              <a:buNone/>
              <a:defRPr b="0" i="0" sz="2400">
                <a:solidFill>
                  <a:schemeClr val="lt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2" name="Google Shape;722;p71"/>
          <p:cNvSpPr txBox="1"/>
          <p:nvPr>
            <p:ph idx="4"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3" name="Google Shape;723;p71"/>
          <p:cNvSpPr txBox="1"/>
          <p:nvPr>
            <p:ph idx="5" type="body"/>
          </p:nvPr>
        </p:nvSpPr>
        <p:spPr>
          <a:xfrm>
            <a:off x="285751" y="3482386"/>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4" name="Google Shape;724;p71"/>
          <p:cNvSpPr txBox="1"/>
          <p:nvPr>
            <p:ph idx="6" type="body"/>
          </p:nvPr>
        </p:nvSpPr>
        <p:spPr>
          <a:xfrm>
            <a:off x="285750" y="3717643"/>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5" name="Google Shape;725;p71"/>
          <p:cNvSpPr txBox="1"/>
          <p:nvPr>
            <p:ph idx="7" type="body"/>
          </p:nvPr>
        </p:nvSpPr>
        <p:spPr>
          <a:xfrm>
            <a:off x="3380314" y="1786260"/>
            <a:ext cx="205683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6" name="Google Shape;726;p71"/>
          <p:cNvSpPr txBox="1"/>
          <p:nvPr>
            <p:ph idx="8" type="body"/>
          </p:nvPr>
        </p:nvSpPr>
        <p:spPr>
          <a:xfrm>
            <a:off x="3380314" y="2465560"/>
            <a:ext cx="2056834" cy="484065"/>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7" name="Google Shape;727;p71"/>
          <p:cNvSpPr txBox="1"/>
          <p:nvPr>
            <p:ph idx="9" type="body"/>
          </p:nvPr>
        </p:nvSpPr>
        <p:spPr>
          <a:xfrm>
            <a:off x="6293162" y="1786260"/>
            <a:ext cx="205683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8" name="Google Shape;728;p71"/>
          <p:cNvSpPr txBox="1"/>
          <p:nvPr>
            <p:ph idx="13" type="body"/>
          </p:nvPr>
        </p:nvSpPr>
        <p:spPr>
          <a:xfrm>
            <a:off x="6293162" y="2465560"/>
            <a:ext cx="2056834" cy="484065"/>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9" name="Google Shape;729;p71"/>
          <p:cNvSpPr txBox="1"/>
          <p:nvPr>
            <p:ph idx="14" type="body"/>
          </p:nvPr>
        </p:nvSpPr>
        <p:spPr>
          <a:xfrm>
            <a:off x="3380314" y="3492680"/>
            <a:ext cx="205683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0" name="Google Shape;730;p71"/>
          <p:cNvSpPr txBox="1"/>
          <p:nvPr>
            <p:ph idx="15" type="body"/>
          </p:nvPr>
        </p:nvSpPr>
        <p:spPr>
          <a:xfrm>
            <a:off x="3380314" y="4171979"/>
            <a:ext cx="2056834" cy="491461"/>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1" name="Google Shape;731;p71"/>
          <p:cNvSpPr txBox="1"/>
          <p:nvPr>
            <p:ph idx="16" type="body"/>
          </p:nvPr>
        </p:nvSpPr>
        <p:spPr>
          <a:xfrm>
            <a:off x="6293162" y="3492680"/>
            <a:ext cx="205683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2" name="Google Shape;732;p71"/>
          <p:cNvSpPr txBox="1"/>
          <p:nvPr>
            <p:ph idx="17" type="body"/>
          </p:nvPr>
        </p:nvSpPr>
        <p:spPr>
          <a:xfrm>
            <a:off x="6293162" y="4171979"/>
            <a:ext cx="2056834" cy="491461"/>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3" name="Google Shape;733;p71"/>
          <p:cNvSpPr txBox="1"/>
          <p:nvPr/>
        </p:nvSpPr>
        <p:spPr>
          <a:xfrm>
            <a:off x="9405299" y="400050"/>
            <a:ext cx="1918375" cy="1955150"/>
          </a:xfrm>
          <a:prstGeom prst="rect">
            <a:avLst/>
          </a:prstGeom>
          <a:noFill/>
          <a:ln>
            <a:noFill/>
          </a:ln>
        </p:spPr>
        <p:txBody>
          <a:bodyPr anchorCtr="0" anchor="t" bIns="34275" lIns="68575" spcFirstLastPara="1" rIns="68575" wrap="square" tIns="34275">
            <a:spAutoFit/>
          </a:bodyPr>
          <a:lstStyle/>
          <a:p>
            <a:pPr indent="0" lvl="0" marL="0" marR="0" rtl="0" algn="l">
              <a:lnSpc>
                <a:spcPct val="110000"/>
              </a:lnSpc>
              <a:spcBef>
                <a:spcPts val="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To change background image:</a:t>
            </a:r>
            <a:endParaRPr sz="1100"/>
          </a:p>
          <a:p>
            <a:pPr indent="0" lvl="0" marL="0" marR="0" rtl="0" algn="l">
              <a:lnSpc>
                <a:spcPct val="110000"/>
              </a:lnSpc>
              <a:spcBef>
                <a:spcPts val="200"/>
              </a:spcBef>
              <a:spcAft>
                <a:spcPts val="0"/>
              </a:spcAft>
              <a:buClr>
                <a:srgbClr val="272727"/>
              </a:buClr>
              <a:buSzPts val="1400"/>
              <a:buFont typeface="Calibri"/>
              <a:buNone/>
            </a:pPr>
            <a:r>
              <a:t/>
            </a:r>
            <a:endParaRPr b="0" i="0" sz="1400" u="none" cap="none" strike="noStrike">
              <a:solidFill>
                <a:srgbClr val="272727"/>
              </a:solidFill>
              <a:latin typeface="NTR"/>
              <a:ea typeface="NTR"/>
              <a:cs typeface="NTR"/>
              <a:sym typeface="NTR"/>
            </a:endParaRPr>
          </a:p>
          <a:p>
            <a:pPr indent="0" lvl="0" marL="0" marR="0" rtl="0" algn="l">
              <a:lnSpc>
                <a:spcPct val="110000"/>
              </a:lnSpc>
              <a:spcBef>
                <a:spcPts val="20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Right click &gt; Format background &gt; Picture or texture fill &gt; insert or use copy an image and use “clipboard”</a:t>
            </a:r>
            <a:endParaRPr sz="1100"/>
          </a:p>
        </p:txBody>
      </p:sp>
      <p:sp>
        <p:nvSpPr>
          <p:cNvPr id="734" name="Google Shape;734;p71"/>
          <p:cNvSpPr txBox="1"/>
          <p:nvPr>
            <p:ph idx="18"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5" name="Google Shape;735;p71"/>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18">
  <p:cSld name="Content-heavy-18">
    <p:bg>
      <p:bgPr>
        <a:solidFill>
          <a:schemeClr val="accent3"/>
        </a:solidFill>
      </p:bgPr>
    </p:bg>
    <p:spTree>
      <p:nvGrpSpPr>
        <p:cNvPr id="736" name="Shape 736"/>
        <p:cNvGrpSpPr/>
        <p:nvPr/>
      </p:nvGrpSpPr>
      <p:grpSpPr>
        <a:xfrm>
          <a:off x="0" y="0"/>
          <a:ext cx="0" cy="0"/>
          <a:chOff x="0" y="0"/>
          <a:chExt cx="0" cy="0"/>
        </a:xfrm>
      </p:grpSpPr>
      <p:sp>
        <p:nvSpPr>
          <p:cNvPr id="737" name="Google Shape;737;p72"/>
          <p:cNvSpPr/>
          <p:nvPr/>
        </p:nvSpPr>
        <p:spPr>
          <a:xfrm>
            <a:off x="3199082" y="1513155"/>
            <a:ext cx="2745836" cy="1597621"/>
          </a:xfrm>
          <a:prstGeom prst="roundRect">
            <a:avLst>
              <a:gd fmla="val 6966" name="adj"/>
            </a:avLst>
          </a:prstGeom>
          <a:solidFill>
            <a:schemeClr val="lt1">
              <a:alpha val="18823"/>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738" name="Google Shape;738;p72"/>
          <p:cNvSpPr/>
          <p:nvPr/>
        </p:nvSpPr>
        <p:spPr>
          <a:xfrm>
            <a:off x="6112413" y="1513155"/>
            <a:ext cx="2745836" cy="1597621"/>
          </a:xfrm>
          <a:prstGeom prst="roundRect">
            <a:avLst>
              <a:gd fmla="val 6966" name="adj"/>
            </a:avLst>
          </a:prstGeom>
          <a:solidFill>
            <a:schemeClr val="lt1">
              <a:alpha val="18823"/>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739" name="Google Shape;739;p72"/>
          <p:cNvSpPr/>
          <p:nvPr/>
        </p:nvSpPr>
        <p:spPr>
          <a:xfrm>
            <a:off x="3199082" y="3228165"/>
            <a:ext cx="2745836" cy="1597622"/>
          </a:xfrm>
          <a:prstGeom prst="roundRect">
            <a:avLst>
              <a:gd fmla="val 6966" name="adj"/>
            </a:avLst>
          </a:prstGeom>
          <a:solidFill>
            <a:schemeClr val="lt1">
              <a:alpha val="18823"/>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740" name="Google Shape;740;p72"/>
          <p:cNvSpPr/>
          <p:nvPr/>
        </p:nvSpPr>
        <p:spPr>
          <a:xfrm>
            <a:off x="6112413" y="3228165"/>
            <a:ext cx="2745836" cy="1597622"/>
          </a:xfrm>
          <a:prstGeom prst="roundRect">
            <a:avLst>
              <a:gd fmla="val 6966" name="adj"/>
            </a:avLst>
          </a:prstGeom>
          <a:solidFill>
            <a:schemeClr val="lt1">
              <a:alpha val="18823"/>
            </a:schemeClr>
          </a:solidFill>
          <a:ln>
            <a:noFill/>
          </a:ln>
        </p:spPr>
        <p:txBody>
          <a:bodyPr anchorCtr="0" anchor="ctr" bIns="34275" lIns="68575" spcFirstLastPara="1" rIns="68575" wrap="square" tIns="34275">
            <a:noAutofit/>
          </a:bodyPr>
          <a:lstStyle/>
          <a:p>
            <a:pPr indent="0" lvl="0" marL="12700" marR="0" rtl="0" algn="l">
              <a:lnSpc>
                <a:spcPct val="140000"/>
              </a:lnSpc>
              <a:spcBef>
                <a:spcPts val="0"/>
              </a:spcBef>
              <a:spcAft>
                <a:spcPts val="0"/>
              </a:spcAft>
              <a:buClr>
                <a:schemeClr val="lt1"/>
              </a:buClr>
              <a:buSzPts val="800"/>
              <a:buFont typeface="Calibri"/>
              <a:buNone/>
            </a:pPr>
            <a:r>
              <a:t/>
            </a:r>
            <a:endParaRPr b="0" i="0" sz="800" u="none" cap="none" strike="noStrike">
              <a:solidFill>
                <a:srgbClr val="000000"/>
              </a:solidFill>
              <a:latin typeface="NTR"/>
              <a:ea typeface="NTR"/>
              <a:cs typeface="NTR"/>
              <a:sym typeface="NTR"/>
            </a:endParaRPr>
          </a:p>
        </p:txBody>
      </p:sp>
      <p:sp>
        <p:nvSpPr>
          <p:cNvPr id="741" name="Google Shape;741;p72"/>
          <p:cNvSpPr txBox="1"/>
          <p:nvPr>
            <p:ph idx="1" type="body"/>
          </p:nvPr>
        </p:nvSpPr>
        <p:spPr>
          <a:xfrm>
            <a:off x="285751" y="2195751"/>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2" name="Google Shape;742;p72"/>
          <p:cNvSpPr txBox="1"/>
          <p:nvPr>
            <p:ph idx="2" type="body"/>
          </p:nvPr>
        </p:nvSpPr>
        <p:spPr>
          <a:xfrm>
            <a:off x="285750" y="2431009"/>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3" name="Google Shape;743;p72"/>
          <p:cNvSpPr txBox="1"/>
          <p:nvPr>
            <p:ph idx="3"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lt1"/>
              </a:buClr>
              <a:buSzPts val="2400"/>
              <a:buNone/>
              <a:defRPr b="0" i="0" sz="2400">
                <a:solidFill>
                  <a:schemeClr val="lt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4" name="Google Shape;744;p72"/>
          <p:cNvSpPr txBox="1"/>
          <p:nvPr>
            <p:ph idx="4"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5" name="Google Shape;745;p72"/>
          <p:cNvSpPr txBox="1"/>
          <p:nvPr>
            <p:ph idx="5" type="body"/>
          </p:nvPr>
        </p:nvSpPr>
        <p:spPr>
          <a:xfrm>
            <a:off x="285751" y="3482386"/>
            <a:ext cx="2381033" cy="214941"/>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6" name="Google Shape;746;p72"/>
          <p:cNvSpPr txBox="1"/>
          <p:nvPr>
            <p:ph idx="6" type="body"/>
          </p:nvPr>
        </p:nvSpPr>
        <p:spPr>
          <a:xfrm>
            <a:off x="285750" y="3717643"/>
            <a:ext cx="2381033" cy="828142"/>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7" name="Google Shape;747;p72"/>
          <p:cNvSpPr txBox="1"/>
          <p:nvPr>
            <p:ph idx="7" type="body"/>
          </p:nvPr>
        </p:nvSpPr>
        <p:spPr>
          <a:xfrm>
            <a:off x="3380314" y="1786260"/>
            <a:ext cx="205683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8" name="Google Shape;748;p72"/>
          <p:cNvSpPr txBox="1"/>
          <p:nvPr>
            <p:ph idx="8" type="body"/>
          </p:nvPr>
        </p:nvSpPr>
        <p:spPr>
          <a:xfrm>
            <a:off x="3380314" y="2465560"/>
            <a:ext cx="2056834" cy="484065"/>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9" name="Google Shape;749;p72"/>
          <p:cNvSpPr txBox="1"/>
          <p:nvPr>
            <p:ph idx="9" type="body"/>
          </p:nvPr>
        </p:nvSpPr>
        <p:spPr>
          <a:xfrm>
            <a:off x="6293162" y="1786260"/>
            <a:ext cx="205683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0" name="Google Shape;750;p72"/>
          <p:cNvSpPr txBox="1"/>
          <p:nvPr>
            <p:ph idx="13" type="body"/>
          </p:nvPr>
        </p:nvSpPr>
        <p:spPr>
          <a:xfrm>
            <a:off x="3380314" y="3492680"/>
            <a:ext cx="205683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1" name="Google Shape;751;p72"/>
          <p:cNvSpPr txBox="1"/>
          <p:nvPr>
            <p:ph idx="14" type="body"/>
          </p:nvPr>
        </p:nvSpPr>
        <p:spPr>
          <a:xfrm>
            <a:off x="3380314" y="4171979"/>
            <a:ext cx="2056834" cy="491461"/>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2" name="Google Shape;752;p72"/>
          <p:cNvSpPr txBox="1"/>
          <p:nvPr>
            <p:ph idx="15" type="body"/>
          </p:nvPr>
        </p:nvSpPr>
        <p:spPr>
          <a:xfrm>
            <a:off x="6293162" y="3492680"/>
            <a:ext cx="205683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3" name="Google Shape;753;p72"/>
          <p:cNvSpPr txBox="1"/>
          <p:nvPr>
            <p:ph idx="16" type="body"/>
          </p:nvPr>
        </p:nvSpPr>
        <p:spPr>
          <a:xfrm>
            <a:off x="6293162" y="4171979"/>
            <a:ext cx="2056834" cy="491461"/>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4" name="Google Shape;754;p72"/>
          <p:cNvSpPr txBox="1"/>
          <p:nvPr>
            <p:ph idx="17" type="body"/>
          </p:nvPr>
        </p:nvSpPr>
        <p:spPr>
          <a:xfrm>
            <a:off x="6293162" y="2465560"/>
            <a:ext cx="2056834" cy="484065"/>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lt1"/>
              </a:buClr>
              <a:buSzPts val="700"/>
              <a:buNone/>
              <a:defRPr b="0" i="0" sz="7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5" name="Google Shape;755;p72"/>
          <p:cNvSpPr txBox="1"/>
          <p:nvPr>
            <p:ph idx="18"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6" name="Google Shape;756;p72"/>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19">
  <p:cSld name="Content-heavy-19">
    <p:bg>
      <p:bgPr>
        <a:solidFill>
          <a:schemeClr val="accent3"/>
        </a:solidFill>
      </p:bgPr>
    </p:bg>
    <p:spTree>
      <p:nvGrpSpPr>
        <p:cNvPr id="757" name="Shape 757"/>
        <p:cNvGrpSpPr/>
        <p:nvPr/>
      </p:nvGrpSpPr>
      <p:grpSpPr>
        <a:xfrm>
          <a:off x="0" y="0"/>
          <a:ext cx="0" cy="0"/>
          <a:chOff x="0" y="0"/>
          <a:chExt cx="0" cy="0"/>
        </a:xfrm>
      </p:grpSpPr>
      <p:sp>
        <p:nvSpPr>
          <p:cNvPr id="758" name="Google Shape;758;p73"/>
          <p:cNvSpPr/>
          <p:nvPr/>
        </p:nvSpPr>
        <p:spPr>
          <a:xfrm>
            <a:off x="285750" y="1427713"/>
            <a:ext cx="2760944" cy="2674841"/>
          </a:xfrm>
          <a:prstGeom prst="roundRect">
            <a:avLst>
              <a:gd fmla="val 6966" name="adj"/>
            </a:avLst>
          </a:prstGeom>
          <a:solidFill>
            <a:srgbClr val="F2F2F2">
              <a:alpha val="19215"/>
            </a:srgbClr>
          </a:solidFill>
          <a:ln>
            <a:noFill/>
          </a:ln>
        </p:spPr>
        <p:txBody>
          <a:bodyPr anchorCtr="0" anchor="ctr" bIns="137150" lIns="205725" spcFirstLastPara="1" rIns="205725" wrap="square" tIns="137150">
            <a:noAutofit/>
          </a:bodyPr>
          <a:lstStyle/>
          <a:p>
            <a:pPr indent="0" lvl="0" marL="12700" marR="0" rtl="0" algn="l">
              <a:lnSpc>
                <a:spcPct val="10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759" name="Google Shape;759;p73"/>
          <p:cNvSpPr/>
          <p:nvPr/>
        </p:nvSpPr>
        <p:spPr>
          <a:xfrm>
            <a:off x="3191528" y="1427713"/>
            <a:ext cx="2760944" cy="2674841"/>
          </a:xfrm>
          <a:prstGeom prst="roundRect">
            <a:avLst>
              <a:gd fmla="val 6966" name="adj"/>
            </a:avLst>
          </a:prstGeom>
          <a:solidFill>
            <a:srgbClr val="F2F2F2">
              <a:alpha val="19215"/>
            </a:srgbClr>
          </a:solidFill>
          <a:ln>
            <a:noFill/>
          </a:ln>
        </p:spPr>
        <p:txBody>
          <a:bodyPr anchorCtr="0" anchor="ctr" bIns="137150" lIns="205725" spcFirstLastPara="1" rIns="205725" wrap="square" tIns="137150">
            <a:noAutofit/>
          </a:bodyPr>
          <a:lstStyle/>
          <a:p>
            <a:pPr indent="0" lvl="0" marL="12700" marR="0" rtl="0" algn="l">
              <a:lnSpc>
                <a:spcPct val="10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760" name="Google Shape;760;p73"/>
          <p:cNvSpPr/>
          <p:nvPr/>
        </p:nvSpPr>
        <p:spPr>
          <a:xfrm>
            <a:off x="6097307" y="1427713"/>
            <a:ext cx="2760943" cy="2674841"/>
          </a:xfrm>
          <a:prstGeom prst="roundRect">
            <a:avLst>
              <a:gd fmla="val 6966" name="adj"/>
            </a:avLst>
          </a:prstGeom>
          <a:solidFill>
            <a:srgbClr val="F2F2F2">
              <a:alpha val="19215"/>
            </a:srgbClr>
          </a:solidFill>
          <a:ln>
            <a:noFill/>
          </a:ln>
        </p:spPr>
        <p:txBody>
          <a:bodyPr anchorCtr="0" anchor="ctr" bIns="137150" lIns="205725" spcFirstLastPara="1" rIns="205725" wrap="square" tIns="137150">
            <a:noAutofit/>
          </a:bodyPr>
          <a:lstStyle/>
          <a:p>
            <a:pPr indent="0" lvl="0" marL="12700" marR="0" rtl="0" algn="l">
              <a:lnSpc>
                <a:spcPct val="10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761" name="Google Shape;761;p73"/>
          <p:cNvSpPr/>
          <p:nvPr/>
        </p:nvSpPr>
        <p:spPr>
          <a:xfrm>
            <a:off x="285750" y="4289399"/>
            <a:ext cx="2760944" cy="401111"/>
          </a:xfrm>
          <a:prstGeom prst="roundRect">
            <a:avLst>
              <a:gd fmla="val 27378" name="adj"/>
            </a:avLst>
          </a:prstGeom>
          <a:solidFill>
            <a:srgbClr val="4248ED"/>
          </a:solidFill>
          <a:ln>
            <a:noFill/>
          </a:ln>
        </p:spPr>
        <p:txBody>
          <a:bodyPr anchorCtr="0" anchor="ctr" bIns="137150" lIns="205725" spcFirstLastPara="1" rIns="205725" wrap="square" tIns="137150">
            <a:noAutofit/>
          </a:bodyPr>
          <a:lstStyle/>
          <a:p>
            <a:pPr indent="0" lvl="0" marL="12700" marR="0" rtl="0" algn="ctr">
              <a:lnSpc>
                <a:spcPct val="14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762" name="Google Shape;762;p73"/>
          <p:cNvSpPr/>
          <p:nvPr/>
        </p:nvSpPr>
        <p:spPr>
          <a:xfrm>
            <a:off x="3191529" y="4289399"/>
            <a:ext cx="2760943" cy="401111"/>
          </a:xfrm>
          <a:prstGeom prst="roundRect">
            <a:avLst>
              <a:gd fmla="val 27378" name="adj"/>
            </a:avLst>
          </a:prstGeom>
          <a:solidFill>
            <a:srgbClr val="4248ED"/>
          </a:solidFill>
          <a:ln>
            <a:noFill/>
          </a:ln>
        </p:spPr>
        <p:txBody>
          <a:bodyPr anchorCtr="0" anchor="ctr" bIns="137150" lIns="205725" spcFirstLastPara="1" rIns="205725" wrap="square" tIns="137150">
            <a:noAutofit/>
          </a:bodyPr>
          <a:lstStyle/>
          <a:p>
            <a:pPr indent="0" lvl="0" marL="12700" marR="0" rtl="0" algn="ctr">
              <a:lnSpc>
                <a:spcPct val="14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763" name="Google Shape;763;p73"/>
          <p:cNvSpPr/>
          <p:nvPr/>
        </p:nvSpPr>
        <p:spPr>
          <a:xfrm>
            <a:off x="6097307" y="4289399"/>
            <a:ext cx="2760943" cy="401111"/>
          </a:xfrm>
          <a:prstGeom prst="roundRect">
            <a:avLst>
              <a:gd fmla="val 27378" name="adj"/>
            </a:avLst>
          </a:prstGeom>
          <a:solidFill>
            <a:srgbClr val="4248ED"/>
          </a:solidFill>
          <a:ln>
            <a:noFill/>
          </a:ln>
        </p:spPr>
        <p:txBody>
          <a:bodyPr anchorCtr="0" anchor="ctr" bIns="137150" lIns="205725" spcFirstLastPara="1" rIns="205725" wrap="square" tIns="137150">
            <a:noAutofit/>
          </a:bodyPr>
          <a:lstStyle/>
          <a:p>
            <a:pPr indent="0" lvl="0" marL="12700" marR="0" rtl="0" algn="ctr">
              <a:lnSpc>
                <a:spcPct val="14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764" name="Google Shape;764;p73"/>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lt1"/>
              </a:buClr>
              <a:buSzPts val="2400"/>
              <a:buNone/>
              <a:defRPr b="0" i="0" sz="2400">
                <a:solidFill>
                  <a:schemeClr val="lt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5" name="Google Shape;765;p73"/>
          <p:cNvSpPr txBox="1"/>
          <p:nvPr>
            <p:ph idx="2"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6" name="Google Shape;766;p73"/>
          <p:cNvSpPr txBox="1"/>
          <p:nvPr>
            <p:ph idx="3" type="body"/>
          </p:nvPr>
        </p:nvSpPr>
        <p:spPr>
          <a:xfrm>
            <a:off x="461275" y="2442221"/>
            <a:ext cx="2413383" cy="1450394"/>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7" name="Google Shape;767;p73"/>
          <p:cNvSpPr txBox="1"/>
          <p:nvPr>
            <p:ph idx="4" type="body"/>
          </p:nvPr>
        </p:nvSpPr>
        <p:spPr>
          <a:xfrm>
            <a:off x="461275" y="1710617"/>
            <a:ext cx="241338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8" name="Google Shape;768;p73"/>
          <p:cNvSpPr txBox="1"/>
          <p:nvPr>
            <p:ph idx="5" type="body"/>
          </p:nvPr>
        </p:nvSpPr>
        <p:spPr>
          <a:xfrm>
            <a:off x="461275" y="4386041"/>
            <a:ext cx="2413384" cy="241564"/>
          </a:xfrm>
          <a:prstGeom prst="rect">
            <a:avLst/>
          </a:prstGeom>
          <a:noFill/>
          <a:ln>
            <a:noFill/>
          </a:ln>
        </p:spPr>
        <p:txBody>
          <a:bodyPr anchorCtr="0" anchor="t" bIns="34275" lIns="0" spcFirstLastPara="1" rIns="68575" wrap="square" tIns="34275">
            <a:noAutofit/>
          </a:bodyPr>
          <a:lstStyle>
            <a:lvl1pPr indent="-228600" lvl="0" marL="457200" algn="ctr">
              <a:lnSpc>
                <a:spcPct val="125000"/>
              </a:lnSpc>
              <a:spcBef>
                <a:spcPts val="0"/>
              </a:spcBef>
              <a:spcAft>
                <a:spcPts val="0"/>
              </a:spcAft>
              <a:buClr>
                <a:schemeClr val="lt1"/>
              </a:buClr>
              <a:buSzPts val="1200"/>
              <a:buNone/>
              <a:defRPr sz="1200">
                <a:solidFill>
                  <a:schemeClr val="lt1"/>
                </a:solidFill>
              </a:defRPr>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9" name="Google Shape;769;p73"/>
          <p:cNvSpPr txBox="1"/>
          <p:nvPr>
            <p:ph idx="6" type="body"/>
          </p:nvPr>
        </p:nvSpPr>
        <p:spPr>
          <a:xfrm>
            <a:off x="3365308" y="2442221"/>
            <a:ext cx="2413383" cy="1450394"/>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0" name="Google Shape;770;p73"/>
          <p:cNvSpPr txBox="1"/>
          <p:nvPr>
            <p:ph idx="7" type="body"/>
          </p:nvPr>
        </p:nvSpPr>
        <p:spPr>
          <a:xfrm>
            <a:off x="3365308" y="1710617"/>
            <a:ext cx="241338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1" name="Google Shape;771;p73"/>
          <p:cNvSpPr txBox="1"/>
          <p:nvPr>
            <p:ph idx="8" type="body"/>
          </p:nvPr>
        </p:nvSpPr>
        <p:spPr>
          <a:xfrm>
            <a:off x="3365308" y="4386041"/>
            <a:ext cx="2413384" cy="241564"/>
          </a:xfrm>
          <a:prstGeom prst="rect">
            <a:avLst/>
          </a:prstGeom>
          <a:noFill/>
          <a:ln>
            <a:noFill/>
          </a:ln>
        </p:spPr>
        <p:txBody>
          <a:bodyPr anchorCtr="0" anchor="t" bIns="34275" lIns="0" spcFirstLastPara="1" rIns="68575" wrap="square" tIns="34275">
            <a:noAutofit/>
          </a:bodyPr>
          <a:lstStyle>
            <a:lvl1pPr indent="-228600" lvl="0" marL="457200" algn="ctr">
              <a:lnSpc>
                <a:spcPct val="125000"/>
              </a:lnSpc>
              <a:spcBef>
                <a:spcPts val="0"/>
              </a:spcBef>
              <a:spcAft>
                <a:spcPts val="0"/>
              </a:spcAft>
              <a:buClr>
                <a:schemeClr val="lt1"/>
              </a:buClr>
              <a:buSzPts val="1200"/>
              <a:buNone/>
              <a:defRPr sz="1200">
                <a:solidFill>
                  <a:schemeClr val="lt1"/>
                </a:solidFill>
              </a:defRPr>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2" name="Google Shape;772;p73"/>
          <p:cNvSpPr txBox="1"/>
          <p:nvPr>
            <p:ph idx="9" type="body"/>
          </p:nvPr>
        </p:nvSpPr>
        <p:spPr>
          <a:xfrm>
            <a:off x="6269342" y="2442221"/>
            <a:ext cx="2413383" cy="1450394"/>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3" name="Google Shape;773;p73"/>
          <p:cNvSpPr txBox="1"/>
          <p:nvPr>
            <p:ph idx="13" type="body"/>
          </p:nvPr>
        </p:nvSpPr>
        <p:spPr>
          <a:xfrm>
            <a:off x="6269342" y="1710617"/>
            <a:ext cx="241338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lt1"/>
              </a:buClr>
              <a:buSzPts val="5000"/>
              <a:buNone/>
              <a:defRPr b="0" i="0" sz="50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4" name="Google Shape;774;p73"/>
          <p:cNvSpPr txBox="1"/>
          <p:nvPr>
            <p:ph idx="14" type="body"/>
          </p:nvPr>
        </p:nvSpPr>
        <p:spPr>
          <a:xfrm>
            <a:off x="6269342" y="4386041"/>
            <a:ext cx="2413384" cy="241564"/>
          </a:xfrm>
          <a:prstGeom prst="rect">
            <a:avLst/>
          </a:prstGeom>
          <a:noFill/>
          <a:ln>
            <a:noFill/>
          </a:ln>
        </p:spPr>
        <p:txBody>
          <a:bodyPr anchorCtr="0" anchor="t" bIns="34275" lIns="0" spcFirstLastPara="1" rIns="68575" wrap="square" tIns="34275">
            <a:noAutofit/>
          </a:bodyPr>
          <a:lstStyle>
            <a:lvl1pPr indent="-228600" lvl="0" marL="457200" algn="ctr">
              <a:lnSpc>
                <a:spcPct val="125000"/>
              </a:lnSpc>
              <a:spcBef>
                <a:spcPts val="0"/>
              </a:spcBef>
              <a:spcAft>
                <a:spcPts val="0"/>
              </a:spcAft>
              <a:buClr>
                <a:schemeClr val="lt1"/>
              </a:buClr>
              <a:buSzPts val="1200"/>
              <a:buNone/>
              <a:defRPr sz="1200">
                <a:solidFill>
                  <a:schemeClr val="lt1"/>
                </a:solidFill>
              </a:defRPr>
            </a:lvl1pPr>
            <a:lvl2pPr indent="-228600" lvl="1" marL="914400" algn="l">
              <a:lnSpc>
                <a:spcPct val="111111"/>
              </a:lnSpc>
              <a:spcBef>
                <a:spcPts val="400"/>
              </a:spcBef>
              <a:spcAft>
                <a:spcPts val="0"/>
              </a:spcAft>
              <a:buClr>
                <a:schemeClr val="dk1"/>
              </a:buClr>
              <a:buSzPts val="1400"/>
              <a:buNone/>
              <a:defRPr sz="1400"/>
            </a:lvl2pPr>
            <a:lvl3pPr indent="-228600" lvl="2" marL="1371600" algn="l">
              <a:lnSpc>
                <a:spcPct val="111111"/>
              </a:lnSpc>
              <a:spcBef>
                <a:spcPts val="400"/>
              </a:spcBef>
              <a:spcAft>
                <a:spcPts val="0"/>
              </a:spcAft>
              <a:buClr>
                <a:schemeClr val="dk1"/>
              </a:buClr>
              <a:buSzPts val="1400"/>
              <a:buNone/>
              <a:defRPr sz="1400"/>
            </a:lvl3pPr>
            <a:lvl4pPr indent="-228600" lvl="3" marL="1828800" algn="l">
              <a:lnSpc>
                <a:spcPct val="111111"/>
              </a:lnSpc>
              <a:spcBef>
                <a:spcPts val="400"/>
              </a:spcBef>
              <a:spcAft>
                <a:spcPts val="0"/>
              </a:spcAft>
              <a:buClr>
                <a:schemeClr val="dk1"/>
              </a:buClr>
              <a:buSzPts val="1400"/>
              <a:buNone/>
              <a:defRPr sz="1400"/>
            </a:lvl4pPr>
            <a:lvl5pPr indent="-228600" lvl="4" marL="2286000" algn="l">
              <a:lnSpc>
                <a:spcPct val="111111"/>
              </a:lnSpc>
              <a:spcBef>
                <a:spcPts val="400"/>
              </a:spcBef>
              <a:spcAft>
                <a:spcPts val="0"/>
              </a:spcAft>
              <a:buClr>
                <a:schemeClr val="dk1"/>
              </a:buClr>
              <a:buSzPts val="1400"/>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5" name="Google Shape;775;p73"/>
          <p:cNvSpPr txBox="1"/>
          <p:nvPr>
            <p:ph idx="15"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6" name="Google Shape;776;p73"/>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20">
  <p:cSld name="Content-heavy-20">
    <p:bg>
      <p:bgPr>
        <a:solidFill>
          <a:schemeClr val="lt1"/>
        </a:solidFill>
      </p:bgPr>
    </p:bg>
    <p:spTree>
      <p:nvGrpSpPr>
        <p:cNvPr id="777" name="Shape 777"/>
        <p:cNvGrpSpPr/>
        <p:nvPr/>
      </p:nvGrpSpPr>
      <p:grpSpPr>
        <a:xfrm>
          <a:off x="0" y="0"/>
          <a:ext cx="0" cy="0"/>
          <a:chOff x="0" y="0"/>
          <a:chExt cx="0" cy="0"/>
        </a:xfrm>
      </p:grpSpPr>
      <p:sp>
        <p:nvSpPr>
          <p:cNvPr id="778" name="Google Shape;778;p74"/>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solidFill>
                  <a:schemeClr val="dk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9" name="Google Shape;779;p74"/>
          <p:cNvSpPr txBox="1"/>
          <p:nvPr>
            <p:ph idx="2"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0" name="Google Shape;780;p74"/>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1" name="Google Shape;781;p74"/>
          <p:cNvSpPr txBox="1"/>
          <p:nvPr>
            <p:ph idx="4" type="body"/>
          </p:nvPr>
        </p:nvSpPr>
        <p:spPr>
          <a:xfrm>
            <a:off x="285750" y="3233259"/>
            <a:ext cx="2413383" cy="119220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2" name="Google Shape;782;p74"/>
          <p:cNvSpPr txBox="1"/>
          <p:nvPr>
            <p:ph idx="5" type="body"/>
          </p:nvPr>
        </p:nvSpPr>
        <p:spPr>
          <a:xfrm>
            <a:off x="285750" y="2501654"/>
            <a:ext cx="241338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dk1"/>
              </a:buClr>
              <a:buSzPts val="5000"/>
              <a:buNone/>
              <a:defRPr b="0" i="0" sz="50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3" name="Google Shape;783;p74"/>
          <p:cNvSpPr txBox="1"/>
          <p:nvPr>
            <p:ph idx="6" type="body"/>
          </p:nvPr>
        </p:nvSpPr>
        <p:spPr>
          <a:xfrm>
            <a:off x="285749" y="4510851"/>
            <a:ext cx="2413384" cy="241564"/>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solidFill>
                  <a:schemeClr val="dk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4" name="Google Shape;784;p74"/>
          <p:cNvSpPr txBox="1"/>
          <p:nvPr>
            <p:ph idx="7" type="body"/>
          </p:nvPr>
        </p:nvSpPr>
        <p:spPr>
          <a:xfrm>
            <a:off x="6444866" y="3233259"/>
            <a:ext cx="2413383" cy="119220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5" name="Google Shape;785;p74"/>
          <p:cNvSpPr txBox="1"/>
          <p:nvPr>
            <p:ph idx="8" type="body"/>
          </p:nvPr>
        </p:nvSpPr>
        <p:spPr>
          <a:xfrm>
            <a:off x="6444866" y="2501654"/>
            <a:ext cx="241338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dk1"/>
              </a:buClr>
              <a:buSzPts val="5000"/>
              <a:buNone/>
              <a:defRPr b="0" i="0" sz="50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6" name="Google Shape;786;p74"/>
          <p:cNvSpPr txBox="1"/>
          <p:nvPr>
            <p:ph idx="9" type="body"/>
          </p:nvPr>
        </p:nvSpPr>
        <p:spPr>
          <a:xfrm>
            <a:off x="6444865" y="4510851"/>
            <a:ext cx="2413384" cy="241564"/>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solidFill>
                  <a:schemeClr val="dk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7" name="Google Shape;787;p74"/>
          <p:cNvSpPr txBox="1"/>
          <p:nvPr>
            <p:ph idx="13" type="body"/>
          </p:nvPr>
        </p:nvSpPr>
        <p:spPr>
          <a:xfrm>
            <a:off x="3365308" y="3233259"/>
            <a:ext cx="2413383" cy="1192205"/>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8" name="Google Shape;788;p74"/>
          <p:cNvSpPr txBox="1"/>
          <p:nvPr>
            <p:ph idx="14" type="body"/>
          </p:nvPr>
        </p:nvSpPr>
        <p:spPr>
          <a:xfrm>
            <a:off x="3365308" y="2501654"/>
            <a:ext cx="2413384" cy="644749"/>
          </a:xfrm>
          <a:prstGeom prst="rect">
            <a:avLst/>
          </a:prstGeom>
          <a:noFill/>
          <a:ln>
            <a:noFill/>
          </a:ln>
        </p:spPr>
        <p:txBody>
          <a:bodyPr anchorCtr="0" anchor="ctr" bIns="34275" lIns="0" spcFirstLastPara="1" rIns="68575" wrap="square" tIns="34275">
            <a:noAutofit/>
          </a:bodyPr>
          <a:lstStyle>
            <a:lvl1pPr indent="-228600" lvl="0" marL="457200" algn="l">
              <a:lnSpc>
                <a:spcPct val="112121"/>
              </a:lnSpc>
              <a:spcBef>
                <a:spcPts val="0"/>
              </a:spcBef>
              <a:spcAft>
                <a:spcPts val="0"/>
              </a:spcAft>
              <a:buClr>
                <a:schemeClr val="dk1"/>
              </a:buClr>
              <a:buSzPts val="5000"/>
              <a:buNone/>
              <a:defRPr b="0" i="0" sz="50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9" name="Google Shape;789;p74"/>
          <p:cNvSpPr txBox="1"/>
          <p:nvPr>
            <p:ph idx="15" type="body"/>
          </p:nvPr>
        </p:nvSpPr>
        <p:spPr>
          <a:xfrm>
            <a:off x="3365307" y="4510851"/>
            <a:ext cx="2413384" cy="241564"/>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solidFill>
                  <a:schemeClr val="dk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0" name="Google Shape;790;p74"/>
          <p:cNvSpPr/>
          <p:nvPr>
            <p:ph idx="16" type="pic"/>
          </p:nvPr>
        </p:nvSpPr>
        <p:spPr>
          <a:xfrm>
            <a:off x="285750" y="1857820"/>
            <a:ext cx="452628" cy="452628"/>
          </a:xfrm>
          <a:prstGeom prst="rect">
            <a:avLst/>
          </a:prstGeom>
          <a:solidFill>
            <a:srgbClr val="D8D8D8"/>
          </a:solidFill>
          <a:ln>
            <a:noFill/>
          </a:ln>
        </p:spPr>
      </p:sp>
      <p:sp>
        <p:nvSpPr>
          <p:cNvPr id="791" name="Google Shape;791;p74"/>
          <p:cNvSpPr/>
          <p:nvPr>
            <p:ph idx="17" type="pic"/>
          </p:nvPr>
        </p:nvSpPr>
        <p:spPr>
          <a:xfrm>
            <a:off x="3365307" y="1857820"/>
            <a:ext cx="452628" cy="452628"/>
          </a:xfrm>
          <a:prstGeom prst="rect">
            <a:avLst/>
          </a:prstGeom>
          <a:solidFill>
            <a:srgbClr val="D8D8D8"/>
          </a:solidFill>
          <a:ln>
            <a:noFill/>
          </a:ln>
        </p:spPr>
      </p:sp>
      <p:sp>
        <p:nvSpPr>
          <p:cNvPr id="792" name="Google Shape;792;p74"/>
          <p:cNvSpPr/>
          <p:nvPr>
            <p:ph idx="18" type="pic"/>
          </p:nvPr>
        </p:nvSpPr>
        <p:spPr>
          <a:xfrm>
            <a:off x="6444864" y="1857820"/>
            <a:ext cx="452628" cy="452628"/>
          </a:xfrm>
          <a:prstGeom prst="rect">
            <a:avLst/>
          </a:prstGeom>
          <a:solidFill>
            <a:srgbClr val="D8D8D8"/>
          </a:solidFill>
          <a:ln>
            <a:noFill/>
          </a:ln>
        </p:spPr>
      </p:sp>
      <p:sp>
        <p:nvSpPr>
          <p:cNvPr id="793" name="Google Shape;793;p74"/>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21">
  <p:cSld name="Content-heavy-21">
    <p:bg>
      <p:bgPr>
        <a:solidFill>
          <a:schemeClr val="lt1"/>
        </a:solidFill>
      </p:bgPr>
    </p:bg>
    <p:spTree>
      <p:nvGrpSpPr>
        <p:cNvPr id="794" name="Shape 794"/>
        <p:cNvGrpSpPr/>
        <p:nvPr/>
      </p:nvGrpSpPr>
      <p:grpSpPr>
        <a:xfrm>
          <a:off x="0" y="0"/>
          <a:ext cx="0" cy="0"/>
          <a:chOff x="0" y="0"/>
          <a:chExt cx="0" cy="0"/>
        </a:xfrm>
      </p:grpSpPr>
      <p:sp>
        <p:nvSpPr>
          <p:cNvPr id="795" name="Google Shape;795;p75"/>
          <p:cNvSpPr txBox="1"/>
          <p:nvPr>
            <p:ph idx="1" type="body"/>
          </p:nvPr>
        </p:nvSpPr>
        <p:spPr>
          <a:xfrm>
            <a:off x="285750" y="645544"/>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solidFill>
                  <a:schemeClr val="dk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6" name="Google Shape;796;p75"/>
          <p:cNvSpPr txBox="1"/>
          <p:nvPr>
            <p:ph idx="2"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7" name="Google Shape;797;p75"/>
          <p:cNvSpPr txBox="1"/>
          <p:nvPr>
            <p:ph idx="3" type="body"/>
          </p:nvPr>
        </p:nvSpPr>
        <p:spPr>
          <a:xfrm>
            <a:off x="872833" y="1754689"/>
            <a:ext cx="3407066" cy="1188208"/>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8" name="Google Shape;798;p75"/>
          <p:cNvSpPr txBox="1"/>
          <p:nvPr>
            <p:ph idx="4" type="body"/>
          </p:nvPr>
        </p:nvSpPr>
        <p:spPr>
          <a:xfrm>
            <a:off x="872833" y="1411465"/>
            <a:ext cx="3407066" cy="269900"/>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b="0" i="0" sz="12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9" name="Google Shape;799;p75"/>
          <p:cNvSpPr txBox="1"/>
          <p:nvPr>
            <p:ph idx="5"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0" name="Google Shape;800;p75"/>
          <p:cNvSpPr/>
          <p:nvPr>
            <p:ph idx="6" type="pic"/>
          </p:nvPr>
        </p:nvSpPr>
        <p:spPr>
          <a:xfrm>
            <a:off x="285750" y="1410231"/>
            <a:ext cx="452628" cy="452628"/>
          </a:xfrm>
          <a:prstGeom prst="rect">
            <a:avLst/>
          </a:prstGeom>
          <a:solidFill>
            <a:srgbClr val="D8D8D8"/>
          </a:solidFill>
          <a:ln>
            <a:noFill/>
          </a:ln>
        </p:spPr>
      </p:sp>
      <p:sp>
        <p:nvSpPr>
          <p:cNvPr id="801" name="Google Shape;801;p75"/>
          <p:cNvSpPr txBox="1"/>
          <p:nvPr>
            <p:ph idx="7" type="body"/>
          </p:nvPr>
        </p:nvSpPr>
        <p:spPr>
          <a:xfrm>
            <a:off x="872833" y="3564208"/>
            <a:ext cx="3407066" cy="1188208"/>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2" name="Google Shape;802;p75"/>
          <p:cNvSpPr txBox="1"/>
          <p:nvPr>
            <p:ph idx="8" type="body"/>
          </p:nvPr>
        </p:nvSpPr>
        <p:spPr>
          <a:xfrm>
            <a:off x="872833" y="3220984"/>
            <a:ext cx="3407066" cy="269899"/>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b="0" i="0" sz="12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3" name="Google Shape;803;p75"/>
          <p:cNvSpPr/>
          <p:nvPr>
            <p:ph idx="9" type="pic"/>
          </p:nvPr>
        </p:nvSpPr>
        <p:spPr>
          <a:xfrm>
            <a:off x="285750" y="3219749"/>
            <a:ext cx="452628" cy="452628"/>
          </a:xfrm>
          <a:prstGeom prst="rect">
            <a:avLst/>
          </a:prstGeom>
          <a:solidFill>
            <a:srgbClr val="D8D8D8"/>
          </a:solidFill>
          <a:ln>
            <a:noFill/>
          </a:ln>
        </p:spPr>
      </p:sp>
      <p:sp>
        <p:nvSpPr>
          <p:cNvPr id="804" name="Google Shape;804;p75"/>
          <p:cNvSpPr txBox="1"/>
          <p:nvPr>
            <p:ph idx="13" type="body"/>
          </p:nvPr>
        </p:nvSpPr>
        <p:spPr>
          <a:xfrm>
            <a:off x="5451184" y="1753455"/>
            <a:ext cx="3407066" cy="1188208"/>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5" name="Google Shape;805;p75"/>
          <p:cNvSpPr txBox="1"/>
          <p:nvPr>
            <p:ph idx="14" type="body"/>
          </p:nvPr>
        </p:nvSpPr>
        <p:spPr>
          <a:xfrm>
            <a:off x="5451184" y="1410231"/>
            <a:ext cx="3407066" cy="269899"/>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b="0" i="0" sz="12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6" name="Google Shape;806;p75"/>
          <p:cNvSpPr/>
          <p:nvPr>
            <p:ph idx="15" type="pic"/>
          </p:nvPr>
        </p:nvSpPr>
        <p:spPr>
          <a:xfrm>
            <a:off x="4864100" y="1408997"/>
            <a:ext cx="452628" cy="452628"/>
          </a:xfrm>
          <a:prstGeom prst="rect">
            <a:avLst/>
          </a:prstGeom>
          <a:solidFill>
            <a:srgbClr val="D8D8D8"/>
          </a:solidFill>
          <a:ln>
            <a:noFill/>
          </a:ln>
        </p:spPr>
      </p:sp>
      <p:sp>
        <p:nvSpPr>
          <p:cNvPr id="807" name="Google Shape;807;p75"/>
          <p:cNvSpPr txBox="1"/>
          <p:nvPr>
            <p:ph idx="16" type="body"/>
          </p:nvPr>
        </p:nvSpPr>
        <p:spPr>
          <a:xfrm>
            <a:off x="5451184" y="3562973"/>
            <a:ext cx="3407066" cy="1188208"/>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8" name="Google Shape;808;p75"/>
          <p:cNvSpPr txBox="1"/>
          <p:nvPr>
            <p:ph idx="17" type="body"/>
          </p:nvPr>
        </p:nvSpPr>
        <p:spPr>
          <a:xfrm>
            <a:off x="5451184" y="3219749"/>
            <a:ext cx="3407066" cy="269900"/>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200"/>
              <a:buNone/>
              <a:defRPr b="0" i="0" sz="12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9" name="Google Shape;809;p75"/>
          <p:cNvSpPr/>
          <p:nvPr>
            <p:ph idx="18" type="pic"/>
          </p:nvPr>
        </p:nvSpPr>
        <p:spPr>
          <a:xfrm>
            <a:off x="4864100" y="3218515"/>
            <a:ext cx="452628" cy="452628"/>
          </a:xfrm>
          <a:prstGeom prst="rect">
            <a:avLst/>
          </a:prstGeom>
          <a:solidFill>
            <a:srgbClr val="D8D8D8"/>
          </a:solidFill>
          <a:ln>
            <a:noFill/>
          </a:ln>
        </p:spPr>
      </p:sp>
      <p:sp>
        <p:nvSpPr>
          <p:cNvPr id="810" name="Google Shape;810;p75"/>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heavy-22">
  <p:cSld name="Content-heavy-22">
    <p:bg>
      <p:bgPr>
        <a:solidFill>
          <a:schemeClr val="lt1"/>
        </a:solidFill>
      </p:bgPr>
    </p:bg>
    <p:spTree>
      <p:nvGrpSpPr>
        <p:cNvPr id="811" name="Shape 811"/>
        <p:cNvGrpSpPr/>
        <p:nvPr/>
      </p:nvGrpSpPr>
      <p:grpSpPr>
        <a:xfrm>
          <a:off x="0" y="0"/>
          <a:ext cx="0" cy="0"/>
          <a:chOff x="0" y="0"/>
          <a:chExt cx="0" cy="0"/>
        </a:xfrm>
      </p:grpSpPr>
      <p:sp>
        <p:nvSpPr>
          <p:cNvPr id="812" name="Google Shape;812;p76"/>
          <p:cNvSpPr/>
          <p:nvPr/>
        </p:nvSpPr>
        <p:spPr>
          <a:xfrm>
            <a:off x="1868771" y="818821"/>
            <a:ext cx="2146047" cy="401111"/>
          </a:xfrm>
          <a:prstGeom prst="roundRect">
            <a:avLst>
              <a:gd fmla="val 27378" name="adj"/>
            </a:avLst>
          </a:prstGeom>
          <a:noFill/>
          <a:ln cap="flat" cmpd="sng" w="15875">
            <a:solidFill>
              <a:schemeClr val="accent1"/>
            </a:solidFill>
            <a:prstDash val="solid"/>
            <a:miter lim="800000"/>
            <a:headEnd len="sm" w="sm" type="none"/>
            <a:tailEnd len="sm" w="sm" type="none"/>
          </a:ln>
        </p:spPr>
        <p:txBody>
          <a:bodyPr anchorCtr="0" anchor="ctr" bIns="137150" lIns="205725" spcFirstLastPara="1" rIns="205725" wrap="square" tIns="137150">
            <a:noAutofit/>
          </a:bodyPr>
          <a:lstStyle/>
          <a:p>
            <a:pPr indent="0" lvl="0" marL="12700" marR="0" rtl="0" algn="ctr">
              <a:lnSpc>
                <a:spcPct val="14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813" name="Google Shape;813;p76"/>
          <p:cNvSpPr/>
          <p:nvPr/>
        </p:nvSpPr>
        <p:spPr>
          <a:xfrm>
            <a:off x="1868771" y="2188748"/>
            <a:ext cx="2146047" cy="1817795"/>
          </a:xfrm>
          <a:prstGeom prst="roundRect">
            <a:avLst>
              <a:gd fmla="val 6966" name="adj"/>
            </a:avLst>
          </a:prstGeom>
          <a:solidFill>
            <a:srgbClr val="F2F2F2"/>
          </a:solidFill>
          <a:ln>
            <a:noFill/>
          </a:ln>
        </p:spPr>
        <p:txBody>
          <a:bodyPr anchorCtr="0" anchor="ctr" bIns="137150" lIns="205725" spcFirstLastPara="1" rIns="205725" wrap="square" tIns="137150">
            <a:noAutofit/>
          </a:bodyPr>
          <a:lstStyle/>
          <a:p>
            <a:pPr indent="0" lvl="0" marL="12700" marR="0" rtl="0" algn="l">
              <a:lnSpc>
                <a:spcPct val="10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814" name="Google Shape;814;p76"/>
          <p:cNvSpPr/>
          <p:nvPr/>
        </p:nvSpPr>
        <p:spPr>
          <a:xfrm>
            <a:off x="1868771" y="1337502"/>
            <a:ext cx="2146047" cy="763090"/>
          </a:xfrm>
          <a:prstGeom prst="roundRect">
            <a:avLst>
              <a:gd fmla="val 14302" name="adj"/>
            </a:avLst>
          </a:prstGeom>
          <a:solidFill>
            <a:srgbClr val="F2F2F2"/>
          </a:solidFill>
          <a:ln>
            <a:noFill/>
          </a:ln>
        </p:spPr>
        <p:txBody>
          <a:bodyPr anchorCtr="0" anchor="ctr" bIns="137150" lIns="205725" spcFirstLastPara="1" rIns="205725" wrap="square" tIns="137150">
            <a:noAutofit/>
          </a:bodyPr>
          <a:lstStyle/>
          <a:p>
            <a:pPr indent="0" lvl="0" marL="12700" marR="0" rtl="0" algn="l">
              <a:lnSpc>
                <a:spcPct val="10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815" name="Google Shape;815;p76"/>
          <p:cNvSpPr/>
          <p:nvPr/>
        </p:nvSpPr>
        <p:spPr>
          <a:xfrm>
            <a:off x="1868771" y="4094699"/>
            <a:ext cx="2146047" cy="763090"/>
          </a:xfrm>
          <a:prstGeom prst="roundRect">
            <a:avLst>
              <a:gd fmla="val 14302" name="adj"/>
            </a:avLst>
          </a:prstGeom>
          <a:solidFill>
            <a:schemeClr val="accent1"/>
          </a:solidFill>
          <a:ln>
            <a:noFill/>
          </a:ln>
        </p:spPr>
        <p:txBody>
          <a:bodyPr anchorCtr="0" anchor="ctr" bIns="137150" lIns="205725" spcFirstLastPara="1" rIns="205725" wrap="square" tIns="137150">
            <a:noAutofit/>
          </a:bodyPr>
          <a:lstStyle/>
          <a:p>
            <a:pPr indent="0" lvl="0" marL="12700" marR="0" rtl="0" algn="l">
              <a:lnSpc>
                <a:spcPct val="10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816" name="Google Shape;816;p76"/>
          <p:cNvSpPr txBox="1"/>
          <p:nvPr>
            <p:ph idx="1" type="body"/>
          </p:nvPr>
        </p:nvSpPr>
        <p:spPr>
          <a:xfrm>
            <a:off x="285750" y="289392"/>
            <a:ext cx="8572500" cy="42249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solidFill>
                  <a:schemeClr val="dk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7" name="Google Shape;817;p76"/>
          <p:cNvSpPr txBox="1"/>
          <p:nvPr>
            <p:ph idx="2" type="body"/>
          </p:nvPr>
        </p:nvSpPr>
        <p:spPr>
          <a:xfrm>
            <a:off x="285749" y="926941"/>
            <a:ext cx="1352176"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800"/>
              <a:buNone/>
              <a:defRPr b="0" i="0" sz="8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8" name="Google Shape;818;p76"/>
          <p:cNvSpPr txBox="1"/>
          <p:nvPr>
            <p:ph idx="3" type="body"/>
          </p:nvPr>
        </p:nvSpPr>
        <p:spPr>
          <a:xfrm>
            <a:off x="286115" y="1446146"/>
            <a:ext cx="1352176"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800"/>
              <a:buNone/>
              <a:defRPr b="0" i="0" sz="8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9" name="Google Shape;819;p76"/>
          <p:cNvSpPr txBox="1"/>
          <p:nvPr>
            <p:ph idx="4" type="body"/>
          </p:nvPr>
        </p:nvSpPr>
        <p:spPr>
          <a:xfrm>
            <a:off x="292782" y="2362416"/>
            <a:ext cx="1352176"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800"/>
              <a:buNone/>
              <a:defRPr b="0" i="0" sz="8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0" name="Google Shape;820;p76"/>
          <p:cNvSpPr txBox="1"/>
          <p:nvPr>
            <p:ph idx="5" type="body"/>
          </p:nvPr>
        </p:nvSpPr>
        <p:spPr>
          <a:xfrm>
            <a:off x="292782" y="4203344"/>
            <a:ext cx="1352176"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800"/>
              <a:buNone/>
              <a:defRPr b="0" i="0" sz="800">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1" name="Google Shape;821;p76"/>
          <p:cNvSpPr txBox="1"/>
          <p:nvPr>
            <p:ph idx="6" type="body"/>
          </p:nvPr>
        </p:nvSpPr>
        <p:spPr>
          <a:xfrm>
            <a:off x="2034760" y="876578"/>
            <a:ext cx="1814071" cy="246991"/>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accent1"/>
              </a:buClr>
              <a:buSzPts val="1100"/>
              <a:buNone/>
              <a:defRPr b="0" i="0" sz="1100">
                <a:solidFill>
                  <a:schemeClr val="accen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2" name="Google Shape;822;p76"/>
          <p:cNvSpPr txBox="1"/>
          <p:nvPr>
            <p:ph idx="7" type="body"/>
          </p:nvPr>
        </p:nvSpPr>
        <p:spPr>
          <a:xfrm>
            <a:off x="2034760" y="2362417"/>
            <a:ext cx="1814071" cy="1517041"/>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3" name="Google Shape;823;p76"/>
          <p:cNvSpPr txBox="1"/>
          <p:nvPr>
            <p:ph idx="8" type="body"/>
          </p:nvPr>
        </p:nvSpPr>
        <p:spPr>
          <a:xfrm>
            <a:off x="2034760" y="1439505"/>
            <a:ext cx="1814071" cy="545800"/>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4" name="Google Shape;824;p76"/>
          <p:cNvSpPr txBox="1"/>
          <p:nvPr>
            <p:ph idx="9" type="body"/>
          </p:nvPr>
        </p:nvSpPr>
        <p:spPr>
          <a:xfrm>
            <a:off x="2034760" y="4203344"/>
            <a:ext cx="1814071" cy="55657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5" name="Google Shape;825;p76"/>
          <p:cNvSpPr txBox="1"/>
          <p:nvPr>
            <p:ph idx="1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6" name="Google Shape;826;p76"/>
          <p:cNvSpPr/>
          <p:nvPr/>
        </p:nvSpPr>
        <p:spPr>
          <a:xfrm>
            <a:off x="6715125" y="818821"/>
            <a:ext cx="2146047" cy="401111"/>
          </a:xfrm>
          <a:prstGeom prst="roundRect">
            <a:avLst>
              <a:gd fmla="val 27378" name="adj"/>
            </a:avLst>
          </a:prstGeom>
          <a:noFill/>
          <a:ln cap="flat" cmpd="sng" w="15875">
            <a:solidFill>
              <a:schemeClr val="accent1"/>
            </a:solidFill>
            <a:prstDash val="solid"/>
            <a:miter lim="800000"/>
            <a:headEnd len="sm" w="sm" type="none"/>
            <a:tailEnd len="sm" w="sm" type="none"/>
          </a:ln>
        </p:spPr>
        <p:txBody>
          <a:bodyPr anchorCtr="0" anchor="ctr" bIns="137150" lIns="205725" spcFirstLastPara="1" rIns="205725" wrap="square" tIns="137150">
            <a:noAutofit/>
          </a:bodyPr>
          <a:lstStyle/>
          <a:p>
            <a:pPr indent="0" lvl="0" marL="12700" marR="0" rtl="0" algn="ctr">
              <a:lnSpc>
                <a:spcPct val="14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827" name="Google Shape;827;p76"/>
          <p:cNvSpPr/>
          <p:nvPr/>
        </p:nvSpPr>
        <p:spPr>
          <a:xfrm>
            <a:off x="6715125" y="2188748"/>
            <a:ext cx="2146047" cy="1817795"/>
          </a:xfrm>
          <a:prstGeom prst="roundRect">
            <a:avLst>
              <a:gd fmla="val 6966" name="adj"/>
            </a:avLst>
          </a:prstGeom>
          <a:solidFill>
            <a:srgbClr val="F2F2F2"/>
          </a:solidFill>
          <a:ln>
            <a:noFill/>
          </a:ln>
        </p:spPr>
        <p:txBody>
          <a:bodyPr anchorCtr="0" anchor="ctr" bIns="137150" lIns="205725" spcFirstLastPara="1" rIns="205725" wrap="square" tIns="137150">
            <a:noAutofit/>
          </a:bodyPr>
          <a:lstStyle/>
          <a:p>
            <a:pPr indent="0" lvl="0" marL="12700" marR="0" rtl="0" algn="l">
              <a:lnSpc>
                <a:spcPct val="10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828" name="Google Shape;828;p76"/>
          <p:cNvSpPr/>
          <p:nvPr/>
        </p:nvSpPr>
        <p:spPr>
          <a:xfrm>
            <a:off x="6715125" y="1337502"/>
            <a:ext cx="2146047" cy="763090"/>
          </a:xfrm>
          <a:prstGeom prst="roundRect">
            <a:avLst>
              <a:gd fmla="val 14302" name="adj"/>
            </a:avLst>
          </a:prstGeom>
          <a:solidFill>
            <a:srgbClr val="F2F2F2"/>
          </a:solidFill>
          <a:ln>
            <a:noFill/>
          </a:ln>
        </p:spPr>
        <p:txBody>
          <a:bodyPr anchorCtr="0" anchor="ctr" bIns="137150" lIns="205725" spcFirstLastPara="1" rIns="205725" wrap="square" tIns="137150">
            <a:noAutofit/>
          </a:bodyPr>
          <a:lstStyle/>
          <a:p>
            <a:pPr indent="0" lvl="0" marL="12700" marR="0" rtl="0" algn="l">
              <a:lnSpc>
                <a:spcPct val="10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829" name="Google Shape;829;p76"/>
          <p:cNvSpPr/>
          <p:nvPr/>
        </p:nvSpPr>
        <p:spPr>
          <a:xfrm>
            <a:off x="6715125" y="4094699"/>
            <a:ext cx="2146047" cy="763090"/>
          </a:xfrm>
          <a:prstGeom prst="roundRect">
            <a:avLst>
              <a:gd fmla="val 14302" name="adj"/>
            </a:avLst>
          </a:prstGeom>
          <a:solidFill>
            <a:schemeClr val="accent1"/>
          </a:solidFill>
          <a:ln>
            <a:noFill/>
          </a:ln>
        </p:spPr>
        <p:txBody>
          <a:bodyPr anchorCtr="0" anchor="ctr" bIns="137150" lIns="205725" spcFirstLastPara="1" rIns="205725" wrap="square" tIns="137150">
            <a:noAutofit/>
          </a:bodyPr>
          <a:lstStyle/>
          <a:p>
            <a:pPr indent="0" lvl="0" marL="12700" marR="0" rtl="0" algn="l">
              <a:lnSpc>
                <a:spcPct val="10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830" name="Google Shape;830;p76"/>
          <p:cNvSpPr txBox="1"/>
          <p:nvPr>
            <p:ph idx="14" type="body"/>
          </p:nvPr>
        </p:nvSpPr>
        <p:spPr>
          <a:xfrm>
            <a:off x="6881113" y="876578"/>
            <a:ext cx="1814071" cy="246991"/>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accent1"/>
              </a:buClr>
              <a:buSzPts val="1100"/>
              <a:buNone/>
              <a:defRPr b="0" i="0" sz="1100">
                <a:solidFill>
                  <a:schemeClr val="accen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1" name="Google Shape;831;p76"/>
          <p:cNvSpPr txBox="1"/>
          <p:nvPr>
            <p:ph idx="15" type="body"/>
          </p:nvPr>
        </p:nvSpPr>
        <p:spPr>
          <a:xfrm>
            <a:off x="6881113" y="2362417"/>
            <a:ext cx="1814071" cy="1517041"/>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2" name="Google Shape;832;p76"/>
          <p:cNvSpPr txBox="1"/>
          <p:nvPr>
            <p:ph idx="16" type="body"/>
          </p:nvPr>
        </p:nvSpPr>
        <p:spPr>
          <a:xfrm>
            <a:off x="6881113" y="1439505"/>
            <a:ext cx="1814071" cy="545800"/>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3" name="Google Shape;833;p76"/>
          <p:cNvSpPr txBox="1"/>
          <p:nvPr>
            <p:ph idx="17" type="body"/>
          </p:nvPr>
        </p:nvSpPr>
        <p:spPr>
          <a:xfrm>
            <a:off x="6881113" y="4203344"/>
            <a:ext cx="1814071" cy="55657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4" name="Google Shape;834;p76"/>
          <p:cNvSpPr/>
          <p:nvPr/>
        </p:nvSpPr>
        <p:spPr>
          <a:xfrm>
            <a:off x="4291948" y="818821"/>
            <a:ext cx="2146047" cy="401111"/>
          </a:xfrm>
          <a:prstGeom prst="roundRect">
            <a:avLst>
              <a:gd fmla="val 27378" name="adj"/>
            </a:avLst>
          </a:prstGeom>
          <a:noFill/>
          <a:ln cap="flat" cmpd="sng" w="15875">
            <a:solidFill>
              <a:schemeClr val="accent1"/>
            </a:solidFill>
            <a:prstDash val="solid"/>
            <a:miter lim="800000"/>
            <a:headEnd len="sm" w="sm" type="none"/>
            <a:tailEnd len="sm" w="sm" type="none"/>
          </a:ln>
        </p:spPr>
        <p:txBody>
          <a:bodyPr anchorCtr="0" anchor="ctr" bIns="137150" lIns="205725" spcFirstLastPara="1" rIns="205725" wrap="square" tIns="137150">
            <a:noAutofit/>
          </a:bodyPr>
          <a:lstStyle/>
          <a:p>
            <a:pPr indent="0" lvl="0" marL="12700" marR="0" rtl="0" algn="ctr">
              <a:lnSpc>
                <a:spcPct val="14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835" name="Google Shape;835;p76"/>
          <p:cNvSpPr/>
          <p:nvPr/>
        </p:nvSpPr>
        <p:spPr>
          <a:xfrm>
            <a:off x="4291948" y="2188748"/>
            <a:ext cx="2146047" cy="1817795"/>
          </a:xfrm>
          <a:prstGeom prst="roundRect">
            <a:avLst>
              <a:gd fmla="val 6966" name="adj"/>
            </a:avLst>
          </a:prstGeom>
          <a:solidFill>
            <a:srgbClr val="F2F2F2"/>
          </a:solidFill>
          <a:ln>
            <a:noFill/>
          </a:ln>
        </p:spPr>
        <p:txBody>
          <a:bodyPr anchorCtr="0" anchor="ctr" bIns="137150" lIns="205725" spcFirstLastPara="1" rIns="205725" wrap="square" tIns="137150">
            <a:noAutofit/>
          </a:bodyPr>
          <a:lstStyle/>
          <a:p>
            <a:pPr indent="0" lvl="0" marL="12700" marR="0" rtl="0" algn="l">
              <a:lnSpc>
                <a:spcPct val="10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836" name="Google Shape;836;p76"/>
          <p:cNvSpPr/>
          <p:nvPr/>
        </p:nvSpPr>
        <p:spPr>
          <a:xfrm>
            <a:off x="4291948" y="1337502"/>
            <a:ext cx="2146047" cy="763090"/>
          </a:xfrm>
          <a:prstGeom prst="roundRect">
            <a:avLst>
              <a:gd fmla="val 14302" name="adj"/>
            </a:avLst>
          </a:prstGeom>
          <a:solidFill>
            <a:srgbClr val="F2F2F2"/>
          </a:solidFill>
          <a:ln>
            <a:noFill/>
          </a:ln>
        </p:spPr>
        <p:txBody>
          <a:bodyPr anchorCtr="0" anchor="ctr" bIns="137150" lIns="205725" spcFirstLastPara="1" rIns="205725" wrap="square" tIns="137150">
            <a:noAutofit/>
          </a:bodyPr>
          <a:lstStyle/>
          <a:p>
            <a:pPr indent="0" lvl="0" marL="12700" marR="0" rtl="0" algn="l">
              <a:lnSpc>
                <a:spcPct val="10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837" name="Google Shape;837;p76"/>
          <p:cNvSpPr/>
          <p:nvPr/>
        </p:nvSpPr>
        <p:spPr>
          <a:xfrm>
            <a:off x="4291948" y="4094699"/>
            <a:ext cx="2146047" cy="763090"/>
          </a:xfrm>
          <a:prstGeom prst="roundRect">
            <a:avLst>
              <a:gd fmla="val 14302" name="adj"/>
            </a:avLst>
          </a:prstGeom>
          <a:solidFill>
            <a:schemeClr val="accent1"/>
          </a:solidFill>
          <a:ln>
            <a:noFill/>
          </a:ln>
        </p:spPr>
        <p:txBody>
          <a:bodyPr anchorCtr="0" anchor="ctr" bIns="137150" lIns="205725" spcFirstLastPara="1" rIns="205725" wrap="square" tIns="137150">
            <a:noAutofit/>
          </a:bodyPr>
          <a:lstStyle/>
          <a:p>
            <a:pPr indent="0" lvl="0" marL="12700" marR="0" rtl="0" algn="l">
              <a:lnSpc>
                <a:spcPct val="100000"/>
              </a:lnSpc>
              <a:spcBef>
                <a:spcPts val="0"/>
              </a:spcBef>
              <a:spcAft>
                <a:spcPts val="0"/>
              </a:spcAft>
              <a:buClr>
                <a:schemeClr val="lt1"/>
              </a:buClr>
              <a:buSzPts val="900"/>
              <a:buFont typeface="Calibri"/>
              <a:buNone/>
            </a:pPr>
            <a:r>
              <a:t/>
            </a:r>
            <a:endParaRPr b="0" i="0" sz="900" u="none" cap="none" strike="noStrike">
              <a:solidFill>
                <a:schemeClr val="lt1"/>
              </a:solidFill>
              <a:latin typeface="NTR"/>
              <a:ea typeface="NTR"/>
              <a:cs typeface="NTR"/>
              <a:sym typeface="NTR"/>
            </a:endParaRPr>
          </a:p>
        </p:txBody>
      </p:sp>
      <p:sp>
        <p:nvSpPr>
          <p:cNvPr id="838" name="Google Shape;838;p76"/>
          <p:cNvSpPr txBox="1"/>
          <p:nvPr>
            <p:ph idx="18" type="body"/>
          </p:nvPr>
        </p:nvSpPr>
        <p:spPr>
          <a:xfrm>
            <a:off x="4457936" y="876578"/>
            <a:ext cx="1814071" cy="246991"/>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accent1"/>
              </a:buClr>
              <a:buSzPts val="1100"/>
              <a:buNone/>
              <a:defRPr b="0" i="0" sz="1100">
                <a:solidFill>
                  <a:schemeClr val="accen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9" name="Google Shape;839;p76"/>
          <p:cNvSpPr txBox="1"/>
          <p:nvPr>
            <p:ph idx="19" type="body"/>
          </p:nvPr>
        </p:nvSpPr>
        <p:spPr>
          <a:xfrm>
            <a:off x="4457936" y="2362417"/>
            <a:ext cx="1814071" cy="1517041"/>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40" name="Google Shape;840;p76"/>
          <p:cNvSpPr txBox="1"/>
          <p:nvPr>
            <p:ph idx="20" type="body"/>
          </p:nvPr>
        </p:nvSpPr>
        <p:spPr>
          <a:xfrm>
            <a:off x="4457936" y="1439505"/>
            <a:ext cx="1814071" cy="545800"/>
          </a:xfrm>
          <a:prstGeom prst="rect">
            <a:avLst/>
          </a:prstGeom>
          <a:noFill/>
          <a:ln>
            <a:noFill/>
          </a:ln>
        </p:spPr>
        <p:txBody>
          <a:bodyPr anchorCtr="0" anchor="t" bIns="34275" lIns="0" spcFirstLastPara="1" rIns="68575" wrap="square" tIns="34275">
            <a:noAutofit/>
          </a:bodyPr>
          <a:lstStyle>
            <a:lvl1pPr indent="-228600" lvl="0" marL="457200" algn="l">
              <a:lnSpc>
                <a:spcPct val="155555"/>
              </a:lnSpc>
              <a:spcBef>
                <a:spcPts val="0"/>
              </a:spcBef>
              <a:spcAft>
                <a:spcPts val="0"/>
              </a:spcAft>
              <a:buClr>
                <a:schemeClr val="dk1"/>
              </a:buClr>
              <a:buSzPts val="700"/>
              <a:buNone/>
              <a:defRPr b="0" i="0" sz="7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41" name="Google Shape;841;p76"/>
          <p:cNvSpPr txBox="1"/>
          <p:nvPr>
            <p:ph idx="21" type="body"/>
          </p:nvPr>
        </p:nvSpPr>
        <p:spPr>
          <a:xfrm>
            <a:off x="4457936" y="4203344"/>
            <a:ext cx="1814071" cy="55657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42" name="Google Shape;842;p76"/>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1">
  <p:cSld name="Photo-1">
    <p:bg>
      <p:bgPr>
        <a:solidFill>
          <a:schemeClr val="lt1"/>
        </a:solidFill>
      </p:bgPr>
    </p:bg>
    <p:spTree>
      <p:nvGrpSpPr>
        <p:cNvPr id="843" name="Shape 843"/>
        <p:cNvGrpSpPr/>
        <p:nvPr/>
      </p:nvGrpSpPr>
      <p:grpSpPr>
        <a:xfrm>
          <a:off x="0" y="0"/>
          <a:ext cx="0" cy="0"/>
          <a:chOff x="0" y="0"/>
          <a:chExt cx="0" cy="0"/>
        </a:xfrm>
      </p:grpSpPr>
      <p:sp>
        <p:nvSpPr>
          <p:cNvPr id="844" name="Google Shape;844;p77"/>
          <p:cNvSpPr/>
          <p:nvPr>
            <p:ph idx="2" type="pic"/>
          </p:nvPr>
        </p:nvSpPr>
        <p:spPr>
          <a:xfrm>
            <a:off x="285749" y="285750"/>
            <a:ext cx="2720497" cy="4572000"/>
          </a:xfrm>
          <a:prstGeom prst="roundRect">
            <a:avLst>
              <a:gd fmla="val 8917" name="adj"/>
            </a:avLst>
          </a:prstGeom>
          <a:solidFill>
            <a:srgbClr val="D8D8D8"/>
          </a:solidFill>
          <a:ln>
            <a:noFill/>
          </a:ln>
        </p:spPr>
      </p:sp>
      <p:sp>
        <p:nvSpPr>
          <p:cNvPr id="845" name="Google Shape;845;p77"/>
          <p:cNvSpPr/>
          <p:nvPr>
            <p:ph idx="3" type="pic"/>
          </p:nvPr>
        </p:nvSpPr>
        <p:spPr>
          <a:xfrm>
            <a:off x="3211751" y="285750"/>
            <a:ext cx="2720497" cy="4572000"/>
          </a:xfrm>
          <a:prstGeom prst="roundRect">
            <a:avLst>
              <a:gd fmla="val 8917" name="adj"/>
            </a:avLst>
          </a:prstGeom>
          <a:solidFill>
            <a:srgbClr val="D8D8D8"/>
          </a:solidFill>
          <a:ln>
            <a:noFill/>
          </a:ln>
        </p:spPr>
      </p:sp>
      <p:sp>
        <p:nvSpPr>
          <p:cNvPr id="846" name="Google Shape;846;p77"/>
          <p:cNvSpPr/>
          <p:nvPr>
            <p:ph idx="4" type="pic"/>
          </p:nvPr>
        </p:nvSpPr>
        <p:spPr>
          <a:xfrm>
            <a:off x="6137753" y="285750"/>
            <a:ext cx="2720497" cy="4572000"/>
          </a:xfrm>
          <a:prstGeom prst="roundRect">
            <a:avLst>
              <a:gd fmla="val 8917" name="adj"/>
            </a:avLst>
          </a:prstGeom>
          <a:solidFill>
            <a:srgbClr val="D8D8D8"/>
          </a:solidFill>
          <a:ln>
            <a:noFill/>
          </a:ln>
        </p:spPr>
      </p:sp>
      <p:sp>
        <p:nvSpPr>
          <p:cNvPr id="847" name="Google Shape;847;p77"/>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
        <p:nvSpPr>
          <p:cNvPr id="848" name="Google Shape;848;p77"/>
          <p:cNvSpPr txBox="1"/>
          <p:nvPr>
            <p:ph idx="1"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2">
  <p:cSld name="Photo-2">
    <p:bg>
      <p:bgPr>
        <a:solidFill>
          <a:schemeClr val="lt1"/>
        </a:solidFill>
      </p:bgPr>
    </p:bg>
    <p:spTree>
      <p:nvGrpSpPr>
        <p:cNvPr id="849" name="Shape 849"/>
        <p:cNvGrpSpPr/>
        <p:nvPr/>
      </p:nvGrpSpPr>
      <p:grpSpPr>
        <a:xfrm>
          <a:off x="0" y="0"/>
          <a:ext cx="0" cy="0"/>
          <a:chOff x="0" y="0"/>
          <a:chExt cx="0" cy="0"/>
        </a:xfrm>
      </p:grpSpPr>
      <p:sp>
        <p:nvSpPr>
          <p:cNvPr id="850" name="Google Shape;850;p78"/>
          <p:cNvSpPr/>
          <p:nvPr>
            <p:ph idx="2" type="pic"/>
          </p:nvPr>
        </p:nvSpPr>
        <p:spPr>
          <a:xfrm>
            <a:off x="285749" y="285750"/>
            <a:ext cx="2720497" cy="4572000"/>
          </a:xfrm>
          <a:prstGeom prst="roundRect">
            <a:avLst>
              <a:gd fmla="val 8917" name="adj"/>
            </a:avLst>
          </a:prstGeom>
          <a:solidFill>
            <a:srgbClr val="D8D8D8"/>
          </a:solidFill>
          <a:ln>
            <a:noFill/>
          </a:ln>
        </p:spPr>
      </p:sp>
      <p:sp>
        <p:nvSpPr>
          <p:cNvPr id="851" name="Google Shape;851;p78"/>
          <p:cNvSpPr/>
          <p:nvPr>
            <p:ph idx="3" type="pic"/>
          </p:nvPr>
        </p:nvSpPr>
        <p:spPr>
          <a:xfrm>
            <a:off x="3211751" y="285750"/>
            <a:ext cx="2720497" cy="1535555"/>
          </a:xfrm>
          <a:prstGeom prst="roundRect">
            <a:avLst>
              <a:gd fmla="val 8917" name="adj"/>
            </a:avLst>
          </a:prstGeom>
          <a:solidFill>
            <a:srgbClr val="D8D8D8"/>
          </a:solidFill>
          <a:ln>
            <a:noFill/>
          </a:ln>
        </p:spPr>
      </p:sp>
      <p:sp>
        <p:nvSpPr>
          <p:cNvPr id="852" name="Google Shape;852;p78"/>
          <p:cNvSpPr/>
          <p:nvPr>
            <p:ph idx="4" type="pic"/>
          </p:nvPr>
        </p:nvSpPr>
        <p:spPr>
          <a:xfrm>
            <a:off x="6137753" y="285750"/>
            <a:ext cx="2720497" cy="4572000"/>
          </a:xfrm>
          <a:prstGeom prst="roundRect">
            <a:avLst>
              <a:gd fmla="val 8917" name="adj"/>
            </a:avLst>
          </a:prstGeom>
          <a:solidFill>
            <a:srgbClr val="D8D8D8"/>
          </a:solidFill>
          <a:ln>
            <a:noFill/>
          </a:ln>
        </p:spPr>
      </p:sp>
      <p:sp>
        <p:nvSpPr>
          <p:cNvPr id="853" name="Google Shape;853;p78"/>
          <p:cNvSpPr/>
          <p:nvPr>
            <p:ph idx="5" type="pic"/>
          </p:nvPr>
        </p:nvSpPr>
        <p:spPr>
          <a:xfrm>
            <a:off x="3211750" y="1989944"/>
            <a:ext cx="2720497" cy="2867806"/>
          </a:xfrm>
          <a:prstGeom prst="roundRect">
            <a:avLst>
              <a:gd fmla="val 8917" name="adj"/>
            </a:avLst>
          </a:prstGeom>
          <a:solidFill>
            <a:srgbClr val="D8D8D8"/>
          </a:solidFill>
          <a:ln>
            <a:noFill/>
          </a:ln>
        </p:spPr>
      </p:sp>
      <p:sp>
        <p:nvSpPr>
          <p:cNvPr id="854" name="Google Shape;854;p78"/>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
        <p:nvSpPr>
          <p:cNvPr id="855" name="Google Shape;855;p78"/>
          <p:cNvSpPr txBox="1"/>
          <p:nvPr>
            <p:ph idx="1"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3">
  <p:cSld name="Photo-3">
    <p:bg>
      <p:bgPr>
        <a:solidFill>
          <a:schemeClr val="lt1"/>
        </a:solidFill>
      </p:bgPr>
    </p:bg>
    <p:spTree>
      <p:nvGrpSpPr>
        <p:cNvPr id="856" name="Shape 856"/>
        <p:cNvGrpSpPr/>
        <p:nvPr/>
      </p:nvGrpSpPr>
      <p:grpSpPr>
        <a:xfrm>
          <a:off x="0" y="0"/>
          <a:ext cx="0" cy="0"/>
          <a:chOff x="0" y="0"/>
          <a:chExt cx="0" cy="0"/>
        </a:xfrm>
      </p:grpSpPr>
      <p:sp>
        <p:nvSpPr>
          <p:cNvPr id="857" name="Google Shape;857;p79"/>
          <p:cNvSpPr/>
          <p:nvPr>
            <p:ph idx="2" type="pic"/>
          </p:nvPr>
        </p:nvSpPr>
        <p:spPr>
          <a:xfrm>
            <a:off x="285750" y="285750"/>
            <a:ext cx="1735377" cy="2676525"/>
          </a:xfrm>
          <a:prstGeom prst="roundRect">
            <a:avLst>
              <a:gd fmla="val 8917" name="adj"/>
            </a:avLst>
          </a:prstGeom>
          <a:solidFill>
            <a:srgbClr val="D8D8D8"/>
          </a:solidFill>
          <a:ln>
            <a:noFill/>
          </a:ln>
        </p:spPr>
      </p:sp>
      <p:sp>
        <p:nvSpPr>
          <p:cNvPr id="858" name="Google Shape;858;p79"/>
          <p:cNvSpPr/>
          <p:nvPr>
            <p:ph idx="3" type="pic"/>
          </p:nvPr>
        </p:nvSpPr>
        <p:spPr>
          <a:xfrm>
            <a:off x="2144951" y="285750"/>
            <a:ext cx="1893649" cy="1295400"/>
          </a:xfrm>
          <a:prstGeom prst="roundRect">
            <a:avLst>
              <a:gd fmla="val 8917" name="adj"/>
            </a:avLst>
          </a:prstGeom>
          <a:solidFill>
            <a:srgbClr val="D8D8D8"/>
          </a:solidFill>
          <a:ln>
            <a:noFill/>
          </a:ln>
        </p:spPr>
      </p:sp>
      <p:sp>
        <p:nvSpPr>
          <p:cNvPr id="859" name="Google Shape;859;p79"/>
          <p:cNvSpPr/>
          <p:nvPr>
            <p:ph idx="4" type="pic"/>
          </p:nvPr>
        </p:nvSpPr>
        <p:spPr>
          <a:xfrm>
            <a:off x="4135675" y="285750"/>
            <a:ext cx="4722575" cy="1752600"/>
          </a:xfrm>
          <a:prstGeom prst="roundRect">
            <a:avLst>
              <a:gd fmla="val 8917" name="adj"/>
            </a:avLst>
          </a:prstGeom>
          <a:solidFill>
            <a:srgbClr val="D8D8D8"/>
          </a:solidFill>
          <a:ln>
            <a:noFill/>
          </a:ln>
        </p:spPr>
      </p:sp>
      <p:sp>
        <p:nvSpPr>
          <p:cNvPr id="860" name="Google Shape;860;p79"/>
          <p:cNvSpPr/>
          <p:nvPr>
            <p:ph idx="5" type="pic"/>
          </p:nvPr>
        </p:nvSpPr>
        <p:spPr>
          <a:xfrm>
            <a:off x="2144950" y="1681163"/>
            <a:ext cx="1893649" cy="1281113"/>
          </a:xfrm>
          <a:prstGeom prst="roundRect">
            <a:avLst>
              <a:gd fmla="val 8917" name="adj"/>
            </a:avLst>
          </a:prstGeom>
          <a:solidFill>
            <a:srgbClr val="D8D8D8"/>
          </a:solidFill>
          <a:ln>
            <a:noFill/>
          </a:ln>
        </p:spPr>
      </p:sp>
      <p:sp>
        <p:nvSpPr>
          <p:cNvPr id="861" name="Google Shape;861;p79"/>
          <p:cNvSpPr/>
          <p:nvPr>
            <p:ph idx="6" type="pic"/>
          </p:nvPr>
        </p:nvSpPr>
        <p:spPr>
          <a:xfrm>
            <a:off x="285750" y="3062288"/>
            <a:ext cx="3752849" cy="1795463"/>
          </a:xfrm>
          <a:prstGeom prst="roundRect">
            <a:avLst>
              <a:gd fmla="val 8917" name="adj"/>
            </a:avLst>
          </a:prstGeom>
          <a:solidFill>
            <a:srgbClr val="D8D8D8"/>
          </a:solidFill>
          <a:ln>
            <a:noFill/>
          </a:ln>
        </p:spPr>
      </p:sp>
      <p:sp>
        <p:nvSpPr>
          <p:cNvPr id="862" name="Google Shape;862;p79"/>
          <p:cNvSpPr/>
          <p:nvPr>
            <p:ph idx="7" type="pic"/>
          </p:nvPr>
        </p:nvSpPr>
        <p:spPr>
          <a:xfrm>
            <a:off x="4158578" y="2143125"/>
            <a:ext cx="1762127" cy="2714625"/>
          </a:xfrm>
          <a:prstGeom prst="roundRect">
            <a:avLst>
              <a:gd fmla="val 8917" name="adj"/>
            </a:avLst>
          </a:prstGeom>
          <a:solidFill>
            <a:srgbClr val="D8D8D8"/>
          </a:solidFill>
          <a:ln>
            <a:noFill/>
          </a:ln>
        </p:spPr>
      </p:sp>
      <p:sp>
        <p:nvSpPr>
          <p:cNvPr id="863" name="Google Shape;863;p79"/>
          <p:cNvSpPr/>
          <p:nvPr>
            <p:ph idx="8" type="pic"/>
          </p:nvPr>
        </p:nvSpPr>
        <p:spPr>
          <a:xfrm>
            <a:off x="6040684" y="2143125"/>
            <a:ext cx="2813721" cy="1281113"/>
          </a:xfrm>
          <a:prstGeom prst="roundRect">
            <a:avLst>
              <a:gd fmla="val 8917" name="adj"/>
            </a:avLst>
          </a:prstGeom>
          <a:solidFill>
            <a:srgbClr val="D8D8D8"/>
          </a:solidFill>
          <a:ln>
            <a:noFill/>
          </a:ln>
        </p:spPr>
      </p:sp>
      <p:sp>
        <p:nvSpPr>
          <p:cNvPr id="864" name="Google Shape;864;p79"/>
          <p:cNvSpPr/>
          <p:nvPr>
            <p:ph idx="9" type="pic"/>
          </p:nvPr>
        </p:nvSpPr>
        <p:spPr>
          <a:xfrm>
            <a:off x="6044529" y="3529013"/>
            <a:ext cx="2813721" cy="1328738"/>
          </a:xfrm>
          <a:prstGeom prst="roundRect">
            <a:avLst>
              <a:gd fmla="val 8917" name="adj"/>
            </a:avLst>
          </a:prstGeom>
          <a:solidFill>
            <a:srgbClr val="D8D8D8"/>
          </a:solidFill>
          <a:ln>
            <a:noFill/>
          </a:ln>
        </p:spPr>
      </p:sp>
      <p:sp>
        <p:nvSpPr>
          <p:cNvPr id="865" name="Google Shape;865;p79"/>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
        <p:nvSpPr>
          <p:cNvPr id="866" name="Google Shape;866;p79"/>
          <p:cNvSpPr txBox="1"/>
          <p:nvPr>
            <p:ph idx="1"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4">
  <p:cSld name="Photo-4">
    <p:bg>
      <p:bgPr>
        <a:solidFill>
          <a:schemeClr val="lt1"/>
        </a:solidFill>
      </p:bgPr>
    </p:bg>
    <p:spTree>
      <p:nvGrpSpPr>
        <p:cNvPr id="867" name="Shape 867"/>
        <p:cNvGrpSpPr/>
        <p:nvPr/>
      </p:nvGrpSpPr>
      <p:grpSpPr>
        <a:xfrm>
          <a:off x="0" y="0"/>
          <a:ext cx="0" cy="0"/>
          <a:chOff x="0" y="0"/>
          <a:chExt cx="0" cy="0"/>
        </a:xfrm>
      </p:grpSpPr>
      <p:sp>
        <p:nvSpPr>
          <p:cNvPr id="868" name="Google Shape;868;p80"/>
          <p:cNvSpPr/>
          <p:nvPr>
            <p:ph idx="2" type="pic"/>
          </p:nvPr>
        </p:nvSpPr>
        <p:spPr>
          <a:xfrm>
            <a:off x="285749" y="285750"/>
            <a:ext cx="4139070" cy="4572000"/>
          </a:xfrm>
          <a:prstGeom prst="roundRect">
            <a:avLst>
              <a:gd fmla="val 6647" name="adj"/>
            </a:avLst>
          </a:prstGeom>
          <a:solidFill>
            <a:srgbClr val="D8D8D8"/>
          </a:solidFill>
          <a:ln>
            <a:noFill/>
          </a:ln>
        </p:spPr>
      </p:sp>
      <p:sp>
        <p:nvSpPr>
          <p:cNvPr id="869" name="Google Shape;869;p80"/>
          <p:cNvSpPr/>
          <p:nvPr>
            <p:ph idx="3" type="pic"/>
          </p:nvPr>
        </p:nvSpPr>
        <p:spPr>
          <a:xfrm>
            <a:off x="4719181" y="285750"/>
            <a:ext cx="4139069" cy="2156825"/>
          </a:xfrm>
          <a:prstGeom prst="roundRect">
            <a:avLst>
              <a:gd fmla="val 8917" name="adj"/>
            </a:avLst>
          </a:prstGeom>
          <a:solidFill>
            <a:srgbClr val="D8D8D8"/>
          </a:solidFill>
          <a:ln>
            <a:noFill/>
          </a:ln>
        </p:spPr>
      </p:sp>
      <p:sp>
        <p:nvSpPr>
          <p:cNvPr id="870" name="Google Shape;870;p80"/>
          <p:cNvSpPr/>
          <p:nvPr>
            <p:ph idx="4" type="pic"/>
          </p:nvPr>
        </p:nvSpPr>
        <p:spPr>
          <a:xfrm>
            <a:off x="4719181" y="2700925"/>
            <a:ext cx="4139069" cy="2156825"/>
          </a:xfrm>
          <a:prstGeom prst="roundRect">
            <a:avLst>
              <a:gd fmla="val 8917" name="adj"/>
            </a:avLst>
          </a:prstGeom>
          <a:solidFill>
            <a:srgbClr val="D8D8D8"/>
          </a:solidFill>
          <a:ln>
            <a:noFill/>
          </a:ln>
        </p:spPr>
      </p:sp>
      <p:sp>
        <p:nvSpPr>
          <p:cNvPr id="871" name="Google Shape;871;p80"/>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
        <p:nvSpPr>
          <p:cNvPr id="872" name="Google Shape;872;p80"/>
          <p:cNvSpPr txBox="1"/>
          <p:nvPr>
            <p:ph idx="1"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5">
  <p:cSld name="Photo-5">
    <p:bg>
      <p:bgPr>
        <a:solidFill>
          <a:schemeClr val="lt1"/>
        </a:solidFill>
      </p:bgPr>
    </p:bg>
    <p:spTree>
      <p:nvGrpSpPr>
        <p:cNvPr id="873" name="Shape 873"/>
        <p:cNvGrpSpPr/>
        <p:nvPr/>
      </p:nvGrpSpPr>
      <p:grpSpPr>
        <a:xfrm>
          <a:off x="0" y="0"/>
          <a:ext cx="0" cy="0"/>
          <a:chOff x="0" y="0"/>
          <a:chExt cx="0" cy="0"/>
        </a:xfrm>
      </p:grpSpPr>
      <p:sp>
        <p:nvSpPr>
          <p:cNvPr id="874" name="Google Shape;874;p81"/>
          <p:cNvSpPr/>
          <p:nvPr>
            <p:ph idx="2" type="pic"/>
          </p:nvPr>
        </p:nvSpPr>
        <p:spPr>
          <a:xfrm>
            <a:off x="285749" y="285750"/>
            <a:ext cx="8572501" cy="4572000"/>
          </a:xfrm>
          <a:prstGeom prst="roundRect">
            <a:avLst>
              <a:gd fmla="val 3985" name="adj"/>
            </a:avLst>
          </a:prstGeom>
          <a:solidFill>
            <a:srgbClr val="D8D8D8"/>
          </a:solidFill>
          <a:ln>
            <a:noFill/>
          </a:ln>
        </p:spPr>
      </p:sp>
      <p:sp>
        <p:nvSpPr>
          <p:cNvPr id="875" name="Google Shape;875;p81"/>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
        <p:nvSpPr>
          <p:cNvPr id="876" name="Google Shape;876;p81"/>
          <p:cNvSpPr txBox="1"/>
          <p:nvPr>
            <p:ph idx="1"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6">
  <p:cSld name="Photo-6">
    <p:bg>
      <p:bgPr>
        <a:solidFill>
          <a:schemeClr val="lt1"/>
        </a:solidFill>
      </p:bgPr>
    </p:bg>
    <p:spTree>
      <p:nvGrpSpPr>
        <p:cNvPr id="877" name="Shape 877"/>
        <p:cNvGrpSpPr/>
        <p:nvPr/>
      </p:nvGrpSpPr>
      <p:grpSpPr>
        <a:xfrm>
          <a:off x="0" y="0"/>
          <a:ext cx="0" cy="0"/>
          <a:chOff x="0" y="0"/>
          <a:chExt cx="0" cy="0"/>
        </a:xfrm>
      </p:grpSpPr>
      <p:sp>
        <p:nvSpPr>
          <p:cNvPr id="878" name="Google Shape;878;p82"/>
          <p:cNvSpPr/>
          <p:nvPr>
            <p:ph idx="2" type="pic"/>
          </p:nvPr>
        </p:nvSpPr>
        <p:spPr>
          <a:xfrm>
            <a:off x="285749" y="285750"/>
            <a:ext cx="4186042" cy="2210061"/>
          </a:xfrm>
          <a:prstGeom prst="roundRect">
            <a:avLst>
              <a:gd fmla="val 8917" name="adj"/>
            </a:avLst>
          </a:prstGeom>
          <a:solidFill>
            <a:srgbClr val="D8D8D8"/>
          </a:solidFill>
          <a:ln>
            <a:noFill/>
          </a:ln>
        </p:spPr>
      </p:sp>
      <p:sp>
        <p:nvSpPr>
          <p:cNvPr id="879" name="Google Shape;879;p82"/>
          <p:cNvSpPr/>
          <p:nvPr>
            <p:ph idx="3" type="pic"/>
          </p:nvPr>
        </p:nvSpPr>
        <p:spPr>
          <a:xfrm>
            <a:off x="4672207" y="285750"/>
            <a:ext cx="4186043" cy="2210061"/>
          </a:xfrm>
          <a:prstGeom prst="roundRect">
            <a:avLst>
              <a:gd fmla="val 8917" name="adj"/>
            </a:avLst>
          </a:prstGeom>
          <a:solidFill>
            <a:srgbClr val="D8D8D8"/>
          </a:solidFill>
          <a:ln>
            <a:noFill/>
          </a:ln>
        </p:spPr>
      </p:sp>
      <p:sp>
        <p:nvSpPr>
          <p:cNvPr id="880" name="Google Shape;880;p82"/>
          <p:cNvSpPr/>
          <p:nvPr>
            <p:ph idx="4" type="pic"/>
          </p:nvPr>
        </p:nvSpPr>
        <p:spPr>
          <a:xfrm>
            <a:off x="285750" y="2647689"/>
            <a:ext cx="4186042" cy="2210061"/>
          </a:xfrm>
          <a:prstGeom prst="roundRect">
            <a:avLst>
              <a:gd fmla="val 8917" name="adj"/>
            </a:avLst>
          </a:prstGeom>
          <a:solidFill>
            <a:srgbClr val="D8D8D8"/>
          </a:solidFill>
          <a:ln>
            <a:noFill/>
          </a:ln>
        </p:spPr>
      </p:sp>
      <p:sp>
        <p:nvSpPr>
          <p:cNvPr id="881" name="Google Shape;881;p82"/>
          <p:cNvSpPr/>
          <p:nvPr>
            <p:ph idx="5" type="pic"/>
          </p:nvPr>
        </p:nvSpPr>
        <p:spPr>
          <a:xfrm>
            <a:off x="4672208" y="2647689"/>
            <a:ext cx="4186043" cy="2210061"/>
          </a:xfrm>
          <a:prstGeom prst="roundRect">
            <a:avLst>
              <a:gd fmla="val 8917" name="adj"/>
            </a:avLst>
          </a:prstGeom>
          <a:solidFill>
            <a:srgbClr val="D8D8D8"/>
          </a:solidFill>
          <a:ln>
            <a:noFill/>
          </a:ln>
        </p:spPr>
      </p:sp>
      <p:sp>
        <p:nvSpPr>
          <p:cNvPr id="882" name="Google Shape;882;p82"/>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
        <p:nvSpPr>
          <p:cNvPr id="883" name="Google Shape;883;p82"/>
          <p:cNvSpPr txBox="1"/>
          <p:nvPr>
            <p:ph idx="1"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7">
  <p:cSld name="Photo-7">
    <p:bg>
      <p:bgPr>
        <a:solidFill>
          <a:schemeClr val="lt1"/>
        </a:solidFill>
      </p:bgPr>
    </p:bg>
    <p:spTree>
      <p:nvGrpSpPr>
        <p:cNvPr id="884" name="Shape 884"/>
        <p:cNvGrpSpPr/>
        <p:nvPr/>
      </p:nvGrpSpPr>
      <p:grpSpPr>
        <a:xfrm>
          <a:off x="0" y="0"/>
          <a:ext cx="0" cy="0"/>
          <a:chOff x="0" y="0"/>
          <a:chExt cx="0" cy="0"/>
        </a:xfrm>
      </p:grpSpPr>
      <p:sp>
        <p:nvSpPr>
          <p:cNvPr id="885" name="Google Shape;885;p83"/>
          <p:cNvSpPr/>
          <p:nvPr>
            <p:ph idx="2" type="pic"/>
          </p:nvPr>
        </p:nvSpPr>
        <p:spPr>
          <a:xfrm>
            <a:off x="0" y="0"/>
            <a:ext cx="2987459" cy="3410211"/>
          </a:xfrm>
          <a:prstGeom prst="roundRect">
            <a:avLst>
              <a:gd fmla="val 0" name="adj"/>
            </a:avLst>
          </a:prstGeom>
          <a:solidFill>
            <a:srgbClr val="D8D8D8"/>
          </a:solidFill>
          <a:ln>
            <a:noFill/>
          </a:ln>
        </p:spPr>
      </p:sp>
      <p:sp>
        <p:nvSpPr>
          <p:cNvPr id="886" name="Google Shape;886;p83"/>
          <p:cNvSpPr/>
          <p:nvPr>
            <p:ph idx="3" type="pic"/>
          </p:nvPr>
        </p:nvSpPr>
        <p:spPr>
          <a:xfrm>
            <a:off x="3078271" y="0"/>
            <a:ext cx="2987458" cy="3410211"/>
          </a:xfrm>
          <a:prstGeom prst="roundRect">
            <a:avLst>
              <a:gd fmla="val 0" name="adj"/>
            </a:avLst>
          </a:prstGeom>
          <a:solidFill>
            <a:srgbClr val="D8D8D8"/>
          </a:solidFill>
          <a:ln>
            <a:noFill/>
          </a:ln>
        </p:spPr>
      </p:sp>
      <p:sp>
        <p:nvSpPr>
          <p:cNvPr id="887" name="Google Shape;887;p83"/>
          <p:cNvSpPr/>
          <p:nvPr>
            <p:ph idx="4" type="pic"/>
          </p:nvPr>
        </p:nvSpPr>
        <p:spPr>
          <a:xfrm>
            <a:off x="6156542" y="0"/>
            <a:ext cx="2987459" cy="3410211"/>
          </a:xfrm>
          <a:prstGeom prst="roundRect">
            <a:avLst>
              <a:gd fmla="val 0" name="adj"/>
            </a:avLst>
          </a:prstGeom>
          <a:solidFill>
            <a:srgbClr val="D8D8D8"/>
          </a:solidFill>
          <a:ln>
            <a:noFill/>
          </a:ln>
        </p:spPr>
      </p:sp>
      <p:sp>
        <p:nvSpPr>
          <p:cNvPr id="888" name="Google Shape;888;p83"/>
          <p:cNvSpPr txBox="1"/>
          <p:nvPr>
            <p:ph idx="1" type="body"/>
          </p:nvPr>
        </p:nvSpPr>
        <p:spPr>
          <a:xfrm>
            <a:off x="292615" y="3616890"/>
            <a:ext cx="2136260" cy="124085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9" name="Google Shape;889;p83"/>
          <p:cNvSpPr txBox="1"/>
          <p:nvPr>
            <p:ph idx="5" type="body"/>
          </p:nvPr>
        </p:nvSpPr>
        <p:spPr>
          <a:xfrm>
            <a:off x="285750" y="2707258"/>
            <a:ext cx="2136260" cy="49463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0" name="Google Shape;890;p83"/>
          <p:cNvSpPr txBox="1"/>
          <p:nvPr>
            <p:ph idx="6" type="body"/>
          </p:nvPr>
        </p:nvSpPr>
        <p:spPr>
          <a:xfrm>
            <a:off x="3384979" y="3616890"/>
            <a:ext cx="2136260" cy="124085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1" name="Google Shape;891;p83"/>
          <p:cNvSpPr txBox="1"/>
          <p:nvPr>
            <p:ph idx="7" type="body"/>
          </p:nvPr>
        </p:nvSpPr>
        <p:spPr>
          <a:xfrm>
            <a:off x="3378113" y="2707258"/>
            <a:ext cx="2136260" cy="49463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2" name="Google Shape;892;p83"/>
          <p:cNvSpPr txBox="1"/>
          <p:nvPr>
            <p:ph idx="8" type="body"/>
          </p:nvPr>
        </p:nvSpPr>
        <p:spPr>
          <a:xfrm>
            <a:off x="6458553" y="3616890"/>
            <a:ext cx="2136260" cy="1240859"/>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3" name="Google Shape;893;p83"/>
          <p:cNvSpPr txBox="1"/>
          <p:nvPr>
            <p:ph idx="9" type="body"/>
          </p:nvPr>
        </p:nvSpPr>
        <p:spPr>
          <a:xfrm>
            <a:off x="6451688" y="2707258"/>
            <a:ext cx="2136260" cy="49463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4" name="Google Shape;894;p83"/>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
        <p:nvSpPr>
          <p:cNvPr id="895" name="Google Shape;895;p83"/>
          <p:cNvSpPr txBox="1"/>
          <p:nvPr>
            <p:ph idx="1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8">
  <p:cSld name="Photo-8">
    <p:bg>
      <p:bgPr>
        <a:solidFill>
          <a:schemeClr val="lt1"/>
        </a:solidFill>
      </p:bgPr>
    </p:bg>
    <p:spTree>
      <p:nvGrpSpPr>
        <p:cNvPr id="896" name="Shape 896"/>
        <p:cNvGrpSpPr/>
        <p:nvPr/>
      </p:nvGrpSpPr>
      <p:grpSpPr>
        <a:xfrm>
          <a:off x="0" y="0"/>
          <a:ext cx="0" cy="0"/>
          <a:chOff x="0" y="0"/>
          <a:chExt cx="0" cy="0"/>
        </a:xfrm>
      </p:grpSpPr>
      <p:sp>
        <p:nvSpPr>
          <p:cNvPr id="897" name="Google Shape;897;p84"/>
          <p:cNvSpPr/>
          <p:nvPr>
            <p:ph idx="2" type="pic"/>
          </p:nvPr>
        </p:nvSpPr>
        <p:spPr>
          <a:xfrm>
            <a:off x="0" y="0"/>
            <a:ext cx="2987459" cy="5143500"/>
          </a:xfrm>
          <a:prstGeom prst="roundRect">
            <a:avLst>
              <a:gd fmla="val 0" name="adj"/>
            </a:avLst>
          </a:prstGeom>
          <a:solidFill>
            <a:srgbClr val="D8D8D8"/>
          </a:solidFill>
          <a:ln>
            <a:noFill/>
          </a:ln>
        </p:spPr>
      </p:sp>
      <p:sp>
        <p:nvSpPr>
          <p:cNvPr id="898" name="Google Shape;898;p84"/>
          <p:cNvSpPr/>
          <p:nvPr>
            <p:ph idx="3" type="pic"/>
          </p:nvPr>
        </p:nvSpPr>
        <p:spPr>
          <a:xfrm>
            <a:off x="3078271" y="0"/>
            <a:ext cx="2987458" cy="5143500"/>
          </a:xfrm>
          <a:prstGeom prst="roundRect">
            <a:avLst>
              <a:gd fmla="val 0" name="adj"/>
            </a:avLst>
          </a:prstGeom>
          <a:solidFill>
            <a:srgbClr val="D8D8D8"/>
          </a:solidFill>
          <a:ln>
            <a:noFill/>
          </a:ln>
        </p:spPr>
      </p:sp>
      <p:sp>
        <p:nvSpPr>
          <p:cNvPr id="899" name="Google Shape;899;p84"/>
          <p:cNvSpPr/>
          <p:nvPr>
            <p:ph idx="4" type="pic"/>
          </p:nvPr>
        </p:nvSpPr>
        <p:spPr>
          <a:xfrm>
            <a:off x="6156542" y="0"/>
            <a:ext cx="2987459" cy="5143500"/>
          </a:xfrm>
          <a:prstGeom prst="roundRect">
            <a:avLst>
              <a:gd fmla="val 0" name="adj"/>
            </a:avLst>
          </a:prstGeom>
          <a:solidFill>
            <a:srgbClr val="D8D8D8"/>
          </a:solidFill>
          <a:ln>
            <a:noFill/>
          </a:ln>
        </p:spPr>
      </p:sp>
      <p:sp>
        <p:nvSpPr>
          <p:cNvPr id="900" name="Google Shape;900;p84"/>
          <p:cNvSpPr txBox="1"/>
          <p:nvPr>
            <p:ph idx="1" type="body"/>
          </p:nvPr>
        </p:nvSpPr>
        <p:spPr>
          <a:xfrm>
            <a:off x="292615" y="2842083"/>
            <a:ext cx="2136260" cy="1755576"/>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1" name="Google Shape;901;p84"/>
          <p:cNvSpPr txBox="1"/>
          <p:nvPr>
            <p:ph idx="5" type="body"/>
          </p:nvPr>
        </p:nvSpPr>
        <p:spPr>
          <a:xfrm>
            <a:off x="285750" y="2347445"/>
            <a:ext cx="2136260" cy="49463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2" name="Google Shape;902;p84"/>
          <p:cNvSpPr txBox="1"/>
          <p:nvPr>
            <p:ph idx="6" type="body"/>
          </p:nvPr>
        </p:nvSpPr>
        <p:spPr>
          <a:xfrm>
            <a:off x="3384979" y="2842083"/>
            <a:ext cx="2136260" cy="1755576"/>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3" name="Google Shape;903;p84"/>
          <p:cNvSpPr txBox="1"/>
          <p:nvPr>
            <p:ph idx="7" type="body"/>
          </p:nvPr>
        </p:nvSpPr>
        <p:spPr>
          <a:xfrm>
            <a:off x="3378113" y="2347445"/>
            <a:ext cx="2136260" cy="49463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4" name="Google Shape;904;p84"/>
          <p:cNvSpPr txBox="1"/>
          <p:nvPr>
            <p:ph idx="8" type="body"/>
          </p:nvPr>
        </p:nvSpPr>
        <p:spPr>
          <a:xfrm>
            <a:off x="6458553" y="2842083"/>
            <a:ext cx="2136260" cy="1755576"/>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5" name="Google Shape;905;p84"/>
          <p:cNvSpPr txBox="1"/>
          <p:nvPr>
            <p:ph idx="9" type="body"/>
          </p:nvPr>
        </p:nvSpPr>
        <p:spPr>
          <a:xfrm>
            <a:off x="6451688" y="2347445"/>
            <a:ext cx="2136260" cy="49463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6" name="Google Shape;906;p84"/>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
        <p:nvSpPr>
          <p:cNvPr id="907" name="Google Shape;907;p84"/>
          <p:cNvSpPr txBox="1"/>
          <p:nvPr>
            <p:ph idx="1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1">
  <p:cSld name="Chart-1">
    <p:bg>
      <p:bgPr>
        <a:solidFill>
          <a:schemeClr val="lt1"/>
        </a:solidFill>
      </p:bgPr>
    </p:bg>
    <p:spTree>
      <p:nvGrpSpPr>
        <p:cNvPr id="908" name="Shape 908"/>
        <p:cNvGrpSpPr/>
        <p:nvPr/>
      </p:nvGrpSpPr>
      <p:grpSpPr>
        <a:xfrm>
          <a:off x="0" y="0"/>
          <a:ext cx="0" cy="0"/>
          <a:chOff x="0" y="0"/>
          <a:chExt cx="0" cy="0"/>
        </a:xfrm>
      </p:grpSpPr>
      <p:sp>
        <p:nvSpPr>
          <p:cNvPr id="909" name="Google Shape;909;p85"/>
          <p:cNvSpPr txBox="1"/>
          <p:nvPr>
            <p:ph idx="1" type="body"/>
          </p:nvPr>
        </p:nvSpPr>
        <p:spPr>
          <a:xfrm>
            <a:off x="285750" y="645544"/>
            <a:ext cx="3178240" cy="921999"/>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solidFill>
                  <a:schemeClr val="dk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0" name="Google Shape;910;p85"/>
          <p:cNvSpPr txBox="1"/>
          <p:nvPr>
            <p:ph idx="2"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1" name="Google Shape;911;p85"/>
          <p:cNvSpPr txBox="1"/>
          <p:nvPr>
            <p:ph idx="3" type="body"/>
          </p:nvPr>
        </p:nvSpPr>
        <p:spPr>
          <a:xfrm>
            <a:off x="292615" y="2842083"/>
            <a:ext cx="2136260" cy="1755576"/>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2" name="Google Shape;912;p85"/>
          <p:cNvSpPr txBox="1"/>
          <p:nvPr>
            <p:ph idx="4" type="body"/>
          </p:nvPr>
        </p:nvSpPr>
        <p:spPr>
          <a:xfrm>
            <a:off x="285750" y="2347445"/>
            <a:ext cx="2136260" cy="49463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solidFill>
                  <a:schemeClr val="dk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3" name="Google Shape;913;p85"/>
          <p:cNvSpPr txBox="1"/>
          <p:nvPr>
            <p:ph idx="5"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4" name="Google Shape;914;p85"/>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2">
  <p:cSld name="Chart-2">
    <p:bg>
      <p:bgPr>
        <a:solidFill>
          <a:schemeClr val="accent3"/>
        </a:solidFill>
      </p:bgPr>
    </p:bg>
    <p:spTree>
      <p:nvGrpSpPr>
        <p:cNvPr id="915" name="Shape 915"/>
        <p:cNvGrpSpPr/>
        <p:nvPr/>
      </p:nvGrpSpPr>
      <p:grpSpPr>
        <a:xfrm>
          <a:off x="0" y="0"/>
          <a:ext cx="0" cy="0"/>
          <a:chOff x="0" y="0"/>
          <a:chExt cx="0" cy="0"/>
        </a:xfrm>
      </p:grpSpPr>
      <p:sp>
        <p:nvSpPr>
          <p:cNvPr id="916" name="Google Shape;916;p86"/>
          <p:cNvSpPr txBox="1"/>
          <p:nvPr>
            <p:ph idx="1" type="body"/>
          </p:nvPr>
        </p:nvSpPr>
        <p:spPr>
          <a:xfrm>
            <a:off x="285750" y="645544"/>
            <a:ext cx="3178240" cy="921999"/>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lt1"/>
              </a:buClr>
              <a:buSzPts val="2400"/>
              <a:buNone/>
              <a:defRPr b="0" i="0" sz="2400">
                <a:solidFill>
                  <a:schemeClr val="lt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7" name="Google Shape;917;p86"/>
          <p:cNvSpPr txBox="1"/>
          <p:nvPr>
            <p:ph idx="2"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8" name="Google Shape;918;p86"/>
          <p:cNvSpPr txBox="1"/>
          <p:nvPr>
            <p:ph idx="3" type="body"/>
          </p:nvPr>
        </p:nvSpPr>
        <p:spPr>
          <a:xfrm>
            <a:off x="292615" y="2842083"/>
            <a:ext cx="2136260" cy="1755576"/>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lt1"/>
              </a:buClr>
              <a:buSzPts val="900"/>
              <a:buNone/>
              <a:defRPr b="0" i="0" sz="9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9" name="Google Shape;919;p86"/>
          <p:cNvSpPr txBox="1"/>
          <p:nvPr>
            <p:ph idx="4" type="body"/>
          </p:nvPr>
        </p:nvSpPr>
        <p:spPr>
          <a:xfrm>
            <a:off x="285750" y="2347445"/>
            <a:ext cx="2136260" cy="49463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lt1"/>
              </a:buClr>
              <a:buSzPts val="1100"/>
              <a:buNone/>
              <a:defRPr b="0" i="0" sz="1100">
                <a:solidFill>
                  <a:schemeClr val="lt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0" name="Google Shape;920;p86"/>
          <p:cNvSpPr txBox="1"/>
          <p:nvPr>
            <p:ph idx="5"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lt1"/>
              </a:buClr>
              <a:buSzPts val="600"/>
              <a:buNone/>
              <a:defRPr b="0" i="1" sz="6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1" name="Google Shape;921;p86"/>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1pPr>
            <a:lvl2pPr indent="0" lvl="1"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2pPr>
            <a:lvl3pPr indent="0" lvl="2"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3pPr>
            <a:lvl4pPr indent="0" lvl="3"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4pPr>
            <a:lvl5pPr indent="0" lvl="4"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5pPr>
            <a:lvl6pPr indent="0" lvl="5"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6pPr>
            <a:lvl7pPr indent="0" lvl="6"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7pPr>
            <a:lvl8pPr indent="0" lvl="7"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8pPr>
            <a:lvl9pPr indent="0" lvl="8" marL="0" algn="r">
              <a:lnSpc>
                <a:spcPct val="110000"/>
              </a:lnSpc>
              <a:spcBef>
                <a:spcPts val="0"/>
              </a:spcBef>
              <a:spcAft>
                <a:spcPts val="0"/>
              </a:spcAft>
              <a:buClr>
                <a:schemeClr val="lt1"/>
              </a:buClr>
              <a:buSzPts val="800"/>
              <a:buFont typeface="NTR"/>
              <a:buNone/>
              <a:defRPr b="0" i="0" sz="800" u="none" cap="none" strike="noStrike">
                <a:solidFill>
                  <a:schemeClr val="lt1"/>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3">
  <p:cSld name="Chart-3">
    <p:bg>
      <p:bgPr>
        <a:solidFill>
          <a:schemeClr val="lt1"/>
        </a:solidFill>
      </p:bgPr>
    </p:bg>
    <p:spTree>
      <p:nvGrpSpPr>
        <p:cNvPr id="922" name="Shape 922"/>
        <p:cNvGrpSpPr/>
        <p:nvPr/>
      </p:nvGrpSpPr>
      <p:grpSpPr>
        <a:xfrm>
          <a:off x="0" y="0"/>
          <a:ext cx="0" cy="0"/>
          <a:chOff x="0" y="0"/>
          <a:chExt cx="0" cy="0"/>
        </a:xfrm>
      </p:grpSpPr>
      <p:sp>
        <p:nvSpPr>
          <p:cNvPr id="923" name="Google Shape;923;p87"/>
          <p:cNvSpPr txBox="1"/>
          <p:nvPr>
            <p:ph idx="1" type="body"/>
          </p:nvPr>
        </p:nvSpPr>
        <p:spPr>
          <a:xfrm>
            <a:off x="285750" y="645544"/>
            <a:ext cx="3178240" cy="921999"/>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solidFill>
                  <a:schemeClr val="dk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4" name="Google Shape;924;p87"/>
          <p:cNvSpPr txBox="1"/>
          <p:nvPr>
            <p:ph idx="2"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5" name="Google Shape;925;p87"/>
          <p:cNvSpPr txBox="1"/>
          <p:nvPr>
            <p:ph idx="3" type="body"/>
          </p:nvPr>
        </p:nvSpPr>
        <p:spPr>
          <a:xfrm>
            <a:off x="292615" y="2194787"/>
            <a:ext cx="2756032" cy="56924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6" name="Google Shape;926;p87"/>
          <p:cNvSpPr txBox="1"/>
          <p:nvPr>
            <p:ph idx="4" type="body"/>
          </p:nvPr>
        </p:nvSpPr>
        <p:spPr>
          <a:xfrm>
            <a:off x="285750" y="1934696"/>
            <a:ext cx="2756032" cy="260091"/>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solidFill>
                  <a:schemeClr val="dk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7" name="Google Shape;927;p87"/>
          <p:cNvSpPr txBox="1"/>
          <p:nvPr>
            <p:ph idx="5"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8" name="Google Shape;928;p87"/>
          <p:cNvSpPr txBox="1"/>
          <p:nvPr>
            <p:ph idx="6" type="body"/>
          </p:nvPr>
        </p:nvSpPr>
        <p:spPr>
          <a:xfrm>
            <a:off x="285750" y="3238281"/>
            <a:ext cx="2756032" cy="56924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9" name="Google Shape;929;p87"/>
          <p:cNvSpPr txBox="1"/>
          <p:nvPr>
            <p:ph idx="7" type="body"/>
          </p:nvPr>
        </p:nvSpPr>
        <p:spPr>
          <a:xfrm>
            <a:off x="278885" y="2978190"/>
            <a:ext cx="2756032" cy="260091"/>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solidFill>
                  <a:schemeClr val="dk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0" name="Google Shape;930;p87"/>
          <p:cNvSpPr txBox="1"/>
          <p:nvPr>
            <p:ph idx="8" type="body"/>
          </p:nvPr>
        </p:nvSpPr>
        <p:spPr>
          <a:xfrm>
            <a:off x="299481" y="4277354"/>
            <a:ext cx="2756032" cy="569247"/>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1" name="Google Shape;931;p87"/>
          <p:cNvSpPr txBox="1"/>
          <p:nvPr>
            <p:ph idx="9" type="body"/>
          </p:nvPr>
        </p:nvSpPr>
        <p:spPr>
          <a:xfrm>
            <a:off x="292615" y="4017263"/>
            <a:ext cx="2756032" cy="260091"/>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solidFill>
                  <a:schemeClr val="dk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2" name="Google Shape;932;p87"/>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urce">
  <p:cSld name="Source">
    <p:spTree>
      <p:nvGrpSpPr>
        <p:cNvPr id="933" name="Shape 933"/>
        <p:cNvGrpSpPr/>
        <p:nvPr/>
      </p:nvGrpSpPr>
      <p:grpSpPr>
        <a:xfrm>
          <a:off x="0" y="0"/>
          <a:ext cx="0" cy="0"/>
          <a:chOff x="0" y="0"/>
          <a:chExt cx="0" cy="0"/>
        </a:xfrm>
      </p:grpSpPr>
      <p:sp>
        <p:nvSpPr>
          <p:cNvPr id="934" name="Google Shape;934;p88"/>
          <p:cNvSpPr txBox="1"/>
          <p:nvPr>
            <p:ph idx="1"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5" name="Google Shape;935;p88"/>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g-chart-1">
  <p:cSld name="Org-chart-1">
    <p:bg>
      <p:bgPr>
        <a:solidFill>
          <a:schemeClr val="lt1"/>
        </a:solidFill>
      </p:bgPr>
    </p:bg>
    <p:spTree>
      <p:nvGrpSpPr>
        <p:cNvPr id="936" name="Shape 936"/>
        <p:cNvGrpSpPr/>
        <p:nvPr/>
      </p:nvGrpSpPr>
      <p:grpSpPr>
        <a:xfrm>
          <a:off x="0" y="0"/>
          <a:ext cx="0" cy="0"/>
          <a:chOff x="0" y="0"/>
          <a:chExt cx="0" cy="0"/>
        </a:xfrm>
      </p:grpSpPr>
      <p:sp>
        <p:nvSpPr>
          <p:cNvPr id="937" name="Google Shape;937;p89"/>
          <p:cNvSpPr/>
          <p:nvPr>
            <p:ph idx="2" type="pic"/>
          </p:nvPr>
        </p:nvSpPr>
        <p:spPr>
          <a:xfrm>
            <a:off x="5349212" y="336163"/>
            <a:ext cx="871538" cy="872728"/>
          </a:xfrm>
          <a:prstGeom prst="ellipse">
            <a:avLst/>
          </a:prstGeom>
          <a:solidFill>
            <a:schemeClr val="lt2"/>
          </a:solidFill>
          <a:ln>
            <a:noFill/>
          </a:ln>
        </p:spPr>
      </p:sp>
      <p:sp>
        <p:nvSpPr>
          <p:cNvPr id="938" name="Google Shape;938;p89"/>
          <p:cNvSpPr/>
          <p:nvPr>
            <p:ph idx="3" type="pic"/>
          </p:nvPr>
        </p:nvSpPr>
        <p:spPr>
          <a:xfrm>
            <a:off x="3390863" y="2079646"/>
            <a:ext cx="610423" cy="611257"/>
          </a:xfrm>
          <a:prstGeom prst="ellipse">
            <a:avLst/>
          </a:prstGeom>
          <a:solidFill>
            <a:schemeClr val="lt2"/>
          </a:solidFill>
          <a:ln>
            <a:noFill/>
          </a:ln>
        </p:spPr>
      </p:sp>
      <p:sp>
        <p:nvSpPr>
          <p:cNvPr id="939" name="Google Shape;939;p89"/>
          <p:cNvSpPr/>
          <p:nvPr>
            <p:ph idx="4" type="pic"/>
          </p:nvPr>
        </p:nvSpPr>
        <p:spPr>
          <a:xfrm>
            <a:off x="5479769" y="2072791"/>
            <a:ext cx="610423" cy="611257"/>
          </a:xfrm>
          <a:prstGeom prst="ellipse">
            <a:avLst/>
          </a:prstGeom>
          <a:solidFill>
            <a:schemeClr val="lt2"/>
          </a:solidFill>
          <a:ln>
            <a:noFill/>
          </a:ln>
        </p:spPr>
      </p:sp>
      <p:sp>
        <p:nvSpPr>
          <p:cNvPr id="940" name="Google Shape;940;p89"/>
          <p:cNvSpPr/>
          <p:nvPr>
            <p:ph idx="5" type="pic"/>
          </p:nvPr>
        </p:nvSpPr>
        <p:spPr>
          <a:xfrm>
            <a:off x="7568675" y="2072791"/>
            <a:ext cx="610423" cy="611257"/>
          </a:xfrm>
          <a:prstGeom prst="ellipse">
            <a:avLst/>
          </a:prstGeom>
          <a:solidFill>
            <a:schemeClr val="lt2"/>
          </a:solidFill>
          <a:ln>
            <a:noFill/>
          </a:ln>
        </p:spPr>
      </p:sp>
      <p:sp>
        <p:nvSpPr>
          <p:cNvPr id="941" name="Google Shape;941;p89"/>
          <p:cNvSpPr/>
          <p:nvPr>
            <p:ph idx="6" type="pic"/>
          </p:nvPr>
        </p:nvSpPr>
        <p:spPr>
          <a:xfrm>
            <a:off x="3390863" y="3558460"/>
            <a:ext cx="610423" cy="611257"/>
          </a:xfrm>
          <a:prstGeom prst="ellipse">
            <a:avLst/>
          </a:prstGeom>
          <a:solidFill>
            <a:schemeClr val="lt2"/>
          </a:solidFill>
          <a:ln>
            <a:noFill/>
          </a:ln>
        </p:spPr>
      </p:sp>
      <p:sp>
        <p:nvSpPr>
          <p:cNvPr id="942" name="Google Shape;942;p89"/>
          <p:cNvSpPr/>
          <p:nvPr>
            <p:ph idx="7" type="pic"/>
          </p:nvPr>
        </p:nvSpPr>
        <p:spPr>
          <a:xfrm>
            <a:off x="5479769" y="3551605"/>
            <a:ext cx="610423" cy="611257"/>
          </a:xfrm>
          <a:prstGeom prst="ellipse">
            <a:avLst/>
          </a:prstGeom>
          <a:solidFill>
            <a:schemeClr val="lt2"/>
          </a:solidFill>
          <a:ln>
            <a:noFill/>
          </a:ln>
        </p:spPr>
      </p:sp>
      <p:sp>
        <p:nvSpPr>
          <p:cNvPr id="943" name="Google Shape;943;p89"/>
          <p:cNvSpPr/>
          <p:nvPr>
            <p:ph idx="8" type="pic"/>
          </p:nvPr>
        </p:nvSpPr>
        <p:spPr>
          <a:xfrm>
            <a:off x="7568675" y="3551605"/>
            <a:ext cx="610423" cy="611257"/>
          </a:xfrm>
          <a:prstGeom prst="ellipse">
            <a:avLst/>
          </a:prstGeom>
          <a:solidFill>
            <a:schemeClr val="lt2"/>
          </a:solidFill>
          <a:ln>
            <a:noFill/>
          </a:ln>
        </p:spPr>
      </p:sp>
      <p:sp>
        <p:nvSpPr>
          <p:cNvPr id="944" name="Google Shape;944;p89"/>
          <p:cNvSpPr txBox="1"/>
          <p:nvPr>
            <p:ph idx="1" type="body"/>
          </p:nvPr>
        </p:nvSpPr>
        <p:spPr>
          <a:xfrm>
            <a:off x="285750" y="645544"/>
            <a:ext cx="3178240" cy="921999"/>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solidFill>
                  <a:schemeClr val="dk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5" name="Google Shape;945;p89"/>
          <p:cNvSpPr txBox="1"/>
          <p:nvPr>
            <p:ph idx="9"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6" name="Google Shape;946;p89"/>
          <p:cNvSpPr txBox="1"/>
          <p:nvPr>
            <p:ph idx="13" type="body"/>
          </p:nvPr>
        </p:nvSpPr>
        <p:spPr>
          <a:xfrm>
            <a:off x="292615" y="2842083"/>
            <a:ext cx="2136260" cy="1755576"/>
          </a:xfrm>
          <a:prstGeom prst="rect">
            <a:avLst/>
          </a:prstGeom>
          <a:noFill/>
          <a:ln>
            <a:noFill/>
          </a:ln>
        </p:spPr>
        <p:txBody>
          <a:bodyPr anchorCtr="0" anchor="t" bIns="34275" lIns="0" spcFirstLastPara="1" rIns="68575" wrap="square" tIns="34275">
            <a:noAutofit/>
          </a:bodyPr>
          <a:lstStyle>
            <a:lvl1pPr indent="-228600" lvl="0" marL="457200" algn="l">
              <a:lnSpc>
                <a:spcPct val="133333"/>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7" name="Google Shape;947;p89"/>
          <p:cNvSpPr txBox="1"/>
          <p:nvPr>
            <p:ph idx="14" type="body"/>
          </p:nvPr>
        </p:nvSpPr>
        <p:spPr>
          <a:xfrm>
            <a:off x="285750" y="2347445"/>
            <a:ext cx="2136260" cy="494639"/>
          </a:xfrm>
          <a:prstGeom prst="rect">
            <a:avLst/>
          </a:prstGeom>
          <a:noFill/>
          <a:ln>
            <a:noFill/>
          </a:ln>
        </p:spPr>
        <p:txBody>
          <a:bodyPr anchorCtr="0" anchor="t" bIns="34275" lIns="0" spcFirstLastPara="1" rIns="68575" wrap="square" tIns="34275">
            <a:noAutofit/>
          </a:bodyPr>
          <a:lstStyle>
            <a:lvl1pPr indent="-228600" lvl="0" marL="457200" algn="l">
              <a:lnSpc>
                <a:spcPct val="142857"/>
              </a:lnSpc>
              <a:spcBef>
                <a:spcPts val="0"/>
              </a:spcBef>
              <a:spcAft>
                <a:spcPts val="0"/>
              </a:spcAft>
              <a:buClr>
                <a:schemeClr val="dk1"/>
              </a:buClr>
              <a:buSzPts val="1100"/>
              <a:buNone/>
              <a:defRPr b="0" i="0" sz="1100">
                <a:solidFill>
                  <a:schemeClr val="dk1"/>
                </a:solidFill>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8" name="Google Shape;948;p89"/>
          <p:cNvSpPr txBox="1"/>
          <p:nvPr>
            <p:ph idx="15"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9" name="Google Shape;949;p89"/>
          <p:cNvSpPr txBox="1"/>
          <p:nvPr>
            <p:ph idx="16" type="body"/>
          </p:nvPr>
        </p:nvSpPr>
        <p:spPr>
          <a:xfrm>
            <a:off x="4901954" y="1618370"/>
            <a:ext cx="1766053"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0" name="Google Shape;950;p89"/>
          <p:cNvSpPr txBox="1"/>
          <p:nvPr>
            <p:ph idx="17" type="body"/>
          </p:nvPr>
        </p:nvSpPr>
        <p:spPr>
          <a:xfrm>
            <a:off x="4901954" y="1341747"/>
            <a:ext cx="1766053" cy="248050"/>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1" name="Google Shape;951;p89"/>
          <p:cNvSpPr txBox="1"/>
          <p:nvPr>
            <p:ph idx="18" type="body"/>
          </p:nvPr>
        </p:nvSpPr>
        <p:spPr>
          <a:xfrm>
            <a:off x="4901954" y="3080162"/>
            <a:ext cx="1766053"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2" name="Google Shape;952;p89"/>
          <p:cNvSpPr txBox="1"/>
          <p:nvPr>
            <p:ph idx="19" type="body"/>
          </p:nvPr>
        </p:nvSpPr>
        <p:spPr>
          <a:xfrm>
            <a:off x="4901954" y="2803539"/>
            <a:ext cx="1766053"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3" name="Google Shape;953;p89"/>
          <p:cNvSpPr txBox="1"/>
          <p:nvPr>
            <p:ph idx="20" type="body"/>
          </p:nvPr>
        </p:nvSpPr>
        <p:spPr>
          <a:xfrm>
            <a:off x="4901954" y="4541954"/>
            <a:ext cx="1766053"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4" name="Google Shape;954;p89"/>
          <p:cNvSpPr txBox="1"/>
          <p:nvPr>
            <p:ph idx="21" type="body"/>
          </p:nvPr>
        </p:nvSpPr>
        <p:spPr>
          <a:xfrm>
            <a:off x="4901954" y="4265331"/>
            <a:ext cx="1766053" cy="248050"/>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5" name="Google Shape;955;p89"/>
          <p:cNvSpPr txBox="1"/>
          <p:nvPr>
            <p:ph idx="22" type="body"/>
          </p:nvPr>
        </p:nvSpPr>
        <p:spPr>
          <a:xfrm>
            <a:off x="6990860" y="3080162"/>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6" name="Google Shape;956;p89"/>
          <p:cNvSpPr txBox="1"/>
          <p:nvPr>
            <p:ph idx="23" type="body"/>
          </p:nvPr>
        </p:nvSpPr>
        <p:spPr>
          <a:xfrm>
            <a:off x="6990860" y="2803539"/>
            <a:ext cx="1766054"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7" name="Google Shape;957;p89"/>
          <p:cNvSpPr txBox="1"/>
          <p:nvPr>
            <p:ph idx="24" type="body"/>
          </p:nvPr>
        </p:nvSpPr>
        <p:spPr>
          <a:xfrm>
            <a:off x="6990860" y="4541954"/>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8" name="Google Shape;958;p89"/>
          <p:cNvSpPr txBox="1"/>
          <p:nvPr>
            <p:ph idx="25" type="body"/>
          </p:nvPr>
        </p:nvSpPr>
        <p:spPr>
          <a:xfrm>
            <a:off x="6990860" y="4265331"/>
            <a:ext cx="1766054" cy="248050"/>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9" name="Google Shape;959;p89"/>
          <p:cNvSpPr txBox="1"/>
          <p:nvPr>
            <p:ph idx="26" type="body"/>
          </p:nvPr>
        </p:nvSpPr>
        <p:spPr>
          <a:xfrm>
            <a:off x="2813048" y="3080162"/>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0" name="Google Shape;960;p89"/>
          <p:cNvSpPr txBox="1"/>
          <p:nvPr>
            <p:ph idx="27" type="body"/>
          </p:nvPr>
        </p:nvSpPr>
        <p:spPr>
          <a:xfrm>
            <a:off x="2813048" y="2803539"/>
            <a:ext cx="1766054"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1" name="Google Shape;961;p89"/>
          <p:cNvSpPr txBox="1"/>
          <p:nvPr>
            <p:ph idx="28" type="body"/>
          </p:nvPr>
        </p:nvSpPr>
        <p:spPr>
          <a:xfrm>
            <a:off x="2813048" y="4541954"/>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2" name="Google Shape;962;p89"/>
          <p:cNvSpPr txBox="1"/>
          <p:nvPr>
            <p:ph idx="29" type="body"/>
          </p:nvPr>
        </p:nvSpPr>
        <p:spPr>
          <a:xfrm>
            <a:off x="2813048" y="4265331"/>
            <a:ext cx="1766054" cy="248050"/>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3" name="Google Shape;963;p89"/>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g-chart-2">
  <p:cSld name="Org-chart-2">
    <p:bg>
      <p:bgPr>
        <a:solidFill>
          <a:schemeClr val="lt1"/>
        </a:solidFill>
      </p:bgPr>
    </p:bg>
    <p:spTree>
      <p:nvGrpSpPr>
        <p:cNvPr id="964" name="Shape 964"/>
        <p:cNvGrpSpPr/>
        <p:nvPr/>
      </p:nvGrpSpPr>
      <p:grpSpPr>
        <a:xfrm>
          <a:off x="0" y="0"/>
          <a:ext cx="0" cy="0"/>
          <a:chOff x="0" y="0"/>
          <a:chExt cx="0" cy="0"/>
        </a:xfrm>
      </p:grpSpPr>
      <p:sp>
        <p:nvSpPr>
          <p:cNvPr id="965" name="Google Shape;965;p90"/>
          <p:cNvSpPr txBox="1"/>
          <p:nvPr>
            <p:ph idx="1" type="body"/>
          </p:nvPr>
        </p:nvSpPr>
        <p:spPr>
          <a:xfrm>
            <a:off x="285750" y="645544"/>
            <a:ext cx="3178240" cy="78720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solidFill>
                  <a:schemeClr val="dk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6" name="Google Shape;966;p90"/>
          <p:cNvSpPr txBox="1"/>
          <p:nvPr>
            <p:ph idx="2"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7" name="Google Shape;967;p90"/>
          <p:cNvSpPr txBox="1"/>
          <p:nvPr>
            <p:ph idx="3"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8" name="Google Shape;968;p90"/>
          <p:cNvSpPr/>
          <p:nvPr>
            <p:ph idx="4" type="pic"/>
          </p:nvPr>
        </p:nvSpPr>
        <p:spPr>
          <a:xfrm>
            <a:off x="751435" y="3274391"/>
            <a:ext cx="871538" cy="872728"/>
          </a:xfrm>
          <a:prstGeom prst="ellipse">
            <a:avLst/>
          </a:prstGeom>
          <a:solidFill>
            <a:schemeClr val="lt2"/>
          </a:solidFill>
          <a:ln>
            <a:noFill/>
          </a:ln>
        </p:spPr>
      </p:sp>
      <p:sp>
        <p:nvSpPr>
          <p:cNvPr id="969" name="Google Shape;969;p90"/>
          <p:cNvSpPr txBox="1"/>
          <p:nvPr>
            <p:ph idx="5" type="body"/>
          </p:nvPr>
        </p:nvSpPr>
        <p:spPr>
          <a:xfrm>
            <a:off x="304177" y="4556598"/>
            <a:ext cx="1766053"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0" name="Google Shape;970;p90"/>
          <p:cNvSpPr txBox="1"/>
          <p:nvPr>
            <p:ph idx="6" type="body"/>
          </p:nvPr>
        </p:nvSpPr>
        <p:spPr>
          <a:xfrm>
            <a:off x="304177" y="4279975"/>
            <a:ext cx="1766053" cy="248050"/>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1" name="Google Shape;971;p90"/>
          <p:cNvSpPr/>
          <p:nvPr>
            <p:ph idx="7" type="pic"/>
          </p:nvPr>
        </p:nvSpPr>
        <p:spPr>
          <a:xfrm>
            <a:off x="3390863" y="3560273"/>
            <a:ext cx="610423" cy="611257"/>
          </a:xfrm>
          <a:prstGeom prst="ellipse">
            <a:avLst/>
          </a:prstGeom>
          <a:solidFill>
            <a:schemeClr val="lt2"/>
          </a:solidFill>
          <a:ln>
            <a:noFill/>
          </a:ln>
        </p:spPr>
      </p:sp>
      <p:sp>
        <p:nvSpPr>
          <p:cNvPr id="972" name="Google Shape;972;p90"/>
          <p:cNvSpPr/>
          <p:nvPr>
            <p:ph idx="8" type="pic"/>
          </p:nvPr>
        </p:nvSpPr>
        <p:spPr>
          <a:xfrm>
            <a:off x="5479769" y="3553418"/>
            <a:ext cx="610423" cy="611257"/>
          </a:xfrm>
          <a:prstGeom prst="ellipse">
            <a:avLst/>
          </a:prstGeom>
          <a:solidFill>
            <a:schemeClr val="lt2"/>
          </a:solidFill>
          <a:ln>
            <a:noFill/>
          </a:ln>
        </p:spPr>
      </p:sp>
      <p:sp>
        <p:nvSpPr>
          <p:cNvPr id="973" name="Google Shape;973;p90"/>
          <p:cNvSpPr/>
          <p:nvPr>
            <p:ph idx="9" type="pic"/>
          </p:nvPr>
        </p:nvSpPr>
        <p:spPr>
          <a:xfrm>
            <a:off x="7568675" y="3553418"/>
            <a:ext cx="610423" cy="611257"/>
          </a:xfrm>
          <a:prstGeom prst="ellipse">
            <a:avLst/>
          </a:prstGeom>
          <a:solidFill>
            <a:schemeClr val="lt2"/>
          </a:solidFill>
          <a:ln>
            <a:noFill/>
          </a:ln>
        </p:spPr>
      </p:sp>
      <p:sp>
        <p:nvSpPr>
          <p:cNvPr id="974" name="Google Shape;974;p90"/>
          <p:cNvSpPr txBox="1"/>
          <p:nvPr>
            <p:ph idx="13" type="body"/>
          </p:nvPr>
        </p:nvSpPr>
        <p:spPr>
          <a:xfrm>
            <a:off x="4901954" y="4560790"/>
            <a:ext cx="1766053"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5" name="Google Shape;975;p90"/>
          <p:cNvSpPr txBox="1"/>
          <p:nvPr>
            <p:ph idx="14" type="body"/>
          </p:nvPr>
        </p:nvSpPr>
        <p:spPr>
          <a:xfrm>
            <a:off x="4901954" y="4284167"/>
            <a:ext cx="1766053" cy="248050"/>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6" name="Google Shape;976;p90"/>
          <p:cNvSpPr txBox="1"/>
          <p:nvPr>
            <p:ph idx="15" type="body"/>
          </p:nvPr>
        </p:nvSpPr>
        <p:spPr>
          <a:xfrm>
            <a:off x="6990860" y="4560790"/>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7" name="Google Shape;977;p90"/>
          <p:cNvSpPr txBox="1"/>
          <p:nvPr>
            <p:ph idx="16" type="body"/>
          </p:nvPr>
        </p:nvSpPr>
        <p:spPr>
          <a:xfrm>
            <a:off x="6990860" y="4284167"/>
            <a:ext cx="1766054" cy="248050"/>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8" name="Google Shape;978;p90"/>
          <p:cNvSpPr txBox="1"/>
          <p:nvPr>
            <p:ph idx="17" type="body"/>
          </p:nvPr>
        </p:nvSpPr>
        <p:spPr>
          <a:xfrm>
            <a:off x="2813048" y="4560790"/>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9" name="Google Shape;979;p90"/>
          <p:cNvSpPr txBox="1"/>
          <p:nvPr>
            <p:ph idx="18" type="body"/>
          </p:nvPr>
        </p:nvSpPr>
        <p:spPr>
          <a:xfrm>
            <a:off x="2813048" y="4284167"/>
            <a:ext cx="1766054" cy="248050"/>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0" name="Google Shape;980;p90"/>
          <p:cNvSpPr/>
          <p:nvPr>
            <p:ph idx="19" type="pic"/>
          </p:nvPr>
        </p:nvSpPr>
        <p:spPr>
          <a:xfrm>
            <a:off x="751435" y="1647776"/>
            <a:ext cx="871538" cy="872728"/>
          </a:xfrm>
          <a:prstGeom prst="ellipse">
            <a:avLst/>
          </a:prstGeom>
          <a:solidFill>
            <a:schemeClr val="lt2"/>
          </a:solidFill>
          <a:ln>
            <a:noFill/>
          </a:ln>
        </p:spPr>
      </p:sp>
      <p:sp>
        <p:nvSpPr>
          <p:cNvPr id="981" name="Google Shape;981;p90"/>
          <p:cNvSpPr txBox="1"/>
          <p:nvPr>
            <p:ph idx="20" type="body"/>
          </p:nvPr>
        </p:nvSpPr>
        <p:spPr>
          <a:xfrm>
            <a:off x="304177" y="2929983"/>
            <a:ext cx="1766053"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2" name="Google Shape;982;p90"/>
          <p:cNvSpPr txBox="1"/>
          <p:nvPr>
            <p:ph idx="21" type="body"/>
          </p:nvPr>
        </p:nvSpPr>
        <p:spPr>
          <a:xfrm>
            <a:off x="304177" y="2653360"/>
            <a:ext cx="1766053"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3" name="Google Shape;983;p90"/>
          <p:cNvSpPr/>
          <p:nvPr>
            <p:ph idx="22" type="pic"/>
          </p:nvPr>
        </p:nvSpPr>
        <p:spPr>
          <a:xfrm>
            <a:off x="3390863" y="1931687"/>
            <a:ext cx="610423" cy="611257"/>
          </a:xfrm>
          <a:prstGeom prst="ellipse">
            <a:avLst/>
          </a:prstGeom>
          <a:solidFill>
            <a:schemeClr val="lt2"/>
          </a:solidFill>
          <a:ln>
            <a:noFill/>
          </a:ln>
        </p:spPr>
      </p:sp>
      <p:sp>
        <p:nvSpPr>
          <p:cNvPr id="984" name="Google Shape;984;p90"/>
          <p:cNvSpPr/>
          <p:nvPr>
            <p:ph idx="23" type="pic"/>
          </p:nvPr>
        </p:nvSpPr>
        <p:spPr>
          <a:xfrm>
            <a:off x="5479769" y="1924832"/>
            <a:ext cx="610423" cy="611257"/>
          </a:xfrm>
          <a:prstGeom prst="ellipse">
            <a:avLst/>
          </a:prstGeom>
          <a:solidFill>
            <a:schemeClr val="lt2"/>
          </a:solidFill>
          <a:ln>
            <a:noFill/>
          </a:ln>
        </p:spPr>
      </p:sp>
      <p:sp>
        <p:nvSpPr>
          <p:cNvPr id="985" name="Google Shape;985;p90"/>
          <p:cNvSpPr/>
          <p:nvPr>
            <p:ph idx="24" type="pic"/>
          </p:nvPr>
        </p:nvSpPr>
        <p:spPr>
          <a:xfrm>
            <a:off x="7568675" y="1924832"/>
            <a:ext cx="610423" cy="611257"/>
          </a:xfrm>
          <a:prstGeom prst="ellipse">
            <a:avLst/>
          </a:prstGeom>
          <a:solidFill>
            <a:schemeClr val="lt2"/>
          </a:solidFill>
          <a:ln>
            <a:noFill/>
          </a:ln>
        </p:spPr>
      </p:sp>
      <p:sp>
        <p:nvSpPr>
          <p:cNvPr id="986" name="Google Shape;986;p90"/>
          <p:cNvSpPr txBox="1"/>
          <p:nvPr>
            <p:ph idx="25" type="body"/>
          </p:nvPr>
        </p:nvSpPr>
        <p:spPr>
          <a:xfrm>
            <a:off x="4901954" y="2932204"/>
            <a:ext cx="1766053"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7" name="Google Shape;987;p90"/>
          <p:cNvSpPr txBox="1"/>
          <p:nvPr>
            <p:ph idx="26" type="body"/>
          </p:nvPr>
        </p:nvSpPr>
        <p:spPr>
          <a:xfrm>
            <a:off x="4901954" y="2655581"/>
            <a:ext cx="1766053"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8" name="Google Shape;988;p90"/>
          <p:cNvSpPr txBox="1"/>
          <p:nvPr>
            <p:ph idx="27" type="body"/>
          </p:nvPr>
        </p:nvSpPr>
        <p:spPr>
          <a:xfrm>
            <a:off x="6990860" y="2932204"/>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9" name="Google Shape;989;p90"/>
          <p:cNvSpPr txBox="1"/>
          <p:nvPr>
            <p:ph idx="28" type="body"/>
          </p:nvPr>
        </p:nvSpPr>
        <p:spPr>
          <a:xfrm>
            <a:off x="6990860" y="2655581"/>
            <a:ext cx="1766054"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0" name="Google Shape;990;p90"/>
          <p:cNvSpPr txBox="1"/>
          <p:nvPr>
            <p:ph idx="29" type="body"/>
          </p:nvPr>
        </p:nvSpPr>
        <p:spPr>
          <a:xfrm>
            <a:off x="2813048" y="2932204"/>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1" name="Google Shape;991;p90"/>
          <p:cNvSpPr txBox="1"/>
          <p:nvPr>
            <p:ph idx="30" type="body"/>
          </p:nvPr>
        </p:nvSpPr>
        <p:spPr>
          <a:xfrm>
            <a:off x="2813048" y="2655581"/>
            <a:ext cx="1766054"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2" name="Google Shape;992;p90"/>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g-chart-3">
  <p:cSld name="Org-chart-3">
    <p:bg>
      <p:bgPr>
        <a:solidFill>
          <a:schemeClr val="lt1"/>
        </a:solidFill>
      </p:bgPr>
    </p:bg>
    <p:spTree>
      <p:nvGrpSpPr>
        <p:cNvPr id="993" name="Shape 993"/>
        <p:cNvGrpSpPr/>
        <p:nvPr/>
      </p:nvGrpSpPr>
      <p:grpSpPr>
        <a:xfrm>
          <a:off x="0" y="0"/>
          <a:ext cx="0" cy="0"/>
          <a:chOff x="0" y="0"/>
          <a:chExt cx="0" cy="0"/>
        </a:xfrm>
      </p:grpSpPr>
      <p:sp>
        <p:nvSpPr>
          <p:cNvPr id="994" name="Google Shape;994;p91"/>
          <p:cNvSpPr txBox="1"/>
          <p:nvPr>
            <p:ph idx="1" type="body"/>
          </p:nvPr>
        </p:nvSpPr>
        <p:spPr>
          <a:xfrm>
            <a:off x="285751" y="4857750"/>
            <a:ext cx="6400800" cy="186663"/>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rgbClr val="595959"/>
              </a:buClr>
              <a:buSzPts val="600"/>
              <a:buNone/>
              <a:defRPr b="0" i="1" sz="600">
                <a:solidFill>
                  <a:srgbClr val="595959"/>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5" name="Google Shape;995;p91"/>
          <p:cNvSpPr/>
          <p:nvPr>
            <p:ph idx="2" type="pic"/>
          </p:nvPr>
        </p:nvSpPr>
        <p:spPr>
          <a:xfrm>
            <a:off x="751435" y="1647776"/>
            <a:ext cx="871538" cy="872728"/>
          </a:xfrm>
          <a:prstGeom prst="ellipse">
            <a:avLst/>
          </a:prstGeom>
          <a:solidFill>
            <a:schemeClr val="lt2"/>
          </a:solidFill>
          <a:ln>
            <a:noFill/>
          </a:ln>
        </p:spPr>
      </p:sp>
      <p:sp>
        <p:nvSpPr>
          <p:cNvPr id="996" name="Google Shape;996;p91"/>
          <p:cNvSpPr txBox="1"/>
          <p:nvPr>
            <p:ph idx="3" type="body"/>
          </p:nvPr>
        </p:nvSpPr>
        <p:spPr>
          <a:xfrm>
            <a:off x="304177" y="2929983"/>
            <a:ext cx="1766053"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7" name="Google Shape;997;p91"/>
          <p:cNvSpPr txBox="1"/>
          <p:nvPr>
            <p:ph idx="4" type="body"/>
          </p:nvPr>
        </p:nvSpPr>
        <p:spPr>
          <a:xfrm>
            <a:off x="304177" y="2653360"/>
            <a:ext cx="1766053"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8" name="Google Shape;998;p91"/>
          <p:cNvSpPr/>
          <p:nvPr>
            <p:ph idx="5" type="pic"/>
          </p:nvPr>
        </p:nvSpPr>
        <p:spPr>
          <a:xfrm>
            <a:off x="751435" y="3274391"/>
            <a:ext cx="871538" cy="872728"/>
          </a:xfrm>
          <a:prstGeom prst="ellipse">
            <a:avLst/>
          </a:prstGeom>
          <a:solidFill>
            <a:schemeClr val="lt2"/>
          </a:solidFill>
          <a:ln>
            <a:noFill/>
          </a:ln>
        </p:spPr>
      </p:sp>
      <p:sp>
        <p:nvSpPr>
          <p:cNvPr id="999" name="Google Shape;999;p91"/>
          <p:cNvSpPr txBox="1"/>
          <p:nvPr>
            <p:ph idx="6" type="body"/>
          </p:nvPr>
        </p:nvSpPr>
        <p:spPr>
          <a:xfrm>
            <a:off x="304177" y="4556598"/>
            <a:ext cx="1766053"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0" name="Google Shape;1000;p91"/>
          <p:cNvSpPr txBox="1"/>
          <p:nvPr>
            <p:ph idx="7" type="body"/>
          </p:nvPr>
        </p:nvSpPr>
        <p:spPr>
          <a:xfrm>
            <a:off x="304177" y="4279975"/>
            <a:ext cx="1766053" cy="248050"/>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1" name="Google Shape;1001;p91"/>
          <p:cNvSpPr/>
          <p:nvPr>
            <p:ph idx="8" type="pic"/>
          </p:nvPr>
        </p:nvSpPr>
        <p:spPr>
          <a:xfrm>
            <a:off x="3524043" y="1931687"/>
            <a:ext cx="610423" cy="611257"/>
          </a:xfrm>
          <a:prstGeom prst="ellipse">
            <a:avLst/>
          </a:prstGeom>
          <a:solidFill>
            <a:schemeClr val="lt2"/>
          </a:solidFill>
          <a:ln>
            <a:noFill/>
          </a:ln>
        </p:spPr>
      </p:sp>
      <p:sp>
        <p:nvSpPr>
          <p:cNvPr id="1002" name="Google Shape;1002;p91"/>
          <p:cNvSpPr/>
          <p:nvPr>
            <p:ph idx="9" type="pic"/>
          </p:nvPr>
        </p:nvSpPr>
        <p:spPr>
          <a:xfrm>
            <a:off x="5612949" y="1924832"/>
            <a:ext cx="610423" cy="611257"/>
          </a:xfrm>
          <a:prstGeom prst="ellipse">
            <a:avLst/>
          </a:prstGeom>
          <a:solidFill>
            <a:schemeClr val="lt2"/>
          </a:solidFill>
          <a:ln>
            <a:noFill/>
          </a:ln>
        </p:spPr>
      </p:sp>
      <p:sp>
        <p:nvSpPr>
          <p:cNvPr id="1003" name="Google Shape;1003;p91"/>
          <p:cNvSpPr/>
          <p:nvPr>
            <p:ph idx="13" type="pic"/>
          </p:nvPr>
        </p:nvSpPr>
        <p:spPr>
          <a:xfrm>
            <a:off x="7701855" y="1924832"/>
            <a:ext cx="610423" cy="611257"/>
          </a:xfrm>
          <a:prstGeom prst="ellipse">
            <a:avLst/>
          </a:prstGeom>
          <a:solidFill>
            <a:schemeClr val="lt2"/>
          </a:solidFill>
          <a:ln>
            <a:noFill/>
          </a:ln>
        </p:spPr>
      </p:sp>
      <p:sp>
        <p:nvSpPr>
          <p:cNvPr id="1004" name="Google Shape;1004;p91"/>
          <p:cNvSpPr txBox="1"/>
          <p:nvPr>
            <p:ph idx="14" type="body"/>
          </p:nvPr>
        </p:nvSpPr>
        <p:spPr>
          <a:xfrm>
            <a:off x="5035133" y="2932204"/>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5" name="Google Shape;1005;p91"/>
          <p:cNvSpPr txBox="1"/>
          <p:nvPr>
            <p:ph idx="15" type="body"/>
          </p:nvPr>
        </p:nvSpPr>
        <p:spPr>
          <a:xfrm>
            <a:off x="5035133" y="2655581"/>
            <a:ext cx="1766054"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6" name="Google Shape;1006;p91"/>
          <p:cNvSpPr txBox="1"/>
          <p:nvPr>
            <p:ph idx="16" type="body"/>
          </p:nvPr>
        </p:nvSpPr>
        <p:spPr>
          <a:xfrm>
            <a:off x="7124039" y="2932204"/>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7" name="Google Shape;1007;p91"/>
          <p:cNvSpPr txBox="1"/>
          <p:nvPr>
            <p:ph idx="17" type="body"/>
          </p:nvPr>
        </p:nvSpPr>
        <p:spPr>
          <a:xfrm>
            <a:off x="7124039" y="2655581"/>
            <a:ext cx="1766054"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8" name="Google Shape;1008;p91"/>
          <p:cNvSpPr txBox="1"/>
          <p:nvPr>
            <p:ph idx="18" type="body"/>
          </p:nvPr>
        </p:nvSpPr>
        <p:spPr>
          <a:xfrm>
            <a:off x="2946227" y="2932204"/>
            <a:ext cx="1766053"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9" name="Google Shape;1009;p91"/>
          <p:cNvSpPr txBox="1"/>
          <p:nvPr>
            <p:ph idx="19" type="body"/>
          </p:nvPr>
        </p:nvSpPr>
        <p:spPr>
          <a:xfrm>
            <a:off x="2946227" y="2655581"/>
            <a:ext cx="1766053"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0" name="Google Shape;1010;p91"/>
          <p:cNvSpPr/>
          <p:nvPr>
            <p:ph idx="20" type="pic"/>
          </p:nvPr>
        </p:nvSpPr>
        <p:spPr>
          <a:xfrm>
            <a:off x="3524043" y="3560273"/>
            <a:ext cx="610423" cy="611257"/>
          </a:xfrm>
          <a:prstGeom prst="ellipse">
            <a:avLst/>
          </a:prstGeom>
          <a:solidFill>
            <a:schemeClr val="lt2"/>
          </a:solidFill>
          <a:ln>
            <a:noFill/>
          </a:ln>
        </p:spPr>
      </p:sp>
      <p:sp>
        <p:nvSpPr>
          <p:cNvPr id="1011" name="Google Shape;1011;p91"/>
          <p:cNvSpPr/>
          <p:nvPr>
            <p:ph idx="21" type="pic"/>
          </p:nvPr>
        </p:nvSpPr>
        <p:spPr>
          <a:xfrm>
            <a:off x="5612949" y="3553418"/>
            <a:ext cx="610423" cy="611257"/>
          </a:xfrm>
          <a:prstGeom prst="ellipse">
            <a:avLst/>
          </a:prstGeom>
          <a:solidFill>
            <a:schemeClr val="lt2"/>
          </a:solidFill>
          <a:ln>
            <a:noFill/>
          </a:ln>
        </p:spPr>
      </p:sp>
      <p:sp>
        <p:nvSpPr>
          <p:cNvPr id="1012" name="Google Shape;1012;p91"/>
          <p:cNvSpPr/>
          <p:nvPr>
            <p:ph idx="22" type="pic"/>
          </p:nvPr>
        </p:nvSpPr>
        <p:spPr>
          <a:xfrm>
            <a:off x="7701855" y="3553418"/>
            <a:ext cx="610423" cy="611257"/>
          </a:xfrm>
          <a:prstGeom prst="ellipse">
            <a:avLst/>
          </a:prstGeom>
          <a:solidFill>
            <a:schemeClr val="lt2"/>
          </a:solidFill>
          <a:ln>
            <a:noFill/>
          </a:ln>
        </p:spPr>
      </p:sp>
      <p:sp>
        <p:nvSpPr>
          <p:cNvPr id="1013" name="Google Shape;1013;p91"/>
          <p:cNvSpPr txBox="1"/>
          <p:nvPr>
            <p:ph idx="23" type="body"/>
          </p:nvPr>
        </p:nvSpPr>
        <p:spPr>
          <a:xfrm>
            <a:off x="5035133" y="4560790"/>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4" name="Google Shape;1014;p91"/>
          <p:cNvSpPr txBox="1"/>
          <p:nvPr>
            <p:ph idx="24" type="body"/>
          </p:nvPr>
        </p:nvSpPr>
        <p:spPr>
          <a:xfrm>
            <a:off x="5035133" y="4284167"/>
            <a:ext cx="1766054" cy="248050"/>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5" name="Google Shape;1015;p91"/>
          <p:cNvSpPr txBox="1"/>
          <p:nvPr>
            <p:ph idx="25" type="body"/>
          </p:nvPr>
        </p:nvSpPr>
        <p:spPr>
          <a:xfrm>
            <a:off x="7124039" y="4560790"/>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6" name="Google Shape;1016;p91"/>
          <p:cNvSpPr txBox="1"/>
          <p:nvPr>
            <p:ph idx="26" type="body"/>
          </p:nvPr>
        </p:nvSpPr>
        <p:spPr>
          <a:xfrm>
            <a:off x="7124039" y="4284167"/>
            <a:ext cx="1766054" cy="248050"/>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7" name="Google Shape;1017;p91"/>
          <p:cNvSpPr txBox="1"/>
          <p:nvPr>
            <p:ph idx="27" type="body"/>
          </p:nvPr>
        </p:nvSpPr>
        <p:spPr>
          <a:xfrm>
            <a:off x="2946227" y="4560790"/>
            <a:ext cx="1766053"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8" name="Google Shape;1018;p91"/>
          <p:cNvSpPr txBox="1"/>
          <p:nvPr>
            <p:ph idx="28" type="body"/>
          </p:nvPr>
        </p:nvSpPr>
        <p:spPr>
          <a:xfrm>
            <a:off x="2946227" y="4284167"/>
            <a:ext cx="1766053" cy="248050"/>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9" name="Google Shape;1019;p91"/>
          <p:cNvSpPr/>
          <p:nvPr>
            <p:ph idx="29" type="pic"/>
          </p:nvPr>
        </p:nvSpPr>
        <p:spPr>
          <a:xfrm>
            <a:off x="3492199" y="296247"/>
            <a:ext cx="610423" cy="611257"/>
          </a:xfrm>
          <a:prstGeom prst="ellipse">
            <a:avLst/>
          </a:prstGeom>
          <a:solidFill>
            <a:schemeClr val="lt2"/>
          </a:solidFill>
          <a:ln>
            <a:noFill/>
          </a:ln>
        </p:spPr>
      </p:sp>
      <p:sp>
        <p:nvSpPr>
          <p:cNvPr id="1020" name="Google Shape;1020;p91"/>
          <p:cNvSpPr/>
          <p:nvPr>
            <p:ph idx="30" type="pic"/>
          </p:nvPr>
        </p:nvSpPr>
        <p:spPr>
          <a:xfrm>
            <a:off x="5581106" y="289392"/>
            <a:ext cx="610423" cy="611257"/>
          </a:xfrm>
          <a:prstGeom prst="ellipse">
            <a:avLst/>
          </a:prstGeom>
          <a:solidFill>
            <a:schemeClr val="lt2"/>
          </a:solidFill>
          <a:ln>
            <a:noFill/>
          </a:ln>
        </p:spPr>
      </p:sp>
      <p:sp>
        <p:nvSpPr>
          <p:cNvPr id="1021" name="Google Shape;1021;p91"/>
          <p:cNvSpPr/>
          <p:nvPr>
            <p:ph idx="31" type="pic"/>
          </p:nvPr>
        </p:nvSpPr>
        <p:spPr>
          <a:xfrm>
            <a:off x="7670012" y="289392"/>
            <a:ext cx="610423" cy="611257"/>
          </a:xfrm>
          <a:prstGeom prst="ellipse">
            <a:avLst/>
          </a:prstGeom>
          <a:solidFill>
            <a:schemeClr val="lt2"/>
          </a:solidFill>
          <a:ln>
            <a:noFill/>
          </a:ln>
        </p:spPr>
      </p:sp>
      <p:sp>
        <p:nvSpPr>
          <p:cNvPr id="1022" name="Google Shape;1022;p91"/>
          <p:cNvSpPr txBox="1"/>
          <p:nvPr>
            <p:ph idx="32" type="body"/>
          </p:nvPr>
        </p:nvSpPr>
        <p:spPr>
          <a:xfrm>
            <a:off x="5003290" y="1296764"/>
            <a:ext cx="1766053"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23" name="Google Shape;1023;p91"/>
          <p:cNvSpPr txBox="1"/>
          <p:nvPr>
            <p:ph idx="33" type="body"/>
          </p:nvPr>
        </p:nvSpPr>
        <p:spPr>
          <a:xfrm>
            <a:off x="5003290" y="1020140"/>
            <a:ext cx="1766053"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24" name="Google Shape;1024;p91"/>
          <p:cNvSpPr txBox="1"/>
          <p:nvPr>
            <p:ph idx="34" type="body"/>
          </p:nvPr>
        </p:nvSpPr>
        <p:spPr>
          <a:xfrm>
            <a:off x="7092196" y="1296764"/>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25" name="Google Shape;1025;p91"/>
          <p:cNvSpPr txBox="1"/>
          <p:nvPr>
            <p:ph idx="35" type="body"/>
          </p:nvPr>
        </p:nvSpPr>
        <p:spPr>
          <a:xfrm>
            <a:off x="7092196" y="1020140"/>
            <a:ext cx="1766054"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26" name="Google Shape;1026;p91"/>
          <p:cNvSpPr txBox="1"/>
          <p:nvPr>
            <p:ph idx="36" type="body"/>
          </p:nvPr>
        </p:nvSpPr>
        <p:spPr>
          <a:xfrm>
            <a:off x="2914384" y="1296764"/>
            <a:ext cx="1766054" cy="267637"/>
          </a:xfrm>
          <a:prstGeom prst="rect">
            <a:avLst/>
          </a:prstGeom>
          <a:noFill/>
          <a:ln>
            <a:noFill/>
          </a:ln>
        </p:spPr>
        <p:txBody>
          <a:bodyPr anchorCtr="0" anchor="t" bIns="34275" lIns="0" spcFirstLastPara="1" rIns="68575" wrap="square" tIns="34275">
            <a:noAutofit/>
          </a:bodyPr>
          <a:lstStyle>
            <a:lvl1pPr indent="-228600" lvl="0" marL="457200" algn="ctr">
              <a:lnSpc>
                <a:spcPct val="133333"/>
              </a:lnSpc>
              <a:spcBef>
                <a:spcPts val="0"/>
              </a:spcBef>
              <a:spcAft>
                <a:spcPts val="0"/>
              </a:spcAft>
              <a:buClr>
                <a:schemeClr val="dk1"/>
              </a:buClr>
              <a:buSzPts val="900"/>
              <a:buNone/>
              <a:defRPr b="0" i="0" sz="900">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27" name="Google Shape;1027;p91"/>
          <p:cNvSpPr txBox="1"/>
          <p:nvPr>
            <p:ph idx="37" type="body"/>
          </p:nvPr>
        </p:nvSpPr>
        <p:spPr>
          <a:xfrm>
            <a:off x="2914384" y="1020140"/>
            <a:ext cx="1766054" cy="248051"/>
          </a:xfrm>
          <a:prstGeom prst="rect">
            <a:avLst/>
          </a:prstGeom>
          <a:noFill/>
          <a:ln>
            <a:noFill/>
          </a:ln>
        </p:spPr>
        <p:txBody>
          <a:bodyPr anchorCtr="0" anchor="t" bIns="34275" lIns="0" spcFirstLastPara="1" rIns="68575" wrap="square" tIns="34275">
            <a:noAutofit/>
          </a:bodyPr>
          <a:lstStyle>
            <a:lvl1pPr indent="-228600" lvl="0" marL="457200" algn="ctr">
              <a:lnSpc>
                <a:spcPct val="142857"/>
              </a:lnSpc>
              <a:spcBef>
                <a:spcPts val="0"/>
              </a:spcBef>
              <a:spcAft>
                <a:spcPts val="0"/>
              </a:spcAft>
              <a:buClr>
                <a:schemeClr val="dk1"/>
              </a:buClr>
              <a:buSzPts val="1100"/>
              <a:buNone/>
              <a:defRPr b="0" i="0" sz="1100">
                <a:latin typeface="NTR"/>
                <a:ea typeface="NTR"/>
                <a:cs typeface="NTR"/>
                <a:sym typeface="NTR"/>
              </a:defRPr>
            </a:lvl1pPr>
            <a:lvl2pPr indent="-228600" lvl="1" marL="914400" algn="l">
              <a:lnSpc>
                <a:spcPct val="125000"/>
              </a:lnSpc>
              <a:spcBef>
                <a:spcPts val="400"/>
              </a:spcBef>
              <a:spcAft>
                <a:spcPts val="0"/>
              </a:spcAft>
              <a:buClr>
                <a:schemeClr val="dk1"/>
              </a:buClr>
              <a:buSzPts val="1200"/>
              <a:buNone/>
              <a:defRPr b="0" i="0" sz="1200">
                <a:latin typeface="NTR"/>
                <a:ea typeface="NTR"/>
                <a:cs typeface="NTR"/>
                <a:sym typeface="NTR"/>
              </a:defRPr>
            </a:lvl2pPr>
            <a:lvl3pPr indent="-228600" lvl="2" marL="1371600" algn="l">
              <a:lnSpc>
                <a:spcPct val="125000"/>
              </a:lnSpc>
              <a:spcBef>
                <a:spcPts val="400"/>
              </a:spcBef>
              <a:spcAft>
                <a:spcPts val="0"/>
              </a:spcAft>
              <a:buClr>
                <a:schemeClr val="dk1"/>
              </a:buClr>
              <a:buSzPts val="1200"/>
              <a:buNone/>
              <a:defRPr b="0" i="0" sz="1200">
                <a:latin typeface="NTR"/>
                <a:ea typeface="NTR"/>
                <a:cs typeface="NTR"/>
                <a:sym typeface="NTR"/>
              </a:defRPr>
            </a:lvl3pPr>
            <a:lvl4pPr indent="-228600" lvl="3" marL="1828800" algn="l">
              <a:lnSpc>
                <a:spcPct val="125000"/>
              </a:lnSpc>
              <a:spcBef>
                <a:spcPts val="400"/>
              </a:spcBef>
              <a:spcAft>
                <a:spcPts val="0"/>
              </a:spcAft>
              <a:buClr>
                <a:schemeClr val="dk1"/>
              </a:buClr>
              <a:buSzPts val="1200"/>
              <a:buNone/>
              <a:defRPr b="0" i="0" sz="1200">
                <a:latin typeface="NTR"/>
                <a:ea typeface="NTR"/>
                <a:cs typeface="NTR"/>
                <a:sym typeface="NTR"/>
              </a:defRPr>
            </a:lvl4pPr>
            <a:lvl5pPr indent="-228600" lvl="4" marL="2286000" algn="l">
              <a:lnSpc>
                <a:spcPct val="125000"/>
              </a:lnSpc>
              <a:spcBef>
                <a:spcPts val="400"/>
              </a:spcBef>
              <a:spcAft>
                <a:spcPts val="0"/>
              </a:spcAft>
              <a:buClr>
                <a:schemeClr val="dk1"/>
              </a:buClr>
              <a:buSzPts val="1200"/>
              <a:buNone/>
              <a:defRPr b="0" i="0" sz="12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28" name="Google Shape;1028;p91"/>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lvl1pPr indent="0" lvl="0"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1pPr>
            <a:lvl2pPr indent="0" lvl="1"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2pPr>
            <a:lvl3pPr indent="0" lvl="2"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3pPr>
            <a:lvl4pPr indent="0" lvl="3"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4pPr>
            <a:lvl5pPr indent="0" lvl="4"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5pPr>
            <a:lvl6pPr indent="0" lvl="5"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6pPr>
            <a:lvl7pPr indent="0" lvl="6"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7pPr>
            <a:lvl8pPr indent="0" lvl="7"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8pPr>
            <a:lvl9pPr indent="0" lvl="8" marL="0" algn="r">
              <a:lnSpc>
                <a:spcPct val="110000"/>
              </a:lnSpc>
              <a:spcBef>
                <a:spcPts val="0"/>
              </a:spcBef>
              <a:spcAft>
                <a:spcPts val="0"/>
              </a:spcAft>
              <a:buClr>
                <a:srgbClr val="595959"/>
              </a:buClr>
              <a:buSzPts val="800"/>
              <a:buFont typeface="NTR"/>
              <a:buNone/>
              <a:defRPr b="0" i="0" sz="800" u="none" cap="none" strike="noStrike">
                <a:solidFill>
                  <a:srgbClr val="595959"/>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
        <p:nvSpPr>
          <p:cNvPr id="1029" name="Google Shape;1029;p91"/>
          <p:cNvSpPr txBox="1"/>
          <p:nvPr>
            <p:ph idx="38" type="body"/>
          </p:nvPr>
        </p:nvSpPr>
        <p:spPr>
          <a:xfrm>
            <a:off x="285751" y="645544"/>
            <a:ext cx="2613314" cy="787202"/>
          </a:xfrm>
          <a:prstGeom prst="rect">
            <a:avLst/>
          </a:prstGeom>
          <a:noFill/>
          <a:ln>
            <a:noFill/>
          </a:ln>
        </p:spPr>
        <p:txBody>
          <a:bodyPr anchorCtr="0" anchor="t" bIns="34275" lIns="0" spcFirstLastPara="1" rIns="68575" wrap="square" tIns="34275">
            <a:noAutofit/>
          </a:bodyPr>
          <a:lstStyle>
            <a:lvl1pPr indent="-228600" lvl="0" marL="457200" algn="l">
              <a:lnSpc>
                <a:spcPct val="118750"/>
              </a:lnSpc>
              <a:spcBef>
                <a:spcPts val="0"/>
              </a:spcBef>
              <a:spcAft>
                <a:spcPts val="0"/>
              </a:spcAft>
              <a:buClr>
                <a:schemeClr val="dk1"/>
              </a:buClr>
              <a:buSzPts val="2400"/>
              <a:buNone/>
              <a:defRPr b="0" i="0" sz="2400">
                <a:solidFill>
                  <a:schemeClr val="dk1"/>
                </a:solidFill>
                <a:latin typeface="NTR"/>
                <a:ea typeface="NTR"/>
                <a:cs typeface="NTR"/>
                <a:sym typeface="NTR"/>
              </a:defRPr>
            </a:lvl1pPr>
            <a:lvl2pPr indent="-228600" lvl="1" marL="914400" algn="l">
              <a:lnSpc>
                <a:spcPct val="62500"/>
              </a:lnSpc>
              <a:spcBef>
                <a:spcPts val="400"/>
              </a:spcBef>
              <a:spcAft>
                <a:spcPts val="0"/>
              </a:spcAft>
              <a:buClr>
                <a:schemeClr val="dk1"/>
              </a:buClr>
              <a:buSzPts val="2400"/>
              <a:buNone/>
              <a:defRPr b="0" i="0" sz="2400">
                <a:latin typeface="NTR"/>
                <a:ea typeface="NTR"/>
                <a:cs typeface="NTR"/>
                <a:sym typeface="NTR"/>
              </a:defRPr>
            </a:lvl2pPr>
            <a:lvl3pPr indent="-228600" lvl="2" marL="1371600" algn="l">
              <a:lnSpc>
                <a:spcPct val="62500"/>
              </a:lnSpc>
              <a:spcBef>
                <a:spcPts val="400"/>
              </a:spcBef>
              <a:spcAft>
                <a:spcPts val="0"/>
              </a:spcAft>
              <a:buClr>
                <a:schemeClr val="dk1"/>
              </a:buClr>
              <a:buSzPts val="2400"/>
              <a:buNone/>
              <a:defRPr b="0" i="0" sz="2400">
                <a:latin typeface="NTR"/>
                <a:ea typeface="NTR"/>
                <a:cs typeface="NTR"/>
                <a:sym typeface="NTR"/>
              </a:defRPr>
            </a:lvl3pPr>
            <a:lvl4pPr indent="-228600" lvl="3" marL="1828800" algn="l">
              <a:lnSpc>
                <a:spcPct val="62500"/>
              </a:lnSpc>
              <a:spcBef>
                <a:spcPts val="400"/>
              </a:spcBef>
              <a:spcAft>
                <a:spcPts val="0"/>
              </a:spcAft>
              <a:buClr>
                <a:schemeClr val="dk1"/>
              </a:buClr>
              <a:buSzPts val="2400"/>
              <a:buNone/>
              <a:defRPr b="0" i="0" sz="2400">
                <a:latin typeface="NTR"/>
                <a:ea typeface="NTR"/>
                <a:cs typeface="NTR"/>
                <a:sym typeface="NTR"/>
              </a:defRPr>
            </a:lvl4pPr>
            <a:lvl5pPr indent="-228600" lvl="4" marL="2286000" algn="l">
              <a:lnSpc>
                <a:spcPct val="62500"/>
              </a:lnSpc>
              <a:spcBef>
                <a:spcPts val="400"/>
              </a:spcBef>
              <a:spcAft>
                <a:spcPts val="0"/>
              </a:spcAft>
              <a:buClr>
                <a:schemeClr val="dk1"/>
              </a:buClr>
              <a:buSzPts val="2400"/>
              <a:buNone/>
              <a:defRPr b="0" i="0" sz="24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0" name="Google Shape;1030;p91"/>
          <p:cNvSpPr txBox="1"/>
          <p:nvPr>
            <p:ph idx="39" type="body"/>
          </p:nvPr>
        </p:nvSpPr>
        <p:spPr>
          <a:xfrm>
            <a:off x="285750" y="391085"/>
            <a:ext cx="2143126" cy="171587"/>
          </a:xfrm>
          <a:prstGeom prst="rect">
            <a:avLst/>
          </a:prstGeom>
          <a:noFill/>
          <a:ln>
            <a:noFill/>
          </a:ln>
        </p:spPr>
        <p:txBody>
          <a:bodyPr anchorCtr="0" anchor="t" bIns="34275" lIns="0" spcFirstLastPara="1" rIns="68575" wrap="square" tIns="34275">
            <a:noAutofit/>
          </a:bodyPr>
          <a:lstStyle>
            <a:lvl1pPr indent="-228600" lvl="0" marL="457200" algn="l">
              <a:lnSpc>
                <a:spcPct val="116666"/>
              </a:lnSpc>
              <a:spcBef>
                <a:spcPts val="0"/>
              </a:spcBef>
              <a:spcAft>
                <a:spcPts val="0"/>
              </a:spcAft>
              <a:buClr>
                <a:schemeClr val="dk1"/>
              </a:buClr>
              <a:buSzPts val="900"/>
              <a:buNone/>
              <a:defRPr b="0" i="0" sz="900">
                <a:solidFill>
                  <a:schemeClr val="dk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1">
  <p:cSld name="Closing-1">
    <p:bg>
      <p:bgPr>
        <a:solidFill>
          <a:schemeClr val="accent3"/>
        </a:solidFill>
      </p:bgPr>
    </p:bg>
    <p:spTree>
      <p:nvGrpSpPr>
        <p:cNvPr id="1031" name="Shape 1031"/>
        <p:cNvGrpSpPr/>
        <p:nvPr/>
      </p:nvGrpSpPr>
      <p:grpSpPr>
        <a:xfrm>
          <a:off x="0" y="0"/>
          <a:ext cx="0" cy="0"/>
          <a:chOff x="0" y="0"/>
          <a:chExt cx="0" cy="0"/>
        </a:xfrm>
      </p:grpSpPr>
      <p:sp>
        <p:nvSpPr>
          <p:cNvPr id="1032" name="Google Shape;1032;p92"/>
          <p:cNvSpPr/>
          <p:nvPr>
            <p:ph idx="2" type="pic"/>
          </p:nvPr>
        </p:nvSpPr>
        <p:spPr>
          <a:xfrm>
            <a:off x="3261248" y="285750"/>
            <a:ext cx="2621504" cy="4587632"/>
          </a:xfrm>
          <a:prstGeom prst="roundRect">
            <a:avLst>
              <a:gd fmla="val 50000" name="adj"/>
            </a:avLst>
          </a:prstGeom>
          <a:solidFill>
            <a:srgbClr val="D8D8D8"/>
          </a:solidFill>
          <a:ln>
            <a:noFill/>
          </a:ln>
        </p:spPr>
      </p:sp>
      <p:pic>
        <p:nvPicPr>
          <p:cNvPr descr="A close-up of a logo&#10;&#10;Description automatically generated" id="1033" name="Google Shape;1033;p92"/>
          <p:cNvPicPr preferRelativeResize="0"/>
          <p:nvPr/>
        </p:nvPicPr>
        <p:blipFill rotWithShape="1">
          <a:blip r:embed="rId2">
            <a:alphaModFix/>
          </a:blip>
          <a:srcRect b="0" l="0" r="0" t="0"/>
          <a:stretch/>
        </p:blipFill>
        <p:spPr>
          <a:xfrm>
            <a:off x="285751" y="285750"/>
            <a:ext cx="1349979" cy="440993"/>
          </a:xfrm>
          <a:prstGeom prst="rect">
            <a:avLst/>
          </a:prstGeom>
          <a:noFill/>
          <a:ln>
            <a:noFill/>
          </a:ln>
        </p:spPr>
      </p:pic>
      <p:sp>
        <p:nvSpPr>
          <p:cNvPr id="1034" name="Google Shape;1034;p92"/>
          <p:cNvSpPr txBox="1"/>
          <p:nvPr>
            <p:ph idx="1" type="body"/>
          </p:nvPr>
        </p:nvSpPr>
        <p:spPr>
          <a:xfrm>
            <a:off x="285750" y="4002881"/>
            <a:ext cx="2745560" cy="242151"/>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5" name="Google Shape;1035;p92"/>
          <p:cNvSpPr txBox="1"/>
          <p:nvPr>
            <p:ph idx="3" type="body"/>
          </p:nvPr>
        </p:nvSpPr>
        <p:spPr>
          <a:xfrm>
            <a:off x="285750" y="4292933"/>
            <a:ext cx="2143125"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6" name="Google Shape;1036;p92"/>
          <p:cNvSpPr txBox="1"/>
          <p:nvPr>
            <p:ph idx="4" type="body"/>
          </p:nvPr>
        </p:nvSpPr>
        <p:spPr>
          <a:xfrm>
            <a:off x="285750" y="4516782"/>
            <a:ext cx="2143125" cy="332130"/>
          </a:xfrm>
          <a:prstGeom prst="rect">
            <a:avLst/>
          </a:prstGeom>
          <a:noFill/>
          <a:ln>
            <a:noFill/>
          </a:ln>
        </p:spPr>
        <p:txBody>
          <a:bodyPr anchorCtr="0" anchor="t" bIns="34275" lIns="0" spcFirstLastPara="1" rIns="68575" wrap="square" tIns="34275">
            <a:noAutofit/>
          </a:bodyPr>
          <a:lstStyle>
            <a:lvl1pPr indent="-228600" lvl="0" marL="457200" algn="l">
              <a:lnSpc>
                <a:spcPct val="145454"/>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1">
  <p:cSld name="Contact-1">
    <p:bg>
      <p:bgPr>
        <a:solidFill>
          <a:schemeClr val="accent1"/>
        </a:solidFill>
      </p:bgPr>
    </p:bg>
    <p:spTree>
      <p:nvGrpSpPr>
        <p:cNvPr id="1037" name="Shape 1037"/>
        <p:cNvGrpSpPr/>
        <p:nvPr/>
      </p:nvGrpSpPr>
      <p:grpSpPr>
        <a:xfrm>
          <a:off x="0" y="0"/>
          <a:ext cx="0" cy="0"/>
          <a:chOff x="0" y="0"/>
          <a:chExt cx="0" cy="0"/>
        </a:xfrm>
      </p:grpSpPr>
      <p:sp>
        <p:nvSpPr>
          <p:cNvPr id="1038" name="Google Shape;1038;p93"/>
          <p:cNvSpPr txBox="1"/>
          <p:nvPr>
            <p:ph idx="1" type="body"/>
          </p:nvPr>
        </p:nvSpPr>
        <p:spPr>
          <a:xfrm>
            <a:off x="3031282" y="2478739"/>
            <a:ext cx="2745560" cy="242151"/>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9" name="Google Shape;1039;p93"/>
          <p:cNvSpPr txBox="1"/>
          <p:nvPr>
            <p:ph idx="2" type="body"/>
          </p:nvPr>
        </p:nvSpPr>
        <p:spPr>
          <a:xfrm>
            <a:off x="3031282" y="2768791"/>
            <a:ext cx="2745551"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0" name="Google Shape;1040;p93"/>
          <p:cNvSpPr txBox="1"/>
          <p:nvPr>
            <p:ph idx="3" type="body"/>
          </p:nvPr>
        </p:nvSpPr>
        <p:spPr>
          <a:xfrm>
            <a:off x="3031282" y="2992640"/>
            <a:ext cx="2745551" cy="332130"/>
          </a:xfrm>
          <a:prstGeom prst="rect">
            <a:avLst/>
          </a:prstGeom>
          <a:noFill/>
          <a:ln>
            <a:noFill/>
          </a:ln>
        </p:spPr>
        <p:txBody>
          <a:bodyPr anchorCtr="0" anchor="t" bIns="34275" lIns="0" spcFirstLastPara="1" rIns="68575" wrap="square" tIns="34275">
            <a:noAutofit/>
          </a:bodyPr>
          <a:lstStyle>
            <a:lvl1pPr indent="-228600" lvl="0" marL="457200" algn="l">
              <a:lnSpc>
                <a:spcPct val="145454"/>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1" name="Google Shape;1041;p93"/>
          <p:cNvSpPr txBox="1"/>
          <p:nvPr>
            <p:ph idx="4" type="body"/>
          </p:nvPr>
        </p:nvSpPr>
        <p:spPr>
          <a:xfrm>
            <a:off x="3031292" y="3731325"/>
            <a:ext cx="2745560" cy="242151"/>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2" name="Google Shape;1042;p93"/>
          <p:cNvSpPr txBox="1"/>
          <p:nvPr>
            <p:ph idx="5" type="body"/>
          </p:nvPr>
        </p:nvSpPr>
        <p:spPr>
          <a:xfrm>
            <a:off x="3031292" y="4021377"/>
            <a:ext cx="2745551"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3" name="Google Shape;1043;p93"/>
          <p:cNvSpPr txBox="1"/>
          <p:nvPr>
            <p:ph idx="6" type="body"/>
          </p:nvPr>
        </p:nvSpPr>
        <p:spPr>
          <a:xfrm>
            <a:off x="3031292" y="4245226"/>
            <a:ext cx="2745551" cy="332130"/>
          </a:xfrm>
          <a:prstGeom prst="rect">
            <a:avLst/>
          </a:prstGeom>
          <a:noFill/>
          <a:ln>
            <a:noFill/>
          </a:ln>
        </p:spPr>
        <p:txBody>
          <a:bodyPr anchorCtr="0" anchor="t" bIns="34275" lIns="0" spcFirstLastPara="1" rIns="68575" wrap="square" tIns="34275">
            <a:noAutofit/>
          </a:bodyPr>
          <a:lstStyle>
            <a:lvl1pPr indent="-228600" lvl="0" marL="457200" algn="l">
              <a:lnSpc>
                <a:spcPct val="145454"/>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4" name="Google Shape;1044;p93"/>
          <p:cNvSpPr txBox="1"/>
          <p:nvPr>
            <p:ph idx="7" type="body"/>
          </p:nvPr>
        </p:nvSpPr>
        <p:spPr>
          <a:xfrm>
            <a:off x="6112680" y="2478739"/>
            <a:ext cx="2745560" cy="242151"/>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5" name="Google Shape;1045;p93"/>
          <p:cNvSpPr txBox="1"/>
          <p:nvPr>
            <p:ph idx="8" type="body"/>
          </p:nvPr>
        </p:nvSpPr>
        <p:spPr>
          <a:xfrm>
            <a:off x="6112679" y="2768791"/>
            <a:ext cx="2745551"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6" name="Google Shape;1046;p93"/>
          <p:cNvSpPr txBox="1"/>
          <p:nvPr>
            <p:ph idx="9" type="body"/>
          </p:nvPr>
        </p:nvSpPr>
        <p:spPr>
          <a:xfrm>
            <a:off x="6112679" y="2992640"/>
            <a:ext cx="2745551" cy="332130"/>
          </a:xfrm>
          <a:prstGeom prst="rect">
            <a:avLst/>
          </a:prstGeom>
          <a:noFill/>
          <a:ln>
            <a:noFill/>
          </a:ln>
        </p:spPr>
        <p:txBody>
          <a:bodyPr anchorCtr="0" anchor="t" bIns="34275" lIns="0" spcFirstLastPara="1" rIns="68575" wrap="square" tIns="34275">
            <a:noAutofit/>
          </a:bodyPr>
          <a:lstStyle>
            <a:lvl1pPr indent="-228600" lvl="0" marL="457200" algn="l">
              <a:lnSpc>
                <a:spcPct val="145454"/>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7" name="Google Shape;1047;p93"/>
          <p:cNvSpPr txBox="1"/>
          <p:nvPr>
            <p:ph idx="13" type="body"/>
          </p:nvPr>
        </p:nvSpPr>
        <p:spPr>
          <a:xfrm>
            <a:off x="6112690" y="3731325"/>
            <a:ext cx="2745560" cy="242151"/>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sz="1400">
                <a:solidFill>
                  <a:schemeClr val="lt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8" name="Google Shape;1048;p93"/>
          <p:cNvSpPr txBox="1"/>
          <p:nvPr>
            <p:ph idx="14" type="body"/>
          </p:nvPr>
        </p:nvSpPr>
        <p:spPr>
          <a:xfrm>
            <a:off x="6112689" y="4021377"/>
            <a:ext cx="2745551" cy="171587"/>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16666"/>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16666"/>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16666"/>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16666"/>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9" name="Google Shape;1049;p93"/>
          <p:cNvSpPr txBox="1"/>
          <p:nvPr>
            <p:ph idx="15" type="body"/>
          </p:nvPr>
        </p:nvSpPr>
        <p:spPr>
          <a:xfrm>
            <a:off x="6112689" y="4245226"/>
            <a:ext cx="2745551" cy="332130"/>
          </a:xfrm>
          <a:prstGeom prst="rect">
            <a:avLst/>
          </a:prstGeom>
          <a:noFill/>
          <a:ln>
            <a:noFill/>
          </a:ln>
        </p:spPr>
        <p:txBody>
          <a:bodyPr anchorCtr="0" anchor="t" bIns="34275" lIns="0" spcFirstLastPara="1" rIns="68575" wrap="square" tIns="34275">
            <a:noAutofit/>
          </a:bodyPr>
          <a:lstStyle>
            <a:lvl1pPr indent="-228600" lvl="0" marL="457200" algn="l">
              <a:lnSpc>
                <a:spcPct val="145454"/>
              </a:lnSpc>
              <a:spcBef>
                <a:spcPts val="0"/>
              </a:spcBef>
              <a:spcAft>
                <a:spcPts val="0"/>
              </a:spcAft>
              <a:buClr>
                <a:schemeClr val="lt1"/>
              </a:buClr>
              <a:buSzPts val="800"/>
              <a:buNone/>
              <a:defRPr b="0" i="0" sz="800">
                <a:solidFill>
                  <a:schemeClr val="lt1"/>
                </a:solidFill>
                <a:latin typeface="NTR"/>
                <a:ea typeface="NTR"/>
                <a:cs typeface="NTR"/>
                <a:sym typeface="NTR"/>
              </a:defRPr>
            </a:lvl1pPr>
            <a:lvl2pPr indent="-228600" lvl="1" marL="914400" algn="l">
              <a:lnSpc>
                <a:spcPct val="133333"/>
              </a:lnSpc>
              <a:spcBef>
                <a:spcPts val="400"/>
              </a:spcBef>
              <a:spcAft>
                <a:spcPts val="0"/>
              </a:spcAft>
              <a:buClr>
                <a:schemeClr val="dk1"/>
              </a:buClr>
              <a:buSzPts val="900"/>
              <a:buNone/>
              <a:defRPr b="0" i="0" sz="900">
                <a:latin typeface="NTR"/>
                <a:ea typeface="NTR"/>
                <a:cs typeface="NTR"/>
                <a:sym typeface="NTR"/>
              </a:defRPr>
            </a:lvl2pPr>
            <a:lvl3pPr indent="-228600" lvl="2" marL="1371600" algn="l">
              <a:lnSpc>
                <a:spcPct val="133333"/>
              </a:lnSpc>
              <a:spcBef>
                <a:spcPts val="400"/>
              </a:spcBef>
              <a:spcAft>
                <a:spcPts val="0"/>
              </a:spcAft>
              <a:buClr>
                <a:schemeClr val="dk1"/>
              </a:buClr>
              <a:buSzPts val="900"/>
              <a:buNone/>
              <a:defRPr b="0" i="0" sz="900">
                <a:latin typeface="NTR"/>
                <a:ea typeface="NTR"/>
                <a:cs typeface="NTR"/>
                <a:sym typeface="NTR"/>
              </a:defRPr>
            </a:lvl3pPr>
            <a:lvl4pPr indent="-228600" lvl="3" marL="1828800" algn="l">
              <a:lnSpc>
                <a:spcPct val="133333"/>
              </a:lnSpc>
              <a:spcBef>
                <a:spcPts val="400"/>
              </a:spcBef>
              <a:spcAft>
                <a:spcPts val="0"/>
              </a:spcAft>
              <a:buClr>
                <a:schemeClr val="dk1"/>
              </a:buClr>
              <a:buSzPts val="900"/>
              <a:buNone/>
              <a:defRPr b="0" i="0" sz="900">
                <a:latin typeface="NTR"/>
                <a:ea typeface="NTR"/>
                <a:cs typeface="NTR"/>
                <a:sym typeface="NTR"/>
              </a:defRPr>
            </a:lvl4pPr>
            <a:lvl5pPr indent="-228600" lvl="4" marL="2286000" algn="l">
              <a:lnSpc>
                <a:spcPct val="133333"/>
              </a:lnSpc>
              <a:spcBef>
                <a:spcPts val="400"/>
              </a:spcBef>
              <a:spcAft>
                <a:spcPts val="0"/>
              </a:spcAft>
              <a:buClr>
                <a:schemeClr val="dk1"/>
              </a:buClr>
              <a:buSzPts val="900"/>
              <a:buNone/>
              <a:defRPr b="0" i="0" sz="900">
                <a:latin typeface="NTR"/>
                <a:ea typeface="NTR"/>
                <a:cs typeface="NTR"/>
                <a:sym typeface="NT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0" name="Google Shape;1050;p93"/>
          <p:cNvSpPr txBox="1"/>
          <p:nvPr>
            <p:ph idx="16" type="body"/>
          </p:nvPr>
        </p:nvSpPr>
        <p:spPr>
          <a:xfrm>
            <a:off x="285731" y="732209"/>
            <a:ext cx="2745560" cy="242151"/>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lt1"/>
              </a:buClr>
              <a:buSzPts val="1400"/>
              <a:buNone/>
              <a:defRPr b="0" i="0" sz="1400">
                <a:solidFill>
                  <a:schemeClr val="lt1"/>
                </a:solidFill>
                <a:latin typeface="NTR"/>
                <a:ea typeface="NTR"/>
                <a:cs typeface="NTR"/>
                <a:sym typeface="NTR"/>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1">
  <p:cSld name="Logo-1">
    <p:bg>
      <p:bgPr>
        <a:solidFill>
          <a:schemeClr val="accent1"/>
        </a:solidFill>
      </p:bgPr>
    </p:bg>
    <p:spTree>
      <p:nvGrpSpPr>
        <p:cNvPr id="1051" name="Shape 1051"/>
        <p:cNvGrpSpPr/>
        <p:nvPr/>
      </p:nvGrpSpPr>
      <p:grpSpPr>
        <a:xfrm>
          <a:off x="0" y="0"/>
          <a:ext cx="0" cy="0"/>
          <a:chOff x="0" y="0"/>
          <a:chExt cx="0" cy="0"/>
        </a:xfrm>
      </p:grpSpPr>
      <p:sp>
        <p:nvSpPr>
          <p:cNvPr id="1052" name="Google Shape;1052;p94"/>
          <p:cNvSpPr/>
          <p:nvPr>
            <p:ph idx="2" type="pic"/>
          </p:nvPr>
        </p:nvSpPr>
        <p:spPr>
          <a:xfrm>
            <a:off x="6626458" y="288674"/>
            <a:ext cx="2224577" cy="4569077"/>
          </a:xfrm>
          <a:prstGeom prst="rect">
            <a:avLst/>
          </a:prstGeom>
          <a:solidFill>
            <a:srgbClr val="D8D8D8"/>
          </a:solidFill>
          <a:ln>
            <a:noFill/>
          </a:ln>
        </p:spPr>
      </p:sp>
      <p:sp>
        <p:nvSpPr>
          <p:cNvPr id="1053" name="Google Shape;1053;p94"/>
          <p:cNvSpPr/>
          <p:nvPr>
            <p:ph idx="3" type="pic"/>
          </p:nvPr>
        </p:nvSpPr>
        <p:spPr>
          <a:xfrm>
            <a:off x="1757362" y="285750"/>
            <a:ext cx="4572001" cy="4572001"/>
          </a:xfrm>
          <a:prstGeom prst="ellipse">
            <a:avLst/>
          </a:prstGeom>
          <a:solidFill>
            <a:srgbClr val="D8D8D8"/>
          </a:solidFill>
          <a:ln>
            <a:noFill/>
          </a:ln>
        </p:spPr>
      </p:sp>
      <p:pic>
        <p:nvPicPr>
          <p:cNvPr descr="A close-up of a logo&#10;&#10;Description automatically generated" id="1054" name="Google Shape;1054;p94"/>
          <p:cNvPicPr preferRelativeResize="0"/>
          <p:nvPr/>
        </p:nvPicPr>
        <p:blipFill rotWithShape="1">
          <a:blip r:embed="rId2">
            <a:alphaModFix/>
          </a:blip>
          <a:srcRect b="0" l="0" r="0" t="0"/>
          <a:stretch/>
        </p:blipFill>
        <p:spPr>
          <a:xfrm>
            <a:off x="288502" y="4457265"/>
            <a:ext cx="1225974" cy="400485"/>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2">
  <p:cSld name="Logo-2">
    <p:bg>
      <p:bgPr>
        <a:solidFill>
          <a:schemeClr val="accent1"/>
        </a:solidFill>
      </p:bgPr>
    </p:bg>
    <p:spTree>
      <p:nvGrpSpPr>
        <p:cNvPr id="1055" name="Shape 1055"/>
        <p:cNvGrpSpPr/>
        <p:nvPr/>
      </p:nvGrpSpPr>
      <p:grpSpPr>
        <a:xfrm>
          <a:off x="0" y="0"/>
          <a:ext cx="0" cy="0"/>
          <a:chOff x="0" y="0"/>
          <a:chExt cx="0" cy="0"/>
        </a:xfrm>
      </p:grpSpPr>
      <p:pic>
        <p:nvPicPr>
          <p:cNvPr descr="A close-up of a logo&#10;&#10;Description automatically generated" id="1056" name="Google Shape;1056;p95"/>
          <p:cNvPicPr preferRelativeResize="0"/>
          <p:nvPr/>
        </p:nvPicPr>
        <p:blipFill rotWithShape="1">
          <a:blip r:embed="rId2">
            <a:alphaModFix/>
          </a:blip>
          <a:srcRect b="0" l="0" r="0" t="0"/>
          <a:stretch/>
        </p:blipFill>
        <p:spPr>
          <a:xfrm>
            <a:off x="3381457" y="2182839"/>
            <a:ext cx="2381084" cy="777821"/>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3">
  <p:cSld name="Logo-3">
    <p:bg>
      <p:bgPr>
        <a:blipFill>
          <a:blip r:embed="rId2">
            <a:alphaModFix/>
          </a:blip>
          <a:stretch>
            <a:fillRect/>
          </a:stretch>
        </a:blipFill>
      </p:bgPr>
    </p:bg>
    <p:spTree>
      <p:nvGrpSpPr>
        <p:cNvPr id="1057" name="Shape 1057"/>
        <p:cNvGrpSpPr/>
        <p:nvPr/>
      </p:nvGrpSpPr>
      <p:grpSpPr>
        <a:xfrm>
          <a:off x="0" y="0"/>
          <a:ext cx="0" cy="0"/>
          <a:chOff x="0" y="0"/>
          <a:chExt cx="0" cy="0"/>
        </a:xfrm>
      </p:grpSpPr>
      <p:pic>
        <p:nvPicPr>
          <p:cNvPr descr="A close-up of a logo&#10;&#10;Description automatically generated" id="1058" name="Google Shape;1058;p96"/>
          <p:cNvPicPr preferRelativeResize="0"/>
          <p:nvPr/>
        </p:nvPicPr>
        <p:blipFill rotWithShape="1">
          <a:blip r:embed="rId3">
            <a:alphaModFix/>
          </a:blip>
          <a:srcRect b="0" l="0" r="0" t="0"/>
          <a:stretch/>
        </p:blipFill>
        <p:spPr>
          <a:xfrm>
            <a:off x="3381457" y="2182839"/>
            <a:ext cx="2381084" cy="777821"/>
          </a:xfrm>
          <a:prstGeom prst="rect">
            <a:avLst/>
          </a:prstGeom>
          <a:noFill/>
          <a:ln>
            <a:noFill/>
          </a:ln>
        </p:spPr>
      </p:pic>
      <p:sp>
        <p:nvSpPr>
          <p:cNvPr id="1059" name="Google Shape;1059;p96"/>
          <p:cNvSpPr txBox="1"/>
          <p:nvPr/>
        </p:nvSpPr>
        <p:spPr>
          <a:xfrm>
            <a:off x="9405299" y="400050"/>
            <a:ext cx="1918375" cy="1955150"/>
          </a:xfrm>
          <a:prstGeom prst="rect">
            <a:avLst/>
          </a:prstGeom>
          <a:noFill/>
          <a:ln>
            <a:noFill/>
          </a:ln>
        </p:spPr>
        <p:txBody>
          <a:bodyPr anchorCtr="0" anchor="t" bIns="34275" lIns="68575" spcFirstLastPara="1" rIns="68575" wrap="square" tIns="34275">
            <a:spAutoFit/>
          </a:bodyPr>
          <a:lstStyle/>
          <a:p>
            <a:pPr indent="0" lvl="0" marL="0" marR="0" rtl="0" algn="l">
              <a:lnSpc>
                <a:spcPct val="110000"/>
              </a:lnSpc>
              <a:spcBef>
                <a:spcPts val="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To change background image:</a:t>
            </a:r>
            <a:endParaRPr sz="1100"/>
          </a:p>
          <a:p>
            <a:pPr indent="0" lvl="0" marL="0" marR="0" rtl="0" algn="l">
              <a:lnSpc>
                <a:spcPct val="110000"/>
              </a:lnSpc>
              <a:spcBef>
                <a:spcPts val="200"/>
              </a:spcBef>
              <a:spcAft>
                <a:spcPts val="0"/>
              </a:spcAft>
              <a:buClr>
                <a:srgbClr val="272727"/>
              </a:buClr>
              <a:buSzPts val="1400"/>
              <a:buFont typeface="Calibri"/>
              <a:buNone/>
            </a:pPr>
            <a:r>
              <a:t/>
            </a:r>
            <a:endParaRPr b="0" i="0" sz="1400" u="none" cap="none" strike="noStrike">
              <a:solidFill>
                <a:srgbClr val="272727"/>
              </a:solidFill>
              <a:latin typeface="NTR"/>
              <a:ea typeface="NTR"/>
              <a:cs typeface="NTR"/>
              <a:sym typeface="NTR"/>
            </a:endParaRPr>
          </a:p>
          <a:p>
            <a:pPr indent="0" lvl="0" marL="0" marR="0" rtl="0" algn="l">
              <a:lnSpc>
                <a:spcPct val="110000"/>
              </a:lnSpc>
              <a:spcBef>
                <a:spcPts val="20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Right click &gt; Format background &gt; Picture or texture fill &gt; insert or use copy an image and use “clipboard”</a:t>
            </a:r>
            <a:endParaRPr sz="110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4">
  <p:cSld name="Logo-4">
    <p:spTree>
      <p:nvGrpSpPr>
        <p:cNvPr id="1060" name="Shape 1060"/>
        <p:cNvGrpSpPr/>
        <p:nvPr/>
      </p:nvGrpSpPr>
      <p:grpSpPr>
        <a:xfrm>
          <a:off x="0" y="0"/>
          <a:ext cx="0" cy="0"/>
          <a:chOff x="0" y="0"/>
          <a:chExt cx="0" cy="0"/>
        </a:xfrm>
      </p:grpSpPr>
      <p:pic>
        <p:nvPicPr>
          <p:cNvPr descr="A blue text on a black background&#10;&#10;Description automatically generated" id="1061" name="Google Shape;1061;p97"/>
          <p:cNvPicPr preferRelativeResize="0"/>
          <p:nvPr/>
        </p:nvPicPr>
        <p:blipFill rotWithShape="1">
          <a:blip r:embed="rId2">
            <a:alphaModFix/>
          </a:blip>
          <a:srcRect b="0" l="0" r="0" t="0"/>
          <a:stretch/>
        </p:blipFill>
        <p:spPr>
          <a:xfrm>
            <a:off x="3363740" y="2171264"/>
            <a:ext cx="2416517" cy="789396"/>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5">
  <p:cSld name="Logo-5">
    <p:bg>
      <p:bgPr>
        <a:solidFill>
          <a:schemeClr val="accent3"/>
        </a:solidFill>
      </p:bgPr>
    </p:bg>
    <p:spTree>
      <p:nvGrpSpPr>
        <p:cNvPr id="1062" name="Shape 1062"/>
        <p:cNvGrpSpPr/>
        <p:nvPr/>
      </p:nvGrpSpPr>
      <p:grpSpPr>
        <a:xfrm>
          <a:off x="0" y="0"/>
          <a:ext cx="0" cy="0"/>
          <a:chOff x="0" y="0"/>
          <a:chExt cx="0" cy="0"/>
        </a:xfrm>
      </p:grpSpPr>
      <p:grpSp>
        <p:nvGrpSpPr>
          <p:cNvPr id="1063" name="Google Shape;1063;p98"/>
          <p:cNvGrpSpPr/>
          <p:nvPr/>
        </p:nvGrpSpPr>
        <p:grpSpPr>
          <a:xfrm>
            <a:off x="2416053" y="1850422"/>
            <a:ext cx="4351714" cy="1442655"/>
            <a:chOff x="3221404" y="2910452"/>
            <a:chExt cx="5802286" cy="1923540"/>
          </a:xfrm>
        </p:grpSpPr>
        <p:pic>
          <p:nvPicPr>
            <p:cNvPr descr="A close-up of a logo&#10;&#10;Description automatically generated" id="1064" name="Google Shape;1064;p98"/>
            <p:cNvPicPr preferRelativeResize="0"/>
            <p:nvPr/>
          </p:nvPicPr>
          <p:blipFill rotWithShape="1">
            <a:blip r:embed="rId2">
              <a:alphaModFix/>
            </a:blip>
            <a:srcRect b="0" l="0" r="0" t="0"/>
            <a:stretch/>
          </p:blipFill>
          <p:spPr>
            <a:xfrm>
              <a:off x="4508610" y="2910452"/>
              <a:ext cx="3174779" cy="1037095"/>
            </a:xfrm>
            <a:prstGeom prst="rect">
              <a:avLst/>
            </a:prstGeom>
            <a:noFill/>
            <a:ln>
              <a:noFill/>
            </a:ln>
          </p:spPr>
        </p:pic>
        <p:pic>
          <p:nvPicPr>
            <p:cNvPr descr="Expedia Horizontal Logo Full Colour White RGB.png" id="1065" name="Google Shape;1065;p98"/>
            <p:cNvPicPr preferRelativeResize="0"/>
            <p:nvPr/>
          </p:nvPicPr>
          <p:blipFill rotWithShape="1">
            <a:blip r:embed="rId3">
              <a:alphaModFix/>
            </a:blip>
            <a:srcRect b="0" l="0" r="0" t="0"/>
            <a:stretch/>
          </p:blipFill>
          <p:spPr>
            <a:xfrm>
              <a:off x="3221404" y="4444932"/>
              <a:ext cx="2005270" cy="389060"/>
            </a:xfrm>
            <a:prstGeom prst="rect">
              <a:avLst/>
            </a:prstGeom>
            <a:noFill/>
            <a:ln>
              <a:noFill/>
            </a:ln>
          </p:spPr>
        </p:pic>
        <p:pic>
          <p:nvPicPr>
            <p:cNvPr descr="Hotels Horizontal Logo Full Colour Whiye RGB.png" id="1066" name="Google Shape;1066;p98"/>
            <p:cNvPicPr preferRelativeResize="0"/>
            <p:nvPr/>
          </p:nvPicPr>
          <p:blipFill rotWithShape="1">
            <a:blip r:embed="rId4">
              <a:alphaModFix/>
            </a:blip>
            <a:srcRect b="0" l="0" r="0" t="0"/>
            <a:stretch/>
          </p:blipFill>
          <p:spPr>
            <a:xfrm>
              <a:off x="5490181" y="4466516"/>
              <a:ext cx="1977773" cy="345956"/>
            </a:xfrm>
            <a:prstGeom prst="rect">
              <a:avLst/>
            </a:prstGeom>
            <a:noFill/>
            <a:ln>
              <a:noFill/>
            </a:ln>
          </p:spPr>
        </p:pic>
        <p:pic>
          <p:nvPicPr>
            <p:cNvPr descr="Vrbo Horizontal Logo With Chiclet Full Colour White RGB.png" id="1067" name="Google Shape;1067;p98"/>
            <p:cNvPicPr preferRelativeResize="0"/>
            <p:nvPr/>
          </p:nvPicPr>
          <p:blipFill rotWithShape="1">
            <a:blip r:embed="rId5">
              <a:alphaModFix/>
            </a:blip>
            <a:srcRect b="0" l="0" r="0" t="0"/>
            <a:stretch/>
          </p:blipFill>
          <p:spPr>
            <a:xfrm>
              <a:off x="7605429" y="4466516"/>
              <a:ext cx="1418261" cy="345474"/>
            </a:xfrm>
            <a:prstGeom prst="rect">
              <a:avLst/>
            </a:prstGeom>
            <a:noFill/>
            <a:ln>
              <a:noFill/>
            </a:ln>
          </p:spPr>
        </p:pic>
      </p:gr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6">
  <p:cSld name="Logo-6">
    <p:spTree>
      <p:nvGrpSpPr>
        <p:cNvPr id="1068" name="Shape 1068"/>
        <p:cNvGrpSpPr/>
        <p:nvPr/>
      </p:nvGrpSpPr>
      <p:grpSpPr>
        <a:xfrm>
          <a:off x="0" y="0"/>
          <a:ext cx="0" cy="0"/>
          <a:chOff x="0" y="0"/>
          <a:chExt cx="0" cy="0"/>
        </a:xfrm>
      </p:grpSpPr>
      <p:grpSp>
        <p:nvGrpSpPr>
          <p:cNvPr id="1069" name="Google Shape;1069;p99"/>
          <p:cNvGrpSpPr/>
          <p:nvPr/>
        </p:nvGrpSpPr>
        <p:grpSpPr>
          <a:xfrm>
            <a:off x="2416053" y="1844636"/>
            <a:ext cx="4311894" cy="1454230"/>
            <a:chOff x="3221404" y="2895019"/>
            <a:chExt cx="5749192" cy="1938973"/>
          </a:xfrm>
        </p:grpSpPr>
        <p:pic>
          <p:nvPicPr>
            <p:cNvPr descr="A blue text on a black background&#10;&#10;Description automatically generated" id="1070" name="Google Shape;1070;p99"/>
            <p:cNvPicPr preferRelativeResize="0"/>
            <p:nvPr/>
          </p:nvPicPr>
          <p:blipFill rotWithShape="1">
            <a:blip r:embed="rId2">
              <a:alphaModFix/>
            </a:blip>
            <a:srcRect b="0" l="0" r="0" t="0"/>
            <a:stretch/>
          </p:blipFill>
          <p:spPr>
            <a:xfrm>
              <a:off x="4484987" y="2895019"/>
              <a:ext cx="3222023" cy="1052528"/>
            </a:xfrm>
            <a:prstGeom prst="rect">
              <a:avLst/>
            </a:prstGeom>
            <a:noFill/>
            <a:ln>
              <a:noFill/>
            </a:ln>
          </p:spPr>
        </p:pic>
        <p:grpSp>
          <p:nvGrpSpPr>
            <p:cNvPr id="1071" name="Google Shape;1071;p99"/>
            <p:cNvGrpSpPr/>
            <p:nvPr/>
          </p:nvGrpSpPr>
          <p:grpSpPr>
            <a:xfrm>
              <a:off x="3221404" y="4444932"/>
              <a:ext cx="5749192" cy="389060"/>
              <a:chOff x="3195380" y="4444932"/>
              <a:chExt cx="5749192" cy="389060"/>
            </a:xfrm>
          </p:grpSpPr>
          <p:pic>
            <p:nvPicPr>
              <p:cNvPr descr="Vrbo Product Logo Full Colour Dark Blue RGB.png" id="1072" name="Google Shape;1072;p99"/>
              <p:cNvPicPr preferRelativeResize="0"/>
              <p:nvPr/>
            </p:nvPicPr>
            <p:blipFill rotWithShape="1">
              <a:blip r:embed="rId3">
                <a:alphaModFix/>
              </a:blip>
              <a:srcRect b="0" l="0" r="0" t="0"/>
              <a:stretch/>
            </p:blipFill>
            <p:spPr>
              <a:xfrm>
                <a:off x="7579405" y="4466725"/>
                <a:ext cx="1365167" cy="345474"/>
              </a:xfrm>
              <a:prstGeom prst="rect">
                <a:avLst/>
              </a:prstGeom>
              <a:noFill/>
              <a:ln>
                <a:noFill/>
              </a:ln>
            </p:spPr>
          </p:pic>
          <p:pic>
            <p:nvPicPr>
              <p:cNvPr descr="Hotels Horizontal Logo Full Colour Dark Blue RGB.png" id="1073" name="Google Shape;1073;p99"/>
              <p:cNvPicPr preferRelativeResize="0"/>
              <p:nvPr/>
            </p:nvPicPr>
            <p:blipFill rotWithShape="1">
              <a:blip r:embed="rId4">
                <a:alphaModFix/>
              </a:blip>
              <a:srcRect b="0" l="0" r="0" t="0"/>
              <a:stretch/>
            </p:blipFill>
            <p:spPr>
              <a:xfrm>
                <a:off x="5464156" y="4466516"/>
                <a:ext cx="1977774" cy="345892"/>
              </a:xfrm>
              <a:prstGeom prst="rect">
                <a:avLst/>
              </a:prstGeom>
              <a:noFill/>
              <a:ln>
                <a:noFill/>
              </a:ln>
            </p:spPr>
          </p:pic>
          <p:pic>
            <p:nvPicPr>
              <p:cNvPr descr="Expedia Horizontal Logo Full Colour Dark Blue RGB.png" id="1074" name="Google Shape;1074;p99"/>
              <p:cNvPicPr preferRelativeResize="0"/>
              <p:nvPr/>
            </p:nvPicPr>
            <p:blipFill rotWithShape="1">
              <a:blip r:embed="rId5">
                <a:alphaModFix/>
              </a:blip>
              <a:srcRect b="0" l="0" r="0" t="0"/>
              <a:stretch/>
            </p:blipFill>
            <p:spPr>
              <a:xfrm>
                <a:off x="3195380" y="4444932"/>
                <a:ext cx="2005270" cy="389060"/>
              </a:xfrm>
              <a:prstGeom prst="rect">
                <a:avLst/>
              </a:prstGeom>
              <a:noFill/>
              <a:ln>
                <a:noFill/>
              </a:ln>
            </p:spPr>
          </p:pic>
        </p:gr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8">
  <p:cSld name="Logo-8">
    <p:bg>
      <p:bgPr>
        <a:blipFill>
          <a:blip r:embed="rId2">
            <a:alphaModFix/>
          </a:blip>
          <a:stretch>
            <a:fillRect/>
          </a:stretch>
        </a:blipFill>
      </p:bgPr>
    </p:bg>
    <p:spTree>
      <p:nvGrpSpPr>
        <p:cNvPr id="1075" name="Shape 1075"/>
        <p:cNvGrpSpPr/>
        <p:nvPr/>
      </p:nvGrpSpPr>
      <p:grpSpPr>
        <a:xfrm>
          <a:off x="0" y="0"/>
          <a:ext cx="0" cy="0"/>
          <a:chOff x="0" y="0"/>
          <a:chExt cx="0" cy="0"/>
        </a:xfrm>
      </p:grpSpPr>
      <p:pic>
        <p:nvPicPr>
          <p:cNvPr descr="A white circle with a black background&#10;&#10;Description automatically generated" id="1076" name="Google Shape;1076;p100"/>
          <p:cNvPicPr preferRelativeResize="0"/>
          <p:nvPr/>
        </p:nvPicPr>
        <p:blipFill rotWithShape="1">
          <a:blip r:embed="rId3">
            <a:alphaModFix/>
          </a:blip>
          <a:srcRect b="0" l="0" r="0" t="0"/>
          <a:stretch/>
        </p:blipFill>
        <p:spPr>
          <a:xfrm>
            <a:off x="3990652" y="1989360"/>
            <a:ext cx="1162697" cy="1164780"/>
          </a:xfrm>
          <a:prstGeom prst="rect">
            <a:avLst/>
          </a:prstGeom>
          <a:noFill/>
          <a:ln>
            <a:noFill/>
          </a:ln>
        </p:spPr>
      </p:pic>
      <p:sp>
        <p:nvSpPr>
          <p:cNvPr id="1077" name="Google Shape;1077;p100"/>
          <p:cNvSpPr txBox="1"/>
          <p:nvPr/>
        </p:nvSpPr>
        <p:spPr>
          <a:xfrm>
            <a:off x="9405299" y="400050"/>
            <a:ext cx="1918375" cy="1955150"/>
          </a:xfrm>
          <a:prstGeom prst="rect">
            <a:avLst/>
          </a:prstGeom>
          <a:noFill/>
          <a:ln>
            <a:noFill/>
          </a:ln>
        </p:spPr>
        <p:txBody>
          <a:bodyPr anchorCtr="0" anchor="t" bIns="34275" lIns="68575" spcFirstLastPara="1" rIns="68575" wrap="square" tIns="34275">
            <a:spAutoFit/>
          </a:bodyPr>
          <a:lstStyle/>
          <a:p>
            <a:pPr indent="0" lvl="0" marL="0" marR="0" rtl="0" algn="l">
              <a:lnSpc>
                <a:spcPct val="110000"/>
              </a:lnSpc>
              <a:spcBef>
                <a:spcPts val="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To change background image:</a:t>
            </a:r>
            <a:endParaRPr sz="1100"/>
          </a:p>
          <a:p>
            <a:pPr indent="0" lvl="0" marL="0" marR="0" rtl="0" algn="l">
              <a:lnSpc>
                <a:spcPct val="110000"/>
              </a:lnSpc>
              <a:spcBef>
                <a:spcPts val="200"/>
              </a:spcBef>
              <a:spcAft>
                <a:spcPts val="0"/>
              </a:spcAft>
              <a:buClr>
                <a:srgbClr val="272727"/>
              </a:buClr>
              <a:buSzPts val="1400"/>
              <a:buFont typeface="Calibri"/>
              <a:buNone/>
            </a:pPr>
            <a:r>
              <a:t/>
            </a:r>
            <a:endParaRPr b="0" i="0" sz="1400" u="none" cap="none" strike="noStrike">
              <a:solidFill>
                <a:srgbClr val="272727"/>
              </a:solidFill>
              <a:latin typeface="NTR"/>
              <a:ea typeface="NTR"/>
              <a:cs typeface="NTR"/>
              <a:sym typeface="NTR"/>
            </a:endParaRPr>
          </a:p>
          <a:p>
            <a:pPr indent="0" lvl="0" marL="0" marR="0" rtl="0" algn="l">
              <a:lnSpc>
                <a:spcPct val="110000"/>
              </a:lnSpc>
              <a:spcBef>
                <a:spcPts val="200"/>
              </a:spcBef>
              <a:spcAft>
                <a:spcPts val="0"/>
              </a:spcAft>
              <a:buClr>
                <a:srgbClr val="272727"/>
              </a:buClr>
              <a:buSzPts val="1400"/>
              <a:buFont typeface="NTR"/>
              <a:buNone/>
            </a:pPr>
            <a:r>
              <a:rPr b="0" i="0" lang="en" sz="1400" u="none" cap="none" strike="noStrike">
                <a:solidFill>
                  <a:srgbClr val="272727"/>
                </a:solidFill>
                <a:latin typeface="NTR"/>
                <a:ea typeface="NTR"/>
                <a:cs typeface="NTR"/>
                <a:sym typeface="NTR"/>
              </a:rPr>
              <a:t>Right click &gt; Format background &gt; Picture or texture fill &gt; insert or use copy an image and use “clipboard”</a:t>
            </a:r>
            <a:endParaRPr sz="110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ramp-1">
  <p:cSld name="Font-ramp-1">
    <p:spTree>
      <p:nvGrpSpPr>
        <p:cNvPr id="1078" name="Shape 1078"/>
        <p:cNvGrpSpPr/>
        <p:nvPr/>
      </p:nvGrpSpPr>
      <p:grpSpPr>
        <a:xfrm>
          <a:off x="0" y="0"/>
          <a:ext cx="0" cy="0"/>
          <a:chOff x="0" y="0"/>
          <a:chExt cx="0" cy="0"/>
        </a:xfrm>
      </p:grpSpPr>
      <p:sp>
        <p:nvSpPr>
          <p:cNvPr id="1079" name="Google Shape;1079;p101"/>
          <p:cNvSpPr txBox="1"/>
          <p:nvPr>
            <p:ph idx="1" type="body"/>
          </p:nvPr>
        </p:nvSpPr>
        <p:spPr>
          <a:xfrm>
            <a:off x="285750" y="285750"/>
            <a:ext cx="6400800" cy="719185"/>
          </a:xfrm>
          <a:prstGeom prst="rect">
            <a:avLst/>
          </a:prstGeom>
          <a:noFill/>
          <a:ln>
            <a:noFill/>
          </a:ln>
        </p:spPr>
        <p:txBody>
          <a:bodyPr anchorCtr="0" anchor="t" bIns="34275" lIns="0" spcFirstLastPara="1" rIns="68575" wrap="square" tIns="34275">
            <a:noAutofit/>
          </a:bodyPr>
          <a:lstStyle>
            <a:lvl1pPr indent="-228600" lvl="0" marL="457200" marR="0" algn="l">
              <a:lnSpc>
                <a:spcPct val="121212"/>
              </a:lnSpc>
              <a:spcBef>
                <a:spcPts val="0"/>
              </a:spcBef>
              <a:spcAft>
                <a:spcPts val="0"/>
              </a:spcAft>
              <a:buClr>
                <a:schemeClr val="dk1"/>
              </a:buClr>
              <a:buSzPts val="5000"/>
              <a:buFont typeface="NTR"/>
              <a:buNone/>
              <a:defRPr b="0" i="0" sz="5000" u="none" cap="none" strike="noStrike">
                <a:solidFill>
                  <a:schemeClr val="dk1"/>
                </a:solidFill>
                <a:latin typeface="NTR"/>
                <a:ea typeface="NTR"/>
                <a:cs typeface="NTR"/>
                <a:sym typeface="NTR"/>
              </a:defRPr>
            </a:lvl1pPr>
            <a:lvl2pPr indent="-228600" lvl="1" marL="914400" algn="l">
              <a:lnSpc>
                <a:spcPct val="37037"/>
              </a:lnSpc>
              <a:spcBef>
                <a:spcPts val="400"/>
              </a:spcBef>
              <a:spcAft>
                <a:spcPts val="0"/>
              </a:spcAft>
              <a:buClr>
                <a:schemeClr val="lt1"/>
              </a:buClr>
              <a:buSzPts val="4100"/>
              <a:buNone/>
              <a:defRPr b="0" i="0" sz="4100">
                <a:solidFill>
                  <a:schemeClr val="lt1"/>
                </a:solidFill>
                <a:latin typeface="NTR"/>
                <a:ea typeface="NTR"/>
                <a:cs typeface="NTR"/>
                <a:sym typeface="NT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0" name="Google Shape;1080;p101"/>
          <p:cNvSpPr txBox="1"/>
          <p:nvPr>
            <p:ph idx="2" type="body"/>
          </p:nvPr>
        </p:nvSpPr>
        <p:spPr>
          <a:xfrm>
            <a:off x="285750" y="1097041"/>
            <a:ext cx="6400800" cy="328880"/>
          </a:xfrm>
          <a:prstGeom prst="rect">
            <a:avLst/>
          </a:prstGeom>
          <a:noFill/>
          <a:ln>
            <a:noFill/>
          </a:ln>
        </p:spPr>
        <p:txBody>
          <a:bodyPr anchorCtr="0" anchor="t" bIns="34275" lIns="0" spcFirstLastPara="1" rIns="68575" wrap="square" tIns="34275">
            <a:noAutofit/>
          </a:bodyPr>
          <a:lstStyle>
            <a:lvl1pPr indent="-228600" lvl="0" marL="457200" algn="l">
              <a:lnSpc>
                <a:spcPct val="125000"/>
              </a:lnSpc>
              <a:spcBef>
                <a:spcPts val="0"/>
              </a:spcBef>
              <a:spcAft>
                <a:spcPts val="0"/>
              </a:spcAft>
              <a:buClr>
                <a:schemeClr val="dk1"/>
              </a:buClr>
              <a:buSzPts val="1800"/>
              <a:buNone/>
              <a:defRPr sz="1800">
                <a:solidFill>
                  <a:schemeClr val="dk1"/>
                </a:solidFill>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1" name="Google Shape;1081;p101"/>
          <p:cNvSpPr txBox="1"/>
          <p:nvPr>
            <p:ph idx="3" type="body"/>
          </p:nvPr>
        </p:nvSpPr>
        <p:spPr>
          <a:xfrm>
            <a:off x="285750" y="1977413"/>
            <a:ext cx="6400800" cy="530915"/>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dk1"/>
              </a:buClr>
              <a:buSzPts val="3000"/>
              <a:buNone/>
              <a:defRPr b="0" i="0" sz="3000">
                <a:solidFill>
                  <a:schemeClr val="dk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2" name="Google Shape;1082;p101"/>
          <p:cNvSpPr txBox="1"/>
          <p:nvPr>
            <p:ph idx="4" type="body"/>
          </p:nvPr>
        </p:nvSpPr>
        <p:spPr>
          <a:xfrm>
            <a:off x="285750" y="2571750"/>
            <a:ext cx="2745560" cy="314042"/>
          </a:xfrm>
          <a:prstGeom prst="rect">
            <a:avLst/>
          </a:prstGeom>
          <a:noFill/>
          <a:ln>
            <a:noFill/>
          </a:ln>
        </p:spPr>
        <p:txBody>
          <a:bodyPr anchorCtr="0" anchor="t" bIns="34275" lIns="0" spcFirstLastPara="1" rIns="68575" wrap="square" tIns="34275">
            <a:noAutofit/>
          </a:bodyPr>
          <a:lstStyle>
            <a:lvl1pPr indent="-228600" lvl="0" marL="457200" algn="l">
              <a:lnSpc>
                <a:spcPct val="122222"/>
              </a:lnSpc>
              <a:spcBef>
                <a:spcPts val="0"/>
              </a:spcBef>
              <a:spcAft>
                <a:spcPts val="0"/>
              </a:spcAft>
              <a:buClr>
                <a:schemeClr val="dk1"/>
              </a:buClr>
              <a:buSzPts val="1400"/>
              <a:buNone/>
              <a:defRPr sz="14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3" name="Google Shape;1083;p101"/>
          <p:cNvSpPr txBox="1"/>
          <p:nvPr>
            <p:ph idx="5" type="body"/>
          </p:nvPr>
        </p:nvSpPr>
        <p:spPr>
          <a:xfrm>
            <a:off x="285750" y="2949215"/>
            <a:ext cx="4286250" cy="314042"/>
          </a:xfrm>
          <a:prstGeom prst="rect">
            <a:avLst/>
          </a:prstGeom>
          <a:noFill/>
          <a:ln>
            <a:noFill/>
          </a:ln>
        </p:spPr>
        <p:txBody>
          <a:bodyPr anchorCtr="0" anchor="t" bIns="34275" lIns="0" spcFirstLastPara="1" rIns="68575" wrap="square" tIns="34275">
            <a:noAutofit/>
          </a:bodyPr>
          <a:lstStyle>
            <a:lvl1pPr indent="-228600" lvl="0" marL="457200" algn="l">
              <a:lnSpc>
                <a:spcPct val="114285"/>
              </a:lnSpc>
              <a:spcBef>
                <a:spcPts val="0"/>
              </a:spcBef>
              <a:spcAft>
                <a:spcPts val="0"/>
              </a:spcAft>
              <a:buClr>
                <a:schemeClr val="dk1"/>
              </a:buClr>
              <a:buSzPts val="2100"/>
              <a:buNone/>
              <a:defRPr sz="2100">
                <a:solidFill>
                  <a:schemeClr val="dk1"/>
                </a:solidFill>
              </a:defRPr>
            </a:lvl1pPr>
            <a:lvl2pPr indent="-228600" lvl="1" marL="914400" algn="l">
              <a:lnSpc>
                <a:spcPct val="200000"/>
              </a:lnSpc>
              <a:spcBef>
                <a:spcPts val="400"/>
              </a:spcBef>
              <a:spcAft>
                <a:spcPts val="0"/>
              </a:spcAft>
              <a:buClr>
                <a:schemeClr val="lt1"/>
              </a:buClr>
              <a:buSzPts val="1400"/>
              <a:buNone/>
              <a:defRPr sz="1400">
                <a:solidFill>
                  <a:schemeClr val="lt1"/>
                </a:solidFill>
              </a:defRPr>
            </a:lvl2pPr>
            <a:lvl3pPr indent="-228600" lvl="2" marL="1371600" algn="l">
              <a:lnSpc>
                <a:spcPct val="200000"/>
              </a:lnSpc>
              <a:spcBef>
                <a:spcPts val="400"/>
              </a:spcBef>
              <a:spcAft>
                <a:spcPts val="0"/>
              </a:spcAft>
              <a:buClr>
                <a:schemeClr val="lt1"/>
              </a:buClr>
              <a:buSzPts val="1400"/>
              <a:buNone/>
              <a:defRPr sz="1400">
                <a:solidFill>
                  <a:schemeClr val="lt1"/>
                </a:solidFill>
              </a:defRPr>
            </a:lvl3pPr>
            <a:lvl4pPr indent="-228600" lvl="3" marL="1828800" algn="l">
              <a:lnSpc>
                <a:spcPct val="200000"/>
              </a:lnSpc>
              <a:spcBef>
                <a:spcPts val="400"/>
              </a:spcBef>
              <a:spcAft>
                <a:spcPts val="0"/>
              </a:spcAft>
              <a:buClr>
                <a:schemeClr val="lt1"/>
              </a:buClr>
              <a:buSzPts val="1400"/>
              <a:buNone/>
              <a:defRPr sz="1400">
                <a:solidFill>
                  <a:schemeClr val="lt1"/>
                </a:solidFill>
              </a:defRPr>
            </a:lvl4pPr>
            <a:lvl5pPr indent="-228600" lvl="4" marL="2286000" algn="l">
              <a:lnSpc>
                <a:spcPct val="200000"/>
              </a:lnSpc>
              <a:spcBef>
                <a:spcPts val="400"/>
              </a:spcBef>
              <a:spcAft>
                <a:spcPts val="0"/>
              </a:spcAft>
              <a:buClr>
                <a:schemeClr val="lt1"/>
              </a:buClr>
              <a:buSzPts val="1400"/>
              <a:buNone/>
              <a:defRPr sz="14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4" name="Google Shape;1084;p101"/>
          <p:cNvSpPr txBox="1"/>
          <p:nvPr>
            <p:ph idx="6" type="body"/>
          </p:nvPr>
        </p:nvSpPr>
        <p:spPr>
          <a:xfrm>
            <a:off x="285750" y="3626598"/>
            <a:ext cx="6400800" cy="530914"/>
          </a:xfrm>
          <a:prstGeom prst="rect">
            <a:avLst/>
          </a:prstGeom>
          <a:noFill/>
          <a:ln>
            <a:noFill/>
          </a:ln>
        </p:spPr>
        <p:txBody>
          <a:bodyPr anchorCtr="0" anchor="t" bIns="34275" lIns="0" spcFirstLastPara="1" rIns="68575" wrap="square" tIns="34275">
            <a:noAutofit/>
          </a:bodyPr>
          <a:lstStyle>
            <a:lvl1pPr indent="-228600" lvl="0" marL="457200" algn="l">
              <a:lnSpc>
                <a:spcPct val="120000"/>
              </a:lnSpc>
              <a:spcBef>
                <a:spcPts val="0"/>
              </a:spcBef>
              <a:spcAft>
                <a:spcPts val="0"/>
              </a:spcAft>
              <a:buClr>
                <a:schemeClr val="dk1"/>
              </a:buClr>
              <a:buSzPts val="3000"/>
              <a:buNone/>
              <a:defRPr b="0" i="0" sz="3000">
                <a:solidFill>
                  <a:schemeClr val="dk1"/>
                </a:solidFill>
                <a:latin typeface="NTR"/>
                <a:ea typeface="NTR"/>
                <a:cs typeface="NTR"/>
                <a:sym typeface="NTR"/>
              </a:defRPr>
            </a:lvl1pPr>
            <a:lvl2pPr indent="-317500" lvl="1" marL="914400" algn="l">
              <a:lnSpc>
                <a:spcPct val="111111"/>
              </a:lnSpc>
              <a:spcBef>
                <a:spcPts val="400"/>
              </a:spcBef>
              <a:spcAft>
                <a:spcPts val="0"/>
              </a:spcAft>
              <a:buClr>
                <a:schemeClr val="dk1"/>
              </a:buClr>
              <a:buSzPts val="1400"/>
              <a:buChar char="•"/>
              <a:defRPr/>
            </a:lvl2pPr>
            <a:lvl3pPr indent="-317500" lvl="2" marL="1371600" algn="l">
              <a:lnSpc>
                <a:spcPct val="111111"/>
              </a:lnSpc>
              <a:spcBef>
                <a:spcPts val="400"/>
              </a:spcBef>
              <a:spcAft>
                <a:spcPts val="0"/>
              </a:spcAft>
              <a:buClr>
                <a:schemeClr val="dk1"/>
              </a:buClr>
              <a:buSzPts val="1400"/>
              <a:buChar char="•"/>
              <a:defRPr/>
            </a:lvl3pPr>
            <a:lvl4pPr indent="-317500" lvl="3" marL="1828800" algn="l">
              <a:lnSpc>
                <a:spcPct val="111111"/>
              </a:lnSpc>
              <a:spcBef>
                <a:spcPts val="400"/>
              </a:spcBef>
              <a:spcAft>
                <a:spcPts val="0"/>
              </a:spcAft>
              <a:buClr>
                <a:schemeClr val="dk1"/>
              </a:buClr>
              <a:buSzPts val="1400"/>
              <a:buChar char="•"/>
              <a:defRPr/>
            </a:lvl4pPr>
            <a:lvl5pPr indent="-317500" lvl="4" marL="2286000" algn="l">
              <a:lnSpc>
                <a:spcPct val="111111"/>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84" Type="http://schemas.openxmlformats.org/officeDocument/2006/relationships/slideLayout" Target="../slideLayouts/slideLayout95.xml"/><Relationship Id="rId83" Type="http://schemas.openxmlformats.org/officeDocument/2006/relationships/slideLayout" Target="../slideLayouts/slideLayout94.xml"/><Relationship Id="rId42" Type="http://schemas.openxmlformats.org/officeDocument/2006/relationships/slideLayout" Target="../slideLayouts/slideLayout53.xml"/><Relationship Id="rId86" Type="http://schemas.openxmlformats.org/officeDocument/2006/relationships/slideLayout" Target="../slideLayouts/slideLayout97.xml"/><Relationship Id="rId41" Type="http://schemas.openxmlformats.org/officeDocument/2006/relationships/slideLayout" Target="../slideLayouts/slideLayout52.xml"/><Relationship Id="rId85" Type="http://schemas.openxmlformats.org/officeDocument/2006/relationships/slideLayout" Target="../slideLayouts/slideLayout96.xml"/><Relationship Id="rId44" Type="http://schemas.openxmlformats.org/officeDocument/2006/relationships/slideLayout" Target="../slideLayouts/slideLayout55.xml"/><Relationship Id="rId88" Type="http://schemas.openxmlformats.org/officeDocument/2006/relationships/slideLayout" Target="../slideLayouts/slideLayout99.xml"/><Relationship Id="rId43" Type="http://schemas.openxmlformats.org/officeDocument/2006/relationships/slideLayout" Target="../slideLayouts/slideLayout54.xml"/><Relationship Id="rId87" Type="http://schemas.openxmlformats.org/officeDocument/2006/relationships/slideLayout" Target="../slideLayouts/slideLayout98.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89" Type="http://schemas.openxmlformats.org/officeDocument/2006/relationships/slideLayout" Target="../slideLayouts/slideLayout100.xml"/><Relationship Id="rId80" Type="http://schemas.openxmlformats.org/officeDocument/2006/relationships/slideLayout" Target="../slideLayouts/slideLayout91.xml"/><Relationship Id="rId82" Type="http://schemas.openxmlformats.org/officeDocument/2006/relationships/slideLayout" Target="../slideLayouts/slideLayout93.xml"/><Relationship Id="rId81" Type="http://schemas.openxmlformats.org/officeDocument/2006/relationships/slideLayout" Target="../slideLayouts/slideLayout9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73" Type="http://schemas.openxmlformats.org/officeDocument/2006/relationships/slideLayout" Target="../slideLayouts/slideLayout84.xml"/><Relationship Id="rId72" Type="http://schemas.openxmlformats.org/officeDocument/2006/relationships/slideLayout" Target="../slideLayouts/slideLayout83.xml"/><Relationship Id="rId31" Type="http://schemas.openxmlformats.org/officeDocument/2006/relationships/slideLayout" Target="../slideLayouts/slideLayout42.xml"/><Relationship Id="rId75" Type="http://schemas.openxmlformats.org/officeDocument/2006/relationships/slideLayout" Target="../slideLayouts/slideLayout86.xml"/><Relationship Id="rId30" Type="http://schemas.openxmlformats.org/officeDocument/2006/relationships/slideLayout" Target="../slideLayouts/slideLayout41.xml"/><Relationship Id="rId74" Type="http://schemas.openxmlformats.org/officeDocument/2006/relationships/slideLayout" Target="../slideLayouts/slideLayout85.xml"/><Relationship Id="rId33" Type="http://schemas.openxmlformats.org/officeDocument/2006/relationships/slideLayout" Target="../slideLayouts/slideLayout44.xml"/><Relationship Id="rId77" Type="http://schemas.openxmlformats.org/officeDocument/2006/relationships/slideLayout" Target="../slideLayouts/slideLayout88.xml"/><Relationship Id="rId32" Type="http://schemas.openxmlformats.org/officeDocument/2006/relationships/slideLayout" Target="../slideLayouts/slideLayout43.xml"/><Relationship Id="rId76" Type="http://schemas.openxmlformats.org/officeDocument/2006/relationships/slideLayout" Target="../slideLayouts/slideLayout87.xml"/><Relationship Id="rId35" Type="http://schemas.openxmlformats.org/officeDocument/2006/relationships/slideLayout" Target="../slideLayouts/slideLayout46.xml"/><Relationship Id="rId79" Type="http://schemas.openxmlformats.org/officeDocument/2006/relationships/slideLayout" Target="../slideLayouts/slideLayout90.xml"/><Relationship Id="rId34" Type="http://schemas.openxmlformats.org/officeDocument/2006/relationships/slideLayout" Target="../slideLayouts/slideLayout45.xml"/><Relationship Id="rId78" Type="http://schemas.openxmlformats.org/officeDocument/2006/relationships/slideLayout" Target="../slideLayouts/slideLayout89.xml"/><Relationship Id="rId71" Type="http://schemas.openxmlformats.org/officeDocument/2006/relationships/slideLayout" Target="../slideLayouts/slideLayout82.xml"/><Relationship Id="rId70" Type="http://schemas.openxmlformats.org/officeDocument/2006/relationships/slideLayout" Target="../slideLayouts/slideLayout81.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62" Type="http://schemas.openxmlformats.org/officeDocument/2006/relationships/slideLayout" Target="../slideLayouts/slideLayout73.xml"/><Relationship Id="rId61" Type="http://schemas.openxmlformats.org/officeDocument/2006/relationships/slideLayout" Target="../slideLayouts/slideLayout72.xml"/><Relationship Id="rId20" Type="http://schemas.openxmlformats.org/officeDocument/2006/relationships/slideLayout" Target="../slideLayouts/slideLayout31.xml"/><Relationship Id="rId64" Type="http://schemas.openxmlformats.org/officeDocument/2006/relationships/slideLayout" Target="../slideLayouts/slideLayout75.xml"/><Relationship Id="rId63" Type="http://schemas.openxmlformats.org/officeDocument/2006/relationships/slideLayout" Target="../slideLayouts/slideLayout74.xml"/><Relationship Id="rId22" Type="http://schemas.openxmlformats.org/officeDocument/2006/relationships/slideLayout" Target="../slideLayouts/slideLayout33.xml"/><Relationship Id="rId66" Type="http://schemas.openxmlformats.org/officeDocument/2006/relationships/slideLayout" Target="../slideLayouts/slideLayout77.xml"/><Relationship Id="rId21" Type="http://schemas.openxmlformats.org/officeDocument/2006/relationships/slideLayout" Target="../slideLayouts/slideLayout32.xml"/><Relationship Id="rId65" Type="http://schemas.openxmlformats.org/officeDocument/2006/relationships/slideLayout" Target="../slideLayouts/slideLayout76.xml"/><Relationship Id="rId24" Type="http://schemas.openxmlformats.org/officeDocument/2006/relationships/slideLayout" Target="../slideLayouts/slideLayout35.xml"/><Relationship Id="rId68" Type="http://schemas.openxmlformats.org/officeDocument/2006/relationships/slideLayout" Target="../slideLayouts/slideLayout79.xml"/><Relationship Id="rId23" Type="http://schemas.openxmlformats.org/officeDocument/2006/relationships/slideLayout" Target="../slideLayouts/slideLayout34.xml"/><Relationship Id="rId67" Type="http://schemas.openxmlformats.org/officeDocument/2006/relationships/slideLayout" Target="../slideLayouts/slideLayout78.xml"/><Relationship Id="rId60" Type="http://schemas.openxmlformats.org/officeDocument/2006/relationships/slideLayout" Target="../slideLayouts/slideLayout71.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69" Type="http://schemas.openxmlformats.org/officeDocument/2006/relationships/slideLayout" Target="../slideLayouts/slideLayout8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55" Type="http://schemas.openxmlformats.org/officeDocument/2006/relationships/slideLayout" Target="../slideLayouts/slideLayout66.xml"/><Relationship Id="rId10" Type="http://schemas.openxmlformats.org/officeDocument/2006/relationships/slideLayout" Target="../slideLayouts/slideLayout21.xml"/><Relationship Id="rId54" Type="http://schemas.openxmlformats.org/officeDocument/2006/relationships/slideLayout" Target="../slideLayouts/slideLayout65.xml"/><Relationship Id="rId13" Type="http://schemas.openxmlformats.org/officeDocument/2006/relationships/slideLayout" Target="../slideLayouts/slideLayout24.xml"/><Relationship Id="rId57" Type="http://schemas.openxmlformats.org/officeDocument/2006/relationships/slideLayout" Target="../slideLayouts/slideLayout68.xml"/><Relationship Id="rId12" Type="http://schemas.openxmlformats.org/officeDocument/2006/relationships/slideLayout" Target="../slideLayouts/slideLayout23.xml"/><Relationship Id="rId56" Type="http://schemas.openxmlformats.org/officeDocument/2006/relationships/slideLayout" Target="../slideLayouts/slideLayout67.xml"/><Relationship Id="rId91" Type="http://schemas.openxmlformats.org/officeDocument/2006/relationships/theme" Target="../theme/theme1.xml"/><Relationship Id="rId90" Type="http://schemas.openxmlformats.org/officeDocument/2006/relationships/slideLayout" Target="../slideLayouts/slideLayout101.xml"/><Relationship Id="rId15" Type="http://schemas.openxmlformats.org/officeDocument/2006/relationships/slideLayout" Target="../slideLayouts/slideLayout26.xml"/><Relationship Id="rId59" Type="http://schemas.openxmlformats.org/officeDocument/2006/relationships/slideLayout" Target="../slideLayouts/slideLayout70.xml"/><Relationship Id="rId14" Type="http://schemas.openxmlformats.org/officeDocument/2006/relationships/slideLayout" Target="../slideLayouts/slideLayout25.xml"/><Relationship Id="rId58" Type="http://schemas.openxmlformats.org/officeDocument/2006/relationships/slideLayout" Target="../slideLayouts/slideLayout6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85750" y="285750"/>
            <a:ext cx="8572500" cy="422492"/>
          </a:xfrm>
          <a:prstGeom prst="rect">
            <a:avLst/>
          </a:prstGeom>
          <a:noFill/>
          <a:ln>
            <a:noFill/>
          </a:ln>
        </p:spPr>
        <p:txBody>
          <a:bodyPr anchorCtr="0" anchor="ctr" bIns="34275" lIns="0" spcFirstLastPara="1" rIns="68575" wrap="square" tIns="34275">
            <a:normAutofit/>
          </a:bodyPr>
          <a:lstStyle>
            <a:lvl1pPr lvl="0" marR="0" rtl="0" algn="l">
              <a:lnSpc>
                <a:spcPct val="118750"/>
              </a:lnSpc>
              <a:spcBef>
                <a:spcPts val="0"/>
              </a:spcBef>
              <a:spcAft>
                <a:spcPts val="0"/>
              </a:spcAft>
              <a:buClr>
                <a:schemeClr val="dk1"/>
              </a:buClr>
              <a:buSzPts val="2400"/>
              <a:buFont typeface="Arial"/>
              <a:buNone/>
              <a:defRPr b="0" i="0" sz="2400" u="none" cap="none" strike="noStrike">
                <a:solidFill>
                  <a:schemeClr val="dk1"/>
                </a:solidFill>
                <a:latin typeface="NTR"/>
                <a:ea typeface="NTR"/>
                <a:cs typeface="NTR"/>
                <a:sym typeface="NTR"/>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285750" y="1767689"/>
            <a:ext cx="8572500" cy="2865032"/>
          </a:xfrm>
          <a:prstGeom prst="rect">
            <a:avLst/>
          </a:prstGeom>
          <a:noFill/>
          <a:ln>
            <a:noFill/>
          </a:ln>
        </p:spPr>
        <p:txBody>
          <a:bodyPr anchorCtr="0" anchor="t" bIns="34275" lIns="0" spcFirstLastPara="1" rIns="68575" wrap="square" tIns="34275">
            <a:normAutofit/>
          </a:bodyPr>
          <a:lstStyle>
            <a:lvl1pPr indent="-304800" lvl="0" marL="457200" marR="0" rtl="0" algn="l">
              <a:lnSpc>
                <a:spcPct val="125000"/>
              </a:lnSpc>
              <a:spcBef>
                <a:spcPts val="800"/>
              </a:spcBef>
              <a:spcAft>
                <a:spcPts val="0"/>
              </a:spcAft>
              <a:buClr>
                <a:schemeClr val="dk1"/>
              </a:buClr>
              <a:buSzPts val="1200"/>
              <a:buFont typeface="Arial"/>
              <a:buChar char="•"/>
              <a:defRPr b="0" i="0" sz="1200" u="none" cap="none" strike="noStrike">
                <a:solidFill>
                  <a:schemeClr val="dk1"/>
                </a:solidFill>
                <a:latin typeface="NTR"/>
                <a:ea typeface="NTR"/>
                <a:cs typeface="NTR"/>
                <a:sym typeface="NTR"/>
              </a:defRPr>
            </a:lvl1pPr>
            <a:lvl2pPr indent="-298450" lvl="1" marL="914400" marR="0" rtl="0" algn="l">
              <a:lnSpc>
                <a:spcPct val="142857"/>
              </a:lnSpc>
              <a:spcBef>
                <a:spcPts val="400"/>
              </a:spcBef>
              <a:spcAft>
                <a:spcPts val="0"/>
              </a:spcAft>
              <a:buClr>
                <a:schemeClr val="dk1"/>
              </a:buClr>
              <a:buSzPts val="1100"/>
              <a:buFont typeface="Arial"/>
              <a:buChar char="•"/>
              <a:defRPr b="0" i="0" sz="1100" u="none" cap="none" strike="noStrike">
                <a:solidFill>
                  <a:schemeClr val="dk1"/>
                </a:solidFill>
                <a:latin typeface="NTR"/>
                <a:ea typeface="NTR"/>
                <a:cs typeface="NTR"/>
                <a:sym typeface="NTR"/>
              </a:defRPr>
            </a:lvl2pPr>
            <a:lvl3pPr indent="-285750" lvl="2" marL="1371600" marR="0" rtl="0" algn="l">
              <a:lnSpc>
                <a:spcPct val="166666"/>
              </a:lnSpc>
              <a:spcBef>
                <a:spcPts val="400"/>
              </a:spcBef>
              <a:spcAft>
                <a:spcPts val="0"/>
              </a:spcAft>
              <a:buClr>
                <a:schemeClr val="dk1"/>
              </a:buClr>
              <a:buSzPts val="900"/>
              <a:buFont typeface="Arial"/>
              <a:buChar char="•"/>
              <a:defRPr b="0" i="0" sz="900" u="none" cap="none" strike="noStrike">
                <a:solidFill>
                  <a:schemeClr val="dk1"/>
                </a:solidFill>
                <a:latin typeface="NTR"/>
                <a:ea typeface="NTR"/>
                <a:cs typeface="NTR"/>
                <a:sym typeface="NTR"/>
              </a:defRPr>
            </a:lvl3pPr>
            <a:lvl4pPr indent="-304800" lvl="3" marL="1828800" marR="0" rtl="0" algn="l">
              <a:lnSpc>
                <a:spcPct val="125000"/>
              </a:lnSpc>
              <a:spcBef>
                <a:spcPts val="400"/>
              </a:spcBef>
              <a:spcAft>
                <a:spcPts val="0"/>
              </a:spcAft>
              <a:buClr>
                <a:schemeClr val="dk1"/>
              </a:buClr>
              <a:buSzPts val="1200"/>
              <a:buFont typeface="Arial"/>
              <a:buChar char="•"/>
              <a:defRPr b="0" i="0" sz="1200" u="none" cap="none" strike="noStrike">
                <a:solidFill>
                  <a:schemeClr val="dk1"/>
                </a:solidFill>
                <a:latin typeface="NTR"/>
                <a:ea typeface="NTR"/>
                <a:cs typeface="NTR"/>
                <a:sym typeface="NTR"/>
              </a:defRPr>
            </a:lvl4pPr>
            <a:lvl5pPr indent="-304800" lvl="4" marL="2286000" marR="0" rtl="0" algn="l">
              <a:lnSpc>
                <a:spcPct val="125000"/>
              </a:lnSpc>
              <a:spcBef>
                <a:spcPts val="400"/>
              </a:spcBef>
              <a:spcAft>
                <a:spcPts val="0"/>
              </a:spcAft>
              <a:buClr>
                <a:schemeClr val="dk1"/>
              </a:buClr>
              <a:buSzPts val="1200"/>
              <a:buFont typeface="Arial"/>
              <a:buChar char="•"/>
              <a:defRPr b="0" i="0" sz="1200" u="none" cap="none" strike="noStrike">
                <a:solidFill>
                  <a:schemeClr val="dk1"/>
                </a:solidFill>
                <a:latin typeface="NTR"/>
                <a:ea typeface="NTR"/>
                <a:cs typeface="NTR"/>
                <a:sym typeface="NTR"/>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2" type="sldNum"/>
          </p:nvPr>
        </p:nvSpPr>
        <p:spPr>
          <a:xfrm>
            <a:off x="6800850" y="4767263"/>
            <a:ext cx="2057400" cy="273844"/>
          </a:xfrm>
          <a:prstGeom prst="rect">
            <a:avLst/>
          </a:prstGeom>
          <a:noFill/>
          <a:ln>
            <a:noFill/>
          </a:ln>
        </p:spPr>
        <p:txBody>
          <a:bodyPr anchorCtr="0" anchor="ctr" bIns="34275" lIns="0" spcFirstLastPara="1" rIns="0" wrap="square" tIns="34275">
            <a:noAutofit/>
          </a:bodyPr>
          <a:lstStyle>
            <a:lvl1pPr indent="0" lvl="0" marL="0" marR="0" rtl="0" algn="r">
              <a:lnSpc>
                <a:spcPct val="110000"/>
              </a:lnSpc>
              <a:spcBef>
                <a:spcPts val="0"/>
              </a:spcBef>
              <a:spcAft>
                <a:spcPts val="0"/>
              </a:spcAft>
              <a:buClr>
                <a:srgbClr val="888888"/>
              </a:buClr>
              <a:buSzPts val="800"/>
              <a:buFont typeface="NTR"/>
              <a:buNone/>
              <a:defRPr b="0" i="0" sz="800" u="none" cap="none" strike="noStrike">
                <a:solidFill>
                  <a:srgbClr val="888888"/>
                </a:solidFill>
                <a:latin typeface="NTR"/>
                <a:ea typeface="NTR"/>
                <a:cs typeface="NTR"/>
                <a:sym typeface="NTR"/>
              </a:defRPr>
            </a:lvl1pPr>
            <a:lvl2pPr indent="0" lvl="1" marL="0" marR="0" rtl="0" algn="r">
              <a:lnSpc>
                <a:spcPct val="110000"/>
              </a:lnSpc>
              <a:spcBef>
                <a:spcPts val="0"/>
              </a:spcBef>
              <a:spcAft>
                <a:spcPts val="0"/>
              </a:spcAft>
              <a:buClr>
                <a:srgbClr val="888888"/>
              </a:buClr>
              <a:buSzPts val="800"/>
              <a:buFont typeface="NTR"/>
              <a:buNone/>
              <a:defRPr b="0" i="0" sz="800" u="none" cap="none" strike="noStrike">
                <a:solidFill>
                  <a:srgbClr val="888888"/>
                </a:solidFill>
                <a:latin typeface="NTR"/>
                <a:ea typeface="NTR"/>
                <a:cs typeface="NTR"/>
                <a:sym typeface="NTR"/>
              </a:defRPr>
            </a:lvl2pPr>
            <a:lvl3pPr indent="0" lvl="2" marL="0" marR="0" rtl="0" algn="r">
              <a:lnSpc>
                <a:spcPct val="110000"/>
              </a:lnSpc>
              <a:spcBef>
                <a:spcPts val="0"/>
              </a:spcBef>
              <a:spcAft>
                <a:spcPts val="0"/>
              </a:spcAft>
              <a:buClr>
                <a:srgbClr val="888888"/>
              </a:buClr>
              <a:buSzPts val="800"/>
              <a:buFont typeface="NTR"/>
              <a:buNone/>
              <a:defRPr b="0" i="0" sz="800" u="none" cap="none" strike="noStrike">
                <a:solidFill>
                  <a:srgbClr val="888888"/>
                </a:solidFill>
                <a:latin typeface="NTR"/>
                <a:ea typeface="NTR"/>
                <a:cs typeface="NTR"/>
                <a:sym typeface="NTR"/>
              </a:defRPr>
            </a:lvl3pPr>
            <a:lvl4pPr indent="0" lvl="3" marL="0" marR="0" rtl="0" algn="r">
              <a:lnSpc>
                <a:spcPct val="110000"/>
              </a:lnSpc>
              <a:spcBef>
                <a:spcPts val="0"/>
              </a:spcBef>
              <a:spcAft>
                <a:spcPts val="0"/>
              </a:spcAft>
              <a:buClr>
                <a:srgbClr val="888888"/>
              </a:buClr>
              <a:buSzPts val="800"/>
              <a:buFont typeface="NTR"/>
              <a:buNone/>
              <a:defRPr b="0" i="0" sz="800" u="none" cap="none" strike="noStrike">
                <a:solidFill>
                  <a:srgbClr val="888888"/>
                </a:solidFill>
                <a:latin typeface="NTR"/>
                <a:ea typeface="NTR"/>
                <a:cs typeface="NTR"/>
                <a:sym typeface="NTR"/>
              </a:defRPr>
            </a:lvl4pPr>
            <a:lvl5pPr indent="0" lvl="4" marL="0" marR="0" rtl="0" algn="r">
              <a:lnSpc>
                <a:spcPct val="110000"/>
              </a:lnSpc>
              <a:spcBef>
                <a:spcPts val="0"/>
              </a:spcBef>
              <a:spcAft>
                <a:spcPts val="0"/>
              </a:spcAft>
              <a:buClr>
                <a:srgbClr val="888888"/>
              </a:buClr>
              <a:buSzPts val="800"/>
              <a:buFont typeface="NTR"/>
              <a:buNone/>
              <a:defRPr b="0" i="0" sz="800" u="none" cap="none" strike="noStrike">
                <a:solidFill>
                  <a:srgbClr val="888888"/>
                </a:solidFill>
                <a:latin typeface="NTR"/>
                <a:ea typeface="NTR"/>
                <a:cs typeface="NTR"/>
                <a:sym typeface="NTR"/>
              </a:defRPr>
            </a:lvl5pPr>
            <a:lvl6pPr indent="0" lvl="5" marL="0" marR="0" rtl="0" algn="r">
              <a:lnSpc>
                <a:spcPct val="110000"/>
              </a:lnSpc>
              <a:spcBef>
                <a:spcPts val="0"/>
              </a:spcBef>
              <a:spcAft>
                <a:spcPts val="0"/>
              </a:spcAft>
              <a:buClr>
                <a:srgbClr val="888888"/>
              </a:buClr>
              <a:buSzPts val="800"/>
              <a:buFont typeface="NTR"/>
              <a:buNone/>
              <a:defRPr b="0" i="0" sz="800" u="none" cap="none" strike="noStrike">
                <a:solidFill>
                  <a:srgbClr val="888888"/>
                </a:solidFill>
                <a:latin typeface="NTR"/>
                <a:ea typeface="NTR"/>
                <a:cs typeface="NTR"/>
                <a:sym typeface="NTR"/>
              </a:defRPr>
            </a:lvl6pPr>
            <a:lvl7pPr indent="0" lvl="6" marL="0" marR="0" rtl="0" algn="r">
              <a:lnSpc>
                <a:spcPct val="110000"/>
              </a:lnSpc>
              <a:spcBef>
                <a:spcPts val="0"/>
              </a:spcBef>
              <a:spcAft>
                <a:spcPts val="0"/>
              </a:spcAft>
              <a:buClr>
                <a:srgbClr val="888888"/>
              </a:buClr>
              <a:buSzPts val="800"/>
              <a:buFont typeface="NTR"/>
              <a:buNone/>
              <a:defRPr b="0" i="0" sz="800" u="none" cap="none" strike="noStrike">
                <a:solidFill>
                  <a:srgbClr val="888888"/>
                </a:solidFill>
                <a:latin typeface="NTR"/>
                <a:ea typeface="NTR"/>
                <a:cs typeface="NTR"/>
                <a:sym typeface="NTR"/>
              </a:defRPr>
            </a:lvl7pPr>
            <a:lvl8pPr indent="0" lvl="7" marL="0" marR="0" rtl="0" algn="r">
              <a:lnSpc>
                <a:spcPct val="110000"/>
              </a:lnSpc>
              <a:spcBef>
                <a:spcPts val="0"/>
              </a:spcBef>
              <a:spcAft>
                <a:spcPts val="0"/>
              </a:spcAft>
              <a:buClr>
                <a:srgbClr val="888888"/>
              </a:buClr>
              <a:buSzPts val="800"/>
              <a:buFont typeface="NTR"/>
              <a:buNone/>
              <a:defRPr b="0" i="0" sz="800" u="none" cap="none" strike="noStrike">
                <a:solidFill>
                  <a:srgbClr val="888888"/>
                </a:solidFill>
                <a:latin typeface="NTR"/>
                <a:ea typeface="NTR"/>
                <a:cs typeface="NTR"/>
                <a:sym typeface="NTR"/>
              </a:defRPr>
            </a:lvl8pPr>
            <a:lvl9pPr indent="0" lvl="8" marL="0" marR="0" rtl="0" algn="r">
              <a:lnSpc>
                <a:spcPct val="110000"/>
              </a:lnSpc>
              <a:spcBef>
                <a:spcPts val="0"/>
              </a:spcBef>
              <a:spcAft>
                <a:spcPts val="0"/>
              </a:spcAft>
              <a:buClr>
                <a:srgbClr val="888888"/>
              </a:buClr>
              <a:buSzPts val="800"/>
              <a:buFont typeface="NTR"/>
              <a:buNone/>
              <a:defRPr b="0" i="0" sz="800" u="none" cap="none" strike="noStrike">
                <a:solidFill>
                  <a:srgbClr val="888888"/>
                </a:solidFill>
                <a:latin typeface="NTR"/>
                <a:ea typeface="NTR"/>
                <a:cs typeface="NTR"/>
                <a:sym typeface="NT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80">
          <p15:clr>
            <a:srgbClr val="F26B43"/>
          </p15:clr>
        </p15:guide>
        <p15:guide id="2" pos="180">
          <p15:clr>
            <a:srgbClr val="F26B43"/>
          </p15:clr>
        </p15:guide>
        <p15:guide id="3" pos="5580">
          <p15:clr>
            <a:srgbClr val="F26B43"/>
          </p15:clr>
        </p15:guide>
        <p15:guide id="4" orient="horz" pos="3060">
          <p15:clr>
            <a:srgbClr val="F26B43"/>
          </p15:clr>
        </p15:guide>
        <p15:guide id="5" pos="2880">
          <p15:clr>
            <a:srgbClr val="F26B43"/>
          </p15:clr>
        </p15:guide>
        <p15:guide id="6" pos="4230">
          <p15:clr>
            <a:srgbClr val="F26B43"/>
          </p15:clr>
        </p15:guide>
        <p15:guide id="7" pos="1530">
          <p15:clr>
            <a:srgbClr val="F26B43"/>
          </p15:clr>
        </p15:guide>
        <p15:guide id="8" orient="horz" pos="16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0.xml"/><Relationship Id="rId3" Type="http://schemas.openxmlformats.org/officeDocument/2006/relationships/hyperlink" Target="https://chat.openai.com/g/g-jE4GbkhH9-expediai" TargetMode="External"/><Relationship Id="rId4" Type="http://schemas.openxmlformats.org/officeDocument/2006/relationships/hyperlink" Target="https://chat.openai.com/g/g-jE4GbkhH9-expediai" TargetMode="External"/><Relationship Id="rId5" Type="http://schemas.openxmlformats.org/officeDocument/2006/relationships/image" Target="../media/image47.png"/><Relationship Id="rId6"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xml"/><Relationship Id="rId3" Type="http://schemas.openxmlformats.org/officeDocument/2006/relationships/hyperlink" Target="https://www.visionofhumanity.org/maps/#/" TargetMode="External"/><Relationship Id="rId4" Type="http://schemas.openxmlformats.org/officeDocument/2006/relationships/hyperlink" Target="https://www.visionofhumanity.org/maps/#/" TargetMode="External"/><Relationship Id="rId9" Type="http://schemas.openxmlformats.org/officeDocument/2006/relationships/hyperlink" Target="https://passport.govmu.org/passport/?page_id=605" TargetMode="External"/><Relationship Id="rId5" Type="http://schemas.openxmlformats.org/officeDocument/2006/relationships/hyperlink" Target="https://www.wipo.int/edocs/pubdocs/en/wipo-pub-2000-2022-en-main-report-global-innovation-index-2022-15th-edition.pdf" TargetMode="External"/><Relationship Id="rId6" Type="http://schemas.openxmlformats.org/officeDocument/2006/relationships/hyperlink" Target="https://www.wipo.int/edocs/pubdocs/en/wipo-pub-2000-2022-en-main-report-global-innovation-index-2022-15th-edition.pdf" TargetMode="External"/><Relationship Id="rId7" Type="http://schemas.openxmlformats.org/officeDocument/2006/relationships/hyperlink" Target="https://www.passportindex.org/?country=mu" TargetMode="External"/><Relationship Id="rId8" Type="http://schemas.openxmlformats.org/officeDocument/2006/relationships/hyperlink" Target="https://www.passportindex.org/?country=mu" TargetMode="External"/><Relationship Id="rId30" Type="http://schemas.openxmlformats.org/officeDocument/2006/relationships/image" Target="../media/image45.png"/><Relationship Id="rId20" Type="http://schemas.openxmlformats.org/officeDocument/2006/relationships/hyperlink" Target="https://www.worldbank.org/en/country/mauritius/overview" TargetMode="External"/><Relationship Id="rId22" Type="http://schemas.openxmlformats.org/officeDocument/2006/relationships/hyperlink" Target="https://www.wipo.int/global_innovation_index/en/2022/index.html" TargetMode="External"/><Relationship Id="rId21" Type="http://schemas.openxmlformats.org/officeDocument/2006/relationships/hyperlink" Target="https://www.wipo.int/global_innovation_index/en/2022/index.html" TargetMode="External"/><Relationship Id="rId24" Type="http://schemas.openxmlformats.org/officeDocument/2006/relationships/hyperlink" Target="https://www.statista.com/outlook/co/digital-connectivity-indicators/mauritius#server-security" TargetMode="External"/><Relationship Id="rId23" Type="http://schemas.openxmlformats.org/officeDocument/2006/relationships/hyperlink" Target="https://www.statista.com/outlook/co/digital-connectivity-indicators/mauritius#server-security" TargetMode="External"/><Relationship Id="rId26" Type="http://schemas.openxmlformats.org/officeDocument/2006/relationships/hyperlink" Target="https://www3.weforum.org/docs/WEF_Travel_Tourism_Development_2021.pdf" TargetMode="External"/><Relationship Id="rId25" Type="http://schemas.openxmlformats.org/officeDocument/2006/relationships/hyperlink" Target="https://www3.weforum.org/docs/WEF_Travel_Tourism_Development_2021.pdf" TargetMode="External"/><Relationship Id="rId28" Type="http://schemas.openxmlformats.org/officeDocument/2006/relationships/hyperlink" Target="https://taxsummaries.pwc.com/mauritius?topicTypeId=acb0dfca-7ffb-4322-9fd9-f9f8521a016c" TargetMode="External"/><Relationship Id="rId27" Type="http://schemas.openxmlformats.org/officeDocument/2006/relationships/hyperlink" Target="https://taxsummaries.pwc.com/mauritius?topicTypeId=acb0dfca-7ffb-4322-9fd9-f9f8521a016c" TargetMode="External"/><Relationship Id="rId29" Type="http://schemas.openxmlformats.org/officeDocument/2006/relationships/hyperlink" Target="https://bti-project.org/en/reports/country-report/MUS" TargetMode="External"/><Relationship Id="rId11" Type="http://schemas.openxmlformats.org/officeDocument/2006/relationships/hyperlink" Target="https://www.ivisa.com/mauritius/blog/mauritius-visa-policy" TargetMode="External"/><Relationship Id="rId10" Type="http://schemas.openxmlformats.org/officeDocument/2006/relationships/hyperlink" Target="https://passport.govmu.org/passport/?page_id=605" TargetMode="External"/><Relationship Id="rId13" Type="http://schemas.openxmlformats.org/officeDocument/2006/relationships/hyperlink" Target="https://www.imf.org/external/datamapper/profile/MUS/WEO" TargetMode="External"/><Relationship Id="rId12" Type="http://schemas.openxmlformats.org/officeDocument/2006/relationships/hyperlink" Target="https://www.ivisa.com/mauritius/blog/mauritius-visa-policy" TargetMode="External"/><Relationship Id="rId15" Type="http://schemas.openxmlformats.org/officeDocument/2006/relationships/hyperlink" Target="https://edbmauritius.org/real-estate-hospitality" TargetMode="External"/><Relationship Id="rId14" Type="http://schemas.openxmlformats.org/officeDocument/2006/relationships/hyperlink" Target="https://www.imf.org/external/datamapper/profile/MUS/WEO" TargetMode="External"/><Relationship Id="rId17" Type="http://schemas.openxmlformats.org/officeDocument/2006/relationships/hyperlink" Target="https://statsmauritius.govmu.org/Pages/Censuses%20and%20Surveys/Census/2022_Population_census_Main_results.aspx" TargetMode="External"/><Relationship Id="rId16" Type="http://schemas.openxmlformats.org/officeDocument/2006/relationships/hyperlink" Target="https://edbmauritius.org/real-estate-hospitality" TargetMode="External"/><Relationship Id="rId19" Type="http://schemas.openxmlformats.org/officeDocument/2006/relationships/hyperlink" Target="https://www.worldbank.org/en/country/mauritius/overview" TargetMode="External"/><Relationship Id="rId18" Type="http://schemas.openxmlformats.org/officeDocument/2006/relationships/hyperlink" Target="https://statsmauritius.govmu.org/Pages/Censuses%20and%20Surveys/Census/2022_Population_census_Main_results.asp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41.png"/><Relationship Id="rId7"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xml"/><Relationship Id="rId3" Type="http://schemas.openxmlformats.org/officeDocument/2006/relationships/image" Target="../media/image48.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37.png"/><Relationship Id="rId7"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104"/>
          <p:cNvSpPr txBox="1"/>
          <p:nvPr>
            <p:ph idx="1" type="body"/>
          </p:nvPr>
        </p:nvSpPr>
        <p:spPr>
          <a:xfrm>
            <a:off x="285750" y="1031248"/>
            <a:ext cx="8572500" cy="1540500"/>
          </a:xfrm>
          <a:prstGeom prst="rect">
            <a:avLst/>
          </a:prstGeom>
          <a:noFill/>
          <a:ln>
            <a:noFill/>
          </a:ln>
        </p:spPr>
        <p:txBody>
          <a:bodyPr anchorCtr="0" anchor="t" bIns="34275" lIns="0" spcFirstLastPara="1" rIns="68575" wrap="square" tIns="34275">
            <a:noAutofit/>
          </a:bodyPr>
          <a:lstStyle/>
          <a:p>
            <a:pPr indent="0" lvl="0" marL="0" marR="0" rtl="0" algn="l">
              <a:lnSpc>
                <a:spcPct val="100000"/>
              </a:lnSpc>
              <a:spcBef>
                <a:spcPts val="0"/>
              </a:spcBef>
              <a:spcAft>
                <a:spcPts val="0"/>
              </a:spcAft>
              <a:buClr>
                <a:schemeClr val="lt1"/>
              </a:buClr>
              <a:buSzPts val="5000"/>
              <a:buFont typeface="NTR"/>
              <a:buNone/>
            </a:pPr>
            <a:r>
              <a:rPr b="1" lang="en"/>
              <a:t>2017 - 2023 Expedia Strategic Outlook</a:t>
            </a:r>
            <a:endParaRPr b="1"/>
          </a:p>
          <a:p>
            <a:pPr indent="0" lvl="0" marL="0" marR="0" rtl="0" algn="l">
              <a:lnSpc>
                <a:spcPct val="100000"/>
              </a:lnSpc>
              <a:spcBef>
                <a:spcPts val="0"/>
              </a:spcBef>
              <a:spcAft>
                <a:spcPts val="0"/>
              </a:spcAft>
              <a:buClr>
                <a:schemeClr val="lt1"/>
              </a:buClr>
              <a:buSzPts val="5000"/>
              <a:buFont typeface="NTR"/>
              <a:buNone/>
            </a:pPr>
            <a:r>
              <a:t/>
            </a:r>
            <a:endParaRPr b="1"/>
          </a:p>
        </p:txBody>
      </p:sp>
      <p:sp>
        <p:nvSpPr>
          <p:cNvPr id="1111" name="Google Shape;1111;p104"/>
          <p:cNvSpPr txBox="1"/>
          <p:nvPr>
            <p:ph idx="2" type="body"/>
          </p:nvPr>
        </p:nvSpPr>
        <p:spPr>
          <a:xfrm>
            <a:off x="238300" y="2730544"/>
            <a:ext cx="6400800" cy="1142400"/>
          </a:xfrm>
          <a:prstGeom prst="rect">
            <a:avLst/>
          </a:prstGeom>
          <a:noFill/>
          <a:ln>
            <a:noFill/>
          </a:ln>
        </p:spPr>
        <p:txBody>
          <a:bodyPr anchorCtr="0" anchor="t" bIns="34275" lIns="0" spcFirstLastPara="1" rIns="68575" wrap="square" tIns="34275">
            <a:noAutofit/>
          </a:bodyPr>
          <a:lstStyle/>
          <a:p>
            <a:pPr indent="0" lvl="0" marL="0" rtl="0" algn="l">
              <a:lnSpc>
                <a:spcPct val="125000"/>
              </a:lnSpc>
              <a:spcBef>
                <a:spcPts val="0"/>
              </a:spcBef>
              <a:spcAft>
                <a:spcPts val="0"/>
              </a:spcAft>
              <a:buClr>
                <a:schemeClr val="lt1"/>
              </a:buClr>
              <a:buSzPts val="1800"/>
              <a:buNone/>
            </a:pPr>
            <a:r>
              <a:rPr lang="en" sz="1500"/>
              <a:t>A future-oriented outlook and recommendations on Expedia’s future through market-oriented analysis, international expansion and considerations for effects of current global political and economic factors to the business. </a:t>
            </a:r>
            <a:endParaRPr sz="1500"/>
          </a:p>
          <a:p>
            <a:pPr indent="0" lvl="0" marL="0" rtl="0" algn="l">
              <a:lnSpc>
                <a:spcPct val="125000"/>
              </a:lnSpc>
              <a:spcBef>
                <a:spcPts val="0"/>
              </a:spcBef>
              <a:spcAft>
                <a:spcPts val="0"/>
              </a:spcAft>
              <a:buClr>
                <a:schemeClr val="lt1"/>
              </a:buClr>
              <a:buSzPts val="1800"/>
              <a:buNone/>
            </a:pPr>
            <a:r>
              <a:t/>
            </a:r>
            <a:endParaRPr sz="1500"/>
          </a:p>
          <a:p>
            <a:pPr indent="0" lvl="0" marL="0" rtl="0" algn="l">
              <a:lnSpc>
                <a:spcPct val="125000"/>
              </a:lnSpc>
              <a:spcBef>
                <a:spcPts val="0"/>
              </a:spcBef>
              <a:spcAft>
                <a:spcPts val="0"/>
              </a:spcAft>
              <a:buClr>
                <a:schemeClr val="lt1"/>
              </a:buClr>
              <a:buSzPts val="1800"/>
              <a:buNone/>
            </a:pPr>
            <a:r>
              <a:t/>
            </a:r>
            <a:endParaRPr sz="1500"/>
          </a:p>
        </p:txBody>
      </p:sp>
      <p:sp>
        <p:nvSpPr>
          <p:cNvPr id="1112" name="Google Shape;1112;p104"/>
          <p:cNvSpPr txBox="1"/>
          <p:nvPr>
            <p:ph idx="4" type="body"/>
          </p:nvPr>
        </p:nvSpPr>
        <p:spPr>
          <a:xfrm>
            <a:off x="285750" y="4686193"/>
            <a:ext cx="2171700" cy="417300"/>
          </a:xfrm>
          <a:prstGeom prst="rect">
            <a:avLst/>
          </a:prstGeom>
          <a:noFill/>
          <a:ln>
            <a:noFill/>
          </a:ln>
        </p:spPr>
        <p:txBody>
          <a:bodyPr anchorCtr="0" anchor="t" bIns="34275" lIns="0" spcFirstLastPara="1" rIns="68575" wrap="square" tIns="34275">
            <a:noAutofit/>
          </a:bodyPr>
          <a:lstStyle/>
          <a:p>
            <a:pPr indent="0" lvl="0" marL="0" rtl="0" algn="l">
              <a:lnSpc>
                <a:spcPct val="116666"/>
              </a:lnSpc>
              <a:spcBef>
                <a:spcPts val="0"/>
              </a:spcBef>
              <a:spcAft>
                <a:spcPts val="0"/>
              </a:spcAft>
              <a:buClr>
                <a:schemeClr val="lt1"/>
              </a:buClr>
              <a:buSzPts val="900"/>
              <a:buNone/>
            </a:pPr>
            <a:r>
              <a:rPr lang="en"/>
              <a:t>November 26, 2023</a:t>
            </a:r>
            <a:endParaRPr/>
          </a:p>
          <a:p>
            <a:pPr indent="0" lvl="0" marL="0" rtl="0" algn="l">
              <a:lnSpc>
                <a:spcPct val="116666"/>
              </a:lnSpc>
              <a:spcBef>
                <a:spcPts val="0"/>
              </a:spcBef>
              <a:spcAft>
                <a:spcPts val="0"/>
              </a:spcAft>
              <a:buClr>
                <a:schemeClr val="lt1"/>
              </a:buClr>
              <a:buSzPts val="900"/>
              <a:buNone/>
            </a:pPr>
            <a:r>
              <a:rPr lang="en"/>
              <a:t>Group: Data Alchemists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113"/>
          <p:cNvSpPr/>
          <p:nvPr/>
        </p:nvSpPr>
        <p:spPr>
          <a:xfrm>
            <a:off x="4655550" y="0"/>
            <a:ext cx="4488600" cy="5143500"/>
          </a:xfrm>
          <a:prstGeom prst="rect">
            <a:avLst/>
          </a:prstGeom>
          <a:solidFill>
            <a:srgbClr val="0202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TR"/>
              <a:ea typeface="NTR"/>
              <a:cs typeface="NTR"/>
              <a:sym typeface="NTR"/>
            </a:endParaRPr>
          </a:p>
        </p:txBody>
      </p:sp>
      <p:sp>
        <p:nvSpPr>
          <p:cNvPr id="1229" name="Google Shape;1229;p113"/>
          <p:cNvSpPr txBox="1"/>
          <p:nvPr>
            <p:ph idx="1" type="body"/>
          </p:nvPr>
        </p:nvSpPr>
        <p:spPr>
          <a:xfrm>
            <a:off x="367975" y="375025"/>
            <a:ext cx="4260300" cy="422400"/>
          </a:xfrm>
          <a:prstGeom prst="rect">
            <a:avLst/>
          </a:prstGeom>
        </p:spPr>
        <p:txBody>
          <a:bodyPr anchorCtr="0" anchor="t" bIns="34275" lIns="0" spcFirstLastPara="1" rIns="68575" wrap="square" tIns="34275">
            <a:noAutofit/>
          </a:bodyPr>
          <a:lstStyle/>
          <a:p>
            <a:pPr indent="0" lvl="0" marL="0" rtl="0" algn="l">
              <a:spcBef>
                <a:spcPts val="0"/>
              </a:spcBef>
              <a:spcAft>
                <a:spcPts val="0"/>
              </a:spcAft>
              <a:buNone/>
            </a:pPr>
            <a:r>
              <a:rPr b="1" lang="en">
                <a:solidFill>
                  <a:srgbClr val="000099"/>
                </a:solidFill>
              </a:rPr>
              <a:t>OVERALL LEARNINGS </a:t>
            </a:r>
            <a:endParaRPr b="1">
              <a:solidFill>
                <a:srgbClr val="000099"/>
              </a:solidFill>
            </a:endParaRPr>
          </a:p>
        </p:txBody>
      </p:sp>
      <p:sp>
        <p:nvSpPr>
          <p:cNvPr id="1230" name="Google Shape;1230;p113"/>
          <p:cNvSpPr txBox="1"/>
          <p:nvPr>
            <p:ph idx="4" type="body"/>
          </p:nvPr>
        </p:nvSpPr>
        <p:spPr>
          <a:xfrm>
            <a:off x="367975" y="985950"/>
            <a:ext cx="3951600" cy="3994200"/>
          </a:xfrm>
          <a:prstGeom prst="rect">
            <a:avLst/>
          </a:prstGeom>
        </p:spPr>
        <p:txBody>
          <a:bodyPr anchorCtr="0" anchor="t" bIns="34275" lIns="0" spcFirstLastPara="1" rIns="68575" wrap="square" tIns="34275">
            <a:noAutofit/>
          </a:bodyPr>
          <a:lstStyle/>
          <a:p>
            <a:pPr indent="0" lvl="0" marL="0" rtl="0" algn="l">
              <a:spcBef>
                <a:spcPts val="0"/>
              </a:spcBef>
              <a:spcAft>
                <a:spcPts val="0"/>
              </a:spcAft>
              <a:buClr>
                <a:schemeClr val="dk1"/>
              </a:buClr>
              <a:buSzPts val="1100"/>
              <a:buFont typeface="Arial"/>
              <a:buNone/>
            </a:pPr>
            <a:r>
              <a:rPr b="1" lang="en" sz="1300">
                <a:solidFill>
                  <a:srgbClr val="000099"/>
                </a:solidFill>
              </a:rPr>
              <a:t>Learning #1: The Impact of Promotions on Sales:</a:t>
            </a:r>
            <a:endParaRPr b="1" sz="1300">
              <a:solidFill>
                <a:srgbClr val="000099"/>
              </a:solidFill>
            </a:endParaRPr>
          </a:p>
          <a:p>
            <a:pPr indent="0" lvl="0" marL="0" rtl="0" algn="l">
              <a:spcBef>
                <a:spcPts val="0"/>
              </a:spcBef>
              <a:spcAft>
                <a:spcPts val="0"/>
              </a:spcAft>
              <a:buClr>
                <a:schemeClr val="dk1"/>
              </a:buClr>
              <a:buSzPts val="1100"/>
              <a:buFont typeface="Arial"/>
              <a:buNone/>
            </a:pPr>
            <a:r>
              <a:rPr lang="en" sz="1100"/>
              <a:t>Promo codes </a:t>
            </a:r>
            <a:r>
              <a:rPr i="1" lang="en" sz="1100"/>
              <a:t>significantly</a:t>
            </a:r>
            <a:r>
              <a:rPr lang="en" sz="1100"/>
              <a:t> boost Expedia sales, especially in 2018, showing the existence of customer price sensitivity and the necessity for strategic discounts for maximum returns. For Expedia, this indicates the potential for promotions to attract and retain customers.</a:t>
            </a:r>
            <a:br>
              <a:rPr lang="en" sz="1100"/>
            </a:br>
            <a:endParaRPr sz="1100"/>
          </a:p>
          <a:p>
            <a:pPr indent="0" lvl="0" marL="0" rtl="0" algn="l">
              <a:spcBef>
                <a:spcPts val="0"/>
              </a:spcBef>
              <a:spcAft>
                <a:spcPts val="0"/>
              </a:spcAft>
              <a:buClr>
                <a:schemeClr val="dk1"/>
              </a:buClr>
              <a:buSzPts val="1100"/>
              <a:buFont typeface="Arial"/>
              <a:buNone/>
            </a:pPr>
            <a:r>
              <a:rPr b="1" lang="en" sz="1300">
                <a:solidFill>
                  <a:srgbClr val="000099"/>
                </a:solidFill>
              </a:rPr>
              <a:t>Learning #2: The Rising Trend in Individual Bookings:</a:t>
            </a:r>
            <a:endParaRPr b="1" sz="1300">
              <a:solidFill>
                <a:srgbClr val="000099"/>
              </a:solidFill>
            </a:endParaRPr>
          </a:p>
          <a:p>
            <a:pPr indent="0" lvl="0" marL="0" rtl="0" algn="l">
              <a:spcBef>
                <a:spcPts val="0"/>
              </a:spcBef>
              <a:spcAft>
                <a:spcPts val="0"/>
              </a:spcAft>
              <a:buClr>
                <a:schemeClr val="dk1"/>
              </a:buClr>
              <a:buSzPts val="1100"/>
              <a:buFont typeface="Arial"/>
              <a:buNone/>
            </a:pPr>
            <a:r>
              <a:rPr lang="en" sz="1100"/>
              <a:t>We have witnessed a growth in individual bookings over corporate bookings to changing market dynamics, with solo and personalized travel gaining more traction towards 2018. There is an opportunity for Expedia to offer more tailored travel experiences.</a:t>
            </a:r>
            <a:endParaRPr sz="1100"/>
          </a:p>
          <a:p>
            <a:pPr indent="0" lvl="0" marL="0" rtl="0" algn="l">
              <a:spcBef>
                <a:spcPts val="0"/>
              </a:spcBef>
              <a:spcAft>
                <a:spcPts val="0"/>
              </a:spcAft>
              <a:buNone/>
            </a:pPr>
            <a:r>
              <a:t/>
            </a:r>
            <a:endParaRPr b="1" sz="1100"/>
          </a:p>
          <a:p>
            <a:pPr indent="0" lvl="0" marL="0" rtl="0" algn="l">
              <a:spcBef>
                <a:spcPts val="0"/>
              </a:spcBef>
              <a:spcAft>
                <a:spcPts val="0"/>
              </a:spcAft>
              <a:buNone/>
            </a:pPr>
            <a:r>
              <a:rPr b="1" lang="en" sz="1300">
                <a:solidFill>
                  <a:srgbClr val="000099"/>
                </a:solidFill>
              </a:rPr>
              <a:t>Learning #3: Clear Forecasted Growth in Package Sales:</a:t>
            </a:r>
            <a:endParaRPr b="1" sz="1300">
              <a:solidFill>
                <a:srgbClr val="000099"/>
              </a:solidFill>
            </a:endParaRPr>
          </a:p>
          <a:p>
            <a:pPr indent="0" lvl="0" marL="0" rtl="0" algn="l">
              <a:spcBef>
                <a:spcPts val="0"/>
              </a:spcBef>
              <a:spcAft>
                <a:spcPts val="0"/>
              </a:spcAft>
              <a:buClr>
                <a:schemeClr val="dk1"/>
              </a:buClr>
              <a:buSzPts val="1100"/>
              <a:buFont typeface="Arial"/>
              <a:buNone/>
            </a:pPr>
            <a:r>
              <a:rPr lang="en" sz="1100"/>
              <a:t>The positive </a:t>
            </a:r>
            <a:r>
              <a:rPr lang="en" sz="1100"/>
              <a:t>forecast</a:t>
            </a:r>
            <a:r>
              <a:rPr lang="en" sz="1100"/>
              <a:t> for sales in the ‘trips’ packages for individual customers signals market confidence. Expedia can leverage this trend by expanding its offerings and exploring new markets, while also being mindful of the risks associated with rapid expansion.</a:t>
            </a:r>
            <a:endParaRPr sz="1100"/>
          </a:p>
          <a:p>
            <a:pPr indent="0" lvl="0" marL="0" rtl="0" algn="l">
              <a:spcBef>
                <a:spcPts val="0"/>
              </a:spcBef>
              <a:spcAft>
                <a:spcPts val="0"/>
              </a:spcAft>
              <a:buNone/>
            </a:pPr>
            <a:r>
              <a:t/>
            </a:r>
            <a:endParaRPr sz="1100"/>
          </a:p>
        </p:txBody>
      </p:sp>
      <p:sp>
        <p:nvSpPr>
          <p:cNvPr id="1231" name="Google Shape;1231;p113"/>
          <p:cNvSpPr txBox="1"/>
          <p:nvPr>
            <p:ph idx="9" type="body"/>
          </p:nvPr>
        </p:nvSpPr>
        <p:spPr>
          <a:xfrm>
            <a:off x="5538450" y="2782950"/>
            <a:ext cx="2727000" cy="2197200"/>
          </a:xfrm>
          <a:prstGeom prst="rect">
            <a:avLst/>
          </a:prstGeom>
        </p:spPr>
        <p:txBody>
          <a:bodyPr anchorCtr="0" anchor="t" bIns="34275" lIns="0" spcFirstLastPara="1" rIns="68575" wrap="square" tIns="34275">
            <a:noAutofit/>
          </a:bodyPr>
          <a:lstStyle/>
          <a:p>
            <a:pPr indent="0" lvl="0" marL="0" rtl="0" algn="l">
              <a:spcBef>
                <a:spcPts val="0"/>
              </a:spcBef>
              <a:spcAft>
                <a:spcPts val="0"/>
              </a:spcAft>
              <a:buNone/>
            </a:pPr>
            <a:r>
              <a:rPr lang="en" sz="1100">
                <a:solidFill>
                  <a:schemeClr val="lt1"/>
                </a:solidFill>
              </a:rPr>
              <a:t>The team created a custom GTP called ExpediAI that analyzes Expedia’s customer behaviour data, is aware of competitor data, and uses industry knowledge and best practices to help the Expedia team come up with creative business solutions. </a:t>
            </a:r>
            <a:endParaRPr sz="1100">
              <a:solidFill>
                <a:schemeClr val="lt1"/>
              </a:solidFill>
            </a:endParaRPr>
          </a:p>
          <a:p>
            <a:pPr indent="0" lvl="0" marL="0" rtl="0" algn="l">
              <a:spcBef>
                <a:spcPts val="0"/>
              </a:spcBef>
              <a:spcAft>
                <a:spcPts val="0"/>
              </a:spcAft>
              <a:buNone/>
            </a:pPr>
            <a:r>
              <a:t/>
            </a:r>
            <a:endParaRPr sz="1100">
              <a:solidFill>
                <a:schemeClr val="lt1"/>
              </a:solidFill>
            </a:endParaRPr>
          </a:p>
          <a:p>
            <a:pPr indent="0" lvl="0" marL="0" rtl="0" algn="l">
              <a:spcBef>
                <a:spcPts val="0"/>
              </a:spcBef>
              <a:spcAft>
                <a:spcPts val="0"/>
              </a:spcAft>
              <a:buNone/>
            </a:pPr>
            <a:r>
              <a:rPr lang="en" sz="1100">
                <a:solidFill>
                  <a:schemeClr val="lt1"/>
                </a:solidFill>
              </a:rPr>
              <a:t>The custom GPT chat can be found </a:t>
            </a:r>
            <a:r>
              <a:rPr lang="en" sz="1100" u="sng">
                <a:solidFill>
                  <a:schemeClr val="accent6"/>
                </a:solidFill>
                <a:hlinkClick r:id="rId3">
                  <a:extLst>
                    <a:ext uri="{A12FA001-AC4F-418D-AE19-62706E023703}">
                      <ahyp:hlinkClr val="tx"/>
                    </a:ext>
                  </a:extLst>
                </a:hlinkClick>
              </a:rPr>
              <a:t>here</a:t>
            </a:r>
            <a:r>
              <a:rPr lang="en" sz="1100" u="sng">
                <a:solidFill>
                  <a:schemeClr val="lt1"/>
                </a:solidFill>
                <a:hlinkClick r:id="rId4">
                  <a:extLst>
                    <a:ext uri="{A12FA001-AC4F-418D-AE19-62706E023703}">
                      <ahyp:hlinkClr val="tx"/>
                    </a:ext>
                  </a:extLst>
                </a:hlinkClick>
              </a:rPr>
              <a:t>.</a:t>
            </a:r>
            <a:r>
              <a:rPr lang="en" sz="1100">
                <a:solidFill>
                  <a:schemeClr val="lt1"/>
                </a:solidFill>
              </a:rPr>
              <a:t> In case of access issues, please contact the team. </a:t>
            </a:r>
            <a:endParaRPr sz="1100">
              <a:solidFill>
                <a:schemeClr val="lt1"/>
              </a:solidFill>
            </a:endParaRPr>
          </a:p>
        </p:txBody>
      </p:sp>
      <p:sp>
        <p:nvSpPr>
          <p:cNvPr id="1232" name="Google Shape;1232;p113"/>
          <p:cNvSpPr txBox="1"/>
          <p:nvPr>
            <p:ph idx="14" type="body"/>
          </p:nvPr>
        </p:nvSpPr>
        <p:spPr>
          <a:xfrm>
            <a:off x="6383850" y="2360550"/>
            <a:ext cx="940200" cy="422400"/>
          </a:xfrm>
          <a:prstGeom prst="rect">
            <a:avLst/>
          </a:prstGeom>
        </p:spPr>
        <p:txBody>
          <a:bodyPr anchorCtr="0" anchor="t" bIns="34275" lIns="0" spcFirstLastPara="1" rIns="68575" wrap="square" tIns="34275">
            <a:noAutofit/>
          </a:bodyPr>
          <a:lstStyle/>
          <a:p>
            <a:pPr indent="0" lvl="0" marL="0" rtl="0" algn="l">
              <a:spcBef>
                <a:spcPts val="0"/>
              </a:spcBef>
              <a:spcAft>
                <a:spcPts val="0"/>
              </a:spcAft>
              <a:buNone/>
            </a:pPr>
            <a:r>
              <a:rPr b="1" lang="en">
                <a:solidFill>
                  <a:schemeClr val="lt1"/>
                </a:solidFill>
              </a:rPr>
              <a:t>Using AI</a:t>
            </a:r>
            <a:endParaRPr b="1">
              <a:solidFill>
                <a:schemeClr val="lt1"/>
              </a:solidFill>
            </a:endParaRPr>
          </a:p>
        </p:txBody>
      </p:sp>
      <p:sp>
        <p:nvSpPr>
          <p:cNvPr id="1233" name="Google Shape;1233;p113"/>
          <p:cNvSpPr/>
          <p:nvPr/>
        </p:nvSpPr>
        <p:spPr>
          <a:xfrm>
            <a:off x="5693850" y="285875"/>
            <a:ext cx="2416200" cy="2011800"/>
          </a:xfrm>
          <a:prstGeom prst="roundRect">
            <a:avLst>
              <a:gd fmla="val 16667" name="adj"/>
            </a:avLst>
          </a:prstGeom>
          <a:solidFill>
            <a:srgbClr val="236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TR"/>
              <a:ea typeface="NTR"/>
              <a:cs typeface="NTR"/>
              <a:sym typeface="NTR"/>
            </a:endParaRPr>
          </a:p>
        </p:txBody>
      </p:sp>
      <p:pic>
        <p:nvPicPr>
          <p:cNvPr id="1234" name="Google Shape;1234;p113"/>
          <p:cNvPicPr preferRelativeResize="0"/>
          <p:nvPr/>
        </p:nvPicPr>
        <p:blipFill>
          <a:blip r:embed="rId5">
            <a:alphaModFix/>
          </a:blip>
          <a:stretch>
            <a:fillRect/>
          </a:stretch>
        </p:blipFill>
        <p:spPr>
          <a:xfrm>
            <a:off x="5645850" y="209675"/>
            <a:ext cx="2416200" cy="2011800"/>
          </a:xfrm>
          <a:prstGeom prst="roundRect">
            <a:avLst>
              <a:gd fmla="val 16667" name="adj"/>
            </a:avLst>
          </a:prstGeom>
          <a:noFill/>
          <a:ln>
            <a:noFill/>
          </a:ln>
        </p:spPr>
      </p:pic>
      <p:pic>
        <p:nvPicPr>
          <p:cNvPr id="1235" name="Google Shape;1235;p113"/>
          <p:cNvPicPr preferRelativeResize="0"/>
          <p:nvPr/>
        </p:nvPicPr>
        <p:blipFill>
          <a:blip r:embed="rId6">
            <a:alphaModFix/>
          </a:blip>
          <a:stretch>
            <a:fillRect/>
          </a:stretch>
        </p:blipFill>
        <p:spPr>
          <a:xfrm>
            <a:off x="8156200" y="74550"/>
            <a:ext cx="901117" cy="422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114"/>
          <p:cNvSpPr txBox="1"/>
          <p:nvPr>
            <p:ph idx="2" type="body"/>
          </p:nvPr>
        </p:nvSpPr>
        <p:spPr>
          <a:xfrm>
            <a:off x="744062" y="2203800"/>
            <a:ext cx="1995600" cy="735900"/>
          </a:xfrm>
          <a:prstGeom prst="rect">
            <a:avLst/>
          </a:prstGeom>
          <a:noFill/>
          <a:ln>
            <a:noFill/>
          </a:ln>
        </p:spPr>
        <p:txBody>
          <a:bodyPr anchorCtr="0" anchor="t" bIns="34275" lIns="0" spcFirstLastPara="1" rIns="68575" wrap="square" tIns="34275">
            <a:noAutofit/>
          </a:bodyPr>
          <a:lstStyle/>
          <a:p>
            <a:pPr indent="0" lvl="0" marL="0" rtl="0" algn="l">
              <a:lnSpc>
                <a:spcPct val="122222"/>
              </a:lnSpc>
              <a:spcBef>
                <a:spcPts val="0"/>
              </a:spcBef>
              <a:spcAft>
                <a:spcPts val="0"/>
              </a:spcAft>
              <a:buClr>
                <a:schemeClr val="lt1"/>
              </a:buClr>
              <a:buSzPts val="1400"/>
              <a:buNone/>
            </a:pPr>
            <a:r>
              <a:rPr b="1" lang="en" sz="4100"/>
              <a:t>Appendix</a:t>
            </a:r>
            <a:endParaRPr sz="3900"/>
          </a:p>
        </p:txBody>
      </p:sp>
      <p:sp>
        <p:nvSpPr>
          <p:cNvPr id="1241" name="Google Shape;1241;p114"/>
          <p:cNvSpPr txBox="1"/>
          <p:nvPr>
            <p:ph idx="7" type="body"/>
          </p:nvPr>
        </p:nvSpPr>
        <p:spPr>
          <a:xfrm>
            <a:off x="3968850" y="207150"/>
            <a:ext cx="4889400" cy="4729200"/>
          </a:xfrm>
          <a:prstGeom prst="rect">
            <a:avLst/>
          </a:prstGeom>
          <a:noFill/>
          <a:ln>
            <a:noFill/>
          </a:ln>
        </p:spPr>
        <p:txBody>
          <a:bodyPr anchorCtr="0" anchor="t" bIns="34275" lIns="0" spcFirstLastPara="1" rIns="68575" wrap="square" tIns="34275">
            <a:noAutofit/>
          </a:bodyPr>
          <a:lstStyle/>
          <a:p>
            <a:pPr indent="-295275" lvl="0" marL="457200" rtl="0" algn="l">
              <a:lnSpc>
                <a:spcPct val="115000"/>
              </a:lnSpc>
              <a:spcBef>
                <a:spcPts val="1200"/>
              </a:spcBef>
              <a:spcAft>
                <a:spcPts val="0"/>
              </a:spcAft>
              <a:buClr>
                <a:srgbClr val="0C0C0C"/>
              </a:buClr>
              <a:buSzPts val="1050"/>
              <a:buAutoNum type="arabicPeriod"/>
            </a:pPr>
            <a:r>
              <a:rPr lang="en" sz="1050">
                <a:solidFill>
                  <a:srgbClr val="0C0C0C"/>
                </a:solidFill>
              </a:rPr>
              <a:t>Global Peace Index Maps, visionofhumanity.org. Available at:</a:t>
            </a:r>
            <a:r>
              <a:rPr lang="en" sz="1050">
                <a:solidFill>
                  <a:srgbClr val="0C0C0C"/>
                </a:solidFill>
                <a:uFill>
                  <a:noFill/>
                </a:uFill>
                <a:hlinkClick r:id="rId3">
                  <a:extLst>
                    <a:ext uri="{A12FA001-AC4F-418D-AE19-62706E023703}">
                      <ahyp:hlinkClr val="tx"/>
                    </a:ext>
                  </a:extLst>
                </a:hlinkClick>
              </a:rPr>
              <a:t> </a:t>
            </a:r>
            <a:r>
              <a:rPr lang="en" sz="1050" u="sng">
                <a:solidFill>
                  <a:srgbClr val="0C0C0C"/>
                </a:solidFill>
                <a:hlinkClick r:id="rId4">
                  <a:extLst>
                    <a:ext uri="{A12FA001-AC4F-418D-AE19-62706E023703}">
                      <ahyp:hlinkClr val="tx"/>
                    </a:ext>
                  </a:extLst>
                </a:hlinkClick>
              </a:rPr>
              <a:t>visionofhumanity.org/maps</a:t>
            </a:r>
            <a:endParaRPr sz="1050" u="sng">
              <a:solidFill>
                <a:srgbClr val="0C0C0C"/>
              </a:solidFill>
            </a:endParaRPr>
          </a:p>
          <a:p>
            <a:pPr indent="-295275" lvl="0" marL="457200" rtl="0" algn="l">
              <a:lnSpc>
                <a:spcPct val="115000"/>
              </a:lnSpc>
              <a:spcBef>
                <a:spcPts val="0"/>
              </a:spcBef>
              <a:spcAft>
                <a:spcPts val="0"/>
              </a:spcAft>
              <a:buClr>
                <a:srgbClr val="0C0C0C"/>
              </a:buClr>
              <a:buSzPts val="1050"/>
              <a:buAutoNum type="arabicPeriod"/>
            </a:pPr>
            <a:r>
              <a:rPr lang="en" sz="1050">
                <a:solidFill>
                  <a:srgbClr val="0C0C0C"/>
                </a:solidFill>
              </a:rPr>
              <a:t>WIPO Global Innovation Index 2022, wipo.int. Available at:</a:t>
            </a:r>
            <a:r>
              <a:rPr lang="en" sz="1050">
                <a:solidFill>
                  <a:srgbClr val="0C0C0C"/>
                </a:solidFill>
                <a:uFill>
                  <a:noFill/>
                </a:uFill>
                <a:hlinkClick r:id="rId5">
                  <a:extLst>
                    <a:ext uri="{A12FA001-AC4F-418D-AE19-62706E023703}">
                      <ahyp:hlinkClr val="tx"/>
                    </a:ext>
                  </a:extLst>
                </a:hlinkClick>
              </a:rPr>
              <a:t> </a:t>
            </a:r>
            <a:r>
              <a:rPr lang="en" sz="1050" u="sng">
                <a:solidFill>
                  <a:srgbClr val="0C0C0C"/>
                </a:solidFill>
                <a:hlinkClick r:id="rId6">
                  <a:extLst>
                    <a:ext uri="{A12FA001-AC4F-418D-AE19-62706E023703}">
                      <ahyp:hlinkClr val="tx"/>
                    </a:ext>
                  </a:extLst>
                </a:hlinkClick>
              </a:rPr>
              <a:t>Global Innovation Index 2022</a:t>
            </a:r>
            <a:endParaRPr sz="1050" u="sng">
              <a:solidFill>
                <a:srgbClr val="0C0C0C"/>
              </a:solidFill>
            </a:endParaRPr>
          </a:p>
          <a:p>
            <a:pPr indent="-295275" lvl="0" marL="457200" rtl="0" algn="l">
              <a:lnSpc>
                <a:spcPct val="115000"/>
              </a:lnSpc>
              <a:spcBef>
                <a:spcPts val="0"/>
              </a:spcBef>
              <a:spcAft>
                <a:spcPts val="0"/>
              </a:spcAft>
              <a:buClr>
                <a:srgbClr val="0C0C0C"/>
              </a:buClr>
              <a:buSzPts val="1050"/>
              <a:buAutoNum type="arabicPeriod"/>
            </a:pPr>
            <a:r>
              <a:rPr lang="en" sz="1050">
                <a:solidFill>
                  <a:srgbClr val="0C0C0C"/>
                </a:solidFill>
              </a:rPr>
              <a:t>Passport Index - Mauritius, passportindex.org. Available at:</a:t>
            </a:r>
            <a:r>
              <a:rPr lang="en" sz="1050">
                <a:solidFill>
                  <a:srgbClr val="0C0C0C"/>
                </a:solidFill>
                <a:uFill>
                  <a:noFill/>
                </a:uFill>
                <a:hlinkClick r:id="rId7">
                  <a:extLst>
                    <a:ext uri="{A12FA001-AC4F-418D-AE19-62706E023703}">
                      <ahyp:hlinkClr val="tx"/>
                    </a:ext>
                  </a:extLst>
                </a:hlinkClick>
              </a:rPr>
              <a:t> </a:t>
            </a:r>
            <a:r>
              <a:rPr lang="en" sz="1050" u="sng">
                <a:solidFill>
                  <a:srgbClr val="0C0C0C"/>
                </a:solidFill>
                <a:hlinkClick r:id="rId8">
                  <a:extLst>
                    <a:ext uri="{A12FA001-AC4F-418D-AE19-62706E023703}">
                      <ahyp:hlinkClr val="tx"/>
                    </a:ext>
                  </a:extLst>
                </a:hlinkClick>
              </a:rPr>
              <a:t>passportindex.org/?country=mu</a:t>
            </a:r>
            <a:endParaRPr sz="1050" u="sng">
              <a:solidFill>
                <a:srgbClr val="0C0C0C"/>
              </a:solidFill>
            </a:endParaRPr>
          </a:p>
          <a:p>
            <a:pPr indent="-295275" lvl="0" marL="457200" rtl="0" algn="l">
              <a:lnSpc>
                <a:spcPct val="115000"/>
              </a:lnSpc>
              <a:spcBef>
                <a:spcPts val="0"/>
              </a:spcBef>
              <a:spcAft>
                <a:spcPts val="0"/>
              </a:spcAft>
              <a:buClr>
                <a:srgbClr val="0C0C0C"/>
              </a:buClr>
              <a:buSzPts val="1050"/>
              <a:buAutoNum type="arabicPeriod"/>
            </a:pPr>
            <a:r>
              <a:rPr lang="en" sz="1050">
                <a:solidFill>
                  <a:srgbClr val="0C0C0C"/>
                </a:solidFill>
              </a:rPr>
              <a:t>Mauritius Passport, passport.govmu.org. Available at:</a:t>
            </a:r>
            <a:r>
              <a:rPr lang="en" sz="1050">
                <a:solidFill>
                  <a:srgbClr val="0C0C0C"/>
                </a:solidFill>
                <a:uFill>
                  <a:noFill/>
                </a:uFill>
                <a:hlinkClick r:id="rId9">
                  <a:extLst>
                    <a:ext uri="{A12FA001-AC4F-418D-AE19-62706E023703}">
                      <ahyp:hlinkClr val="tx"/>
                    </a:ext>
                  </a:extLst>
                </a:hlinkClick>
              </a:rPr>
              <a:t> </a:t>
            </a:r>
            <a:r>
              <a:rPr lang="en" sz="1050" u="sng">
                <a:solidFill>
                  <a:srgbClr val="0C0C0C"/>
                </a:solidFill>
                <a:hlinkClick r:id="rId10">
                  <a:extLst>
                    <a:ext uri="{A12FA001-AC4F-418D-AE19-62706E023703}">
                      <ahyp:hlinkClr val="tx"/>
                    </a:ext>
                  </a:extLst>
                </a:hlinkClick>
              </a:rPr>
              <a:t>passport.govmu.org/passport</a:t>
            </a:r>
            <a:endParaRPr sz="1050" u="sng">
              <a:solidFill>
                <a:srgbClr val="0C0C0C"/>
              </a:solidFill>
            </a:endParaRPr>
          </a:p>
          <a:p>
            <a:pPr indent="-295275" lvl="0" marL="457200" rtl="0" algn="l">
              <a:lnSpc>
                <a:spcPct val="115000"/>
              </a:lnSpc>
              <a:spcBef>
                <a:spcPts val="0"/>
              </a:spcBef>
              <a:spcAft>
                <a:spcPts val="0"/>
              </a:spcAft>
              <a:buClr>
                <a:srgbClr val="0C0C0C"/>
              </a:buClr>
              <a:buSzPts val="1050"/>
              <a:buAutoNum type="arabicPeriod"/>
            </a:pPr>
            <a:r>
              <a:rPr lang="en" sz="1050">
                <a:solidFill>
                  <a:srgbClr val="0C0C0C"/>
                </a:solidFill>
              </a:rPr>
              <a:t>Mauritius Visa Policy, ivisa.com. Available at:</a:t>
            </a:r>
            <a:r>
              <a:rPr lang="en" sz="1050">
                <a:solidFill>
                  <a:srgbClr val="0C0C0C"/>
                </a:solidFill>
                <a:uFill>
                  <a:noFill/>
                </a:uFill>
                <a:hlinkClick r:id="rId11">
                  <a:extLst>
                    <a:ext uri="{A12FA001-AC4F-418D-AE19-62706E023703}">
                      <ahyp:hlinkClr val="tx"/>
                    </a:ext>
                  </a:extLst>
                </a:hlinkClick>
              </a:rPr>
              <a:t> </a:t>
            </a:r>
            <a:r>
              <a:rPr lang="en" sz="1050" u="sng">
                <a:solidFill>
                  <a:srgbClr val="0C0C0C"/>
                </a:solidFill>
                <a:hlinkClick r:id="rId12">
                  <a:extLst>
                    <a:ext uri="{A12FA001-AC4F-418D-AE19-62706E023703}">
                      <ahyp:hlinkClr val="tx"/>
                    </a:ext>
                  </a:extLst>
                </a:hlinkClick>
              </a:rPr>
              <a:t>ivisa.com/mauritius-visa-policy</a:t>
            </a:r>
            <a:endParaRPr sz="1050" u="sng">
              <a:solidFill>
                <a:srgbClr val="0C0C0C"/>
              </a:solidFill>
            </a:endParaRPr>
          </a:p>
          <a:p>
            <a:pPr indent="-295275" lvl="0" marL="457200" rtl="0" algn="l">
              <a:lnSpc>
                <a:spcPct val="115000"/>
              </a:lnSpc>
              <a:spcBef>
                <a:spcPts val="0"/>
              </a:spcBef>
              <a:spcAft>
                <a:spcPts val="0"/>
              </a:spcAft>
              <a:buClr>
                <a:srgbClr val="0C0C0C"/>
              </a:buClr>
              <a:buSzPts val="1050"/>
              <a:buAutoNum type="arabicPeriod"/>
            </a:pPr>
            <a:r>
              <a:rPr lang="en" sz="1050">
                <a:solidFill>
                  <a:srgbClr val="0C0C0C"/>
                </a:solidFill>
              </a:rPr>
              <a:t>IMF Mauritius Data, imf.org. Available at:</a:t>
            </a:r>
            <a:r>
              <a:rPr lang="en" sz="1050">
                <a:solidFill>
                  <a:srgbClr val="0C0C0C"/>
                </a:solidFill>
                <a:uFill>
                  <a:noFill/>
                </a:uFill>
                <a:hlinkClick r:id="rId13">
                  <a:extLst>
                    <a:ext uri="{A12FA001-AC4F-418D-AE19-62706E023703}">
                      <ahyp:hlinkClr val="tx"/>
                    </a:ext>
                  </a:extLst>
                </a:hlinkClick>
              </a:rPr>
              <a:t> </a:t>
            </a:r>
            <a:r>
              <a:rPr lang="en" sz="1050" u="sng">
                <a:solidFill>
                  <a:srgbClr val="0C0C0C"/>
                </a:solidFill>
                <a:hlinkClick r:id="rId14">
                  <a:extLst>
                    <a:ext uri="{A12FA001-AC4F-418D-AE19-62706E023703}">
                      <ahyp:hlinkClr val="tx"/>
                    </a:ext>
                  </a:extLst>
                </a:hlinkClick>
              </a:rPr>
              <a:t>imf.org/external/datamapper/profile/MUS/WEO</a:t>
            </a:r>
            <a:endParaRPr sz="1050" u="sng">
              <a:solidFill>
                <a:srgbClr val="0C0C0C"/>
              </a:solidFill>
            </a:endParaRPr>
          </a:p>
          <a:p>
            <a:pPr indent="-295275" lvl="0" marL="457200" rtl="0" algn="l">
              <a:lnSpc>
                <a:spcPct val="115000"/>
              </a:lnSpc>
              <a:spcBef>
                <a:spcPts val="0"/>
              </a:spcBef>
              <a:spcAft>
                <a:spcPts val="0"/>
              </a:spcAft>
              <a:buClr>
                <a:srgbClr val="0C0C0C"/>
              </a:buClr>
              <a:buSzPts val="1050"/>
              <a:buAutoNum type="arabicPeriod"/>
            </a:pPr>
            <a:r>
              <a:rPr lang="en" sz="1050">
                <a:solidFill>
                  <a:srgbClr val="0C0C0C"/>
                </a:solidFill>
              </a:rPr>
              <a:t>Real Estate &amp; Hospitality in Mauritius, edbmauritius.org. Available at:</a:t>
            </a:r>
            <a:r>
              <a:rPr lang="en" sz="1050">
                <a:solidFill>
                  <a:srgbClr val="0C0C0C"/>
                </a:solidFill>
                <a:uFill>
                  <a:noFill/>
                </a:uFill>
                <a:hlinkClick r:id="rId15">
                  <a:extLst>
                    <a:ext uri="{A12FA001-AC4F-418D-AE19-62706E023703}">
                      <ahyp:hlinkClr val="tx"/>
                    </a:ext>
                  </a:extLst>
                </a:hlinkClick>
              </a:rPr>
              <a:t> </a:t>
            </a:r>
            <a:r>
              <a:rPr lang="en" sz="1050" u="sng">
                <a:solidFill>
                  <a:srgbClr val="0C0C0C"/>
                </a:solidFill>
                <a:hlinkClick r:id="rId16">
                  <a:extLst>
                    <a:ext uri="{A12FA001-AC4F-418D-AE19-62706E023703}">
                      <ahyp:hlinkClr val="tx"/>
                    </a:ext>
                  </a:extLst>
                </a:hlinkClick>
              </a:rPr>
              <a:t>edbmauritius.org/real-estate-hospitality</a:t>
            </a:r>
            <a:endParaRPr sz="1050" u="sng">
              <a:solidFill>
                <a:srgbClr val="0C0C0C"/>
              </a:solidFill>
            </a:endParaRPr>
          </a:p>
          <a:p>
            <a:pPr indent="-295275" lvl="0" marL="457200" rtl="0" algn="l">
              <a:lnSpc>
                <a:spcPct val="115000"/>
              </a:lnSpc>
              <a:spcBef>
                <a:spcPts val="0"/>
              </a:spcBef>
              <a:spcAft>
                <a:spcPts val="0"/>
              </a:spcAft>
              <a:buClr>
                <a:srgbClr val="0C0C0C"/>
              </a:buClr>
              <a:buSzPts val="1050"/>
              <a:buAutoNum type="arabicPeriod"/>
            </a:pPr>
            <a:r>
              <a:rPr lang="en" sz="1050">
                <a:solidFill>
                  <a:srgbClr val="0C0C0C"/>
                </a:solidFill>
              </a:rPr>
              <a:t>Mauritius Population Census 2022, statsmauritius.govmu.org. Available at:</a:t>
            </a:r>
            <a:r>
              <a:rPr lang="en" sz="1050">
                <a:solidFill>
                  <a:srgbClr val="0C0C0C"/>
                </a:solidFill>
                <a:uFill>
                  <a:noFill/>
                </a:uFill>
                <a:hlinkClick r:id="rId17">
                  <a:extLst>
                    <a:ext uri="{A12FA001-AC4F-418D-AE19-62706E023703}">
                      <ahyp:hlinkClr val="tx"/>
                    </a:ext>
                  </a:extLst>
                </a:hlinkClick>
              </a:rPr>
              <a:t> </a:t>
            </a:r>
            <a:r>
              <a:rPr lang="en" sz="1050" u="sng">
                <a:solidFill>
                  <a:srgbClr val="0C0C0C"/>
                </a:solidFill>
                <a:hlinkClick r:id="rId18">
                  <a:extLst>
                    <a:ext uri="{A12FA001-AC4F-418D-AE19-62706E023703}">
                      <ahyp:hlinkClr val="tx"/>
                    </a:ext>
                  </a:extLst>
                </a:hlinkClick>
              </a:rPr>
              <a:t>2022 Population Census Main Results</a:t>
            </a:r>
            <a:endParaRPr sz="1050" u="sng">
              <a:solidFill>
                <a:srgbClr val="0C0C0C"/>
              </a:solidFill>
            </a:endParaRPr>
          </a:p>
          <a:p>
            <a:pPr indent="-295275" lvl="0" marL="457200" rtl="0" algn="l">
              <a:lnSpc>
                <a:spcPct val="115000"/>
              </a:lnSpc>
              <a:spcBef>
                <a:spcPts val="0"/>
              </a:spcBef>
              <a:spcAft>
                <a:spcPts val="0"/>
              </a:spcAft>
              <a:buClr>
                <a:srgbClr val="0C0C0C"/>
              </a:buClr>
              <a:buSzPts val="1050"/>
              <a:buAutoNum type="arabicPeriod"/>
            </a:pPr>
            <a:r>
              <a:rPr lang="en" sz="1050">
                <a:solidFill>
                  <a:srgbClr val="0C0C0C"/>
                </a:solidFill>
              </a:rPr>
              <a:t>World Bank Mauritius Overview, worldbank.org. Available at:</a:t>
            </a:r>
            <a:r>
              <a:rPr lang="en" sz="1050">
                <a:solidFill>
                  <a:srgbClr val="0C0C0C"/>
                </a:solidFill>
                <a:uFill>
                  <a:noFill/>
                </a:uFill>
                <a:hlinkClick r:id="rId19">
                  <a:extLst>
                    <a:ext uri="{A12FA001-AC4F-418D-AE19-62706E023703}">
                      <ahyp:hlinkClr val="tx"/>
                    </a:ext>
                  </a:extLst>
                </a:hlinkClick>
              </a:rPr>
              <a:t> </a:t>
            </a:r>
            <a:r>
              <a:rPr lang="en" sz="1050" u="sng">
                <a:solidFill>
                  <a:srgbClr val="0C0C0C"/>
                </a:solidFill>
                <a:hlinkClick r:id="rId20">
                  <a:extLst>
                    <a:ext uri="{A12FA001-AC4F-418D-AE19-62706E023703}">
                      <ahyp:hlinkClr val="tx"/>
                    </a:ext>
                  </a:extLst>
                </a:hlinkClick>
              </a:rPr>
              <a:t>worldbank.org/en/country/mauritius/overview</a:t>
            </a:r>
            <a:endParaRPr sz="1050" u="sng">
              <a:solidFill>
                <a:srgbClr val="0C0C0C"/>
              </a:solidFill>
            </a:endParaRPr>
          </a:p>
          <a:p>
            <a:pPr indent="-295275" lvl="0" marL="457200" rtl="0" algn="l">
              <a:lnSpc>
                <a:spcPct val="115000"/>
              </a:lnSpc>
              <a:spcBef>
                <a:spcPts val="0"/>
              </a:spcBef>
              <a:spcAft>
                <a:spcPts val="0"/>
              </a:spcAft>
              <a:buClr>
                <a:srgbClr val="0C0C0C"/>
              </a:buClr>
              <a:buSzPts val="1050"/>
              <a:buAutoNum type="arabicPeriod"/>
            </a:pPr>
            <a:r>
              <a:rPr lang="en" sz="1050">
                <a:solidFill>
                  <a:srgbClr val="0C0C0C"/>
                </a:solidFill>
              </a:rPr>
              <a:t>WIPO Global Innovation Index 2022, wipo.int. Available at:</a:t>
            </a:r>
            <a:r>
              <a:rPr lang="en" sz="1050">
                <a:solidFill>
                  <a:srgbClr val="0C0C0C"/>
                </a:solidFill>
                <a:uFill>
                  <a:noFill/>
                </a:uFill>
                <a:hlinkClick r:id="rId21">
                  <a:extLst>
                    <a:ext uri="{A12FA001-AC4F-418D-AE19-62706E023703}">
                      <ahyp:hlinkClr val="tx"/>
                    </a:ext>
                  </a:extLst>
                </a:hlinkClick>
              </a:rPr>
              <a:t> </a:t>
            </a:r>
            <a:r>
              <a:rPr lang="en" sz="1050" u="sng">
                <a:solidFill>
                  <a:srgbClr val="0C0C0C"/>
                </a:solidFill>
                <a:hlinkClick r:id="rId22">
                  <a:extLst>
                    <a:ext uri="{A12FA001-AC4F-418D-AE19-62706E023703}">
                      <ahyp:hlinkClr val="tx"/>
                    </a:ext>
                  </a:extLst>
                </a:hlinkClick>
              </a:rPr>
              <a:t>Global Innovation Index 2022</a:t>
            </a:r>
            <a:endParaRPr sz="1050" u="sng">
              <a:solidFill>
                <a:srgbClr val="0C0C0C"/>
              </a:solidFill>
            </a:endParaRPr>
          </a:p>
          <a:p>
            <a:pPr indent="-295275" lvl="0" marL="457200" rtl="0" algn="l">
              <a:lnSpc>
                <a:spcPct val="115000"/>
              </a:lnSpc>
              <a:spcBef>
                <a:spcPts val="0"/>
              </a:spcBef>
              <a:spcAft>
                <a:spcPts val="0"/>
              </a:spcAft>
              <a:buClr>
                <a:srgbClr val="0C0C0C"/>
              </a:buClr>
              <a:buSzPts val="1050"/>
              <a:buAutoNum type="arabicPeriod"/>
            </a:pPr>
            <a:r>
              <a:rPr lang="en" sz="1050">
                <a:solidFill>
                  <a:srgbClr val="0C0C0C"/>
                </a:solidFill>
              </a:rPr>
              <a:t>Digital Connectivity Indicators - Mauritius, statista.com. Available at:</a:t>
            </a:r>
            <a:r>
              <a:rPr lang="en" sz="1050">
                <a:solidFill>
                  <a:srgbClr val="0C0C0C"/>
                </a:solidFill>
                <a:uFill>
                  <a:noFill/>
                </a:uFill>
                <a:hlinkClick r:id="rId23">
                  <a:extLst>
                    <a:ext uri="{A12FA001-AC4F-418D-AE19-62706E023703}">
                      <ahyp:hlinkClr val="tx"/>
                    </a:ext>
                  </a:extLst>
                </a:hlinkClick>
              </a:rPr>
              <a:t> </a:t>
            </a:r>
            <a:r>
              <a:rPr lang="en" sz="1050" u="sng">
                <a:solidFill>
                  <a:srgbClr val="0C0C0C"/>
                </a:solidFill>
                <a:hlinkClick r:id="rId24">
                  <a:extLst>
                    <a:ext uri="{A12FA001-AC4F-418D-AE19-62706E023703}">
                      <ahyp:hlinkClr val="tx"/>
                    </a:ext>
                  </a:extLst>
                </a:hlinkClick>
              </a:rPr>
              <a:t>statista.com/digital-connectivity/mauritius</a:t>
            </a:r>
            <a:endParaRPr sz="1050" u="sng">
              <a:solidFill>
                <a:srgbClr val="0C0C0C"/>
              </a:solidFill>
            </a:endParaRPr>
          </a:p>
          <a:p>
            <a:pPr indent="-295275" lvl="0" marL="457200" rtl="0" algn="l">
              <a:lnSpc>
                <a:spcPct val="115000"/>
              </a:lnSpc>
              <a:spcBef>
                <a:spcPts val="0"/>
              </a:spcBef>
              <a:spcAft>
                <a:spcPts val="0"/>
              </a:spcAft>
              <a:buClr>
                <a:srgbClr val="0C0C0C"/>
              </a:buClr>
              <a:buSzPts val="1050"/>
              <a:buAutoNum type="arabicPeriod"/>
            </a:pPr>
            <a:r>
              <a:rPr lang="en" sz="1050">
                <a:solidFill>
                  <a:srgbClr val="0C0C0C"/>
                </a:solidFill>
              </a:rPr>
              <a:t>Travel &amp; Tourism Development Index 2021, weforum.org. Available at:</a:t>
            </a:r>
            <a:r>
              <a:rPr lang="en" sz="1050">
                <a:solidFill>
                  <a:srgbClr val="0C0C0C"/>
                </a:solidFill>
                <a:uFill>
                  <a:noFill/>
                </a:uFill>
                <a:hlinkClick r:id="rId25">
                  <a:extLst>
                    <a:ext uri="{A12FA001-AC4F-418D-AE19-62706E023703}">
                      <ahyp:hlinkClr val="tx"/>
                    </a:ext>
                  </a:extLst>
                </a:hlinkClick>
              </a:rPr>
              <a:t> </a:t>
            </a:r>
            <a:r>
              <a:rPr lang="en" sz="1050" u="sng">
                <a:solidFill>
                  <a:srgbClr val="0C0C0C"/>
                </a:solidFill>
                <a:hlinkClick r:id="rId26">
                  <a:extLst>
                    <a:ext uri="{A12FA001-AC4F-418D-AE19-62706E023703}">
                      <ahyp:hlinkClr val="tx"/>
                    </a:ext>
                  </a:extLst>
                </a:hlinkClick>
              </a:rPr>
              <a:t>WEF Travel &amp; Tourism Development 2021</a:t>
            </a:r>
            <a:endParaRPr sz="1050" u="sng">
              <a:solidFill>
                <a:srgbClr val="0C0C0C"/>
              </a:solidFill>
            </a:endParaRPr>
          </a:p>
          <a:p>
            <a:pPr indent="-295275" lvl="0" marL="457200" rtl="0" algn="l">
              <a:lnSpc>
                <a:spcPct val="115000"/>
              </a:lnSpc>
              <a:spcBef>
                <a:spcPts val="0"/>
              </a:spcBef>
              <a:spcAft>
                <a:spcPts val="0"/>
              </a:spcAft>
              <a:buClr>
                <a:srgbClr val="0C0C0C"/>
              </a:buClr>
              <a:buSzPts val="1050"/>
              <a:buAutoNum type="arabicPeriod"/>
            </a:pPr>
            <a:r>
              <a:rPr lang="en" sz="1050">
                <a:solidFill>
                  <a:srgbClr val="0C0C0C"/>
                </a:solidFill>
              </a:rPr>
              <a:t>PwC Mauritius Tax Summary, pwc.com. Available at:</a:t>
            </a:r>
            <a:r>
              <a:rPr lang="en" sz="1050">
                <a:solidFill>
                  <a:srgbClr val="0C0C0C"/>
                </a:solidFill>
                <a:uFill>
                  <a:noFill/>
                </a:uFill>
                <a:hlinkClick r:id="rId27">
                  <a:extLst>
                    <a:ext uri="{A12FA001-AC4F-418D-AE19-62706E023703}">
                      <ahyp:hlinkClr val="tx"/>
                    </a:ext>
                  </a:extLst>
                </a:hlinkClick>
              </a:rPr>
              <a:t> </a:t>
            </a:r>
            <a:r>
              <a:rPr lang="en" sz="1050" u="sng">
                <a:solidFill>
                  <a:srgbClr val="0C0C0C"/>
                </a:solidFill>
                <a:hlinkClick r:id="rId28">
                  <a:extLst>
                    <a:ext uri="{A12FA001-AC4F-418D-AE19-62706E023703}">
                      <ahyp:hlinkClr val="tx"/>
                    </a:ext>
                  </a:extLst>
                </a:hlinkClick>
              </a:rPr>
              <a:t>taxsummaries.pwc.com/mauritius</a:t>
            </a:r>
            <a:endParaRPr sz="1050" u="sng">
              <a:solidFill>
                <a:srgbClr val="0C0C0C"/>
              </a:solidFill>
            </a:endParaRPr>
          </a:p>
          <a:p>
            <a:pPr indent="-295275" lvl="0" marL="457200" rtl="0" algn="l">
              <a:lnSpc>
                <a:spcPct val="133333"/>
              </a:lnSpc>
              <a:spcBef>
                <a:spcPts val="0"/>
              </a:spcBef>
              <a:spcAft>
                <a:spcPts val="0"/>
              </a:spcAft>
              <a:buClr>
                <a:srgbClr val="0C0C0C"/>
              </a:buClr>
              <a:buSzPts val="1050"/>
              <a:buAutoNum type="arabicPeriod"/>
            </a:pPr>
            <a:r>
              <a:rPr lang="en" sz="1050">
                <a:solidFill>
                  <a:srgbClr val="0C0C0C"/>
                </a:solidFill>
              </a:rPr>
              <a:t>BTI Project Mauritius Report. Available at: </a:t>
            </a:r>
            <a:r>
              <a:rPr lang="en" sz="1050" u="sng">
                <a:solidFill>
                  <a:srgbClr val="0C0C0C"/>
                </a:solidFill>
                <a:hlinkClick r:id="rId29">
                  <a:extLst>
                    <a:ext uri="{A12FA001-AC4F-418D-AE19-62706E023703}">
                      <ahyp:hlinkClr val="tx"/>
                    </a:ext>
                  </a:extLst>
                </a:hlinkClick>
              </a:rPr>
              <a:t>BTI Mauritius Report </a:t>
            </a:r>
            <a:endParaRPr sz="1050">
              <a:solidFill>
                <a:srgbClr val="0C0C0C"/>
              </a:solidFill>
            </a:endParaRPr>
          </a:p>
        </p:txBody>
      </p:sp>
      <p:sp>
        <p:nvSpPr>
          <p:cNvPr id="1242" name="Google Shape;1242;p114"/>
          <p:cNvSpPr txBox="1"/>
          <p:nvPr>
            <p:ph idx="12" type="sldNum"/>
          </p:nvPr>
        </p:nvSpPr>
        <p:spPr>
          <a:xfrm>
            <a:off x="6800850" y="4767263"/>
            <a:ext cx="2057400" cy="273900"/>
          </a:xfrm>
          <a:prstGeom prst="rect">
            <a:avLst/>
          </a:prstGeom>
          <a:noFill/>
          <a:ln>
            <a:noFill/>
          </a:ln>
        </p:spPr>
        <p:txBody>
          <a:bodyPr anchorCtr="0" anchor="b" bIns="34275" lIns="0" spcFirstLastPara="1" rIns="0" wrap="square" tIns="34275">
            <a:noAutofit/>
          </a:bodyPr>
          <a:lstStyle/>
          <a:p>
            <a:pPr indent="0" lvl="0" marL="0" rtl="0" algn="r">
              <a:lnSpc>
                <a:spcPct val="110000"/>
              </a:lnSpc>
              <a:spcBef>
                <a:spcPts val="0"/>
              </a:spcBef>
              <a:spcAft>
                <a:spcPts val="0"/>
              </a:spcAft>
              <a:buClr>
                <a:srgbClr val="595959"/>
              </a:buClr>
              <a:buSzPts val="800"/>
              <a:buFont typeface="NTR"/>
              <a:buNone/>
            </a:pPr>
            <a:fld id="{00000000-1234-1234-1234-123412341234}" type="slidenum">
              <a:rPr lang="en"/>
              <a:t>‹#›</a:t>
            </a:fld>
            <a:endParaRPr/>
          </a:p>
        </p:txBody>
      </p:sp>
      <p:pic>
        <p:nvPicPr>
          <p:cNvPr id="1243" name="Google Shape;1243;p114"/>
          <p:cNvPicPr preferRelativeResize="0"/>
          <p:nvPr/>
        </p:nvPicPr>
        <p:blipFill>
          <a:blip r:embed="rId30">
            <a:alphaModFix/>
          </a:blip>
          <a:stretch>
            <a:fillRect/>
          </a:stretch>
        </p:blipFill>
        <p:spPr>
          <a:xfrm>
            <a:off x="1267625" y="285750"/>
            <a:ext cx="948475" cy="1074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115"/>
          <p:cNvSpPr txBox="1"/>
          <p:nvPr/>
        </p:nvSpPr>
        <p:spPr>
          <a:xfrm>
            <a:off x="2286000" y="4860419"/>
            <a:ext cx="4572000" cy="146675"/>
          </a:xfrm>
          <a:prstGeom prst="rect">
            <a:avLst/>
          </a:prstGeom>
          <a:noFill/>
          <a:ln>
            <a:noFill/>
          </a:ln>
        </p:spPr>
        <p:txBody>
          <a:bodyPr anchorCtr="0" anchor="ctr" bIns="34275" lIns="68575" spcFirstLastPara="1" rIns="68575" wrap="square" tIns="34275">
            <a:spAutoFit/>
          </a:bodyPr>
          <a:lstStyle/>
          <a:p>
            <a:pPr indent="0" lvl="0" marL="0" marR="0" rtl="0" algn="ctr">
              <a:lnSpc>
                <a:spcPct val="60000"/>
              </a:lnSpc>
              <a:spcBef>
                <a:spcPts val="0"/>
              </a:spcBef>
              <a:spcAft>
                <a:spcPts val="0"/>
              </a:spcAft>
              <a:buClr>
                <a:srgbClr val="D8D8D8"/>
              </a:buClr>
              <a:buSzPts val="900"/>
              <a:buFont typeface="NTR"/>
              <a:buNone/>
            </a:pPr>
            <a:r>
              <a:rPr b="0" baseline="30000" i="0" lang="en" sz="900" u="none" cap="none" strike="noStrike">
                <a:solidFill>
                  <a:srgbClr val="D8D8D8"/>
                </a:solidFill>
                <a:latin typeface="NTR"/>
                <a:ea typeface="NTR"/>
                <a:cs typeface="NTR"/>
                <a:sym typeface="NTR"/>
              </a:rPr>
              <a:t>© 2023 Expedia, Inc, an Expedia Group Company. All rights reserved. Confidential and proprietary</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116" name="Shape 1116"/>
        <p:cNvGrpSpPr/>
        <p:nvPr/>
      </p:nvGrpSpPr>
      <p:grpSpPr>
        <a:xfrm>
          <a:off x="0" y="0"/>
          <a:ext cx="0" cy="0"/>
          <a:chOff x="0" y="0"/>
          <a:chExt cx="0" cy="0"/>
        </a:xfrm>
      </p:grpSpPr>
      <p:sp>
        <p:nvSpPr>
          <p:cNvPr id="1117" name="Google Shape;1117;p105"/>
          <p:cNvSpPr/>
          <p:nvPr/>
        </p:nvSpPr>
        <p:spPr>
          <a:xfrm>
            <a:off x="4471250" y="0"/>
            <a:ext cx="4673100" cy="515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TR"/>
              <a:ea typeface="NTR"/>
              <a:cs typeface="NTR"/>
              <a:sym typeface="NTR"/>
            </a:endParaRPr>
          </a:p>
        </p:txBody>
      </p:sp>
      <p:sp>
        <p:nvSpPr>
          <p:cNvPr id="1118" name="Google Shape;1118;p105"/>
          <p:cNvSpPr txBox="1"/>
          <p:nvPr>
            <p:ph idx="1" type="body"/>
          </p:nvPr>
        </p:nvSpPr>
        <p:spPr>
          <a:xfrm>
            <a:off x="5867650" y="139875"/>
            <a:ext cx="2832900" cy="422400"/>
          </a:xfrm>
          <a:prstGeom prst="rect">
            <a:avLst/>
          </a:prstGeom>
          <a:noFill/>
          <a:ln>
            <a:noFill/>
          </a:ln>
        </p:spPr>
        <p:txBody>
          <a:bodyPr anchorCtr="0" anchor="t" bIns="34275" lIns="0" spcFirstLastPara="1" rIns="68575" wrap="square" tIns="34275">
            <a:noAutofit/>
          </a:bodyPr>
          <a:lstStyle/>
          <a:p>
            <a:pPr indent="0" lvl="0" marL="0" rtl="0" algn="l">
              <a:lnSpc>
                <a:spcPct val="118750"/>
              </a:lnSpc>
              <a:spcBef>
                <a:spcPts val="0"/>
              </a:spcBef>
              <a:spcAft>
                <a:spcPts val="0"/>
              </a:spcAft>
              <a:buClr>
                <a:schemeClr val="lt1"/>
              </a:buClr>
              <a:buSzPts val="2400"/>
              <a:buNone/>
            </a:pPr>
            <a:r>
              <a:rPr b="1" lang="en">
                <a:solidFill>
                  <a:srgbClr val="020247"/>
                </a:solidFill>
              </a:rPr>
              <a:t>EXECUTIVE SUMMARY</a:t>
            </a:r>
            <a:endParaRPr b="1">
              <a:solidFill>
                <a:srgbClr val="020247"/>
              </a:solidFill>
            </a:endParaRPr>
          </a:p>
        </p:txBody>
      </p:sp>
      <p:sp>
        <p:nvSpPr>
          <p:cNvPr id="1119" name="Google Shape;1119;p105"/>
          <p:cNvSpPr txBox="1"/>
          <p:nvPr>
            <p:ph idx="3" type="body"/>
          </p:nvPr>
        </p:nvSpPr>
        <p:spPr>
          <a:xfrm>
            <a:off x="4786875" y="672050"/>
            <a:ext cx="3856500" cy="4395300"/>
          </a:xfrm>
          <a:prstGeom prst="rect">
            <a:avLst/>
          </a:prstGeom>
          <a:noFill/>
          <a:ln>
            <a:noFill/>
          </a:ln>
        </p:spPr>
        <p:txBody>
          <a:bodyPr anchorCtr="0" anchor="t" bIns="34275" lIns="0" spcFirstLastPara="1" rIns="68575" wrap="square" tIns="34275">
            <a:noAutofit/>
          </a:bodyPr>
          <a:lstStyle/>
          <a:p>
            <a:pPr indent="0" lvl="0" marL="0" rtl="0" algn="just">
              <a:spcBef>
                <a:spcPts val="0"/>
              </a:spcBef>
              <a:spcAft>
                <a:spcPts val="0"/>
              </a:spcAft>
              <a:buClr>
                <a:schemeClr val="dk1"/>
              </a:buClr>
              <a:buSzPts val="1100"/>
              <a:buFont typeface="Arial"/>
              <a:buNone/>
            </a:pPr>
            <a:r>
              <a:rPr lang="en" sz="950">
                <a:solidFill>
                  <a:srgbClr val="020247"/>
                </a:solidFill>
              </a:rPr>
              <a:t>This presentation provides a comprehensive analysis of Expedia's package sales trends, customer preferences, and strategic marketing recommendations for enhancing customer value perception and driving sales growth. Our insights reveal a significant shift towards individual bookings and the popularity of 'Trip' packages, indicating a consumer preference for flexible and personalized travel experiences.</a:t>
            </a:r>
            <a:endParaRPr sz="950">
              <a:solidFill>
                <a:srgbClr val="020247"/>
              </a:solidFill>
            </a:endParaRPr>
          </a:p>
          <a:p>
            <a:pPr indent="0" lvl="0" marL="0" rtl="0" algn="just">
              <a:spcBef>
                <a:spcPts val="0"/>
              </a:spcBef>
              <a:spcAft>
                <a:spcPts val="0"/>
              </a:spcAft>
              <a:buClr>
                <a:schemeClr val="dk1"/>
              </a:buClr>
              <a:buSzPts val="1100"/>
              <a:buFont typeface="Arial"/>
              <a:buNone/>
            </a:pPr>
            <a:r>
              <a:t/>
            </a:r>
            <a:endParaRPr sz="950">
              <a:solidFill>
                <a:srgbClr val="020247"/>
              </a:solidFill>
            </a:endParaRPr>
          </a:p>
          <a:p>
            <a:pPr indent="0" lvl="0" marL="0" rtl="0" algn="just">
              <a:spcBef>
                <a:spcPts val="0"/>
              </a:spcBef>
              <a:spcAft>
                <a:spcPts val="0"/>
              </a:spcAft>
              <a:buClr>
                <a:schemeClr val="dk1"/>
              </a:buClr>
              <a:buSzPts val="1100"/>
              <a:buFont typeface="Arial"/>
              <a:buNone/>
            </a:pPr>
            <a:r>
              <a:rPr lang="en" sz="950">
                <a:solidFill>
                  <a:srgbClr val="020247"/>
                </a:solidFill>
              </a:rPr>
              <a:t>To capitalize on these trends, we propose innovative marketing solutions such as the Interactive Package Customizer, Virtual Tours, and AI-Driven Personalization, which aim to enrich the customer experience and increase engagement. Analysis of price sensitivity and promotional impact suggests the effectiveness of targeted discounts and the potential for loyalty programs to maintain a stable customer base.</a:t>
            </a:r>
            <a:endParaRPr sz="950">
              <a:solidFill>
                <a:srgbClr val="020247"/>
              </a:solidFill>
            </a:endParaRPr>
          </a:p>
          <a:p>
            <a:pPr indent="0" lvl="0" marL="0" rtl="0" algn="just">
              <a:spcBef>
                <a:spcPts val="0"/>
              </a:spcBef>
              <a:spcAft>
                <a:spcPts val="0"/>
              </a:spcAft>
              <a:buClr>
                <a:schemeClr val="dk1"/>
              </a:buClr>
              <a:buSzPts val="1100"/>
              <a:buFont typeface="Arial"/>
              <a:buNone/>
            </a:pPr>
            <a:r>
              <a:t/>
            </a:r>
            <a:endParaRPr sz="950">
              <a:solidFill>
                <a:srgbClr val="020247"/>
              </a:solidFill>
            </a:endParaRPr>
          </a:p>
          <a:p>
            <a:pPr indent="0" lvl="0" marL="0" rtl="0" algn="just">
              <a:spcBef>
                <a:spcPts val="0"/>
              </a:spcBef>
              <a:spcAft>
                <a:spcPts val="0"/>
              </a:spcAft>
              <a:buClr>
                <a:schemeClr val="dk1"/>
              </a:buClr>
              <a:buSzPts val="1100"/>
              <a:buFont typeface="Arial"/>
              <a:buNone/>
            </a:pPr>
            <a:r>
              <a:rPr lang="en" sz="950">
                <a:solidFill>
                  <a:srgbClr val="020247"/>
                </a:solidFill>
              </a:rPr>
              <a:t>Our research also explores the potential for international market expansion, with Mauritius identified as a promising new destination based on its parallels to Cancun's success. We recommend leveraging Mauritius's unique offerings and robust digital infrastructure and open visas to offer competitive and culturally rich travel packages.</a:t>
            </a:r>
            <a:endParaRPr sz="950">
              <a:solidFill>
                <a:srgbClr val="020247"/>
              </a:solidFill>
            </a:endParaRPr>
          </a:p>
          <a:p>
            <a:pPr indent="0" lvl="0" marL="0" rtl="0" algn="just">
              <a:spcBef>
                <a:spcPts val="0"/>
              </a:spcBef>
              <a:spcAft>
                <a:spcPts val="0"/>
              </a:spcAft>
              <a:buClr>
                <a:schemeClr val="dk1"/>
              </a:buClr>
              <a:buSzPts val="1100"/>
              <a:buFont typeface="Arial"/>
              <a:buNone/>
            </a:pPr>
            <a:r>
              <a:t/>
            </a:r>
            <a:endParaRPr sz="950">
              <a:solidFill>
                <a:srgbClr val="020247"/>
              </a:solidFill>
            </a:endParaRPr>
          </a:p>
          <a:p>
            <a:pPr indent="0" lvl="0" marL="0" rtl="0" algn="just">
              <a:spcBef>
                <a:spcPts val="0"/>
              </a:spcBef>
              <a:spcAft>
                <a:spcPts val="0"/>
              </a:spcAft>
              <a:buClr>
                <a:schemeClr val="dk1"/>
              </a:buClr>
              <a:buSzPts val="1100"/>
              <a:buNone/>
            </a:pPr>
            <a:r>
              <a:rPr lang="en" sz="950">
                <a:solidFill>
                  <a:srgbClr val="020247"/>
                </a:solidFill>
              </a:rPr>
              <a:t>Finally, we outline the overall learnings regarding the role of promotions in sales growth, the increasing trend of individual bookings, and the positive outlook for 'Trip' package sales. These insights are crucial for informing future marketing strategies and expansion plans.</a:t>
            </a:r>
            <a:endParaRPr sz="950">
              <a:solidFill>
                <a:srgbClr val="020247"/>
              </a:solidFill>
            </a:endParaRPr>
          </a:p>
        </p:txBody>
      </p:sp>
      <p:sp>
        <p:nvSpPr>
          <p:cNvPr id="1120" name="Google Shape;1120;p105"/>
          <p:cNvSpPr txBox="1"/>
          <p:nvPr>
            <p:ph idx="4" type="body"/>
          </p:nvPr>
        </p:nvSpPr>
        <p:spPr>
          <a:xfrm>
            <a:off x="209550" y="1216905"/>
            <a:ext cx="3537000" cy="511500"/>
          </a:xfrm>
          <a:prstGeom prst="rect">
            <a:avLst/>
          </a:prstGeom>
          <a:noFill/>
          <a:ln>
            <a:noFill/>
          </a:ln>
        </p:spPr>
        <p:txBody>
          <a:bodyPr anchorCtr="0" anchor="t" bIns="34275" lIns="0" spcFirstLastPara="1" rIns="68575" wrap="square" tIns="34275">
            <a:noAutofit/>
          </a:bodyPr>
          <a:lstStyle/>
          <a:p>
            <a:pPr indent="0" lvl="0" marL="0" rtl="0" algn="l">
              <a:lnSpc>
                <a:spcPct val="125000"/>
              </a:lnSpc>
              <a:spcBef>
                <a:spcPts val="0"/>
              </a:spcBef>
              <a:spcAft>
                <a:spcPts val="0"/>
              </a:spcAft>
              <a:buClr>
                <a:schemeClr val="lt1"/>
              </a:buClr>
              <a:buSzPts val="1200"/>
              <a:buNone/>
            </a:pPr>
            <a:r>
              <a:rPr lang="en"/>
              <a:t>Economic, Social, Experiential and Functional values to Expedia Customers.</a:t>
            </a:r>
            <a:endParaRPr/>
          </a:p>
        </p:txBody>
      </p:sp>
      <p:sp>
        <p:nvSpPr>
          <p:cNvPr id="1121" name="Google Shape;1121;p105"/>
          <p:cNvSpPr txBox="1"/>
          <p:nvPr>
            <p:ph idx="5" type="body"/>
          </p:nvPr>
        </p:nvSpPr>
        <p:spPr>
          <a:xfrm>
            <a:off x="210526" y="1902374"/>
            <a:ext cx="1164300" cy="601200"/>
          </a:xfrm>
          <a:prstGeom prst="rect">
            <a:avLst/>
          </a:prstGeom>
          <a:noFill/>
          <a:ln>
            <a:noFill/>
          </a:ln>
        </p:spPr>
        <p:txBody>
          <a:bodyPr anchorCtr="0" anchor="ctr" bIns="34275" lIns="0" spcFirstLastPara="1" rIns="68575" wrap="square" tIns="34275">
            <a:noAutofit/>
          </a:bodyPr>
          <a:lstStyle/>
          <a:p>
            <a:pPr indent="0" lvl="0" marL="0" rtl="0" algn="l">
              <a:lnSpc>
                <a:spcPct val="120000"/>
              </a:lnSpc>
              <a:spcBef>
                <a:spcPts val="0"/>
              </a:spcBef>
              <a:spcAft>
                <a:spcPts val="0"/>
              </a:spcAft>
              <a:buClr>
                <a:schemeClr val="lt1"/>
              </a:buClr>
              <a:buSzPts val="3000"/>
              <a:buNone/>
            </a:pPr>
            <a:r>
              <a:rPr b="1" lang="en"/>
              <a:t>40%</a:t>
            </a:r>
            <a:endParaRPr b="1"/>
          </a:p>
        </p:txBody>
      </p:sp>
      <p:sp>
        <p:nvSpPr>
          <p:cNvPr id="1122" name="Google Shape;1122;p105"/>
          <p:cNvSpPr txBox="1"/>
          <p:nvPr>
            <p:ph idx="6" type="body"/>
          </p:nvPr>
        </p:nvSpPr>
        <p:spPr>
          <a:xfrm>
            <a:off x="210070" y="2508983"/>
            <a:ext cx="1252200" cy="365100"/>
          </a:xfrm>
          <a:prstGeom prst="rect">
            <a:avLst/>
          </a:prstGeom>
          <a:noFill/>
          <a:ln>
            <a:noFill/>
          </a:ln>
        </p:spPr>
        <p:txBody>
          <a:bodyPr anchorCtr="0" anchor="t" bIns="34275" lIns="0" spcFirstLastPara="1" rIns="68575" wrap="square" tIns="34275">
            <a:noAutofit/>
          </a:bodyPr>
          <a:lstStyle/>
          <a:p>
            <a:pPr indent="0" lvl="0" marL="0" rtl="0" algn="l">
              <a:lnSpc>
                <a:spcPct val="100000"/>
              </a:lnSpc>
              <a:spcBef>
                <a:spcPts val="0"/>
              </a:spcBef>
              <a:spcAft>
                <a:spcPts val="0"/>
              </a:spcAft>
              <a:buClr>
                <a:schemeClr val="lt1"/>
              </a:buClr>
              <a:buSzPts val="700"/>
              <a:buNone/>
            </a:pPr>
            <a:r>
              <a:rPr lang="en" sz="1000"/>
              <a:t>‘Trip’ packages purchased - most popular</a:t>
            </a:r>
            <a:endParaRPr sz="1000"/>
          </a:p>
        </p:txBody>
      </p:sp>
      <p:sp>
        <p:nvSpPr>
          <p:cNvPr id="1123" name="Google Shape;1123;p105"/>
          <p:cNvSpPr txBox="1"/>
          <p:nvPr>
            <p:ph idx="7" type="body"/>
          </p:nvPr>
        </p:nvSpPr>
        <p:spPr>
          <a:xfrm>
            <a:off x="1550874" y="1900881"/>
            <a:ext cx="1164300" cy="601200"/>
          </a:xfrm>
          <a:prstGeom prst="rect">
            <a:avLst/>
          </a:prstGeom>
          <a:noFill/>
          <a:ln>
            <a:noFill/>
          </a:ln>
        </p:spPr>
        <p:txBody>
          <a:bodyPr anchorCtr="0" anchor="ctr" bIns="34275" lIns="0" spcFirstLastPara="1" rIns="68575" wrap="square" tIns="34275">
            <a:noAutofit/>
          </a:bodyPr>
          <a:lstStyle/>
          <a:p>
            <a:pPr indent="0" lvl="0" marL="0" rtl="0" algn="l">
              <a:lnSpc>
                <a:spcPct val="120000"/>
              </a:lnSpc>
              <a:spcBef>
                <a:spcPts val="0"/>
              </a:spcBef>
              <a:spcAft>
                <a:spcPts val="0"/>
              </a:spcAft>
              <a:buClr>
                <a:schemeClr val="lt1"/>
              </a:buClr>
              <a:buSzPts val="3000"/>
              <a:buNone/>
            </a:pPr>
            <a:r>
              <a:rPr b="1" lang="en"/>
              <a:t>73%</a:t>
            </a:r>
            <a:endParaRPr b="1"/>
          </a:p>
        </p:txBody>
      </p:sp>
      <p:sp>
        <p:nvSpPr>
          <p:cNvPr id="1124" name="Google Shape;1124;p105"/>
          <p:cNvSpPr txBox="1"/>
          <p:nvPr>
            <p:ph idx="8" type="body"/>
          </p:nvPr>
        </p:nvSpPr>
        <p:spPr>
          <a:xfrm>
            <a:off x="1575327" y="2507490"/>
            <a:ext cx="1252200" cy="365100"/>
          </a:xfrm>
          <a:prstGeom prst="rect">
            <a:avLst/>
          </a:prstGeom>
          <a:noFill/>
          <a:ln>
            <a:noFill/>
          </a:ln>
        </p:spPr>
        <p:txBody>
          <a:bodyPr anchorCtr="0" anchor="t" bIns="34275" lIns="0" spcFirstLastPara="1" rIns="68575" wrap="square" tIns="34275">
            <a:noAutofit/>
          </a:bodyPr>
          <a:lstStyle/>
          <a:p>
            <a:pPr indent="0" lvl="0" marL="0" rtl="0" algn="l">
              <a:lnSpc>
                <a:spcPct val="100000"/>
              </a:lnSpc>
              <a:spcBef>
                <a:spcPts val="0"/>
              </a:spcBef>
              <a:spcAft>
                <a:spcPts val="0"/>
              </a:spcAft>
              <a:buClr>
                <a:schemeClr val="lt1"/>
              </a:buClr>
              <a:buSzPts val="700"/>
              <a:buNone/>
            </a:pPr>
            <a:r>
              <a:rPr lang="en" sz="1000"/>
              <a:t>Bookings made online</a:t>
            </a:r>
            <a:endParaRPr sz="1000"/>
          </a:p>
        </p:txBody>
      </p:sp>
      <p:sp>
        <p:nvSpPr>
          <p:cNvPr id="1125" name="Google Shape;1125;p105"/>
          <p:cNvSpPr txBox="1"/>
          <p:nvPr>
            <p:ph idx="9" type="body"/>
          </p:nvPr>
        </p:nvSpPr>
        <p:spPr>
          <a:xfrm>
            <a:off x="2967426" y="1897775"/>
            <a:ext cx="1605600" cy="601200"/>
          </a:xfrm>
          <a:prstGeom prst="rect">
            <a:avLst/>
          </a:prstGeom>
          <a:noFill/>
          <a:ln>
            <a:noFill/>
          </a:ln>
        </p:spPr>
        <p:txBody>
          <a:bodyPr anchorCtr="0" anchor="ctr" bIns="34275" lIns="0" spcFirstLastPara="1" rIns="68575" wrap="square" tIns="34275">
            <a:noAutofit/>
          </a:bodyPr>
          <a:lstStyle/>
          <a:p>
            <a:pPr indent="0" lvl="0" marL="0" rtl="0" algn="l">
              <a:lnSpc>
                <a:spcPct val="120000"/>
              </a:lnSpc>
              <a:spcBef>
                <a:spcPts val="0"/>
              </a:spcBef>
              <a:spcAft>
                <a:spcPts val="0"/>
              </a:spcAft>
              <a:buClr>
                <a:schemeClr val="lt1"/>
              </a:buClr>
              <a:buSzPts val="3000"/>
              <a:buNone/>
            </a:pPr>
            <a:r>
              <a:rPr b="1" lang="en"/>
              <a:t>0%-15% </a:t>
            </a:r>
            <a:endParaRPr b="1"/>
          </a:p>
        </p:txBody>
      </p:sp>
      <p:sp>
        <p:nvSpPr>
          <p:cNvPr id="1126" name="Google Shape;1126;p105"/>
          <p:cNvSpPr txBox="1"/>
          <p:nvPr>
            <p:ph idx="13" type="body"/>
          </p:nvPr>
        </p:nvSpPr>
        <p:spPr>
          <a:xfrm>
            <a:off x="3016784" y="2504375"/>
            <a:ext cx="1252200" cy="365100"/>
          </a:xfrm>
          <a:prstGeom prst="rect">
            <a:avLst/>
          </a:prstGeom>
          <a:noFill/>
          <a:ln>
            <a:noFill/>
          </a:ln>
        </p:spPr>
        <p:txBody>
          <a:bodyPr anchorCtr="0" anchor="t" bIns="34275" lIns="0" spcFirstLastPara="1" rIns="68575" wrap="square" tIns="34275">
            <a:noAutofit/>
          </a:bodyPr>
          <a:lstStyle/>
          <a:p>
            <a:pPr indent="0" lvl="0" marL="0" rtl="0" algn="l">
              <a:lnSpc>
                <a:spcPct val="100000"/>
              </a:lnSpc>
              <a:spcBef>
                <a:spcPts val="0"/>
              </a:spcBef>
              <a:spcAft>
                <a:spcPts val="0"/>
              </a:spcAft>
              <a:buClr>
                <a:schemeClr val="lt1"/>
              </a:buClr>
              <a:buSzPts val="700"/>
              <a:buNone/>
            </a:pPr>
            <a:r>
              <a:rPr lang="en" sz="1000"/>
              <a:t>Range of discounts offered to customers</a:t>
            </a:r>
            <a:endParaRPr sz="1000"/>
          </a:p>
        </p:txBody>
      </p:sp>
      <p:sp>
        <p:nvSpPr>
          <p:cNvPr id="1127" name="Google Shape;1127;p105"/>
          <p:cNvSpPr txBox="1"/>
          <p:nvPr>
            <p:ph idx="14" type="body"/>
          </p:nvPr>
        </p:nvSpPr>
        <p:spPr>
          <a:xfrm>
            <a:off x="210042" y="3171547"/>
            <a:ext cx="1164300" cy="601200"/>
          </a:xfrm>
          <a:prstGeom prst="rect">
            <a:avLst/>
          </a:prstGeom>
          <a:noFill/>
          <a:ln>
            <a:noFill/>
          </a:ln>
        </p:spPr>
        <p:txBody>
          <a:bodyPr anchorCtr="0" anchor="ctr" bIns="34275" lIns="0" spcFirstLastPara="1" rIns="68575" wrap="square" tIns="34275">
            <a:noAutofit/>
          </a:bodyPr>
          <a:lstStyle/>
          <a:p>
            <a:pPr indent="0" lvl="0" marL="0" rtl="0" algn="l">
              <a:lnSpc>
                <a:spcPct val="120000"/>
              </a:lnSpc>
              <a:spcBef>
                <a:spcPts val="0"/>
              </a:spcBef>
              <a:spcAft>
                <a:spcPts val="0"/>
              </a:spcAft>
              <a:buClr>
                <a:schemeClr val="lt1"/>
              </a:buClr>
              <a:buSzPts val="3000"/>
              <a:buNone/>
            </a:pPr>
            <a:r>
              <a:rPr b="1" lang="en"/>
              <a:t>56%</a:t>
            </a:r>
            <a:endParaRPr b="1"/>
          </a:p>
        </p:txBody>
      </p:sp>
      <p:sp>
        <p:nvSpPr>
          <p:cNvPr id="1128" name="Google Shape;1128;p105"/>
          <p:cNvSpPr txBox="1"/>
          <p:nvPr>
            <p:ph idx="15" type="body"/>
          </p:nvPr>
        </p:nvSpPr>
        <p:spPr>
          <a:xfrm>
            <a:off x="209549" y="3778164"/>
            <a:ext cx="1252200" cy="365100"/>
          </a:xfrm>
          <a:prstGeom prst="rect">
            <a:avLst/>
          </a:prstGeom>
          <a:noFill/>
          <a:ln>
            <a:noFill/>
          </a:ln>
        </p:spPr>
        <p:txBody>
          <a:bodyPr anchorCtr="0" anchor="t" bIns="34275" lIns="0" spcFirstLastPara="1" rIns="68575" wrap="square" tIns="34275">
            <a:noAutofit/>
          </a:bodyPr>
          <a:lstStyle/>
          <a:p>
            <a:pPr indent="0" lvl="0" marL="0" rtl="0" algn="l">
              <a:lnSpc>
                <a:spcPct val="100000"/>
              </a:lnSpc>
              <a:spcBef>
                <a:spcPts val="0"/>
              </a:spcBef>
              <a:spcAft>
                <a:spcPts val="0"/>
              </a:spcAft>
              <a:buClr>
                <a:schemeClr val="lt1"/>
              </a:buClr>
              <a:buSzPts val="700"/>
              <a:buNone/>
            </a:pPr>
            <a:r>
              <a:rPr lang="en" sz="1000"/>
              <a:t>Purchases made online</a:t>
            </a:r>
            <a:endParaRPr sz="1000"/>
          </a:p>
        </p:txBody>
      </p:sp>
      <p:sp>
        <p:nvSpPr>
          <p:cNvPr id="1129" name="Google Shape;1129;p105"/>
          <p:cNvSpPr txBox="1"/>
          <p:nvPr>
            <p:ph idx="16" type="body"/>
          </p:nvPr>
        </p:nvSpPr>
        <p:spPr>
          <a:xfrm>
            <a:off x="1550390" y="3170054"/>
            <a:ext cx="1164300" cy="601200"/>
          </a:xfrm>
          <a:prstGeom prst="rect">
            <a:avLst/>
          </a:prstGeom>
          <a:noFill/>
          <a:ln>
            <a:noFill/>
          </a:ln>
        </p:spPr>
        <p:txBody>
          <a:bodyPr anchorCtr="0" anchor="ctr" bIns="34275" lIns="0" spcFirstLastPara="1" rIns="68575" wrap="square" tIns="34275">
            <a:noAutofit/>
          </a:bodyPr>
          <a:lstStyle/>
          <a:p>
            <a:pPr indent="0" lvl="0" marL="0" rtl="0" algn="l">
              <a:lnSpc>
                <a:spcPct val="120000"/>
              </a:lnSpc>
              <a:spcBef>
                <a:spcPts val="0"/>
              </a:spcBef>
              <a:spcAft>
                <a:spcPts val="0"/>
              </a:spcAft>
              <a:buClr>
                <a:schemeClr val="lt1"/>
              </a:buClr>
              <a:buSzPts val="3000"/>
              <a:buNone/>
            </a:pPr>
            <a:r>
              <a:rPr b="1" lang="en"/>
              <a:t>1.7</a:t>
            </a:r>
            <a:endParaRPr b="1"/>
          </a:p>
        </p:txBody>
      </p:sp>
      <p:sp>
        <p:nvSpPr>
          <p:cNvPr id="1130" name="Google Shape;1130;p105"/>
          <p:cNvSpPr txBox="1"/>
          <p:nvPr>
            <p:ph idx="17" type="body"/>
          </p:nvPr>
        </p:nvSpPr>
        <p:spPr>
          <a:xfrm>
            <a:off x="1574807" y="3776671"/>
            <a:ext cx="1252200" cy="365100"/>
          </a:xfrm>
          <a:prstGeom prst="rect">
            <a:avLst/>
          </a:prstGeom>
          <a:noFill/>
          <a:ln>
            <a:noFill/>
          </a:ln>
        </p:spPr>
        <p:txBody>
          <a:bodyPr anchorCtr="0" anchor="t" bIns="34275" lIns="0" spcFirstLastPara="1" rIns="68575" wrap="square" tIns="34275">
            <a:noAutofit/>
          </a:bodyPr>
          <a:lstStyle/>
          <a:p>
            <a:pPr indent="0" lvl="0" marL="0" rtl="0" algn="l">
              <a:lnSpc>
                <a:spcPct val="100000"/>
              </a:lnSpc>
              <a:spcBef>
                <a:spcPts val="0"/>
              </a:spcBef>
              <a:spcAft>
                <a:spcPts val="0"/>
              </a:spcAft>
              <a:buClr>
                <a:schemeClr val="lt1"/>
              </a:buClr>
              <a:buSzPts val="700"/>
              <a:buNone/>
            </a:pPr>
            <a:r>
              <a:rPr lang="en" sz="1000"/>
              <a:t>Average Number of Packages per Transaction</a:t>
            </a:r>
            <a:endParaRPr sz="1000"/>
          </a:p>
        </p:txBody>
      </p:sp>
      <p:sp>
        <p:nvSpPr>
          <p:cNvPr id="1131" name="Google Shape;1131;p105"/>
          <p:cNvSpPr txBox="1"/>
          <p:nvPr>
            <p:ph idx="18" type="body"/>
          </p:nvPr>
        </p:nvSpPr>
        <p:spPr>
          <a:xfrm>
            <a:off x="3016763" y="3170039"/>
            <a:ext cx="1164300" cy="601200"/>
          </a:xfrm>
          <a:prstGeom prst="rect">
            <a:avLst/>
          </a:prstGeom>
          <a:noFill/>
          <a:ln>
            <a:noFill/>
          </a:ln>
        </p:spPr>
        <p:txBody>
          <a:bodyPr anchorCtr="0" anchor="ctr" bIns="34275" lIns="0" spcFirstLastPara="1" rIns="68575" wrap="square" tIns="34275">
            <a:noAutofit/>
          </a:bodyPr>
          <a:lstStyle/>
          <a:p>
            <a:pPr indent="0" lvl="0" marL="0" rtl="0" algn="l">
              <a:lnSpc>
                <a:spcPct val="120000"/>
              </a:lnSpc>
              <a:spcBef>
                <a:spcPts val="0"/>
              </a:spcBef>
              <a:spcAft>
                <a:spcPts val="0"/>
              </a:spcAft>
              <a:buClr>
                <a:schemeClr val="lt1"/>
              </a:buClr>
              <a:buSzPts val="3000"/>
              <a:buNone/>
            </a:pPr>
            <a:r>
              <a:rPr b="1" lang="en"/>
              <a:t>6,622</a:t>
            </a:r>
            <a:endParaRPr b="1"/>
          </a:p>
        </p:txBody>
      </p:sp>
      <p:sp>
        <p:nvSpPr>
          <p:cNvPr id="1132" name="Google Shape;1132;p105"/>
          <p:cNvSpPr txBox="1"/>
          <p:nvPr>
            <p:ph idx="19" type="body"/>
          </p:nvPr>
        </p:nvSpPr>
        <p:spPr>
          <a:xfrm>
            <a:off x="3029749" y="3781275"/>
            <a:ext cx="1441500" cy="601200"/>
          </a:xfrm>
          <a:prstGeom prst="rect">
            <a:avLst/>
          </a:prstGeom>
          <a:noFill/>
          <a:ln>
            <a:noFill/>
          </a:ln>
        </p:spPr>
        <p:txBody>
          <a:bodyPr anchorCtr="0" anchor="t" bIns="34275" lIns="0" spcFirstLastPara="1" rIns="68575" wrap="square" tIns="34275">
            <a:noAutofit/>
          </a:bodyPr>
          <a:lstStyle/>
          <a:p>
            <a:pPr indent="0" lvl="0" marL="0" rtl="0" algn="l">
              <a:lnSpc>
                <a:spcPct val="100000"/>
              </a:lnSpc>
              <a:spcBef>
                <a:spcPts val="0"/>
              </a:spcBef>
              <a:spcAft>
                <a:spcPts val="0"/>
              </a:spcAft>
              <a:buClr>
                <a:schemeClr val="lt1"/>
              </a:buClr>
              <a:buSzPts val="700"/>
              <a:buNone/>
            </a:pPr>
            <a:r>
              <a:rPr lang="en" sz="1000"/>
              <a:t>Total travel packages sold - a 38.33% market share compared to competitors</a:t>
            </a:r>
            <a:endParaRPr sz="800"/>
          </a:p>
        </p:txBody>
      </p:sp>
      <p:sp>
        <p:nvSpPr>
          <p:cNvPr id="1133" name="Google Shape;1133;p105"/>
          <p:cNvSpPr txBox="1"/>
          <p:nvPr>
            <p:ph idx="12" type="sldNum"/>
          </p:nvPr>
        </p:nvSpPr>
        <p:spPr>
          <a:xfrm>
            <a:off x="8706650" y="4854360"/>
            <a:ext cx="151500" cy="186600"/>
          </a:xfrm>
          <a:prstGeom prst="rect">
            <a:avLst/>
          </a:prstGeom>
          <a:noFill/>
          <a:ln>
            <a:noFill/>
          </a:ln>
        </p:spPr>
        <p:txBody>
          <a:bodyPr anchorCtr="0" anchor="b" bIns="34275" lIns="0" spcFirstLastPara="1" rIns="0" wrap="square" tIns="34275">
            <a:noAutofit/>
          </a:bodyPr>
          <a:lstStyle/>
          <a:p>
            <a:pPr indent="0" lvl="0" marL="0" rtl="0" algn="r">
              <a:lnSpc>
                <a:spcPct val="110000"/>
              </a:lnSpc>
              <a:spcBef>
                <a:spcPts val="0"/>
              </a:spcBef>
              <a:spcAft>
                <a:spcPts val="0"/>
              </a:spcAft>
              <a:buClr>
                <a:srgbClr val="F2F2F2"/>
              </a:buClr>
              <a:buSzPts val="800"/>
              <a:buFont typeface="NTR"/>
              <a:buNone/>
            </a:pPr>
            <a:fld id="{00000000-1234-1234-1234-123412341234}" type="slidenum">
              <a:rPr lang="en" sz="1000"/>
              <a:t>‹#›</a:t>
            </a:fld>
            <a:endParaRPr sz="1000"/>
          </a:p>
        </p:txBody>
      </p:sp>
      <p:pic>
        <p:nvPicPr>
          <p:cNvPr id="1134" name="Google Shape;1134;p105"/>
          <p:cNvPicPr preferRelativeResize="0"/>
          <p:nvPr/>
        </p:nvPicPr>
        <p:blipFill>
          <a:blip r:embed="rId3">
            <a:alphaModFix/>
          </a:blip>
          <a:stretch>
            <a:fillRect/>
          </a:stretch>
        </p:blipFill>
        <p:spPr>
          <a:xfrm>
            <a:off x="124975" y="139875"/>
            <a:ext cx="901117" cy="422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38" name="Shape 1138"/>
        <p:cNvGrpSpPr/>
        <p:nvPr/>
      </p:nvGrpSpPr>
      <p:grpSpPr>
        <a:xfrm>
          <a:off x="0" y="0"/>
          <a:ext cx="0" cy="0"/>
          <a:chOff x="0" y="0"/>
          <a:chExt cx="0" cy="0"/>
        </a:xfrm>
      </p:grpSpPr>
      <p:sp>
        <p:nvSpPr>
          <p:cNvPr id="1139" name="Google Shape;1139;p106"/>
          <p:cNvSpPr txBox="1"/>
          <p:nvPr>
            <p:ph idx="1" type="body"/>
          </p:nvPr>
        </p:nvSpPr>
        <p:spPr>
          <a:xfrm>
            <a:off x="5486100" y="739750"/>
            <a:ext cx="3372000" cy="517500"/>
          </a:xfrm>
          <a:prstGeom prst="rect">
            <a:avLst/>
          </a:prstGeom>
          <a:noFill/>
          <a:ln>
            <a:noFill/>
          </a:ln>
        </p:spPr>
        <p:txBody>
          <a:bodyPr anchorCtr="0" anchor="t" bIns="34275" lIns="0" spcFirstLastPara="1" rIns="68575" wrap="square" tIns="34275">
            <a:noAutofit/>
          </a:bodyPr>
          <a:lstStyle/>
          <a:p>
            <a:pPr indent="0" lvl="0" marL="0" rtl="0" algn="l">
              <a:lnSpc>
                <a:spcPct val="118750"/>
              </a:lnSpc>
              <a:spcBef>
                <a:spcPts val="0"/>
              </a:spcBef>
              <a:spcAft>
                <a:spcPts val="0"/>
              </a:spcAft>
              <a:buClr>
                <a:schemeClr val="lt1"/>
              </a:buClr>
              <a:buSzPts val="2400"/>
              <a:buNone/>
            </a:pPr>
            <a:r>
              <a:rPr b="1" lang="en">
                <a:solidFill>
                  <a:schemeClr val="dk1"/>
                </a:solidFill>
              </a:rPr>
              <a:t>OUR </a:t>
            </a:r>
            <a:r>
              <a:rPr b="1" lang="en">
                <a:solidFill>
                  <a:schemeClr val="dk1"/>
                </a:solidFill>
              </a:rPr>
              <a:t>PRODUCT</a:t>
            </a:r>
            <a:endParaRPr b="1">
              <a:solidFill>
                <a:schemeClr val="dk1"/>
              </a:solidFill>
            </a:endParaRPr>
          </a:p>
        </p:txBody>
      </p:sp>
      <p:sp>
        <p:nvSpPr>
          <p:cNvPr id="1140" name="Google Shape;1140;p106"/>
          <p:cNvSpPr txBox="1"/>
          <p:nvPr>
            <p:ph idx="12" type="sldNum"/>
          </p:nvPr>
        </p:nvSpPr>
        <p:spPr>
          <a:xfrm>
            <a:off x="6800850" y="4767263"/>
            <a:ext cx="2057400" cy="273900"/>
          </a:xfrm>
          <a:prstGeom prst="rect">
            <a:avLst/>
          </a:prstGeom>
          <a:noFill/>
          <a:ln>
            <a:noFill/>
          </a:ln>
        </p:spPr>
        <p:txBody>
          <a:bodyPr anchorCtr="0" anchor="b" bIns="34275" lIns="0" spcFirstLastPara="1" rIns="0" wrap="square" tIns="34275">
            <a:noAutofit/>
          </a:bodyPr>
          <a:lstStyle/>
          <a:p>
            <a:pPr indent="0" lvl="0" marL="0" rtl="0" algn="r">
              <a:lnSpc>
                <a:spcPct val="110000"/>
              </a:lnSpc>
              <a:spcBef>
                <a:spcPts val="0"/>
              </a:spcBef>
              <a:spcAft>
                <a:spcPts val="0"/>
              </a:spcAft>
              <a:buClr>
                <a:schemeClr val="lt1"/>
              </a:buClr>
              <a:buSzPts val="800"/>
              <a:buFont typeface="NTR"/>
              <a:buNone/>
            </a:pPr>
            <a:fld id="{00000000-1234-1234-1234-123412341234}" type="slidenum">
              <a:rPr lang="en">
                <a:solidFill>
                  <a:schemeClr val="dk1"/>
                </a:solidFill>
              </a:rPr>
              <a:t>‹#›</a:t>
            </a:fld>
            <a:endParaRPr>
              <a:solidFill>
                <a:schemeClr val="dk1"/>
              </a:solidFill>
            </a:endParaRPr>
          </a:p>
        </p:txBody>
      </p:sp>
      <p:sp>
        <p:nvSpPr>
          <p:cNvPr id="1141" name="Google Shape;1141;p106"/>
          <p:cNvSpPr txBox="1"/>
          <p:nvPr>
            <p:ph idx="2" type="body"/>
          </p:nvPr>
        </p:nvSpPr>
        <p:spPr>
          <a:xfrm>
            <a:off x="285750" y="391075"/>
            <a:ext cx="3984300" cy="171600"/>
          </a:xfrm>
          <a:prstGeom prst="rect">
            <a:avLst/>
          </a:prstGeom>
          <a:noFill/>
          <a:ln>
            <a:noFill/>
          </a:ln>
        </p:spPr>
        <p:txBody>
          <a:bodyPr anchorCtr="0" anchor="t" bIns="34275" lIns="0" spcFirstLastPara="1" rIns="68575" wrap="square" tIns="34275">
            <a:noAutofit/>
          </a:bodyPr>
          <a:lstStyle/>
          <a:p>
            <a:pPr indent="0" lvl="0" marL="0" rtl="0" algn="l">
              <a:lnSpc>
                <a:spcPct val="116666"/>
              </a:lnSpc>
              <a:spcBef>
                <a:spcPts val="0"/>
              </a:spcBef>
              <a:spcAft>
                <a:spcPts val="0"/>
              </a:spcAft>
              <a:buClr>
                <a:schemeClr val="dk1"/>
              </a:buClr>
              <a:buSzPts val="900"/>
              <a:buNone/>
            </a:pPr>
            <a:r>
              <a:rPr lang="en">
                <a:solidFill>
                  <a:schemeClr val="dk1"/>
                </a:solidFill>
              </a:rPr>
              <a:t>REDESIGNING THE 4PS TO ENHANCE CUSTOMER VALUE PERCEPTION </a:t>
            </a:r>
            <a:endParaRPr>
              <a:solidFill>
                <a:schemeClr val="dk1"/>
              </a:solidFill>
            </a:endParaRPr>
          </a:p>
        </p:txBody>
      </p:sp>
      <p:sp>
        <p:nvSpPr>
          <p:cNvPr id="1142" name="Google Shape;1142;p106"/>
          <p:cNvSpPr txBox="1"/>
          <p:nvPr>
            <p:ph idx="2" type="body"/>
          </p:nvPr>
        </p:nvSpPr>
        <p:spPr>
          <a:xfrm>
            <a:off x="285750" y="238675"/>
            <a:ext cx="3178200" cy="171600"/>
          </a:xfrm>
          <a:prstGeom prst="rect">
            <a:avLst/>
          </a:prstGeom>
          <a:noFill/>
          <a:ln>
            <a:noFill/>
          </a:ln>
        </p:spPr>
        <p:txBody>
          <a:bodyPr anchorCtr="0" anchor="t" bIns="34275" lIns="0" spcFirstLastPara="1" rIns="68575" wrap="square" tIns="34275">
            <a:noAutofit/>
          </a:bodyPr>
          <a:lstStyle/>
          <a:p>
            <a:pPr indent="0" lvl="0" marL="0" rtl="0" algn="l">
              <a:lnSpc>
                <a:spcPct val="116666"/>
              </a:lnSpc>
              <a:spcBef>
                <a:spcPts val="0"/>
              </a:spcBef>
              <a:spcAft>
                <a:spcPts val="0"/>
              </a:spcAft>
              <a:buClr>
                <a:schemeClr val="lt1"/>
              </a:buClr>
              <a:buSzPts val="900"/>
              <a:buNone/>
            </a:pPr>
            <a:r>
              <a:rPr lang="en">
                <a:solidFill>
                  <a:srgbClr val="2369F9"/>
                </a:solidFill>
              </a:rPr>
              <a:t>INTERNAL </a:t>
            </a:r>
            <a:r>
              <a:rPr lang="en">
                <a:solidFill>
                  <a:srgbClr val="2369F9"/>
                </a:solidFill>
              </a:rPr>
              <a:t>MARKETING INSIGHTS &amp; INTERPRETATION</a:t>
            </a:r>
            <a:endParaRPr>
              <a:solidFill>
                <a:srgbClr val="2369F9"/>
              </a:solidFill>
            </a:endParaRPr>
          </a:p>
        </p:txBody>
      </p:sp>
      <p:sp>
        <p:nvSpPr>
          <p:cNvPr id="1143" name="Google Shape;1143;p106"/>
          <p:cNvSpPr txBox="1"/>
          <p:nvPr>
            <p:ph idx="1" type="body"/>
          </p:nvPr>
        </p:nvSpPr>
        <p:spPr>
          <a:xfrm>
            <a:off x="78675" y="772600"/>
            <a:ext cx="4987200" cy="451800"/>
          </a:xfrm>
          <a:prstGeom prst="rect">
            <a:avLst/>
          </a:prstGeom>
          <a:noFill/>
          <a:ln>
            <a:noFill/>
          </a:ln>
        </p:spPr>
        <p:txBody>
          <a:bodyPr anchorCtr="0" anchor="t" bIns="34275" lIns="0" spcFirstLastPara="1" rIns="68575" wrap="square" tIns="34275">
            <a:noAutofit/>
          </a:bodyPr>
          <a:lstStyle/>
          <a:p>
            <a:pPr indent="0" lvl="0" marL="0" rtl="0" algn="l">
              <a:lnSpc>
                <a:spcPct val="118750"/>
              </a:lnSpc>
              <a:spcBef>
                <a:spcPts val="0"/>
              </a:spcBef>
              <a:spcAft>
                <a:spcPts val="0"/>
              </a:spcAft>
              <a:buClr>
                <a:schemeClr val="lt1"/>
              </a:buClr>
              <a:buSzPts val="2400"/>
              <a:buNone/>
            </a:pPr>
            <a:r>
              <a:rPr lang="en">
                <a:solidFill>
                  <a:schemeClr val="dk1"/>
                </a:solidFill>
              </a:rPr>
              <a:t>Expedia Package Sales</a:t>
            </a:r>
            <a:endParaRPr>
              <a:solidFill>
                <a:schemeClr val="dk1"/>
              </a:solidFill>
            </a:endParaRPr>
          </a:p>
        </p:txBody>
      </p:sp>
      <p:pic>
        <p:nvPicPr>
          <p:cNvPr id="1144" name="Google Shape;1144;p106"/>
          <p:cNvPicPr preferRelativeResize="0"/>
          <p:nvPr/>
        </p:nvPicPr>
        <p:blipFill>
          <a:blip r:embed="rId3">
            <a:alphaModFix/>
          </a:blip>
          <a:stretch>
            <a:fillRect/>
          </a:stretch>
        </p:blipFill>
        <p:spPr>
          <a:xfrm>
            <a:off x="78675" y="1219400"/>
            <a:ext cx="5407427" cy="3899790"/>
          </a:xfrm>
          <a:prstGeom prst="rect">
            <a:avLst/>
          </a:prstGeom>
          <a:noFill/>
          <a:ln>
            <a:noFill/>
          </a:ln>
        </p:spPr>
      </p:pic>
      <p:sp>
        <p:nvSpPr>
          <p:cNvPr id="1145" name="Google Shape;1145;p106"/>
          <p:cNvSpPr txBox="1"/>
          <p:nvPr>
            <p:ph idx="3" type="body"/>
          </p:nvPr>
        </p:nvSpPr>
        <p:spPr>
          <a:xfrm>
            <a:off x="5486100" y="1219400"/>
            <a:ext cx="3178200" cy="3675600"/>
          </a:xfrm>
          <a:prstGeom prst="rect">
            <a:avLst/>
          </a:prstGeom>
          <a:noFill/>
          <a:ln>
            <a:noFill/>
          </a:ln>
        </p:spPr>
        <p:txBody>
          <a:bodyPr anchorCtr="0" anchor="t" bIns="34275" lIns="0" spcFirstLastPara="1" rIns="68575" wrap="square" tIns="34275">
            <a:noAutofit/>
          </a:bodyPr>
          <a:lstStyle/>
          <a:p>
            <a:pPr indent="0" lvl="0" marL="0" rtl="0" algn="just">
              <a:lnSpc>
                <a:spcPct val="100000"/>
              </a:lnSpc>
              <a:spcBef>
                <a:spcPts val="0"/>
              </a:spcBef>
              <a:spcAft>
                <a:spcPts val="0"/>
              </a:spcAft>
              <a:buClr>
                <a:schemeClr val="dk1"/>
              </a:buClr>
              <a:buSzPts val="1100"/>
              <a:buFont typeface="Arial"/>
              <a:buNone/>
            </a:pPr>
            <a:r>
              <a:rPr lang="en" sz="1200">
                <a:solidFill>
                  <a:schemeClr val="dk1"/>
                </a:solidFill>
              </a:rPr>
              <a:t>Exploring Expedia’s products, the ‘Trip' packages are forecasted to grow exponentially, revealing a consumer trend towards flexible travel options. This suggests a shift in consumer preferences towards simpler travel solutions over more complex packages.</a:t>
            </a:r>
            <a:endParaRPr sz="1200">
              <a:solidFill>
                <a:schemeClr val="dk1"/>
              </a:solidFill>
            </a:endParaRPr>
          </a:p>
          <a:p>
            <a:pPr indent="0" lvl="0" marL="0" rtl="0" algn="just">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b="1" lang="en" sz="1200">
                <a:solidFill>
                  <a:schemeClr val="dk1"/>
                </a:solidFill>
              </a:rPr>
              <a:t>M</a:t>
            </a:r>
            <a:r>
              <a:rPr b="1" lang="en" sz="1200">
                <a:solidFill>
                  <a:schemeClr val="dk1"/>
                </a:solidFill>
              </a:rPr>
              <a:t>arketing solutions for Expedia based on product:</a:t>
            </a:r>
            <a:endParaRPr b="1" sz="1200">
              <a:solidFill>
                <a:schemeClr val="dk1"/>
              </a:solidFill>
            </a:endParaRPr>
          </a:p>
          <a:p>
            <a:pPr indent="-304800" lvl="0" marL="457200" rtl="0" algn="just">
              <a:lnSpc>
                <a:spcPct val="100000"/>
              </a:lnSpc>
              <a:spcBef>
                <a:spcPts val="0"/>
              </a:spcBef>
              <a:spcAft>
                <a:spcPts val="0"/>
              </a:spcAft>
              <a:buClr>
                <a:schemeClr val="dk1"/>
              </a:buClr>
              <a:buSzPts val="1200"/>
              <a:buChar char="●"/>
            </a:pPr>
            <a:r>
              <a:rPr b="1" lang="en" sz="1200">
                <a:solidFill>
                  <a:schemeClr val="dk1"/>
                </a:solidFill>
              </a:rPr>
              <a:t>Interactive Package Customizer:</a:t>
            </a:r>
            <a:r>
              <a:rPr lang="en" sz="1200">
                <a:solidFill>
                  <a:schemeClr val="dk1"/>
                </a:solidFill>
              </a:rPr>
              <a:t> an </a:t>
            </a:r>
            <a:r>
              <a:rPr b="1" lang="en" sz="1200">
                <a:solidFill>
                  <a:schemeClr val="dk1"/>
                </a:solidFill>
              </a:rPr>
              <a:t>online</a:t>
            </a:r>
            <a:r>
              <a:rPr lang="en" sz="1200">
                <a:solidFill>
                  <a:schemeClr val="dk1"/>
                </a:solidFill>
              </a:rPr>
              <a:t> </a:t>
            </a:r>
            <a:r>
              <a:rPr b="1" lang="en" sz="1200">
                <a:solidFill>
                  <a:schemeClr val="dk1"/>
                </a:solidFill>
              </a:rPr>
              <a:t>tool</a:t>
            </a:r>
            <a:r>
              <a:rPr lang="en" sz="1200">
                <a:solidFill>
                  <a:schemeClr val="dk1"/>
                </a:solidFill>
              </a:rPr>
              <a:t> that allows customers to</a:t>
            </a:r>
            <a:r>
              <a:rPr b="1" lang="en" sz="1200">
                <a:solidFill>
                  <a:schemeClr val="dk1"/>
                </a:solidFill>
              </a:rPr>
              <a:t> build their own travel package,</a:t>
            </a:r>
            <a:r>
              <a:rPr lang="en" sz="1200">
                <a:solidFill>
                  <a:schemeClr val="dk1"/>
                </a:solidFill>
              </a:rPr>
              <a:t> adding and removing elements like car rentals or tours to see how it affects the price, reinforcing the idea of personalized travel.</a:t>
            </a:r>
            <a:endParaRPr sz="1200">
              <a:solidFill>
                <a:schemeClr val="dk1"/>
              </a:solidFill>
            </a:endParaRPr>
          </a:p>
          <a:p>
            <a:pPr indent="-304800" lvl="0" marL="457200" rtl="0" algn="just">
              <a:lnSpc>
                <a:spcPct val="100000"/>
              </a:lnSpc>
              <a:spcBef>
                <a:spcPts val="0"/>
              </a:spcBef>
              <a:spcAft>
                <a:spcPts val="0"/>
              </a:spcAft>
              <a:buClr>
                <a:schemeClr val="dk1"/>
              </a:buClr>
              <a:buSzPts val="1200"/>
              <a:buChar char="●"/>
            </a:pPr>
            <a:r>
              <a:rPr b="1" lang="en" sz="1200">
                <a:solidFill>
                  <a:schemeClr val="dk1"/>
                </a:solidFill>
              </a:rPr>
              <a:t>Virtual Tours:</a:t>
            </a:r>
            <a:r>
              <a:rPr lang="en" sz="1200">
                <a:solidFill>
                  <a:schemeClr val="dk1"/>
                </a:solidFill>
              </a:rPr>
              <a:t> Using </a:t>
            </a:r>
            <a:r>
              <a:rPr b="1" lang="en" sz="1200">
                <a:solidFill>
                  <a:schemeClr val="dk1"/>
                </a:solidFill>
              </a:rPr>
              <a:t>virtual reality (VR) or augmented reality (AR)</a:t>
            </a:r>
            <a:r>
              <a:rPr lang="en" sz="1200">
                <a:solidFill>
                  <a:schemeClr val="dk1"/>
                </a:solidFill>
              </a:rPr>
              <a:t> to give potential customers a taste of the tours offered in the 'All Inclusive + Tour' package to pique their interest.</a:t>
            </a:r>
            <a:endParaRPr sz="1200">
              <a:solidFill>
                <a:schemeClr val="dk1"/>
              </a:solidFill>
            </a:endParaRPr>
          </a:p>
        </p:txBody>
      </p:sp>
      <p:pic>
        <p:nvPicPr>
          <p:cNvPr id="1146" name="Google Shape;1146;p106"/>
          <p:cNvPicPr preferRelativeResize="0"/>
          <p:nvPr/>
        </p:nvPicPr>
        <p:blipFill>
          <a:blip r:embed="rId4">
            <a:alphaModFix/>
          </a:blip>
          <a:stretch>
            <a:fillRect/>
          </a:stretch>
        </p:blipFill>
        <p:spPr>
          <a:xfrm>
            <a:off x="8051516" y="98575"/>
            <a:ext cx="963837" cy="451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107"/>
          <p:cNvSpPr txBox="1"/>
          <p:nvPr>
            <p:ph idx="1" type="body"/>
          </p:nvPr>
        </p:nvSpPr>
        <p:spPr>
          <a:xfrm>
            <a:off x="5074075" y="676822"/>
            <a:ext cx="3178200" cy="451800"/>
          </a:xfrm>
          <a:prstGeom prst="rect">
            <a:avLst/>
          </a:prstGeom>
          <a:noFill/>
          <a:ln>
            <a:noFill/>
          </a:ln>
        </p:spPr>
        <p:txBody>
          <a:bodyPr anchorCtr="0" anchor="t" bIns="34275" lIns="0" spcFirstLastPara="1" rIns="68575" wrap="square" tIns="34275">
            <a:noAutofit/>
          </a:bodyPr>
          <a:lstStyle/>
          <a:p>
            <a:pPr indent="0" lvl="0" marL="0" rtl="0" algn="l">
              <a:lnSpc>
                <a:spcPct val="118750"/>
              </a:lnSpc>
              <a:spcBef>
                <a:spcPts val="0"/>
              </a:spcBef>
              <a:spcAft>
                <a:spcPts val="0"/>
              </a:spcAft>
              <a:buClr>
                <a:schemeClr val="dk1"/>
              </a:buClr>
              <a:buSzPts val="2400"/>
              <a:buNone/>
            </a:pPr>
            <a:r>
              <a:rPr b="1" lang="en"/>
              <a:t>OUR </a:t>
            </a:r>
            <a:r>
              <a:rPr b="1" lang="en"/>
              <a:t>PRICE</a:t>
            </a:r>
            <a:endParaRPr b="1"/>
          </a:p>
        </p:txBody>
      </p:sp>
      <p:sp>
        <p:nvSpPr>
          <p:cNvPr id="1152" name="Google Shape;1152;p107"/>
          <p:cNvSpPr txBox="1"/>
          <p:nvPr>
            <p:ph idx="2" type="body"/>
          </p:nvPr>
        </p:nvSpPr>
        <p:spPr>
          <a:xfrm>
            <a:off x="285750" y="391075"/>
            <a:ext cx="3984300" cy="171600"/>
          </a:xfrm>
          <a:prstGeom prst="rect">
            <a:avLst/>
          </a:prstGeom>
          <a:noFill/>
          <a:ln>
            <a:noFill/>
          </a:ln>
        </p:spPr>
        <p:txBody>
          <a:bodyPr anchorCtr="0" anchor="t" bIns="34275" lIns="0" spcFirstLastPara="1" rIns="68575" wrap="square" tIns="34275">
            <a:noAutofit/>
          </a:bodyPr>
          <a:lstStyle/>
          <a:p>
            <a:pPr indent="0" lvl="0" marL="0" rtl="0" algn="l">
              <a:lnSpc>
                <a:spcPct val="116666"/>
              </a:lnSpc>
              <a:spcBef>
                <a:spcPts val="0"/>
              </a:spcBef>
              <a:spcAft>
                <a:spcPts val="0"/>
              </a:spcAft>
              <a:buClr>
                <a:schemeClr val="dk1"/>
              </a:buClr>
              <a:buSzPts val="900"/>
              <a:buNone/>
            </a:pPr>
            <a:r>
              <a:rPr lang="en"/>
              <a:t>REDESIGNING THE 4PS TO ENHANCE CUSTOMER VALUE PERCEPTION </a:t>
            </a:r>
            <a:endParaRPr/>
          </a:p>
        </p:txBody>
      </p:sp>
      <p:sp>
        <p:nvSpPr>
          <p:cNvPr id="1153" name="Google Shape;1153;p107"/>
          <p:cNvSpPr txBox="1"/>
          <p:nvPr>
            <p:ph idx="12" type="sldNum"/>
          </p:nvPr>
        </p:nvSpPr>
        <p:spPr>
          <a:xfrm>
            <a:off x="6800850" y="4767263"/>
            <a:ext cx="2057400" cy="273900"/>
          </a:xfrm>
          <a:prstGeom prst="rect">
            <a:avLst/>
          </a:prstGeom>
          <a:noFill/>
          <a:ln>
            <a:noFill/>
          </a:ln>
        </p:spPr>
        <p:txBody>
          <a:bodyPr anchorCtr="0" anchor="b" bIns="34275" lIns="0" spcFirstLastPara="1" rIns="0" wrap="square" tIns="34275">
            <a:noAutofit/>
          </a:bodyPr>
          <a:lstStyle/>
          <a:p>
            <a:pPr indent="0" lvl="0" marL="0" rtl="0" algn="r">
              <a:lnSpc>
                <a:spcPct val="110000"/>
              </a:lnSpc>
              <a:spcBef>
                <a:spcPts val="0"/>
              </a:spcBef>
              <a:spcAft>
                <a:spcPts val="0"/>
              </a:spcAft>
              <a:buClr>
                <a:srgbClr val="595959"/>
              </a:buClr>
              <a:buSzPts val="800"/>
              <a:buFont typeface="NTR"/>
              <a:buNone/>
            </a:pPr>
            <a:fld id="{00000000-1234-1234-1234-123412341234}" type="slidenum">
              <a:rPr lang="en"/>
              <a:t>‹#›</a:t>
            </a:fld>
            <a:endParaRPr/>
          </a:p>
        </p:txBody>
      </p:sp>
      <p:sp>
        <p:nvSpPr>
          <p:cNvPr id="1154" name="Google Shape;1154;p107"/>
          <p:cNvSpPr txBox="1"/>
          <p:nvPr>
            <p:ph idx="2" type="body"/>
          </p:nvPr>
        </p:nvSpPr>
        <p:spPr>
          <a:xfrm>
            <a:off x="285750" y="238675"/>
            <a:ext cx="2994900" cy="171600"/>
          </a:xfrm>
          <a:prstGeom prst="rect">
            <a:avLst/>
          </a:prstGeom>
          <a:noFill/>
          <a:ln>
            <a:noFill/>
          </a:ln>
        </p:spPr>
        <p:txBody>
          <a:bodyPr anchorCtr="0" anchor="t" bIns="34275" lIns="0" spcFirstLastPara="1" rIns="68575" wrap="square" tIns="34275">
            <a:noAutofit/>
          </a:bodyPr>
          <a:lstStyle/>
          <a:p>
            <a:pPr indent="0" lvl="0" marL="0" rtl="0" algn="l">
              <a:lnSpc>
                <a:spcPct val="116666"/>
              </a:lnSpc>
              <a:spcBef>
                <a:spcPts val="0"/>
              </a:spcBef>
              <a:spcAft>
                <a:spcPts val="0"/>
              </a:spcAft>
              <a:buClr>
                <a:schemeClr val="lt1"/>
              </a:buClr>
              <a:buSzPts val="900"/>
              <a:buNone/>
            </a:pPr>
            <a:r>
              <a:rPr lang="en">
                <a:solidFill>
                  <a:schemeClr val="accent2"/>
                </a:solidFill>
              </a:rPr>
              <a:t>INTERNAL </a:t>
            </a:r>
            <a:r>
              <a:rPr lang="en">
                <a:solidFill>
                  <a:schemeClr val="accent2"/>
                </a:solidFill>
              </a:rPr>
              <a:t>MARKETING INSIGHTS &amp; INTERPRETATION</a:t>
            </a:r>
            <a:endParaRPr>
              <a:solidFill>
                <a:schemeClr val="accent2"/>
              </a:solidFill>
            </a:endParaRPr>
          </a:p>
        </p:txBody>
      </p:sp>
      <p:sp>
        <p:nvSpPr>
          <p:cNvPr id="1155" name="Google Shape;1155;p107"/>
          <p:cNvSpPr txBox="1"/>
          <p:nvPr>
            <p:ph idx="1" type="body"/>
          </p:nvPr>
        </p:nvSpPr>
        <p:spPr>
          <a:xfrm>
            <a:off x="220375" y="747900"/>
            <a:ext cx="4622400" cy="451800"/>
          </a:xfrm>
          <a:prstGeom prst="rect">
            <a:avLst/>
          </a:prstGeom>
          <a:noFill/>
          <a:ln>
            <a:noFill/>
          </a:ln>
        </p:spPr>
        <p:txBody>
          <a:bodyPr anchorCtr="0" anchor="t" bIns="34275" lIns="0" spcFirstLastPara="1" rIns="68575" wrap="square" tIns="34275">
            <a:noAutofit/>
          </a:bodyPr>
          <a:lstStyle/>
          <a:p>
            <a:pPr indent="0" lvl="0" marL="0" rtl="0" algn="l">
              <a:lnSpc>
                <a:spcPct val="118750"/>
              </a:lnSpc>
              <a:spcBef>
                <a:spcPts val="0"/>
              </a:spcBef>
              <a:spcAft>
                <a:spcPts val="0"/>
              </a:spcAft>
              <a:buClr>
                <a:schemeClr val="lt1"/>
              </a:buClr>
              <a:buSzPts val="2400"/>
              <a:buNone/>
            </a:pPr>
            <a:r>
              <a:rPr lang="en"/>
              <a:t>Price Paid by Customer Segment</a:t>
            </a:r>
            <a:endParaRPr>
              <a:solidFill>
                <a:schemeClr val="dk1"/>
              </a:solidFill>
            </a:endParaRPr>
          </a:p>
        </p:txBody>
      </p:sp>
      <p:pic>
        <p:nvPicPr>
          <p:cNvPr id="1156" name="Google Shape;1156;p107"/>
          <p:cNvPicPr preferRelativeResize="0"/>
          <p:nvPr/>
        </p:nvPicPr>
        <p:blipFill>
          <a:blip r:embed="rId3">
            <a:alphaModFix/>
          </a:blip>
          <a:stretch>
            <a:fillRect/>
          </a:stretch>
        </p:blipFill>
        <p:spPr>
          <a:xfrm>
            <a:off x="129525" y="1352100"/>
            <a:ext cx="4860928" cy="3505660"/>
          </a:xfrm>
          <a:prstGeom prst="rect">
            <a:avLst/>
          </a:prstGeom>
          <a:noFill/>
          <a:ln>
            <a:noFill/>
          </a:ln>
        </p:spPr>
      </p:pic>
      <p:sp>
        <p:nvSpPr>
          <p:cNvPr id="1157" name="Google Shape;1157;p107"/>
          <p:cNvSpPr txBox="1"/>
          <p:nvPr>
            <p:ph idx="3" type="body"/>
          </p:nvPr>
        </p:nvSpPr>
        <p:spPr>
          <a:xfrm>
            <a:off x="5078850" y="1204825"/>
            <a:ext cx="3779400" cy="3770700"/>
          </a:xfrm>
          <a:prstGeom prst="rect">
            <a:avLst/>
          </a:prstGeom>
          <a:noFill/>
          <a:ln>
            <a:noFill/>
          </a:ln>
        </p:spPr>
        <p:txBody>
          <a:bodyPr anchorCtr="0" anchor="t" bIns="34275" lIns="0" spcFirstLastPara="1" rIns="68575" wrap="square" tIns="34275">
            <a:noAutofit/>
          </a:bodyPr>
          <a:lstStyle/>
          <a:p>
            <a:pPr indent="0" lvl="0" marL="0" rtl="0" algn="just">
              <a:lnSpc>
                <a:spcPct val="100000"/>
              </a:lnSpc>
              <a:spcBef>
                <a:spcPts val="0"/>
              </a:spcBef>
              <a:spcAft>
                <a:spcPts val="0"/>
              </a:spcAft>
              <a:buClr>
                <a:schemeClr val="dk1"/>
              </a:buClr>
              <a:buSzPts val="1100"/>
              <a:buFont typeface="Arial"/>
              <a:buNone/>
            </a:pPr>
            <a:r>
              <a:rPr lang="en" sz="1200"/>
              <a:t>Expedia's </a:t>
            </a:r>
            <a:r>
              <a:rPr b="1" lang="en" sz="1200"/>
              <a:t>individual</a:t>
            </a:r>
            <a:r>
              <a:rPr lang="en" sz="1200"/>
              <a:t> clients are a substantial and growing source of revenue, consistently outpacing corporate spending from 2014 to the present. This trend suggests that personal travel bookings through Expedia are a key driver of sales and may be reflective of successful marketing and product offerings tailored to individual travelers.</a:t>
            </a:r>
            <a:endParaRPr sz="1200"/>
          </a:p>
          <a:p>
            <a:pPr indent="0" lvl="0" marL="0" rtl="0" algn="just">
              <a:lnSpc>
                <a:spcPct val="100000"/>
              </a:lnSpc>
              <a:spcBef>
                <a:spcPts val="0"/>
              </a:spcBef>
              <a:spcAft>
                <a:spcPts val="0"/>
              </a:spcAft>
              <a:buClr>
                <a:schemeClr val="dk1"/>
              </a:buClr>
              <a:buSzPts val="1100"/>
              <a:buFont typeface="Arial"/>
              <a:buNone/>
            </a:pPr>
            <a:r>
              <a:t/>
            </a:r>
            <a:endParaRPr sz="1200"/>
          </a:p>
          <a:p>
            <a:pPr indent="0" lvl="0" marL="0" rtl="0" algn="just">
              <a:lnSpc>
                <a:spcPct val="100000"/>
              </a:lnSpc>
              <a:spcBef>
                <a:spcPts val="0"/>
              </a:spcBef>
              <a:spcAft>
                <a:spcPts val="0"/>
              </a:spcAft>
              <a:buClr>
                <a:schemeClr val="dk1"/>
              </a:buClr>
              <a:buSzPts val="1100"/>
              <a:buNone/>
            </a:pPr>
            <a:r>
              <a:rPr b="1" lang="en" sz="1200"/>
              <a:t>M</a:t>
            </a:r>
            <a:r>
              <a:rPr b="1" lang="en" sz="1200"/>
              <a:t>arketing solutions for Expedia based on this pricing data:</a:t>
            </a:r>
            <a:endParaRPr b="1" sz="1200"/>
          </a:p>
          <a:p>
            <a:pPr indent="-304800" lvl="0" marL="457200" rtl="0" algn="just">
              <a:lnSpc>
                <a:spcPct val="100000"/>
              </a:lnSpc>
              <a:spcBef>
                <a:spcPts val="1000"/>
              </a:spcBef>
              <a:spcAft>
                <a:spcPts val="0"/>
              </a:spcAft>
              <a:buSzPts val="1200"/>
              <a:buChar char="●"/>
            </a:pPr>
            <a:r>
              <a:rPr b="1" lang="en" sz="1200"/>
              <a:t>Collaborative Travel Planning Tools:</a:t>
            </a:r>
            <a:r>
              <a:rPr lang="en" sz="1200"/>
              <a:t> Implement </a:t>
            </a:r>
            <a:r>
              <a:rPr b="1" lang="en" sz="1200"/>
              <a:t>collaborative tools </a:t>
            </a:r>
            <a:r>
              <a:rPr lang="en" sz="1200"/>
              <a:t>that allow individuals to plan trips with friends or family, even if they are booking separately, simplifying group travel arrangements.</a:t>
            </a:r>
            <a:endParaRPr sz="1200"/>
          </a:p>
          <a:p>
            <a:pPr indent="0" lvl="0" marL="457200" rtl="0" algn="just">
              <a:lnSpc>
                <a:spcPct val="100000"/>
              </a:lnSpc>
              <a:spcBef>
                <a:spcPts val="0"/>
              </a:spcBef>
              <a:spcAft>
                <a:spcPts val="0"/>
              </a:spcAft>
              <a:buNone/>
            </a:pPr>
            <a:r>
              <a:t/>
            </a:r>
            <a:endParaRPr sz="1200"/>
          </a:p>
          <a:p>
            <a:pPr indent="-304800" lvl="0" marL="457200" rtl="0" algn="just">
              <a:lnSpc>
                <a:spcPct val="100000"/>
              </a:lnSpc>
              <a:spcBef>
                <a:spcPts val="0"/>
              </a:spcBef>
              <a:spcAft>
                <a:spcPts val="0"/>
              </a:spcAft>
              <a:buSzPts val="1200"/>
              <a:buChar char="●"/>
            </a:pPr>
            <a:r>
              <a:rPr b="1" lang="en" sz="1200"/>
              <a:t>AI-Driven Personalization:</a:t>
            </a:r>
            <a:r>
              <a:rPr lang="en" sz="1200"/>
              <a:t> Utilize </a:t>
            </a:r>
            <a:r>
              <a:rPr b="1" lang="en" sz="1200"/>
              <a:t>artificial intelligence</a:t>
            </a:r>
            <a:r>
              <a:rPr lang="en" sz="1200"/>
              <a:t> to offer individual customers personalized travel recommendations based on their past behavior, searches, and preferences, increasing the likelihood of purchase.</a:t>
            </a:r>
            <a:endParaRPr sz="1200"/>
          </a:p>
          <a:p>
            <a:pPr indent="0" lvl="0" marL="0" rtl="0" algn="just">
              <a:lnSpc>
                <a:spcPct val="100000"/>
              </a:lnSpc>
              <a:spcBef>
                <a:spcPts val="0"/>
              </a:spcBef>
              <a:spcAft>
                <a:spcPts val="0"/>
              </a:spcAft>
              <a:buClr>
                <a:schemeClr val="dk1"/>
              </a:buClr>
              <a:buSzPts val="1100"/>
              <a:buNone/>
            </a:pPr>
            <a:r>
              <a:t/>
            </a:r>
            <a:endParaRPr sz="1200"/>
          </a:p>
        </p:txBody>
      </p:sp>
      <p:pic>
        <p:nvPicPr>
          <p:cNvPr id="1158" name="Google Shape;1158;p107"/>
          <p:cNvPicPr preferRelativeResize="0"/>
          <p:nvPr/>
        </p:nvPicPr>
        <p:blipFill>
          <a:blip r:embed="rId4">
            <a:alphaModFix/>
          </a:blip>
          <a:stretch>
            <a:fillRect/>
          </a:stretch>
        </p:blipFill>
        <p:spPr>
          <a:xfrm>
            <a:off x="8051516" y="98575"/>
            <a:ext cx="963837" cy="451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108"/>
          <p:cNvSpPr txBox="1"/>
          <p:nvPr>
            <p:ph idx="1" type="body"/>
          </p:nvPr>
        </p:nvSpPr>
        <p:spPr>
          <a:xfrm>
            <a:off x="5680050" y="645547"/>
            <a:ext cx="3178200" cy="530100"/>
          </a:xfrm>
          <a:prstGeom prst="rect">
            <a:avLst/>
          </a:prstGeom>
          <a:noFill/>
          <a:ln>
            <a:noFill/>
          </a:ln>
        </p:spPr>
        <p:txBody>
          <a:bodyPr anchorCtr="0" anchor="t" bIns="34275" lIns="0" spcFirstLastPara="1" rIns="68575" wrap="square" tIns="34275">
            <a:noAutofit/>
          </a:bodyPr>
          <a:lstStyle/>
          <a:p>
            <a:pPr indent="0" lvl="0" marL="0" rtl="0" algn="l">
              <a:lnSpc>
                <a:spcPct val="118750"/>
              </a:lnSpc>
              <a:spcBef>
                <a:spcPts val="0"/>
              </a:spcBef>
              <a:spcAft>
                <a:spcPts val="0"/>
              </a:spcAft>
              <a:buClr>
                <a:schemeClr val="dk1"/>
              </a:buClr>
              <a:buSzPts val="2400"/>
              <a:buNone/>
            </a:pPr>
            <a:r>
              <a:rPr b="1" lang="en"/>
              <a:t>OUR ‘</a:t>
            </a:r>
            <a:r>
              <a:rPr b="1" lang="en"/>
              <a:t>PLACE’</a:t>
            </a:r>
            <a:endParaRPr b="1"/>
          </a:p>
        </p:txBody>
      </p:sp>
      <p:sp>
        <p:nvSpPr>
          <p:cNvPr id="1164" name="Google Shape;1164;p108"/>
          <p:cNvSpPr txBox="1"/>
          <p:nvPr>
            <p:ph idx="12" type="sldNum"/>
          </p:nvPr>
        </p:nvSpPr>
        <p:spPr>
          <a:xfrm>
            <a:off x="6800850" y="4767263"/>
            <a:ext cx="2057400" cy="273900"/>
          </a:xfrm>
          <a:prstGeom prst="rect">
            <a:avLst/>
          </a:prstGeom>
          <a:noFill/>
          <a:ln>
            <a:noFill/>
          </a:ln>
        </p:spPr>
        <p:txBody>
          <a:bodyPr anchorCtr="0" anchor="b" bIns="34275" lIns="0" spcFirstLastPara="1" rIns="0" wrap="square" tIns="34275">
            <a:noAutofit/>
          </a:bodyPr>
          <a:lstStyle/>
          <a:p>
            <a:pPr indent="0" lvl="0" marL="0" rtl="0" algn="r">
              <a:lnSpc>
                <a:spcPct val="110000"/>
              </a:lnSpc>
              <a:spcBef>
                <a:spcPts val="0"/>
              </a:spcBef>
              <a:spcAft>
                <a:spcPts val="0"/>
              </a:spcAft>
              <a:buClr>
                <a:srgbClr val="595959"/>
              </a:buClr>
              <a:buSzPts val="800"/>
              <a:buFont typeface="NTR"/>
              <a:buNone/>
            </a:pPr>
            <a:fld id="{00000000-1234-1234-1234-123412341234}" type="slidenum">
              <a:rPr lang="en"/>
              <a:t>‹#›</a:t>
            </a:fld>
            <a:endParaRPr/>
          </a:p>
        </p:txBody>
      </p:sp>
      <p:sp>
        <p:nvSpPr>
          <p:cNvPr id="1165" name="Google Shape;1165;p108"/>
          <p:cNvSpPr txBox="1"/>
          <p:nvPr>
            <p:ph idx="2" type="body"/>
          </p:nvPr>
        </p:nvSpPr>
        <p:spPr>
          <a:xfrm>
            <a:off x="285750" y="391075"/>
            <a:ext cx="3984300" cy="171600"/>
          </a:xfrm>
          <a:prstGeom prst="rect">
            <a:avLst/>
          </a:prstGeom>
          <a:noFill/>
          <a:ln>
            <a:noFill/>
          </a:ln>
        </p:spPr>
        <p:txBody>
          <a:bodyPr anchorCtr="0" anchor="t" bIns="34275" lIns="0" spcFirstLastPara="1" rIns="68575" wrap="square" tIns="34275">
            <a:noAutofit/>
          </a:bodyPr>
          <a:lstStyle/>
          <a:p>
            <a:pPr indent="0" lvl="0" marL="0" rtl="0" algn="l">
              <a:lnSpc>
                <a:spcPct val="116666"/>
              </a:lnSpc>
              <a:spcBef>
                <a:spcPts val="0"/>
              </a:spcBef>
              <a:spcAft>
                <a:spcPts val="0"/>
              </a:spcAft>
              <a:buClr>
                <a:schemeClr val="dk1"/>
              </a:buClr>
              <a:buSzPts val="900"/>
              <a:buNone/>
            </a:pPr>
            <a:r>
              <a:rPr lang="en"/>
              <a:t>REDESIGNING THE 4PS TO ENHANCE CUSTOMER VALUE PERCEPTION </a:t>
            </a:r>
            <a:endParaRPr/>
          </a:p>
        </p:txBody>
      </p:sp>
      <p:sp>
        <p:nvSpPr>
          <p:cNvPr id="1166" name="Google Shape;1166;p108"/>
          <p:cNvSpPr txBox="1"/>
          <p:nvPr>
            <p:ph idx="2" type="body"/>
          </p:nvPr>
        </p:nvSpPr>
        <p:spPr>
          <a:xfrm>
            <a:off x="285750" y="238675"/>
            <a:ext cx="3178200" cy="171600"/>
          </a:xfrm>
          <a:prstGeom prst="rect">
            <a:avLst/>
          </a:prstGeom>
          <a:noFill/>
          <a:ln>
            <a:noFill/>
          </a:ln>
        </p:spPr>
        <p:txBody>
          <a:bodyPr anchorCtr="0" anchor="t" bIns="34275" lIns="0" spcFirstLastPara="1" rIns="68575" wrap="square" tIns="34275">
            <a:noAutofit/>
          </a:bodyPr>
          <a:lstStyle/>
          <a:p>
            <a:pPr indent="0" lvl="0" marL="0" rtl="0" algn="l">
              <a:lnSpc>
                <a:spcPct val="116666"/>
              </a:lnSpc>
              <a:spcBef>
                <a:spcPts val="0"/>
              </a:spcBef>
              <a:spcAft>
                <a:spcPts val="0"/>
              </a:spcAft>
              <a:buClr>
                <a:schemeClr val="lt1"/>
              </a:buClr>
              <a:buSzPts val="900"/>
              <a:buNone/>
            </a:pPr>
            <a:r>
              <a:rPr lang="en">
                <a:solidFill>
                  <a:schemeClr val="accent2"/>
                </a:solidFill>
              </a:rPr>
              <a:t>INTERNAL </a:t>
            </a:r>
            <a:r>
              <a:rPr lang="en">
                <a:solidFill>
                  <a:schemeClr val="accent2"/>
                </a:solidFill>
              </a:rPr>
              <a:t>MARKETING INSIGHTS &amp; INTERPRETATION</a:t>
            </a:r>
            <a:endParaRPr>
              <a:solidFill>
                <a:schemeClr val="accent2"/>
              </a:solidFill>
            </a:endParaRPr>
          </a:p>
        </p:txBody>
      </p:sp>
      <p:sp>
        <p:nvSpPr>
          <p:cNvPr id="1167" name="Google Shape;1167;p108"/>
          <p:cNvSpPr txBox="1"/>
          <p:nvPr>
            <p:ph idx="1" type="body"/>
          </p:nvPr>
        </p:nvSpPr>
        <p:spPr>
          <a:xfrm>
            <a:off x="252675" y="562675"/>
            <a:ext cx="5136600" cy="451800"/>
          </a:xfrm>
          <a:prstGeom prst="rect">
            <a:avLst/>
          </a:prstGeom>
          <a:noFill/>
          <a:ln>
            <a:noFill/>
          </a:ln>
        </p:spPr>
        <p:txBody>
          <a:bodyPr anchorCtr="0" anchor="t" bIns="34275" lIns="0" spcFirstLastPara="1" rIns="68575" wrap="square" tIns="34275">
            <a:noAutofit/>
          </a:bodyPr>
          <a:lstStyle/>
          <a:p>
            <a:pPr indent="0" lvl="0" marL="0" rtl="0" algn="ctr">
              <a:lnSpc>
                <a:spcPct val="118750"/>
              </a:lnSpc>
              <a:spcBef>
                <a:spcPts val="0"/>
              </a:spcBef>
              <a:spcAft>
                <a:spcPts val="0"/>
              </a:spcAft>
              <a:buClr>
                <a:schemeClr val="lt1"/>
              </a:buClr>
              <a:buSzPts val="2400"/>
              <a:buNone/>
            </a:pPr>
            <a:r>
              <a:rPr lang="en"/>
              <a:t>Customer Destinations Preferences</a:t>
            </a:r>
            <a:endParaRPr>
              <a:solidFill>
                <a:schemeClr val="dk1"/>
              </a:solidFill>
            </a:endParaRPr>
          </a:p>
        </p:txBody>
      </p:sp>
      <p:sp>
        <p:nvSpPr>
          <p:cNvPr id="1168" name="Google Shape;1168;p108"/>
          <p:cNvSpPr txBox="1"/>
          <p:nvPr>
            <p:ph idx="3" type="body"/>
          </p:nvPr>
        </p:nvSpPr>
        <p:spPr>
          <a:xfrm>
            <a:off x="5680050" y="1175750"/>
            <a:ext cx="3178200" cy="3917100"/>
          </a:xfrm>
          <a:prstGeom prst="rect">
            <a:avLst/>
          </a:prstGeom>
          <a:noFill/>
          <a:ln>
            <a:noFill/>
          </a:ln>
        </p:spPr>
        <p:txBody>
          <a:bodyPr anchorCtr="0" anchor="t" bIns="34275" lIns="0" spcFirstLastPara="1" rIns="68575" wrap="square" tIns="34275">
            <a:noAutofit/>
          </a:bodyPr>
          <a:lstStyle/>
          <a:p>
            <a:pPr indent="0" lvl="0" marL="0" rtl="0" algn="just">
              <a:lnSpc>
                <a:spcPct val="100000"/>
              </a:lnSpc>
              <a:spcBef>
                <a:spcPts val="0"/>
              </a:spcBef>
              <a:spcAft>
                <a:spcPts val="0"/>
              </a:spcAft>
              <a:buClr>
                <a:schemeClr val="dk1"/>
              </a:buClr>
              <a:buSzPts val="1100"/>
              <a:buFont typeface="Arial"/>
              <a:buNone/>
            </a:pPr>
            <a:r>
              <a:rPr lang="en" sz="1150"/>
              <a:t>Expedia's data shows a strong lean towards individual packages, particularly to </a:t>
            </a:r>
            <a:r>
              <a:rPr b="1" lang="en" sz="1150"/>
              <a:t>Cancun</a:t>
            </a:r>
            <a:r>
              <a:rPr lang="en" sz="1150"/>
              <a:t>, which outperforms other destinations. This preference points to Cancun's appeal, potentially due to its rich offerings or value perception and helps us </a:t>
            </a:r>
            <a:r>
              <a:rPr lang="en" sz="1150"/>
              <a:t>understand demand for similar destinations to offer for international expansion.</a:t>
            </a:r>
            <a:r>
              <a:rPr lang="en" sz="1150"/>
              <a:t>.</a:t>
            </a:r>
            <a:endParaRPr sz="1150"/>
          </a:p>
          <a:p>
            <a:pPr indent="0" lvl="0" marL="0" rtl="0" algn="just">
              <a:lnSpc>
                <a:spcPct val="100000"/>
              </a:lnSpc>
              <a:spcBef>
                <a:spcPts val="0"/>
              </a:spcBef>
              <a:spcAft>
                <a:spcPts val="0"/>
              </a:spcAft>
              <a:buClr>
                <a:schemeClr val="dk1"/>
              </a:buClr>
              <a:buSzPts val="1100"/>
              <a:buFont typeface="Arial"/>
              <a:buNone/>
            </a:pPr>
            <a:r>
              <a:t/>
            </a:r>
            <a:endParaRPr sz="1150"/>
          </a:p>
          <a:p>
            <a:pPr indent="0" lvl="0" marL="0" rtl="0" algn="l">
              <a:lnSpc>
                <a:spcPct val="100000"/>
              </a:lnSpc>
              <a:spcBef>
                <a:spcPts val="0"/>
              </a:spcBef>
              <a:spcAft>
                <a:spcPts val="0"/>
              </a:spcAft>
              <a:buClr>
                <a:schemeClr val="dk1"/>
              </a:buClr>
              <a:buSzPts val="1100"/>
              <a:buFont typeface="Arial"/>
              <a:buNone/>
            </a:pPr>
            <a:r>
              <a:rPr b="1" lang="en" sz="1200"/>
              <a:t>M</a:t>
            </a:r>
            <a:r>
              <a:rPr b="1" lang="en" sz="1200"/>
              <a:t>arketing solutions for Expedia based on ‘place’ data:</a:t>
            </a:r>
            <a:endParaRPr b="1" sz="1600"/>
          </a:p>
          <a:p>
            <a:pPr indent="-304800" lvl="0" marL="457200" rtl="0" algn="just">
              <a:lnSpc>
                <a:spcPct val="100000"/>
              </a:lnSpc>
              <a:spcBef>
                <a:spcPts val="1000"/>
              </a:spcBef>
              <a:spcAft>
                <a:spcPts val="0"/>
              </a:spcAft>
              <a:buSzPts val="1200"/>
              <a:buChar char="●"/>
            </a:pPr>
            <a:r>
              <a:rPr b="1" lang="en" sz="1200"/>
              <a:t>Seasonal Specials and Festivals:</a:t>
            </a:r>
            <a:r>
              <a:rPr lang="en" sz="1200"/>
              <a:t> Promote Cancun's seasonal events and festivals with </a:t>
            </a:r>
            <a:r>
              <a:rPr b="1" lang="en" sz="1200"/>
              <a:t>special packages</a:t>
            </a:r>
            <a:r>
              <a:rPr lang="en" sz="1200"/>
              <a:t> that align with these times, such as the Day of the Dead or the Whale Shark Season.</a:t>
            </a:r>
            <a:endParaRPr sz="1200"/>
          </a:p>
          <a:p>
            <a:pPr indent="0" lvl="0" marL="457200" rtl="0" algn="just">
              <a:lnSpc>
                <a:spcPct val="100000"/>
              </a:lnSpc>
              <a:spcBef>
                <a:spcPts val="0"/>
              </a:spcBef>
              <a:spcAft>
                <a:spcPts val="0"/>
              </a:spcAft>
              <a:buNone/>
            </a:pPr>
            <a:r>
              <a:t/>
            </a:r>
            <a:endParaRPr sz="1200"/>
          </a:p>
          <a:p>
            <a:pPr indent="-304800" lvl="0" marL="457200" rtl="0" algn="just">
              <a:lnSpc>
                <a:spcPct val="100000"/>
              </a:lnSpc>
              <a:spcBef>
                <a:spcPts val="0"/>
              </a:spcBef>
              <a:spcAft>
                <a:spcPts val="0"/>
              </a:spcAft>
              <a:buSzPts val="1200"/>
              <a:buChar char="●"/>
            </a:pPr>
            <a:r>
              <a:rPr b="1" lang="en" sz="1200"/>
              <a:t>Interactive Itineraries: </a:t>
            </a:r>
            <a:r>
              <a:rPr lang="en" sz="1200"/>
              <a:t>Use </a:t>
            </a:r>
            <a:r>
              <a:rPr b="1" lang="en" sz="1200"/>
              <a:t>interactive itineraries </a:t>
            </a:r>
            <a:r>
              <a:rPr lang="en" sz="1200"/>
              <a:t>on the Expedia site that allow users to explore different Cancun travel paths, adjusting their trip according to interests like history, nature, or relaxation.</a:t>
            </a:r>
            <a:endParaRPr sz="1150"/>
          </a:p>
        </p:txBody>
      </p:sp>
      <p:pic>
        <p:nvPicPr>
          <p:cNvPr id="1169" name="Google Shape;1169;p108"/>
          <p:cNvPicPr preferRelativeResize="0"/>
          <p:nvPr/>
        </p:nvPicPr>
        <p:blipFill rotWithShape="1">
          <a:blip r:embed="rId3">
            <a:alphaModFix/>
          </a:blip>
          <a:srcRect b="0" l="0" r="0" t="4915"/>
          <a:stretch/>
        </p:blipFill>
        <p:spPr>
          <a:xfrm>
            <a:off x="152400" y="1175750"/>
            <a:ext cx="5375251" cy="3591524"/>
          </a:xfrm>
          <a:prstGeom prst="rect">
            <a:avLst/>
          </a:prstGeom>
          <a:noFill/>
          <a:ln>
            <a:noFill/>
          </a:ln>
        </p:spPr>
      </p:pic>
      <p:pic>
        <p:nvPicPr>
          <p:cNvPr id="1170" name="Google Shape;1170;p108"/>
          <p:cNvPicPr preferRelativeResize="0"/>
          <p:nvPr/>
        </p:nvPicPr>
        <p:blipFill>
          <a:blip r:embed="rId4">
            <a:alphaModFix/>
          </a:blip>
          <a:stretch>
            <a:fillRect/>
          </a:stretch>
        </p:blipFill>
        <p:spPr>
          <a:xfrm>
            <a:off x="8051516" y="98575"/>
            <a:ext cx="963837" cy="451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09"/>
          <p:cNvSpPr txBox="1"/>
          <p:nvPr>
            <p:ph idx="3" type="body"/>
          </p:nvPr>
        </p:nvSpPr>
        <p:spPr>
          <a:xfrm>
            <a:off x="5078850" y="1204825"/>
            <a:ext cx="3779400" cy="3770700"/>
          </a:xfrm>
          <a:prstGeom prst="rect">
            <a:avLst/>
          </a:prstGeom>
          <a:noFill/>
          <a:ln>
            <a:noFill/>
          </a:ln>
        </p:spPr>
        <p:txBody>
          <a:bodyPr anchorCtr="0" anchor="t" bIns="34275" lIns="0" spcFirstLastPara="1" rIns="68575" wrap="square" tIns="34275">
            <a:noAutofit/>
          </a:bodyPr>
          <a:lstStyle/>
          <a:p>
            <a:pPr indent="0" lvl="0" marL="0" rtl="0" algn="just">
              <a:lnSpc>
                <a:spcPct val="100000"/>
              </a:lnSpc>
              <a:spcBef>
                <a:spcPts val="0"/>
              </a:spcBef>
              <a:spcAft>
                <a:spcPts val="0"/>
              </a:spcAft>
              <a:buClr>
                <a:schemeClr val="dk1"/>
              </a:buClr>
              <a:buSzPts val="1100"/>
              <a:buFont typeface="Arial"/>
              <a:buNone/>
            </a:pPr>
            <a:r>
              <a:rPr lang="en" sz="1200"/>
              <a:t>Expedia's </a:t>
            </a:r>
            <a:r>
              <a:rPr lang="en" sz="1200"/>
              <a:t>scatter plot compares the number of packages sold against the price paid by customers over several years, with an additional dimension illustrating the effect of promotions. The "No Discount" chart suggests a </a:t>
            </a:r>
            <a:r>
              <a:rPr b="1" lang="en" sz="1200"/>
              <a:t>stable customer base</a:t>
            </a:r>
            <a:r>
              <a:rPr lang="en" sz="1200"/>
              <a:t> that purchases packages </a:t>
            </a:r>
            <a:r>
              <a:rPr b="1" lang="en" sz="1200"/>
              <a:t>without sensitivity to price changes</a:t>
            </a:r>
            <a:r>
              <a:rPr lang="en" sz="1200"/>
              <a:t>. The steepness of the 2018 black line in “Promotion” chart, suggests that customers in 2018 responded well to discounts.</a:t>
            </a:r>
            <a:endParaRPr sz="1400"/>
          </a:p>
          <a:p>
            <a:pPr indent="0" lvl="0" marL="0" rtl="0" algn="l">
              <a:lnSpc>
                <a:spcPct val="100000"/>
              </a:lnSpc>
              <a:spcBef>
                <a:spcPts val="0"/>
              </a:spcBef>
              <a:spcAft>
                <a:spcPts val="0"/>
              </a:spcAft>
              <a:buClr>
                <a:schemeClr val="dk1"/>
              </a:buClr>
              <a:buSzPts val="1100"/>
              <a:buFont typeface="Arial"/>
              <a:buNone/>
            </a:pPr>
            <a:r>
              <a:t/>
            </a:r>
            <a:endParaRPr sz="1200"/>
          </a:p>
          <a:p>
            <a:pPr indent="0" lvl="0" marL="0" rtl="0" algn="l">
              <a:lnSpc>
                <a:spcPct val="100000"/>
              </a:lnSpc>
              <a:spcBef>
                <a:spcPts val="0"/>
              </a:spcBef>
              <a:spcAft>
                <a:spcPts val="0"/>
              </a:spcAft>
              <a:buClr>
                <a:schemeClr val="dk1"/>
              </a:buClr>
              <a:buSzPts val="1100"/>
              <a:buFont typeface="Arial"/>
              <a:buNone/>
            </a:pPr>
            <a:r>
              <a:rPr b="1" lang="en" sz="1200"/>
              <a:t>Marketing solutions for Expedia based on promotion data:</a:t>
            </a:r>
            <a:br>
              <a:rPr b="1" lang="en" sz="1200"/>
            </a:br>
            <a:endParaRPr b="1" sz="1600"/>
          </a:p>
          <a:p>
            <a:pPr indent="-304800" lvl="0" marL="457200" rtl="0" algn="just">
              <a:lnSpc>
                <a:spcPct val="100000"/>
              </a:lnSpc>
              <a:spcBef>
                <a:spcPts val="0"/>
              </a:spcBef>
              <a:spcAft>
                <a:spcPts val="0"/>
              </a:spcAft>
              <a:buSzPts val="1200"/>
              <a:buChar char="●"/>
            </a:pPr>
            <a:r>
              <a:rPr b="1" lang="en" sz="1200"/>
              <a:t>Leverage Price Elasticity: </a:t>
            </a:r>
            <a:r>
              <a:rPr lang="en" sz="1200"/>
              <a:t>Since customers respond to discounts, Expedia could use dynamic pricing strategies to maximize </a:t>
            </a:r>
            <a:r>
              <a:rPr b="1" lang="en" sz="1200"/>
              <a:t>sales during off-peak periods</a:t>
            </a:r>
            <a:r>
              <a:rPr lang="en" sz="1200"/>
              <a:t> or in markets where price sensitivity is high.</a:t>
            </a:r>
            <a:endParaRPr sz="1200"/>
          </a:p>
          <a:p>
            <a:pPr indent="0" lvl="0" marL="457200" rtl="0" algn="just">
              <a:lnSpc>
                <a:spcPct val="100000"/>
              </a:lnSpc>
              <a:spcBef>
                <a:spcPts val="0"/>
              </a:spcBef>
              <a:spcAft>
                <a:spcPts val="0"/>
              </a:spcAft>
              <a:buNone/>
            </a:pPr>
            <a:r>
              <a:t/>
            </a:r>
            <a:endParaRPr sz="1200"/>
          </a:p>
          <a:p>
            <a:pPr indent="-304800" lvl="0" marL="457200" rtl="0" algn="just">
              <a:lnSpc>
                <a:spcPct val="100000"/>
              </a:lnSpc>
              <a:spcBef>
                <a:spcPts val="0"/>
              </a:spcBef>
              <a:spcAft>
                <a:spcPts val="0"/>
              </a:spcAft>
              <a:buSzPts val="1200"/>
              <a:buChar char="●"/>
            </a:pPr>
            <a:r>
              <a:rPr b="1" lang="en" sz="1200"/>
              <a:t>Customer Retention: </a:t>
            </a:r>
            <a:r>
              <a:rPr lang="en" sz="1200"/>
              <a:t>For the consistent customer base shown in the "No Discount" section, focus on </a:t>
            </a:r>
            <a:r>
              <a:rPr b="1" lang="en" sz="1200"/>
              <a:t>loyalty</a:t>
            </a:r>
            <a:r>
              <a:rPr lang="en" sz="1200"/>
              <a:t> </a:t>
            </a:r>
            <a:r>
              <a:rPr b="1" lang="en" sz="1200"/>
              <a:t>programs</a:t>
            </a:r>
            <a:r>
              <a:rPr lang="en" sz="1200"/>
              <a:t> that reward consistent bookings without discounts to maintain a steady revenue stream.</a:t>
            </a:r>
            <a:endParaRPr sz="1200"/>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t/>
            </a:r>
            <a:endParaRPr sz="1200"/>
          </a:p>
          <a:p>
            <a:pPr indent="0" lvl="0" marL="0" rtl="0" algn="l">
              <a:lnSpc>
                <a:spcPct val="115000"/>
              </a:lnSpc>
              <a:spcBef>
                <a:spcPts val="1500"/>
              </a:spcBef>
              <a:spcAft>
                <a:spcPts val="1500"/>
              </a:spcAft>
              <a:buNone/>
            </a:pPr>
            <a:r>
              <a:t/>
            </a:r>
            <a:endParaRPr sz="1200"/>
          </a:p>
        </p:txBody>
      </p:sp>
      <p:sp>
        <p:nvSpPr>
          <p:cNvPr id="1176" name="Google Shape;1176;p109"/>
          <p:cNvSpPr txBox="1"/>
          <p:nvPr>
            <p:ph idx="1" type="body"/>
          </p:nvPr>
        </p:nvSpPr>
        <p:spPr>
          <a:xfrm>
            <a:off x="5074075" y="676822"/>
            <a:ext cx="3178200" cy="451800"/>
          </a:xfrm>
          <a:prstGeom prst="rect">
            <a:avLst/>
          </a:prstGeom>
          <a:noFill/>
          <a:ln>
            <a:noFill/>
          </a:ln>
        </p:spPr>
        <p:txBody>
          <a:bodyPr anchorCtr="0" anchor="t" bIns="34275" lIns="0" spcFirstLastPara="1" rIns="68575" wrap="square" tIns="34275">
            <a:noAutofit/>
          </a:bodyPr>
          <a:lstStyle/>
          <a:p>
            <a:pPr indent="0" lvl="0" marL="0" rtl="0" algn="l">
              <a:lnSpc>
                <a:spcPct val="118750"/>
              </a:lnSpc>
              <a:spcBef>
                <a:spcPts val="0"/>
              </a:spcBef>
              <a:spcAft>
                <a:spcPts val="0"/>
              </a:spcAft>
              <a:buClr>
                <a:schemeClr val="dk1"/>
              </a:buClr>
              <a:buSzPts val="2400"/>
              <a:buNone/>
            </a:pPr>
            <a:r>
              <a:rPr b="1" lang="en"/>
              <a:t>OUR PROMOTION</a:t>
            </a:r>
            <a:endParaRPr b="1"/>
          </a:p>
        </p:txBody>
      </p:sp>
      <p:sp>
        <p:nvSpPr>
          <p:cNvPr id="1177" name="Google Shape;1177;p109"/>
          <p:cNvSpPr txBox="1"/>
          <p:nvPr>
            <p:ph idx="2" type="body"/>
          </p:nvPr>
        </p:nvSpPr>
        <p:spPr>
          <a:xfrm>
            <a:off x="285750" y="391075"/>
            <a:ext cx="3984300" cy="171600"/>
          </a:xfrm>
          <a:prstGeom prst="rect">
            <a:avLst/>
          </a:prstGeom>
          <a:noFill/>
          <a:ln>
            <a:noFill/>
          </a:ln>
        </p:spPr>
        <p:txBody>
          <a:bodyPr anchorCtr="0" anchor="t" bIns="34275" lIns="0" spcFirstLastPara="1" rIns="68575" wrap="square" tIns="34275">
            <a:noAutofit/>
          </a:bodyPr>
          <a:lstStyle/>
          <a:p>
            <a:pPr indent="0" lvl="0" marL="0" rtl="0" algn="l">
              <a:lnSpc>
                <a:spcPct val="116666"/>
              </a:lnSpc>
              <a:spcBef>
                <a:spcPts val="0"/>
              </a:spcBef>
              <a:spcAft>
                <a:spcPts val="0"/>
              </a:spcAft>
              <a:buClr>
                <a:schemeClr val="dk1"/>
              </a:buClr>
              <a:buSzPts val="900"/>
              <a:buNone/>
            </a:pPr>
            <a:r>
              <a:rPr lang="en"/>
              <a:t>REDESIGNING THE 4PS TO ENHANCE CUSTOMER VALUE PERCEPTION </a:t>
            </a:r>
            <a:endParaRPr/>
          </a:p>
        </p:txBody>
      </p:sp>
      <p:sp>
        <p:nvSpPr>
          <p:cNvPr id="1178" name="Google Shape;1178;p109"/>
          <p:cNvSpPr txBox="1"/>
          <p:nvPr>
            <p:ph idx="12" type="sldNum"/>
          </p:nvPr>
        </p:nvSpPr>
        <p:spPr>
          <a:xfrm>
            <a:off x="6800850" y="4767263"/>
            <a:ext cx="2057400" cy="273900"/>
          </a:xfrm>
          <a:prstGeom prst="rect">
            <a:avLst/>
          </a:prstGeom>
          <a:noFill/>
          <a:ln>
            <a:noFill/>
          </a:ln>
        </p:spPr>
        <p:txBody>
          <a:bodyPr anchorCtr="0" anchor="b" bIns="34275" lIns="0" spcFirstLastPara="1" rIns="0" wrap="square" tIns="34275">
            <a:noAutofit/>
          </a:bodyPr>
          <a:lstStyle/>
          <a:p>
            <a:pPr indent="0" lvl="0" marL="0" rtl="0" algn="r">
              <a:lnSpc>
                <a:spcPct val="110000"/>
              </a:lnSpc>
              <a:spcBef>
                <a:spcPts val="0"/>
              </a:spcBef>
              <a:spcAft>
                <a:spcPts val="0"/>
              </a:spcAft>
              <a:buClr>
                <a:srgbClr val="595959"/>
              </a:buClr>
              <a:buSzPts val="800"/>
              <a:buFont typeface="NTR"/>
              <a:buNone/>
            </a:pPr>
            <a:fld id="{00000000-1234-1234-1234-123412341234}" type="slidenum">
              <a:rPr lang="en"/>
              <a:t>‹#›</a:t>
            </a:fld>
            <a:endParaRPr/>
          </a:p>
        </p:txBody>
      </p:sp>
      <p:sp>
        <p:nvSpPr>
          <p:cNvPr id="1179" name="Google Shape;1179;p109"/>
          <p:cNvSpPr txBox="1"/>
          <p:nvPr>
            <p:ph idx="2" type="body"/>
          </p:nvPr>
        </p:nvSpPr>
        <p:spPr>
          <a:xfrm>
            <a:off x="285750" y="238675"/>
            <a:ext cx="2994900" cy="171600"/>
          </a:xfrm>
          <a:prstGeom prst="rect">
            <a:avLst/>
          </a:prstGeom>
          <a:noFill/>
          <a:ln>
            <a:noFill/>
          </a:ln>
        </p:spPr>
        <p:txBody>
          <a:bodyPr anchorCtr="0" anchor="t" bIns="34275" lIns="0" spcFirstLastPara="1" rIns="68575" wrap="square" tIns="34275">
            <a:noAutofit/>
          </a:bodyPr>
          <a:lstStyle/>
          <a:p>
            <a:pPr indent="0" lvl="0" marL="0" rtl="0" algn="l">
              <a:lnSpc>
                <a:spcPct val="116666"/>
              </a:lnSpc>
              <a:spcBef>
                <a:spcPts val="0"/>
              </a:spcBef>
              <a:spcAft>
                <a:spcPts val="0"/>
              </a:spcAft>
              <a:buClr>
                <a:schemeClr val="lt1"/>
              </a:buClr>
              <a:buSzPts val="900"/>
              <a:buNone/>
            </a:pPr>
            <a:r>
              <a:rPr lang="en">
                <a:solidFill>
                  <a:schemeClr val="accent2"/>
                </a:solidFill>
              </a:rPr>
              <a:t>INTERNAL MARKETING INSIGHTS &amp; INTERPRETATION</a:t>
            </a:r>
            <a:endParaRPr>
              <a:solidFill>
                <a:schemeClr val="accent2"/>
              </a:solidFill>
            </a:endParaRPr>
          </a:p>
        </p:txBody>
      </p:sp>
      <p:sp>
        <p:nvSpPr>
          <p:cNvPr id="1180" name="Google Shape;1180;p109"/>
          <p:cNvSpPr txBox="1"/>
          <p:nvPr>
            <p:ph idx="1" type="body"/>
          </p:nvPr>
        </p:nvSpPr>
        <p:spPr>
          <a:xfrm>
            <a:off x="220375" y="747900"/>
            <a:ext cx="4395300" cy="451800"/>
          </a:xfrm>
          <a:prstGeom prst="rect">
            <a:avLst/>
          </a:prstGeom>
          <a:noFill/>
          <a:ln>
            <a:noFill/>
          </a:ln>
        </p:spPr>
        <p:txBody>
          <a:bodyPr anchorCtr="0" anchor="t" bIns="34275" lIns="0" spcFirstLastPara="1" rIns="68575" wrap="square" tIns="34275">
            <a:noAutofit/>
          </a:bodyPr>
          <a:lstStyle/>
          <a:p>
            <a:pPr indent="0" lvl="0" marL="0" rtl="0" algn="l">
              <a:lnSpc>
                <a:spcPct val="118750"/>
              </a:lnSpc>
              <a:spcBef>
                <a:spcPts val="0"/>
              </a:spcBef>
              <a:spcAft>
                <a:spcPts val="0"/>
              </a:spcAft>
              <a:buClr>
                <a:schemeClr val="lt1"/>
              </a:buClr>
              <a:buSzPts val="2400"/>
              <a:buNone/>
            </a:pPr>
            <a:r>
              <a:rPr lang="en"/>
              <a:t>Price Paid by Customer Segment</a:t>
            </a:r>
            <a:endParaRPr>
              <a:solidFill>
                <a:schemeClr val="dk1"/>
              </a:solidFill>
            </a:endParaRPr>
          </a:p>
        </p:txBody>
      </p:sp>
      <p:pic>
        <p:nvPicPr>
          <p:cNvPr id="1181" name="Google Shape;1181;p109"/>
          <p:cNvPicPr preferRelativeResize="0"/>
          <p:nvPr/>
        </p:nvPicPr>
        <p:blipFill rotWithShape="1">
          <a:blip r:embed="rId3">
            <a:alphaModFix/>
          </a:blip>
          <a:srcRect b="0" l="0" r="0" t="5660"/>
          <a:stretch/>
        </p:blipFill>
        <p:spPr>
          <a:xfrm>
            <a:off x="182550" y="1447850"/>
            <a:ext cx="4794500" cy="2897325"/>
          </a:xfrm>
          <a:prstGeom prst="rect">
            <a:avLst/>
          </a:prstGeom>
          <a:noFill/>
          <a:ln>
            <a:noFill/>
          </a:ln>
        </p:spPr>
      </p:pic>
      <p:pic>
        <p:nvPicPr>
          <p:cNvPr id="1182" name="Google Shape;1182;p109"/>
          <p:cNvPicPr preferRelativeResize="0"/>
          <p:nvPr/>
        </p:nvPicPr>
        <p:blipFill>
          <a:blip r:embed="rId4">
            <a:alphaModFix/>
          </a:blip>
          <a:stretch>
            <a:fillRect/>
          </a:stretch>
        </p:blipFill>
        <p:spPr>
          <a:xfrm>
            <a:off x="8051516" y="98575"/>
            <a:ext cx="963837" cy="451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10"/>
          <p:cNvSpPr txBox="1"/>
          <p:nvPr>
            <p:ph idx="1" type="body"/>
          </p:nvPr>
        </p:nvSpPr>
        <p:spPr>
          <a:xfrm>
            <a:off x="285750" y="285744"/>
            <a:ext cx="8572500" cy="422400"/>
          </a:xfrm>
          <a:prstGeom prst="rect">
            <a:avLst/>
          </a:prstGeom>
        </p:spPr>
        <p:txBody>
          <a:bodyPr anchorCtr="0" anchor="t" bIns="34275" lIns="0" spcFirstLastPara="1" rIns="68575" wrap="square" tIns="34275">
            <a:noAutofit/>
          </a:bodyPr>
          <a:lstStyle/>
          <a:p>
            <a:pPr indent="0" lvl="0" marL="0" rtl="0" algn="l">
              <a:spcBef>
                <a:spcPts val="0"/>
              </a:spcBef>
              <a:spcAft>
                <a:spcPts val="0"/>
              </a:spcAft>
              <a:buNone/>
            </a:pPr>
            <a:r>
              <a:rPr b="1" lang="en"/>
              <a:t>4Ps IMPLICATIONS ON EXPEDIA</a:t>
            </a:r>
            <a:endParaRPr b="1"/>
          </a:p>
        </p:txBody>
      </p:sp>
      <p:sp>
        <p:nvSpPr>
          <p:cNvPr id="1188" name="Google Shape;1188;p110"/>
          <p:cNvSpPr txBox="1"/>
          <p:nvPr>
            <p:ph idx="4" type="body"/>
          </p:nvPr>
        </p:nvSpPr>
        <p:spPr>
          <a:xfrm>
            <a:off x="285750" y="1613475"/>
            <a:ext cx="1922100" cy="3244200"/>
          </a:xfrm>
          <a:prstGeom prst="rect">
            <a:avLst/>
          </a:prstGeom>
        </p:spPr>
        <p:txBody>
          <a:bodyPr anchorCtr="0" anchor="t" bIns="34275" lIns="0" spcFirstLastPara="1" rIns="68575" wrap="square" tIns="34275">
            <a:noAutofit/>
          </a:bodyPr>
          <a:lstStyle/>
          <a:p>
            <a:pPr indent="0" lvl="0" marL="0" rtl="0" algn="l">
              <a:spcBef>
                <a:spcPts val="0"/>
              </a:spcBef>
              <a:spcAft>
                <a:spcPts val="0"/>
              </a:spcAft>
              <a:buNone/>
            </a:pPr>
            <a:r>
              <a:rPr lang="en"/>
              <a:t>Price sensitivity varies among customer segments, with promotional strategies such as ‘discounts’ significantly boost sales. Profitable customers may not just be those who spend the most per transaction but those who engage in repeat business. A dynamic pricing strategy for expedia clients that offer value for money (economic value) and leverages ‘discounts’ effectively during off-peak periods could attract and retain these high-value customers.</a:t>
            </a:r>
            <a:br>
              <a:rPr lang="en"/>
            </a:br>
            <a:br>
              <a:rPr lang="en"/>
            </a:br>
            <a:r>
              <a:rPr i="1" lang="en"/>
              <a:t>“Value is created/determined not by the price but by those who choose to pay” - Simon Sinek</a:t>
            </a:r>
            <a:endParaRPr i="1"/>
          </a:p>
        </p:txBody>
      </p:sp>
      <p:sp>
        <p:nvSpPr>
          <p:cNvPr id="1189" name="Google Shape;1189;p110"/>
          <p:cNvSpPr txBox="1"/>
          <p:nvPr>
            <p:ph idx="5" type="body"/>
          </p:nvPr>
        </p:nvSpPr>
        <p:spPr>
          <a:xfrm>
            <a:off x="971550" y="1278224"/>
            <a:ext cx="1606800" cy="246900"/>
          </a:xfrm>
          <a:prstGeom prst="rect">
            <a:avLst/>
          </a:prstGeom>
        </p:spPr>
        <p:txBody>
          <a:bodyPr anchorCtr="0" anchor="t" bIns="34275" lIns="0" spcFirstLastPara="1" rIns="68575" wrap="square" tIns="34275">
            <a:noAutofit/>
          </a:bodyPr>
          <a:lstStyle/>
          <a:p>
            <a:pPr indent="0" lvl="0" marL="0" rtl="0" algn="l">
              <a:spcBef>
                <a:spcPts val="0"/>
              </a:spcBef>
              <a:spcAft>
                <a:spcPts val="0"/>
              </a:spcAft>
              <a:buNone/>
            </a:pPr>
            <a:r>
              <a:rPr lang="en"/>
              <a:t>PRICE</a:t>
            </a:r>
            <a:endParaRPr/>
          </a:p>
        </p:txBody>
      </p:sp>
      <p:sp>
        <p:nvSpPr>
          <p:cNvPr id="1190" name="Google Shape;1190;p110"/>
          <p:cNvSpPr txBox="1"/>
          <p:nvPr>
            <p:ph idx="7" type="body"/>
          </p:nvPr>
        </p:nvSpPr>
        <p:spPr>
          <a:xfrm>
            <a:off x="2428875" y="1613475"/>
            <a:ext cx="1759200" cy="2650200"/>
          </a:xfrm>
          <a:prstGeom prst="rect">
            <a:avLst/>
          </a:prstGeom>
        </p:spPr>
        <p:txBody>
          <a:bodyPr anchorCtr="0" anchor="t" bIns="34275" lIns="0" spcFirstLastPara="1" rIns="68575" wrap="square" tIns="34275">
            <a:noAutofit/>
          </a:bodyPr>
          <a:lstStyle/>
          <a:p>
            <a:pPr indent="0" lvl="0" marL="0" rtl="0" algn="l">
              <a:spcBef>
                <a:spcPts val="0"/>
              </a:spcBef>
              <a:spcAft>
                <a:spcPts val="0"/>
              </a:spcAft>
              <a:buNone/>
            </a:pPr>
            <a:r>
              <a:rPr lang="en"/>
              <a:t>The data suggests that 'Trip' packages are highly popular, indicating that customers value simplicity and personalization. The most profitable customers seem to be those seeking individualized travel experiences. To serve them, Expedia should further enhance its product offerings by creating customizable packages that allow these customers to tailor their travel according to their preferences. Customers are valuing experience in their purchasing decisions. </a:t>
            </a:r>
            <a:endParaRPr/>
          </a:p>
        </p:txBody>
      </p:sp>
      <p:sp>
        <p:nvSpPr>
          <p:cNvPr id="1191" name="Google Shape;1191;p110"/>
          <p:cNvSpPr txBox="1"/>
          <p:nvPr>
            <p:ph idx="8" type="body"/>
          </p:nvPr>
        </p:nvSpPr>
        <p:spPr>
          <a:xfrm>
            <a:off x="3114675" y="1278224"/>
            <a:ext cx="1606800" cy="246900"/>
          </a:xfrm>
          <a:prstGeom prst="rect">
            <a:avLst/>
          </a:prstGeom>
        </p:spPr>
        <p:txBody>
          <a:bodyPr anchorCtr="0" anchor="t" bIns="34275" lIns="0" spcFirstLastPara="1" rIns="68575" wrap="square" tIns="34275">
            <a:noAutofit/>
          </a:bodyPr>
          <a:lstStyle/>
          <a:p>
            <a:pPr indent="0" lvl="0" marL="0" rtl="0" algn="l">
              <a:spcBef>
                <a:spcPts val="0"/>
              </a:spcBef>
              <a:spcAft>
                <a:spcPts val="0"/>
              </a:spcAft>
              <a:buNone/>
            </a:pPr>
            <a:r>
              <a:rPr lang="en"/>
              <a:t>PRODUCT</a:t>
            </a:r>
            <a:endParaRPr/>
          </a:p>
        </p:txBody>
      </p:sp>
      <p:sp>
        <p:nvSpPr>
          <p:cNvPr id="1192" name="Google Shape;1192;p110"/>
          <p:cNvSpPr txBox="1"/>
          <p:nvPr>
            <p:ph idx="13" type="body"/>
          </p:nvPr>
        </p:nvSpPr>
        <p:spPr>
          <a:xfrm>
            <a:off x="7078775" y="1482875"/>
            <a:ext cx="1759200" cy="3244200"/>
          </a:xfrm>
          <a:prstGeom prst="rect">
            <a:avLst/>
          </a:prstGeom>
        </p:spPr>
        <p:txBody>
          <a:bodyPr anchorCtr="0" anchor="t" bIns="34275" lIns="0" spcFirstLastPara="1" rIns="68575" wrap="square" tIns="34275">
            <a:noAutofit/>
          </a:bodyPr>
          <a:lstStyle/>
          <a:p>
            <a:pPr indent="0" lvl="0" marL="0" rtl="0" algn="l">
              <a:spcBef>
                <a:spcPts val="0"/>
              </a:spcBef>
              <a:spcAft>
                <a:spcPts val="0"/>
              </a:spcAft>
              <a:buNone/>
            </a:pPr>
            <a:r>
              <a:rPr lang="en"/>
              <a:t>With a high percentage of bookings made online, the digital platform is a critical place to serve customers. The most profitable customers can be served through an easily navigable online booking system, possibly integrated with mobile platforms and AI, to enhance the convenience of planning and purchasing travel packages. Currently, the most popular locations are island nations with high GDP and ‘european-like’ experiences while also having local culture to dive into. Expansion to similar destinations like Cancun would be profitable and strategic for Expedia. </a:t>
            </a:r>
            <a:endParaRPr/>
          </a:p>
        </p:txBody>
      </p:sp>
      <p:sp>
        <p:nvSpPr>
          <p:cNvPr id="1193" name="Google Shape;1193;p110"/>
          <p:cNvSpPr txBox="1"/>
          <p:nvPr>
            <p:ph idx="14" type="body"/>
          </p:nvPr>
        </p:nvSpPr>
        <p:spPr>
          <a:xfrm>
            <a:off x="7764576" y="1147624"/>
            <a:ext cx="1606800" cy="246900"/>
          </a:xfrm>
          <a:prstGeom prst="rect">
            <a:avLst/>
          </a:prstGeom>
        </p:spPr>
        <p:txBody>
          <a:bodyPr anchorCtr="0" anchor="t" bIns="34275" lIns="0" spcFirstLastPara="1" rIns="68575" wrap="square" tIns="34275">
            <a:noAutofit/>
          </a:bodyPr>
          <a:lstStyle/>
          <a:p>
            <a:pPr indent="0" lvl="0" marL="0" rtl="0" algn="l">
              <a:spcBef>
                <a:spcPts val="0"/>
              </a:spcBef>
              <a:spcAft>
                <a:spcPts val="0"/>
              </a:spcAft>
              <a:buNone/>
            </a:pPr>
            <a:r>
              <a:rPr lang="en"/>
              <a:t>PLACE</a:t>
            </a:r>
            <a:endParaRPr/>
          </a:p>
        </p:txBody>
      </p:sp>
      <p:sp>
        <p:nvSpPr>
          <p:cNvPr id="1194" name="Google Shape;1194;p110"/>
          <p:cNvSpPr txBox="1"/>
          <p:nvPr>
            <p:ph idx="16" type="body"/>
          </p:nvPr>
        </p:nvSpPr>
        <p:spPr>
          <a:xfrm>
            <a:off x="4714025" y="1598900"/>
            <a:ext cx="1922100" cy="2722200"/>
          </a:xfrm>
          <a:prstGeom prst="rect">
            <a:avLst/>
          </a:prstGeom>
        </p:spPr>
        <p:txBody>
          <a:bodyPr anchorCtr="0" anchor="t" bIns="34275" lIns="0" spcFirstLastPara="1" rIns="68575" wrap="square" tIns="34275">
            <a:noAutofit/>
          </a:bodyPr>
          <a:lstStyle/>
          <a:p>
            <a:pPr indent="0" lvl="0" marL="0" rtl="0" algn="l">
              <a:spcBef>
                <a:spcPts val="0"/>
              </a:spcBef>
              <a:spcAft>
                <a:spcPts val="0"/>
              </a:spcAft>
              <a:buNone/>
            </a:pPr>
            <a:r>
              <a:rPr lang="en"/>
              <a:t>The data shows that ‘promotions’ lead to a substantial increase in sales, especially when targeted effectively by the right source. The most profitable customers are likely those who respond to these promotions - which, currently, are individual customers rather than corporate. Personalized marketing campaigns using customer data analytics, seasons and corporate ‘holiday’ seasons can increase the reach and effectiveness of promotions, leading to higher conversion rates.</a:t>
            </a:r>
            <a:endParaRPr/>
          </a:p>
        </p:txBody>
      </p:sp>
      <p:sp>
        <p:nvSpPr>
          <p:cNvPr id="1195" name="Google Shape;1195;p110"/>
          <p:cNvSpPr txBox="1"/>
          <p:nvPr>
            <p:ph idx="17" type="body"/>
          </p:nvPr>
        </p:nvSpPr>
        <p:spPr>
          <a:xfrm>
            <a:off x="5399825" y="1263649"/>
            <a:ext cx="1606800" cy="246900"/>
          </a:xfrm>
          <a:prstGeom prst="rect">
            <a:avLst/>
          </a:prstGeom>
        </p:spPr>
        <p:txBody>
          <a:bodyPr anchorCtr="0" anchor="t" bIns="34275" lIns="0" spcFirstLastPara="1" rIns="68575" wrap="square" tIns="34275">
            <a:noAutofit/>
          </a:bodyPr>
          <a:lstStyle/>
          <a:p>
            <a:pPr indent="0" lvl="0" marL="0" rtl="0" algn="l">
              <a:spcBef>
                <a:spcPts val="0"/>
              </a:spcBef>
              <a:spcAft>
                <a:spcPts val="0"/>
              </a:spcAft>
              <a:buNone/>
            </a:pPr>
            <a:r>
              <a:rPr lang="en"/>
              <a:t>PROMOTION</a:t>
            </a:r>
            <a:endParaRPr/>
          </a:p>
        </p:txBody>
      </p:sp>
      <p:pic>
        <p:nvPicPr>
          <p:cNvPr descr="A picture containing circle, graphics, black, screenshot&#10;&#10;Description automatically generated" id="1196" name="Google Shape;1196;p110"/>
          <p:cNvPicPr preferRelativeResize="0"/>
          <p:nvPr/>
        </p:nvPicPr>
        <p:blipFill rotWithShape="1">
          <a:blip r:embed="rId3">
            <a:alphaModFix/>
          </a:blip>
          <a:srcRect b="0" l="0" r="0" t="0"/>
          <a:stretch/>
        </p:blipFill>
        <p:spPr>
          <a:xfrm>
            <a:off x="7280673" y="1055332"/>
            <a:ext cx="431478" cy="431482"/>
          </a:xfrm>
          <a:prstGeom prst="rect">
            <a:avLst/>
          </a:prstGeom>
          <a:noFill/>
          <a:ln>
            <a:noFill/>
          </a:ln>
        </p:spPr>
      </p:pic>
      <p:pic>
        <p:nvPicPr>
          <p:cNvPr descr="A picture containing graphics, screenshot, font, black&#10;&#10;Description automatically generated" id="1197" name="Google Shape;1197;p110"/>
          <p:cNvPicPr preferRelativeResize="0"/>
          <p:nvPr/>
        </p:nvPicPr>
        <p:blipFill rotWithShape="1">
          <a:blip r:embed="rId4">
            <a:alphaModFix/>
          </a:blip>
          <a:srcRect b="0" l="0" r="0" t="0"/>
          <a:stretch/>
        </p:blipFill>
        <p:spPr>
          <a:xfrm>
            <a:off x="4863507" y="1155013"/>
            <a:ext cx="464170" cy="464173"/>
          </a:xfrm>
          <a:prstGeom prst="rect">
            <a:avLst/>
          </a:prstGeom>
          <a:noFill/>
          <a:ln>
            <a:noFill/>
          </a:ln>
        </p:spPr>
      </p:pic>
      <p:pic>
        <p:nvPicPr>
          <p:cNvPr descr="A map with a pin on it&#10;&#10;Description automatically generated with low confidence" id="1198" name="Google Shape;1198;p110"/>
          <p:cNvPicPr preferRelativeResize="0"/>
          <p:nvPr/>
        </p:nvPicPr>
        <p:blipFill rotWithShape="1">
          <a:blip r:embed="rId5">
            <a:alphaModFix/>
          </a:blip>
          <a:srcRect b="0" l="0" r="0" t="0"/>
          <a:stretch/>
        </p:blipFill>
        <p:spPr>
          <a:xfrm>
            <a:off x="2519803" y="1079323"/>
            <a:ext cx="511508" cy="511512"/>
          </a:xfrm>
          <a:prstGeom prst="rect">
            <a:avLst/>
          </a:prstGeom>
          <a:noFill/>
          <a:ln>
            <a:noFill/>
          </a:ln>
        </p:spPr>
      </p:pic>
      <p:pic>
        <p:nvPicPr>
          <p:cNvPr descr="A picture containing spring, coil spring, nature, design&#10;&#10;Description automatically generated" id="1199" name="Google Shape;1199;p110"/>
          <p:cNvPicPr preferRelativeResize="0"/>
          <p:nvPr/>
        </p:nvPicPr>
        <p:blipFill rotWithShape="1">
          <a:blip r:embed="rId6">
            <a:alphaModFix/>
          </a:blip>
          <a:srcRect b="0" l="0" r="0" t="0"/>
          <a:stretch/>
        </p:blipFill>
        <p:spPr>
          <a:xfrm>
            <a:off x="391225" y="1055337"/>
            <a:ext cx="445857" cy="445860"/>
          </a:xfrm>
          <a:prstGeom prst="rect">
            <a:avLst/>
          </a:prstGeom>
          <a:noFill/>
          <a:ln>
            <a:noFill/>
          </a:ln>
        </p:spPr>
      </p:pic>
      <p:pic>
        <p:nvPicPr>
          <p:cNvPr id="1200" name="Google Shape;1200;p110"/>
          <p:cNvPicPr preferRelativeResize="0"/>
          <p:nvPr/>
        </p:nvPicPr>
        <p:blipFill>
          <a:blip r:embed="rId7">
            <a:alphaModFix/>
          </a:blip>
          <a:stretch>
            <a:fillRect/>
          </a:stretch>
        </p:blipFill>
        <p:spPr>
          <a:xfrm>
            <a:off x="8051516" y="98575"/>
            <a:ext cx="963837" cy="451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11"/>
          <p:cNvSpPr txBox="1"/>
          <p:nvPr>
            <p:ph idx="12" type="sldNum"/>
          </p:nvPr>
        </p:nvSpPr>
        <p:spPr>
          <a:xfrm>
            <a:off x="6800850" y="4767263"/>
            <a:ext cx="2057400" cy="273844"/>
          </a:xfrm>
          <a:prstGeom prst="rect">
            <a:avLst/>
          </a:prstGeom>
          <a:noFill/>
          <a:ln>
            <a:noFill/>
          </a:ln>
        </p:spPr>
        <p:txBody>
          <a:bodyPr anchorCtr="0" anchor="b" bIns="34275" lIns="0" spcFirstLastPara="1" rIns="0" wrap="square" tIns="34275">
            <a:noAutofit/>
          </a:bodyPr>
          <a:lstStyle/>
          <a:p>
            <a:pPr indent="0" lvl="0" marL="0" rtl="0" algn="r">
              <a:lnSpc>
                <a:spcPct val="110000"/>
              </a:lnSpc>
              <a:spcBef>
                <a:spcPts val="0"/>
              </a:spcBef>
              <a:spcAft>
                <a:spcPts val="0"/>
              </a:spcAft>
              <a:buClr>
                <a:srgbClr val="595959"/>
              </a:buClr>
              <a:buSzPts val="800"/>
              <a:buFont typeface="NTR"/>
              <a:buNone/>
            </a:pPr>
            <a:fld id="{00000000-1234-1234-1234-123412341234}" type="slidenum">
              <a:rPr lang="en"/>
              <a:t>‹#›</a:t>
            </a:fld>
            <a:endParaRPr/>
          </a:p>
        </p:txBody>
      </p:sp>
      <p:pic>
        <p:nvPicPr>
          <p:cNvPr id="1206" name="Google Shape;1206;p111"/>
          <p:cNvPicPr preferRelativeResize="0"/>
          <p:nvPr/>
        </p:nvPicPr>
        <p:blipFill rotWithShape="1">
          <a:blip r:embed="rId3">
            <a:alphaModFix/>
          </a:blip>
          <a:srcRect b="0" l="0" r="832" t="0"/>
          <a:stretch/>
        </p:blipFill>
        <p:spPr>
          <a:xfrm>
            <a:off x="76200" y="0"/>
            <a:ext cx="9067800" cy="5143500"/>
          </a:xfrm>
          <a:prstGeom prst="rect">
            <a:avLst/>
          </a:prstGeom>
          <a:noFill/>
          <a:ln>
            <a:noFill/>
          </a:ln>
        </p:spPr>
      </p:pic>
      <p:sp>
        <p:nvSpPr>
          <p:cNvPr id="1207" name="Google Shape;1207;p111"/>
          <p:cNvSpPr txBox="1"/>
          <p:nvPr/>
        </p:nvSpPr>
        <p:spPr>
          <a:xfrm>
            <a:off x="117600" y="389900"/>
            <a:ext cx="3143400" cy="436200"/>
          </a:xfrm>
          <a:prstGeom prst="rect">
            <a:avLst/>
          </a:prstGeom>
          <a:noFill/>
          <a:ln>
            <a:noFill/>
          </a:ln>
        </p:spPr>
        <p:txBody>
          <a:bodyPr anchorCtr="0" anchor="t" bIns="34275" lIns="0" spcFirstLastPara="1" rIns="68575" wrap="square" tIns="34275">
            <a:noAutofit/>
          </a:bodyPr>
          <a:lstStyle/>
          <a:p>
            <a:pPr indent="0" lvl="0" marL="0" rtl="0" algn="l">
              <a:lnSpc>
                <a:spcPct val="118750"/>
              </a:lnSpc>
              <a:spcBef>
                <a:spcPts val="0"/>
              </a:spcBef>
              <a:spcAft>
                <a:spcPts val="0"/>
              </a:spcAft>
              <a:buNone/>
            </a:pPr>
            <a:r>
              <a:rPr b="1" lang="en" sz="2400">
                <a:latin typeface="NTR"/>
                <a:ea typeface="NTR"/>
                <a:cs typeface="NTR"/>
                <a:sym typeface="NTR"/>
              </a:rPr>
              <a:t>MAURITIUS</a:t>
            </a:r>
            <a:endParaRPr b="1" sz="2400">
              <a:solidFill>
                <a:srgbClr val="000000"/>
              </a:solidFill>
              <a:latin typeface="NTR"/>
              <a:ea typeface="NTR"/>
              <a:cs typeface="NTR"/>
              <a:sym typeface="NTR"/>
            </a:endParaRPr>
          </a:p>
        </p:txBody>
      </p:sp>
      <p:sp>
        <p:nvSpPr>
          <p:cNvPr id="1208" name="Google Shape;1208;p111"/>
          <p:cNvSpPr txBox="1"/>
          <p:nvPr/>
        </p:nvSpPr>
        <p:spPr>
          <a:xfrm>
            <a:off x="117600" y="988225"/>
            <a:ext cx="5378100" cy="3948300"/>
          </a:xfrm>
          <a:prstGeom prst="rect">
            <a:avLst/>
          </a:prstGeom>
          <a:noFill/>
          <a:ln>
            <a:noFill/>
          </a:ln>
        </p:spPr>
        <p:txBody>
          <a:bodyPr anchorCtr="0" anchor="t" bIns="34275" lIns="0" spcFirstLastPara="1" rIns="68575" wrap="square" tIns="34275">
            <a:noAutofit/>
          </a:bodyPr>
          <a:lstStyle/>
          <a:p>
            <a:pPr indent="0" lvl="0" marL="0" rtl="0" algn="l">
              <a:lnSpc>
                <a:spcPct val="133333"/>
              </a:lnSpc>
              <a:spcBef>
                <a:spcPts val="0"/>
              </a:spcBef>
              <a:spcAft>
                <a:spcPts val="0"/>
              </a:spcAft>
              <a:buNone/>
            </a:pPr>
            <a:r>
              <a:rPr lang="en" sz="1150">
                <a:latin typeface="NTR"/>
                <a:ea typeface="NTR"/>
                <a:cs typeface="NTR"/>
                <a:sym typeface="NTR"/>
              </a:rPr>
              <a:t>Cancun's success as an island destination on Expedia, driven by strong individual consumer sales, paves the way for exploring new markets like </a:t>
            </a:r>
            <a:r>
              <a:rPr b="1" lang="en" sz="1150">
                <a:latin typeface="NTR"/>
                <a:ea typeface="NTR"/>
                <a:cs typeface="NTR"/>
                <a:sym typeface="NTR"/>
              </a:rPr>
              <a:t>Mauritius</a:t>
            </a:r>
            <a:r>
              <a:rPr lang="en" sz="1150">
                <a:latin typeface="NTR"/>
                <a:ea typeface="NTR"/>
                <a:cs typeface="NTR"/>
                <a:sym typeface="NTR"/>
              </a:rPr>
              <a:t>. With its comparable advantages such as a skilled workforce, a tourism-reliant economy, and advanced technology infrastructure, Mauritius stands out as the next best strategic move for Expedia’s international market expansion. </a:t>
            </a:r>
            <a:r>
              <a:rPr lang="en" sz="1150">
                <a:latin typeface="NTR"/>
                <a:ea typeface="NTR"/>
                <a:cs typeface="NTR"/>
                <a:sym typeface="NTR"/>
              </a:rPr>
              <a:t>Mauritius emerges as a compelling candidate, mirroring Cancun's appeal with its own unique tapestry of white-sand beaches, lush landscapes, and a rich cultural heritage. The potential for individual consumer market growth in </a:t>
            </a:r>
            <a:br>
              <a:rPr lang="en" sz="1150">
                <a:latin typeface="NTR"/>
                <a:ea typeface="NTR"/>
                <a:cs typeface="NTR"/>
                <a:sym typeface="NTR"/>
              </a:rPr>
            </a:br>
            <a:r>
              <a:rPr lang="en" sz="1150">
                <a:latin typeface="NTR"/>
                <a:ea typeface="NTR"/>
                <a:cs typeface="NTR"/>
                <a:sym typeface="NTR"/>
              </a:rPr>
              <a:t>Mauritius is underscored by its attractive features,</a:t>
            </a:r>
            <a:br>
              <a:rPr lang="en" sz="1150">
                <a:latin typeface="NTR"/>
                <a:ea typeface="NTR"/>
                <a:cs typeface="NTR"/>
                <a:sym typeface="NTR"/>
              </a:rPr>
            </a:br>
            <a:r>
              <a:rPr lang="en" sz="1150">
                <a:latin typeface="NTR"/>
                <a:ea typeface="NTR"/>
                <a:cs typeface="NTR"/>
                <a:sym typeface="NTR"/>
              </a:rPr>
              <a:t>such as a high literacy rate indicating a skilled</a:t>
            </a:r>
            <a:br>
              <a:rPr lang="en" sz="1150">
                <a:latin typeface="NTR"/>
                <a:ea typeface="NTR"/>
                <a:cs typeface="NTR"/>
                <a:sym typeface="NTR"/>
              </a:rPr>
            </a:br>
            <a:r>
              <a:rPr lang="en" sz="1150">
                <a:latin typeface="NTR"/>
                <a:ea typeface="NTR"/>
                <a:cs typeface="NTR"/>
                <a:sym typeface="NTR"/>
              </a:rPr>
              <a:t>workforce, significant GDP contribution</a:t>
            </a:r>
            <a:br>
              <a:rPr lang="en" sz="1150">
                <a:latin typeface="NTR"/>
                <a:ea typeface="NTR"/>
                <a:cs typeface="NTR"/>
                <a:sym typeface="NTR"/>
              </a:rPr>
            </a:br>
            <a:r>
              <a:rPr lang="en" sz="1150">
                <a:latin typeface="NTR"/>
                <a:ea typeface="NTR"/>
                <a:cs typeface="NTR"/>
                <a:sym typeface="NTR"/>
              </a:rPr>
              <a:t>from tourism suggesting a ready </a:t>
            </a:r>
            <a:br>
              <a:rPr lang="en" sz="1150">
                <a:latin typeface="NTR"/>
                <a:ea typeface="NTR"/>
                <a:cs typeface="NTR"/>
                <a:sym typeface="NTR"/>
              </a:rPr>
            </a:br>
            <a:r>
              <a:rPr lang="en" sz="1150">
                <a:latin typeface="NTR"/>
                <a:ea typeface="NTR"/>
                <a:cs typeface="NTR"/>
                <a:sym typeface="NTR"/>
              </a:rPr>
              <a:t>market, and a robust </a:t>
            </a:r>
            <a:br>
              <a:rPr lang="en" sz="1150">
                <a:latin typeface="NTR"/>
                <a:ea typeface="NTR"/>
                <a:cs typeface="NTR"/>
                <a:sym typeface="NTR"/>
              </a:rPr>
            </a:br>
            <a:r>
              <a:rPr lang="en" sz="1150">
                <a:latin typeface="NTR"/>
                <a:ea typeface="NTR"/>
                <a:cs typeface="NTR"/>
                <a:sym typeface="NTR"/>
              </a:rPr>
              <a:t>Technological</a:t>
            </a:r>
            <a:br>
              <a:rPr lang="en" sz="1150">
                <a:latin typeface="NTR"/>
                <a:ea typeface="NTR"/>
                <a:cs typeface="NTR"/>
                <a:sym typeface="NTR"/>
              </a:rPr>
            </a:br>
            <a:r>
              <a:rPr lang="en" sz="1150">
                <a:latin typeface="NTR"/>
                <a:ea typeface="NTR"/>
                <a:cs typeface="NTR"/>
                <a:sym typeface="NTR"/>
              </a:rPr>
              <a:t> infrastructure ideal for</a:t>
            </a:r>
            <a:br>
              <a:rPr lang="en" sz="1150">
                <a:latin typeface="NTR"/>
                <a:ea typeface="NTR"/>
                <a:cs typeface="NTR"/>
                <a:sym typeface="NTR"/>
              </a:rPr>
            </a:br>
            <a:r>
              <a:rPr lang="en" sz="1150">
                <a:latin typeface="NTR"/>
                <a:ea typeface="NTR"/>
                <a:cs typeface="NTR"/>
                <a:sym typeface="NTR"/>
              </a:rPr>
              <a:t> digital engagement </a:t>
            </a:r>
            <a:br>
              <a:rPr lang="en" sz="1150">
                <a:latin typeface="NTR"/>
                <a:ea typeface="NTR"/>
                <a:cs typeface="NTR"/>
                <a:sym typeface="NTR"/>
              </a:rPr>
            </a:br>
            <a:r>
              <a:rPr lang="en" sz="1150">
                <a:latin typeface="NTR"/>
                <a:ea typeface="NTR"/>
                <a:cs typeface="NTR"/>
                <a:sym typeface="NTR"/>
              </a:rPr>
              <a:t>with Expedia clients..</a:t>
            </a:r>
            <a:endParaRPr sz="1150">
              <a:latin typeface="NTR"/>
              <a:ea typeface="NTR"/>
              <a:cs typeface="NTR"/>
              <a:sym typeface="NTR"/>
            </a:endParaRPr>
          </a:p>
          <a:p>
            <a:pPr indent="0" lvl="0" marL="0" rtl="0" algn="l">
              <a:lnSpc>
                <a:spcPct val="133333"/>
              </a:lnSpc>
              <a:spcBef>
                <a:spcPts val="0"/>
              </a:spcBef>
              <a:spcAft>
                <a:spcPts val="0"/>
              </a:spcAft>
              <a:buNone/>
            </a:pPr>
            <a:r>
              <a:t/>
            </a:r>
            <a:endParaRPr sz="1150">
              <a:latin typeface="NTR"/>
              <a:ea typeface="NTR"/>
              <a:cs typeface="NTR"/>
              <a:sym typeface="NTR"/>
            </a:endParaRPr>
          </a:p>
          <a:p>
            <a:pPr indent="0" lvl="0" marL="0" rtl="0" algn="l">
              <a:lnSpc>
                <a:spcPct val="133333"/>
              </a:lnSpc>
              <a:spcBef>
                <a:spcPts val="0"/>
              </a:spcBef>
              <a:spcAft>
                <a:spcPts val="0"/>
              </a:spcAft>
              <a:buNone/>
            </a:pPr>
            <a:r>
              <a:t/>
            </a:r>
            <a:endParaRPr sz="1150">
              <a:latin typeface="NTR"/>
              <a:ea typeface="NTR"/>
              <a:cs typeface="NTR"/>
              <a:sym typeface="NTR"/>
            </a:endParaRPr>
          </a:p>
          <a:p>
            <a:pPr indent="0" lvl="0" marL="0" rtl="0" algn="l">
              <a:lnSpc>
                <a:spcPct val="133333"/>
              </a:lnSpc>
              <a:spcBef>
                <a:spcPts val="0"/>
              </a:spcBef>
              <a:spcAft>
                <a:spcPts val="0"/>
              </a:spcAft>
              <a:buNone/>
            </a:pPr>
            <a:r>
              <a:t/>
            </a:r>
            <a:endParaRPr sz="1150">
              <a:latin typeface="NTR"/>
              <a:ea typeface="NTR"/>
              <a:cs typeface="NTR"/>
              <a:sym typeface="NTR"/>
            </a:endParaRPr>
          </a:p>
          <a:p>
            <a:pPr indent="0" lvl="0" marL="0" rtl="0" algn="l">
              <a:lnSpc>
                <a:spcPct val="133333"/>
              </a:lnSpc>
              <a:spcBef>
                <a:spcPts val="0"/>
              </a:spcBef>
              <a:spcAft>
                <a:spcPts val="0"/>
              </a:spcAft>
              <a:buNone/>
            </a:pPr>
            <a:r>
              <a:t/>
            </a:r>
            <a:endParaRPr sz="1150">
              <a:latin typeface="NTR"/>
              <a:ea typeface="NTR"/>
              <a:cs typeface="NTR"/>
              <a:sym typeface="NTR"/>
            </a:endParaRPr>
          </a:p>
        </p:txBody>
      </p:sp>
      <p:pic>
        <p:nvPicPr>
          <p:cNvPr id="1209" name="Google Shape;1209;p111"/>
          <p:cNvPicPr preferRelativeResize="0"/>
          <p:nvPr/>
        </p:nvPicPr>
        <p:blipFill>
          <a:blip r:embed="rId4">
            <a:alphaModFix/>
          </a:blip>
          <a:stretch>
            <a:fillRect/>
          </a:stretch>
        </p:blipFill>
        <p:spPr>
          <a:xfrm>
            <a:off x="97026" y="31244"/>
            <a:ext cx="584150" cy="273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112"/>
          <p:cNvSpPr txBox="1"/>
          <p:nvPr>
            <p:ph idx="2" type="body"/>
          </p:nvPr>
        </p:nvSpPr>
        <p:spPr>
          <a:xfrm>
            <a:off x="285750" y="830375"/>
            <a:ext cx="4161300" cy="3860700"/>
          </a:xfrm>
          <a:prstGeom prst="rect">
            <a:avLst/>
          </a:prstGeom>
          <a:noFill/>
          <a:ln>
            <a:noFill/>
          </a:ln>
        </p:spPr>
        <p:txBody>
          <a:bodyPr anchorCtr="0" anchor="t" bIns="34275" lIns="0" spcFirstLastPara="1" rIns="68575" wrap="square" tIns="34275">
            <a:noAutofit/>
          </a:bodyPr>
          <a:lstStyle/>
          <a:p>
            <a:pPr indent="0" lvl="0" marL="0" rtl="0" algn="just">
              <a:spcBef>
                <a:spcPts val="0"/>
              </a:spcBef>
              <a:spcAft>
                <a:spcPts val="0"/>
              </a:spcAft>
              <a:buClr>
                <a:schemeClr val="dk1"/>
              </a:buClr>
              <a:buSzPts val="1100"/>
              <a:buFont typeface="Arial"/>
              <a:buNone/>
            </a:pPr>
            <a:r>
              <a:rPr b="1" lang="en" sz="1100"/>
              <a:t>Political &amp; Economic</a:t>
            </a:r>
            <a:r>
              <a:rPr lang="en" sz="1100"/>
              <a:t>: Stable governance and favorable business policies place Mauritius as an ideal market for expansion, with its high ranking in ease of doing business indicative of potential smooth operational setup. With tourism as a significant contributor to the GDP, the economic landscape of Mauritius promises ample opportunity for growth in the travel sector, mirroring the success seen in Cancun.</a:t>
            </a:r>
            <a:endParaRPr sz="1100"/>
          </a:p>
          <a:p>
            <a:pPr indent="0" lvl="0" marL="0" rtl="0" algn="just">
              <a:spcBef>
                <a:spcPts val="0"/>
              </a:spcBef>
              <a:spcAft>
                <a:spcPts val="0"/>
              </a:spcAft>
              <a:buClr>
                <a:schemeClr val="dk1"/>
              </a:buClr>
              <a:buSzPts val="1100"/>
              <a:buFont typeface="Arial"/>
              <a:buNone/>
            </a:pPr>
            <a:r>
              <a:t/>
            </a:r>
            <a:endParaRPr sz="1100"/>
          </a:p>
          <a:p>
            <a:pPr indent="0" lvl="0" marL="0" rtl="0" algn="just">
              <a:spcBef>
                <a:spcPts val="0"/>
              </a:spcBef>
              <a:spcAft>
                <a:spcPts val="0"/>
              </a:spcAft>
              <a:buClr>
                <a:schemeClr val="dk1"/>
              </a:buClr>
              <a:buSzPts val="1100"/>
              <a:buNone/>
            </a:pPr>
            <a:r>
              <a:rPr b="1" lang="en" sz="1100"/>
              <a:t>Socio-cultural &amp; Technological: </a:t>
            </a:r>
            <a:r>
              <a:rPr lang="en" sz="1100"/>
              <a:t>The high literacy rate suggests a market of well-educated consumers and a workforce capable of delivering high-quality service, augmenting the potential for premium travel experiences. Advanced internet infrastructure aligns with the global shift towards digital bookings, offering Expedia an engaged audience ready for online travel platforms.</a:t>
            </a:r>
            <a:endParaRPr sz="1100"/>
          </a:p>
          <a:p>
            <a:pPr indent="0" lvl="0" marL="0" rtl="0" algn="just">
              <a:spcBef>
                <a:spcPts val="0"/>
              </a:spcBef>
              <a:spcAft>
                <a:spcPts val="0"/>
              </a:spcAft>
              <a:buClr>
                <a:schemeClr val="dk1"/>
              </a:buClr>
              <a:buSzPts val="1100"/>
              <a:buNone/>
            </a:pPr>
            <a:r>
              <a:t/>
            </a:r>
            <a:endParaRPr sz="1100"/>
          </a:p>
          <a:p>
            <a:pPr indent="0" lvl="0" marL="0" rtl="0" algn="just">
              <a:spcBef>
                <a:spcPts val="0"/>
              </a:spcBef>
              <a:spcAft>
                <a:spcPts val="0"/>
              </a:spcAft>
              <a:buClr>
                <a:schemeClr val="dk1"/>
              </a:buClr>
              <a:buSzPts val="1100"/>
              <a:buNone/>
            </a:pPr>
            <a:r>
              <a:rPr b="1" lang="en" sz="1100"/>
              <a:t>Environmental &amp; Legal</a:t>
            </a:r>
            <a:r>
              <a:rPr lang="en" sz="1100"/>
              <a:t>: Commitment to sustainability, reflected in environmental performance, aligns with the growing trend of eco-conscious travel, offering a unique selling proposition. Supportive legal frameworks for tourism investments ensure that business ventures can thrive with reduced bureaucratic friction.</a:t>
            </a:r>
            <a:endParaRPr sz="1100"/>
          </a:p>
        </p:txBody>
      </p:sp>
      <p:sp>
        <p:nvSpPr>
          <p:cNvPr id="1215" name="Google Shape;1215;p112"/>
          <p:cNvSpPr txBox="1"/>
          <p:nvPr>
            <p:ph idx="3" type="body"/>
          </p:nvPr>
        </p:nvSpPr>
        <p:spPr>
          <a:xfrm>
            <a:off x="5353100" y="839000"/>
            <a:ext cx="3505200" cy="3860700"/>
          </a:xfrm>
          <a:prstGeom prst="rect">
            <a:avLst/>
          </a:prstGeom>
          <a:noFill/>
          <a:ln>
            <a:noFill/>
          </a:ln>
        </p:spPr>
        <p:txBody>
          <a:bodyPr anchorCtr="0" anchor="t" bIns="34275" lIns="0" spcFirstLastPara="1" rIns="68575" wrap="square" tIns="34275">
            <a:noAutofit/>
          </a:bodyPr>
          <a:lstStyle/>
          <a:p>
            <a:pPr indent="0" lvl="0" marL="0" rtl="0" algn="just">
              <a:spcBef>
                <a:spcPts val="0"/>
              </a:spcBef>
              <a:spcAft>
                <a:spcPts val="0"/>
              </a:spcAft>
              <a:buClr>
                <a:schemeClr val="dk1"/>
              </a:buClr>
              <a:buSzPts val="1100"/>
              <a:buFont typeface="Arial"/>
              <a:buNone/>
            </a:pPr>
            <a:r>
              <a:rPr b="1" lang="en" sz="1100"/>
              <a:t>Product</a:t>
            </a:r>
            <a:r>
              <a:rPr lang="en" sz="1100"/>
              <a:t>: Tailor travel packages to highlight the exclusive experiences of Mauritius, from luxury stays to eco-adventures, catering to the individual consumer's quest for unique and memorable trips.</a:t>
            </a:r>
            <a:endParaRPr sz="1100"/>
          </a:p>
          <a:p>
            <a:pPr indent="0" lvl="0" marL="0" rtl="0" algn="just">
              <a:spcBef>
                <a:spcPts val="0"/>
              </a:spcBef>
              <a:spcAft>
                <a:spcPts val="0"/>
              </a:spcAft>
              <a:buClr>
                <a:schemeClr val="dk1"/>
              </a:buClr>
              <a:buSzPts val="1100"/>
              <a:buFont typeface="Arial"/>
              <a:buNone/>
            </a:pPr>
            <a:r>
              <a:t/>
            </a:r>
            <a:endParaRPr sz="1100"/>
          </a:p>
          <a:p>
            <a:pPr indent="0" lvl="0" marL="0" rtl="0" algn="just">
              <a:spcBef>
                <a:spcPts val="0"/>
              </a:spcBef>
              <a:spcAft>
                <a:spcPts val="0"/>
              </a:spcAft>
              <a:buClr>
                <a:schemeClr val="dk1"/>
              </a:buClr>
              <a:buSzPts val="1100"/>
              <a:buFont typeface="Arial"/>
              <a:buNone/>
            </a:pPr>
            <a:r>
              <a:rPr b="1" lang="en" sz="1100"/>
              <a:t>Price</a:t>
            </a:r>
            <a:r>
              <a:rPr lang="en" sz="1100"/>
              <a:t>: Strategically set competitive prices, drawing on data from Cancun’s performance, and adapt for seasonality and consumer demand patterns in Mauritius.</a:t>
            </a:r>
            <a:endParaRPr sz="1100"/>
          </a:p>
          <a:p>
            <a:pPr indent="0" lvl="0" marL="0" rtl="0" algn="just">
              <a:spcBef>
                <a:spcPts val="0"/>
              </a:spcBef>
              <a:spcAft>
                <a:spcPts val="0"/>
              </a:spcAft>
              <a:buClr>
                <a:schemeClr val="dk1"/>
              </a:buClr>
              <a:buSzPts val="1100"/>
              <a:buFont typeface="Arial"/>
              <a:buNone/>
            </a:pPr>
            <a:r>
              <a:t/>
            </a:r>
            <a:endParaRPr sz="1100"/>
          </a:p>
          <a:p>
            <a:pPr indent="0" lvl="0" marL="0" rtl="0" algn="just">
              <a:spcBef>
                <a:spcPts val="0"/>
              </a:spcBef>
              <a:spcAft>
                <a:spcPts val="0"/>
              </a:spcAft>
              <a:buClr>
                <a:schemeClr val="dk1"/>
              </a:buClr>
              <a:buSzPts val="1100"/>
              <a:buFont typeface="Arial"/>
              <a:buNone/>
            </a:pPr>
            <a:r>
              <a:rPr b="1" lang="en" sz="1100"/>
              <a:t>Place</a:t>
            </a:r>
            <a:r>
              <a:rPr lang="en" sz="1100"/>
              <a:t>: Utilize Mauritius's robust technological landscape to facilitate seamless online and mobile bookings, enhancing customer convenience and capitalizing on the trend towards digital consumption.</a:t>
            </a:r>
            <a:endParaRPr sz="1100"/>
          </a:p>
          <a:p>
            <a:pPr indent="0" lvl="0" marL="0" rtl="0" algn="just">
              <a:spcBef>
                <a:spcPts val="0"/>
              </a:spcBef>
              <a:spcAft>
                <a:spcPts val="0"/>
              </a:spcAft>
              <a:buClr>
                <a:schemeClr val="dk1"/>
              </a:buClr>
              <a:buSzPts val="1100"/>
              <a:buFont typeface="Arial"/>
              <a:buNone/>
            </a:pPr>
            <a:r>
              <a:t/>
            </a:r>
            <a:endParaRPr sz="1100"/>
          </a:p>
          <a:p>
            <a:pPr indent="0" lvl="0" marL="0" rtl="0" algn="just">
              <a:spcBef>
                <a:spcPts val="0"/>
              </a:spcBef>
              <a:spcAft>
                <a:spcPts val="0"/>
              </a:spcAft>
              <a:buClr>
                <a:schemeClr val="dk1"/>
              </a:buClr>
              <a:buSzPts val="1100"/>
              <a:buFont typeface="Arial"/>
              <a:buNone/>
            </a:pPr>
            <a:r>
              <a:rPr b="1" lang="en" sz="1100"/>
              <a:t>Promotion</a:t>
            </a:r>
            <a:r>
              <a:rPr lang="en" sz="1100"/>
              <a:t>: Craft targeted marketing campaigns that spotlight Mauritius’s cultural vibrancy and pristine natural environments, leveraging digital channels to reach a global audience seeking sustainable and culturally rich destinations.</a:t>
            </a:r>
            <a:endParaRPr sz="1100"/>
          </a:p>
          <a:p>
            <a:pPr indent="0" lvl="0" marL="0" rtl="0" algn="just">
              <a:spcBef>
                <a:spcPts val="0"/>
              </a:spcBef>
              <a:spcAft>
                <a:spcPts val="0"/>
              </a:spcAft>
              <a:buClr>
                <a:schemeClr val="dk1"/>
              </a:buClr>
              <a:buSzPts val="1100"/>
              <a:buFont typeface="Arial"/>
              <a:buNone/>
            </a:pPr>
            <a:r>
              <a:t/>
            </a:r>
            <a:endParaRPr sz="1100"/>
          </a:p>
        </p:txBody>
      </p:sp>
      <p:cxnSp>
        <p:nvCxnSpPr>
          <p:cNvPr id="1216" name="Google Shape;1216;p112"/>
          <p:cNvCxnSpPr/>
          <p:nvPr/>
        </p:nvCxnSpPr>
        <p:spPr>
          <a:xfrm>
            <a:off x="4764608" y="1048788"/>
            <a:ext cx="0" cy="3045900"/>
          </a:xfrm>
          <a:prstGeom prst="straightConnector1">
            <a:avLst/>
          </a:prstGeom>
          <a:noFill/>
          <a:ln cap="flat" cmpd="sng" w="9525">
            <a:solidFill>
              <a:srgbClr val="A5A5A5"/>
            </a:solidFill>
            <a:prstDash val="solid"/>
            <a:miter lim="800000"/>
            <a:headEnd len="sm" w="sm" type="none"/>
            <a:tailEnd len="sm" w="sm" type="none"/>
          </a:ln>
        </p:spPr>
      </p:cxnSp>
      <p:sp>
        <p:nvSpPr>
          <p:cNvPr id="1217" name="Google Shape;1217;p112"/>
          <p:cNvSpPr txBox="1"/>
          <p:nvPr>
            <p:ph idx="12" type="sldNum"/>
          </p:nvPr>
        </p:nvSpPr>
        <p:spPr>
          <a:xfrm>
            <a:off x="6800850" y="4767263"/>
            <a:ext cx="2057400" cy="273900"/>
          </a:xfrm>
          <a:prstGeom prst="rect">
            <a:avLst/>
          </a:prstGeom>
          <a:noFill/>
          <a:ln>
            <a:noFill/>
          </a:ln>
        </p:spPr>
        <p:txBody>
          <a:bodyPr anchorCtr="0" anchor="b" bIns="34275" lIns="0" spcFirstLastPara="1" rIns="0" wrap="square" tIns="34275">
            <a:noAutofit/>
          </a:bodyPr>
          <a:lstStyle/>
          <a:p>
            <a:pPr indent="0" lvl="0" marL="0" rtl="0" algn="r">
              <a:spcBef>
                <a:spcPts val="0"/>
              </a:spcBef>
              <a:spcAft>
                <a:spcPts val="0"/>
              </a:spcAft>
              <a:buClr>
                <a:schemeClr val="lt1"/>
              </a:buClr>
              <a:buSzPts val="800"/>
              <a:buFont typeface="NTR"/>
              <a:buNone/>
            </a:pPr>
            <a:fld id="{00000000-1234-1234-1234-123412341234}" type="slidenum">
              <a:rPr lang="en"/>
              <a:t>‹#›</a:t>
            </a:fld>
            <a:endParaRPr/>
          </a:p>
        </p:txBody>
      </p:sp>
      <p:sp>
        <p:nvSpPr>
          <p:cNvPr id="1218" name="Google Shape;1218;p112"/>
          <p:cNvSpPr txBox="1"/>
          <p:nvPr/>
        </p:nvSpPr>
        <p:spPr>
          <a:xfrm>
            <a:off x="285750" y="229325"/>
            <a:ext cx="5957100" cy="542100"/>
          </a:xfrm>
          <a:prstGeom prst="rect">
            <a:avLst/>
          </a:prstGeom>
          <a:noFill/>
          <a:ln>
            <a:noFill/>
          </a:ln>
        </p:spPr>
        <p:txBody>
          <a:bodyPr anchorCtr="0" anchor="t" bIns="34275" lIns="0" spcFirstLastPara="1" rIns="68575" wrap="square" tIns="34275">
            <a:noAutofit/>
          </a:bodyPr>
          <a:lstStyle/>
          <a:p>
            <a:pPr indent="0" lvl="0" marL="0" rtl="0" algn="l">
              <a:lnSpc>
                <a:spcPct val="118750"/>
              </a:lnSpc>
              <a:spcBef>
                <a:spcPts val="0"/>
              </a:spcBef>
              <a:spcAft>
                <a:spcPts val="0"/>
              </a:spcAft>
              <a:buNone/>
            </a:pPr>
            <a:r>
              <a:rPr b="1" lang="en" sz="2400">
                <a:solidFill>
                  <a:schemeClr val="lt1"/>
                </a:solidFill>
                <a:latin typeface="NTR"/>
                <a:ea typeface="NTR"/>
                <a:cs typeface="NTR"/>
                <a:sym typeface="NTR"/>
              </a:rPr>
              <a:t>IMPLICATIONS FOR MAURITIUS </a:t>
            </a:r>
            <a:r>
              <a:rPr b="1" lang="en" sz="2400">
                <a:solidFill>
                  <a:schemeClr val="lt1"/>
                </a:solidFill>
                <a:latin typeface="NTR"/>
                <a:ea typeface="NTR"/>
                <a:cs typeface="NTR"/>
                <a:sym typeface="NTR"/>
              </a:rPr>
              <a:t>EXPANSION</a:t>
            </a:r>
            <a:endParaRPr b="1" sz="2400">
              <a:solidFill>
                <a:schemeClr val="lt1"/>
              </a:solidFill>
              <a:latin typeface="NTR"/>
              <a:ea typeface="NTR"/>
              <a:cs typeface="NTR"/>
              <a:sym typeface="NTR"/>
            </a:endParaRPr>
          </a:p>
        </p:txBody>
      </p:sp>
      <p:pic>
        <p:nvPicPr>
          <p:cNvPr id="1219" name="Google Shape;1219;p112"/>
          <p:cNvPicPr preferRelativeResize="0"/>
          <p:nvPr/>
        </p:nvPicPr>
        <p:blipFill>
          <a:blip r:embed="rId3">
            <a:alphaModFix/>
          </a:blip>
          <a:stretch>
            <a:fillRect/>
          </a:stretch>
        </p:blipFill>
        <p:spPr>
          <a:xfrm>
            <a:off x="7957125" y="74550"/>
            <a:ext cx="901117" cy="422400"/>
          </a:xfrm>
          <a:prstGeom prst="rect">
            <a:avLst/>
          </a:prstGeom>
          <a:noFill/>
          <a:ln>
            <a:noFill/>
          </a:ln>
        </p:spPr>
      </p:pic>
      <p:pic>
        <p:nvPicPr>
          <p:cNvPr descr="A picture containing spring, coil spring, nature, design&#10;&#10;Description automatically generated" id="1220" name="Google Shape;1220;p112"/>
          <p:cNvPicPr preferRelativeResize="0"/>
          <p:nvPr/>
        </p:nvPicPr>
        <p:blipFill rotWithShape="1">
          <a:blip r:embed="rId4">
            <a:alphaModFix/>
          </a:blip>
          <a:srcRect b="0" l="0" r="0" t="0"/>
          <a:stretch/>
        </p:blipFill>
        <p:spPr>
          <a:xfrm>
            <a:off x="4981850" y="2040136"/>
            <a:ext cx="288525" cy="288502"/>
          </a:xfrm>
          <a:prstGeom prst="rect">
            <a:avLst/>
          </a:prstGeom>
          <a:noFill/>
          <a:ln>
            <a:noFill/>
          </a:ln>
        </p:spPr>
      </p:pic>
      <p:pic>
        <p:nvPicPr>
          <p:cNvPr descr="A picture containing circle, graphics, black, screenshot&#10;&#10;Description automatically generated" id="1221" name="Google Shape;1221;p112"/>
          <p:cNvPicPr preferRelativeResize="0"/>
          <p:nvPr/>
        </p:nvPicPr>
        <p:blipFill rotWithShape="1">
          <a:blip r:embed="rId5">
            <a:alphaModFix/>
          </a:blip>
          <a:srcRect b="0" l="0" r="0" t="0"/>
          <a:stretch/>
        </p:blipFill>
        <p:spPr>
          <a:xfrm>
            <a:off x="5004427" y="2921116"/>
            <a:ext cx="243374" cy="243369"/>
          </a:xfrm>
          <a:prstGeom prst="rect">
            <a:avLst/>
          </a:prstGeom>
          <a:noFill/>
          <a:ln>
            <a:noFill/>
          </a:ln>
        </p:spPr>
      </p:pic>
      <p:pic>
        <p:nvPicPr>
          <p:cNvPr descr="A picture containing graphics, screenshot, font, black&#10;&#10;Description automatically generated" id="1222" name="Google Shape;1222;p112"/>
          <p:cNvPicPr preferRelativeResize="0"/>
          <p:nvPr/>
        </p:nvPicPr>
        <p:blipFill rotWithShape="1">
          <a:blip r:embed="rId6">
            <a:alphaModFix/>
          </a:blip>
          <a:srcRect b="0" l="0" r="0" t="0"/>
          <a:stretch/>
        </p:blipFill>
        <p:spPr>
          <a:xfrm>
            <a:off x="4995211" y="3976969"/>
            <a:ext cx="261814" cy="261808"/>
          </a:xfrm>
          <a:prstGeom prst="rect">
            <a:avLst/>
          </a:prstGeom>
          <a:noFill/>
          <a:ln>
            <a:noFill/>
          </a:ln>
        </p:spPr>
      </p:pic>
      <p:pic>
        <p:nvPicPr>
          <p:cNvPr descr="A map with a pin on it&#10;&#10;Description automatically generated with low confidence" id="1223" name="Google Shape;1223;p112"/>
          <p:cNvPicPr preferRelativeResize="0"/>
          <p:nvPr/>
        </p:nvPicPr>
        <p:blipFill rotWithShape="1">
          <a:blip r:embed="rId7">
            <a:alphaModFix/>
          </a:blip>
          <a:srcRect b="0" l="0" r="0" t="0"/>
          <a:stretch/>
        </p:blipFill>
        <p:spPr>
          <a:xfrm>
            <a:off x="4981858" y="867552"/>
            <a:ext cx="288515" cy="28850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EG Color Palette 2023">
      <a:dk1>
        <a:srgbClr val="000000"/>
      </a:dk1>
      <a:lt1>
        <a:srgbClr val="FFFFFF"/>
      </a:lt1>
      <a:dk2>
        <a:srgbClr val="44546A"/>
      </a:dk2>
      <a:lt2>
        <a:srgbClr val="E7E6E6"/>
      </a:lt2>
      <a:accent1>
        <a:srgbClr val="000099"/>
      </a:accent1>
      <a:accent2>
        <a:srgbClr val="4148ED"/>
      </a:accent2>
      <a:accent3>
        <a:srgbClr val="020247"/>
      </a:accent3>
      <a:accent4>
        <a:srgbClr val="127F60"/>
      </a:accent4>
      <a:accent5>
        <a:srgbClr val="73089B"/>
      </a:accent5>
      <a:accent6>
        <a:srgbClr val="D14102"/>
      </a:accent6>
      <a:hlink>
        <a:srgbClr val="000099"/>
      </a:hlink>
      <a:folHlink>
        <a:srgbClr val="4148E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