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27"/>
  </p:notesMasterIdLst>
  <p:sldIdLst>
    <p:sldId id="1727" r:id="rId3"/>
    <p:sldId id="1730" r:id="rId4"/>
    <p:sldId id="1731" r:id="rId5"/>
    <p:sldId id="1729" r:id="rId6"/>
    <p:sldId id="1742" r:id="rId7"/>
    <p:sldId id="1728" r:id="rId8"/>
    <p:sldId id="1741" r:id="rId9"/>
    <p:sldId id="1739" r:id="rId10"/>
    <p:sldId id="1746" r:id="rId11"/>
    <p:sldId id="1738" r:id="rId12"/>
    <p:sldId id="1759" r:id="rId13"/>
    <p:sldId id="1753" r:id="rId14"/>
    <p:sldId id="1754" r:id="rId15"/>
    <p:sldId id="1748" r:id="rId16"/>
    <p:sldId id="1755" r:id="rId17"/>
    <p:sldId id="1749" r:id="rId18"/>
    <p:sldId id="1735" r:id="rId19"/>
    <p:sldId id="1750" r:id="rId20"/>
    <p:sldId id="1756" r:id="rId21"/>
    <p:sldId id="1751" r:id="rId22"/>
    <p:sldId id="1752" r:id="rId23"/>
    <p:sldId id="1737" r:id="rId24"/>
    <p:sldId id="1757" r:id="rId25"/>
    <p:sldId id="281" r:id="rId26"/>
  </p:sldIdLst>
  <p:sldSz cx="12192000" cy="6858000"/>
  <p:notesSz cx="6858000"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A77D96-76AF-4F7E-B133-9AAF16E26D36}" v="58" dt="2024-11-02T16:43:12.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98" autoAdjust="0"/>
    <p:restoredTop sz="57757" autoAdjust="0"/>
  </p:normalViewPr>
  <p:slideViewPr>
    <p:cSldViewPr snapToGrid="0">
      <p:cViewPr varScale="1">
        <p:scale>
          <a:sx n="52" d="100"/>
          <a:sy n="52" d="100"/>
        </p:scale>
        <p:origin x="57" y="57"/>
      </p:cViewPr>
      <p:guideLst/>
    </p:cSldViewPr>
  </p:slideViewPr>
  <p:notesTextViewPr>
    <p:cViewPr>
      <p:scale>
        <a:sx n="1" d="1"/>
        <a:sy n="1" d="1"/>
      </p:scale>
      <p:origin x="0" y="0"/>
    </p:cViewPr>
  </p:notesTextViewPr>
  <p:sorterViewPr>
    <p:cViewPr>
      <p:scale>
        <a:sx n="114" d="100"/>
        <a:sy n="11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Olson" userId="e0773f33e44aad92" providerId="LiveId" clId="{CBA77D96-76AF-4F7E-B133-9AAF16E26D36}"/>
    <pc:docChg chg="undo custSel addSld delSld modSld sldOrd modNotesMaster">
      <pc:chgData name="Brad Olson" userId="e0773f33e44aad92" providerId="LiveId" clId="{CBA77D96-76AF-4F7E-B133-9AAF16E26D36}" dt="2025-01-26T20:42:41.780" v="4406" actId="1076"/>
      <pc:docMkLst>
        <pc:docMk/>
      </pc:docMkLst>
      <pc:sldChg chg="modTransition modNotes">
        <pc:chgData name="Brad Olson" userId="e0773f33e44aad92" providerId="LiveId" clId="{CBA77D96-76AF-4F7E-B133-9AAF16E26D36}" dt="2024-11-02T16:41:38.999" v="4403"/>
        <pc:sldMkLst>
          <pc:docMk/>
          <pc:sldMk cId="2625342153" sldId="281"/>
        </pc:sldMkLst>
      </pc:sldChg>
      <pc:sldChg chg="addSp modSp mod modTransition modNotesTx">
        <pc:chgData name="Brad Olson" userId="e0773f33e44aad92" providerId="LiveId" clId="{CBA77D96-76AF-4F7E-B133-9AAF16E26D36}" dt="2025-01-26T20:42:41.780" v="4406" actId="1076"/>
        <pc:sldMkLst>
          <pc:docMk/>
          <pc:sldMk cId="2793789174" sldId="1727"/>
        </pc:sldMkLst>
        <pc:spChg chg="add mod">
          <ac:chgData name="Brad Olson" userId="e0773f33e44aad92" providerId="LiveId" clId="{CBA77D96-76AF-4F7E-B133-9AAF16E26D36}" dt="2024-11-02T16:21:39.717" v="4396" actId="1076"/>
          <ac:spMkLst>
            <pc:docMk/>
            <pc:sldMk cId="2793789174" sldId="1727"/>
            <ac:spMk id="2" creationId="{6BB1819A-F496-C907-2162-D170B8A847AF}"/>
          </ac:spMkLst>
        </pc:spChg>
        <pc:picChg chg="mod">
          <ac:chgData name="Brad Olson" userId="e0773f33e44aad92" providerId="LiveId" clId="{CBA77D96-76AF-4F7E-B133-9AAF16E26D36}" dt="2025-01-26T20:42:41.780" v="4406" actId="1076"/>
          <ac:picMkLst>
            <pc:docMk/>
            <pc:sldMk cId="2793789174" sldId="1727"/>
            <ac:picMk id="3" creationId="{19602CF1-A10D-4BCB-B477-2F485B609CCB}"/>
          </ac:picMkLst>
        </pc:picChg>
      </pc:sldChg>
      <pc:sldChg chg="addSp delSp modSp mod ord modTransition setBg modAnim modNotesTx">
        <pc:chgData name="Brad Olson" userId="e0773f33e44aad92" providerId="LiveId" clId="{CBA77D96-76AF-4F7E-B133-9AAF16E26D36}" dt="2024-11-02T16:41:38.999" v="4403"/>
        <pc:sldMkLst>
          <pc:docMk/>
          <pc:sldMk cId="3870154830" sldId="1728"/>
        </pc:sldMkLst>
        <pc:spChg chg="mod">
          <ac:chgData name="Brad Olson" userId="e0773f33e44aad92" providerId="LiveId" clId="{CBA77D96-76AF-4F7E-B133-9AAF16E26D36}" dt="2024-11-02T15:34:32.056" v="2594" actId="13926"/>
          <ac:spMkLst>
            <pc:docMk/>
            <pc:sldMk cId="3870154830" sldId="1728"/>
            <ac:spMk id="5" creationId="{DC40D85E-925E-62EE-3387-5F751B3F813A}"/>
          </ac:spMkLst>
        </pc:spChg>
        <pc:spChg chg="add mod">
          <ac:chgData name="Brad Olson" userId="e0773f33e44aad92" providerId="LiveId" clId="{CBA77D96-76AF-4F7E-B133-9AAF16E26D36}" dt="2024-11-01T17:14:28.774" v="219" actId="20577"/>
          <ac:spMkLst>
            <pc:docMk/>
            <pc:sldMk cId="3870154830" sldId="1728"/>
            <ac:spMk id="7" creationId="{CDED899E-24D8-4E88-434A-A0A5B49232C7}"/>
          </ac:spMkLst>
        </pc:spChg>
        <pc:spChg chg="add">
          <ac:chgData name="Brad Olson" userId="e0773f33e44aad92" providerId="LiveId" clId="{CBA77D96-76AF-4F7E-B133-9AAF16E26D36}" dt="2024-11-01T17:06:58.298" v="138" actId="26606"/>
          <ac:spMkLst>
            <pc:docMk/>
            <pc:sldMk cId="3870154830" sldId="1728"/>
            <ac:spMk id="10" creationId="{D5259EE0-CAF5-493C-858E-A9243EA89193}"/>
          </ac:spMkLst>
        </pc:spChg>
        <pc:spChg chg="add">
          <ac:chgData name="Brad Olson" userId="e0773f33e44aad92" providerId="LiveId" clId="{CBA77D96-76AF-4F7E-B133-9AAF16E26D36}" dt="2024-11-01T17:06:58.298" v="138" actId="26606"/>
          <ac:spMkLst>
            <pc:docMk/>
            <pc:sldMk cId="3870154830" sldId="1728"/>
            <ac:spMk id="12" creationId="{DCD1698A-B304-4251-8307-BE5D696B1B48}"/>
          </ac:spMkLst>
        </pc:spChg>
        <pc:picChg chg="mod">
          <ac:chgData name="Brad Olson" userId="e0773f33e44aad92" providerId="LiveId" clId="{CBA77D96-76AF-4F7E-B133-9AAF16E26D36}" dt="2024-11-01T17:14:11.986" v="216" actId="1076"/>
          <ac:picMkLst>
            <pc:docMk/>
            <pc:sldMk cId="3870154830" sldId="1728"/>
            <ac:picMk id="3" creationId="{4B747BEA-EBEF-3C19-037E-E71DE1F25C87}"/>
          </ac:picMkLst>
        </pc:picChg>
        <pc:picChg chg="add">
          <ac:chgData name="Brad Olson" userId="e0773f33e44aad92" providerId="LiveId" clId="{CBA77D96-76AF-4F7E-B133-9AAF16E26D36}" dt="2024-11-01T17:06:58.298" v="138" actId="26606"/>
          <ac:picMkLst>
            <pc:docMk/>
            <pc:sldMk cId="3870154830" sldId="1728"/>
            <ac:picMk id="16" creationId="{5AEEC591-DD54-40F3-8BA3-834616AFDB82}"/>
          </ac:picMkLst>
        </pc:picChg>
        <pc:cxnChg chg="add">
          <ac:chgData name="Brad Olson" userId="e0773f33e44aad92" providerId="LiveId" clId="{CBA77D96-76AF-4F7E-B133-9AAF16E26D36}" dt="2024-11-01T17:06:58.298" v="138" actId="26606"/>
          <ac:cxnSpMkLst>
            <pc:docMk/>
            <pc:sldMk cId="3870154830" sldId="1728"/>
            <ac:cxnSpMk id="14" creationId="{06D3DE15-DB80-4D00-827C-A950117C8244}"/>
          </ac:cxnSpMkLst>
        </pc:cxnChg>
        <pc:cxnChg chg="add">
          <ac:chgData name="Brad Olson" userId="e0773f33e44aad92" providerId="LiveId" clId="{CBA77D96-76AF-4F7E-B133-9AAF16E26D36}" dt="2024-11-01T17:06:58.298" v="138" actId="26606"/>
          <ac:cxnSpMkLst>
            <pc:docMk/>
            <pc:sldMk cId="3870154830" sldId="1728"/>
            <ac:cxnSpMk id="18" creationId="{8BBEC0B2-5B0C-45EF-B375-ACB61DF74018}"/>
          </ac:cxnSpMkLst>
        </pc:cxnChg>
      </pc:sldChg>
      <pc:sldChg chg="addSp modSp add del mod ord modTransition setBg modNotesTx">
        <pc:chgData name="Brad Olson" userId="e0773f33e44aad92" providerId="LiveId" clId="{CBA77D96-76AF-4F7E-B133-9AAF16E26D36}" dt="2024-11-02T16:41:38.999" v="4403"/>
        <pc:sldMkLst>
          <pc:docMk/>
          <pc:sldMk cId="150142679" sldId="1729"/>
        </pc:sldMkLst>
        <pc:spChg chg="mod ord">
          <ac:chgData name="Brad Olson" userId="e0773f33e44aad92" providerId="LiveId" clId="{CBA77D96-76AF-4F7E-B133-9AAF16E26D36}" dt="2024-11-01T16:52:07.941" v="10" actId="26606"/>
          <ac:spMkLst>
            <pc:docMk/>
            <pc:sldMk cId="150142679" sldId="1729"/>
            <ac:spMk id="2" creationId="{824CDB71-D091-5CA4-920E-ADD619F6C525}"/>
          </ac:spMkLst>
        </pc:spChg>
        <pc:spChg chg="add">
          <ac:chgData name="Brad Olson" userId="e0773f33e44aad92" providerId="LiveId" clId="{CBA77D96-76AF-4F7E-B133-9AAF16E26D36}" dt="2024-11-01T16:52:07.941" v="10" actId="26606"/>
          <ac:spMkLst>
            <pc:docMk/>
            <pc:sldMk cId="150142679" sldId="1729"/>
            <ac:spMk id="10" creationId="{B22515BF-268C-4948-8FF3-8615856B20E3}"/>
          </ac:spMkLst>
        </pc:spChg>
        <pc:spChg chg="add">
          <ac:chgData name="Brad Olson" userId="e0773f33e44aad92" providerId="LiveId" clId="{CBA77D96-76AF-4F7E-B133-9AAF16E26D36}" dt="2024-11-01T16:52:07.941" v="10" actId="26606"/>
          <ac:spMkLst>
            <pc:docMk/>
            <pc:sldMk cId="150142679" sldId="1729"/>
            <ac:spMk id="18" creationId="{8E87BCFF-4590-4519-A078-EE4817A27268}"/>
          </ac:spMkLst>
        </pc:spChg>
        <pc:picChg chg="mod">
          <ac:chgData name="Brad Olson" userId="e0773f33e44aad92" providerId="LiveId" clId="{CBA77D96-76AF-4F7E-B133-9AAF16E26D36}" dt="2024-11-01T16:52:27.627" v="12" actId="1076"/>
          <ac:picMkLst>
            <pc:docMk/>
            <pc:sldMk cId="150142679" sldId="1729"/>
            <ac:picMk id="5" creationId="{DFDDDBEB-ECDD-E56C-C4DE-3DEF75672A56}"/>
          </ac:picMkLst>
        </pc:picChg>
        <pc:picChg chg="add">
          <ac:chgData name="Brad Olson" userId="e0773f33e44aad92" providerId="LiveId" clId="{CBA77D96-76AF-4F7E-B133-9AAF16E26D36}" dt="2024-11-01T16:52:07.941" v="10" actId="26606"/>
          <ac:picMkLst>
            <pc:docMk/>
            <pc:sldMk cId="150142679" sldId="1729"/>
            <ac:picMk id="12" creationId="{DFE61F31-0530-46F4-B08D-3B418E749BC5}"/>
          </ac:picMkLst>
        </pc:picChg>
        <pc:cxnChg chg="add">
          <ac:chgData name="Brad Olson" userId="e0773f33e44aad92" providerId="LiveId" clId="{CBA77D96-76AF-4F7E-B133-9AAF16E26D36}" dt="2024-11-01T16:52:07.941" v="10" actId="26606"/>
          <ac:cxnSpMkLst>
            <pc:docMk/>
            <pc:sldMk cId="150142679" sldId="1729"/>
            <ac:cxnSpMk id="14" creationId="{F24A66FE-6096-4908-8E2D-A0366AF81A85}"/>
          </ac:cxnSpMkLst>
        </pc:cxnChg>
        <pc:cxnChg chg="add">
          <ac:chgData name="Brad Olson" userId="e0773f33e44aad92" providerId="LiveId" clId="{CBA77D96-76AF-4F7E-B133-9AAF16E26D36}" dt="2024-11-01T16:52:07.941" v="10" actId="26606"/>
          <ac:cxnSpMkLst>
            <pc:docMk/>
            <pc:sldMk cId="150142679" sldId="1729"/>
            <ac:cxnSpMk id="16" creationId="{EA410EE9-7A22-4FA0-895C-19437C6A7C59}"/>
          </ac:cxnSpMkLst>
        </pc:cxnChg>
        <pc:cxnChg chg="add">
          <ac:chgData name="Brad Olson" userId="e0773f33e44aad92" providerId="LiveId" clId="{CBA77D96-76AF-4F7E-B133-9AAF16E26D36}" dt="2024-11-01T16:52:07.941" v="10" actId="26606"/>
          <ac:cxnSpMkLst>
            <pc:docMk/>
            <pc:sldMk cId="150142679" sldId="1729"/>
            <ac:cxnSpMk id="20" creationId="{A58D338A-B963-41D8-9326-4C848C3A79AA}"/>
          </ac:cxnSpMkLst>
        </pc:cxnChg>
      </pc:sldChg>
      <pc:sldChg chg="addSp delSp modSp mod ord modTransition setBg modNotesTx">
        <pc:chgData name="Brad Olson" userId="e0773f33e44aad92" providerId="LiveId" clId="{CBA77D96-76AF-4F7E-B133-9AAF16E26D36}" dt="2024-11-02T16:41:38.999" v="4403"/>
        <pc:sldMkLst>
          <pc:docMk/>
          <pc:sldMk cId="3646689070" sldId="1730"/>
        </pc:sldMkLst>
        <pc:spChg chg="mod">
          <ac:chgData name="Brad Olson" userId="e0773f33e44aad92" providerId="LiveId" clId="{CBA77D96-76AF-4F7E-B133-9AAF16E26D36}" dt="2024-11-01T20:59:11.049" v="509" actId="1076"/>
          <ac:spMkLst>
            <pc:docMk/>
            <pc:sldMk cId="3646689070" sldId="1730"/>
            <ac:spMk id="2" creationId="{DBB7BD95-5DB2-EAB9-1960-A4E3D510672C}"/>
          </ac:spMkLst>
        </pc:spChg>
        <pc:spChg chg="add">
          <ac:chgData name="Brad Olson" userId="e0773f33e44aad92" providerId="LiveId" clId="{CBA77D96-76AF-4F7E-B133-9AAF16E26D36}" dt="2024-11-01T16:52:45.753" v="13" actId="26606"/>
          <ac:spMkLst>
            <pc:docMk/>
            <pc:sldMk cId="3646689070" sldId="1730"/>
            <ac:spMk id="12" creationId="{23CCDBCB-89F5-480B-83AD-A8C16378784A}"/>
          </ac:spMkLst>
        </pc:spChg>
        <pc:spChg chg="add">
          <ac:chgData name="Brad Olson" userId="e0773f33e44aad92" providerId="LiveId" clId="{CBA77D96-76AF-4F7E-B133-9AAF16E26D36}" dt="2024-11-01T16:52:45.753" v="13" actId="26606"/>
          <ac:spMkLst>
            <pc:docMk/>
            <pc:sldMk cId="3646689070" sldId="1730"/>
            <ac:spMk id="16" creationId="{FC018D1F-7907-4210-870C-EC0A9D832A5E}"/>
          </ac:spMkLst>
        </pc:spChg>
        <pc:grpChg chg="add">
          <ac:chgData name="Brad Olson" userId="e0773f33e44aad92" providerId="LiveId" clId="{CBA77D96-76AF-4F7E-B133-9AAF16E26D36}" dt="2024-11-01T16:52:45.753" v="13" actId="26606"/>
          <ac:grpSpMkLst>
            <pc:docMk/>
            <pc:sldMk cId="3646689070" sldId="1730"/>
            <ac:grpSpMk id="18" creationId="{4F2B4E72-B595-4F09-8F81-E5E85028DACE}"/>
          </ac:grpSpMkLst>
        </pc:grpChg>
        <pc:picChg chg="mod">
          <ac:chgData name="Brad Olson" userId="e0773f33e44aad92" providerId="LiveId" clId="{CBA77D96-76AF-4F7E-B133-9AAF16E26D36}" dt="2024-11-01T16:52:45.753" v="13" actId="26606"/>
          <ac:picMkLst>
            <pc:docMk/>
            <pc:sldMk cId="3646689070" sldId="1730"/>
            <ac:picMk id="5" creationId="{E8599BEF-5081-C726-A55A-EFD959E1676A}"/>
          </ac:picMkLst>
        </pc:picChg>
        <pc:picChg chg="add">
          <ac:chgData name="Brad Olson" userId="e0773f33e44aad92" providerId="LiveId" clId="{CBA77D96-76AF-4F7E-B133-9AAF16E26D36}" dt="2024-11-01T16:52:45.753" v="13" actId="26606"/>
          <ac:picMkLst>
            <pc:docMk/>
            <pc:sldMk cId="3646689070" sldId="1730"/>
            <ac:picMk id="22" creationId="{187CBB9B-ABC3-467B-9410-21AF5729B3AC}"/>
          </ac:picMkLst>
        </pc:picChg>
        <pc:cxnChg chg="add">
          <ac:chgData name="Brad Olson" userId="e0773f33e44aad92" providerId="LiveId" clId="{CBA77D96-76AF-4F7E-B133-9AAF16E26D36}" dt="2024-11-01T16:52:45.753" v="13" actId="26606"/>
          <ac:cxnSpMkLst>
            <pc:docMk/>
            <pc:sldMk cId="3646689070" sldId="1730"/>
            <ac:cxnSpMk id="14" creationId="{461906F0-D43C-462A-A051-1C8BE938201E}"/>
          </ac:cxnSpMkLst>
        </pc:cxnChg>
        <pc:cxnChg chg="add">
          <ac:chgData name="Brad Olson" userId="e0773f33e44aad92" providerId="LiveId" clId="{CBA77D96-76AF-4F7E-B133-9AAF16E26D36}" dt="2024-11-01T16:52:45.753" v="13" actId="26606"/>
          <ac:cxnSpMkLst>
            <pc:docMk/>
            <pc:sldMk cId="3646689070" sldId="1730"/>
            <ac:cxnSpMk id="24" creationId="{5000379D-73F4-4B2B-ABC7-5313590861FE}"/>
          </ac:cxnSpMkLst>
        </pc:cxnChg>
      </pc:sldChg>
      <pc:sldChg chg="addSp delSp modSp mod ord modTransition setBg modNotesTx">
        <pc:chgData name="Brad Olson" userId="e0773f33e44aad92" providerId="LiveId" clId="{CBA77D96-76AF-4F7E-B133-9AAF16E26D36}" dt="2024-11-02T16:41:38.999" v="4403"/>
        <pc:sldMkLst>
          <pc:docMk/>
          <pc:sldMk cId="131401420" sldId="1731"/>
        </pc:sldMkLst>
        <pc:spChg chg="mod">
          <ac:chgData name="Brad Olson" userId="e0773f33e44aad92" providerId="LiveId" clId="{CBA77D96-76AF-4F7E-B133-9AAF16E26D36}" dt="2024-11-01T16:51:11.704" v="5" actId="26606"/>
          <ac:spMkLst>
            <pc:docMk/>
            <pc:sldMk cId="131401420" sldId="1731"/>
            <ac:spMk id="2" creationId="{E942AA99-9B6F-5D39-3754-48D283D9D8A6}"/>
          </ac:spMkLst>
        </pc:spChg>
        <pc:spChg chg="add">
          <ac:chgData name="Brad Olson" userId="e0773f33e44aad92" providerId="LiveId" clId="{CBA77D96-76AF-4F7E-B133-9AAF16E26D36}" dt="2024-11-01T16:51:11.704" v="5" actId="26606"/>
          <ac:spMkLst>
            <pc:docMk/>
            <pc:sldMk cId="131401420" sldId="1731"/>
            <ac:spMk id="10" creationId="{DB56CED6-ACD4-43B1-BE53-1B579E8C6EFB}"/>
          </ac:spMkLst>
        </pc:spChg>
        <pc:spChg chg="add">
          <ac:chgData name="Brad Olson" userId="e0773f33e44aad92" providerId="LiveId" clId="{CBA77D96-76AF-4F7E-B133-9AAF16E26D36}" dt="2024-11-01T16:51:11.704" v="5" actId="26606"/>
          <ac:spMkLst>
            <pc:docMk/>
            <pc:sldMk cId="131401420" sldId="1731"/>
            <ac:spMk id="18" creationId="{FE93A4E5-9844-4C94-BE97-92EDCA2EB00A}"/>
          </ac:spMkLst>
        </pc:spChg>
        <pc:spChg chg="add">
          <ac:chgData name="Brad Olson" userId="e0773f33e44aad92" providerId="LiveId" clId="{CBA77D96-76AF-4F7E-B133-9AAF16E26D36}" dt="2024-11-01T16:51:11.704" v="5" actId="26606"/>
          <ac:spMkLst>
            <pc:docMk/>
            <pc:sldMk cId="131401420" sldId="1731"/>
            <ac:spMk id="20" creationId="{652113E9-B822-4FC0-9815-D9FD422C4C58}"/>
          </ac:spMkLst>
        </pc:spChg>
        <pc:spChg chg="add">
          <ac:chgData name="Brad Olson" userId="e0773f33e44aad92" providerId="LiveId" clId="{CBA77D96-76AF-4F7E-B133-9AAF16E26D36}" dt="2024-11-01T16:51:11.704" v="5" actId="26606"/>
          <ac:spMkLst>
            <pc:docMk/>
            <pc:sldMk cId="131401420" sldId="1731"/>
            <ac:spMk id="28" creationId="{FFBBF4E2-8D2F-43D2-865D-87F0B3ED06B8}"/>
          </ac:spMkLst>
        </pc:spChg>
        <pc:grpChg chg="add">
          <ac:chgData name="Brad Olson" userId="e0773f33e44aad92" providerId="LiveId" clId="{CBA77D96-76AF-4F7E-B133-9AAF16E26D36}" dt="2024-11-01T16:51:11.704" v="5" actId="26606"/>
          <ac:grpSpMkLst>
            <pc:docMk/>
            <pc:sldMk cId="131401420" sldId="1731"/>
            <ac:grpSpMk id="24" creationId="{28665850-0FEB-436B-AD92-E1873CA4C046}"/>
          </ac:grpSpMkLst>
        </pc:grpChg>
        <pc:picChg chg="add mod">
          <ac:chgData name="Brad Olson" userId="e0773f33e44aad92" providerId="LiveId" clId="{CBA77D96-76AF-4F7E-B133-9AAF16E26D36}" dt="2024-11-01T16:51:24.107" v="9" actId="14100"/>
          <ac:picMkLst>
            <pc:docMk/>
            <pc:sldMk cId="131401420" sldId="1731"/>
            <ac:picMk id="5" creationId="{E5254623-ACDB-1EA3-4A4D-E4CE5B794B46}"/>
          </ac:picMkLst>
        </pc:picChg>
        <pc:picChg chg="add">
          <ac:chgData name="Brad Olson" userId="e0773f33e44aad92" providerId="LiveId" clId="{CBA77D96-76AF-4F7E-B133-9AAF16E26D36}" dt="2024-11-01T16:51:11.704" v="5" actId="26606"/>
          <ac:picMkLst>
            <pc:docMk/>
            <pc:sldMk cId="131401420" sldId="1731"/>
            <ac:picMk id="12" creationId="{5B451061-F85B-40DB-92DA-1FD61C70C3F0}"/>
          </ac:picMkLst>
        </pc:picChg>
        <pc:picChg chg="add">
          <ac:chgData name="Brad Olson" userId="e0773f33e44aad92" providerId="LiveId" clId="{CBA77D96-76AF-4F7E-B133-9AAF16E26D36}" dt="2024-11-01T16:51:11.704" v="5" actId="26606"/>
          <ac:picMkLst>
            <pc:docMk/>
            <pc:sldMk cId="131401420" sldId="1731"/>
            <ac:picMk id="30" creationId="{8EF1841E-483F-48D2-BEE9-419DB846F052}"/>
          </ac:picMkLst>
        </pc:picChg>
        <pc:cxnChg chg="add">
          <ac:chgData name="Brad Olson" userId="e0773f33e44aad92" providerId="LiveId" clId="{CBA77D96-76AF-4F7E-B133-9AAF16E26D36}" dt="2024-11-01T16:51:11.704" v="5" actId="26606"/>
          <ac:cxnSpMkLst>
            <pc:docMk/>
            <pc:sldMk cId="131401420" sldId="1731"/>
            <ac:cxnSpMk id="14" creationId="{D1F836F1-51D4-4090-8E0D-97877F036097}"/>
          </ac:cxnSpMkLst>
        </pc:cxnChg>
        <pc:cxnChg chg="add">
          <ac:chgData name="Brad Olson" userId="e0773f33e44aad92" providerId="LiveId" clId="{CBA77D96-76AF-4F7E-B133-9AAF16E26D36}" dt="2024-11-01T16:51:11.704" v="5" actId="26606"/>
          <ac:cxnSpMkLst>
            <pc:docMk/>
            <pc:sldMk cId="131401420" sldId="1731"/>
            <ac:cxnSpMk id="16" creationId="{CDE33292-50BA-4AED-A315-7A6ADB4B100C}"/>
          </ac:cxnSpMkLst>
        </pc:cxnChg>
        <pc:cxnChg chg="add">
          <ac:chgData name="Brad Olson" userId="e0773f33e44aad92" providerId="LiveId" clId="{CBA77D96-76AF-4F7E-B133-9AAF16E26D36}" dt="2024-11-01T16:51:11.704" v="5" actId="26606"/>
          <ac:cxnSpMkLst>
            <pc:docMk/>
            <pc:sldMk cId="131401420" sldId="1731"/>
            <ac:cxnSpMk id="22" creationId="{54CC25F9-2E48-48AB-8BC0-F5F264549FBE}"/>
          </ac:cxnSpMkLst>
        </pc:cxnChg>
        <pc:cxnChg chg="add">
          <ac:chgData name="Brad Olson" userId="e0773f33e44aad92" providerId="LiveId" clId="{CBA77D96-76AF-4F7E-B133-9AAF16E26D36}" dt="2024-11-01T16:51:11.704" v="5" actId="26606"/>
          <ac:cxnSpMkLst>
            <pc:docMk/>
            <pc:sldMk cId="131401420" sldId="1731"/>
            <ac:cxnSpMk id="32" creationId="{D59C9410-83E0-4382-9205-407BA785C3DE}"/>
          </ac:cxnSpMkLst>
        </pc:cxnChg>
      </pc:sldChg>
      <pc:sldChg chg="del">
        <pc:chgData name="Brad Olson" userId="e0773f33e44aad92" providerId="LiveId" clId="{CBA77D96-76AF-4F7E-B133-9AAF16E26D36}" dt="2024-11-01T16:54:02.041" v="26" actId="47"/>
        <pc:sldMkLst>
          <pc:docMk/>
          <pc:sldMk cId="3597885417" sldId="1732"/>
        </pc:sldMkLst>
      </pc:sldChg>
      <pc:sldChg chg="del">
        <pc:chgData name="Brad Olson" userId="e0773f33e44aad92" providerId="LiveId" clId="{CBA77D96-76AF-4F7E-B133-9AAF16E26D36}" dt="2024-11-01T16:56:12.589" v="53" actId="47"/>
        <pc:sldMkLst>
          <pc:docMk/>
          <pc:sldMk cId="2222448764" sldId="1733"/>
        </pc:sldMkLst>
      </pc:sldChg>
      <pc:sldChg chg="del">
        <pc:chgData name="Brad Olson" userId="e0773f33e44aad92" providerId="LiveId" clId="{CBA77D96-76AF-4F7E-B133-9AAF16E26D36}" dt="2024-11-01T16:56:49.816" v="65" actId="47"/>
        <pc:sldMkLst>
          <pc:docMk/>
          <pc:sldMk cId="2133651982" sldId="1734"/>
        </pc:sldMkLst>
      </pc:sldChg>
      <pc:sldChg chg="addSp delSp modSp mod ord modTransition setBg modNotesTx">
        <pc:chgData name="Brad Olson" userId="e0773f33e44aad92" providerId="LiveId" clId="{CBA77D96-76AF-4F7E-B133-9AAF16E26D36}" dt="2024-11-02T16:41:38.999" v="4403"/>
        <pc:sldMkLst>
          <pc:docMk/>
          <pc:sldMk cId="2024261012" sldId="1735"/>
        </pc:sldMkLst>
        <pc:spChg chg="mod ord">
          <ac:chgData name="Brad Olson" userId="e0773f33e44aad92" providerId="LiveId" clId="{CBA77D96-76AF-4F7E-B133-9AAF16E26D36}" dt="2024-11-01T21:46:28.654" v="1282" actId="113"/>
          <ac:spMkLst>
            <pc:docMk/>
            <pc:sldMk cId="2024261012" sldId="1735"/>
            <ac:spMk id="2" creationId="{C4F19FB3-45FF-7F09-23D4-E9CA922EC37E}"/>
          </ac:spMkLst>
        </pc:spChg>
        <pc:spChg chg="add">
          <ac:chgData name="Brad Olson" userId="e0773f33e44aad92" providerId="LiveId" clId="{CBA77D96-76AF-4F7E-B133-9AAF16E26D36}" dt="2024-11-01T16:59:20.465" v="96" actId="26606"/>
          <ac:spMkLst>
            <pc:docMk/>
            <pc:sldMk cId="2024261012" sldId="1735"/>
            <ac:spMk id="118" creationId="{C4997218-B8DE-468A-8BBD-5F03F73B4886}"/>
          </ac:spMkLst>
        </pc:spChg>
        <pc:spChg chg="add">
          <ac:chgData name="Brad Olson" userId="e0773f33e44aad92" providerId="LiveId" clId="{CBA77D96-76AF-4F7E-B133-9AAF16E26D36}" dt="2024-11-01T16:59:20.465" v="96" actId="26606"/>
          <ac:spMkLst>
            <pc:docMk/>
            <pc:sldMk cId="2024261012" sldId="1735"/>
            <ac:spMk id="124" creationId="{3D249D65-8206-4545-A7C0-703C0B5B299B}"/>
          </ac:spMkLst>
        </pc:spChg>
        <pc:spChg chg="add">
          <ac:chgData name="Brad Olson" userId="e0773f33e44aad92" providerId="LiveId" clId="{CBA77D96-76AF-4F7E-B133-9AAF16E26D36}" dt="2024-11-01T16:59:20.465" v="96" actId="26606"/>
          <ac:spMkLst>
            <pc:docMk/>
            <pc:sldMk cId="2024261012" sldId="1735"/>
            <ac:spMk id="125" creationId="{7F7A6A7D-4668-4543-BAFA-9ABEF0227853}"/>
          </ac:spMkLst>
        </pc:spChg>
        <pc:picChg chg="add mod modCrop">
          <ac:chgData name="Brad Olson" userId="e0773f33e44aad92" providerId="LiveId" clId="{CBA77D96-76AF-4F7E-B133-9AAF16E26D36}" dt="2024-11-01T17:00:20.854" v="108" actId="1076"/>
          <ac:picMkLst>
            <pc:docMk/>
            <pc:sldMk cId="2024261012" sldId="1735"/>
            <ac:picMk id="4" creationId="{014D8393-50F8-0DED-16C5-6D1AEF3ECB5E}"/>
          </ac:picMkLst>
        </pc:picChg>
        <pc:picChg chg="mod ord modCrop">
          <ac:chgData name="Brad Olson" userId="e0773f33e44aad92" providerId="LiveId" clId="{CBA77D96-76AF-4F7E-B133-9AAF16E26D36}" dt="2024-11-01T17:00:17.272" v="107" actId="732"/>
          <ac:picMkLst>
            <pc:docMk/>
            <pc:sldMk cId="2024261012" sldId="1735"/>
            <ac:picMk id="5" creationId="{BD5A4D76-398A-E7E3-89CD-436AB5138532}"/>
          </ac:picMkLst>
        </pc:picChg>
        <pc:picChg chg="add">
          <ac:chgData name="Brad Olson" userId="e0773f33e44aad92" providerId="LiveId" clId="{CBA77D96-76AF-4F7E-B133-9AAF16E26D36}" dt="2024-11-01T16:59:20.465" v="96" actId="26606"/>
          <ac:picMkLst>
            <pc:docMk/>
            <pc:sldMk cId="2024261012" sldId="1735"/>
            <ac:picMk id="119" creationId="{0C28CC81-D4E1-41F2-8753-458A5EFCC564}"/>
          </ac:picMkLst>
        </pc:picChg>
        <pc:picChg chg="add">
          <ac:chgData name="Brad Olson" userId="e0773f33e44aad92" providerId="LiveId" clId="{CBA77D96-76AF-4F7E-B133-9AAF16E26D36}" dt="2024-11-01T16:59:20.465" v="96" actId="26606"/>
          <ac:picMkLst>
            <pc:docMk/>
            <pc:sldMk cId="2024261012" sldId="1735"/>
            <ac:picMk id="120" creationId="{E3BFD388-F2CD-432C-8D7D-936F661CEA9F}"/>
          </ac:picMkLst>
        </pc:picChg>
        <pc:cxnChg chg="add">
          <ac:chgData name="Brad Olson" userId="e0773f33e44aad92" providerId="LiveId" clId="{CBA77D96-76AF-4F7E-B133-9AAF16E26D36}" dt="2024-11-01T16:59:20.465" v="96" actId="26606"/>
          <ac:cxnSpMkLst>
            <pc:docMk/>
            <pc:sldMk cId="2024261012" sldId="1735"/>
            <ac:cxnSpMk id="117" creationId="{D066B17F-E1D7-4A9E-A75C-090BE88FDE59}"/>
          </ac:cxnSpMkLst>
        </pc:cxnChg>
        <pc:cxnChg chg="add">
          <ac:chgData name="Brad Olson" userId="e0773f33e44aad92" providerId="LiveId" clId="{CBA77D96-76AF-4F7E-B133-9AAF16E26D36}" dt="2024-11-01T16:59:20.465" v="96" actId="26606"/>
          <ac:cxnSpMkLst>
            <pc:docMk/>
            <pc:sldMk cId="2024261012" sldId="1735"/>
            <ac:cxnSpMk id="121" creationId="{7C2C546E-CBF5-48DF-A42B-BE92568A5BDB}"/>
          </ac:cxnSpMkLst>
        </pc:cxnChg>
        <pc:cxnChg chg="add">
          <ac:chgData name="Brad Olson" userId="e0773f33e44aad92" providerId="LiveId" clId="{CBA77D96-76AF-4F7E-B133-9AAF16E26D36}" dt="2024-11-01T16:59:20.465" v="96" actId="26606"/>
          <ac:cxnSpMkLst>
            <pc:docMk/>
            <pc:sldMk cId="2024261012" sldId="1735"/>
            <ac:cxnSpMk id="122" creationId="{FFAF575C-D676-470A-A35E-874E96C07630}"/>
          </ac:cxnSpMkLst>
        </pc:cxnChg>
        <pc:cxnChg chg="add">
          <ac:chgData name="Brad Olson" userId="e0773f33e44aad92" providerId="LiveId" clId="{CBA77D96-76AF-4F7E-B133-9AAF16E26D36}" dt="2024-11-01T16:59:20.465" v="96" actId="26606"/>
          <ac:cxnSpMkLst>
            <pc:docMk/>
            <pc:sldMk cId="2024261012" sldId="1735"/>
            <ac:cxnSpMk id="123" creationId="{8620535D-62C0-4ED1-8396-BE226BA35A9D}"/>
          </ac:cxnSpMkLst>
        </pc:cxnChg>
      </pc:sldChg>
      <pc:sldChg chg="del">
        <pc:chgData name="Brad Olson" userId="e0773f33e44aad92" providerId="LiveId" clId="{CBA77D96-76AF-4F7E-B133-9AAF16E26D36}" dt="2024-11-01T17:00:31.745" v="109" actId="47"/>
        <pc:sldMkLst>
          <pc:docMk/>
          <pc:sldMk cId="4195591438" sldId="1736"/>
        </pc:sldMkLst>
      </pc:sldChg>
      <pc:sldChg chg="addSp delSp modSp mod modTransition setBg modAnim modNotesTx">
        <pc:chgData name="Brad Olson" userId="e0773f33e44aad92" providerId="LiveId" clId="{CBA77D96-76AF-4F7E-B133-9AAF16E26D36}" dt="2024-11-02T16:42:21.816" v="4404"/>
        <pc:sldMkLst>
          <pc:docMk/>
          <pc:sldMk cId="1844364038" sldId="1737"/>
        </pc:sldMkLst>
        <pc:spChg chg="mod ord">
          <ac:chgData name="Brad Olson" userId="e0773f33e44aad92" providerId="LiveId" clId="{CBA77D96-76AF-4F7E-B133-9AAF16E26D36}" dt="2024-11-02T14:43:31.584" v="1429" actId="20577"/>
          <ac:spMkLst>
            <pc:docMk/>
            <pc:sldMk cId="1844364038" sldId="1737"/>
            <ac:spMk id="2" creationId="{88443E9C-BAE8-EB00-5E6B-B36663C7AF73}"/>
          </ac:spMkLst>
        </pc:spChg>
        <pc:spChg chg="add mod">
          <ac:chgData name="Brad Olson" userId="e0773f33e44aad92" providerId="LiveId" clId="{CBA77D96-76AF-4F7E-B133-9AAF16E26D36}" dt="2024-11-02T14:43:51.728" v="1432" actId="1076"/>
          <ac:spMkLst>
            <pc:docMk/>
            <pc:sldMk cId="1844364038" sldId="1737"/>
            <ac:spMk id="5" creationId="{E45655F7-2869-4121-AB9B-4616B5727DBC}"/>
          </ac:spMkLst>
        </pc:spChg>
        <pc:spChg chg="add">
          <ac:chgData name="Brad Olson" userId="e0773f33e44aad92" providerId="LiveId" clId="{CBA77D96-76AF-4F7E-B133-9AAF16E26D36}" dt="2024-11-02T14:41:25.198" v="1401" actId="26606"/>
          <ac:spMkLst>
            <pc:docMk/>
            <pc:sldMk cId="1844364038" sldId="1737"/>
            <ac:spMk id="54" creationId="{86DCC07D-0682-43DD-8E1D-A7E1A200A0F6}"/>
          </ac:spMkLst>
        </pc:spChg>
        <pc:spChg chg="add">
          <ac:chgData name="Brad Olson" userId="e0773f33e44aad92" providerId="LiveId" clId="{CBA77D96-76AF-4F7E-B133-9AAF16E26D36}" dt="2024-11-02T14:41:25.198" v="1401" actId="26606"/>
          <ac:spMkLst>
            <pc:docMk/>
            <pc:sldMk cId="1844364038" sldId="1737"/>
            <ac:spMk id="58" creationId="{B31F733E-72CB-4790-8DDB-2B75BF2F05A7}"/>
          </ac:spMkLst>
        </pc:spChg>
        <pc:grpChg chg="add">
          <ac:chgData name="Brad Olson" userId="e0773f33e44aad92" providerId="LiveId" clId="{CBA77D96-76AF-4F7E-B133-9AAF16E26D36}" dt="2024-11-02T14:41:25.198" v="1401" actId="26606"/>
          <ac:grpSpMkLst>
            <pc:docMk/>
            <pc:sldMk cId="1844364038" sldId="1737"/>
            <ac:grpSpMk id="60" creationId="{4BEA8F1B-01B9-48AC-B40A-3EB0C31BB7BB}"/>
          </ac:grpSpMkLst>
        </pc:grpChg>
        <pc:picChg chg="add mod">
          <ac:chgData name="Brad Olson" userId="e0773f33e44aad92" providerId="LiveId" clId="{CBA77D96-76AF-4F7E-B133-9AAF16E26D36}" dt="2024-11-02T14:42:14.677" v="1415" actId="1076"/>
          <ac:picMkLst>
            <pc:docMk/>
            <pc:sldMk cId="1844364038" sldId="1737"/>
            <ac:picMk id="4" creationId="{EFBD2B1A-BD22-056F-4BF6-0FAE68F438C5}"/>
          </ac:picMkLst>
        </pc:picChg>
        <pc:picChg chg="mod ord">
          <ac:chgData name="Brad Olson" userId="e0773f33e44aad92" providerId="LiveId" clId="{CBA77D96-76AF-4F7E-B133-9AAF16E26D36}" dt="2024-11-02T14:43:04.479" v="1424" actId="1076"/>
          <ac:picMkLst>
            <pc:docMk/>
            <pc:sldMk cId="1844364038" sldId="1737"/>
            <ac:picMk id="7" creationId="{774979E4-4321-1451-FF3F-E84BC14C1E1F}"/>
          </ac:picMkLst>
        </pc:picChg>
        <pc:picChg chg="add">
          <ac:chgData name="Brad Olson" userId="e0773f33e44aad92" providerId="LiveId" clId="{CBA77D96-76AF-4F7E-B133-9AAF16E26D36}" dt="2024-11-02T14:41:25.198" v="1401" actId="26606"/>
          <ac:picMkLst>
            <pc:docMk/>
            <pc:sldMk cId="1844364038" sldId="1737"/>
            <ac:picMk id="64" creationId="{42410908-06D9-49D7-AEF3-2C2522D6431C}"/>
          </ac:picMkLst>
        </pc:picChg>
        <pc:cxnChg chg="add">
          <ac:chgData name="Brad Olson" userId="e0773f33e44aad92" providerId="LiveId" clId="{CBA77D96-76AF-4F7E-B133-9AAF16E26D36}" dt="2024-11-02T14:41:25.198" v="1401" actId="26606"/>
          <ac:cxnSpMkLst>
            <pc:docMk/>
            <pc:sldMk cId="1844364038" sldId="1737"/>
            <ac:cxnSpMk id="56" creationId="{CFD2F77C-875F-41A0-8EBC-28434D7AB184}"/>
          </ac:cxnSpMkLst>
        </pc:cxnChg>
        <pc:cxnChg chg="add">
          <ac:chgData name="Brad Olson" userId="e0773f33e44aad92" providerId="LiveId" clId="{CBA77D96-76AF-4F7E-B133-9AAF16E26D36}" dt="2024-11-02T14:41:25.198" v="1401" actId="26606"/>
          <ac:cxnSpMkLst>
            <pc:docMk/>
            <pc:sldMk cId="1844364038" sldId="1737"/>
            <ac:cxnSpMk id="66" creationId="{C0EA4A9A-79FB-44BC-ABFC-59448E3677B8}"/>
          </ac:cxnSpMkLst>
        </pc:cxnChg>
      </pc:sldChg>
      <pc:sldChg chg="addSp delSp modSp mod ord modTransition setBg modNotesTx">
        <pc:chgData name="Brad Olson" userId="e0773f33e44aad92" providerId="LiveId" clId="{CBA77D96-76AF-4F7E-B133-9AAF16E26D36}" dt="2024-11-02T16:41:38.999" v="4403"/>
        <pc:sldMkLst>
          <pc:docMk/>
          <pc:sldMk cId="2478707065" sldId="1738"/>
        </pc:sldMkLst>
        <pc:spChg chg="mod">
          <ac:chgData name="Brad Olson" userId="e0773f33e44aad92" providerId="LiveId" clId="{CBA77D96-76AF-4F7E-B133-9AAF16E26D36}" dt="2024-11-01T21:47:44.096" v="1317" actId="113"/>
          <ac:spMkLst>
            <pc:docMk/>
            <pc:sldMk cId="2478707065" sldId="1738"/>
            <ac:spMk id="2" creationId="{D607A953-42B5-A6DE-D7DA-68158DC83F4A}"/>
          </ac:spMkLst>
        </pc:spChg>
        <pc:spChg chg="add">
          <ac:chgData name="Brad Olson" userId="e0773f33e44aad92" providerId="LiveId" clId="{CBA77D96-76AF-4F7E-B133-9AAF16E26D36}" dt="2024-11-01T20:51:19.578" v="358" actId="26606"/>
          <ac:spMkLst>
            <pc:docMk/>
            <pc:sldMk cId="2478707065" sldId="1738"/>
            <ac:spMk id="62" creationId="{DB56CED6-ACD4-43B1-BE53-1B579E8C6EFB}"/>
          </ac:spMkLst>
        </pc:spChg>
        <pc:spChg chg="add">
          <ac:chgData name="Brad Olson" userId="e0773f33e44aad92" providerId="LiveId" clId="{CBA77D96-76AF-4F7E-B133-9AAF16E26D36}" dt="2024-11-01T20:51:19.578" v="358" actId="26606"/>
          <ac:spMkLst>
            <pc:docMk/>
            <pc:sldMk cId="2478707065" sldId="1738"/>
            <ac:spMk id="66" creationId="{FE93A4E5-9844-4C94-BE97-92EDCA2EB00A}"/>
          </ac:spMkLst>
        </pc:spChg>
        <pc:spChg chg="add">
          <ac:chgData name="Brad Olson" userId="e0773f33e44aad92" providerId="LiveId" clId="{CBA77D96-76AF-4F7E-B133-9AAF16E26D36}" dt="2024-11-01T20:51:19.578" v="358" actId="26606"/>
          <ac:spMkLst>
            <pc:docMk/>
            <pc:sldMk cId="2478707065" sldId="1738"/>
            <ac:spMk id="67" creationId="{652113E9-B822-4FC0-9815-D9FD422C4C58}"/>
          </ac:spMkLst>
        </pc:spChg>
        <pc:spChg chg="add">
          <ac:chgData name="Brad Olson" userId="e0773f33e44aad92" providerId="LiveId" clId="{CBA77D96-76AF-4F7E-B133-9AAF16E26D36}" dt="2024-11-01T20:51:19.578" v="358" actId="26606"/>
          <ac:spMkLst>
            <pc:docMk/>
            <pc:sldMk cId="2478707065" sldId="1738"/>
            <ac:spMk id="72" creationId="{FFBBF4E2-8D2F-43D2-865D-87F0B3ED06B8}"/>
          </ac:spMkLst>
        </pc:spChg>
        <pc:grpChg chg="add">
          <ac:chgData name="Brad Olson" userId="e0773f33e44aad92" providerId="LiveId" clId="{CBA77D96-76AF-4F7E-B133-9AAF16E26D36}" dt="2024-11-01T20:51:19.578" v="358" actId="26606"/>
          <ac:grpSpMkLst>
            <pc:docMk/>
            <pc:sldMk cId="2478707065" sldId="1738"/>
            <ac:grpSpMk id="69" creationId="{28665850-0FEB-436B-AD92-E1873CA4C046}"/>
          </ac:grpSpMkLst>
        </pc:grpChg>
        <pc:picChg chg="mod">
          <ac:chgData name="Brad Olson" userId="e0773f33e44aad92" providerId="LiveId" clId="{CBA77D96-76AF-4F7E-B133-9AAF16E26D36}" dt="2024-11-01T20:51:19.578" v="358" actId="26606"/>
          <ac:picMkLst>
            <pc:docMk/>
            <pc:sldMk cId="2478707065" sldId="1738"/>
            <ac:picMk id="9" creationId="{99D8A37D-48CD-4FDB-00CD-E6E4D91BFDE7}"/>
          </ac:picMkLst>
        </pc:picChg>
        <pc:picChg chg="add">
          <ac:chgData name="Brad Olson" userId="e0773f33e44aad92" providerId="LiveId" clId="{CBA77D96-76AF-4F7E-B133-9AAF16E26D36}" dt="2024-11-01T20:51:19.578" v="358" actId="26606"/>
          <ac:picMkLst>
            <pc:docMk/>
            <pc:sldMk cId="2478707065" sldId="1738"/>
            <ac:picMk id="63" creationId="{5B451061-F85B-40DB-92DA-1FD61C70C3F0}"/>
          </ac:picMkLst>
        </pc:picChg>
        <pc:picChg chg="add">
          <ac:chgData name="Brad Olson" userId="e0773f33e44aad92" providerId="LiveId" clId="{CBA77D96-76AF-4F7E-B133-9AAF16E26D36}" dt="2024-11-01T20:51:19.578" v="358" actId="26606"/>
          <ac:picMkLst>
            <pc:docMk/>
            <pc:sldMk cId="2478707065" sldId="1738"/>
            <ac:picMk id="73" creationId="{8EF1841E-483F-48D2-BEE9-419DB846F052}"/>
          </ac:picMkLst>
        </pc:picChg>
        <pc:cxnChg chg="add">
          <ac:chgData name="Brad Olson" userId="e0773f33e44aad92" providerId="LiveId" clId="{CBA77D96-76AF-4F7E-B133-9AAF16E26D36}" dt="2024-11-01T20:51:19.578" v="358" actId="26606"/>
          <ac:cxnSpMkLst>
            <pc:docMk/>
            <pc:sldMk cId="2478707065" sldId="1738"/>
            <ac:cxnSpMk id="61" creationId="{D59C9410-83E0-4382-9205-407BA785C3DE}"/>
          </ac:cxnSpMkLst>
        </pc:cxnChg>
        <pc:cxnChg chg="add">
          <ac:chgData name="Brad Olson" userId="e0773f33e44aad92" providerId="LiveId" clId="{CBA77D96-76AF-4F7E-B133-9AAF16E26D36}" dt="2024-11-01T20:51:19.578" v="358" actId="26606"/>
          <ac:cxnSpMkLst>
            <pc:docMk/>
            <pc:sldMk cId="2478707065" sldId="1738"/>
            <ac:cxnSpMk id="64" creationId="{D1F836F1-51D4-4090-8E0D-97877F036097}"/>
          </ac:cxnSpMkLst>
        </pc:cxnChg>
        <pc:cxnChg chg="add">
          <ac:chgData name="Brad Olson" userId="e0773f33e44aad92" providerId="LiveId" clId="{CBA77D96-76AF-4F7E-B133-9AAF16E26D36}" dt="2024-11-01T20:51:19.578" v="358" actId="26606"/>
          <ac:cxnSpMkLst>
            <pc:docMk/>
            <pc:sldMk cId="2478707065" sldId="1738"/>
            <ac:cxnSpMk id="65" creationId="{CDE33292-50BA-4AED-A315-7A6ADB4B100C}"/>
          </ac:cxnSpMkLst>
        </pc:cxnChg>
        <pc:cxnChg chg="add">
          <ac:chgData name="Brad Olson" userId="e0773f33e44aad92" providerId="LiveId" clId="{CBA77D96-76AF-4F7E-B133-9AAF16E26D36}" dt="2024-11-01T20:51:19.578" v="358" actId="26606"/>
          <ac:cxnSpMkLst>
            <pc:docMk/>
            <pc:sldMk cId="2478707065" sldId="1738"/>
            <ac:cxnSpMk id="68" creationId="{54CC25F9-2E48-48AB-8BC0-F5F264549FBE}"/>
          </ac:cxnSpMkLst>
        </pc:cxnChg>
      </pc:sldChg>
      <pc:sldChg chg="addSp modSp mod ord modTransition modNotesTx">
        <pc:chgData name="Brad Olson" userId="e0773f33e44aad92" providerId="LiveId" clId="{CBA77D96-76AF-4F7E-B133-9AAF16E26D36}" dt="2024-11-02T16:41:38.999" v="4403"/>
        <pc:sldMkLst>
          <pc:docMk/>
          <pc:sldMk cId="2030094051" sldId="1739"/>
        </pc:sldMkLst>
        <pc:spChg chg="mod">
          <ac:chgData name="Brad Olson" userId="e0773f33e44aad92" providerId="LiveId" clId="{CBA77D96-76AF-4F7E-B133-9AAF16E26D36}" dt="2024-11-01T21:13:25.191" v="688" actId="113"/>
          <ac:spMkLst>
            <pc:docMk/>
            <pc:sldMk cId="2030094051" sldId="1739"/>
            <ac:spMk id="2" creationId="{3C09B80A-244C-E42A-580A-72611E62ED25}"/>
          </ac:spMkLst>
        </pc:spChg>
        <pc:spChg chg="add mod">
          <ac:chgData name="Brad Olson" userId="e0773f33e44aad92" providerId="LiveId" clId="{CBA77D96-76AF-4F7E-B133-9AAF16E26D36}" dt="2024-11-01T21:12:53.807" v="686" actId="20577"/>
          <ac:spMkLst>
            <pc:docMk/>
            <pc:sldMk cId="2030094051" sldId="1739"/>
            <ac:spMk id="3" creationId="{110C34D4-A727-8D23-FE7E-C0F4C7318DB3}"/>
          </ac:spMkLst>
        </pc:spChg>
        <pc:picChg chg="mod">
          <ac:chgData name="Brad Olson" userId="e0773f33e44aad92" providerId="LiveId" clId="{CBA77D96-76AF-4F7E-B133-9AAF16E26D36}" dt="2024-11-01T20:56:14.340" v="494" actId="1076"/>
          <ac:picMkLst>
            <pc:docMk/>
            <pc:sldMk cId="2030094051" sldId="1739"/>
            <ac:picMk id="4" creationId="{2757718B-7E76-EB8B-5D76-D534EDC1E5A3}"/>
          </ac:picMkLst>
        </pc:picChg>
      </pc:sldChg>
      <pc:sldChg chg="addSp modSp del mod setBg">
        <pc:chgData name="Brad Olson" userId="e0773f33e44aad92" providerId="LiveId" clId="{CBA77D96-76AF-4F7E-B133-9AAF16E26D36}" dt="2024-11-01T20:50:42.865" v="354" actId="47"/>
        <pc:sldMkLst>
          <pc:docMk/>
          <pc:sldMk cId="809439436" sldId="1740"/>
        </pc:sldMkLst>
      </pc:sldChg>
      <pc:sldChg chg="addSp delSp modSp add mod ord modTransition modAnim">
        <pc:chgData name="Brad Olson" userId="e0773f33e44aad92" providerId="LiveId" clId="{CBA77D96-76AF-4F7E-B133-9AAF16E26D36}" dt="2024-11-02T16:41:38.999" v="4403"/>
        <pc:sldMkLst>
          <pc:docMk/>
          <pc:sldMk cId="582227483" sldId="1741"/>
        </pc:sldMkLst>
        <pc:spChg chg="add mod">
          <ac:chgData name="Brad Olson" userId="e0773f33e44aad92" providerId="LiveId" clId="{CBA77D96-76AF-4F7E-B133-9AAF16E26D36}" dt="2024-11-01T21:47:29.194" v="1315"/>
          <ac:spMkLst>
            <pc:docMk/>
            <pc:sldMk cId="582227483" sldId="1741"/>
            <ac:spMk id="9" creationId="{2C38FFB4-DFB3-4197-59B3-896AC1C8899B}"/>
          </ac:spMkLst>
        </pc:spChg>
        <pc:picChg chg="add mod">
          <ac:chgData name="Brad Olson" userId="e0773f33e44aad92" providerId="LiveId" clId="{CBA77D96-76AF-4F7E-B133-9AAF16E26D36}" dt="2024-11-01T16:53:48.388" v="25" actId="14100"/>
          <ac:picMkLst>
            <pc:docMk/>
            <pc:sldMk cId="582227483" sldId="1741"/>
            <ac:picMk id="6" creationId="{43692FD3-17DC-428B-01E4-6B7220AD7D9B}"/>
          </ac:picMkLst>
        </pc:picChg>
      </pc:sldChg>
      <pc:sldChg chg="addSp delSp modSp add mod ord modTransition modNotesTx">
        <pc:chgData name="Brad Olson" userId="e0773f33e44aad92" providerId="LiveId" clId="{CBA77D96-76AF-4F7E-B133-9AAF16E26D36}" dt="2024-11-02T16:41:38.999" v="4403"/>
        <pc:sldMkLst>
          <pc:docMk/>
          <pc:sldMk cId="2156707345" sldId="1742"/>
        </pc:sldMkLst>
        <pc:spChg chg="mod">
          <ac:chgData name="Brad Olson" userId="e0773f33e44aad92" providerId="LiveId" clId="{CBA77D96-76AF-4F7E-B133-9AAF16E26D36}" dt="2024-11-01T21:41:08.424" v="1177" actId="113"/>
          <ac:spMkLst>
            <pc:docMk/>
            <pc:sldMk cId="2156707345" sldId="1742"/>
            <ac:spMk id="2" creationId="{C421C7C4-AB9F-C371-55B3-1A5F42C44373}"/>
          </ac:spMkLst>
        </pc:spChg>
        <pc:spChg chg="add">
          <ac:chgData name="Brad Olson" userId="e0773f33e44aad92" providerId="LiveId" clId="{CBA77D96-76AF-4F7E-B133-9AAF16E26D36}" dt="2024-11-01T16:56:05.873" v="52" actId="26606"/>
          <ac:spMkLst>
            <pc:docMk/>
            <pc:sldMk cId="2156707345" sldId="1742"/>
            <ac:spMk id="29" creationId="{DB56CED6-ACD4-43B1-BE53-1B579E8C6EFB}"/>
          </ac:spMkLst>
        </pc:spChg>
        <pc:spChg chg="add">
          <ac:chgData name="Brad Olson" userId="e0773f33e44aad92" providerId="LiveId" clId="{CBA77D96-76AF-4F7E-B133-9AAF16E26D36}" dt="2024-11-01T16:56:05.873" v="52" actId="26606"/>
          <ac:spMkLst>
            <pc:docMk/>
            <pc:sldMk cId="2156707345" sldId="1742"/>
            <ac:spMk id="37" creationId="{FE93A4E5-9844-4C94-BE97-92EDCA2EB00A}"/>
          </ac:spMkLst>
        </pc:spChg>
        <pc:spChg chg="add">
          <ac:chgData name="Brad Olson" userId="e0773f33e44aad92" providerId="LiveId" clId="{CBA77D96-76AF-4F7E-B133-9AAF16E26D36}" dt="2024-11-01T16:56:05.873" v="52" actId="26606"/>
          <ac:spMkLst>
            <pc:docMk/>
            <pc:sldMk cId="2156707345" sldId="1742"/>
            <ac:spMk id="39" creationId="{652113E9-B822-4FC0-9815-D9FD422C4C58}"/>
          </ac:spMkLst>
        </pc:spChg>
        <pc:spChg chg="add">
          <ac:chgData name="Brad Olson" userId="e0773f33e44aad92" providerId="LiveId" clId="{CBA77D96-76AF-4F7E-B133-9AAF16E26D36}" dt="2024-11-01T16:56:05.873" v="52" actId="26606"/>
          <ac:spMkLst>
            <pc:docMk/>
            <pc:sldMk cId="2156707345" sldId="1742"/>
            <ac:spMk id="47" creationId="{FFBBF4E2-8D2F-43D2-865D-87F0B3ED06B8}"/>
          </ac:spMkLst>
        </pc:spChg>
        <pc:grpChg chg="add">
          <ac:chgData name="Brad Olson" userId="e0773f33e44aad92" providerId="LiveId" clId="{CBA77D96-76AF-4F7E-B133-9AAF16E26D36}" dt="2024-11-01T16:56:05.873" v="52" actId="26606"/>
          <ac:grpSpMkLst>
            <pc:docMk/>
            <pc:sldMk cId="2156707345" sldId="1742"/>
            <ac:grpSpMk id="43" creationId="{28665850-0FEB-436B-AD92-E1873CA4C046}"/>
          </ac:grpSpMkLst>
        </pc:grpChg>
        <pc:picChg chg="add mod modCrop">
          <ac:chgData name="Brad Olson" userId="e0773f33e44aad92" providerId="LiveId" clId="{CBA77D96-76AF-4F7E-B133-9AAF16E26D36}" dt="2024-11-01T16:56:05.873" v="52" actId="26606"/>
          <ac:picMkLst>
            <pc:docMk/>
            <pc:sldMk cId="2156707345" sldId="1742"/>
            <ac:picMk id="3" creationId="{096B18EA-F950-93C8-B92F-8BD00EAA62EC}"/>
          </ac:picMkLst>
        </pc:picChg>
        <pc:picChg chg="add">
          <ac:chgData name="Brad Olson" userId="e0773f33e44aad92" providerId="LiveId" clId="{CBA77D96-76AF-4F7E-B133-9AAF16E26D36}" dt="2024-11-01T16:56:05.873" v="52" actId="26606"/>
          <ac:picMkLst>
            <pc:docMk/>
            <pc:sldMk cId="2156707345" sldId="1742"/>
            <ac:picMk id="31" creationId="{5B451061-F85B-40DB-92DA-1FD61C70C3F0}"/>
          </ac:picMkLst>
        </pc:picChg>
        <pc:picChg chg="add">
          <ac:chgData name="Brad Olson" userId="e0773f33e44aad92" providerId="LiveId" clId="{CBA77D96-76AF-4F7E-B133-9AAF16E26D36}" dt="2024-11-01T16:56:05.873" v="52" actId="26606"/>
          <ac:picMkLst>
            <pc:docMk/>
            <pc:sldMk cId="2156707345" sldId="1742"/>
            <ac:picMk id="49" creationId="{8EF1841E-483F-48D2-BEE9-419DB846F052}"/>
          </ac:picMkLst>
        </pc:picChg>
        <pc:cxnChg chg="add">
          <ac:chgData name="Brad Olson" userId="e0773f33e44aad92" providerId="LiveId" clId="{CBA77D96-76AF-4F7E-B133-9AAF16E26D36}" dt="2024-11-01T16:56:05.873" v="52" actId="26606"/>
          <ac:cxnSpMkLst>
            <pc:docMk/>
            <pc:sldMk cId="2156707345" sldId="1742"/>
            <ac:cxnSpMk id="33" creationId="{D1F836F1-51D4-4090-8E0D-97877F036097}"/>
          </ac:cxnSpMkLst>
        </pc:cxnChg>
        <pc:cxnChg chg="add">
          <ac:chgData name="Brad Olson" userId="e0773f33e44aad92" providerId="LiveId" clId="{CBA77D96-76AF-4F7E-B133-9AAF16E26D36}" dt="2024-11-01T16:56:05.873" v="52" actId="26606"/>
          <ac:cxnSpMkLst>
            <pc:docMk/>
            <pc:sldMk cId="2156707345" sldId="1742"/>
            <ac:cxnSpMk id="35" creationId="{CDE33292-50BA-4AED-A315-7A6ADB4B100C}"/>
          </ac:cxnSpMkLst>
        </pc:cxnChg>
        <pc:cxnChg chg="add">
          <ac:chgData name="Brad Olson" userId="e0773f33e44aad92" providerId="LiveId" clId="{CBA77D96-76AF-4F7E-B133-9AAF16E26D36}" dt="2024-11-01T16:56:05.873" v="52" actId="26606"/>
          <ac:cxnSpMkLst>
            <pc:docMk/>
            <pc:sldMk cId="2156707345" sldId="1742"/>
            <ac:cxnSpMk id="41" creationId="{54CC25F9-2E48-48AB-8BC0-F5F264549FBE}"/>
          </ac:cxnSpMkLst>
        </pc:cxnChg>
        <pc:cxnChg chg="add">
          <ac:chgData name="Brad Olson" userId="e0773f33e44aad92" providerId="LiveId" clId="{CBA77D96-76AF-4F7E-B133-9AAF16E26D36}" dt="2024-11-01T16:56:05.873" v="52" actId="26606"/>
          <ac:cxnSpMkLst>
            <pc:docMk/>
            <pc:sldMk cId="2156707345" sldId="1742"/>
            <ac:cxnSpMk id="51" creationId="{D59C9410-83E0-4382-9205-407BA785C3DE}"/>
          </ac:cxnSpMkLst>
        </pc:cxnChg>
      </pc:sldChg>
      <pc:sldChg chg="addSp delSp modSp add del mod addAnim delAnim">
        <pc:chgData name="Brad Olson" userId="e0773f33e44aad92" providerId="LiveId" clId="{CBA77D96-76AF-4F7E-B133-9AAF16E26D36}" dt="2024-11-01T21:47:32.379" v="1316" actId="47"/>
        <pc:sldMkLst>
          <pc:docMk/>
          <pc:sldMk cId="115050067" sldId="1743"/>
        </pc:sldMkLst>
      </pc:sldChg>
      <pc:sldChg chg="addSp delSp modSp add del mod setBg">
        <pc:chgData name="Brad Olson" userId="e0773f33e44aad92" providerId="LiveId" clId="{CBA77D96-76AF-4F7E-B133-9AAF16E26D36}" dt="2024-11-01T21:32:51.073" v="864" actId="47"/>
        <pc:sldMkLst>
          <pc:docMk/>
          <pc:sldMk cId="2536238674" sldId="1744"/>
        </pc:sldMkLst>
      </pc:sldChg>
      <pc:sldChg chg="addSp delSp modSp new del mod ord setBg">
        <pc:chgData name="Brad Olson" userId="e0773f33e44aad92" providerId="LiveId" clId="{CBA77D96-76AF-4F7E-B133-9AAF16E26D36}" dt="2024-11-01T21:28:43.905" v="841" actId="47"/>
        <pc:sldMkLst>
          <pc:docMk/>
          <pc:sldMk cId="2922612184" sldId="1745"/>
        </pc:sldMkLst>
      </pc:sldChg>
      <pc:sldChg chg="modSp add del mod ord modTransition modNotesTx">
        <pc:chgData name="Brad Olson" userId="e0773f33e44aad92" providerId="LiveId" clId="{CBA77D96-76AF-4F7E-B133-9AAF16E26D36}" dt="2024-11-02T16:41:38.999" v="4403"/>
        <pc:sldMkLst>
          <pc:docMk/>
          <pc:sldMk cId="818857672" sldId="1746"/>
        </pc:sldMkLst>
        <pc:spChg chg="mod">
          <ac:chgData name="Brad Olson" userId="e0773f33e44aad92" providerId="LiveId" clId="{CBA77D96-76AF-4F7E-B133-9AAF16E26D36}" dt="2024-11-02T14:31:39.231" v="1372" actId="13926"/>
          <ac:spMkLst>
            <pc:docMk/>
            <pc:sldMk cId="818857672" sldId="1746"/>
            <ac:spMk id="5" creationId="{3C1240E7-3185-4AA6-8112-9BE78F8E7F1F}"/>
          </ac:spMkLst>
        </pc:spChg>
        <pc:spChg chg="mod">
          <ac:chgData name="Brad Olson" userId="e0773f33e44aad92" providerId="LiveId" clId="{CBA77D96-76AF-4F7E-B133-9AAF16E26D36}" dt="2024-11-01T17:14:54.020" v="226" actId="404"/>
          <ac:spMkLst>
            <pc:docMk/>
            <pc:sldMk cId="818857672" sldId="1746"/>
            <ac:spMk id="7" creationId="{2DF572FD-88F7-751A-C98C-E5D0ED910569}"/>
          </ac:spMkLst>
        </pc:spChg>
        <pc:picChg chg="mod">
          <ac:chgData name="Brad Olson" userId="e0773f33e44aad92" providerId="LiveId" clId="{CBA77D96-76AF-4F7E-B133-9AAF16E26D36}" dt="2024-11-01T17:14:55.055" v="227" actId="1076"/>
          <ac:picMkLst>
            <pc:docMk/>
            <pc:sldMk cId="818857672" sldId="1746"/>
            <ac:picMk id="3" creationId="{D254FF97-58C3-E144-BA6E-1B9CA9D154D6}"/>
          </ac:picMkLst>
        </pc:picChg>
      </pc:sldChg>
      <pc:sldChg chg="modSp add del mod ord">
        <pc:chgData name="Brad Olson" userId="e0773f33e44aad92" providerId="LiveId" clId="{CBA77D96-76AF-4F7E-B133-9AAF16E26D36}" dt="2024-11-02T14:29:01.442" v="1365" actId="47"/>
        <pc:sldMkLst>
          <pc:docMk/>
          <pc:sldMk cId="4010837247" sldId="1747"/>
        </pc:sldMkLst>
      </pc:sldChg>
      <pc:sldChg chg="modSp add mod ord modTransition modNotesTx">
        <pc:chgData name="Brad Olson" userId="e0773f33e44aad92" providerId="LiveId" clId="{CBA77D96-76AF-4F7E-B133-9AAF16E26D36}" dt="2024-11-02T16:41:38.999" v="4403"/>
        <pc:sldMkLst>
          <pc:docMk/>
          <pc:sldMk cId="4167322567" sldId="1748"/>
        </pc:sldMkLst>
        <pc:spChg chg="mod">
          <ac:chgData name="Brad Olson" userId="e0773f33e44aad92" providerId="LiveId" clId="{CBA77D96-76AF-4F7E-B133-9AAF16E26D36}" dt="2024-11-02T14:34:44.303" v="1376" actId="13926"/>
          <ac:spMkLst>
            <pc:docMk/>
            <pc:sldMk cId="4167322567" sldId="1748"/>
            <ac:spMk id="5" creationId="{0BF156BB-768A-72F4-E1D4-F499B1F9D806}"/>
          </ac:spMkLst>
        </pc:spChg>
        <pc:spChg chg="mod">
          <ac:chgData name="Brad Olson" userId="e0773f33e44aad92" providerId="LiveId" clId="{CBA77D96-76AF-4F7E-B133-9AAF16E26D36}" dt="2024-11-01T17:20:56.886" v="279" actId="20577"/>
          <ac:spMkLst>
            <pc:docMk/>
            <pc:sldMk cId="4167322567" sldId="1748"/>
            <ac:spMk id="7" creationId="{B13D7E20-519B-63A3-A0B8-2E744724C04D}"/>
          </ac:spMkLst>
        </pc:spChg>
      </pc:sldChg>
      <pc:sldChg chg="modSp add mod ord modTransition">
        <pc:chgData name="Brad Olson" userId="e0773f33e44aad92" providerId="LiveId" clId="{CBA77D96-76AF-4F7E-B133-9AAF16E26D36}" dt="2024-11-02T16:41:38.999" v="4403"/>
        <pc:sldMkLst>
          <pc:docMk/>
          <pc:sldMk cId="192335968" sldId="1749"/>
        </pc:sldMkLst>
        <pc:spChg chg="mod">
          <ac:chgData name="Brad Olson" userId="e0773f33e44aad92" providerId="LiveId" clId="{CBA77D96-76AF-4F7E-B133-9AAF16E26D36}" dt="2024-11-02T14:36:34.232" v="1383" actId="13926"/>
          <ac:spMkLst>
            <pc:docMk/>
            <pc:sldMk cId="192335968" sldId="1749"/>
            <ac:spMk id="5" creationId="{30144BCF-CB8B-AD56-D915-57985653737D}"/>
          </ac:spMkLst>
        </pc:spChg>
        <pc:spChg chg="mod">
          <ac:chgData name="Brad Olson" userId="e0773f33e44aad92" providerId="LiveId" clId="{CBA77D96-76AF-4F7E-B133-9AAF16E26D36}" dt="2024-11-01T17:22:56.329" v="295" actId="20577"/>
          <ac:spMkLst>
            <pc:docMk/>
            <pc:sldMk cId="192335968" sldId="1749"/>
            <ac:spMk id="7" creationId="{AC443135-BF10-3310-5573-6148CE24DB96}"/>
          </ac:spMkLst>
        </pc:spChg>
      </pc:sldChg>
      <pc:sldChg chg="modSp add mod ord modTransition modNotesTx">
        <pc:chgData name="Brad Olson" userId="e0773f33e44aad92" providerId="LiveId" clId="{CBA77D96-76AF-4F7E-B133-9AAF16E26D36}" dt="2024-11-02T16:41:38.999" v="4403"/>
        <pc:sldMkLst>
          <pc:docMk/>
          <pc:sldMk cId="3161457543" sldId="1750"/>
        </pc:sldMkLst>
        <pc:spChg chg="mod">
          <ac:chgData name="Brad Olson" userId="e0773f33e44aad92" providerId="LiveId" clId="{CBA77D96-76AF-4F7E-B133-9AAF16E26D36}" dt="2024-11-02T14:37:30.857" v="1390" actId="13926"/>
          <ac:spMkLst>
            <pc:docMk/>
            <pc:sldMk cId="3161457543" sldId="1750"/>
            <ac:spMk id="5" creationId="{FE352090-3413-9FCC-4340-2347DC1C7C2E}"/>
          </ac:spMkLst>
        </pc:spChg>
        <pc:spChg chg="mod">
          <ac:chgData name="Brad Olson" userId="e0773f33e44aad92" providerId="LiveId" clId="{CBA77D96-76AF-4F7E-B133-9AAF16E26D36}" dt="2024-11-01T17:30:25.291" v="300" actId="20577"/>
          <ac:spMkLst>
            <pc:docMk/>
            <pc:sldMk cId="3161457543" sldId="1750"/>
            <ac:spMk id="7" creationId="{AC811A4D-4C7B-1B3F-99BC-CDCDD70704BE}"/>
          </ac:spMkLst>
        </pc:spChg>
      </pc:sldChg>
      <pc:sldChg chg="modSp add mod ord modTransition">
        <pc:chgData name="Brad Olson" userId="e0773f33e44aad92" providerId="LiveId" clId="{CBA77D96-76AF-4F7E-B133-9AAF16E26D36}" dt="2024-11-02T16:41:38.999" v="4403"/>
        <pc:sldMkLst>
          <pc:docMk/>
          <pc:sldMk cId="989636610" sldId="1751"/>
        </pc:sldMkLst>
        <pc:spChg chg="mod">
          <ac:chgData name="Brad Olson" userId="e0773f33e44aad92" providerId="LiveId" clId="{CBA77D96-76AF-4F7E-B133-9AAF16E26D36}" dt="2024-11-01T17:33:36.782" v="324" actId="1076"/>
          <ac:spMkLst>
            <pc:docMk/>
            <pc:sldMk cId="989636610" sldId="1751"/>
            <ac:spMk id="5" creationId="{67604164-F073-2D63-665B-3EC5C1740FE7}"/>
          </ac:spMkLst>
        </pc:spChg>
        <pc:spChg chg="mod">
          <ac:chgData name="Brad Olson" userId="e0773f33e44aad92" providerId="LiveId" clId="{CBA77D96-76AF-4F7E-B133-9AAF16E26D36}" dt="2024-11-01T20:38:35.785" v="351" actId="20577"/>
          <ac:spMkLst>
            <pc:docMk/>
            <pc:sldMk cId="989636610" sldId="1751"/>
            <ac:spMk id="7" creationId="{8A9A3988-C5AF-E94C-7062-308DA0E3A254}"/>
          </ac:spMkLst>
        </pc:spChg>
      </pc:sldChg>
      <pc:sldChg chg="modSp add mod ord modTransition">
        <pc:chgData name="Brad Olson" userId="e0773f33e44aad92" providerId="LiveId" clId="{CBA77D96-76AF-4F7E-B133-9AAF16E26D36}" dt="2024-11-02T16:41:38.999" v="4403"/>
        <pc:sldMkLst>
          <pc:docMk/>
          <pc:sldMk cId="3126371687" sldId="1752"/>
        </pc:sldMkLst>
        <pc:spChg chg="mod">
          <ac:chgData name="Brad Olson" userId="e0773f33e44aad92" providerId="LiveId" clId="{CBA77D96-76AF-4F7E-B133-9AAF16E26D36}" dt="2024-11-01T17:33:27.519" v="323" actId="1076"/>
          <ac:spMkLst>
            <pc:docMk/>
            <pc:sldMk cId="3126371687" sldId="1752"/>
            <ac:spMk id="5" creationId="{DFC9A99B-4B95-4340-A315-2BAB8D993509}"/>
          </ac:spMkLst>
        </pc:spChg>
        <pc:spChg chg="mod">
          <ac:chgData name="Brad Olson" userId="e0773f33e44aad92" providerId="LiveId" clId="{CBA77D96-76AF-4F7E-B133-9AAF16E26D36}" dt="2024-11-01T20:38:40.536" v="353" actId="20577"/>
          <ac:spMkLst>
            <pc:docMk/>
            <pc:sldMk cId="3126371687" sldId="1752"/>
            <ac:spMk id="7" creationId="{72B568A9-7A86-8179-D1F5-81B4733987CD}"/>
          </ac:spMkLst>
        </pc:spChg>
      </pc:sldChg>
      <pc:sldChg chg="addSp modSp add mod ord modTransition modNotesTx">
        <pc:chgData name="Brad Olson" userId="e0773f33e44aad92" providerId="LiveId" clId="{CBA77D96-76AF-4F7E-B133-9AAF16E26D36}" dt="2024-11-02T16:41:38.999" v="4403"/>
        <pc:sldMkLst>
          <pc:docMk/>
          <pc:sldMk cId="363751469" sldId="1753"/>
        </pc:sldMkLst>
        <pc:spChg chg="mod">
          <ac:chgData name="Brad Olson" userId="e0773f33e44aad92" providerId="LiveId" clId="{CBA77D96-76AF-4F7E-B133-9AAF16E26D36}" dt="2024-11-02T14:33:51.693" v="1373" actId="13926"/>
          <ac:spMkLst>
            <pc:docMk/>
            <pc:sldMk cId="363751469" sldId="1753"/>
            <ac:spMk id="5" creationId="{B7AE3946-5B25-7873-7012-CFCC6D0FBC9D}"/>
          </ac:spMkLst>
        </pc:spChg>
        <pc:spChg chg="mod">
          <ac:chgData name="Brad Olson" userId="e0773f33e44aad92" providerId="LiveId" clId="{CBA77D96-76AF-4F7E-B133-9AAF16E26D36}" dt="2024-11-01T20:37:53.106" v="347" actId="20577"/>
          <ac:spMkLst>
            <pc:docMk/>
            <pc:sldMk cId="363751469" sldId="1753"/>
            <ac:spMk id="7" creationId="{B8C05F8C-2BED-6894-33DF-2466DC3D887E}"/>
          </ac:spMkLst>
        </pc:spChg>
      </pc:sldChg>
      <pc:sldChg chg="modSp add mod modTransition modNotesTx">
        <pc:chgData name="Brad Olson" userId="e0773f33e44aad92" providerId="LiveId" clId="{CBA77D96-76AF-4F7E-B133-9AAF16E26D36}" dt="2024-11-02T16:41:38.999" v="4403"/>
        <pc:sldMkLst>
          <pc:docMk/>
          <pc:sldMk cId="4079853789" sldId="1754"/>
        </pc:sldMkLst>
        <pc:spChg chg="mod">
          <ac:chgData name="Brad Olson" userId="e0773f33e44aad92" providerId="LiveId" clId="{CBA77D96-76AF-4F7E-B133-9AAF16E26D36}" dt="2024-11-02T14:22:28.644" v="1348" actId="14100"/>
          <ac:spMkLst>
            <pc:docMk/>
            <pc:sldMk cId="4079853789" sldId="1754"/>
            <ac:spMk id="2" creationId="{CB9A4FE9-AB8A-906A-4335-B7817995AE61}"/>
          </ac:spMkLst>
        </pc:spChg>
        <pc:spChg chg="mod">
          <ac:chgData name="Brad Olson" userId="e0773f33e44aad92" providerId="LiveId" clId="{CBA77D96-76AF-4F7E-B133-9AAF16E26D36}" dt="2024-11-02T14:25:46.703" v="1359" actId="20577"/>
          <ac:spMkLst>
            <pc:docMk/>
            <pc:sldMk cId="4079853789" sldId="1754"/>
            <ac:spMk id="3" creationId="{A44BBB0C-18B7-4B3F-A162-1649C8E77231}"/>
          </ac:spMkLst>
        </pc:spChg>
        <pc:picChg chg="mod">
          <ac:chgData name="Brad Olson" userId="e0773f33e44aad92" providerId="LiveId" clId="{CBA77D96-76AF-4F7E-B133-9AAF16E26D36}" dt="2024-11-01T21:17:04.007" v="744" actId="1076"/>
          <ac:picMkLst>
            <pc:docMk/>
            <pc:sldMk cId="4079853789" sldId="1754"/>
            <ac:picMk id="4" creationId="{11587DF7-5337-974A-30A1-DE94792F4506}"/>
          </ac:picMkLst>
        </pc:picChg>
      </pc:sldChg>
      <pc:sldChg chg="addSp delSp modSp add mod modTransition">
        <pc:chgData name="Brad Olson" userId="e0773f33e44aad92" providerId="LiveId" clId="{CBA77D96-76AF-4F7E-B133-9AAF16E26D36}" dt="2024-11-02T16:41:38.999" v="4403"/>
        <pc:sldMkLst>
          <pc:docMk/>
          <pc:sldMk cId="808859697" sldId="1755"/>
        </pc:sldMkLst>
        <pc:spChg chg="mod">
          <ac:chgData name="Brad Olson" userId="e0773f33e44aad92" providerId="LiveId" clId="{CBA77D96-76AF-4F7E-B133-9AAF16E26D36}" dt="2024-11-01T21:15:27.233" v="729" actId="14100"/>
          <ac:spMkLst>
            <pc:docMk/>
            <pc:sldMk cId="808859697" sldId="1755"/>
            <ac:spMk id="2" creationId="{9A41B3B3-CA7D-AFF2-0E11-3CE474AB6E85}"/>
          </ac:spMkLst>
        </pc:spChg>
        <pc:spChg chg="mod">
          <ac:chgData name="Brad Olson" userId="e0773f33e44aad92" providerId="LiveId" clId="{CBA77D96-76AF-4F7E-B133-9AAF16E26D36}" dt="2024-11-01T21:42:34.662" v="1188" actId="1076"/>
          <ac:spMkLst>
            <pc:docMk/>
            <pc:sldMk cId="808859697" sldId="1755"/>
            <ac:spMk id="3" creationId="{53A7D5C2-5A5A-D041-8374-EB5757C7222C}"/>
          </ac:spMkLst>
        </pc:spChg>
        <pc:picChg chg="add mod">
          <ac:chgData name="Brad Olson" userId="e0773f33e44aad92" providerId="LiveId" clId="{CBA77D96-76AF-4F7E-B133-9AAF16E26D36}" dt="2024-11-01T21:20:18.869" v="749" actId="1076"/>
          <ac:picMkLst>
            <pc:docMk/>
            <pc:sldMk cId="808859697" sldId="1755"/>
            <ac:picMk id="7" creationId="{097E649A-65DD-CBDC-C18F-B1F9E788552E}"/>
          </ac:picMkLst>
        </pc:picChg>
      </pc:sldChg>
      <pc:sldChg chg="addSp modSp add mod modTransition">
        <pc:chgData name="Brad Olson" userId="e0773f33e44aad92" providerId="LiveId" clId="{CBA77D96-76AF-4F7E-B133-9AAF16E26D36}" dt="2024-11-02T16:41:38.999" v="4403"/>
        <pc:sldMkLst>
          <pc:docMk/>
          <pc:sldMk cId="3939298342" sldId="1756"/>
        </pc:sldMkLst>
        <pc:spChg chg="mod">
          <ac:chgData name="Brad Olson" userId="e0773f33e44aad92" providerId="LiveId" clId="{CBA77D96-76AF-4F7E-B133-9AAF16E26D36}" dt="2024-11-01T21:26:02.754" v="807" actId="1076"/>
          <ac:spMkLst>
            <pc:docMk/>
            <pc:sldMk cId="3939298342" sldId="1756"/>
            <ac:spMk id="2" creationId="{6A18AB13-64CD-55F5-6513-B585370BBB6E}"/>
          </ac:spMkLst>
        </pc:spChg>
        <pc:spChg chg="mod">
          <ac:chgData name="Brad Olson" userId="e0773f33e44aad92" providerId="LiveId" clId="{CBA77D96-76AF-4F7E-B133-9AAF16E26D36}" dt="2024-11-01T21:25:26.593" v="798" actId="1076"/>
          <ac:spMkLst>
            <pc:docMk/>
            <pc:sldMk cId="3939298342" sldId="1756"/>
            <ac:spMk id="3" creationId="{7BDAFA23-3C78-74B4-F573-A0701EAB98E0}"/>
          </ac:spMkLst>
        </pc:spChg>
        <pc:picChg chg="add mod">
          <ac:chgData name="Brad Olson" userId="e0773f33e44aad92" providerId="LiveId" clId="{CBA77D96-76AF-4F7E-B133-9AAF16E26D36}" dt="2024-11-01T21:28:08.426" v="840" actId="14100"/>
          <ac:picMkLst>
            <pc:docMk/>
            <pc:sldMk cId="3939298342" sldId="1756"/>
            <ac:picMk id="5" creationId="{DB3CF8AA-DC19-6863-3386-1297F125A026}"/>
          </ac:picMkLst>
        </pc:picChg>
      </pc:sldChg>
      <pc:sldChg chg="addSp modSp add mod ord modTransition">
        <pc:chgData name="Brad Olson" userId="e0773f33e44aad92" providerId="LiveId" clId="{CBA77D96-76AF-4F7E-B133-9AAF16E26D36}" dt="2024-11-02T16:41:38.999" v="4403"/>
        <pc:sldMkLst>
          <pc:docMk/>
          <pc:sldMk cId="1642789596" sldId="1757"/>
        </pc:sldMkLst>
        <pc:spChg chg="mod">
          <ac:chgData name="Brad Olson" userId="e0773f33e44aad92" providerId="LiveId" clId="{CBA77D96-76AF-4F7E-B133-9AAF16E26D36}" dt="2024-11-01T21:37:24.423" v="1085" actId="113"/>
          <ac:spMkLst>
            <pc:docMk/>
            <pc:sldMk cId="1642789596" sldId="1757"/>
            <ac:spMk id="5" creationId="{74CCB687-256B-28D2-E1B5-D6944CAE0A34}"/>
          </ac:spMkLst>
        </pc:spChg>
        <pc:spChg chg="mod">
          <ac:chgData name="Brad Olson" userId="e0773f33e44aad92" providerId="LiveId" clId="{CBA77D96-76AF-4F7E-B133-9AAF16E26D36}" dt="2024-11-01T21:33:44.469" v="900" actId="20577"/>
          <ac:spMkLst>
            <pc:docMk/>
            <pc:sldMk cId="1642789596" sldId="1757"/>
            <ac:spMk id="7" creationId="{3EB8B92B-01B5-6C70-C9F4-87E1CF586B6B}"/>
          </ac:spMkLst>
        </pc:spChg>
      </pc:sldChg>
      <pc:sldChg chg="addSp delSp modSp add del mod ord">
        <pc:chgData name="Brad Olson" userId="e0773f33e44aad92" providerId="LiveId" clId="{CBA77D96-76AF-4F7E-B133-9AAF16E26D36}" dt="2024-11-02T14:43:56.631" v="1433" actId="47"/>
        <pc:sldMkLst>
          <pc:docMk/>
          <pc:sldMk cId="3943064461" sldId="1758"/>
        </pc:sldMkLst>
      </pc:sldChg>
      <pc:sldChg chg="modSp add mod ord modTransition modNotesTx">
        <pc:chgData name="Brad Olson" userId="e0773f33e44aad92" providerId="LiveId" clId="{CBA77D96-76AF-4F7E-B133-9AAF16E26D36}" dt="2024-11-02T16:41:38.999" v="4403"/>
        <pc:sldMkLst>
          <pc:docMk/>
          <pc:sldMk cId="521924730" sldId="1759"/>
        </pc:sldMkLst>
        <pc:spChg chg="mod">
          <ac:chgData name="Brad Olson" userId="e0773f33e44aad92" providerId="LiveId" clId="{CBA77D96-76AF-4F7E-B133-9AAF16E26D36}" dt="2024-11-02T14:35:05.664" v="1377" actId="13926"/>
          <ac:spMkLst>
            <pc:docMk/>
            <pc:sldMk cId="521924730" sldId="1759"/>
            <ac:spMk id="5" creationId="{AEC3A5D4-4382-D979-270B-8A62E71CB5F1}"/>
          </ac:spMkLst>
        </pc:spChg>
        <pc:picChg chg="mod">
          <ac:chgData name="Brad Olson" userId="e0773f33e44aad92" providerId="LiveId" clId="{CBA77D96-76AF-4F7E-B133-9AAF16E26D36}" dt="2024-11-02T14:28:32.462" v="1364" actId="1076"/>
          <ac:picMkLst>
            <pc:docMk/>
            <pc:sldMk cId="521924730" sldId="1759"/>
            <ac:picMk id="3" creationId="{4BEF0F0C-F22B-9A35-71D0-F380A1FDD5F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23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7231"/>
          </a:xfrm>
          <a:prstGeom prst="rect">
            <a:avLst/>
          </a:prstGeom>
        </p:spPr>
        <p:txBody>
          <a:bodyPr vert="horz" lIns="91440" tIns="45720" rIns="91440" bIns="45720" rtlCol="0"/>
          <a:lstStyle>
            <a:lvl1pPr algn="r">
              <a:defRPr sz="1200"/>
            </a:lvl1pPr>
          </a:lstStyle>
          <a:p>
            <a:fld id="{018854E3-E9CB-7F40-A732-9FCA256EB3A0}" type="datetimeFigureOut">
              <a:rPr lang="en-US" smtClean="0"/>
              <a:t>1/26/2025</a:t>
            </a:fld>
            <a:endParaRPr lang="en-US" dirty="0"/>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81532"/>
            <a:ext cx="5486400" cy="366670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2971800" cy="46723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5046"/>
            <a:ext cx="2971800" cy="467230"/>
          </a:xfrm>
          <a:prstGeom prst="rect">
            <a:avLst/>
          </a:prstGeom>
        </p:spPr>
        <p:txBody>
          <a:bodyPr vert="horz" lIns="91440" tIns="45720" rIns="91440" bIns="45720" rtlCol="0" anchor="b"/>
          <a:lstStyle>
            <a:lvl1pPr algn="r">
              <a:defRPr sz="1200"/>
            </a:lvl1pPr>
          </a:lstStyle>
          <a:p>
            <a:fld id="{7525A72E-5A64-2943-BC47-14D08F782D24}" type="slidenum">
              <a:rPr lang="en-US" smtClean="0"/>
              <a:t>‹#›</a:t>
            </a:fld>
            <a:endParaRPr lang="en-US" dirty="0"/>
          </a:p>
        </p:txBody>
      </p:sp>
    </p:spTree>
    <p:extLst>
      <p:ext uri="{BB962C8B-B14F-4D97-AF65-F5344CB8AC3E}">
        <p14:creationId xmlns:p14="http://schemas.microsoft.com/office/powerpoint/2010/main" val="16453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iblegateway.com/passage/?search=John%207%3A24&amp;version=NASB#fen-NASB-26345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where we </a:t>
            </a:r>
            <a:r>
              <a:rPr lang="en-US"/>
              <a:t>have been</a:t>
            </a:r>
            <a:endParaRPr lang="en-US" dirty="0"/>
          </a:p>
          <a:p>
            <a:endParaRPr lang="en-US" dirty="0"/>
          </a:p>
          <a:p>
            <a:r>
              <a:rPr lang="en-US" dirty="0"/>
              <a:t>Written so you may believe</a:t>
            </a:r>
          </a:p>
          <a:p>
            <a:endParaRPr lang="en-US" dirty="0"/>
          </a:p>
          <a:p>
            <a:r>
              <a:rPr lang="en-US" b="1" dirty="0"/>
              <a:t>BradleyOlson.net</a:t>
            </a:r>
          </a:p>
          <a:p>
            <a:endParaRPr lang="en-US" dirty="0"/>
          </a:p>
          <a:p>
            <a:endParaRPr lang="en-US" dirty="0"/>
          </a:p>
        </p:txBody>
      </p:sp>
      <p:sp>
        <p:nvSpPr>
          <p:cNvPr id="4" name="Slide Number Placeholder 3"/>
          <p:cNvSpPr>
            <a:spLocks noGrp="1"/>
          </p:cNvSpPr>
          <p:nvPr>
            <p:ph type="sldNum" sz="quarter" idx="5"/>
          </p:nvPr>
        </p:nvSpPr>
        <p:spPr/>
        <p:txBody>
          <a:bodyPr/>
          <a:lstStyle/>
          <a:p>
            <a:fld id="{7525A72E-5A64-2943-BC47-14D08F782D24}" type="slidenum">
              <a:rPr lang="en-US" smtClean="0"/>
              <a:t>1</a:t>
            </a:fld>
            <a:endParaRPr lang="en-US" dirty="0"/>
          </a:p>
        </p:txBody>
      </p:sp>
    </p:spTree>
    <p:extLst>
      <p:ext uri="{BB962C8B-B14F-4D97-AF65-F5344CB8AC3E}">
        <p14:creationId xmlns:p14="http://schemas.microsoft.com/office/powerpoint/2010/main" val="401784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 this system of rabbis in training back then, it was common for only the smartest and best students to be approved or chosen to follow a rabbi as a disciple. And remember the disciple job is to become like the rabbi, in thinking and behavior. A young bright Jewish boy at age 13 or 14 would ask a certain rabbi if he could be a follower. There was a formal way of doing this and when asked the rabbi and others would consider whether to approve and allow him to follow or not. He had to be worthy of it.</a:t>
            </a:r>
          </a:p>
          <a:p>
            <a:endParaRPr lang="en-US" dirty="0"/>
          </a:p>
          <a:p>
            <a:r>
              <a:rPr lang="en-US" dirty="0"/>
              <a:t>This in itself is a beautiful contrast to the way Jesus gathered his disciples. He went out and got them. And as we know, they were not the smartest and brightest or most impressive boys of the bunch. That's the way Jesus does things.</a:t>
            </a:r>
          </a:p>
          <a:p>
            <a:endParaRPr lang="en-US" dirty="0"/>
          </a:p>
          <a:p>
            <a:r>
              <a:rPr lang="en-US" dirty="0"/>
              <a:t>Imagine there are two rabbis, we'll call them rabbi RA and rabbi Brad. Both of them get up to speak in the temple at the festival of booths….</a:t>
            </a:r>
          </a:p>
          <a:p>
            <a:endParaRPr lang="en-US" dirty="0"/>
          </a:p>
          <a:p>
            <a:r>
              <a:rPr lang="en-US" dirty="0"/>
              <a:t>When rabbi RA gets up he interprets the scriptures and people know he is a disciple of rabbi Bob. What he says and does and how he interprets the scripture and teaches are the words of rabbi bob</a:t>
            </a:r>
          </a:p>
          <a:p>
            <a:endParaRPr lang="en-US" dirty="0"/>
          </a:p>
          <a:p>
            <a:r>
              <a:rPr lang="en-US" dirty="0"/>
              <a:t>when rabbi Brad gets up and speaks he interprets the scriptures the way he was taught by his rabbi, we'll call him rabbi </a:t>
            </a:r>
            <a:r>
              <a:rPr lang="en-US" dirty="0" err="1"/>
              <a:t>jim</a:t>
            </a:r>
            <a:r>
              <a:rPr lang="en-US" dirty="0"/>
              <a:t>… he interprets the scripture and teaches the words of rabbi Jim.</a:t>
            </a:r>
          </a:p>
          <a:p>
            <a:endParaRPr lang="en-US" dirty="0"/>
          </a:p>
          <a:p>
            <a:r>
              <a:rPr lang="en-US" dirty="0"/>
              <a:t>The Jewish people were accustomed and assumed the teacher or rabbi had trained for many years walking in the dust of the rabbi. They would know their interpretation and teaching comes from there teacher. And if they didn't know that the rabbi might quote them and let them know this comes from rabbi Bob.</a:t>
            </a:r>
          </a:p>
          <a:p>
            <a:endParaRPr lang="en-US" dirty="0"/>
          </a:p>
        </p:txBody>
      </p:sp>
      <p:sp>
        <p:nvSpPr>
          <p:cNvPr id="4" name="Slide Number Placeholder 3"/>
          <p:cNvSpPr>
            <a:spLocks noGrp="1"/>
          </p:cNvSpPr>
          <p:nvPr>
            <p:ph type="sldNum" sz="quarter" idx="5"/>
          </p:nvPr>
        </p:nvSpPr>
        <p:spPr/>
        <p:txBody>
          <a:bodyPr/>
          <a:lstStyle/>
          <a:p>
            <a:fld id="{7525A72E-5A64-2943-BC47-14D08F782D24}" type="slidenum">
              <a:rPr lang="en-US" smtClean="0"/>
              <a:t>10</a:t>
            </a:fld>
            <a:endParaRPr lang="en-US" dirty="0"/>
          </a:p>
        </p:txBody>
      </p:sp>
    </p:spTree>
    <p:extLst>
      <p:ext uri="{BB962C8B-B14F-4D97-AF65-F5344CB8AC3E}">
        <p14:creationId xmlns:p14="http://schemas.microsoft.com/office/powerpoint/2010/main" val="40209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62D33-C781-8A4D-BE23-3B463FEEB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6A0AC-7085-606C-2FD3-077E9D990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3D74-DAA1-070F-DA5A-4395BF9FFC2F}"/>
              </a:ext>
            </a:extLst>
          </p:cNvPr>
          <p:cNvSpPr>
            <a:spLocks noGrp="1"/>
          </p:cNvSpPr>
          <p:nvPr>
            <p:ph type="body" idx="1"/>
          </p:nvPr>
        </p:nvSpPr>
        <p:spPr/>
        <p:txBody>
          <a:bodyPr/>
          <a:lstStyle/>
          <a:p>
            <a:r>
              <a:rPr lang="en-US" dirty="0"/>
              <a:t>The background of rabbinical training gives us more depth, meaning and light to </a:t>
            </a:r>
            <a:r>
              <a:rPr lang="en-US" dirty="0" err="1"/>
              <a:t>jesus</a:t>
            </a:r>
            <a:r>
              <a:rPr lang="en-US" dirty="0"/>
              <a:t> words when he stands up at the festival in the temple courts and begins to teach… </a:t>
            </a:r>
          </a:p>
          <a:p>
            <a:endParaRPr lang="en-US" dirty="0"/>
          </a:p>
          <a:p>
            <a:r>
              <a:rPr lang="en-US" dirty="0"/>
              <a:t>Jesus did not quote rabbi Jim, or rabbi Bob, and the people knew he did not train under any formal system of rabbinical training. He did not train under some great rabbi. And Jesus lets them know. Clearly. Why they were so amazed at his teaching because of the source.</a:t>
            </a:r>
          </a:p>
          <a:p>
            <a:endParaRPr lang="en-US" dirty="0"/>
          </a:p>
          <a:p>
            <a:r>
              <a:rPr lang="en-US" dirty="0"/>
              <a:t>Jesus don't need no stinking rabbi!</a:t>
            </a:r>
          </a:p>
          <a:p>
            <a:endParaRPr lang="en-US" dirty="0"/>
          </a:p>
          <a:p>
            <a:r>
              <a:rPr lang="en-US" dirty="0"/>
              <a:t>Just another example of Jesus bucking the norm and irritating the system</a:t>
            </a:r>
          </a:p>
        </p:txBody>
      </p:sp>
      <p:sp>
        <p:nvSpPr>
          <p:cNvPr id="4" name="Slide Number Placeholder 3">
            <a:extLst>
              <a:ext uri="{FF2B5EF4-FFF2-40B4-BE49-F238E27FC236}">
                <a16:creationId xmlns:a16="http://schemas.microsoft.com/office/drawing/2014/main" id="{906B53CB-375B-0DF4-B33C-B7C1911982C0}"/>
              </a:ext>
            </a:extLst>
          </p:cNvPr>
          <p:cNvSpPr>
            <a:spLocks noGrp="1"/>
          </p:cNvSpPr>
          <p:nvPr>
            <p:ph type="sldNum" sz="quarter" idx="5"/>
          </p:nvPr>
        </p:nvSpPr>
        <p:spPr/>
        <p:txBody>
          <a:bodyPr/>
          <a:lstStyle/>
          <a:p>
            <a:fld id="{7525A72E-5A64-2943-BC47-14D08F782D24}" type="slidenum">
              <a:rPr lang="en-US" smtClean="0"/>
              <a:t>11</a:t>
            </a:fld>
            <a:endParaRPr lang="en-US" dirty="0"/>
          </a:p>
        </p:txBody>
      </p:sp>
    </p:spTree>
    <p:extLst>
      <p:ext uri="{BB962C8B-B14F-4D97-AF65-F5344CB8AC3E}">
        <p14:creationId xmlns:p14="http://schemas.microsoft.com/office/powerpoint/2010/main" val="2923187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A246C-689A-7787-D9C0-7330EE20D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4197F-332D-EE44-C6DA-1025AF84C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C253A-2972-B5C7-BD60-E084FA8D3B23}"/>
              </a:ext>
            </a:extLst>
          </p:cNvPr>
          <p:cNvSpPr>
            <a:spLocks noGrp="1"/>
          </p:cNvSpPr>
          <p:nvPr>
            <p:ph type="body" idx="1"/>
          </p:nvPr>
        </p:nvSpPr>
        <p:spPr/>
        <p:txBody>
          <a:bodyPr/>
          <a:lstStyle/>
          <a:p>
            <a:r>
              <a:rPr lang="en-US" sz="1000" dirty="0"/>
              <a:t>Jesus performed a miracle healing a lame man back in chapter 5. And he was challenged by the religious leaders for violating the law and working on the Sabbath.</a:t>
            </a:r>
          </a:p>
          <a:p>
            <a:endParaRPr lang="en-US" sz="1000" dirty="0"/>
          </a:p>
          <a:p>
            <a:r>
              <a:rPr lang="en-US" sz="900" b="1" dirty="0"/>
              <a:t>The Healing at the Pool</a:t>
            </a:r>
          </a:p>
          <a:p>
            <a:r>
              <a:rPr lang="en-US" sz="900" dirty="0"/>
              <a:t>5 Some time later, Jesus went up to Jerusalem for one of the Jewish festivals. 2 Now there is in Jerusalem near the Sheep Gate a pool, which in Aramaic is called Bethesda[a] and which is surrounded by five covered colonnades. 3 Here a great number of disabled people used to lie—the blind, the lame, the paralyzed. [4] [b] 5 One who was there had been an invalid for thirty-eight years. 6 When Jesus saw him lying there and learned that he had been in this condition for a long time, he asked him, “Do you want to get well?”</a:t>
            </a:r>
          </a:p>
          <a:p>
            <a:endParaRPr lang="en-US" sz="900" dirty="0"/>
          </a:p>
          <a:p>
            <a:r>
              <a:rPr lang="en-US" sz="900" dirty="0"/>
              <a:t>7 “Sir,” the invalid replied, “I have no one to help me into the pool when the water is stirred. While I am trying to get in, someone else goes down ahead of me.”</a:t>
            </a:r>
          </a:p>
          <a:p>
            <a:endParaRPr lang="en-US" sz="900" dirty="0"/>
          </a:p>
          <a:p>
            <a:r>
              <a:rPr lang="en-US" sz="900" dirty="0"/>
              <a:t>8 Then Jesus said to him, “Get up! Pick up your mat and walk.” 9 At once the man was cured; he picked up his mat and walked.</a:t>
            </a:r>
          </a:p>
          <a:p>
            <a:endParaRPr lang="en-US" sz="900" dirty="0"/>
          </a:p>
          <a:p>
            <a:r>
              <a:rPr lang="en-US" sz="900" dirty="0"/>
              <a:t>The day on which this took place was a Sabbath, 10 and so the Jewish leaders said to the man who had been healed, “It is the Sabbath; the law forbids you to carry your mat.”</a:t>
            </a:r>
          </a:p>
          <a:p>
            <a:endParaRPr lang="en-US" sz="900" dirty="0"/>
          </a:p>
          <a:p>
            <a:r>
              <a:rPr lang="en-US" sz="900" dirty="0"/>
              <a:t>11 But he replied, “The man who made me well said to me, ‘Pick up your mat and walk.’ ”</a:t>
            </a:r>
          </a:p>
          <a:p>
            <a:endParaRPr lang="en-US" sz="900" dirty="0"/>
          </a:p>
          <a:p>
            <a:r>
              <a:rPr lang="en-US" sz="900" dirty="0"/>
              <a:t>12 So they asked him, “Who is this fellow who told you to pick it up and walk?”</a:t>
            </a:r>
          </a:p>
          <a:p>
            <a:endParaRPr lang="en-US" sz="900" dirty="0"/>
          </a:p>
          <a:p>
            <a:r>
              <a:rPr lang="en-US" sz="900" dirty="0"/>
              <a:t>13 The man who was healed had no idea who it was, for Jesus had slipped away into the crowd that was there.</a:t>
            </a:r>
          </a:p>
          <a:p>
            <a:endParaRPr lang="en-US" sz="900" dirty="0"/>
          </a:p>
          <a:p>
            <a:r>
              <a:rPr lang="en-US" sz="900" dirty="0"/>
              <a:t>14 Later Jesus found him at the temple and said to him, “See, you are well again. Stop sinning or something worse may happen to you.” 15 The man went away and told the Jewish leaders that it was Jesus who had made him well.</a:t>
            </a:r>
          </a:p>
          <a:p>
            <a:endParaRPr lang="en-US" sz="900" dirty="0"/>
          </a:p>
          <a:p>
            <a:r>
              <a:rPr lang="en-US" sz="900" dirty="0"/>
              <a:t>The Authority of the Son</a:t>
            </a:r>
          </a:p>
          <a:p>
            <a:r>
              <a:rPr lang="en-US" sz="900" dirty="0"/>
              <a:t>16 So, because Jesus was doing these things on the Sabbath, the Jewish leaders began to persecute him. 17 In his defense Jesus said to them, “My Father is always at his work to this very day, and I too am working.” 18 For this reason they tried all the more to kill him; not only was he breaking the Sabbath, but he was even calling God his own Father, making himself equal with God.</a:t>
            </a:r>
          </a:p>
        </p:txBody>
      </p:sp>
      <p:sp>
        <p:nvSpPr>
          <p:cNvPr id="4" name="Slide Number Placeholder 3">
            <a:extLst>
              <a:ext uri="{FF2B5EF4-FFF2-40B4-BE49-F238E27FC236}">
                <a16:creationId xmlns:a16="http://schemas.microsoft.com/office/drawing/2014/main" id="{83253D3C-DAFC-13D4-A9F2-0C665115BC76}"/>
              </a:ext>
            </a:extLst>
          </p:cNvPr>
          <p:cNvSpPr>
            <a:spLocks noGrp="1"/>
          </p:cNvSpPr>
          <p:nvPr>
            <p:ph type="sldNum" sz="quarter" idx="5"/>
          </p:nvPr>
        </p:nvSpPr>
        <p:spPr/>
        <p:txBody>
          <a:bodyPr/>
          <a:lstStyle/>
          <a:p>
            <a:fld id="{7525A72E-5A64-2943-BC47-14D08F782D24}" type="slidenum">
              <a:rPr lang="en-US" smtClean="0"/>
              <a:t>12</a:t>
            </a:fld>
            <a:endParaRPr lang="en-US" dirty="0"/>
          </a:p>
        </p:txBody>
      </p:sp>
    </p:spTree>
    <p:extLst>
      <p:ext uri="{BB962C8B-B14F-4D97-AF65-F5344CB8AC3E}">
        <p14:creationId xmlns:p14="http://schemas.microsoft.com/office/powerpoint/2010/main" val="3264402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look at the last part he says: </a:t>
            </a:r>
          </a:p>
          <a:p>
            <a:endParaRPr lang="en-US" dirty="0"/>
          </a:p>
          <a:p>
            <a:r>
              <a:rPr lang="en-US" b="1" i="0" baseline="30000" dirty="0">
                <a:solidFill>
                  <a:srgbClr val="000000"/>
                </a:solidFill>
                <a:effectLst/>
                <a:latin typeface="system-ui"/>
              </a:rPr>
              <a:t>24 </a:t>
            </a:r>
            <a:r>
              <a:rPr lang="en-US" b="0" i="0" dirty="0">
                <a:solidFill>
                  <a:srgbClr val="000000"/>
                </a:solidFill>
                <a:effectLst/>
                <a:latin typeface="system-ui"/>
              </a:rPr>
              <a:t>Stop judging by mere appearances, but instead judge correctly.” (NIV)</a:t>
            </a:r>
            <a:endParaRPr lang="en-US" dirty="0"/>
          </a:p>
          <a:p>
            <a:endParaRPr lang="en-US" dirty="0"/>
          </a:p>
          <a:p>
            <a:r>
              <a:rPr lang="en-US" b="1" i="0" baseline="30000" dirty="0">
                <a:solidFill>
                  <a:srgbClr val="000000"/>
                </a:solidFill>
                <a:effectLst/>
                <a:latin typeface="system-ui"/>
              </a:rPr>
              <a:t>24 </a:t>
            </a:r>
            <a:r>
              <a:rPr lang="en-US" b="0" i="0" dirty="0">
                <a:solidFill>
                  <a:srgbClr val="000000"/>
                </a:solidFill>
                <a:effectLst/>
                <a:latin typeface="system-ui"/>
              </a:rPr>
              <a:t>Look beneath the surface so you can judge correctly.” (NLT)</a:t>
            </a:r>
          </a:p>
          <a:p>
            <a:endParaRPr lang="en-US" b="0" i="0" dirty="0">
              <a:solidFill>
                <a:srgbClr val="000000"/>
              </a:solidFill>
              <a:effectLst/>
              <a:latin typeface="system-ui"/>
            </a:endParaRPr>
          </a:p>
          <a:p>
            <a:r>
              <a:rPr lang="en-US" b="0" i="0" dirty="0">
                <a:solidFill>
                  <a:srgbClr val="000000"/>
                </a:solidFill>
                <a:effectLst/>
                <a:latin typeface="system-ui"/>
              </a:rPr>
              <a:t>The Message: Don’t be hypercritical; use your head—and heart!—to discern what is right, to test what is authentically right.”</a:t>
            </a:r>
            <a:endParaRPr lang="en-US" dirty="0"/>
          </a:p>
          <a:p>
            <a:endParaRPr lang="en-US" dirty="0"/>
          </a:p>
          <a:p>
            <a:r>
              <a:rPr lang="en-US" b="1" i="0" baseline="30000" dirty="0">
                <a:solidFill>
                  <a:srgbClr val="000000"/>
                </a:solidFill>
                <a:effectLst/>
                <a:latin typeface="system-ui"/>
              </a:rPr>
              <a:t>24 </a:t>
            </a:r>
            <a:r>
              <a:rPr lang="en-US" b="0" i="0" dirty="0">
                <a:solidFill>
                  <a:srgbClr val="000000"/>
                </a:solidFill>
                <a:effectLst/>
                <a:latin typeface="system-ui"/>
              </a:rPr>
              <a:t>Do not judge by the outward appearance, but judge </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a"/>
              </a:rPr>
              <a:t>a</a:t>
            </a:r>
            <a:r>
              <a:rPr lang="en-US" b="0" i="0" baseline="30000" dirty="0">
                <a:solidFill>
                  <a:srgbClr val="000000"/>
                </a:solidFill>
                <a:effectLst/>
                <a:latin typeface="system-ui"/>
              </a:rPr>
              <a:t>]</a:t>
            </a:r>
            <a:r>
              <a:rPr lang="en-US" b="0" i="0" dirty="0">
                <a:solidFill>
                  <a:srgbClr val="000000"/>
                </a:solidFill>
                <a:effectLst/>
                <a:latin typeface="system-ui"/>
              </a:rPr>
              <a:t>with righteous judgment.” (NASB)</a:t>
            </a:r>
            <a:endParaRPr lang="en-US" dirty="0"/>
          </a:p>
        </p:txBody>
      </p:sp>
      <p:sp>
        <p:nvSpPr>
          <p:cNvPr id="4" name="Slide Number Placeholder 3"/>
          <p:cNvSpPr>
            <a:spLocks noGrp="1"/>
          </p:cNvSpPr>
          <p:nvPr>
            <p:ph type="sldNum" sz="quarter" idx="5"/>
          </p:nvPr>
        </p:nvSpPr>
        <p:spPr/>
        <p:txBody>
          <a:bodyPr/>
          <a:lstStyle/>
          <a:p>
            <a:fld id="{7525A72E-5A64-2943-BC47-14D08F782D24}" type="slidenum">
              <a:rPr lang="en-US" smtClean="0"/>
              <a:t>13</a:t>
            </a:fld>
            <a:endParaRPr lang="en-US" dirty="0"/>
          </a:p>
        </p:txBody>
      </p:sp>
    </p:spTree>
    <p:extLst>
      <p:ext uri="{BB962C8B-B14F-4D97-AF65-F5344CB8AC3E}">
        <p14:creationId xmlns:p14="http://schemas.microsoft.com/office/powerpoint/2010/main" val="429448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1CB0F-FF09-2CC7-4594-B0B671018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172D7-1CBC-47AD-D19F-64BCE33D7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F1AC9-3795-93C0-11E6-48C9A2A0B3FB}"/>
              </a:ext>
            </a:extLst>
          </p:cNvPr>
          <p:cNvSpPr>
            <a:spLocks noGrp="1"/>
          </p:cNvSpPr>
          <p:nvPr>
            <p:ph type="body" idx="1"/>
          </p:nvPr>
        </p:nvSpPr>
        <p:spPr/>
        <p:txBody>
          <a:bodyPr/>
          <a:lstStyle/>
          <a:p>
            <a:r>
              <a:rPr lang="en-US" dirty="0"/>
              <a:t>Again Jesus restates and reiterates who he is. Making it more and more clear. Which only ticks off the religious leaders and confuses and divides the people. they are looking for a Messiah much different than he. </a:t>
            </a:r>
          </a:p>
        </p:txBody>
      </p:sp>
      <p:sp>
        <p:nvSpPr>
          <p:cNvPr id="4" name="Slide Number Placeholder 3">
            <a:extLst>
              <a:ext uri="{FF2B5EF4-FFF2-40B4-BE49-F238E27FC236}">
                <a16:creationId xmlns:a16="http://schemas.microsoft.com/office/drawing/2014/main" id="{24EFE828-8850-EC39-4E61-F8AC20B93E48}"/>
              </a:ext>
            </a:extLst>
          </p:cNvPr>
          <p:cNvSpPr>
            <a:spLocks noGrp="1"/>
          </p:cNvSpPr>
          <p:nvPr>
            <p:ph type="sldNum" sz="quarter" idx="5"/>
          </p:nvPr>
        </p:nvSpPr>
        <p:spPr/>
        <p:txBody>
          <a:bodyPr/>
          <a:lstStyle/>
          <a:p>
            <a:fld id="{7525A72E-5A64-2943-BC47-14D08F782D24}" type="slidenum">
              <a:rPr lang="en-US" smtClean="0"/>
              <a:t>14</a:t>
            </a:fld>
            <a:endParaRPr lang="en-US" dirty="0"/>
          </a:p>
        </p:txBody>
      </p:sp>
    </p:spTree>
    <p:extLst>
      <p:ext uri="{BB962C8B-B14F-4D97-AF65-F5344CB8AC3E}">
        <p14:creationId xmlns:p14="http://schemas.microsoft.com/office/powerpoint/2010/main" val="2480783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25A72E-5A64-2943-BC47-14D08F782D24}" type="slidenum">
              <a:rPr lang="en-US" smtClean="0"/>
              <a:t>15</a:t>
            </a:fld>
            <a:endParaRPr lang="en-US" dirty="0"/>
          </a:p>
        </p:txBody>
      </p:sp>
    </p:spTree>
    <p:extLst>
      <p:ext uri="{BB962C8B-B14F-4D97-AF65-F5344CB8AC3E}">
        <p14:creationId xmlns:p14="http://schemas.microsoft.com/office/powerpoint/2010/main" val="1320388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A2FC-5C3D-BD1C-2D0F-D2846754A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BB93D-7E45-C043-1B69-16DFD7B59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F9506-54E2-B070-9E23-BAE6FB0827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16E7BE-4F5E-A3EB-D65B-6B438B0B9CBB}"/>
              </a:ext>
            </a:extLst>
          </p:cNvPr>
          <p:cNvSpPr>
            <a:spLocks noGrp="1"/>
          </p:cNvSpPr>
          <p:nvPr>
            <p:ph type="sldNum" sz="quarter" idx="5"/>
          </p:nvPr>
        </p:nvSpPr>
        <p:spPr/>
        <p:txBody>
          <a:bodyPr/>
          <a:lstStyle/>
          <a:p>
            <a:fld id="{7525A72E-5A64-2943-BC47-14D08F782D24}" type="slidenum">
              <a:rPr lang="en-US" smtClean="0"/>
              <a:t>16</a:t>
            </a:fld>
            <a:endParaRPr lang="en-US" dirty="0"/>
          </a:p>
        </p:txBody>
      </p:sp>
    </p:spTree>
    <p:extLst>
      <p:ext uri="{BB962C8B-B14F-4D97-AF65-F5344CB8AC3E}">
        <p14:creationId xmlns:p14="http://schemas.microsoft.com/office/powerpoint/2010/main" val="3318170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dirty="0">
                <a:solidFill>
                  <a:srgbClr val="040C28"/>
                </a:solidFill>
                <a:effectLst/>
                <a:latin typeface="Google Sans"/>
              </a:rPr>
              <a:t>Water was drawn from the Pool of Siloam, brought to the Temple, poured on the altar, and </a:t>
            </a:r>
            <a:r>
              <a:rPr lang="en-US" sz="1000" b="0" i="0" dirty="0" err="1">
                <a:solidFill>
                  <a:srgbClr val="040C28"/>
                </a:solidFill>
                <a:effectLst/>
                <a:latin typeface="Google Sans"/>
              </a:rPr>
              <a:t>berakhot</a:t>
            </a:r>
            <a:r>
              <a:rPr lang="en-US" sz="1000" b="0" i="0" dirty="0">
                <a:solidFill>
                  <a:srgbClr val="040C28"/>
                </a:solidFill>
                <a:effectLst/>
                <a:latin typeface="Google Sans"/>
              </a:rPr>
              <a:t> (blessings) were said, thanking the LORD Most High for rain</a:t>
            </a:r>
            <a:r>
              <a:rPr lang="en-US" sz="1000" b="0" i="0" dirty="0">
                <a:solidFill>
                  <a:srgbClr val="474747"/>
                </a:solidFill>
                <a:effectLst/>
                <a:latin typeface="Google Sans"/>
              </a:rPr>
              <a:t>. That same pool of water would be the site where the blind man was healed and Messiah's healing ministry would expand.</a:t>
            </a:r>
          </a:p>
          <a:p>
            <a:endParaRPr lang="en-US" sz="1000" b="0" i="0" dirty="0">
              <a:solidFill>
                <a:srgbClr val="474747"/>
              </a:solidFill>
              <a:effectLst/>
              <a:latin typeface="Google Sans"/>
            </a:endParaRPr>
          </a:p>
          <a:p>
            <a:r>
              <a:rPr lang="en-US" sz="1200" b="0" i="0" dirty="0">
                <a:solidFill>
                  <a:srgbClr val="0693E3"/>
                </a:solidFill>
                <a:effectLst/>
                <a:latin typeface="Open Sans" panose="020B0606030504020204" pitchFamily="34" charset="0"/>
              </a:rPr>
              <a:t>The people gathered would have been expecting to see the synagogue leaders circling the altar 7 times and they were used to watching the outpouring of water. But they would </a:t>
            </a:r>
            <a:r>
              <a:rPr lang="en-US" sz="1200" b="1" i="0" dirty="0">
                <a:solidFill>
                  <a:srgbClr val="0693E3"/>
                </a:solidFill>
                <a:effectLst/>
                <a:latin typeface="Open Sans" panose="020B0606030504020204" pitchFamily="34" charset="0"/>
              </a:rPr>
              <a:t>not </a:t>
            </a:r>
            <a:r>
              <a:rPr lang="en-US" sz="1200" b="0" i="0" dirty="0">
                <a:solidFill>
                  <a:srgbClr val="0693E3"/>
                </a:solidFill>
                <a:effectLst/>
                <a:latin typeface="Open Sans" panose="020B0606030504020204" pitchFamily="34" charset="0"/>
              </a:rPr>
              <a:t>have been expecting the Rabbi from Nazareth to declare that </a:t>
            </a:r>
            <a:r>
              <a:rPr lang="en-US" sz="1200" b="1" i="0" dirty="0">
                <a:solidFill>
                  <a:srgbClr val="0693E3"/>
                </a:solidFill>
                <a:effectLst/>
                <a:latin typeface="Open Sans" panose="020B0606030504020204" pitchFamily="34" charset="0"/>
              </a:rPr>
              <a:t>He is the source of all Water</a:t>
            </a:r>
            <a:r>
              <a:rPr lang="en-US" sz="1200" b="0" i="0" dirty="0">
                <a:solidFill>
                  <a:srgbClr val="0693E3"/>
                </a:solidFill>
                <a:effectLst/>
                <a:latin typeface="Open Sans" panose="020B0606030504020204" pitchFamily="34" charset="0"/>
              </a:rPr>
              <a:t>! His words reveal that He is One with the Creator! And not just any old water, </a:t>
            </a:r>
            <a:r>
              <a:rPr lang="en-US" sz="1200" b="1" i="0" dirty="0">
                <a:solidFill>
                  <a:srgbClr val="0693E3"/>
                </a:solidFill>
                <a:effectLst/>
                <a:latin typeface="Open Sans" panose="020B0606030504020204" pitchFamily="34" charset="0"/>
              </a:rPr>
              <a:t>Living Water!</a:t>
            </a:r>
            <a:endParaRPr lang="en-US" sz="1000" b="0" i="0" dirty="0">
              <a:solidFill>
                <a:srgbClr val="474747"/>
              </a:solidFill>
              <a:effectLst/>
              <a:latin typeface="Google Sans"/>
            </a:endParaRPr>
          </a:p>
          <a:p>
            <a:endParaRPr lang="en-US" sz="1000" b="0" i="0" dirty="0">
              <a:solidFill>
                <a:srgbClr val="474747"/>
              </a:solidFill>
              <a:effectLst/>
              <a:latin typeface="Google Sans"/>
            </a:endParaRPr>
          </a:p>
          <a:p>
            <a:r>
              <a:rPr lang="en-US" sz="1200" b="1" i="0" dirty="0">
                <a:solidFill>
                  <a:srgbClr val="000000"/>
                </a:solidFill>
                <a:effectLst/>
                <a:latin typeface="Open Sans" panose="020B0606030504020204" pitchFamily="34" charset="0"/>
              </a:rPr>
              <a:t>The waters would cleanse, purify, and usher in a new reality. The Messiah had come, was standing before them, and He would fill those who believed in Him with His Living Water.</a:t>
            </a:r>
            <a:endParaRPr lang="en-US" sz="1000" b="1" dirty="0"/>
          </a:p>
        </p:txBody>
      </p:sp>
      <p:sp>
        <p:nvSpPr>
          <p:cNvPr id="4" name="Slide Number Placeholder 3"/>
          <p:cNvSpPr>
            <a:spLocks noGrp="1"/>
          </p:cNvSpPr>
          <p:nvPr>
            <p:ph type="sldNum" sz="quarter" idx="5"/>
          </p:nvPr>
        </p:nvSpPr>
        <p:spPr/>
        <p:txBody>
          <a:bodyPr/>
          <a:lstStyle/>
          <a:p>
            <a:fld id="{7525A72E-5A64-2943-BC47-14D08F782D24}" type="slidenum">
              <a:rPr lang="en-US" smtClean="0"/>
              <a:t>17</a:t>
            </a:fld>
            <a:endParaRPr lang="en-US" dirty="0"/>
          </a:p>
        </p:txBody>
      </p:sp>
    </p:spTree>
    <p:extLst>
      <p:ext uri="{BB962C8B-B14F-4D97-AF65-F5344CB8AC3E}">
        <p14:creationId xmlns:p14="http://schemas.microsoft.com/office/powerpoint/2010/main" val="1405867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2F94D-2B78-3686-F258-13BEC6EA1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44748-E209-2331-5596-B24376FC4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6AF1A-C52B-14F3-E1E0-CDE7CBEF1872}"/>
              </a:ext>
            </a:extLst>
          </p:cNvPr>
          <p:cNvSpPr>
            <a:spLocks noGrp="1"/>
          </p:cNvSpPr>
          <p:nvPr>
            <p:ph type="body" idx="1"/>
          </p:nvPr>
        </p:nvSpPr>
        <p:spPr/>
        <p:txBody>
          <a:bodyPr/>
          <a:lstStyle/>
          <a:p>
            <a:r>
              <a:rPr lang="en-US" sz="1200" b="0" i="0" dirty="0">
                <a:solidFill>
                  <a:srgbClr val="0693E3"/>
                </a:solidFill>
                <a:effectLst/>
                <a:latin typeface="Open Sans" panose="020B0606030504020204" pitchFamily="34" charset="0"/>
              </a:rPr>
              <a:t>The people gathered would have been expecting to see the synagogue leaders circling the altar 7 times and they were used to watching the outpouring of water. But they would </a:t>
            </a:r>
            <a:r>
              <a:rPr lang="en-US" sz="1200" b="1" i="0" dirty="0">
                <a:solidFill>
                  <a:srgbClr val="0693E3"/>
                </a:solidFill>
                <a:effectLst/>
                <a:latin typeface="Open Sans" panose="020B0606030504020204" pitchFamily="34" charset="0"/>
              </a:rPr>
              <a:t>not </a:t>
            </a:r>
            <a:r>
              <a:rPr lang="en-US" sz="1200" b="0" i="0" dirty="0">
                <a:solidFill>
                  <a:srgbClr val="0693E3"/>
                </a:solidFill>
                <a:effectLst/>
                <a:latin typeface="Open Sans" panose="020B0606030504020204" pitchFamily="34" charset="0"/>
              </a:rPr>
              <a:t>have been expecting the Rabbi from Nazareth to declare that </a:t>
            </a:r>
            <a:r>
              <a:rPr lang="en-US" sz="1200" b="1" i="0" dirty="0">
                <a:solidFill>
                  <a:srgbClr val="0693E3"/>
                </a:solidFill>
                <a:effectLst/>
                <a:latin typeface="Open Sans" panose="020B0606030504020204" pitchFamily="34" charset="0"/>
              </a:rPr>
              <a:t>He is the source of all Water</a:t>
            </a:r>
            <a:r>
              <a:rPr lang="en-US" sz="1200" b="0" i="0" dirty="0">
                <a:solidFill>
                  <a:srgbClr val="0693E3"/>
                </a:solidFill>
                <a:effectLst/>
                <a:latin typeface="Open Sans" panose="020B0606030504020204" pitchFamily="34" charset="0"/>
              </a:rPr>
              <a:t>! His words reveal that He is One with the Creator! And not just any old water, </a:t>
            </a:r>
            <a:r>
              <a:rPr lang="en-US" sz="1200" b="1" i="0" dirty="0">
                <a:solidFill>
                  <a:srgbClr val="0693E3"/>
                </a:solidFill>
                <a:effectLst/>
                <a:latin typeface="Open Sans" panose="020B0606030504020204" pitchFamily="34" charset="0"/>
              </a:rPr>
              <a:t>Living Water!</a:t>
            </a:r>
            <a:endParaRPr lang="en-US" sz="1000" b="0" i="0" dirty="0">
              <a:solidFill>
                <a:srgbClr val="474747"/>
              </a:solidFill>
              <a:effectLst/>
              <a:latin typeface="Google Sans"/>
            </a:endParaRPr>
          </a:p>
          <a:p>
            <a:endParaRPr lang="en-US" sz="1000" b="0" i="0" dirty="0">
              <a:solidFill>
                <a:srgbClr val="474747"/>
              </a:solidFill>
              <a:effectLst/>
              <a:latin typeface="Google Sans"/>
            </a:endParaRPr>
          </a:p>
          <a:p>
            <a:r>
              <a:rPr lang="en-US" sz="1200" b="0" i="0" dirty="0">
                <a:solidFill>
                  <a:srgbClr val="4A4A4A"/>
                </a:solidFill>
                <a:effectLst/>
                <a:latin typeface="Open Sans" panose="020B0606030504020204" pitchFamily="34" charset="0"/>
              </a:rPr>
              <a:t>“In words reminiscent of those in [John]4:10, Jesus gives the invitation to the thirsty to come to [H]</a:t>
            </a:r>
            <a:r>
              <a:rPr lang="en-US" sz="1200" b="0" i="0" dirty="0" err="1">
                <a:solidFill>
                  <a:srgbClr val="4A4A4A"/>
                </a:solidFill>
                <a:effectLst/>
                <a:latin typeface="Open Sans" panose="020B0606030504020204" pitchFamily="34" charset="0"/>
              </a:rPr>
              <a:t>im</a:t>
            </a:r>
            <a:r>
              <a:rPr lang="en-US" sz="1200" b="0" i="0" dirty="0">
                <a:solidFill>
                  <a:srgbClr val="4A4A4A"/>
                </a:solidFill>
                <a:effectLst/>
                <a:latin typeface="Open Sans" panose="020B0606030504020204" pitchFamily="34" charset="0"/>
              </a:rPr>
              <a:t> and drink. There is the implication that the thirsty soul will find that Jesus fills the need that cannot be supplied elsewhere. The appropriateness of the words at this feast is that, throughout the seven days, libations were made in the Temple with water brought from the pool of Siloam (</a:t>
            </a:r>
            <a:r>
              <a:rPr lang="en-US" sz="1200" b="0" i="1" dirty="0">
                <a:solidFill>
                  <a:srgbClr val="4A4A4A"/>
                </a:solidFill>
                <a:effectLst/>
                <a:latin typeface="Open Sans" panose="020B0606030504020204" pitchFamily="34" charset="0"/>
              </a:rPr>
              <a:t>Sukkot.</a:t>
            </a:r>
            <a:r>
              <a:rPr lang="en-US" sz="1200" b="0" i="0" dirty="0">
                <a:solidFill>
                  <a:srgbClr val="4A4A4A"/>
                </a:solidFill>
                <a:effectLst/>
                <a:latin typeface="Open Sans" panose="020B0606030504020204" pitchFamily="34" charset="0"/>
              </a:rPr>
              <a:t>4:9), but </a:t>
            </a:r>
            <a:r>
              <a:rPr lang="en-US" sz="1200" b="1" i="0" dirty="0">
                <a:solidFill>
                  <a:srgbClr val="4A4A4A"/>
                </a:solidFill>
                <a:effectLst/>
                <a:latin typeface="Open Sans" panose="020B0606030504020204" pitchFamily="34" charset="0"/>
              </a:rPr>
              <a:t>on the eighth day no water was poured, and this would make Jesus’ claim all the more impressive.”</a:t>
            </a:r>
            <a:endParaRPr lang="en-US" sz="1000" b="0" i="0" dirty="0">
              <a:solidFill>
                <a:srgbClr val="474747"/>
              </a:solidFill>
              <a:effectLst/>
              <a:latin typeface="Google Sans"/>
            </a:endParaRPr>
          </a:p>
          <a:p>
            <a:endParaRPr lang="en-US" sz="1000" b="0" i="0" dirty="0">
              <a:solidFill>
                <a:srgbClr val="474747"/>
              </a:solidFill>
              <a:effectLst/>
              <a:latin typeface="Google Sans"/>
            </a:endParaRPr>
          </a:p>
          <a:p>
            <a:endParaRPr lang="en-US" sz="1000" b="0" i="0" dirty="0">
              <a:solidFill>
                <a:srgbClr val="474747"/>
              </a:solidFill>
              <a:effectLst/>
              <a:latin typeface="Google Sans"/>
            </a:endParaRPr>
          </a:p>
          <a:p>
            <a:r>
              <a:rPr lang="en-US" sz="1200" b="1" i="0" dirty="0">
                <a:solidFill>
                  <a:srgbClr val="000000"/>
                </a:solidFill>
                <a:effectLst/>
                <a:latin typeface="Open Sans" panose="020B0606030504020204" pitchFamily="34" charset="0"/>
              </a:rPr>
              <a:t>The waters would cleanse, purify, and usher in a new reality. The Messiah had come, was standing before them, and He would fill those who believed in Him with His Living Water. True “Rain” come through me! Flows from me!</a:t>
            </a:r>
            <a:endParaRPr lang="en-US" sz="1000" b="1" dirty="0"/>
          </a:p>
          <a:p>
            <a:endParaRPr lang="en-US" dirty="0"/>
          </a:p>
        </p:txBody>
      </p:sp>
      <p:sp>
        <p:nvSpPr>
          <p:cNvPr id="4" name="Slide Number Placeholder 3">
            <a:extLst>
              <a:ext uri="{FF2B5EF4-FFF2-40B4-BE49-F238E27FC236}">
                <a16:creationId xmlns:a16="http://schemas.microsoft.com/office/drawing/2014/main" id="{40B9CC59-1295-7D70-3A1E-C92B1585278F}"/>
              </a:ext>
            </a:extLst>
          </p:cNvPr>
          <p:cNvSpPr>
            <a:spLocks noGrp="1"/>
          </p:cNvSpPr>
          <p:nvPr>
            <p:ph type="sldNum" sz="quarter" idx="5"/>
          </p:nvPr>
        </p:nvSpPr>
        <p:spPr/>
        <p:txBody>
          <a:bodyPr/>
          <a:lstStyle/>
          <a:p>
            <a:fld id="{7525A72E-5A64-2943-BC47-14D08F782D24}" type="slidenum">
              <a:rPr lang="en-US" smtClean="0"/>
              <a:t>18</a:t>
            </a:fld>
            <a:endParaRPr lang="en-US" dirty="0"/>
          </a:p>
        </p:txBody>
      </p:sp>
    </p:spTree>
    <p:extLst>
      <p:ext uri="{BB962C8B-B14F-4D97-AF65-F5344CB8AC3E}">
        <p14:creationId xmlns:p14="http://schemas.microsoft.com/office/powerpoint/2010/main" val="422088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25A72E-5A64-2943-BC47-14D08F782D24}" type="slidenum">
              <a:rPr lang="en-US" smtClean="0"/>
              <a:t>19</a:t>
            </a:fld>
            <a:endParaRPr lang="en-US" dirty="0"/>
          </a:p>
        </p:txBody>
      </p:sp>
    </p:spTree>
    <p:extLst>
      <p:ext uri="{BB962C8B-B14F-4D97-AF65-F5344CB8AC3E}">
        <p14:creationId xmlns:p14="http://schemas.microsoft.com/office/powerpoint/2010/main" val="4159822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Jesus and continuing In Jesus’ day – There were 3 festivals that each Jewish man was required to pilgrimage to Jerusalem at the Temple to attend- gather there</a:t>
            </a:r>
          </a:p>
          <a:p>
            <a:endParaRPr lang="en-US" dirty="0"/>
          </a:p>
          <a:p>
            <a:r>
              <a:rPr lang="en-US" dirty="0"/>
              <a:t>Each festival was meant to commemorate, remember and celebrate an important event(s) in the history of the Jewish people.</a:t>
            </a:r>
          </a:p>
          <a:p>
            <a:endParaRPr lang="en-US" dirty="0"/>
          </a:p>
          <a:p>
            <a:r>
              <a:rPr lang="en-US" dirty="0"/>
              <a:t>Two of these are in the Spring and one in the Fall. </a:t>
            </a:r>
          </a:p>
          <a:p>
            <a:endParaRPr lang="en-US" dirty="0"/>
          </a:p>
          <a:p>
            <a:r>
              <a:rPr lang="en-US" dirty="0"/>
              <a:t>The first one is Passover. The feast that remembers the last plague in Egypt when death passed over the children of Israel who applied the blood of lambs to their door.</a:t>
            </a:r>
          </a:p>
          <a:p>
            <a:endParaRPr lang="en-US" dirty="0"/>
          </a:p>
        </p:txBody>
      </p:sp>
      <p:sp>
        <p:nvSpPr>
          <p:cNvPr id="4" name="Slide Number Placeholder 3"/>
          <p:cNvSpPr>
            <a:spLocks noGrp="1"/>
          </p:cNvSpPr>
          <p:nvPr>
            <p:ph type="sldNum" sz="quarter" idx="5"/>
          </p:nvPr>
        </p:nvSpPr>
        <p:spPr/>
        <p:txBody>
          <a:bodyPr/>
          <a:lstStyle/>
          <a:p>
            <a:fld id="{7525A72E-5A64-2943-BC47-14D08F782D24}" type="slidenum">
              <a:rPr lang="en-US" smtClean="0"/>
              <a:t>2</a:t>
            </a:fld>
            <a:endParaRPr lang="en-US" dirty="0"/>
          </a:p>
        </p:txBody>
      </p:sp>
    </p:spTree>
    <p:extLst>
      <p:ext uri="{BB962C8B-B14F-4D97-AF65-F5344CB8AC3E}">
        <p14:creationId xmlns:p14="http://schemas.microsoft.com/office/powerpoint/2010/main" val="4209025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2F503-0A87-8665-292F-F1D08340D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88D1A-53C5-E582-1DBA-4BD447620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C889A-1C48-175A-B65C-ED2AB5E1D7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103F15-ED6B-0385-62A5-38BADDD0677B}"/>
              </a:ext>
            </a:extLst>
          </p:cNvPr>
          <p:cNvSpPr>
            <a:spLocks noGrp="1"/>
          </p:cNvSpPr>
          <p:nvPr>
            <p:ph type="sldNum" sz="quarter" idx="5"/>
          </p:nvPr>
        </p:nvSpPr>
        <p:spPr/>
        <p:txBody>
          <a:bodyPr/>
          <a:lstStyle/>
          <a:p>
            <a:fld id="{7525A72E-5A64-2943-BC47-14D08F782D24}" type="slidenum">
              <a:rPr lang="en-US" smtClean="0"/>
              <a:t>20</a:t>
            </a:fld>
            <a:endParaRPr lang="en-US" dirty="0"/>
          </a:p>
        </p:txBody>
      </p:sp>
    </p:spTree>
    <p:extLst>
      <p:ext uri="{BB962C8B-B14F-4D97-AF65-F5344CB8AC3E}">
        <p14:creationId xmlns:p14="http://schemas.microsoft.com/office/powerpoint/2010/main" val="3928292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102C3-C56D-AC66-BE0C-AD8CC7003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E7143-60E7-35C9-4193-8F3BA64FD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9D37F-2298-B2B4-BA14-04C18E3171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E268E7-F8CE-FD55-A642-5FF3B797C793}"/>
              </a:ext>
            </a:extLst>
          </p:cNvPr>
          <p:cNvSpPr>
            <a:spLocks noGrp="1"/>
          </p:cNvSpPr>
          <p:nvPr>
            <p:ph type="sldNum" sz="quarter" idx="5"/>
          </p:nvPr>
        </p:nvSpPr>
        <p:spPr/>
        <p:txBody>
          <a:bodyPr/>
          <a:lstStyle/>
          <a:p>
            <a:fld id="{7525A72E-5A64-2943-BC47-14D08F782D24}" type="slidenum">
              <a:rPr lang="en-US" smtClean="0"/>
              <a:t>21</a:t>
            </a:fld>
            <a:endParaRPr lang="en-US" dirty="0"/>
          </a:p>
        </p:txBody>
      </p:sp>
    </p:spTree>
    <p:extLst>
      <p:ext uri="{BB962C8B-B14F-4D97-AF65-F5344CB8AC3E}">
        <p14:creationId xmlns:p14="http://schemas.microsoft.com/office/powerpoint/2010/main" val="1527808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has to decide what are we going to do with Jesus? Who is he to us? We argue today about who Jesus is just as they did when Jesus stood up in the temple court that day.</a:t>
            </a:r>
          </a:p>
          <a:p>
            <a:endParaRPr lang="en-US" dirty="0"/>
          </a:p>
          <a:p>
            <a:endParaRPr lang="en-US" dirty="0"/>
          </a:p>
          <a:p>
            <a:r>
              <a:rPr lang="en-US" b="0" i="0" dirty="0">
                <a:solidFill>
                  <a:srgbClr val="D1DEE1"/>
                </a:solidFill>
                <a:effectLst/>
                <a:latin typeface="verdana" panose="020B0604030504040204" pitchFamily="34" charset="0"/>
              </a:rPr>
              <a:t>It’s the saying, “be covered in your rabbi’s dust.”  </a:t>
            </a:r>
          </a:p>
          <a:p>
            <a:r>
              <a:rPr lang="en-US" b="0" i="0" dirty="0">
                <a:solidFill>
                  <a:srgbClr val="D1DEE1"/>
                </a:solidFill>
                <a:effectLst/>
                <a:latin typeface="verdana" panose="020B0604030504040204" pitchFamily="34" charset="0"/>
              </a:rPr>
              <a:t>“…one of the most pervasive and fast-spreading stories to flood the church in recent years. The idea is that as you walked behind your rabbi, he would kick up dust and you would become caked in it and so following your rabbi closely came to symbolize your commitment and zeal.”</a:t>
            </a:r>
          </a:p>
          <a:p>
            <a:endParaRPr lang="en-US" dirty="0"/>
          </a:p>
          <a:p>
            <a:r>
              <a:rPr lang="en-US" dirty="0"/>
              <a:t>If we are his disciples, I think a good question to ask ourselves is how closely do we follow our rabbi? Are we close enough to experience the dust of our am I gathering on us? </a:t>
            </a:r>
          </a:p>
        </p:txBody>
      </p:sp>
      <p:sp>
        <p:nvSpPr>
          <p:cNvPr id="4" name="Slide Number Placeholder 3"/>
          <p:cNvSpPr>
            <a:spLocks noGrp="1"/>
          </p:cNvSpPr>
          <p:nvPr>
            <p:ph type="sldNum" sz="quarter" idx="5"/>
          </p:nvPr>
        </p:nvSpPr>
        <p:spPr/>
        <p:txBody>
          <a:bodyPr/>
          <a:lstStyle/>
          <a:p>
            <a:fld id="{7525A72E-5A64-2943-BC47-14D08F782D24}" type="slidenum">
              <a:rPr lang="en-US" smtClean="0"/>
              <a:t>22</a:t>
            </a:fld>
            <a:endParaRPr lang="en-US" dirty="0"/>
          </a:p>
        </p:txBody>
      </p:sp>
    </p:spTree>
    <p:extLst>
      <p:ext uri="{BB962C8B-B14F-4D97-AF65-F5344CB8AC3E}">
        <p14:creationId xmlns:p14="http://schemas.microsoft.com/office/powerpoint/2010/main" val="3892825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23859-A8B9-8676-4EDD-684B296AA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D8E62-3B2E-8FC2-06C8-36C98B9DD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B30B1-2286-1904-D107-E28CED0591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4E8675-8CAA-9E25-A593-0BD4994DDC50}"/>
              </a:ext>
            </a:extLst>
          </p:cNvPr>
          <p:cNvSpPr>
            <a:spLocks noGrp="1"/>
          </p:cNvSpPr>
          <p:nvPr>
            <p:ph type="sldNum" sz="quarter" idx="5"/>
          </p:nvPr>
        </p:nvSpPr>
        <p:spPr/>
        <p:txBody>
          <a:bodyPr/>
          <a:lstStyle/>
          <a:p>
            <a:fld id="{7525A72E-5A64-2943-BC47-14D08F782D24}" type="slidenum">
              <a:rPr lang="en-US" smtClean="0"/>
              <a:t>23</a:t>
            </a:fld>
            <a:endParaRPr lang="en-US" dirty="0"/>
          </a:p>
        </p:txBody>
      </p:sp>
    </p:spTree>
    <p:extLst>
      <p:ext uri="{BB962C8B-B14F-4D97-AF65-F5344CB8AC3E}">
        <p14:creationId xmlns:p14="http://schemas.microsoft.com/office/powerpoint/2010/main" val="2442177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a:spLocks noGrp="1" noRot="1" noChangeAspect="1"/>
          </p:cNvSpPr>
          <p:nvPr>
            <p:ph type="sldImg" idx="2"/>
          </p:nvPr>
        </p:nvSpPr>
        <p:spPr>
          <a:xfrm>
            <a:off x="374650" y="720725"/>
            <a:ext cx="6416675" cy="3609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36:notes"/>
          <p:cNvSpPr txBox="1">
            <a:spLocks noGrp="1"/>
          </p:cNvSpPr>
          <p:nvPr>
            <p:ph type="body" idx="1"/>
          </p:nvPr>
        </p:nvSpPr>
        <p:spPr>
          <a:xfrm>
            <a:off x="685800" y="4481532"/>
            <a:ext cx="5486400" cy="366670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6" name="Google Shape;406;p36:notes"/>
          <p:cNvSpPr txBox="1">
            <a:spLocks noGrp="1"/>
          </p:cNvSpPr>
          <p:nvPr>
            <p:ph type="sldNum" idx="12"/>
          </p:nvPr>
        </p:nvSpPr>
        <p:spPr>
          <a:xfrm>
            <a:off x="3884613" y="8845046"/>
            <a:ext cx="2971800" cy="46723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24</a:t>
            </a:fld>
            <a:endParaRPr dirty="0">
              <a:solidFill>
                <a:srgbClr val="000000"/>
              </a:solidFill>
            </a:endParaRPr>
          </a:p>
        </p:txBody>
      </p:sp>
    </p:spTree>
    <p:extLst>
      <p:ext uri="{BB962C8B-B14F-4D97-AF65-F5344CB8AC3E}">
        <p14:creationId xmlns:p14="http://schemas.microsoft.com/office/powerpoint/2010/main" val="275610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one is the festival of weeks or also called Pentecost. Because it was 50 days after the feast of first fruits. The feast of first fruits took place during the week long Passover celebration. The feast of first fruits and the feast of weeks both celebrated the harvest. 1 the barley harvest. One the wheat harvest.</a:t>
            </a:r>
          </a:p>
          <a:p>
            <a:endParaRPr lang="en-US" dirty="0"/>
          </a:p>
          <a:p>
            <a:r>
              <a:rPr lang="en-US" dirty="0"/>
              <a:t>The feast of weeks was meant to celebrate and thank God for all he has provided. This festival also became a time to celebrate the giving of the 10 commandments to the people of Israel. My understanding is it continues to be that to this day for the Jews.</a:t>
            </a:r>
          </a:p>
          <a:p>
            <a:endParaRPr lang="en-US" dirty="0"/>
          </a:p>
          <a:p>
            <a:endParaRPr lang="en-US" dirty="0"/>
          </a:p>
        </p:txBody>
      </p:sp>
      <p:sp>
        <p:nvSpPr>
          <p:cNvPr id="4" name="Slide Number Placeholder 3"/>
          <p:cNvSpPr>
            <a:spLocks noGrp="1"/>
          </p:cNvSpPr>
          <p:nvPr>
            <p:ph type="sldNum" sz="quarter" idx="5"/>
          </p:nvPr>
        </p:nvSpPr>
        <p:spPr/>
        <p:txBody>
          <a:bodyPr/>
          <a:lstStyle/>
          <a:p>
            <a:fld id="{7525A72E-5A64-2943-BC47-14D08F782D24}" type="slidenum">
              <a:rPr lang="en-US" smtClean="0"/>
              <a:t>3</a:t>
            </a:fld>
            <a:endParaRPr lang="en-US" dirty="0"/>
          </a:p>
        </p:txBody>
      </p:sp>
    </p:spTree>
    <p:extLst>
      <p:ext uri="{BB962C8B-B14F-4D97-AF65-F5344CB8AC3E}">
        <p14:creationId xmlns:p14="http://schemas.microsoft.com/office/powerpoint/2010/main" val="103558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Jewish historian Josephus, the feast or festival of booths also known as the festival of tents or tabernacles what was the most popular of the festivals.</a:t>
            </a:r>
          </a:p>
          <a:p>
            <a:endParaRPr lang="en-US" dirty="0"/>
          </a:p>
          <a:p>
            <a:r>
              <a:rPr lang="en-US" dirty="0"/>
              <a:t>It lasted 7 days in October. </a:t>
            </a:r>
          </a:p>
          <a:p>
            <a:r>
              <a:rPr lang="en-US" dirty="0"/>
              <a:t>People came from all over the land</a:t>
            </a:r>
          </a:p>
          <a:p>
            <a:r>
              <a:rPr lang="en-US" dirty="0"/>
              <a:t>they made tense of sticks and branches they dwelled in for one week </a:t>
            </a:r>
          </a:p>
          <a:p>
            <a:r>
              <a:rPr lang="en-US" dirty="0"/>
              <a:t>there were celebrations and parties throughout the week</a:t>
            </a:r>
          </a:p>
          <a:p>
            <a:r>
              <a:rPr lang="en-US" dirty="0"/>
              <a:t>There were various rights that were conducted- People gathered around the temple and worshipped, offered sacrifice corporately, and celebrated</a:t>
            </a:r>
          </a:p>
          <a:p>
            <a:endParaRPr lang="en-US" dirty="0"/>
          </a:p>
          <a:p>
            <a:endParaRPr lang="en-US" dirty="0"/>
          </a:p>
          <a:p>
            <a:r>
              <a:rPr lang="en-US" dirty="0"/>
              <a:t>At this festival the people celebrated God's provision and protection during the 40 years of wandering in the desert wilderness, celebrating that he will be their God and they will be his people and that God dwelled with them throughout the wilderness … so they make tents and dwell in them</a:t>
            </a:r>
          </a:p>
          <a:p>
            <a:endParaRPr lang="en-US" dirty="0"/>
          </a:p>
          <a:p>
            <a:endParaRPr lang="en-US" dirty="0"/>
          </a:p>
        </p:txBody>
      </p:sp>
      <p:sp>
        <p:nvSpPr>
          <p:cNvPr id="4" name="Slide Number Placeholder 3"/>
          <p:cNvSpPr>
            <a:spLocks noGrp="1"/>
          </p:cNvSpPr>
          <p:nvPr>
            <p:ph type="sldNum" sz="quarter" idx="5"/>
          </p:nvPr>
        </p:nvSpPr>
        <p:spPr/>
        <p:txBody>
          <a:bodyPr/>
          <a:lstStyle/>
          <a:p>
            <a:fld id="{7525A72E-5A64-2943-BC47-14D08F782D24}" type="slidenum">
              <a:rPr lang="en-US" smtClean="0"/>
              <a:t>4</a:t>
            </a:fld>
            <a:endParaRPr lang="en-US" dirty="0"/>
          </a:p>
        </p:txBody>
      </p:sp>
    </p:spTree>
    <p:extLst>
      <p:ext uri="{BB962C8B-B14F-4D97-AF65-F5344CB8AC3E}">
        <p14:creationId xmlns:p14="http://schemas.microsoft.com/office/powerpoint/2010/main" val="112971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ceremonies or rights they conducted includes lighting of a Candelabra in the inner court of the temple to remind the people of the pillar of fire that guided their ancestors by night through the desert</a:t>
            </a:r>
          </a:p>
          <a:p>
            <a:endParaRPr lang="en-US" dirty="0"/>
          </a:p>
          <a:p>
            <a:r>
              <a:rPr lang="en-US" dirty="0"/>
              <a:t>This gives more meaning and a backdrop to the words Jesus uses in scripture about light…</a:t>
            </a:r>
          </a:p>
          <a:p>
            <a:r>
              <a:rPr lang="en-US" dirty="0"/>
              <a:t>John 8:12 – I am the light of the world…. </a:t>
            </a:r>
          </a:p>
          <a:p>
            <a:endParaRPr lang="en-US" dirty="0"/>
          </a:p>
          <a:p>
            <a:r>
              <a:rPr lang="en-US" dirty="0"/>
              <a:t>Every Jew would be reminded of light guiding their ancestors through the wilderness every year… then Jesus comes along and says I am that light! How cool is that? Afternoon</a:t>
            </a:r>
          </a:p>
        </p:txBody>
      </p:sp>
      <p:sp>
        <p:nvSpPr>
          <p:cNvPr id="4" name="Slide Number Placeholder 3"/>
          <p:cNvSpPr>
            <a:spLocks noGrp="1"/>
          </p:cNvSpPr>
          <p:nvPr>
            <p:ph type="sldNum" sz="quarter" idx="5"/>
          </p:nvPr>
        </p:nvSpPr>
        <p:spPr/>
        <p:txBody>
          <a:bodyPr/>
          <a:lstStyle/>
          <a:p>
            <a:fld id="{7525A72E-5A64-2943-BC47-14D08F782D24}" type="slidenum">
              <a:rPr lang="en-US" smtClean="0"/>
              <a:t>5</a:t>
            </a:fld>
            <a:endParaRPr lang="en-US" dirty="0"/>
          </a:p>
        </p:txBody>
      </p:sp>
    </p:spTree>
    <p:extLst>
      <p:ext uri="{BB962C8B-B14F-4D97-AF65-F5344CB8AC3E}">
        <p14:creationId xmlns:p14="http://schemas.microsoft.com/office/powerpoint/2010/main" val="59954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EEC04-7F8E-7AD2-086A-FF9C67D2D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0E9D9-7321-53A9-E20E-600F13545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39F82-874B-33AA-D8E0-5F518DF0C374}"/>
              </a:ext>
            </a:extLst>
          </p:cNvPr>
          <p:cNvSpPr>
            <a:spLocks noGrp="1"/>
          </p:cNvSpPr>
          <p:nvPr>
            <p:ph type="body" idx="1"/>
          </p:nvPr>
        </p:nvSpPr>
        <p:spPr/>
        <p:txBody>
          <a:bodyPr/>
          <a:lstStyle/>
          <a:p>
            <a:r>
              <a:rPr lang="en-US" dirty="0"/>
              <a:t>The first thing we want to comment on here is “after this”…. Which simply means after walking on water, after feeding thousands of people, after showing miracle after miracle, Jesus went around Galilee. Avoiding </a:t>
            </a:r>
            <a:r>
              <a:rPr lang="en-US" dirty="0" err="1"/>
              <a:t>judea</a:t>
            </a:r>
            <a:r>
              <a:rPr lang="en-US" dirty="0"/>
              <a:t> because the Jewish leaders were looking for a way to kill him.</a:t>
            </a:r>
          </a:p>
          <a:p>
            <a:endParaRPr lang="en-US" dirty="0"/>
          </a:p>
          <a:p>
            <a:r>
              <a:rPr lang="en-US" dirty="0"/>
              <a:t>So remember this is 6 months before Jesus is crucified. He has walked around the area for 2 1/2 years in a public ministry doing miracle after miracle and teaching to many. So by now he has become more irritating to the religious leaders and threatened them. Threatened them by challenging their authority and really scolding them for wrong ways of thinking and misinterpreting scripture and living as hypocrites.</a:t>
            </a:r>
          </a:p>
          <a:p>
            <a:endParaRPr lang="en-US" dirty="0"/>
          </a:p>
          <a:p>
            <a:r>
              <a:rPr lang="en-US" dirty="0"/>
              <a:t>My time has not come yet. This isn't the only time Jesus says this, even in the book of John. Chapter 2 verse 4, 7 verse 30, 8 verse 20, and in this passage both 7 verse 6 and 8 … This Harkins back also to Jesus telling his mother at the wedding at Cana “my hour has not come yet”</a:t>
            </a:r>
          </a:p>
          <a:p>
            <a:endParaRPr lang="en-US" dirty="0"/>
          </a:p>
          <a:p>
            <a:r>
              <a:rPr lang="en-US" b="1" dirty="0"/>
              <a:t>God’s Timing: </a:t>
            </a:r>
          </a:p>
          <a:p>
            <a:r>
              <a:rPr lang="en-US" dirty="0"/>
              <a:t>Remember in about 6 months from this time Jesus will be crucified</a:t>
            </a:r>
          </a:p>
          <a:p>
            <a:r>
              <a:rPr lang="en-US" dirty="0"/>
              <a:t>timing for Jesus means he will lay down his life at the exact moment he is supposed to</a:t>
            </a:r>
          </a:p>
          <a:p>
            <a:r>
              <a:rPr lang="en-US" dirty="0"/>
              <a:t>no biker gang is going to kill him before then</a:t>
            </a:r>
          </a:p>
          <a:p>
            <a:r>
              <a:rPr lang="en-US" dirty="0"/>
              <a:t>if Jesus went openly with his family to the festival leaders would arrest him or kill him and he knew this</a:t>
            </a:r>
          </a:p>
          <a:p>
            <a:endParaRPr lang="en-US" dirty="0"/>
          </a:p>
        </p:txBody>
      </p:sp>
      <p:sp>
        <p:nvSpPr>
          <p:cNvPr id="4" name="Slide Number Placeholder 3">
            <a:extLst>
              <a:ext uri="{FF2B5EF4-FFF2-40B4-BE49-F238E27FC236}">
                <a16:creationId xmlns:a16="http://schemas.microsoft.com/office/drawing/2014/main" id="{CFD3A431-BF23-4022-14E9-EF88F816EC42}"/>
              </a:ext>
            </a:extLst>
          </p:cNvPr>
          <p:cNvSpPr>
            <a:spLocks noGrp="1"/>
          </p:cNvSpPr>
          <p:nvPr>
            <p:ph type="sldNum" sz="quarter" idx="5"/>
          </p:nvPr>
        </p:nvSpPr>
        <p:spPr/>
        <p:txBody>
          <a:bodyPr/>
          <a:lstStyle/>
          <a:p>
            <a:fld id="{7525A72E-5A64-2943-BC47-14D08F782D24}" type="slidenum">
              <a:rPr lang="en-US" smtClean="0"/>
              <a:t>6</a:t>
            </a:fld>
            <a:endParaRPr lang="en-US" dirty="0"/>
          </a:p>
        </p:txBody>
      </p:sp>
    </p:spTree>
    <p:extLst>
      <p:ext uri="{BB962C8B-B14F-4D97-AF65-F5344CB8AC3E}">
        <p14:creationId xmlns:p14="http://schemas.microsoft.com/office/powerpoint/2010/main" val="1436507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25A72E-5A64-2943-BC47-14D08F782D24}" type="slidenum">
              <a:rPr lang="en-US" smtClean="0"/>
              <a:t>7</a:t>
            </a:fld>
            <a:endParaRPr lang="en-US" dirty="0"/>
          </a:p>
        </p:txBody>
      </p:sp>
    </p:spTree>
    <p:extLst>
      <p:ext uri="{BB962C8B-B14F-4D97-AF65-F5344CB8AC3E}">
        <p14:creationId xmlns:p14="http://schemas.microsoft.com/office/powerpoint/2010/main" val="18741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experienced a time when God didn't do something you one or two but later could see God's timing? Different than yours? Wondering</a:t>
            </a:r>
          </a:p>
        </p:txBody>
      </p:sp>
      <p:sp>
        <p:nvSpPr>
          <p:cNvPr id="4" name="Slide Number Placeholder 3"/>
          <p:cNvSpPr>
            <a:spLocks noGrp="1"/>
          </p:cNvSpPr>
          <p:nvPr>
            <p:ph type="sldNum" sz="quarter" idx="5"/>
          </p:nvPr>
        </p:nvSpPr>
        <p:spPr/>
        <p:txBody>
          <a:bodyPr/>
          <a:lstStyle/>
          <a:p>
            <a:fld id="{7525A72E-5A64-2943-BC47-14D08F782D24}" type="slidenum">
              <a:rPr lang="en-US" smtClean="0"/>
              <a:t>8</a:t>
            </a:fld>
            <a:endParaRPr lang="en-US" dirty="0"/>
          </a:p>
        </p:txBody>
      </p:sp>
    </p:spTree>
    <p:extLst>
      <p:ext uri="{BB962C8B-B14F-4D97-AF65-F5344CB8AC3E}">
        <p14:creationId xmlns:p14="http://schemas.microsoft.com/office/powerpoint/2010/main" val="353232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124CF-90F5-C478-67AD-9A6CA3741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82184-3B0A-85E7-02A1-265E9EF8C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CF7BB-E919-3D2C-7107-ECA4DD6B6008}"/>
              </a:ext>
            </a:extLst>
          </p:cNvPr>
          <p:cNvSpPr>
            <a:spLocks noGrp="1"/>
          </p:cNvSpPr>
          <p:nvPr>
            <p:ph type="body" idx="1"/>
          </p:nvPr>
        </p:nvSpPr>
        <p:spPr/>
        <p:txBody>
          <a:bodyPr/>
          <a:lstStyle/>
          <a:p>
            <a:r>
              <a:rPr lang="en-US" dirty="0"/>
              <a:t>Did Jesus lie to his brothers?</a:t>
            </a:r>
          </a:p>
          <a:p>
            <a:endParaRPr lang="en-US" dirty="0"/>
          </a:p>
          <a:p>
            <a:r>
              <a:rPr lang="en-US" dirty="0"/>
              <a:t>Information this is a passage of scripture that many skeptics use to disprove the truth of who Jesus is and disprove the integrity or inherency of scripture.</a:t>
            </a:r>
          </a:p>
          <a:p>
            <a:endParaRPr lang="en-US" dirty="0"/>
          </a:p>
          <a:p>
            <a:r>
              <a:rPr lang="en-US" dirty="0"/>
              <a:t>But the reality is, some old manuscripts say I am not yet going to the festival, including the word yet.</a:t>
            </a:r>
          </a:p>
          <a:p>
            <a:r>
              <a:rPr lang="en-US" dirty="0"/>
              <a:t>We also see in the context of the passage that Jesus says my time has not yet fully come in the second part</a:t>
            </a:r>
          </a:p>
          <a:p>
            <a:r>
              <a:rPr lang="en-US" dirty="0"/>
              <a:t>We also assume his own brothers would have called him out as a liar and a hypocrite just like Jesus was calling the Pharisees. But they did not. So they did not believe he lied</a:t>
            </a:r>
          </a:p>
          <a:p>
            <a:r>
              <a:rPr lang="en-US" dirty="0"/>
              <a:t>In the context of the gospel of John, lying is condemned throughout. So it is unlikely that John the writer would have written about Jesus as a liar.</a:t>
            </a:r>
          </a:p>
          <a:p>
            <a:r>
              <a:rPr lang="en-US" dirty="0"/>
              <a:t>So I don't think that this is proof that Jesus is a hypocrite and lied. I think there's a reasonable explanation in the context of the passage, chapter, and book of John to say otherwise.</a:t>
            </a:r>
          </a:p>
          <a:p>
            <a:endParaRPr lang="en-US" dirty="0"/>
          </a:p>
          <a:p>
            <a:endParaRPr lang="en-US" dirty="0"/>
          </a:p>
        </p:txBody>
      </p:sp>
      <p:sp>
        <p:nvSpPr>
          <p:cNvPr id="4" name="Slide Number Placeholder 3">
            <a:extLst>
              <a:ext uri="{FF2B5EF4-FFF2-40B4-BE49-F238E27FC236}">
                <a16:creationId xmlns:a16="http://schemas.microsoft.com/office/drawing/2014/main" id="{B5BFE63E-76F4-C7E0-3945-765DEE17C397}"/>
              </a:ext>
            </a:extLst>
          </p:cNvPr>
          <p:cNvSpPr>
            <a:spLocks noGrp="1"/>
          </p:cNvSpPr>
          <p:nvPr>
            <p:ph type="sldNum" sz="quarter" idx="5"/>
          </p:nvPr>
        </p:nvSpPr>
        <p:spPr/>
        <p:txBody>
          <a:bodyPr/>
          <a:lstStyle/>
          <a:p>
            <a:fld id="{7525A72E-5A64-2943-BC47-14D08F782D24}" type="slidenum">
              <a:rPr lang="en-US" smtClean="0"/>
              <a:t>9</a:t>
            </a:fld>
            <a:endParaRPr lang="en-US" dirty="0"/>
          </a:p>
        </p:txBody>
      </p:sp>
    </p:spTree>
    <p:extLst>
      <p:ext uri="{BB962C8B-B14F-4D97-AF65-F5344CB8AC3E}">
        <p14:creationId xmlns:p14="http://schemas.microsoft.com/office/powerpoint/2010/main" val="362552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3403-187E-89F5-A0C2-49B2A318A6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F5B220-216A-2812-8028-85903AAAC4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0AC469-2A15-6324-BAEA-01A40CE70117}"/>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5" name="Footer Placeholder 4">
            <a:extLst>
              <a:ext uri="{FF2B5EF4-FFF2-40B4-BE49-F238E27FC236}">
                <a16:creationId xmlns:a16="http://schemas.microsoft.com/office/drawing/2014/main" id="{6259AC4C-DC68-C929-9233-4F42A9C246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CBD185-52BF-737A-D689-9D8A80EB6543}"/>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406499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B06B-2C07-9200-447C-EBEFDC7C69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D33548-2C79-C11A-AC2D-60B0C7752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4DBE5-724C-7767-8379-57E42D1979A2}"/>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5" name="Footer Placeholder 4">
            <a:extLst>
              <a:ext uri="{FF2B5EF4-FFF2-40B4-BE49-F238E27FC236}">
                <a16:creationId xmlns:a16="http://schemas.microsoft.com/office/drawing/2014/main" id="{AE5A7A8E-5749-14A9-E04A-E8001AF217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A19AD3-7422-2295-21A5-4A196F181CCD}"/>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100006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C8CA63-60A2-4A29-1BE6-8F1FFB2794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C08B53-DA1E-3645-AE1B-8BD2A3DB22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00CD6-FEA1-DA56-207D-86A2D038F239}"/>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5" name="Footer Placeholder 4">
            <a:extLst>
              <a:ext uri="{FF2B5EF4-FFF2-40B4-BE49-F238E27FC236}">
                <a16:creationId xmlns:a16="http://schemas.microsoft.com/office/drawing/2014/main" id="{F2C7D531-45E5-FB71-E6F2-84B7F8EB6A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6881BE-91B0-FC68-CC9D-2D0635DE48D1}"/>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2461962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C363CD9D-9A70-4FF2-BE9A-C426F014589A}" type="slidenum">
              <a:rPr lang="en-US" smtClean="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2172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3CD9D-9A70-4FF2-BE9A-C426F014589A}" type="slidenum">
              <a:rPr lang="en-US" smtClean="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9191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3CD9D-9A70-4FF2-BE9A-C426F014589A}" type="slidenum">
              <a:rPr lang="en-US" smtClean="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47858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63CD9D-9A70-4FF2-BE9A-C426F014589A}" type="slidenum">
              <a:rPr lang="en-US" smtClean="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409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63CD9D-9A70-4FF2-BE9A-C426F014589A}" type="slidenum">
              <a:rPr lang="en-US" smtClean="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15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63CD9D-9A70-4FF2-BE9A-C426F014589A}" type="slidenum">
              <a:rPr lang="en-US" smtClean="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4986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63CD9D-9A70-4FF2-BE9A-C426F014589A}" type="slidenum">
              <a:rPr lang="en-US" smtClean="0"/>
              <a:t>‹#›</a:t>
            </a:fld>
            <a:endParaRPr lang="en-US" dirty="0"/>
          </a:p>
        </p:txBody>
      </p:sp>
    </p:spTree>
    <p:extLst>
      <p:ext uri="{BB962C8B-B14F-4D97-AF65-F5344CB8AC3E}">
        <p14:creationId xmlns:p14="http://schemas.microsoft.com/office/powerpoint/2010/main" val="364676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63CD9D-9A70-4FF2-BE9A-C426F014589A}" type="slidenum">
              <a:rPr lang="en-US" smtClean="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6321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EF72E-D1B7-F366-4D76-80B562878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82B3EF-8255-5601-DDC1-3A2701059C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2E0FB-DA9C-697B-8F27-C76580A4A46F}"/>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5" name="Footer Placeholder 4">
            <a:extLst>
              <a:ext uri="{FF2B5EF4-FFF2-40B4-BE49-F238E27FC236}">
                <a16:creationId xmlns:a16="http://schemas.microsoft.com/office/drawing/2014/main" id="{1A94562A-8B5C-6CF6-3B47-90E1B391C7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4DF137-9E83-2E71-027C-9C83B83C75A6}"/>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4069793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E9E8C2BE-81D4-42F0-95AE-CF8F3C022E92}" type="datetimeFigureOut">
              <a:rPr lang="en-US" smtClean="0"/>
              <a:t>1/26/2025</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C363CD9D-9A70-4FF2-BE9A-C426F014589A}" type="slidenum">
              <a:rPr lang="en-US" smtClean="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1196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3CD9D-9A70-4FF2-BE9A-C426F014589A}" type="slidenum">
              <a:rPr lang="en-US" smtClean="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1821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E8C2BE-81D4-42F0-95AE-CF8F3C022E92}" type="datetimeFigureOut">
              <a:rPr lang="en-US" smtClean="0"/>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63CD9D-9A70-4FF2-BE9A-C426F014589A}" type="slidenum">
              <a:rPr lang="en-US" smtClean="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275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B29A-2DC4-9504-50FA-2D513C0541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D62AF5-4612-BF39-F80D-68A3E9929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5FED45-DE98-58CE-8D50-BD873650F4AB}"/>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5" name="Footer Placeholder 4">
            <a:extLst>
              <a:ext uri="{FF2B5EF4-FFF2-40B4-BE49-F238E27FC236}">
                <a16:creationId xmlns:a16="http://schemas.microsoft.com/office/drawing/2014/main" id="{500F0002-8A88-FDCD-18D8-270BD99B8B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4BB4AE-66BD-BDC6-5571-CDC87305ECC1}"/>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190787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08BF2-AC18-8FC2-740E-4D1F70E6BE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0FE4F7-8CBE-FC8E-A6A8-49948A0FBD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FD1787-D38D-3359-52CF-D7029BD7A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1FCD59-B113-A6DC-4638-3EC70B225BF4}"/>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6" name="Footer Placeholder 5">
            <a:extLst>
              <a:ext uri="{FF2B5EF4-FFF2-40B4-BE49-F238E27FC236}">
                <a16:creationId xmlns:a16="http://schemas.microsoft.com/office/drawing/2014/main" id="{3A92D9C9-7B9A-1F36-E3D3-EA39ABD28B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BCF6A7-4627-33AA-98E7-396771703E9F}"/>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200513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7DC22-62D9-756A-1785-CE5AE9144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B7B7D-69B8-E342-9213-3E5EEA979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534C0B-6FE9-77AF-FC72-EAB4093CFB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8A9BFF-7132-AF04-9B2F-CB366928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C79E3E-638E-584D-2A80-84C9DF4C16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17212E-A7EB-4D12-78E0-5F7932ADD392}"/>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8" name="Footer Placeholder 7">
            <a:extLst>
              <a:ext uri="{FF2B5EF4-FFF2-40B4-BE49-F238E27FC236}">
                <a16:creationId xmlns:a16="http://schemas.microsoft.com/office/drawing/2014/main" id="{E5A1791A-2CF9-74C5-A95B-BF0A44FA490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3DDCE27-0BFA-E08B-CC4D-E6FCD802965B}"/>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217139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BF50-E1C2-74C8-18DE-7627F4665B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CD1DC0-BC75-1118-5B20-56B37F9F9430}"/>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4" name="Footer Placeholder 3">
            <a:extLst>
              <a:ext uri="{FF2B5EF4-FFF2-40B4-BE49-F238E27FC236}">
                <a16:creationId xmlns:a16="http://schemas.microsoft.com/office/drawing/2014/main" id="{D7902F7E-E29A-8C3D-D83F-994C92A4718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2A30CAD-0435-D8CD-F209-B0FF1D590CD2}"/>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2592871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F3EE4-B935-437A-0A49-738A4E6A7324}"/>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3" name="Footer Placeholder 2">
            <a:extLst>
              <a:ext uri="{FF2B5EF4-FFF2-40B4-BE49-F238E27FC236}">
                <a16:creationId xmlns:a16="http://schemas.microsoft.com/office/drawing/2014/main" id="{F8BC799C-1134-CB99-FD20-CA3D3F84FBE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191DBE7-4005-A9CA-7EC1-643086F0575A}"/>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244763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297E4-38F2-4DAF-5D7C-745E6ACF5A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C254D9-2CF4-8D93-59F3-24325DC54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ACC36C-9945-FDBD-79CB-123ADE9AF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80AE33-1297-A60D-E849-5D74711133D4}"/>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6" name="Footer Placeholder 5">
            <a:extLst>
              <a:ext uri="{FF2B5EF4-FFF2-40B4-BE49-F238E27FC236}">
                <a16:creationId xmlns:a16="http://schemas.microsoft.com/office/drawing/2014/main" id="{B54BBAF4-86A2-592E-59C8-DF5FFE5EAE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FFDFAA-BAC4-0F0D-D621-6DC139D70EB9}"/>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360185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CCE1-7A8D-E53C-61A1-6FA9084DE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778CCD-4426-8261-BB80-D16E60B539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117F33-7FB9-E0B1-E3CB-7CAA2D2F6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2D625A-5B74-1161-2CB2-6BE2AB3F281E}"/>
              </a:ext>
            </a:extLst>
          </p:cNvPr>
          <p:cNvSpPr>
            <a:spLocks noGrp="1"/>
          </p:cNvSpPr>
          <p:nvPr>
            <p:ph type="dt" sz="half" idx="10"/>
          </p:nvPr>
        </p:nvSpPr>
        <p:spPr/>
        <p:txBody>
          <a:bodyPr/>
          <a:lstStyle/>
          <a:p>
            <a:fld id="{B3EADC46-BDB7-424D-800F-E229C2E743AD}" type="datetimeFigureOut">
              <a:rPr lang="en-US" smtClean="0"/>
              <a:t>1/26/2025</a:t>
            </a:fld>
            <a:endParaRPr lang="en-US" dirty="0"/>
          </a:p>
        </p:txBody>
      </p:sp>
      <p:sp>
        <p:nvSpPr>
          <p:cNvPr id="6" name="Footer Placeholder 5">
            <a:extLst>
              <a:ext uri="{FF2B5EF4-FFF2-40B4-BE49-F238E27FC236}">
                <a16:creationId xmlns:a16="http://schemas.microsoft.com/office/drawing/2014/main" id="{B3AB282A-5F26-6F3C-1F99-877965BDBA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735165-DB01-9B42-FE00-13DE37F0AF33}"/>
              </a:ext>
            </a:extLst>
          </p:cNvPr>
          <p:cNvSpPr>
            <a:spLocks noGrp="1"/>
          </p:cNvSpPr>
          <p:nvPr>
            <p:ph type="sldNum" sz="quarter" idx="12"/>
          </p:nvPr>
        </p:nvSpPr>
        <p:spPr/>
        <p:txBody>
          <a:bodyPr/>
          <a:lstStyle/>
          <a:p>
            <a:fld id="{92B3C065-41E8-7142-A44F-3CB012FC1522}" type="slidenum">
              <a:rPr lang="en-US" smtClean="0"/>
              <a:t>‹#›</a:t>
            </a:fld>
            <a:endParaRPr lang="en-US" dirty="0"/>
          </a:p>
        </p:txBody>
      </p:sp>
    </p:spTree>
    <p:extLst>
      <p:ext uri="{BB962C8B-B14F-4D97-AF65-F5344CB8AC3E}">
        <p14:creationId xmlns:p14="http://schemas.microsoft.com/office/powerpoint/2010/main" val="3054082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EFDC0-85B1-5EEB-2239-EBE39D24F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E2CFB2-9729-85EC-7175-D2E0ADE8D3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FC7CD-2998-F947-A152-62B3E9265F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ADC46-BDB7-424D-800F-E229C2E743AD}" type="datetimeFigureOut">
              <a:rPr lang="en-US" smtClean="0"/>
              <a:t>1/26/2025</a:t>
            </a:fld>
            <a:endParaRPr lang="en-US" dirty="0"/>
          </a:p>
        </p:txBody>
      </p:sp>
      <p:sp>
        <p:nvSpPr>
          <p:cNvPr id="5" name="Footer Placeholder 4">
            <a:extLst>
              <a:ext uri="{FF2B5EF4-FFF2-40B4-BE49-F238E27FC236}">
                <a16:creationId xmlns:a16="http://schemas.microsoft.com/office/drawing/2014/main" id="{2999600A-1902-DB7A-DD37-3D04831D38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921FEB8-A2C5-34A3-144D-74005A0C9D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3C065-41E8-7142-A44F-3CB012FC1522}" type="slidenum">
              <a:rPr lang="en-US" smtClean="0"/>
              <a:t>‹#›</a:t>
            </a:fld>
            <a:endParaRPr lang="en-US" dirty="0"/>
          </a:p>
        </p:txBody>
      </p:sp>
    </p:spTree>
    <p:extLst>
      <p:ext uri="{BB962C8B-B14F-4D97-AF65-F5344CB8AC3E}">
        <p14:creationId xmlns:p14="http://schemas.microsoft.com/office/powerpoint/2010/main" val="4172845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3EADC46-BDB7-424D-800F-E229C2E743AD}" type="datetimeFigureOut">
              <a:rPr lang="en-US" smtClean="0"/>
              <a:t>1/26/2025</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2B3C065-41E8-7142-A44F-3CB012FC1522}" type="slidenum">
              <a:rPr lang="en-US" smtClean="0"/>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2676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hyperlink" Target="https://www.biblegateway.com/passage/?search=John%207&amp;version=NIV#fen-NIV-26367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hyperlink" Target="https://www.biblegateway.com/passage/?search=John%207%3A1-8&amp;version=NIV#fen-NIV-26337b" TargetMode="External"/><Relationship Id="rId4" Type="http://schemas.openxmlformats.org/officeDocument/2006/relationships/hyperlink" Target="https://www.biblegateway.com/passage/?search=John%207%3A1-8&amp;version=NIV#fen-NIV-26330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ohn Sermon Series by Megan Nixon on Dribbble">
            <a:extLst>
              <a:ext uri="{FF2B5EF4-FFF2-40B4-BE49-F238E27FC236}">
                <a16:creationId xmlns:a16="http://schemas.microsoft.com/office/drawing/2014/main" id="{19602CF1-A10D-4BCB-B477-2F485B609CC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p:spPr>
      </p:pic>
      <p:sp>
        <p:nvSpPr>
          <p:cNvPr id="2" name="TextBox 1">
            <a:extLst>
              <a:ext uri="{FF2B5EF4-FFF2-40B4-BE49-F238E27FC236}">
                <a16:creationId xmlns:a16="http://schemas.microsoft.com/office/drawing/2014/main" id="{6BB1819A-F496-C907-2162-D170B8A847AF}"/>
              </a:ext>
            </a:extLst>
          </p:cNvPr>
          <p:cNvSpPr txBox="1"/>
          <p:nvPr/>
        </p:nvSpPr>
        <p:spPr>
          <a:xfrm>
            <a:off x="7743217" y="5836595"/>
            <a:ext cx="3511686" cy="523220"/>
          </a:xfrm>
          <a:prstGeom prst="rect">
            <a:avLst/>
          </a:prstGeom>
          <a:noFill/>
        </p:spPr>
        <p:txBody>
          <a:bodyPr wrap="square" rtlCol="0">
            <a:spAutoFit/>
          </a:bodyPr>
          <a:lstStyle/>
          <a:p>
            <a:r>
              <a:rPr lang="en-US" sz="2800" b="1" dirty="0"/>
              <a:t>BradleyOlson.net</a:t>
            </a:r>
          </a:p>
        </p:txBody>
      </p:sp>
    </p:spTree>
    <p:extLst>
      <p:ext uri="{BB962C8B-B14F-4D97-AF65-F5344CB8AC3E}">
        <p14:creationId xmlns:p14="http://schemas.microsoft.com/office/powerpoint/2010/main" val="279378917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73C7E7B3-1F2C-3AF5-C161-7B358C664911}"/>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DB56CED6-ACD4-43B1-BE53-1B579E8C6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3" name="Picture 62">
            <a:extLst>
              <a:ext uri="{FF2B5EF4-FFF2-40B4-BE49-F238E27FC236}">
                <a16:creationId xmlns:a16="http://schemas.microsoft.com/office/drawing/2014/main" id="{5B451061-F85B-40DB-92DA-1FD61C70C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64" name="Straight Connector 63">
            <a:extLst>
              <a:ext uri="{FF2B5EF4-FFF2-40B4-BE49-F238E27FC236}">
                <a16:creationId xmlns:a16="http://schemas.microsoft.com/office/drawing/2014/main" id="{D1F836F1-51D4-4090-8E0D-97877F036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DE33292-50BA-4AED-A315-7A6ADB4B10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66" name="Rectangle 65">
            <a:extLst>
              <a:ext uri="{FF2B5EF4-FFF2-40B4-BE49-F238E27FC236}">
                <a16:creationId xmlns:a16="http://schemas.microsoft.com/office/drawing/2014/main" id="{FE93A4E5-9844-4C94-BE97-92EDCA2EB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52113E9-B822-4FC0-9815-D9FD422C4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607A953-42B5-A6DE-D7DA-68158DC83F4A}"/>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b="1" dirty="0"/>
              <a:t>Rabbi R.A</a:t>
            </a:r>
            <a:br>
              <a:rPr lang="en-US" sz="3600" b="1" dirty="0"/>
            </a:br>
            <a:r>
              <a:rPr lang="en-US" sz="3600" b="1" dirty="0"/>
              <a:t>&amp;</a:t>
            </a:r>
            <a:br>
              <a:rPr lang="en-US" sz="3600" b="1" dirty="0"/>
            </a:br>
            <a:r>
              <a:rPr lang="en-US" sz="3600" b="1" dirty="0"/>
              <a:t>Rabbi Brad</a:t>
            </a:r>
          </a:p>
        </p:txBody>
      </p:sp>
      <p:cxnSp>
        <p:nvCxnSpPr>
          <p:cNvPr id="68" name="Straight Connector 67">
            <a:extLst>
              <a:ext uri="{FF2B5EF4-FFF2-40B4-BE49-F238E27FC236}">
                <a16:creationId xmlns:a16="http://schemas.microsoft.com/office/drawing/2014/main" id="{54CC25F9-2E48-48AB-8BC0-F5F264549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0988" y="807259"/>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grpSp>
        <p:nvGrpSpPr>
          <p:cNvPr id="69" name="Group 68">
            <a:extLst>
              <a:ext uri="{FF2B5EF4-FFF2-40B4-BE49-F238E27FC236}">
                <a16:creationId xmlns:a16="http://schemas.microsoft.com/office/drawing/2014/main" id="{28665850-0FEB-436B-AD92-E1873CA4C0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70" name="Rectangle 69">
              <a:extLst>
                <a:ext uri="{FF2B5EF4-FFF2-40B4-BE49-F238E27FC236}">
                  <a16:creationId xmlns:a16="http://schemas.microsoft.com/office/drawing/2014/main" id="{29497226-2365-4B3B-9781-1EA8B98DB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863181C-F135-428D-88EE-BDA1BF33E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FFBBF4E2-8D2F-43D2-865D-87F0B3ED0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871" y="977099"/>
            <a:ext cx="6621291"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99D8A37D-48CD-4FDB-00CD-E6E4D91BFDE7}"/>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4623912" y="1116345"/>
            <a:ext cx="6271843" cy="3866172"/>
          </a:xfrm>
          <a:prstGeom prst="rect">
            <a:avLst/>
          </a:prstGeom>
        </p:spPr>
      </p:pic>
      <p:pic>
        <p:nvPicPr>
          <p:cNvPr id="73" name="Picture 72">
            <a:extLst>
              <a:ext uri="{FF2B5EF4-FFF2-40B4-BE49-F238E27FC236}">
                <a16:creationId xmlns:a16="http://schemas.microsoft.com/office/drawing/2014/main" id="{8EF1841E-483F-48D2-BEE9-419DB846F0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61" name="Straight Connector 60">
            <a:extLst>
              <a:ext uri="{FF2B5EF4-FFF2-40B4-BE49-F238E27FC236}">
                <a16:creationId xmlns:a16="http://schemas.microsoft.com/office/drawing/2014/main" id="{D59C9410-83E0-4382-9205-407BA785C3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70706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D907084C-89C0-410F-7E5C-C68FB22FE1A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04154D-771F-B157-41CC-DCB5D39B5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4BEF0F0C-F22B-9A35-71D0-F380A1FDD5FE}"/>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129045"/>
            <a:ext cx="12191695" cy="6857990"/>
          </a:xfrm>
          <a:prstGeom prst="rect">
            <a:avLst/>
          </a:prstGeom>
          <a:noFill/>
        </p:spPr>
      </p:pic>
      <p:sp>
        <p:nvSpPr>
          <p:cNvPr id="12" name="Rectangle 11">
            <a:extLst>
              <a:ext uri="{FF2B5EF4-FFF2-40B4-BE49-F238E27FC236}">
                <a16:creationId xmlns:a16="http://schemas.microsoft.com/office/drawing/2014/main" id="{36714615-3464-7BA2-2495-54E9B0FEE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AEC3A5D4-4382-D979-270B-8A62E71CB5F1}"/>
              </a:ext>
            </a:extLst>
          </p:cNvPr>
          <p:cNvSpPr>
            <a:spLocks noGrp="1"/>
          </p:cNvSpPr>
          <p:nvPr>
            <p:ph type="ctrTitle"/>
          </p:nvPr>
        </p:nvSpPr>
        <p:spPr>
          <a:xfrm>
            <a:off x="2454260" y="716294"/>
            <a:ext cx="8835371" cy="4498257"/>
          </a:xfrm>
        </p:spPr>
        <p:txBody>
          <a:bodyPr>
            <a:normAutofit fontScale="90000"/>
          </a:bodyPr>
          <a:lstStyle/>
          <a:p>
            <a:pPr algn="l"/>
            <a:r>
              <a:rPr lang="en-US" sz="2800" b="1" i="0" baseline="30000" dirty="0">
                <a:solidFill>
                  <a:srgbClr val="000000"/>
                </a:solidFill>
                <a:effectLst/>
                <a:highlight>
                  <a:srgbClr val="FFFF00"/>
                </a:highlight>
                <a:latin typeface="system-ui"/>
              </a:rPr>
              <a:t>14 </a:t>
            </a:r>
            <a:r>
              <a:rPr lang="en-US" sz="2800" b="0" i="0" dirty="0">
                <a:solidFill>
                  <a:srgbClr val="000000"/>
                </a:solidFill>
                <a:effectLst/>
                <a:highlight>
                  <a:srgbClr val="FFFF00"/>
                </a:highlight>
                <a:latin typeface="system-ui"/>
              </a:rPr>
              <a:t>Not until halfway through the festival did Jesus go up to the temple courts and begin to teach. </a:t>
            </a:r>
            <a:r>
              <a:rPr lang="en-US" sz="2800" b="1" i="0" baseline="30000" dirty="0">
                <a:solidFill>
                  <a:srgbClr val="000000"/>
                </a:solidFill>
                <a:effectLst/>
                <a:highlight>
                  <a:srgbClr val="FFFF00"/>
                </a:highlight>
                <a:latin typeface="system-ui"/>
              </a:rPr>
              <a:t>15 </a:t>
            </a:r>
            <a:r>
              <a:rPr lang="en-US" sz="2800" b="0" i="0" dirty="0">
                <a:solidFill>
                  <a:srgbClr val="000000"/>
                </a:solidFill>
                <a:effectLst/>
                <a:highlight>
                  <a:srgbClr val="FFFF00"/>
                </a:highlight>
                <a:latin typeface="system-ui"/>
              </a:rPr>
              <a:t>The Jews there were amazed and asked, “How did this man get such learning without having been taught?”</a:t>
            </a:r>
            <a:br>
              <a:rPr lang="en-US" sz="2800" b="0" i="0" dirty="0">
                <a:solidFill>
                  <a:srgbClr val="000000"/>
                </a:solidFill>
                <a:effectLst/>
                <a:highlight>
                  <a:srgbClr val="FFFF00"/>
                </a:highlight>
                <a:latin typeface="system-ui"/>
              </a:rPr>
            </a:br>
            <a:r>
              <a:rPr lang="en-US" sz="2800" b="1" i="0" baseline="30000" dirty="0">
                <a:solidFill>
                  <a:srgbClr val="000000"/>
                </a:solidFill>
                <a:effectLst/>
                <a:highlight>
                  <a:srgbClr val="FFFF00"/>
                </a:highlight>
                <a:latin typeface="system-ui"/>
              </a:rPr>
              <a:t>16 </a:t>
            </a:r>
            <a:r>
              <a:rPr lang="en-US" sz="2800" b="0" i="0" dirty="0">
                <a:solidFill>
                  <a:srgbClr val="000000"/>
                </a:solidFill>
                <a:effectLst/>
                <a:highlight>
                  <a:srgbClr val="FFFF00"/>
                </a:highlight>
                <a:latin typeface="system-ui"/>
              </a:rPr>
              <a:t>Jesus answered, “My teaching is not my own. It comes from the one who sent me. </a:t>
            </a:r>
            <a:r>
              <a:rPr lang="en-US" sz="2800" b="1" i="0" baseline="30000" dirty="0">
                <a:solidFill>
                  <a:srgbClr val="000000"/>
                </a:solidFill>
                <a:effectLst/>
                <a:highlight>
                  <a:srgbClr val="FFFF00"/>
                </a:highlight>
                <a:latin typeface="system-ui"/>
              </a:rPr>
              <a:t>17 </a:t>
            </a:r>
            <a:r>
              <a:rPr lang="en-US" sz="2800" b="0" i="0" dirty="0">
                <a:solidFill>
                  <a:srgbClr val="000000"/>
                </a:solidFill>
                <a:effectLst/>
                <a:highlight>
                  <a:srgbClr val="FFFF00"/>
                </a:highlight>
                <a:latin typeface="system-ui"/>
              </a:rPr>
              <a:t>Anyone who chooses to do the will of God will find out whether my teaching comes from God or whether I speak on my own. </a:t>
            </a:r>
            <a:r>
              <a:rPr lang="en-US" sz="2800" b="1" i="0" baseline="30000" dirty="0">
                <a:solidFill>
                  <a:srgbClr val="000000"/>
                </a:solidFill>
                <a:effectLst/>
                <a:latin typeface="system-ui"/>
              </a:rPr>
              <a:t>18 </a:t>
            </a:r>
            <a:r>
              <a:rPr lang="en-US" sz="2800" b="0" i="0" dirty="0">
                <a:solidFill>
                  <a:srgbClr val="000000"/>
                </a:solidFill>
                <a:effectLst/>
                <a:latin typeface="system-ui"/>
              </a:rPr>
              <a:t>Whoever speaks on their own does so to gain personal glory, but he who seeks the glory of the one who sent him is a man of truth; there is nothing false about him. </a:t>
            </a:r>
            <a:r>
              <a:rPr lang="en-US" sz="2800" b="1" i="0" baseline="30000" dirty="0">
                <a:solidFill>
                  <a:srgbClr val="000000"/>
                </a:solidFill>
                <a:effectLst/>
                <a:latin typeface="system-ui"/>
              </a:rPr>
              <a:t>19 </a:t>
            </a:r>
            <a:r>
              <a:rPr lang="en-US" sz="2800" b="0" i="0" dirty="0">
                <a:solidFill>
                  <a:srgbClr val="000000"/>
                </a:solidFill>
                <a:effectLst/>
                <a:latin typeface="system-ui"/>
              </a:rPr>
              <a:t>Has not Moses given you the law? Yet not one of you keeps the law. Why are you trying to kill me?”</a:t>
            </a:r>
          </a:p>
        </p:txBody>
      </p:sp>
      <p:cxnSp>
        <p:nvCxnSpPr>
          <p:cNvPr id="14" name="Straight Connector 13">
            <a:extLst>
              <a:ext uri="{FF2B5EF4-FFF2-40B4-BE49-F238E27FC236}">
                <a16:creationId xmlns:a16="http://schemas.microsoft.com/office/drawing/2014/main" id="{8F5A8C89-D64A-F045-C68F-07C7386684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F0ACFB51-B5B4-8959-0E6E-9F5BC1F54A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08639BDF-575D-23C6-B87B-CD028F24FE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2ECB621-A957-FB36-B03F-8F1C9256F2E6}"/>
              </a:ext>
            </a:extLst>
          </p:cNvPr>
          <p:cNvSpPr/>
          <p:nvPr/>
        </p:nvSpPr>
        <p:spPr>
          <a:xfrm>
            <a:off x="182881" y="1299438"/>
            <a:ext cx="1926071" cy="144655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John</a:t>
            </a:r>
          </a:p>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7:14-19</a:t>
            </a:r>
          </a:p>
        </p:txBody>
      </p:sp>
    </p:spTree>
    <p:extLst>
      <p:ext uri="{BB962C8B-B14F-4D97-AF65-F5344CB8AC3E}">
        <p14:creationId xmlns:p14="http://schemas.microsoft.com/office/powerpoint/2010/main" val="52192473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EA721717-2B85-E70E-813D-17E97D99ABA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A36601-0F68-146E-6FF7-42E09E84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C45DA6A0-5834-3963-9D01-607BAC882E65}"/>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20584"/>
            <a:ext cx="12191695" cy="6857990"/>
          </a:xfrm>
          <a:prstGeom prst="rect">
            <a:avLst/>
          </a:prstGeom>
          <a:noFill/>
        </p:spPr>
      </p:pic>
      <p:sp>
        <p:nvSpPr>
          <p:cNvPr id="12" name="Rectangle 11">
            <a:extLst>
              <a:ext uri="{FF2B5EF4-FFF2-40B4-BE49-F238E27FC236}">
                <a16:creationId xmlns:a16="http://schemas.microsoft.com/office/drawing/2014/main" id="{05239A02-0FD4-DF7F-67EF-7B90C75D4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B7AE3946-5B25-7873-7012-CFCC6D0FBC9D}"/>
              </a:ext>
            </a:extLst>
          </p:cNvPr>
          <p:cNvSpPr>
            <a:spLocks noGrp="1"/>
          </p:cNvSpPr>
          <p:nvPr>
            <p:ph type="ctrTitle"/>
          </p:nvPr>
        </p:nvSpPr>
        <p:spPr>
          <a:xfrm>
            <a:off x="2454260" y="716294"/>
            <a:ext cx="8835371" cy="4498257"/>
          </a:xfrm>
        </p:spPr>
        <p:txBody>
          <a:bodyPr>
            <a:normAutofit/>
          </a:bodyPr>
          <a:lstStyle/>
          <a:p>
            <a:pPr algn="l"/>
            <a:r>
              <a:rPr lang="en-US" sz="2800" b="1" i="0" baseline="30000" dirty="0">
                <a:solidFill>
                  <a:srgbClr val="000000"/>
                </a:solidFill>
                <a:effectLst/>
                <a:latin typeface="system-ui"/>
              </a:rPr>
              <a:t>20 </a:t>
            </a:r>
            <a:r>
              <a:rPr lang="en-US" sz="2800" b="0" i="0" dirty="0">
                <a:solidFill>
                  <a:srgbClr val="000000"/>
                </a:solidFill>
                <a:effectLst/>
                <a:latin typeface="system-ui"/>
              </a:rPr>
              <a:t>“You are demon-possessed,” the crowd answered. “Who is trying to kill you?”</a:t>
            </a:r>
            <a:br>
              <a:rPr lang="en-US" sz="2800" b="0" i="0" dirty="0">
                <a:solidFill>
                  <a:srgbClr val="000000"/>
                </a:solidFill>
                <a:effectLst/>
                <a:latin typeface="system-ui"/>
              </a:rPr>
            </a:br>
            <a:r>
              <a:rPr lang="en-US" sz="2800" b="1" i="0" baseline="30000" dirty="0">
                <a:solidFill>
                  <a:srgbClr val="000000"/>
                </a:solidFill>
                <a:effectLst/>
                <a:highlight>
                  <a:srgbClr val="FFFF00"/>
                </a:highlight>
                <a:latin typeface="system-ui"/>
              </a:rPr>
              <a:t>21 </a:t>
            </a:r>
            <a:r>
              <a:rPr lang="en-US" sz="2800" b="0" i="0" dirty="0">
                <a:solidFill>
                  <a:srgbClr val="000000"/>
                </a:solidFill>
                <a:effectLst/>
                <a:highlight>
                  <a:srgbClr val="FFFF00"/>
                </a:highlight>
                <a:latin typeface="system-ui"/>
              </a:rPr>
              <a:t>Jesus said to them, “I did one miracle, and you are all amazed. </a:t>
            </a:r>
            <a:r>
              <a:rPr lang="en-US" sz="2800" b="1" i="0" baseline="30000" dirty="0">
                <a:solidFill>
                  <a:srgbClr val="000000"/>
                </a:solidFill>
                <a:effectLst/>
                <a:highlight>
                  <a:srgbClr val="FFFF00"/>
                </a:highlight>
                <a:latin typeface="system-ui"/>
              </a:rPr>
              <a:t>22 </a:t>
            </a:r>
            <a:r>
              <a:rPr lang="en-US" sz="2800" b="0" i="0" dirty="0">
                <a:solidFill>
                  <a:srgbClr val="000000"/>
                </a:solidFill>
                <a:effectLst/>
                <a:highlight>
                  <a:srgbClr val="FFFF00"/>
                </a:highlight>
                <a:latin typeface="system-ui"/>
              </a:rPr>
              <a:t>Yet, because Moses gave you circumcision (though actually it did not come from Moses, but from the patriarchs), you circumcise a boy on the Sabbath. </a:t>
            </a:r>
            <a:r>
              <a:rPr lang="en-US" sz="2800" b="1" i="0" baseline="30000" dirty="0">
                <a:solidFill>
                  <a:srgbClr val="000000"/>
                </a:solidFill>
                <a:effectLst/>
                <a:highlight>
                  <a:srgbClr val="FFFF00"/>
                </a:highlight>
                <a:latin typeface="system-ui"/>
              </a:rPr>
              <a:t>23 </a:t>
            </a:r>
            <a:r>
              <a:rPr lang="en-US" sz="2800" b="0" i="0" dirty="0">
                <a:solidFill>
                  <a:srgbClr val="000000"/>
                </a:solidFill>
                <a:effectLst/>
                <a:highlight>
                  <a:srgbClr val="FFFF00"/>
                </a:highlight>
                <a:latin typeface="system-ui"/>
              </a:rPr>
              <a:t>Now if a boy can be circumcised on the Sabbath so that the law of Moses may not be broken, why are you angry with me for healing a man’s whole body on the Sabbath? </a:t>
            </a:r>
            <a:r>
              <a:rPr lang="en-US" sz="2800" b="1" i="0" baseline="30000" dirty="0">
                <a:solidFill>
                  <a:srgbClr val="000000"/>
                </a:solidFill>
                <a:effectLst/>
                <a:latin typeface="system-ui"/>
              </a:rPr>
              <a:t>24 </a:t>
            </a:r>
            <a:r>
              <a:rPr lang="en-US" sz="2800" b="0" i="0" dirty="0">
                <a:solidFill>
                  <a:srgbClr val="000000"/>
                </a:solidFill>
                <a:effectLst/>
                <a:highlight>
                  <a:srgbClr val="FFFF00"/>
                </a:highlight>
                <a:latin typeface="system-ui"/>
              </a:rPr>
              <a:t>Stop judging by mere appearances, but instead judge correctly.”</a:t>
            </a:r>
          </a:p>
        </p:txBody>
      </p:sp>
      <p:cxnSp>
        <p:nvCxnSpPr>
          <p:cNvPr id="14" name="Straight Connector 13">
            <a:extLst>
              <a:ext uri="{FF2B5EF4-FFF2-40B4-BE49-F238E27FC236}">
                <a16:creationId xmlns:a16="http://schemas.microsoft.com/office/drawing/2014/main" id="{5C613675-C7CB-BBFE-3379-073CBC39A4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C9B86E97-FADE-FF27-FCF0-1933B97DF2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925D9D9C-D102-B46F-49A8-24475EE8F0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8C05F8C-2BED-6894-33DF-2466DC3D887E}"/>
              </a:ext>
            </a:extLst>
          </p:cNvPr>
          <p:cNvSpPr/>
          <p:nvPr/>
        </p:nvSpPr>
        <p:spPr>
          <a:xfrm>
            <a:off x="182881" y="1299438"/>
            <a:ext cx="1926071" cy="144655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John</a:t>
            </a:r>
          </a:p>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7:20-24</a:t>
            </a:r>
          </a:p>
        </p:txBody>
      </p:sp>
    </p:spTree>
    <p:extLst>
      <p:ext uri="{BB962C8B-B14F-4D97-AF65-F5344CB8AC3E}">
        <p14:creationId xmlns:p14="http://schemas.microsoft.com/office/powerpoint/2010/main" val="36375146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B18F8-4C19-505D-B113-AE84B55F4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9A4FE9-AB8A-906A-4335-B7817995AE61}"/>
              </a:ext>
            </a:extLst>
          </p:cNvPr>
          <p:cNvSpPr>
            <a:spLocks noGrp="1"/>
          </p:cNvSpPr>
          <p:nvPr>
            <p:ph type="title"/>
          </p:nvPr>
        </p:nvSpPr>
        <p:spPr>
          <a:xfrm>
            <a:off x="1747761" y="1706879"/>
            <a:ext cx="2699952" cy="3158837"/>
          </a:xfrm>
        </p:spPr>
        <p:txBody>
          <a:bodyPr>
            <a:normAutofit fontScale="90000"/>
          </a:bodyPr>
          <a:lstStyle/>
          <a:p>
            <a:r>
              <a:rPr lang="en-US" b="1" dirty="0"/>
              <a:t>God’s Truth…</a:t>
            </a:r>
            <a:br>
              <a:rPr lang="en-US" b="1" dirty="0"/>
            </a:br>
            <a:r>
              <a:rPr lang="en-US" b="1" dirty="0"/>
              <a:t>Hard Truth…</a:t>
            </a:r>
            <a:br>
              <a:rPr lang="en-US" b="1" dirty="0"/>
            </a:br>
            <a:r>
              <a:rPr lang="en-US" b="1" dirty="0"/>
              <a:t>Pointing Out Our Flaws…</a:t>
            </a:r>
            <a:br>
              <a:rPr lang="en-US" dirty="0"/>
            </a:br>
            <a:br>
              <a:rPr lang="en-US" dirty="0"/>
            </a:br>
            <a:r>
              <a:rPr lang="en-US" dirty="0"/>
              <a:t>Challenging Us to </a:t>
            </a:r>
            <a:r>
              <a:rPr lang="en-US" b="1" dirty="0"/>
              <a:t>Be Better</a:t>
            </a:r>
            <a:endParaRPr lang="en-US" dirty="0"/>
          </a:p>
        </p:txBody>
      </p:sp>
      <p:pic>
        <p:nvPicPr>
          <p:cNvPr id="4" name="Picture 3">
            <a:extLst>
              <a:ext uri="{FF2B5EF4-FFF2-40B4-BE49-F238E27FC236}">
                <a16:creationId xmlns:a16="http://schemas.microsoft.com/office/drawing/2014/main" id="{11587DF7-5337-974A-30A1-DE94792F45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97139" y="1535244"/>
            <a:ext cx="5907364" cy="3787512"/>
          </a:xfrm>
          <a:prstGeom prst="rect">
            <a:avLst/>
          </a:prstGeom>
        </p:spPr>
      </p:pic>
      <p:sp>
        <p:nvSpPr>
          <p:cNvPr id="3" name="Rectangle 2">
            <a:extLst>
              <a:ext uri="{FF2B5EF4-FFF2-40B4-BE49-F238E27FC236}">
                <a16:creationId xmlns:a16="http://schemas.microsoft.com/office/drawing/2014/main" id="{A44BBB0C-18B7-4B3F-A162-1649C8E77231}"/>
              </a:ext>
            </a:extLst>
          </p:cNvPr>
          <p:cNvSpPr/>
          <p:nvPr/>
        </p:nvSpPr>
        <p:spPr>
          <a:xfrm>
            <a:off x="1624461" y="241891"/>
            <a:ext cx="9156161" cy="769441"/>
          </a:xfrm>
          <a:prstGeom prst="rect">
            <a:avLst/>
          </a:prstGeom>
          <a:noFill/>
        </p:spPr>
        <p:txBody>
          <a:bodyPr wrap="none" lIns="91440" tIns="45720" rIns="91440" bIns="45720">
            <a:spAutoFit/>
          </a:bodyPr>
          <a:lstStyle/>
          <a:p>
            <a:pPr algn="ctr"/>
            <a:r>
              <a:rPr lang="en-US" sz="4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2.What </a:t>
            </a: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Jesus</a:t>
            </a:r>
            <a:r>
              <a:rPr lang="en-US" sz="4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 Teaches (vs.16, 21-24):</a:t>
            </a:r>
          </a:p>
        </p:txBody>
      </p:sp>
    </p:spTree>
    <p:extLst>
      <p:ext uri="{BB962C8B-B14F-4D97-AF65-F5344CB8AC3E}">
        <p14:creationId xmlns:p14="http://schemas.microsoft.com/office/powerpoint/2010/main" val="407985378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2794A621-0DFA-052A-7FED-6B4772A8339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2F1B8B-6BE1-2A91-342E-A0B17F9A14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38ADB5B7-A2DA-CD1D-8622-E121AB89BBA4}"/>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20584"/>
            <a:ext cx="12191695" cy="6857990"/>
          </a:xfrm>
          <a:prstGeom prst="rect">
            <a:avLst/>
          </a:prstGeom>
          <a:noFill/>
        </p:spPr>
      </p:pic>
      <p:sp>
        <p:nvSpPr>
          <p:cNvPr id="12" name="Rectangle 11">
            <a:extLst>
              <a:ext uri="{FF2B5EF4-FFF2-40B4-BE49-F238E27FC236}">
                <a16:creationId xmlns:a16="http://schemas.microsoft.com/office/drawing/2014/main" id="{420BC137-9CC8-7C49-CDF5-ACDDBD74E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0BF156BB-768A-72F4-E1D4-F499B1F9D806}"/>
              </a:ext>
            </a:extLst>
          </p:cNvPr>
          <p:cNvSpPr>
            <a:spLocks noGrp="1"/>
          </p:cNvSpPr>
          <p:nvPr>
            <p:ph type="ctrTitle"/>
          </p:nvPr>
        </p:nvSpPr>
        <p:spPr>
          <a:xfrm>
            <a:off x="2454260" y="716294"/>
            <a:ext cx="8835371" cy="4498257"/>
          </a:xfrm>
        </p:spPr>
        <p:txBody>
          <a:bodyPr>
            <a:normAutofit/>
          </a:bodyPr>
          <a:lstStyle/>
          <a:p>
            <a:pPr algn="l"/>
            <a:r>
              <a:rPr lang="en-US" sz="2800" b="1" i="0" baseline="30000" dirty="0">
                <a:solidFill>
                  <a:srgbClr val="000000"/>
                </a:solidFill>
                <a:effectLst/>
                <a:latin typeface="system-ui"/>
              </a:rPr>
              <a:t>25 </a:t>
            </a:r>
            <a:r>
              <a:rPr lang="en-US" sz="2800" b="0" i="0" dirty="0">
                <a:solidFill>
                  <a:srgbClr val="000000"/>
                </a:solidFill>
                <a:effectLst/>
                <a:latin typeface="system-ui"/>
              </a:rPr>
              <a:t>At that point some of the people of Jerusalem began to ask, “Isn’t this the man they are trying to kill? </a:t>
            </a:r>
            <a:r>
              <a:rPr lang="en-US" sz="2800" b="1" i="0" baseline="30000" dirty="0">
                <a:solidFill>
                  <a:srgbClr val="000000"/>
                </a:solidFill>
                <a:effectLst/>
                <a:latin typeface="system-ui"/>
              </a:rPr>
              <a:t>26 </a:t>
            </a:r>
            <a:r>
              <a:rPr lang="en-US" sz="2800" b="0" i="0" dirty="0">
                <a:solidFill>
                  <a:srgbClr val="000000"/>
                </a:solidFill>
                <a:effectLst/>
                <a:latin typeface="system-ui"/>
              </a:rPr>
              <a:t>Here he is, speaking publicly, and they are not saying a word to him. Have the authorities really concluded that he is the Messiah? </a:t>
            </a:r>
            <a:r>
              <a:rPr lang="en-US" sz="2800" b="1" i="0" baseline="30000" dirty="0">
                <a:solidFill>
                  <a:srgbClr val="000000"/>
                </a:solidFill>
                <a:effectLst/>
                <a:latin typeface="system-ui"/>
              </a:rPr>
              <a:t>27 </a:t>
            </a:r>
            <a:r>
              <a:rPr lang="en-US" sz="2800" b="0" i="0" dirty="0">
                <a:solidFill>
                  <a:srgbClr val="000000"/>
                </a:solidFill>
                <a:effectLst/>
                <a:latin typeface="system-ui"/>
              </a:rPr>
              <a:t>But we know where this man is from; when the Messiah comes, no one will know where he is from.”</a:t>
            </a:r>
            <a:br>
              <a:rPr lang="en-US" sz="2800" b="0" i="0" dirty="0">
                <a:solidFill>
                  <a:srgbClr val="000000"/>
                </a:solidFill>
                <a:effectLst/>
                <a:latin typeface="system-ui"/>
              </a:rPr>
            </a:br>
            <a:r>
              <a:rPr lang="en-US" sz="2800" b="1" i="0" baseline="30000" dirty="0">
                <a:solidFill>
                  <a:srgbClr val="000000"/>
                </a:solidFill>
                <a:effectLst/>
                <a:latin typeface="system-ui"/>
              </a:rPr>
              <a:t>28 </a:t>
            </a:r>
            <a:r>
              <a:rPr lang="en-US" sz="2800" b="0" i="0" dirty="0">
                <a:solidFill>
                  <a:srgbClr val="000000"/>
                </a:solidFill>
                <a:effectLst/>
                <a:latin typeface="system-ui"/>
              </a:rPr>
              <a:t>Then Jesus, still teaching in the temple courts, cried out, “Yes, you know me, and you know where I am from. </a:t>
            </a:r>
            <a:r>
              <a:rPr lang="en-US" sz="2800" b="0" i="0" dirty="0">
                <a:solidFill>
                  <a:srgbClr val="000000"/>
                </a:solidFill>
                <a:effectLst/>
                <a:highlight>
                  <a:srgbClr val="FFFF00"/>
                </a:highlight>
                <a:latin typeface="system-ui"/>
              </a:rPr>
              <a:t>I am not here on my own authority, but he who sent me is true. You do not know him, </a:t>
            </a:r>
            <a:r>
              <a:rPr lang="en-US" sz="2800" b="1" i="0" baseline="30000" dirty="0">
                <a:solidFill>
                  <a:srgbClr val="000000"/>
                </a:solidFill>
                <a:effectLst/>
                <a:highlight>
                  <a:srgbClr val="FFFF00"/>
                </a:highlight>
                <a:latin typeface="system-ui"/>
              </a:rPr>
              <a:t>29 </a:t>
            </a:r>
            <a:r>
              <a:rPr lang="en-US" sz="2800" b="0" i="0" dirty="0">
                <a:solidFill>
                  <a:srgbClr val="000000"/>
                </a:solidFill>
                <a:effectLst/>
                <a:highlight>
                  <a:srgbClr val="FFFF00"/>
                </a:highlight>
                <a:latin typeface="system-ui"/>
              </a:rPr>
              <a:t>but I know him because I am from him and he sent me.”</a:t>
            </a:r>
          </a:p>
        </p:txBody>
      </p:sp>
      <p:cxnSp>
        <p:nvCxnSpPr>
          <p:cNvPr id="14" name="Straight Connector 13">
            <a:extLst>
              <a:ext uri="{FF2B5EF4-FFF2-40B4-BE49-F238E27FC236}">
                <a16:creationId xmlns:a16="http://schemas.microsoft.com/office/drawing/2014/main" id="{E7551C08-7197-0443-37AD-186A7EE131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E366930C-34FC-B18C-FC82-282010D8B5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B2AD2A19-131E-45B8-DC3F-F4C7346E18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13D7E20-519B-63A3-A0B8-2E744724C04D}"/>
              </a:ext>
            </a:extLst>
          </p:cNvPr>
          <p:cNvSpPr/>
          <p:nvPr/>
        </p:nvSpPr>
        <p:spPr>
          <a:xfrm>
            <a:off x="182881" y="1299438"/>
            <a:ext cx="1926071" cy="144655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John</a:t>
            </a:r>
          </a:p>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7:25-29</a:t>
            </a:r>
          </a:p>
        </p:txBody>
      </p:sp>
    </p:spTree>
    <p:extLst>
      <p:ext uri="{BB962C8B-B14F-4D97-AF65-F5344CB8AC3E}">
        <p14:creationId xmlns:p14="http://schemas.microsoft.com/office/powerpoint/2010/main" val="416732256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D0519-CD8F-F781-C95F-9CCD291EB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1B3B3-CA7D-AFF2-0E11-3CE474AB6E85}"/>
              </a:ext>
            </a:extLst>
          </p:cNvPr>
          <p:cNvSpPr>
            <a:spLocks noGrp="1"/>
          </p:cNvSpPr>
          <p:nvPr>
            <p:ph type="title"/>
          </p:nvPr>
        </p:nvSpPr>
        <p:spPr>
          <a:xfrm>
            <a:off x="1641229" y="945802"/>
            <a:ext cx="2699952" cy="3493033"/>
          </a:xfrm>
        </p:spPr>
        <p:txBody>
          <a:bodyPr>
            <a:normAutofit/>
          </a:bodyPr>
          <a:lstStyle/>
          <a:p>
            <a:r>
              <a:rPr lang="en-US" b="1" dirty="0"/>
              <a:t>The Son of God…</a:t>
            </a:r>
            <a:br>
              <a:rPr lang="en-US" b="1" dirty="0"/>
            </a:br>
            <a:br>
              <a:rPr lang="en-US" b="1" dirty="0"/>
            </a:br>
            <a:r>
              <a:rPr lang="en-US" b="1" dirty="0"/>
              <a:t>Messiah</a:t>
            </a:r>
            <a:br>
              <a:rPr lang="en-US" b="1" dirty="0"/>
            </a:br>
            <a:endParaRPr lang="en-US" b="1" dirty="0"/>
          </a:p>
        </p:txBody>
      </p:sp>
      <p:sp>
        <p:nvSpPr>
          <p:cNvPr id="3" name="Rectangle 2">
            <a:extLst>
              <a:ext uri="{FF2B5EF4-FFF2-40B4-BE49-F238E27FC236}">
                <a16:creationId xmlns:a16="http://schemas.microsoft.com/office/drawing/2014/main" id="{53A7D5C2-5A5A-D041-8374-EB5757C7222C}"/>
              </a:ext>
            </a:extLst>
          </p:cNvPr>
          <p:cNvSpPr/>
          <p:nvPr/>
        </p:nvSpPr>
        <p:spPr>
          <a:xfrm>
            <a:off x="1494846" y="227823"/>
            <a:ext cx="9879628"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3.Who Jesus Says He Is (vs.28):</a:t>
            </a:r>
          </a:p>
        </p:txBody>
      </p:sp>
      <p:pic>
        <p:nvPicPr>
          <p:cNvPr id="7" name="Picture 6" descr="A text on a background of clouds&#10;&#10;Description automatically generated">
            <a:extLst>
              <a:ext uri="{FF2B5EF4-FFF2-40B4-BE49-F238E27FC236}">
                <a16:creationId xmlns:a16="http://schemas.microsoft.com/office/drawing/2014/main" id="{097E649A-65DD-CBDC-C18F-B1F9E788552E}"/>
              </a:ext>
            </a:extLst>
          </p:cNvPr>
          <p:cNvPicPr>
            <a:picLocks noChangeAspect="1"/>
          </p:cNvPicPr>
          <p:nvPr/>
        </p:nvPicPr>
        <p:blipFill>
          <a:blip r:embed="rId3"/>
          <a:stretch>
            <a:fillRect/>
          </a:stretch>
        </p:blipFill>
        <p:spPr>
          <a:xfrm>
            <a:off x="4500594" y="1492663"/>
            <a:ext cx="6294168" cy="3872674"/>
          </a:xfrm>
          <a:prstGeom prst="rect">
            <a:avLst/>
          </a:prstGeom>
        </p:spPr>
      </p:pic>
    </p:spTree>
    <p:extLst>
      <p:ext uri="{BB962C8B-B14F-4D97-AF65-F5344CB8AC3E}">
        <p14:creationId xmlns:p14="http://schemas.microsoft.com/office/powerpoint/2010/main" val="80885969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617EF8D1-DCC9-8C44-85CA-6E554D6B395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369CB6-4BB5-D759-5224-3EEB83976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0691D942-00DB-B7F3-A162-CFA459964783}"/>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20584"/>
            <a:ext cx="12191695" cy="6857990"/>
          </a:xfrm>
          <a:prstGeom prst="rect">
            <a:avLst/>
          </a:prstGeom>
          <a:noFill/>
        </p:spPr>
      </p:pic>
      <p:sp>
        <p:nvSpPr>
          <p:cNvPr id="12" name="Rectangle 11">
            <a:extLst>
              <a:ext uri="{FF2B5EF4-FFF2-40B4-BE49-F238E27FC236}">
                <a16:creationId xmlns:a16="http://schemas.microsoft.com/office/drawing/2014/main" id="{DBECB243-CB1B-224C-3838-11C28287C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30144BCF-CB8B-AD56-D915-57985653737D}"/>
              </a:ext>
            </a:extLst>
          </p:cNvPr>
          <p:cNvSpPr>
            <a:spLocks noGrp="1"/>
          </p:cNvSpPr>
          <p:nvPr>
            <p:ph type="ctrTitle"/>
          </p:nvPr>
        </p:nvSpPr>
        <p:spPr>
          <a:xfrm>
            <a:off x="2454260" y="395416"/>
            <a:ext cx="8835371" cy="5436973"/>
          </a:xfrm>
        </p:spPr>
        <p:txBody>
          <a:bodyPr>
            <a:noAutofit/>
          </a:bodyPr>
          <a:lstStyle/>
          <a:p>
            <a:pPr algn="l"/>
            <a:r>
              <a:rPr lang="en-US" sz="2600" b="1" i="0" baseline="30000" dirty="0">
                <a:solidFill>
                  <a:srgbClr val="000000"/>
                </a:solidFill>
                <a:effectLst/>
                <a:latin typeface="system-ui"/>
              </a:rPr>
              <a:t>30 </a:t>
            </a:r>
            <a:r>
              <a:rPr lang="en-US" sz="2600" b="0" i="0" dirty="0">
                <a:solidFill>
                  <a:srgbClr val="000000"/>
                </a:solidFill>
                <a:effectLst/>
                <a:latin typeface="system-ui"/>
              </a:rPr>
              <a:t>At this they tried to seize him, but no one laid a hand on him, </a:t>
            </a:r>
            <a:r>
              <a:rPr lang="en-US" sz="2600" b="0" i="0" dirty="0">
                <a:solidFill>
                  <a:srgbClr val="000000"/>
                </a:solidFill>
                <a:effectLst/>
                <a:highlight>
                  <a:srgbClr val="FFFF00"/>
                </a:highlight>
                <a:latin typeface="system-ui"/>
              </a:rPr>
              <a:t>because his hour had not yet come. </a:t>
            </a:r>
            <a:r>
              <a:rPr lang="en-US" sz="2600" b="1" i="0" baseline="30000" dirty="0">
                <a:solidFill>
                  <a:srgbClr val="000000"/>
                </a:solidFill>
                <a:effectLst/>
                <a:latin typeface="system-ui"/>
              </a:rPr>
              <a:t>31 </a:t>
            </a:r>
            <a:r>
              <a:rPr lang="en-US" sz="2600" b="0" i="0" dirty="0">
                <a:solidFill>
                  <a:srgbClr val="000000"/>
                </a:solidFill>
                <a:effectLst/>
                <a:latin typeface="system-ui"/>
              </a:rPr>
              <a:t>Still, many in the crowd believed in him. They said, “When the Messiah comes, will he perform more signs than this man?”</a:t>
            </a:r>
            <a:br>
              <a:rPr lang="en-US" sz="2600" b="0" i="0" dirty="0">
                <a:solidFill>
                  <a:srgbClr val="000000"/>
                </a:solidFill>
                <a:effectLst/>
                <a:latin typeface="system-ui"/>
              </a:rPr>
            </a:br>
            <a:r>
              <a:rPr lang="en-US" sz="2600" b="1" i="0" baseline="30000" dirty="0">
                <a:solidFill>
                  <a:srgbClr val="000000"/>
                </a:solidFill>
                <a:effectLst/>
                <a:latin typeface="system-ui"/>
              </a:rPr>
              <a:t>32 </a:t>
            </a:r>
            <a:r>
              <a:rPr lang="en-US" sz="2600" b="0" i="0" dirty="0">
                <a:solidFill>
                  <a:srgbClr val="000000"/>
                </a:solidFill>
                <a:effectLst/>
                <a:latin typeface="system-ui"/>
              </a:rPr>
              <a:t>The Pharisees heard the crowd whispering such things about him. Then the chief priests and the Pharisees sent temple guards to arrest him.</a:t>
            </a:r>
            <a:br>
              <a:rPr lang="en-US" sz="2600" b="0" i="0" dirty="0">
                <a:solidFill>
                  <a:srgbClr val="000000"/>
                </a:solidFill>
                <a:effectLst/>
                <a:latin typeface="system-ui"/>
              </a:rPr>
            </a:br>
            <a:r>
              <a:rPr lang="en-US" sz="2600" b="1" i="0" baseline="30000" dirty="0">
                <a:solidFill>
                  <a:srgbClr val="000000"/>
                </a:solidFill>
                <a:effectLst/>
                <a:latin typeface="system-ui"/>
              </a:rPr>
              <a:t>33 </a:t>
            </a:r>
            <a:r>
              <a:rPr lang="en-US" sz="2600" b="0" i="0" dirty="0">
                <a:solidFill>
                  <a:srgbClr val="000000"/>
                </a:solidFill>
                <a:effectLst/>
                <a:latin typeface="system-ui"/>
              </a:rPr>
              <a:t>Jesus said, “I am with you for only a short time, and then I am going to the one who sent me. </a:t>
            </a:r>
            <a:r>
              <a:rPr lang="en-US" sz="2600" b="1" i="0" baseline="30000" dirty="0">
                <a:solidFill>
                  <a:srgbClr val="000000"/>
                </a:solidFill>
                <a:effectLst/>
                <a:highlight>
                  <a:srgbClr val="FFFF00"/>
                </a:highlight>
                <a:latin typeface="system-ui"/>
              </a:rPr>
              <a:t>34 </a:t>
            </a:r>
            <a:r>
              <a:rPr lang="en-US" sz="2600" b="0" i="0" dirty="0">
                <a:solidFill>
                  <a:srgbClr val="000000"/>
                </a:solidFill>
                <a:effectLst/>
                <a:highlight>
                  <a:srgbClr val="FFFF00"/>
                </a:highlight>
                <a:latin typeface="system-ui"/>
              </a:rPr>
              <a:t>You will look for me, but you will not find me; and where I am, you cannot come.”</a:t>
            </a:r>
            <a:br>
              <a:rPr lang="en-US" sz="2600" b="0" i="0" dirty="0">
                <a:solidFill>
                  <a:srgbClr val="000000"/>
                </a:solidFill>
                <a:effectLst/>
                <a:latin typeface="system-ui"/>
              </a:rPr>
            </a:br>
            <a:r>
              <a:rPr lang="en-US" sz="2600" b="1" i="0" baseline="30000" dirty="0">
                <a:solidFill>
                  <a:srgbClr val="000000"/>
                </a:solidFill>
                <a:effectLst/>
                <a:latin typeface="system-ui"/>
              </a:rPr>
              <a:t>35 </a:t>
            </a:r>
            <a:r>
              <a:rPr lang="en-US" sz="2600" b="0" i="0" dirty="0">
                <a:solidFill>
                  <a:srgbClr val="000000"/>
                </a:solidFill>
                <a:effectLst/>
                <a:latin typeface="system-ui"/>
              </a:rPr>
              <a:t>The Jews said to one another, “Where does this man intend to go that we cannot find him? Will he go where our people live scattered among the Greeks, and teach the Greeks? </a:t>
            </a:r>
            <a:r>
              <a:rPr lang="en-US" sz="2600" b="1" i="0" baseline="30000" dirty="0">
                <a:solidFill>
                  <a:srgbClr val="000000"/>
                </a:solidFill>
                <a:effectLst/>
                <a:latin typeface="system-ui"/>
              </a:rPr>
              <a:t>36 </a:t>
            </a:r>
            <a:r>
              <a:rPr lang="en-US" sz="2600" b="0" i="0" dirty="0">
                <a:solidFill>
                  <a:srgbClr val="000000"/>
                </a:solidFill>
                <a:effectLst/>
                <a:latin typeface="system-ui"/>
              </a:rPr>
              <a:t>What did he mean when he said, ‘You will look for me, but you will not find me,’ and ‘Where I am, you cannot come’?”</a:t>
            </a:r>
          </a:p>
        </p:txBody>
      </p:sp>
      <p:cxnSp>
        <p:nvCxnSpPr>
          <p:cNvPr id="14" name="Straight Connector 13">
            <a:extLst>
              <a:ext uri="{FF2B5EF4-FFF2-40B4-BE49-F238E27FC236}">
                <a16:creationId xmlns:a16="http://schemas.microsoft.com/office/drawing/2014/main" id="{ADC29316-1F91-546F-4EC6-E96BC08956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2D5D5D6D-C9C7-33D3-0D8A-0F1ABCAD73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CDA88BB6-E8C2-743B-B5B9-9ED2903CC0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C443135-BF10-3310-5573-6148CE24DB96}"/>
              </a:ext>
            </a:extLst>
          </p:cNvPr>
          <p:cNvSpPr/>
          <p:nvPr/>
        </p:nvSpPr>
        <p:spPr>
          <a:xfrm>
            <a:off x="182881" y="1299438"/>
            <a:ext cx="1926071" cy="144655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John</a:t>
            </a:r>
          </a:p>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7:30-36</a:t>
            </a:r>
          </a:p>
        </p:txBody>
      </p:sp>
    </p:spTree>
    <p:extLst>
      <p:ext uri="{BB962C8B-B14F-4D97-AF65-F5344CB8AC3E}">
        <p14:creationId xmlns:p14="http://schemas.microsoft.com/office/powerpoint/2010/main" val="19233596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C4997218-B8DE-468A-8BBD-5F03F73B4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0" name="Picture 119">
            <a:extLst>
              <a:ext uri="{FF2B5EF4-FFF2-40B4-BE49-F238E27FC236}">
                <a16:creationId xmlns:a16="http://schemas.microsoft.com/office/drawing/2014/main" id="{E3BFD388-F2CD-432C-8D7D-936F661CEA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22" name="Straight Connector 121">
            <a:extLst>
              <a:ext uri="{FF2B5EF4-FFF2-40B4-BE49-F238E27FC236}">
                <a16:creationId xmlns:a16="http://schemas.microsoft.com/office/drawing/2014/main" id="{FFAF575C-D676-470A-A35E-874E96C076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620535D-62C0-4ED1-8396-BE226BA35A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124" name="Rectangle 123">
            <a:extLst>
              <a:ext uri="{FF2B5EF4-FFF2-40B4-BE49-F238E27FC236}">
                <a16:creationId xmlns:a16="http://schemas.microsoft.com/office/drawing/2014/main" id="{3D249D65-8206-4545-A7C0-703C0B5B2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7F7A6A7D-4668-4543-BAFA-9ABEF0227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4F19FB3-45FF-7F09-23D4-E9CA922EC37E}"/>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b="1" dirty="0"/>
              <a:t>Ceremony of Water</a:t>
            </a:r>
          </a:p>
        </p:txBody>
      </p:sp>
      <p:cxnSp>
        <p:nvCxnSpPr>
          <p:cNvPr id="117" name="Straight Connector 116">
            <a:extLst>
              <a:ext uri="{FF2B5EF4-FFF2-40B4-BE49-F238E27FC236}">
                <a16:creationId xmlns:a16="http://schemas.microsoft.com/office/drawing/2014/main" id="{D066B17F-E1D7-4A9E-A75C-090BE88FDE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0988" y="807259"/>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5" name="Content Placeholder 4">
            <a:extLst>
              <a:ext uri="{FF2B5EF4-FFF2-40B4-BE49-F238E27FC236}">
                <a16:creationId xmlns:a16="http://schemas.microsoft.com/office/drawing/2014/main" id="{BD5A4D76-398A-E7E3-89CD-436AB5138532}"/>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Effect>
                      <a14:colorTemperature colorTemp="5900"/>
                    </a14:imgEffect>
                  </a14:imgLayer>
                </a14:imgProps>
              </a:ext>
              <a:ext uri="{28A0092B-C50C-407E-A947-70E740481C1C}">
                <a14:useLocalDpi xmlns:a14="http://schemas.microsoft.com/office/drawing/2010/main"/>
              </a:ext>
            </a:extLst>
          </a:blip>
          <a:srcRect/>
          <a:stretch/>
        </p:blipFill>
        <p:spPr>
          <a:xfrm>
            <a:off x="3751873" y="262868"/>
            <a:ext cx="3355937" cy="5156462"/>
          </a:xfrm>
          <a:prstGeom prst="rect">
            <a:avLst/>
          </a:prstGeom>
        </p:spPr>
      </p:pic>
      <p:pic>
        <p:nvPicPr>
          <p:cNvPr id="119" name="Picture 118">
            <a:extLst>
              <a:ext uri="{FF2B5EF4-FFF2-40B4-BE49-F238E27FC236}">
                <a16:creationId xmlns:a16="http://schemas.microsoft.com/office/drawing/2014/main" id="{0C28CC81-D4E1-41F2-8753-458A5EFCC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21" name="Straight Connector 120">
            <a:extLst>
              <a:ext uri="{FF2B5EF4-FFF2-40B4-BE49-F238E27FC236}">
                <a16:creationId xmlns:a16="http://schemas.microsoft.com/office/drawing/2014/main" id="{7C2C546E-CBF5-48DF-A42B-BE92568A5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14D8393-50F8-0DED-16C5-6D1AEF3ECB5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56242" y="1022509"/>
            <a:ext cx="4377265" cy="3351530"/>
          </a:xfrm>
          <a:prstGeom prst="rect">
            <a:avLst/>
          </a:prstGeom>
        </p:spPr>
      </p:pic>
    </p:spTree>
    <p:extLst>
      <p:ext uri="{BB962C8B-B14F-4D97-AF65-F5344CB8AC3E}">
        <p14:creationId xmlns:p14="http://schemas.microsoft.com/office/powerpoint/2010/main" val="202426101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4FBE10C5-56BC-347E-0845-E04DE20B62D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E93234-9450-67D8-1165-F11BDF41A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4BD2A71F-129B-4C66-1167-8B22B2E87186}"/>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20584"/>
            <a:ext cx="12191695" cy="6857990"/>
          </a:xfrm>
          <a:prstGeom prst="rect">
            <a:avLst/>
          </a:prstGeom>
          <a:noFill/>
        </p:spPr>
      </p:pic>
      <p:sp>
        <p:nvSpPr>
          <p:cNvPr id="12" name="Rectangle 11">
            <a:extLst>
              <a:ext uri="{FF2B5EF4-FFF2-40B4-BE49-F238E27FC236}">
                <a16:creationId xmlns:a16="http://schemas.microsoft.com/office/drawing/2014/main" id="{749D3B39-4EBD-C845-A619-DFC34E30D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FE352090-3413-9FCC-4340-2347DC1C7C2E}"/>
              </a:ext>
            </a:extLst>
          </p:cNvPr>
          <p:cNvSpPr>
            <a:spLocks noGrp="1"/>
          </p:cNvSpPr>
          <p:nvPr>
            <p:ph type="ctrTitle"/>
          </p:nvPr>
        </p:nvSpPr>
        <p:spPr>
          <a:xfrm>
            <a:off x="2560323" y="1021493"/>
            <a:ext cx="8835371" cy="3319848"/>
          </a:xfrm>
        </p:spPr>
        <p:txBody>
          <a:bodyPr>
            <a:noAutofit/>
          </a:bodyPr>
          <a:lstStyle/>
          <a:p>
            <a:pPr algn="l"/>
            <a:r>
              <a:rPr lang="en-US" sz="2800" b="1" i="0" baseline="30000" dirty="0">
                <a:solidFill>
                  <a:srgbClr val="000000"/>
                </a:solidFill>
                <a:effectLst/>
                <a:latin typeface="system-ui"/>
              </a:rPr>
              <a:t>37 </a:t>
            </a:r>
            <a:r>
              <a:rPr lang="en-US" sz="2800" b="0" i="0" dirty="0">
                <a:solidFill>
                  <a:srgbClr val="000000"/>
                </a:solidFill>
                <a:effectLst/>
                <a:latin typeface="system-ui"/>
              </a:rPr>
              <a:t>On the last and greatest day of the festival, Jesus stood and said in a loud voice, </a:t>
            </a:r>
            <a:r>
              <a:rPr lang="en-US" sz="2800" b="0" i="0" dirty="0">
                <a:solidFill>
                  <a:srgbClr val="000000"/>
                </a:solidFill>
                <a:effectLst/>
                <a:highlight>
                  <a:srgbClr val="FFFF00"/>
                </a:highlight>
                <a:latin typeface="system-ui"/>
              </a:rPr>
              <a:t>“Let anyone who is thirsty come to me and drink. </a:t>
            </a:r>
            <a:r>
              <a:rPr lang="en-US" sz="2800" b="1" i="0" baseline="30000" dirty="0">
                <a:solidFill>
                  <a:srgbClr val="000000"/>
                </a:solidFill>
                <a:effectLst/>
                <a:highlight>
                  <a:srgbClr val="FFFF00"/>
                </a:highlight>
                <a:latin typeface="system-ui"/>
              </a:rPr>
              <a:t>38 </a:t>
            </a:r>
            <a:r>
              <a:rPr lang="en-US" sz="2800" b="0" i="0" dirty="0">
                <a:solidFill>
                  <a:srgbClr val="000000"/>
                </a:solidFill>
                <a:effectLst/>
                <a:highlight>
                  <a:srgbClr val="FFFF00"/>
                </a:highlight>
                <a:latin typeface="system-ui"/>
              </a:rPr>
              <a:t>Whoever believes in me, as Scripture has said, rivers of living water will flow from within them.”</a:t>
            </a:r>
            <a:r>
              <a:rPr lang="en-US" sz="2800" b="0" i="0" baseline="30000" dirty="0">
                <a:solidFill>
                  <a:srgbClr val="000000"/>
                </a:solidFill>
                <a:effectLst/>
                <a:highlight>
                  <a:srgbClr val="FFFF00"/>
                </a:highlight>
                <a:latin typeface="system-ui"/>
              </a:rPr>
              <a:t>[</a:t>
            </a:r>
            <a:r>
              <a:rPr lang="en-US" sz="2800" b="0" i="0" baseline="30000" dirty="0">
                <a:solidFill>
                  <a:srgbClr val="4A4A4A"/>
                </a:solidFill>
                <a:effectLst/>
                <a:highlight>
                  <a:srgbClr val="FFFF00"/>
                </a:highlight>
                <a:latin typeface="system-ui"/>
                <a:hlinkClick r:id="rId4" tooltip="See footnote c"/>
              </a:rPr>
              <a:t>c</a:t>
            </a:r>
            <a:r>
              <a:rPr lang="en-US" sz="2800" b="0" i="0" baseline="30000" dirty="0">
                <a:solidFill>
                  <a:srgbClr val="000000"/>
                </a:solidFill>
                <a:effectLst/>
                <a:highlight>
                  <a:srgbClr val="FFFF00"/>
                </a:highlight>
                <a:latin typeface="system-ui"/>
              </a:rPr>
              <a:t>]</a:t>
            </a:r>
            <a:r>
              <a:rPr lang="en-US" sz="2800" b="0" i="0" dirty="0">
                <a:solidFill>
                  <a:srgbClr val="000000"/>
                </a:solidFill>
                <a:effectLst/>
                <a:highlight>
                  <a:srgbClr val="FFFF00"/>
                </a:highlight>
                <a:latin typeface="system-ui"/>
              </a:rPr>
              <a:t> </a:t>
            </a:r>
            <a:r>
              <a:rPr lang="en-US" sz="2800" b="1" i="0" baseline="30000" dirty="0">
                <a:solidFill>
                  <a:srgbClr val="000000"/>
                </a:solidFill>
                <a:effectLst/>
                <a:latin typeface="system-ui"/>
              </a:rPr>
              <a:t>39 </a:t>
            </a:r>
            <a:r>
              <a:rPr lang="en-US" sz="2800" b="0" i="0" dirty="0">
                <a:solidFill>
                  <a:srgbClr val="000000"/>
                </a:solidFill>
                <a:effectLst/>
                <a:latin typeface="system-ui"/>
              </a:rPr>
              <a:t>By this he meant the Spirit, whom those who believed in him were later to receive. Up to that time the Spirit had not been given, since Jesus had not yet been glorified.</a:t>
            </a:r>
          </a:p>
        </p:txBody>
      </p:sp>
      <p:cxnSp>
        <p:nvCxnSpPr>
          <p:cNvPr id="14" name="Straight Connector 13">
            <a:extLst>
              <a:ext uri="{FF2B5EF4-FFF2-40B4-BE49-F238E27FC236}">
                <a16:creationId xmlns:a16="http://schemas.microsoft.com/office/drawing/2014/main" id="{4DE857AD-BC10-83C9-B8BC-87906545C8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C80B218D-AE24-E443-4F55-156F26BC2E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33D340BB-17D7-725A-7738-AA3D4F1D65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C811A4D-4C7B-1B3F-99BC-CDCDD70704BE}"/>
              </a:ext>
            </a:extLst>
          </p:cNvPr>
          <p:cNvSpPr/>
          <p:nvPr/>
        </p:nvSpPr>
        <p:spPr>
          <a:xfrm>
            <a:off x="182881" y="1299438"/>
            <a:ext cx="1926071" cy="144655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John</a:t>
            </a:r>
          </a:p>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7:37-39</a:t>
            </a:r>
          </a:p>
        </p:txBody>
      </p:sp>
    </p:spTree>
    <p:extLst>
      <p:ext uri="{BB962C8B-B14F-4D97-AF65-F5344CB8AC3E}">
        <p14:creationId xmlns:p14="http://schemas.microsoft.com/office/powerpoint/2010/main" val="316145754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F9081-A2B3-4CB1-7B7D-EC9EF5B118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8AB13-64CD-55F5-6513-B585370BBB6E}"/>
              </a:ext>
            </a:extLst>
          </p:cNvPr>
          <p:cNvSpPr>
            <a:spLocks noGrp="1"/>
          </p:cNvSpPr>
          <p:nvPr>
            <p:ph type="title"/>
          </p:nvPr>
        </p:nvSpPr>
        <p:spPr>
          <a:xfrm>
            <a:off x="2132519" y="501917"/>
            <a:ext cx="3515884" cy="4141104"/>
          </a:xfrm>
        </p:spPr>
        <p:txBody>
          <a:bodyPr>
            <a:normAutofit/>
          </a:bodyPr>
          <a:lstStyle/>
          <a:p>
            <a:pPr algn="ctr"/>
            <a:r>
              <a:rPr lang="en-US" sz="4000" b="1" dirty="0"/>
              <a:t>Streams of Living Water</a:t>
            </a:r>
          </a:p>
        </p:txBody>
      </p:sp>
      <p:sp>
        <p:nvSpPr>
          <p:cNvPr id="3" name="Rectangle 2">
            <a:extLst>
              <a:ext uri="{FF2B5EF4-FFF2-40B4-BE49-F238E27FC236}">
                <a16:creationId xmlns:a16="http://schemas.microsoft.com/office/drawing/2014/main" id="{7BDAFA23-3C78-74B4-F573-A0701EAB98E0}"/>
              </a:ext>
            </a:extLst>
          </p:cNvPr>
          <p:cNvSpPr/>
          <p:nvPr/>
        </p:nvSpPr>
        <p:spPr>
          <a:xfrm>
            <a:off x="1574039" y="389158"/>
            <a:ext cx="4331816" cy="2585323"/>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4</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.What Jesus Provides (vs.37-38):</a:t>
            </a:r>
          </a:p>
        </p:txBody>
      </p:sp>
      <p:pic>
        <p:nvPicPr>
          <p:cNvPr id="5" name="Picture 4" descr="A white dove flying in the sky with a waterfall&#10;&#10;Description automatically generated">
            <a:extLst>
              <a:ext uri="{FF2B5EF4-FFF2-40B4-BE49-F238E27FC236}">
                <a16:creationId xmlns:a16="http://schemas.microsoft.com/office/drawing/2014/main" id="{DB3CF8AA-DC19-6863-3386-1297F125A0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496" y="501917"/>
            <a:ext cx="3807765" cy="5203638"/>
          </a:xfrm>
          <a:prstGeom prst="rect">
            <a:avLst/>
          </a:prstGeom>
        </p:spPr>
      </p:pic>
    </p:spTree>
    <p:extLst>
      <p:ext uri="{BB962C8B-B14F-4D97-AF65-F5344CB8AC3E}">
        <p14:creationId xmlns:p14="http://schemas.microsoft.com/office/powerpoint/2010/main" val="393929834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1AD1B10D-8C08-9CF4-4230-87B016FB9F1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CCDBCB-89F5-480B-83AD-A8C163787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7BD95-5DB2-EAB9-1960-A4E3D510672C}"/>
              </a:ext>
            </a:extLst>
          </p:cNvPr>
          <p:cNvSpPr>
            <a:spLocks noGrp="1"/>
          </p:cNvSpPr>
          <p:nvPr>
            <p:ph type="title"/>
          </p:nvPr>
        </p:nvSpPr>
        <p:spPr>
          <a:xfrm>
            <a:off x="7191849" y="384952"/>
            <a:ext cx="3439871" cy="1610206"/>
          </a:xfrm>
        </p:spPr>
        <p:txBody>
          <a:bodyPr>
            <a:normAutofit/>
          </a:bodyPr>
          <a:lstStyle/>
          <a:p>
            <a:pPr algn="r"/>
            <a:r>
              <a:rPr lang="en-US" sz="4000" dirty="0"/>
              <a:t>Festival of Passover</a:t>
            </a:r>
          </a:p>
        </p:txBody>
      </p:sp>
      <p:cxnSp>
        <p:nvCxnSpPr>
          <p:cNvPr id="14" name="Straight Connector 13">
            <a:extLst>
              <a:ext uri="{FF2B5EF4-FFF2-40B4-BE49-F238E27FC236}">
                <a16:creationId xmlns:a16="http://schemas.microsoft.com/office/drawing/2014/main" id="{461906F0-D43C-462A-A051-1C8BE93820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21985"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FC018D1F-7907-4210-870C-EC0A9D832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8" name="Group 17">
            <a:extLst>
              <a:ext uri="{FF2B5EF4-FFF2-40B4-BE49-F238E27FC236}">
                <a16:creationId xmlns:a16="http://schemas.microsoft.com/office/drawing/2014/main" id="{4F2B4E72-B595-4F09-8F81-E5E85028DA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632237" y="482171"/>
            <a:chExt cx="6104331" cy="5149101"/>
          </a:xfrm>
        </p:grpSpPr>
        <p:sp>
          <p:nvSpPr>
            <p:cNvPr id="19" name="Rectangle 18">
              <a:extLst>
                <a:ext uri="{FF2B5EF4-FFF2-40B4-BE49-F238E27FC236}">
                  <a16:creationId xmlns:a16="http://schemas.microsoft.com/office/drawing/2014/main" id="{202B7AE6-B92C-4360-B0B1-2AFFED7C8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6104331"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D0EC95-D353-42B4-ABC9-5CE5360F8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5471355"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E8599BEF-5081-C726-A55A-EFD959E1676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71223" y="1116345"/>
            <a:ext cx="4825148" cy="3866172"/>
          </a:xfrm>
          <a:prstGeom prst="rect">
            <a:avLst/>
          </a:prstGeom>
        </p:spPr>
      </p:pic>
      <p:pic>
        <p:nvPicPr>
          <p:cNvPr id="22" name="Picture 21">
            <a:extLst>
              <a:ext uri="{FF2B5EF4-FFF2-40B4-BE49-F238E27FC236}">
                <a16:creationId xmlns:a16="http://schemas.microsoft.com/office/drawing/2014/main" id="{187CBB9B-ABC3-467B-9410-21AF5729B3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24" name="Straight Connector 23">
            <a:extLst>
              <a:ext uri="{FF2B5EF4-FFF2-40B4-BE49-F238E27FC236}">
                <a16:creationId xmlns:a16="http://schemas.microsoft.com/office/drawing/2014/main" id="{5000379D-73F4-4B2B-ABC7-5313590861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8907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C9EF63F6-27DE-593A-5DB4-6B56D93FE11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5DA119-F8F4-7760-83BE-C75C06F7D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EECFBC12-551F-CEB5-992C-555BEB6E01A5}"/>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20584"/>
            <a:ext cx="12191695" cy="6857990"/>
          </a:xfrm>
          <a:prstGeom prst="rect">
            <a:avLst/>
          </a:prstGeom>
          <a:noFill/>
        </p:spPr>
      </p:pic>
      <p:sp>
        <p:nvSpPr>
          <p:cNvPr id="12" name="Rectangle 11">
            <a:extLst>
              <a:ext uri="{FF2B5EF4-FFF2-40B4-BE49-F238E27FC236}">
                <a16:creationId xmlns:a16="http://schemas.microsoft.com/office/drawing/2014/main" id="{1225A9FC-7563-0806-9422-016C91259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67604164-F073-2D63-665B-3EC5C1740FE7}"/>
              </a:ext>
            </a:extLst>
          </p:cNvPr>
          <p:cNvSpPr>
            <a:spLocks noGrp="1"/>
          </p:cNvSpPr>
          <p:nvPr>
            <p:ph type="ctrTitle"/>
          </p:nvPr>
        </p:nvSpPr>
        <p:spPr>
          <a:xfrm>
            <a:off x="2619796" y="716294"/>
            <a:ext cx="8835371" cy="4860323"/>
          </a:xfrm>
        </p:spPr>
        <p:txBody>
          <a:bodyPr>
            <a:noAutofit/>
          </a:bodyPr>
          <a:lstStyle/>
          <a:p>
            <a:pPr algn="l"/>
            <a:r>
              <a:rPr lang="en-US" sz="2800" b="1" i="0" baseline="30000" dirty="0">
                <a:solidFill>
                  <a:srgbClr val="000000"/>
                </a:solidFill>
                <a:effectLst/>
                <a:latin typeface="system-ui"/>
              </a:rPr>
              <a:t>40 </a:t>
            </a:r>
            <a:r>
              <a:rPr lang="en-US" sz="2800" b="0" i="0" dirty="0">
                <a:solidFill>
                  <a:srgbClr val="000000"/>
                </a:solidFill>
                <a:effectLst/>
                <a:latin typeface="system-ui"/>
              </a:rPr>
              <a:t>On hearing his words, some of the people said, “Surely this man is the Prophet.”</a:t>
            </a:r>
            <a:br>
              <a:rPr lang="en-US" sz="2800" b="0" i="0" dirty="0">
                <a:solidFill>
                  <a:srgbClr val="000000"/>
                </a:solidFill>
                <a:effectLst/>
                <a:latin typeface="system-ui"/>
              </a:rPr>
            </a:br>
            <a:r>
              <a:rPr lang="en-US" sz="2800" b="1" i="0" baseline="30000" dirty="0">
                <a:solidFill>
                  <a:srgbClr val="000000"/>
                </a:solidFill>
                <a:effectLst/>
                <a:latin typeface="system-ui"/>
              </a:rPr>
              <a:t>41 </a:t>
            </a:r>
            <a:r>
              <a:rPr lang="en-US" sz="2800" b="0" i="0" dirty="0">
                <a:solidFill>
                  <a:srgbClr val="000000"/>
                </a:solidFill>
                <a:effectLst/>
                <a:latin typeface="system-ui"/>
              </a:rPr>
              <a:t>Others said, “He is the Messiah.”</a:t>
            </a:r>
            <a:br>
              <a:rPr lang="en-US" sz="2800" b="0" i="0" dirty="0">
                <a:solidFill>
                  <a:srgbClr val="000000"/>
                </a:solidFill>
                <a:effectLst/>
                <a:latin typeface="system-ui"/>
              </a:rPr>
            </a:br>
            <a:r>
              <a:rPr lang="en-US" sz="2800" b="0" i="0" dirty="0">
                <a:solidFill>
                  <a:srgbClr val="000000"/>
                </a:solidFill>
                <a:effectLst/>
                <a:latin typeface="system-ui"/>
              </a:rPr>
              <a:t>Still others asked, “How can the Messiah come from Galilee? </a:t>
            </a:r>
            <a:r>
              <a:rPr lang="en-US" sz="2800" b="1" i="0" baseline="30000" dirty="0">
                <a:solidFill>
                  <a:srgbClr val="000000"/>
                </a:solidFill>
                <a:effectLst/>
                <a:latin typeface="system-ui"/>
              </a:rPr>
              <a:t>42 </a:t>
            </a:r>
            <a:r>
              <a:rPr lang="en-US" sz="2800" b="0" i="0" dirty="0">
                <a:solidFill>
                  <a:srgbClr val="000000"/>
                </a:solidFill>
                <a:effectLst/>
                <a:latin typeface="system-ui"/>
              </a:rPr>
              <a:t>Does not Scripture say that the Messiah will come from David’s descendants and from Bethlehem, the town where David lived?” </a:t>
            </a:r>
            <a:r>
              <a:rPr lang="en-US" sz="2800" b="1" i="0" baseline="30000" dirty="0">
                <a:solidFill>
                  <a:srgbClr val="000000"/>
                </a:solidFill>
                <a:effectLst/>
                <a:latin typeface="system-ui"/>
              </a:rPr>
              <a:t>43 </a:t>
            </a:r>
            <a:r>
              <a:rPr lang="en-US" sz="2800" b="0" i="0" dirty="0">
                <a:solidFill>
                  <a:srgbClr val="000000"/>
                </a:solidFill>
                <a:effectLst/>
                <a:latin typeface="system-ui"/>
              </a:rPr>
              <a:t>Thus the people were divided because of Jesus. </a:t>
            </a:r>
            <a:r>
              <a:rPr lang="en-US" sz="2800" b="1" i="0" baseline="30000" dirty="0">
                <a:solidFill>
                  <a:srgbClr val="000000"/>
                </a:solidFill>
                <a:effectLst/>
                <a:latin typeface="system-ui"/>
              </a:rPr>
              <a:t>44 </a:t>
            </a:r>
            <a:r>
              <a:rPr lang="en-US" sz="2800" b="0" i="0" dirty="0">
                <a:solidFill>
                  <a:srgbClr val="000000"/>
                </a:solidFill>
                <a:effectLst/>
                <a:latin typeface="system-ui"/>
              </a:rPr>
              <a:t>Some wanted to seize him, but no one laid a hand on him.</a:t>
            </a:r>
            <a:br>
              <a:rPr lang="en-US" sz="2800" b="0" i="0" dirty="0">
                <a:solidFill>
                  <a:srgbClr val="000000"/>
                </a:solidFill>
                <a:effectLst/>
                <a:latin typeface="system-ui"/>
              </a:rPr>
            </a:br>
            <a:br>
              <a:rPr lang="en-US" sz="2800" b="1" i="0" dirty="0">
                <a:solidFill>
                  <a:srgbClr val="000000"/>
                </a:solidFill>
                <a:effectLst/>
                <a:latin typeface="system-ui"/>
              </a:rPr>
            </a:br>
            <a:endParaRPr lang="en-US" sz="2800" b="0" i="0" dirty="0">
              <a:solidFill>
                <a:srgbClr val="000000"/>
              </a:solidFill>
              <a:effectLst/>
              <a:latin typeface="system-ui"/>
            </a:endParaRPr>
          </a:p>
        </p:txBody>
      </p:sp>
      <p:cxnSp>
        <p:nvCxnSpPr>
          <p:cNvPr id="14" name="Straight Connector 13">
            <a:extLst>
              <a:ext uri="{FF2B5EF4-FFF2-40B4-BE49-F238E27FC236}">
                <a16:creationId xmlns:a16="http://schemas.microsoft.com/office/drawing/2014/main" id="{D3146448-3F14-6691-1FEE-61C525B44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61D2951B-4413-52A0-2886-A5303C0C89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AF918C8F-1FD2-C50F-EEEF-481C97C63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A9A3988-C5AF-E94C-7062-308DA0E3A254}"/>
              </a:ext>
            </a:extLst>
          </p:cNvPr>
          <p:cNvSpPr/>
          <p:nvPr/>
        </p:nvSpPr>
        <p:spPr>
          <a:xfrm>
            <a:off x="182881" y="1299438"/>
            <a:ext cx="1926071" cy="144655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John</a:t>
            </a:r>
          </a:p>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7:40-44</a:t>
            </a:r>
          </a:p>
        </p:txBody>
      </p:sp>
    </p:spTree>
    <p:extLst>
      <p:ext uri="{BB962C8B-B14F-4D97-AF65-F5344CB8AC3E}">
        <p14:creationId xmlns:p14="http://schemas.microsoft.com/office/powerpoint/2010/main" val="98963661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7B31E013-5438-C0F4-05FC-173080A353D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EDF57C4-7DE2-9C66-B991-34489F703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B8A3E960-B19F-D6C5-F0B3-E2C4B40C27D1}"/>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20584"/>
            <a:ext cx="12191695" cy="6857990"/>
          </a:xfrm>
          <a:prstGeom prst="rect">
            <a:avLst/>
          </a:prstGeom>
          <a:noFill/>
        </p:spPr>
      </p:pic>
      <p:sp>
        <p:nvSpPr>
          <p:cNvPr id="12" name="Rectangle 11">
            <a:extLst>
              <a:ext uri="{FF2B5EF4-FFF2-40B4-BE49-F238E27FC236}">
                <a16:creationId xmlns:a16="http://schemas.microsoft.com/office/drawing/2014/main" id="{6C5DDDB2-1BAC-0244-6F13-B006A3ED3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DFC9A99B-4B95-4340-A315-2BAB8D993509}"/>
              </a:ext>
            </a:extLst>
          </p:cNvPr>
          <p:cNvSpPr>
            <a:spLocks noGrp="1"/>
          </p:cNvSpPr>
          <p:nvPr>
            <p:ph type="ctrTitle"/>
          </p:nvPr>
        </p:nvSpPr>
        <p:spPr>
          <a:xfrm>
            <a:off x="2560323" y="559007"/>
            <a:ext cx="8835371" cy="4860323"/>
          </a:xfrm>
        </p:spPr>
        <p:txBody>
          <a:bodyPr>
            <a:noAutofit/>
          </a:bodyPr>
          <a:lstStyle/>
          <a:p>
            <a:pPr algn="l"/>
            <a:br>
              <a:rPr lang="en-US" sz="2800" b="1" i="0" dirty="0">
                <a:solidFill>
                  <a:srgbClr val="000000"/>
                </a:solidFill>
                <a:effectLst/>
                <a:latin typeface="system-ui"/>
              </a:rPr>
            </a:br>
            <a:r>
              <a:rPr lang="en-US" sz="2600" b="1" i="0" baseline="30000" dirty="0">
                <a:solidFill>
                  <a:srgbClr val="000000"/>
                </a:solidFill>
                <a:effectLst/>
                <a:latin typeface="system-ui"/>
              </a:rPr>
              <a:t>45 </a:t>
            </a:r>
            <a:r>
              <a:rPr lang="en-US" sz="2600" b="0" i="0" dirty="0">
                <a:solidFill>
                  <a:srgbClr val="000000"/>
                </a:solidFill>
                <a:effectLst/>
                <a:latin typeface="system-ui"/>
              </a:rPr>
              <a:t>Finally the temple guards went back to the chief priests and the Pharisees, who asked them, “Why didn’t you bring him in?”</a:t>
            </a:r>
            <a:br>
              <a:rPr lang="en-US" sz="2600" b="0" i="0" dirty="0">
                <a:solidFill>
                  <a:srgbClr val="000000"/>
                </a:solidFill>
                <a:effectLst/>
                <a:latin typeface="system-ui"/>
              </a:rPr>
            </a:br>
            <a:r>
              <a:rPr lang="en-US" sz="2600" b="1" i="0" baseline="30000" dirty="0">
                <a:solidFill>
                  <a:srgbClr val="000000"/>
                </a:solidFill>
                <a:effectLst/>
                <a:latin typeface="system-ui"/>
              </a:rPr>
              <a:t>46 </a:t>
            </a:r>
            <a:r>
              <a:rPr lang="en-US" sz="2600" b="0" i="0" dirty="0">
                <a:solidFill>
                  <a:srgbClr val="000000"/>
                </a:solidFill>
                <a:effectLst/>
                <a:latin typeface="system-ui"/>
              </a:rPr>
              <a:t>“No one ever spoke the way this man does,” the guards replied.</a:t>
            </a:r>
            <a:br>
              <a:rPr lang="en-US" sz="2600" b="0" i="0" dirty="0">
                <a:solidFill>
                  <a:srgbClr val="000000"/>
                </a:solidFill>
                <a:effectLst/>
                <a:latin typeface="system-ui"/>
              </a:rPr>
            </a:br>
            <a:r>
              <a:rPr lang="en-US" sz="2600" b="1" i="0" baseline="30000" dirty="0">
                <a:solidFill>
                  <a:srgbClr val="000000"/>
                </a:solidFill>
                <a:effectLst/>
                <a:latin typeface="system-ui"/>
              </a:rPr>
              <a:t>47 </a:t>
            </a:r>
            <a:r>
              <a:rPr lang="en-US" sz="2600" b="0" i="0" dirty="0">
                <a:solidFill>
                  <a:srgbClr val="000000"/>
                </a:solidFill>
                <a:effectLst/>
                <a:latin typeface="system-ui"/>
              </a:rPr>
              <a:t>“You mean he has deceived you also?” the Pharisees retorted. </a:t>
            </a:r>
            <a:r>
              <a:rPr lang="en-US" sz="2600" b="1" i="0" baseline="30000" dirty="0">
                <a:solidFill>
                  <a:srgbClr val="000000"/>
                </a:solidFill>
                <a:effectLst/>
                <a:latin typeface="system-ui"/>
              </a:rPr>
              <a:t>48 </a:t>
            </a:r>
            <a:r>
              <a:rPr lang="en-US" sz="2600" b="0" i="0" dirty="0">
                <a:solidFill>
                  <a:srgbClr val="000000"/>
                </a:solidFill>
                <a:effectLst/>
                <a:latin typeface="system-ui"/>
              </a:rPr>
              <a:t>“Have any of the rulers or of the Pharisees believed in him? </a:t>
            </a:r>
            <a:r>
              <a:rPr lang="en-US" sz="2600" b="1" i="0" baseline="30000" dirty="0">
                <a:solidFill>
                  <a:srgbClr val="000000"/>
                </a:solidFill>
                <a:effectLst/>
                <a:latin typeface="system-ui"/>
              </a:rPr>
              <a:t>49 </a:t>
            </a:r>
            <a:r>
              <a:rPr lang="en-US" sz="2600" b="0" i="0" dirty="0">
                <a:solidFill>
                  <a:srgbClr val="000000"/>
                </a:solidFill>
                <a:effectLst/>
                <a:latin typeface="system-ui"/>
              </a:rPr>
              <a:t>No! But this mob that knows nothing of the law—there is a curse on them.”</a:t>
            </a:r>
            <a:br>
              <a:rPr lang="en-US" sz="2600" b="0" i="0" dirty="0">
                <a:solidFill>
                  <a:srgbClr val="000000"/>
                </a:solidFill>
                <a:effectLst/>
                <a:latin typeface="system-ui"/>
              </a:rPr>
            </a:br>
            <a:r>
              <a:rPr lang="en-US" sz="2600" b="1" i="0" baseline="30000" dirty="0">
                <a:solidFill>
                  <a:srgbClr val="000000"/>
                </a:solidFill>
                <a:effectLst/>
                <a:latin typeface="system-ui"/>
              </a:rPr>
              <a:t>50 </a:t>
            </a:r>
            <a:r>
              <a:rPr lang="en-US" sz="2600" b="0" i="0" dirty="0">
                <a:solidFill>
                  <a:srgbClr val="000000"/>
                </a:solidFill>
                <a:effectLst/>
                <a:latin typeface="system-ui"/>
              </a:rPr>
              <a:t>Nicodemus, who had gone to Jesus earlier and who was one of their own number, asked, </a:t>
            </a:r>
            <a:r>
              <a:rPr lang="en-US" sz="2600" b="1" i="0" baseline="30000" dirty="0">
                <a:solidFill>
                  <a:srgbClr val="000000"/>
                </a:solidFill>
                <a:effectLst/>
                <a:latin typeface="system-ui"/>
              </a:rPr>
              <a:t>51 </a:t>
            </a:r>
            <a:r>
              <a:rPr lang="en-US" sz="2600" b="0" i="0" dirty="0">
                <a:solidFill>
                  <a:srgbClr val="000000"/>
                </a:solidFill>
                <a:effectLst/>
                <a:latin typeface="system-ui"/>
              </a:rPr>
              <a:t>“Does our law condemn a man without first hearing him to find out what he has been doing?”</a:t>
            </a:r>
            <a:br>
              <a:rPr lang="en-US" sz="2600" b="0" i="0" dirty="0">
                <a:solidFill>
                  <a:srgbClr val="000000"/>
                </a:solidFill>
                <a:effectLst/>
                <a:latin typeface="system-ui"/>
              </a:rPr>
            </a:br>
            <a:r>
              <a:rPr lang="en-US" sz="2600" b="1" i="0" baseline="30000" dirty="0">
                <a:solidFill>
                  <a:srgbClr val="000000"/>
                </a:solidFill>
                <a:effectLst/>
                <a:latin typeface="system-ui"/>
              </a:rPr>
              <a:t>52 </a:t>
            </a:r>
            <a:r>
              <a:rPr lang="en-US" sz="2600" b="0" i="0" dirty="0">
                <a:solidFill>
                  <a:srgbClr val="000000"/>
                </a:solidFill>
                <a:effectLst/>
                <a:latin typeface="system-ui"/>
              </a:rPr>
              <a:t>They replied, “Are you from Galilee, too? Look into it, and you will find that a prophet does not come out of Galilee.”</a:t>
            </a:r>
          </a:p>
        </p:txBody>
      </p:sp>
      <p:cxnSp>
        <p:nvCxnSpPr>
          <p:cNvPr id="14" name="Straight Connector 13">
            <a:extLst>
              <a:ext uri="{FF2B5EF4-FFF2-40B4-BE49-F238E27FC236}">
                <a16:creationId xmlns:a16="http://schemas.microsoft.com/office/drawing/2014/main" id="{668DD055-F43D-7A3E-1F6E-A2A996573B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B24D0335-0FB1-1D68-510E-C975A1DC58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76B30B71-D15B-87B8-C2D7-F63BF72B1F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2B568A9-7A86-8179-D1F5-81B4733987CD}"/>
              </a:ext>
            </a:extLst>
          </p:cNvPr>
          <p:cNvSpPr/>
          <p:nvPr/>
        </p:nvSpPr>
        <p:spPr>
          <a:xfrm>
            <a:off x="182881" y="1299438"/>
            <a:ext cx="1926071" cy="144655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John</a:t>
            </a:r>
          </a:p>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7:45-52</a:t>
            </a:r>
          </a:p>
        </p:txBody>
      </p:sp>
    </p:spTree>
    <p:extLst>
      <p:ext uri="{BB962C8B-B14F-4D97-AF65-F5344CB8AC3E}">
        <p14:creationId xmlns:p14="http://schemas.microsoft.com/office/powerpoint/2010/main" val="312637168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93D36FF4-5EA2-7790-D36F-4313E4E1F8F2}"/>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6DCC07D-0682-43DD-8E1D-A7E1A200A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CFD2F77C-875F-41A0-8EBC-28434D7AB1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p:nvSpPr>
          <p:cNvPr id="58" name="Rectangle 57">
            <a:extLst>
              <a:ext uri="{FF2B5EF4-FFF2-40B4-BE49-F238E27FC236}">
                <a16:creationId xmlns:a16="http://schemas.microsoft.com/office/drawing/2014/main" id="{B31F733E-72CB-4790-8DDB-2B75BF2F0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60" name="Group 59">
            <a:extLst>
              <a:ext uri="{FF2B5EF4-FFF2-40B4-BE49-F238E27FC236}">
                <a16:creationId xmlns:a16="http://schemas.microsoft.com/office/drawing/2014/main" id="{4BEA8F1B-01B9-48AC-B40A-3EB0C31BB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61" name="Rectangle 60">
              <a:extLst>
                <a:ext uri="{FF2B5EF4-FFF2-40B4-BE49-F238E27FC236}">
                  <a16:creationId xmlns:a16="http://schemas.microsoft.com/office/drawing/2014/main" id="{C7B42F96-B6DB-425D-B8A3-FC1A4ACC2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42320A8-F822-4BA4-801E-51C625DF1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4" name="Picture 63">
            <a:extLst>
              <a:ext uri="{FF2B5EF4-FFF2-40B4-BE49-F238E27FC236}">
                <a16:creationId xmlns:a16="http://schemas.microsoft.com/office/drawing/2014/main" id="{42410908-06D9-49D7-AEF3-2C2522D643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66" name="Straight Connector 65">
            <a:extLst>
              <a:ext uri="{FF2B5EF4-FFF2-40B4-BE49-F238E27FC236}">
                <a16:creationId xmlns:a16="http://schemas.microsoft.com/office/drawing/2014/main" id="{C0EA4A9A-79FB-44BC-ABFC-59448E3677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descr="Yellow and blue symbols">
            <a:extLst>
              <a:ext uri="{FF2B5EF4-FFF2-40B4-BE49-F238E27FC236}">
                <a16:creationId xmlns:a16="http://schemas.microsoft.com/office/drawing/2014/main" id="{EFBD2B1A-BD22-056F-4BF6-0FAE68F438C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4982" y="2748666"/>
            <a:ext cx="3766698" cy="2882606"/>
          </a:xfrm>
          <a:prstGeom prst="rect">
            <a:avLst/>
          </a:prstGeom>
        </p:spPr>
      </p:pic>
      <p:pic>
        <p:nvPicPr>
          <p:cNvPr id="7" name="Content Placeholder 6">
            <a:extLst>
              <a:ext uri="{FF2B5EF4-FFF2-40B4-BE49-F238E27FC236}">
                <a16:creationId xmlns:a16="http://schemas.microsoft.com/office/drawing/2014/main" id="{774979E4-4321-1451-FF3F-E84BC14C1E1F}"/>
              </a:ext>
            </a:extLst>
          </p:cNvPr>
          <p:cNvPicPr>
            <a:picLocks noChangeAspect="1"/>
          </p:cNvPicPr>
          <p:nvPr/>
        </p:nvPicPr>
        <p:blipFill>
          <a:blip r:embed="rId5" cstate="screen">
            <a:extLst>
              <a:ext uri="{28A0092B-C50C-407E-A947-70E740481C1C}">
                <a14:useLocalDpi xmlns:a14="http://schemas.microsoft.com/office/drawing/2010/main"/>
              </a:ext>
            </a:extLst>
          </a:blip>
          <a:srcRect b="-3"/>
          <a:stretch/>
        </p:blipFill>
        <p:spPr>
          <a:xfrm>
            <a:off x="6095849" y="1112647"/>
            <a:ext cx="4821551" cy="3866172"/>
          </a:xfrm>
          <a:prstGeom prst="rect">
            <a:avLst/>
          </a:prstGeom>
        </p:spPr>
      </p:pic>
      <p:sp>
        <p:nvSpPr>
          <p:cNvPr id="2" name="Title 1">
            <a:extLst>
              <a:ext uri="{FF2B5EF4-FFF2-40B4-BE49-F238E27FC236}">
                <a16:creationId xmlns:a16="http://schemas.microsoft.com/office/drawing/2014/main" id="{88443E9C-BAE8-EB00-5E6B-B36663C7AF73}"/>
              </a:ext>
            </a:extLst>
          </p:cNvPr>
          <p:cNvSpPr>
            <a:spLocks noGrp="1"/>
          </p:cNvSpPr>
          <p:nvPr>
            <p:ph type="title"/>
          </p:nvPr>
        </p:nvSpPr>
        <p:spPr>
          <a:xfrm>
            <a:off x="6095546" y="3209664"/>
            <a:ext cx="4821550" cy="1049235"/>
          </a:xfrm>
        </p:spPr>
        <p:txBody>
          <a:bodyPr vert="horz" lIns="91440" tIns="45720" rIns="91440" bIns="0" rtlCol="0">
            <a:normAutofit/>
          </a:bodyPr>
          <a:lstStyle/>
          <a:p>
            <a:pPr algn="ctr"/>
            <a:r>
              <a:rPr lang="en-US" sz="3000" b="1" dirty="0">
                <a:solidFill>
                  <a:schemeClr val="bg1"/>
                </a:solidFill>
              </a:rPr>
              <a:t>Walking in the </a:t>
            </a:r>
            <a:br>
              <a:rPr lang="en-US" sz="3000" b="1" dirty="0">
                <a:solidFill>
                  <a:schemeClr val="bg1"/>
                </a:solidFill>
              </a:rPr>
            </a:br>
            <a:r>
              <a:rPr lang="en-US" sz="3000" b="1" dirty="0">
                <a:solidFill>
                  <a:schemeClr val="bg1"/>
                </a:solidFill>
              </a:rPr>
              <a:t>Dust of the Rabbi</a:t>
            </a:r>
          </a:p>
        </p:txBody>
      </p:sp>
      <p:sp>
        <p:nvSpPr>
          <p:cNvPr id="5" name="Rectangle 4">
            <a:extLst>
              <a:ext uri="{FF2B5EF4-FFF2-40B4-BE49-F238E27FC236}">
                <a16:creationId xmlns:a16="http://schemas.microsoft.com/office/drawing/2014/main" id="{E45655F7-2869-4121-AB9B-4616B5727DBC}"/>
              </a:ext>
            </a:extLst>
          </p:cNvPr>
          <p:cNvSpPr/>
          <p:nvPr/>
        </p:nvSpPr>
        <p:spPr>
          <a:xfrm>
            <a:off x="1346856" y="323323"/>
            <a:ext cx="3824049" cy="2123658"/>
          </a:xfrm>
          <a:prstGeom prst="rect">
            <a:avLst/>
          </a:prstGeom>
          <a:noFill/>
        </p:spPr>
        <p:txBody>
          <a:bodyPr wrap="square" lIns="91440" tIns="45720" rIns="91440" bIns="45720">
            <a:spAutoFit/>
          </a:bodyPr>
          <a:lstStyle/>
          <a:p>
            <a:pPr algn="ctr"/>
            <a:r>
              <a:rPr lang="en-US" sz="4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5.What Are </a:t>
            </a:r>
          </a:p>
          <a:p>
            <a:pPr algn="ctr"/>
            <a:r>
              <a:rPr lang="en-US" sz="4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You Going To Do About It?</a:t>
            </a:r>
          </a:p>
        </p:txBody>
      </p:sp>
    </p:spTree>
    <p:extLst>
      <p:ext uri="{BB962C8B-B14F-4D97-AF65-F5344CB8AC3E}">
        <p14:creationId xmlns:p14="http://schemas.microsoft.com/office/powerpoint/2010/main" val="1844364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A670D609-FAC8-60E0-20E1-6C757645E30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03DB324-99E0-5C9B-EAEE-04C7B4BD5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8886C184-CA5A-D11D-3E16-AA01FDFBE04E}"/>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20584"/>
            <a:ext cx="12191695" cy="6857990"/>
          </a:xfrm>
          <a:prstGeom prst="rect">
            <a:avLst/>
          </a:prstGeom>
          <a:noFill/>
        </p:spPr>
      </p:pic>
      <p:sp>
        <p:nvSpPr>
          <p:cNvPr id="12" name="Rectangle 11">
            <a:extLst>
              <a:ext uri="{FF2B5EF4-FFF2-40B4-BE49-F238E27FC236}">
                <a16:creationId xmlns:a16="http://schemas.microsoft.com/office/drawing/2014/main" id="{4E0633BA-4FAB-294A-57B3-5A8A34C4D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74CCB687-256B-28D2-E1B5-D6944CAE0A34}"/>
              </a:ext>
            </a:extLst>
          </p:cNvPr>
          <p:cNvSpPr>
            <a:spLocks noGrp="1"/>
          </p:cNvSpPr>
          <p:nvPr>
            <p:ph type="ctrTitle"/>
          </p:nvPr>
        </p:nvSpPr>
        <p:spPr>
          <a:xfrm>
            <a:off x="2560323" y="559007"/>
            <a:ext cx="8835371" cy="4860323"/>
          </a:xfrm>
        </p:spPr>
        <p:txBody>
          <a:bodyPr>
            <a:noAutofit/>
          </a:bodyPr>
          <a:lstStyle/>
          <a:p>
            <a:pPr algn="l"/>
            <a:br>
              <a:rPr lang="en-US" sz="4000" b="1" i="0" dirty="0">
                <a:solidFill>
                  <a:srgbClr val="000000"/>
                </a:solidFill>
                <a:effectLst/>
                <a:latin typeface="system-ui"/>
              </a:rPr>
            </a:br>
            <a:r>
              <a:rPr lang="en-US" sz="3600" b="1" i="0" dirty="0">
                <a:solidFill>
                  <a:srgbClr val="000000"/>
                </a:solidFill>
                <a:effectLst/>
                <a:latin typeface="system-ui"/>
              </a:rPr>
              <a:t>Accept Responsibility: </a:t>
            </a:r>
            <a:r>
              <a:rPr lang="en-US" sz="3600" b="0" i="0" dirty="0">
                <a:solidFill>
                  <a:srgbClr val="000000"/>
                </a:solidFill>
                <a:effectLst/>
                <a:latin typeface="system-ui"/>
              </a:rPr>
              <a:t>Look at the hard truths Jesus teaches</a:t>
            </a:r>
            <a:br>
              <a:rPr lang="en-US" sz="3600" b="0" i="0" dirty="0">
                <a:solidFill>
                  <a:srgbClr val="000000"/>
                </a:solidFill>
                <a:effectLst/>
                <a:latin typeface="system-ui"/>
              </a:rPr>
            </a:br>
            <a:br>
              <a:rPr lang="en-US" sz="3600" b="0" i="0" dirty="0">
                <a:solidFill>
                  <a:srgbClr val="000000"/>
                </a:solidFill>
                <a:effectLst/>
                <a:latin typeface="system-ui"/>
              </a:rPr>
            </a:br>
            <a:r>
              <a:rPr lang="en-US" sz="3600" b="1" i="0" dirty="0">
                <a:solidFill>
                  <a:srgbClr val="000000"/>
                </a:solidFill>
                <a:effectLst/>
                <a:latin typeface="system-ui"/>
              </a:rPr>
              <a:t>Reject Passivity: </a:t>
            </a:r>
            <a:r>
              <a:rPr lang="en-US" sz="3600" b="0" i="0" dirty="0">
                <a:solidFill>
                  <a:srgbClr val="000000"/>
                </a:solidFill>
                <a:effectLst/>
                <a:latin typeface="system-ui"/>
              </a:rPr>
              <a:t>Do something about them</a:t>
            </a:r>
            <a:br>
              <a:rPr lang="en-US" sz="3600" b="0" i="0" dirty="0">
                <a:solidFill>
                  <a:srgbClr val="000000"/>
                </a:solidFill>
                <a:effectLst/>
                <a:latin typeface="system-ui"/>
              </a:rPr>
            </a:br>
            <a:br>
              <a:rPr lang="en-US" sz="3600" b="0" i="0" dirty="0">
                <a:solidFill>
                  <a:srgbClr val="000000"/>
                </a:solidFill>
                <a:effectLst/>
                <a:latin typeface="system-ui"/>
              </a:rPr>
            </a:br>
            <a:r>
              <a:rPr lang="en-US" sz="3600" b="1" i="0" dirty="0">
                <a:solidFill>
                  <a:srgbClr val="000000"/>
                </a:solidFill>
                <a:effectLst/>
                <a:latin typeface="system-ui"/>
              </a:rPr>
              <a:t>Lead Courageously: </a:t>
            </a:r>
            <a:r>
              <a:rPr lang="en-US" sz="3600" b="0" i="0" dirty="0">
                <a:solidFill>
                  <a:srgbClr val="000000"/>
                </a:solidFill>
                <a:effectLst/>
                <a:latin typeface="system-ui"/>
              </a:rPr>
              <a:t>Help other do the same</a:t>
            </a:r>
            <a:br>
              <a:rPr lang="en-US" sz="3600" b="0" i="0" dirty="0">
                <a:solidFill>
                  <a:srgbClr val="000000"/>
                </a:solidFill>
                <a:effectLst/>
                <a:latin typeface="system-ui"/>
              </a:rPr>
            </a:br>
            <a:br>
              <a:rPr lang="en-US" sz="3600" b="0" i="0" dirty="0">
                <a:solidFill>
                  <a:srgbClr val="000000"/>
                </a:solidFill>
                <a:effectLst/>
                <a:latin typeface="system-ui"/>
              </a:rPr>
            </a:br>
            <a:r>
              <a:rPr lang="en-US" sz="3600" b="1" i="0" dirty="0">
                <a:solidFill>
                  <a:srgbClr val="000000"/>
                </a:solidFill>
                <a:effectLst/>
                <a:latin typeface="system-ui"/>
              </a:rPr>
              <a:t>Anticipate the Lord’s Well-Done: </a:t>
            </a:r>
            <a:r>
              <a:rPr lang="en-US" sz="3600" b="0" i="0" dirty="0">
                <a:solidFill>
                  <a:srgbClr val="000000"/>
                </a:solidFill>
                <a:effectLst/>
                <a:latin typeface="system-ui"/>
              </a:rPr>
              <a:t>Do it for a greater purpose</a:t>
            </a:r>
          </a:p>
        </p:txBody>
      </p:sp>
      <p:cxnSp>
        <p:nvCxnSpPr>
          <p:cNvPr id="14" name="Straight Connector 13">
            <a:extLst>
              <a:ext uri="{FF2B5EF4-FFF2-40B4-BE49-F238E27FC236}">
                <a16:creationId xmlns:a16="http://schemas.microsoft.com/office/drawing/2014/main" id="{75EF1BDA-2C6D-0B0D-A648-928784FA8C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EF0230CB-B819-5B44-DDD5-70C93365D3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DFE42D86-F400-A3B4-1433-D0CF4CB54F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EB8B92B-01B5-6C70-C9F4-87E1CF586B6B}"/>
              </a:ext>
            </a:extLst>
          </p:cNvPr>
          <p:cNvSpPr/>
          <p:nvPr/>
        </p:nvSpPr>
        <p:spPr>
          <a:xfrm>
            <a:off x="182881" y="1299438"/>
            <a:ext cx="1926071" cy="144655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4 Pillars</a:t>
            </a:r>
          </a:p>
        </p:txBody>
      </p:sp>
    </p:spTree>
    <p:extLst>
      <p:ext uri="{BB962C8B-B14F-4D97-AF65-F5344CB8AC3E}">
        <p14:creationId xmlns:p14="http://schemas.microsoft.com/office/powerpoint/2010/main" val="164278959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36" descr="Gathering men around the table to talk, share and connect | The Canberra  Times | Canberra, ACT"/>
          <p:cNvPicPr preferRelativeResize="0"/>
          <p:nvPr/>
        </p:nvPicPr>
        <p:blipFill rotWithShape="1">
          <a:blip r:embed="rId3">
            <a:alphaModFix/>
          </a:blip>
          <a:srcRect/>
          <a:stretch/>
        </p:blipFill>
        <p:spPr>
          <a:xfrm>
            <a:off x="1" y="1"/>
            <a:ext cx="4968955" cy="2200275"/>
          </a:xfrm>
          <a:prstGeom prst="rect">
            <a:avLst/>
          </a:prstGeom>
          <a:noFill/>
          <a:ln>
            <a:noFill/>
          </a:ln>
        </p:spPr>
      </p:pic>
      <p:sp>
        <p:nvSpPr>
          <p:cNvPr id="409" name="Google Shape;409;p36"/>
          <p:cNvSpPr txBox="1"/>
          <p:nvPr/>
        </p:nvSpPr>
        <p:spPr>
          <a:xfrm>
            <a:off x="5139492" y="363916"/>
            <a:ext cx="6827921" cy="6555600"/>
          </a:xfrm>
          <a:prstGeom prst="rect">
            <a:avLst/>
          </a:prstGeom>
          <a:noFill/>
          <a:ln>
            <a:noFill/>
          </a:ln>
        </p:spPr>
        <p:txBody>
          <a:bodyPr spcFirstLastPara="1" wrap="square" lIns="91425" tIns="45700" rIns="91425" bIns="45700" anchor="t" anchorCtr="0">
            <a:spAutoFit/>
          </a:bodyPr>
          <a:lstStyle/>
          <a:p>
            <a:pPr algn="ctr"/>
            <a:r>
              <a:rPr lang="en-US" sz="4000" b="1" u="sng" dirty="0">
                <a:solidFill>
                  <a:schemeClr val="dk1"/>
                </a:solidFill>
                <a:latin typeface="Calibri"/>
                <a:ea typeface="Calibri"/>
                <a:cs typeface="Calibri"/>
                <a:sym typeface="Calibri"/>
              </a:rPr>
              <a:t>Iron Men Table Rules</a:t>
            </a:r>
            <a:endParaRPr sz="1400" dirty="0"/>
          </a:p>
          <a:p>
            <a:endParaRPr sz="1600" b="1" u="sng" dirty="0">
              <a:solidFill>
                <a:schemeClr val="dk1"/>
              </a:solidFill>
              <a:latin typeface="Calibri"/>
              <a:ea typeface="Calibri"/>
              <a:cs typeface="Calibri"/>
              <a:sym typeface="Calibri"/>
            </a:endParaRPr>
          </a:p>
          <a:p>
            <a:pPr>
              <a:buClr>
                <a:schemeClr val="dk1"/>
              </a:buClr>
              <a:buSzPts val="2800"/>
            </a:pPr>
            <a:r>
              <a:rPr lang="en-US" sz="2800" b="1" dirty="0">
                <a:solidFill>
                  <a:schemeClr val="dk1"/>
                </a:solidFill>
                <a:latin typeface="Calibri"/>
                <a:ea typeface="Calibri"/>
                <a:cs typeface="Calibri"/>
                <a:sym typeface="Calibri"/>
              </a:rPr>
              <a:t>1. Act Confidentially: what’s said at the table, stays at the table</a:t>
            </a:r>
            <a:endParaRPr sz="1400" dirty="0"/>
          </a:p>
          <a:p>
            <a:pPr>
              <a:buClr>
                <a:schemeClr val="dk1"/>
              </a:buClr>
              <a:buSzPts val="2800"/>
            </a:pPr>
            <a:endParaRPr lang="en-US" b="1" dirty="0">
              <a:solidFill>
                <a:schemeClr val="dk1"/>
              </a:solidFill>
              <a:latin typeface="Calibri"/>
              <a:ea typeface="Calibri"/>
              <a:cs typeface="Calibri"/>
              <a:sym typeface="Calibri"/>
            </a:endParaRPr>
          </a:p>
          <a:p>
            <a:pPr>
              <a:buClr>
                <a:schemeClr val="dk1"/>
              </a:buClr>
              <a:buSzPts val="2800"/>
            </a:pPr>
            <a:r>
              <a:rPr lang="en-US" sz="2800" b="1" dirty="0">
                <a:solidFill>
                  <a:schemeClr val="dk1"/>
                </a:solidFill>
                <a:latin typeface="Calibri"/>
                <a:ea typeface="Calibri"/>
                <a:cs typeface="Calibri"/>
                <a:sym typeface="Calibri"/>
              </a:rPr>
              <a:t>2. Speak Personally: share experiences, not advice</a:t>
            </a:r>
            <a:endParaRPr sz="1400" dirty="0"/>
          </a:p>
          <a:p>
            <a:pPr marL="514326" indent="-400029">
              <a:buClr>
                <a:schemeClr val="dk1"/>
              </a:buClr>
              <a:buSzPts val="1800"/>
            </a:pPr>
            <a:endParaRPr b="1" dirty="0">
              <a:solidFill>
                <a:schemeClr val="dk1"/>
              </a:solidFill>
              <a:latin typeface="Calibri"/>
              <a:ea typeface="Calibri"/>
              <a:cs typeface="Calibri"/>
              <a:sym typeface="Calibri"/>
            </a:endParaRPr>
          </a:p>
          <a:p>
            <a:pPr>
              <a:buClr>
                <a:schemeClr val="dk1"/>
              </a:buClr>
              <a:buSzPts val="2800"/>
            </a:pPr>
            <a:r>
              <a:rPr lang="en-US" sz="2800" b="1" dirty="0">
                <a:solidFill>
                  <a:schemeClr val="dk1"/>
                </a:solidFill>
                <a:latin typeface="Calibri"/>
                <a:ea typeface="Calibri"/>
                <a:cs typeface="Calibri"/>
                <a:sym typeface="Calibri"/>
              </a:rPr>
              <a:t>3.  Listen Deeply: walk alongside each other, not fix each other</a:t>
            </a:r>
            <a:endParaRPr sz="1400" dirty="0"/>
          </a:p>
          <a:p>
            <a:pPr>
              <a:buClr>
                <a:schemeClr val="dk1"/>
              </a:buClr>
              <a:buSzPts val="2800"/>
            </a:pPr>
            <a:endParaRPr lang="en-US" b="1" dirty="0">
              <a:solidFill>
                <a:schemeClr val="dk1"/>
              </a:solidFill>
              <a:latin typeface="Calibri"/>
              <a:ea typeface="Calibri"/>
              <a:cs typeface="Calibri"/>
              <a:sym typeface="Calibri"/>
            </a:endParaRPr>
          </a:p>
          <a:p>
            <a:pPr>
              <a:buClr>
                <a:schemeClr val="dk1"/>
              </a:buClr>
              <a:buSzPts val="2800"/>
            </a:pPr>
            <a:r>
              <a:rPr lang="en-US" sz="2800" b="1" dirty="0">
                <a:solidFill>
                  <a:schemeClr val="dk1"/>
                </a:solidFill>
                <a:latin typeface="Calibri"/>
                <a:ea typeface="Calibri"/>
                <a:cs typeface="Calibri"/>
                <a:sym typeface="Calibri"/>
              </a:rPr>
              <a:t>4. Trust Boldly; take risks, be vulnerable, be transparent</a:t>
            </a:r>
            <a:endParaRPr sz="1400" dirty="0"/>
          </a:p>
          <a:p>
            <a:pPr marL="514326" indent="-400029">
              <a:buClr>
                <a:schemeClr val="dk1"/>
              </a:buClr>
              <a:buSzPts val="1800"/>
            </a:pPr>
            <a:endParaRPr b="1" dirty="0">
              <a:solidFill>
                <a:schemeClr val="dk1"/>
              </a:solidFill>
              <a:latin typeface="Calibri"/>
              <a:ea typeface="Calibri"/>
              <a:cs typeface="Calibri"/>
              <a:sym typeface="Calibri"/>
            </a:endParaRPr>
          </a:p>
          <a:p>
            <a:pPr>
              <a:buClr>
                <a:schemeClr val="dk1"/>
              </a:buClr>
              <a:buSzPts val="2800"/>
            </a:pPr>
            <a:r>
              <a:rPr lang="en-US" sz="2800" b="1" dirty="0">
                <a:solidFill>
                  <a:schemeClr val="dk1"/>
                </a:solidFill>
                <a:latin typeface="Calibri"/>
                <a:ea typeface="Calibri"/>
                <a:cs typeface="Calibri"/>
                <a:sym typeface="Calibri"/>
              </a:rPr>
              <a:t>5. Love Clearly: care, respect, accept</a:t>
            </a:r>
            <a:endParaRPr sz="1400" dirty="0"/>
          </a:p>
          <a:p>
            <a:endParaRPr sz="4000" dirty="0">
              <a:solidFill>
                <a:schemeClr val="lt1"/>
              </a:solidFill>
              <a:latin typeface="Impact"/>
              <a:ea typeface="Impact"/>
              <a:cs typeface="Impact"/>
              <a:sym typeface="Impact"/>
            </a:endParaRPr>
          </a:p>
        </p:txBody>
      </p:sp>
      <p:pic>
        <p:nvPicPr>
          <p:cNvPr id="410" name="Google Shape;410;p36" descr="Men – LifeChurch"/>
          <p:cNvPicPr preferRelativeResize="0"/>
          <p:nvPr/>
        </p:nvPicPr>
        <p:blipFill rotWithShape="1">
          <a:blip r:embed="rId4">
            <a:alphaModFix/>
          </a:blip>
          <a:srcRect/>
          <a:stretch/>
        </p:blipFill>
        <p:spPr>
          <a:xfrm>
            <a:off x="2" y="2170059"/>
            <a:ext cx="4962524" cy="2517887"/>
          </a:xfrm>
          <a:prstGeom prst="rect">
            <a:avLst/>
          </a:prstGeom>
          <a:noFill/>
          <a:ln>
            <a:noFill/>
          </a:ln>
        </p:spPr>
      </p:pic>
      <p:pic>
        <p:nvPicPr>
          <p:cNvPr id="411" name="Google Shape;411;p36" descr="Men's Community: 7 Best Men's Community Support Groups"/>
          <p:cNvPicPr preferRelativeResize="0"/>
          <p:nvPr/>
        </p:nvPicPr>
        <p:blipFill rotWithShape="1">
          <a:blip r:embed="rId5">
            <a:alphaModFix/>
          </a:blip>
          <a:srcRect/>
          <a:stretch/>
        </p:blipFill>
        <p:spPr>
          <a:xfrm>
            <a:off x="2" y="4552953"/>
            <a:ext cx="4962524" cy="2305047"/>
          </a:xfrm>
          <a:prstGeom prst="rect">
            <a:avLst/>
          </a:prstGeom>
          <a:noFill/>
          <a:ln>
            <a:noFill/>
          </a:ln>
        </p:spPr>
      </p:pic>
    </p:spTree>
    <p:extLst>
      <p:ext uri="{BB962C8B-B14F-4D97-AF65-F5344CB8AC3E}">
        <p14:creationId xmlns:p14="http://schemas.microsoft.com/office/powerpoint/2010/main" val="262534215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B8E45A4D-10DE-52D5-22B6-63340281514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B56CED6-ACD4-43B1-BE53-1B579E8C6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5B451061-F85B-40DB-92DA-1FD61C70C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4" name="Straight Connector 13">
            <a:extLst>
              <a:ext uri="{FF2B5EF4-FFF2-40B4-BE49-F238E27FC236}">
                <a16:creationId xmlns:a16="http://schemas.microsoft.com/office/drawing/2014/main" id="{D1F836F1-51D4-4090-8E0D-97877F036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E33292-50BA-4AED-A315-7A6ADB4B10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FE93A4E5-9844-4C94-BE97-92EDCA2EB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2113E9-B822-4FC0-9815-D9FD422C4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942AA99-9B6F-5D39-3754-48D283D9D8A6}"/>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dirty="0"/>
              <a:t>Festival of Weeks (Pentecost)</a:t>
            </a:r>
          </a:p>
        </p:txBody>
      </p:sp>
      <p:cxnSp>
        <p:nvCxnSpPr>
          <p:cNvPr id="22" name="Straight Connector 21">
            <a:extLst>
              <a:ext uri="{FF2B5EF4-FFF2-40B4-BE49-F238E27FC236}">
                <a16:creationId xmlns:a16="http://schemas.microsoft.com/office/drawing/2014/main" id="{54CC25F9-2E48-48AB-8BC0-F5F264549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0988" y="807259"/>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28665850-0FEB-436B-AD92-E1873CA4C0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29497226-2365-4B3B-9781-1EA8B98DB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63181C-F135-428D-88EE-BDA1BF33E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FFBBF4E2-8D2F-43D2-865D-87F0B3ED0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871" y="977099"/>
            <a:ext cx="6621291"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food&#10;&#10;Description automatically generated">
            <a:extLst>
              <a:ext uri="{FF2B5EF4-FFF2-40B4-BE49-F238E27FC236}">
                <a16:creationId xmlns:a16="http://schemas.microsoft.com/office/drawing/2014/main" id="{E5254623-ACDB-1EA3-4A4D-E4CE5B794B46}"/>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312306" y="638794"/>
            <a:ext cx="6928279" cy="4710290"/>
          </a:xfrm>
          <a:prstGeom prst="rect">
            <a:avLst/>
          </a:prstGeom>
        </p:spPr>
      </p:pic>
      <p:pic>
        <p:nvPicPr>
          <p:cNvPr id="30" name="Picture 29">
            <a:extLst>
              <a:ext uri="{FF2B5EF4-FFF2-40B4-BE49-F238E27FC236}">
                <a16:creationId xmlns:a16="http://schemas.microsoft.com/office/drawing/2014/main" id="{8EF1841E-483F-48D2-BEE9-419DB846F0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32" name="Straight Connector 31">
            <a:extLst>
              <a:ext uri="{FF2B5EF4-FFF2-40B4-BE49-F238E27FC236}">
                <a16:creationId xmlns:a16="http://schemas.microsoft.com/office/drawing/2014/main" id="{D59C9410-83E0-4382-9205-407BA785C3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0142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2515BF-268C-4948-8FF3-8615856B2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DFE61F31-0530-46F4-B08D-3B418E749B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4" name="Straight Connector 13">
            <a:extLst>
              <a:ext uri="{FF2B5EF4-FFF2-40B4-BE49-F238E27FC236}">
                <a16:creationId xmlns:a16="http://schemas.microsoft.com/office/drawing/2014/main" id="{F24A66FE-6096-4908-8E2D-A0366AF81A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410EE9-7A22-4FA0-895C-19437C6A7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5" name="Content Placeholder 4">
            <a:extLst>
              <a:ext uri="{FF2B5EF4-FFF2-40B4-BE49-F238E27FC236}">
                <a16:creationId xmlns:a16="http://schemas.microsoft.com/office/drawing/2014/main" id="{DFDDDBEB-ECDD-E56C-C4DE-3DEF75672A56}"/>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r="-1" b="-1"/>
          <a:stretch/>
        </p:blipFill>
        <p:spPr>
          <a:xfrm>
            <a:off x="1756646" y="497481"/>
            <a:ext cx="8486961" cy="4774036"/>
          </a:xfrm>
          <a:prstGeom prst="rect">
            <a:avLst/>
          </a:prstGeom>
        </p:spPr>
      </p:pic>
      <p:sp>
        <p:nvSpPr>
          <p:cNvPr id="18" name="Rectangle 17">
            <a:extLst>
              <a:ext uri="{FF2B5EF4-FFF2-40B4-BE49-F238E27FC236}">
                <a16:creationId xmlns:a16="http://schemas.microsoft.com/office/drawing/2014/main" id="{8E87BCFF-4590-4519-A078-EE4817A27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07589"/>
            <a:ext cx="8295215" cy="1452930"/>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4CDB71-D091-5CA4-920E-ADD619F6C525}"/>
              </a:ext>
            </a:extLst>
          </p:cNvPr>
          <p:cNvSpPr>
            <a:spLocks noGrp="1"/>
          </p:cNvSpPr>
          <p:nvPr>
            <p:ph type="title"/>
          </p:nvPr>
        </p:nvSpPr>
        <p:spPr>
          <a:xfrm>
            <a:off x="1391779" y="5070079"/>
            <a:ext cx="6737769" cy="1125848"/>
          </a:xfrm>
        </p:spPr>
        <p:txBody>
          <a:bodyPr vert="horz" lIns="91440" tIns="45720" rIns="91440" bIns="45720" rtlCol="0" anchor="b">
            <a:normAutofit/>
          </a:bodyPr>
          <a:lstStyle/>
          <a:p>
            <a:pPr algn="r"/>
            <a:r>
              <a:rPr lang="en-US">
                <a:solidFill>
                  <a:srgbClr val="FFFFFE"/>
                </a:solidFill>
              </a:rPr>
              <a:t>Festival of Booths (Tents, Tabernacles)</a:t>
            </a:r>
          </a:p>
        </p:txBody>
      </p:sp>
      <p:cxnSp>
        <p:nvCxnSpPr>
          <p:cNvPr id="20" name="Straight Connector 19">
            <a:extLst>
              <a:ext uri="{FF2B5EF4-FFF2-40B4-BE49-F238E27FC236}">
                <a16:creationId xmlns:a16="http://schemas.microsoft.com/office/drawing/2014/main" id="{A58D338A-B963-41D8-9326-4C848C3A79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2461" y="5061521"/>
            <a:ext cx="0" cy="113440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14267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BB75DBD5-4F5C-A909-B370-4738F06DA96E}"/>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DB56CED6-ACD4-43B1-BE53-1B579E8C6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5B451061-F85B-40DB-92DA-1FD61C70C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33" name="Straight Connector 32">
            <a:extLst>
              <a:ext uri="{FF2B5EF4-FFF2-40B4-BE49-F238E27FC236}">
                <a16:creationId xmlns:a16="http://schemas.microsoft.com/office/drawing/2014/main" id="{D1F836F1-51D4-4090-8E0D-97877F036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E33292-50BA-4AED-A315-7A6ADB4B10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FE93A4E5-9844-4C94-BE97-92EDCA2EB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52113E9-B822-4FC0-9815-D9FD422C4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421C7C4-AB9F-C371-55B3-1A5F42C44373}"/>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b="1" dirty="0"/>
              <a:t>Light Ceremony</a:t>
            </a:r>
          </a:p>
        </p:txBody>
      </p:sp>
      <p:cxnSp>
        <p:nvCxnSpPr>
          <p:cNvPr id="41" name="Straight Connector 40">
            <a:extLst>
              <a:ext uri="{FF2B5EF4-FFF2-40B4-BE49-F238E27FC236}">
                <a16:creationId xmlns:a16="http://schemas.microsoft.com/office/drawing/2014/main" id="{54CC25F9-2E48-48AB-8BC0-F5F264549F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0988" y="807259"/>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grpSp>
        <p:nvGrpSpPr>
          <p:cNvPr id="43" name="Group 42">
            <a:extLst>
              <a:ext uri="{FF2B5EF4-FFF2-40B4-BE49-F238E27FC236}">
                <a16:creationId xmlns:a16="http://schemas.microsoft.com/office/drawing/2014/main" id="{28665850-0FEB-436B-AD92-E1873CA4C0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44" name="Rectangle 43">
              <a:extLst>
                <a:ext uri="{FF2B5EF4-FFF2-40B4-BE49-F238E27FC236}">
                  <a16:creationId xmlns:a16="http://schemas.microsoft.com/office/drawing/2014/main" id="{29497226-2365-4B3B-9781-1EA8B98DB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863181C-F135-428D-88EE-BDA1BF33E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FFBBF4E2-8D2F-43D2-865D-87F0B3ED0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871" y="977099"/>
            <a:ext cx="6621291"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96B18EA-F950-93C8-B92F-8BD00EAA62EC}"/>
              </a:ext>
            </a:extLst>
          </p:cNvPr>
          <p:cNvPicPr>
            <a:picLocks noChangeAspect="1"/>
          </p:cNvPicPr>
          <p:nvPr/>
        </p:nvPicPr>
        <p:blipFill>
          <a:blip r:embed="rId4" cstate="screen">
            <a:extLst>
              <a:ext uri="{28A0092B-C50C-407E-A947-70E740481C1C}">
                <a14:useLocalDpi xmlns:a14="http://schemas.microsoft.com/office/drawing/2010/main"/>
              </a:ext>
            </a:extLst>
          </a:blip>
          <a:srcRect r="-2427"/>
          <a:stretch/>
        </p:blipFill>
        <p:spPr>
          <a:xfrm>
            <a:off x="4949980" y="1116345"/>
            <a:ext cx="5619706" cy="3866172"/>
          </a:xfrm>
          <a:prstGeom prst="rect">
            <a:avLst/>
          </a:prstGeom>
        </p:spPr>
      </p:pic>
      <p:pic>
        <p:nvPicPr>
          <p:cNvPr id="49" name="Picture 48">
            <a:extLst>
              <a:ext uri="{FF2B5EF4-FFF2-40B4-BE49-F238E27FC236}">
                <a16:creationId xmlns:a16="http://schemas.microsoft.com/office/drawing/2014/main" id="{8EF1841E-483F-48D2-BEE9-419DB846F0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51" name="Straight Connector 50">
            <a:extLst>
              <a:ext uri="{FF2B5EF4-FFF2-40B4-BE49-F238E27FC236}">
                <a16:creationId xmlns:a16="http://schemas.microsoft.com/office/drawing/2014/main" id="{D59C9410-83E0-4382-9205-407BA785C3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70734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CBFE814A-C7E6-FEAA-410E-C3B56BDA529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259EE0-CAF5-493C-858E-A9243EA89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4B747BEA-EBEF-3C19-037E-E71DE1F25C87}"/>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123577"/>
            <a:ext cx="12191695" cy="6857990"/>
          </a:xfrm>
          <a:prstGeom prst="rect">
            <a:avLst/>
          </a:prstGeom>
          <a:noFill/>
        </p:spPr>
      </p:pic>
      <p:sp>
        <p:nvSpPr>
          <p:cNvPr id="12" name="Rectangle 11">
            <a:extLst>
              <a:ext uri="{FF2B5EF4-FFF2-40B4-BE49-F238E27FC236}">
                <a16:creationId xmlns:a16="http://schemas.microsoft.com/office/drawing/2014/main" id="{DCD1698A-B304-4251-8307-BE5D696B1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DC40D85E-925E-62EE-3387-5F751B3F813A}"/>
              </a:ext>
            </a:extLst>
          </p:cNvPr>
          <p:cNvSpPr>
            <a:spLocks noGrp="1"/>
          </p:cNvSpPr>
          <p:nvPr>
            <p:ph type="ctrTitle"/>
          </p:nvPr>
        </p:nvSpPr>
        <p:spPr>
          <a:xfrm>
            <a:off x="2462498" y="333630"/>
            <a:ext cx="9482366" cy="5440268"/>
          </a:xfrm>
        </p:spPr>
        <p:txBody>
          <a:bodyPr>
            <a:noAutofit/>
          </a:bodyPr>
          <a:lstStyle/>
          <a:p>
            <a:pPr algn="l"/>
            <a:r>
              <a:rPr lang="en-US" sz="2800" b="1" i="0" dirty="0">
                <a:solidFill>
                  <a:srgbClr val="000000"/>
                </a:solidFill>
                <a:effectLst/>
                <a:latin typeface="system-ui"/>
              </a:rPr>
              <a:t>Jesus Goes to the Festival of Tabernacles</a:t>
            </a:r>
            <a:br>
              <a:rPr lang="en-US" sz="2800" b="1" i="0" dirty="0">
                <a:solidFill>
                  <a:srgbClr val="000000"/>
                </a:solidFill>
                <a:effectLst/>
                <a:latin typeface="system-ui"/>
              </a:rPr>
            </a:br>
            <a:r>
              <a:rPr lang="en-US" sz="2800" b="0" i="0" dirty="0">
                <a:solidFill>
                  <a:srgbClr val="000000"/>
                </a:solidFill>
                <a:effectLst/>
                <a:highlight>
                  <a:srgbClr val="FFFF00"/>
                </a:highlight>
                <a:latin typeface="system-ui"/>
              </a:rPr>
              <a:t>After this, </a:t>
            </a:r>
            <a:r>
              <a:rPr lang="en-US" sz="2800" b="0" i="0" dirty="0">
                <a:solidFill>
                  <a:srgbClr val="000000"/>
                </a:solidFill>
                <a:effectLst/>
                <a:latin typeface="system-ui"/>
              </a:rPr>
              <a:t>Jesus went around in Galilee. He did not want</a:t>
            </a:r>
            <a:r>
              <a:rPr lang="en-US" sz="2800" b="0" i="0" baseline="30000" dirty="0">
                <a:solidFill>
                  <a:srgbClr val="000000"/>
                </a:solidFill>
                <a:effectLst/>
                <a:latin typeface="system-ui"/>
              </a:rPr>
              <a:t>[</a:t>
            </a:r>
            <a:r>
              <a:rPr lang="en-US" sz="2800" b="0" i="0" baseline="30000" dirty="0">
                <a:solidFill>
                  <a:srgbClr val="4A4A4A"/>
                </a:solidFill>
                <a:effectLst/>
                <a:latin typeface="system-ui"/>
                <a:hlinkClick r:id="rId4" tooltip="See footnote a"/>
              </a:rPr>
              <a:t>a</a:t>
            </a:r>
            <a:r>
              <a:rPr lang="en-US" sz="2800" b="0" i="0" baseline="30000" dirty="0">
                <a:solidFill>
                  <a:srgbClr val="000000"/>
                </a:solidFill>
                <a:effectLst/>
                <a:latin typeface="system-ui"/>
              </a:rPr>
              <a:t>]</a:t>
            </a:r>
            <a:r>
              <a:rPr lang="en-US" sz="2800" b="0" i="0" dirty="0">
                <a:solidFill>
                  <a:srgbClr val="000000"/>
                </a:solidFill>
                <a:effectLst/>
                <a:latin typeface="system-ui"/>
              </a:rPr>
              <a:t> to go about in Judea because the Jewish leaders there were looking for a way to kill him. </a:t>
            </a:r>
            <a:r>
              <a:rPr lang="en-US" sz="2800" b="1" i="0" baseline="30000" dirty="0">
                <a:solidFill>
                  <a:srgbClr val="000000"/>
                </a:solidFill>
                <a:effectLst/>
                <a:latin typeface="system-ui"/>
              </a:rPr>
              <a:t>2 </a:t>
            </a:r>
            <a:r>
              <a:rPr lang="en-US" sz="2800" b="0" i="0" dirty="0">
                <a:solidFill>
                  <a:srgbClr val="000000"/>
                </a:solidFill>
                <a:effectLst/>
                <a:latin typeface="system-ui"/>
              </a:rPr>
              <a:t>But when the Jewish Festival of Tabernacles was near, </a:t>
            </a:r>
            <a:r>
              <a:rPr lang="en-US" sz="2800" b="1" i="0" baseline="30000" dirty="0">
                <a:solidFill>
                  <a:srgbClr val="000000"/>
                </a:solidFill>
                <a:effectLst/>
                <a:highlight>
                  <a:srgbClr val="FFFF00"/>
                </a:highlight>
                <a:latin typeface="system-ui"/>
              </a:rPr>
              <a:t>3 </a:t>
            </a:r>
            <a:r>
              <a:rPr lang="en-US" sz="2800" b="0" i="0" dirty="0">
                <a:solidFill>
                  <a:srgbClr val="000000"/>
                </a:solidFill>
                <a:effectLst/>
                <a:highlight>
                  <a:srgbClr val="FFFF00"/>
                </a:highlight>
                <a:latin typeface="system-ui"/>
              </a:rPr>
              <a:t>Jesus’ brothers said to him, “Leave Galilee and go to Judea, so that your disciples there may see the works you do. </a:t>
            </a:r>
            <a:r>
              <a:rPr lang="en-US" sz="2800" b="1" i="0" baseline="30000" dirty="0">
                <a:solidFill>
                  <a:srgbClr val="000000"/>
                </a:solidFill>
                <a:effectLst/>
                <a:highlight>
                  <a:srgbClr val="FFFF00"/>
                </a:highlight>
                <a:latin typeface="system-ui"/>
              </a:rPr>
              <a:t>4 </a:t>
            </a:r>
            <a:r>
              <a:rPr lang="en-US" sz="2800" b="0" i="0" dirty="0">
                <a:solidFill>
                  <a:srgbClr val="000000"/>
                </a:solidFill>
                <a:effectLst/>
                <a:highlight>
                  <a:srgbClr val="FFFF00"/>
                </a:highlight>
                <a:latin typeface="system-ui"/>
              </a:rPr>
              <a:t>No one who wants to become a public figure acts in secret. Since you are doing these things, show yourself to the world.” </a:t>
            </a:r>
            <a:r>
              <a:rPr lang="en-US" sz="2800" b="1" i="0" baseline="30000" dirty="0">
                <a:solidFill>
                  <a:srgbClr val="000000"/>
                </a:solidFill>
                <a:effectLst/>
                <a:latin typeface="system-ui"/>
              </a:rPr>
              <a:t>5 </a:t>
            </a:r>
            <a:r>
              <a:rPr lang="en-US" sz="2800" b="0" i="0" dirty="0">
                <a:solidFill>
                  <a:srgbClr val="000000"/>
                </a:solidFill>
                <a:effectLst/>
                <a:latin typeface="system-ui"/>
              </a:rPr>
              <a:t>For even his own brothers did not believe in him.</a:t>
            </a:r>
            <a:br>
              <a:rPr lang="en-US" sz="2800" b="0" i="0" dirty="0">
                <a:solidFill>
                  <a:srgbClr val="000000"/>
                </a:solidFill>
                <a:effectLst/>
                <a:latin typeface="system-ui"/>
              </a:rPr>
            </a:br>
            <a:r>
              <a:rPr lang="en-US" sz="2800" b="1" i="0" baseline="30000" dirty="0">
                <a:solidFill>
                  <a:srgbClr val="000000"/>
                </a:solidFill>
                <a:effectLst/>
                <a:latin typeface="system-ui"/>
              </a:rPr>
              <a:t>6 </a:t>
            </a:r>
            <a:r>
              <a:rPr lang="en-US" sz="2800" b="0" i="0" dirty="0">
                <a:solidFill>
                  <a:srgbClr val="000000"/>
                </a:solidFill>
                <a:effectLst/>
                <a:latin typeface="system-ui"/>
              </a:rPr>
              <a:t>Therefore Jesus told them, </a:t>
            </a:r>
            <a:r>
              <a:rPr lang="en-US" sz="2800" b="0" i="0" dirty="0">
                <a:solidFill>
                  <a:srgbClr val="000000"/>
                </a:solidFill>
                <a:effectLst/>
                <a:highlight>
                  <a:srgbClr val="FFFF00"/>
                </a:highlight>
                <a:latin typeface="system-ui"/>
              </a:rPr>
              <a:t>“My time is not yet here; for you any time will do. </a:t>
            </a:r>
            <a:r>
              <a:rPr lang="en-US" sz="2800" b="1" i="0" baseline="30000" dirty="0">
                <a:solidFill>
                  <a:srgbClr val="000000"/>
                </a:solidFill>
                <a:effectLst/>
                <a:latin typeface="system-ui"/>
              </a:rPr>
              <a:t>7 </a:t>
            </a:r>
            <a:r>
              <a:rPr lang="en-US" sz="2800" b="0" i="0" dirty="0">
                <a:solidFill>
                  <a:srgbClr val="000000"/>
                </a:solidFill>
                <a:effectLst/>
                <a:latin typeface="system-ui"/>
              </a:rPr>
              <a:t>The world cannot hate you, but it hates me because I testify that its works are evil. </a:t>
            </a:r>
            <a:r>
              <a:rPr lang="en-US" sz="2800" b="1" i="0" baseline="30000" dirty="0">
                <a:solidFill>
                  <a:srgbClr val="000000"/>
                </a:solidFill>
                <a:effectLst/>
                <a:latin typeface="system-ui"/>
              </a:rPr>
              <a:t>8 </a:t>
            </a:r>
            <a:r>
              <a:rPr lang="en-US" sz="2800" b="0" i="0" dirty="0">
                <a:solidFill>
                  <a:srgbClr val="000000"/>
                </a:solidFill>
                <a:effectLst/>
                <a:latin typeface="system-ui"/>
              </a:rPr>
              <a:t>You go to the festival. I am not</a:t>
            </a:r>
            <a:r>
              <a:rPr lang="en-US" sz="2800" b="0" i="0" baseline="30000" dirty="0">
                <a:solidFill>
                  <a:srgbClr val="000000"/>
                </a:solidFill>
                <a:effectLst/>
                <a:latin typeface="system-ui"/>
              </a:rPr>
              <a:t>[</a:t>
            </a:r>
            <a:r>
              <a:rPr lang="en-US" sz="2800" b="0" i="0" baseline="30000" dirty="0">
                <a:solidFill>
                  <a:srgbClr val="4A4A4A"/>
                </a:solidFill>
                <a:effectLst/>
                <a:latin typeface="system-ui"/>
                <a:hlinkClick r:id="rId5" tooltip="See footnote b"/>
              </a:rPr>
              <a:t>b</a:t>
            </a:r>
            <a:r>
              <a:rPr lang="en-US" sz="2800" b="0" i="0" baseline="30000" dirty="0">
                <a:solidFill>
                  <a:srgbClr val="000000"/>
                </a:solidFill>
                <a:effectLst/>
                <a:latin typeface="system-ui"/>
              </a:rPr>
              <a:t>]</a:t>
            </a:r>
            <a:r>
              <a:rPr lang="en-US" sz="2800" b="0" i="0" dirty="0">
                <a:solidFill>
                  <a:srgbClr val="000000"/>
                </a:solidFill>
                <a:effectLst/>
                <a:latin typeface="system-ui"/>
              </a:rPr>
              <a:t> going up to this festival, </a:t>
            </a:r>
            <a:r>
              <a:rPr lang="en-US" sz="2800" b="0" i="0" dirty="0">
                <a:solidFill>
                  <a:srgbClr val="000000"/>
                </a:solidFill>
                <a:effectLst/>
                <a:highlight>
                  <a:srgbClr val="FFFF00"/>
                </a:highlight>
                <a:latin typeface="system-ui"/>
              </a:rPr>
              <a:t>because my time has not yet fully come.</a:t>
            </a:r>
            <a:r>
              <a:rPr lang="en-US" sz="2800" b="0" i="0" dirty="0">
                <a:solidFill>
                  <a:srgbClr val="000000"/>
                </a:solidFill>
                <a:effectLst/>
                <a:latin typeface="system-ui"/>
              </a:rPr>
              <a:t>”</a:t>
            </a:r>
            <a:r>
              <a:rPr lang="en-US" sz="2800" b="1" i="0" baseline="30000" dirty="0">
                <a:solidFill>
                  <a:srgbClr val="000000"/>
                </a:solidFill>
                <a:effectLst/>
                <a:latin typeface="system-ui"/>
              </a:rPr>
              <a:t> 9 </a:t>
            </a:r>
            <a:r>
              <a:rPr lang="en-US" sz="2800" b="0" i="0" dirty="0">
                <a:solidFill>
                  <a:srgbClr val="000000"/>
                </a:solidFill>
                <a:effectLst/>
                <a:latin typeface="system-ui"/>
              </a:rPr>
              <a:t>After he had said this, he stayed in Galilee.</a:t>
            </a:r>
          </a:p>
        </p:txBody>
      </p:sp>
      <p:cxnSp>
        <p:nvCxnSpPr>
          <p:cNvPr id="14" name="Straight Connector 13">
            <a:extLst>
              <a:ext uri="{FF2B5EF4-FFF2-40B4-BE49-F238E27FC236}">
                <a16:creationId xmlns:a16="http://schemas.microsoft.com/office/drawing/2014/main" id="{06D3DE15-DB80-4D00-827C-A950117C82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5AEEC591-DD54-40F3-8BA3-834616AFDB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8BBEC0B2-5B0C-45EF-B375-ACB61DF740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DED899E-24D8-4E88-434A-A0A5B49232C7}"/>
              </a:ext>
            </a:extLst>
          </p:cNvPr>
          <p:cNvSpPr/>
          <p:nvPr/>
        </p:nvSpPr>
        <p:spPr>
          <a:xfrm>
            <a:off x="182881" y="1299438"/>
            <a:ext cx="1926071" cy="1754326"/>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John</a:t>
            </a:r>
          </a:p>
          <a:p>
            <a:pPr algn="ctr"/>
            <a:r>
              <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7:1-9</a:t>
            </a:r>
          </a:p>
        </p:txBody>
      </p:sp>
    </p:spTree>
    <p:extLst>
      <p:ext uri="{BB962C8B-B14F-4D97-AF65-F5344CB8AC3E}">
        <p14:creationId xmlns:p14="http://schemas.microsoft.com/office/powerpoint/2010/main" val="387015483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29E80CF6-53ED-11D1-BD51-9FA0CFF16E0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0E810CF-0E64-E63D-7E09-0484C9129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18654FFF-F5B9-DF77-36FF-056EFBE1A2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4" name="Straight Connector 13">
            <a:extLst>
              <a:ext uri="{FF2B5EF4-FFF2-40B4-BE49-F238E27FC236}">
                <a16:creationId xmlns:a16="http://schemas.microsoft.com/office/drawing/2014/main" id="{708A13D5-D238-C7C1-7DC6-F266C881E0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7ED76A-E9AB-E9BF-59ED-83A17E4052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1AB17430-F285-BCC6-41E1-24217B587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D6267C8-329E-32B2-5A8D-3D9857180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22" name="Straight Connector 21">
            <a:extLst>
              <a:ext uri="{FF2B5EF4-FFF2-40B4-BE49-F238E27FC236}">
                <a16:creationId xmlns:a16="http://schemas.microsoft.com/office/drawing/2014/main" id="{81AB2929-679D-0FE8-B928-F8965DCAD1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0988" y="807259"/>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9CEEDA1D-5068-BC87-4220-89F20D8DE2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FE43990A-82C7-DE5A-8A79-B5DBBF887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807315A-3AF4-3327-7304-1FFCEC0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0A93B76F-F88F-0E44-8A68-48435652E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871" y="977099"/>
            <a:ext cx="6621291"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32E18EC1-EAFD-C182-CDAC-7C210E61BE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32" name="Straight Connector 31">
            <a:extLst>
              <a:ext uri="{FF2B5EF4-FFF2-40B4-BE49-F238E27FC236}">
                <a16:creationId xmlns:a16="http://schemas.microsoft.com/office/drawing/2014/main" id="{7C4D74BE-11CE-B41C-DB4E-F92DD2BFF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3692FD3-17DC-428B-01E4-6B7220AD7D9B}"/>
              </a:ext>
            </a:extLst>
          </p:cNvPr>
          <p:cNvPicPr>
            <a:picLocks noChangeAspect="1"/>
          </p:cNvPicPr>
          <p:nvPr/>
        </p:nvPicPr>
        <p:blipFill>
          <a:blip r:embed="rId4"/>
          <a:stretch>
            <a:fillRect/>
          </a:stretch>
        </p:blipFill>
        <p:spPr>
          <a:xfrm>
            <a:off x="4292448" y="767548"/>
            <a:ext cx="6928279" cy="4555305"/>
          </a:xfrm>
          <a:prstGeom prst="rect">
            <a:avLst/>
          </a:prstGeom>
        </p:spPr>
      </p:pic>
      <p:sp>
        <p:nvSpPr>
          <p:cNvPr id="9" name="Title 1">
            <a:extLst>
              <a:ext uri="{FF2B5EF4-FFF2-40B4-BE49-F238E27FC236}">
                <a16:creationId xmlns:a16="http://schemas.microsoft.com/office/drawing/2014/main" id="{2C38FFB4-DFB3-4197-59B3-896AC1C8899B}"/>
              </a:ext>
            </a:extLst>
          </p:cNvPr>
          <p:cNvSpPr>
            <a:spLocks noGrp="1"/>
          </p:cNvSpPr>
          <p:nvPr>
            <p:ph type="title"/>
          </p:nvPr>
        </p:nvSpPr>
        <p:spPr>
          <a:xfrm>
            <a:off x="659301" y="807259"/>
            <a:ext cx="2823919" cy="2536470"/>
          </a:xfrm>
        </p:spPr>
        <p:txBody>
          <a:bodyPr vert="horz" lIns="91440" tIns="45720" rIns="91440" bIns="0" rtlCol="0" anchor="b">
            <a:normAutofit/>
          </a:bodyPr>
          <a:lstStyle/>
          <a:p>
            <a:r>
              <a:rPr lang="en-US" sz="3600" b="1" dirty="0"/>
              <a:t>Festival of Booths</a:t>
            </a:r>
            <a:br>
              <a:rPr lang="en-US" sz="3600" b="1" dirty="0"/>
            </a:br>
            <a:br>
              <a:rPr lang="en-US" sz="3600" b="1" dirty="0"/>
            </a:br>
            <a:r>
              <a:rPr lang="en-US" sz="3600" b="1" dirty="0"/>
              <a:t>Danger Ahead</a:t>
            </a:r>
          </a:p>
        </p:txBody>
      </p:sp>
    </p:spTree>
    <p:extLst>
      <p:ext uri="{BB962C8B-B14F-4D97-AF65-F5344CB8AC3E}">
        <p14:creationId xmlns:p14="http://schemas.microsoft.com/office/powerpoint/2010/main" val="582227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18C05-61AC-81B6-18CC-0EA132EA2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9B80A-244C-E42A-580A-72611E62ED25}"/>
              </a:ext>
            </a:extLst>
          </p:cNvPr>
          <p:cNvSpPr>
            <a:spLocks noGrp="1"/>
          </p:cNvSpPr>
          <p:nvPr>
            <p:ph type="title"/>
          </p:nvPr>
        </p:nvSpPr>
        <p:spPr>
          <a:xfrm>
            <a:off x="1596841" y="1336418"/>
            <a:ext cx="2599500" cy="4327205"/>
          </a:xfrm>
        </p:spPr>
        <p:txBody>
          <a:bodyPr>
            <a:normAutofit fontScale="90000"/>
          </a:bodyPr>
          <a:lstStyle/>
          <a:p>
            <a:r>
              <a:rPr lang="en-US" b="1" dirty="0"/>
              <a:t>God’s Timing is Not My Timing</a:t>
            </a:r>
            <a:br>
              <a:rPr lang="en-US" b="1" dirty="0"/>
            </a:br>
            <a:br>
              <a:rPr lang="en-US" b="1" dirty="0"/>
            </a:br>
            <a:r>
              <a:rPr lang="en-US" b="1" dirty="0"/>
              <a:t>and…</a:t>
            </a:r>
            <a:br>
              <a:rPr lang="en-US" b="1" dirty="0"/>
            </a:br>
            <a:br>
              <a:rPr lang="en-US" b="1" dirty="0"/>
            </a:br>
            <a:r>
              <a:rPr lang="en-US" b="1" dirty="0"/>
              <a:t>God’s Timing is Always the Right Time</a:t>
            </a:r>
            <a:br>
              <a:rPr lang="en-US" dirty="0"/>
            </a:br>
            <a:endParaRPr lang="en-US" dirty="0"/>
          </a:p>
        </p:txBody>
      </p:sp>
      <p:pic>
        <p:nvPicPr>
          <p:cNvPr id="4" name="Picture 3">
            <a:extLst>
              <a:ext uri="{FF2B5EF4-FFF2-40B4-BE49-F238E27FC236}">
                <a16:creationId xmlns:a16="http://schemas.microsoft.com/office/drawing/2014/main" id="{2757718B-7E76-EB8B-5D76-D534EDC1E5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95274" y="1535244"/>
            <a:ext cx="6666762" cy="3787512"/>
          </a:xfrm>
          <a:prstGeom prst="rect">
            <a:avLst/>
          </a:prstGeom>
        </p:spPr>
      </p:pic>
      <p:sp>
        <p:nvSpPr>
          <p:cNvPr id="3" name="Rectangle 2">
            <a:extLst>
              <a:ext uri="{FF2B5EF4-FFF2-40B4-BE49-F238E27FC236}">
                <a16:creationId xmlns:a16="http://schemas.microsoft.com/office/drawing/2014/main" id="{110C34D4-A727-8D23-FE7E-C0F4C7318DB3}"/>
              </a:ext>
            </a:extLst>
          </p:cNvPr>
          <p:cNvSpPr/>
          <p:nvPr/>
        </p:nvSpPr>
        <p:spPr>
          <a:xfrm>
            <a:off x="2362510" y="241891"/>
            <a:ext cx="768005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1.The Way Jesus Works:</a:t>
            </a:r>
          </a:p>
        </p:txBody>
      </p:sp>
    </p:spTree>
    <p:extLst>
      <p:ext uri="{BB962C8B-B14F-4D97-AF65-F5344CB8AC3E}">
        <p14:creationId xmlns:p14="http://schemas.microsoft.com/office/powerpoint/2010/main" val="203009405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664D126A-A0B2-8028-3F86-EFA2915A821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1537B6-E412-659A-F3B2-36F8D9B32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John Sermon Series by Megan Nixon on Dribbble">
            <a:extLst>
              <a:ext uri="{FF2B5EF4-FFF2-40B4-BE49-F238E27FC236}">
                <a16:creationId xmlns:a16="http://schemas.microsoft.com/office/drawing/2014/main" id="{D254FF97-58C3-E144-BA6E-1B9CA9D154D6}"/>
              </a:ext>
            </a:extLst>
          </p:cNvPr>
          <p:cNvPicPr>
            <a:picLocks noChangeAspect="1"/>
          </p:cNvPicPr>
          <p:nvPr/>
        </p:nvPicPr>
        <p:blipFill>
          <a:blip r:embed="rId3"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r="-1"/>
          <a:stretch/>
        </p:blipFill>
        <p:spPr bwMode="auto">
          <a:xfrm>
            <a:off x="305" y="20584"/>
            <a:ext cx="12191695" cy="6857990"/>
          </a:xfrm>
          <a:prstGeom prst="rect">
            <a:avLst/>
          </a:prstGeom>
          <a:noFill/>
        </p:spPr>
      </p:pic>
      <p:sp>
        <p:nvSpPr>
          <p:cNvPr id="12" name="Rectangle 11">
            <a:extLst>
              <a:ext uri="{FF2B5EF4-FFF2-40B4-BE49-F238E27FC236}">
                <a16:creationId xmlns:a16="http://schemas.microsoft.com/office/drawing/2014/main" id="{8F037B74-FF13-90AE-22CE-512353C6C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5732"/>
            <a:ext cx="12192000" cy="4118829"/>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4">
            <a:extLst>
              <a:ext uri="{FF2B5EF4-FFF2-40B4-BE49-F238E27FC236}">
                <a16:creationId xmlns:a16="http://schemas.microsoft.com/office/drawing/2014/main" id="{3C1240E7-3185-4AA6-8112-9BE78F8E7F1F}"/>
              </a:ext>
            </a:extLst>
          </p:cNvPr>
          <p:cNvSpPr>
            <a:spLocks noGrp="1"/>
          </p:cNvSpPr>
          <p:nvPr>
            <p:ph type="ctrTitle"/>
          </p:nvPr>
        </p:nvSpPr>
        <p:spPr>
          <a:xfrm>
            <a:off x="2454260" y="716294"/>
            <a:ext cx="8835371" cy="4212830"/>
          </a:xfrm>
        </p:spPr>
        <p:txBody>
          <a:bodyPr>
            <a:normAutofit/>
          </a:bodyPr>
          <a:lstStyle/>
          <a:p>
            <a:r>
              <a:rPr lang="en-US" sz="2800" b="1" i="0" baseline="30000" dirty="0">
                <a:solidFill>
                  <a:srgbClr val="000000"/>
                </a:solidFill>
                <a:effectLst/>
                <a:highlight>
                  <a:srgbClr val="FFFF00"/>
                </a:highlight>
                <a:latin typeface="system-ui"/>
              </a:rPr>
              <a:t>10 </a:t>
            </a:r>
            <a:r>
              <a:rPr lang="en-US" sz="2800" b="0" i="0" dirty="0">
                <a:solidFill>
                  <a:srgbClr val="000000"/>
                </a:solidFill>
                <a:effectLst/>
                <a:highlight>
                  <a:srgbClr val="FFFF00"/>
                </a:highlight>
                <a:latin typeface="system-ui"/>
              </a:rPr>
              <a:t>However, after his brothers had left for the festival, he went also, not publicly, but in secret. </a:t>
            </a:r>
            <a:r>
              <a:rPr lang="en-US" sz="2800" b="1" i="0" baseline="30000" dirty="0">
                <a:solidFill>
                  <a:srgbClr val="000000"/>
                </a:solidFill>
                <a:effectLst/>
                <a:latin typeface="system-ui"/>
              </a:rPr>
              <a:t>11 </a:t>
            </a:r>
            <a:r>
              <a:rPr lang="en-US" sz="2800" b="0" i="0" dirty="0">
                <a:solidFill>
                  <a:srgbClr val="000000"/>
                </a:solidFill>
                <a:effectLst/>
                <a:latin typeface="system-ui"/>
              </a:rPr>
              <a:t>Now at the festival the Jewish leaders were watching for Jesus and asking, “Where is he?”</a:t>
            </a:r>
            <a:br>
              <a:rPr lang="en-US" sz="2800" b="0" i="0" dirty="0">
                <a:solidFill>
                  <a:srgbClr val="000000"/>
                </a:solidFill>
                <a:effectLst/>
                <a:latin typeface="system-ui"/>
              </a:rPr>
            </a:br>
            <a:r>
              <a:rPr lang="en-US" sz="2800" b="1" i="0" baseline="30000" dirty="0">
                <a:solidFill>
                  <a:srgbClr val="000000"/>
                </a:solidFill>
                <a:effectLst/>
                <a:latin typeface="system-ui"/>
              </a:rPr>
              <a:t>12 </a:t>
            </a:r>
            <a:r>
              <a:rPr lang="en-US" sz="2800" b="0" i="0" dirty="0">
                <a:solidFill>
                  <a:srgbClr val="000000"/>
                </a:solidFill>
                <a:effectLst/>
                <a:latin typeface="system-ui"/>
              </a:rPr>
              <a:t>Among the crowds there was widespread whispering about him. Some said, “He is a good man.”</a:t>
            </a:r>
            <a:br>
              <a:rPr lang="en-US" sz="2800" b="0" i="0" dirty="0">
                <a:solidFill>
                  <a:srgbClr val="000000"/>
                </a:solidFill>
                <a:effectLst/>
                <a:latin typeface="system-ui"/>
              </a:rPr>
            </a:br>
            <a:r>
              <a:rPr lang="en-US" sz="2800" b="0" i="0" dirty="0">
                <a:solidFill>
                  <a:srgbClr val="000000"/>
                </a:solidFill>
                <a:effectLst/>
                <a:latin typeface="system-ui"/>
              </a:rPr>
              <a:t>Others replied, “No, he deceives the people.” </a:t>
            </a:r>
            <a:r>
              <a:rPr lang="en-US" sz="2800" b="1" i="0" baseline="30000" dirty="0">
                <a:solidFill>
                  <a:srgbClr val="000000"/>
                </a:solidFill>
                <a:effectLst/>
                <a:latin typeface="system-ui"/>
              </a:rPr>
              <a:t>13 </a:t>
            </a:r>
            <a:r>
              <a:rPr lang="en-US" sz="2800" b="0" i="0" dirty="0">
                <a:solidFill>
                  <a:srgbClr val="000000"/>
                </a:solidFill>
                <a:effectLst/>
                <a:latin typeface="system-ui"/>
              </a:rPr>
              <a:t>But no one would say anything publicly about him for fear of the leaders.</a:t>
            </a:r>
            <a:br>
              <a:rPr lang="en-US" sz="2800" b="0" i="0" dirty="0">
                <a:solidFill>
                  <a:srgbClr val="000000"/>
                </a:solidFill>
                <a:effectLst/>
                <a:latin typeface="system-ui"/>
              </a:rPr>
            </a:br>
            <a:endParaRPr lang="en-US" sz="2800" b="0" i="0" dirty="0">
              <a:solidFill>
                <a:srgbClr val="000000"/>
              </a:solidFill>
              <a:effectLst/>
              <a:latin typeface="system-ui"/>
            </a:endParaRPr>
          </a:p>
        </p:txBody>
      </p:sp>
      <p:cxnSp>
        <p:nvCxnSpPr>
          <p:cNvPr id="14" name="Straight Connector 13">
            <a:extLst>
              <a:ext uri="{FF2B5EF4-FFF2-40B4-BE49-F238E27FC236}">
                <a16:creationId xmlns:a16="http://schemas.microsoft.com/office/drawing/2014/main" id="{EB7B12E4-25FD-9548-D35B-FAFA55CAB0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pic>
        <p:nvPicPr>
          <p:cNvPr id="16" name="Picture 15">
            <a:extLst>
              <a:ext uri="{FF2B5EF4-FFF2-40B4-BE49-F238E27FC236}">
                <a16:creationId xmlns:a16="http://schemas.microsoft.com/office/drawing/2014/main" id="{91E5F82F-7D5E-EABA-D59D-D4F7F61D7E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cstate="screen">
            <a:extLst>
              <a:ext uri="{28A0092B-C50C-407E-A947-70E740481C1C}">
                <a14:useLocalDpi xmlns:a14="http://schemas.microsoft.com/office/drawing/2010/main"/>
              </a:ext>
            </a:extLst>
          </a:blip>
          <a:srcRect b="-2848"/>
          <a:stretch/>
        </p:blipFill>
        <p:spPr>
          <a:xfrm>
            <a:off x="0" y="6135624"/>
            <a:ext cx="12192000" cy="742950"/>
          </a:xfrm>
          <a:prstGeom prst="rect">
            <a:avLst/>
          </a:prstGeom>
        </p:spPr>
      </p:pic>
      <p:cxnSp>
        <p:nvCxnSpPr>
          <p:cNvPr id="18" name="Straight Connector 17">
            <a:extLst>
              <a:ext uri="{FF2B5EF4-FFF2-40B4-BE49-F238E27FC236}">
                <a16:creationId xmlns:a16="http://schemas.microsoft.com/office/drawing/2014/main" id="{F784BEBF-F1E3-1279-5D87-D593C87C3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DF572FD-88F7-751A-C98C-E5D0ED910569}"/>
              </a:ext>
            </a:extLst>
          </p:cNvPr>
          <p:cNvSpPr/>
          <p:nvPr/>
        </p:nvSpPr>
        <p:spPr>
          <a:xfrm>
            <a:off x="182881" y="1299438"/>
            <a:ext cx="1926071" cy="144655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John</a:t>
            </a:r>
          </a:p>
          <a:p>
            <a:pPr algn="ctr"/>
            <a:r>
              <a:rPr lang="en-US" sz="4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7:10-13</a:t>
            </a:r>
          </a:p>
        </p:txBody>
      </p:sp>
    </p:spTree>
    <p:extLst>
      <p:ext uri="{BB962C8B-B14F-4D97-AF65-F5344CB8AC3E}">
        <p14:creationId xmlns:p14="http://schemas.microsoft.com/office/powerpoint/2010/main" val="81885767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8621</TotalTime>
  <Words>4114</Words>
  <Application>Microsoft Office PowerPoint</Application>
  <PresentationFormat>Widescreen</PresentationFormat>
  <Paragraphs>202</Paragraphs>
  <Slides>24</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Calibri Light</vt:lpstr>
      <vt:lpstr>Google Sans</vt:lpstr>
      <vt:lpstr>Impact</vt:lpstr>
      <vt:lpstr>Open Sans</vt:lpstr>
      <vt:lpstr>Palatino Linotype</vt:lpstr>
      <vt:lpstr>system-ui</vt:lpstr>
      <vt:lpstr>verdana</vt:lpstr>
      <vt:lpstr>Office Theme</vt:lpstr>
      <vt:lpstr>Gallery</vt:lpstr>
      <vt:lpstr>PowerPoint Presentation</vt:lpstr>
      <vt:lpstr>Festival of Passover</vt:lpstr>
      <vt:lpstr>Festival of Weeks (Pentecost)</vt:lpstr>
      <vt:lpstr>Festival of Booths (Tents, Tabernacles)</vt:lpstr>
      <vt:lpstr>Light Ceremony</vt:lpstr>
      <vt:lpstr>Jesus Goes to the Festival of Tabernacles After this, Jesus went around in Galilee. He did not want[a] to go about in Judea because the Jewish leaders there were looking for a way to kill him. 2 But when the Jewish Festival of Tabernacles was near, 3 Jesus’ brothers said to him, “Leave Galilee and go to Judea, so that your disciples there may see the works you do. 4 No one who wants to become a public figure acts in secret. Since you are doing these things, show yourself to the world.” 5 For even his own brothers did not believe in him. 6 Therefore Jesus told them, “My time is not yet here; for you any time will do. 7 The world cannot hate you, but it hates me because I testify that its works are evil. 8 You go to the festival. I am not[b] going up to this festival, because my time has not yet fully come.” 9 After he had said this, he stayed in Galilee.</vt:lpstr>
      <vt:lpstr>Festival of Booths  Danger Ahead</vt:lpstr>
      <vt:lpstr>God’s Timing is Not My Timing  and…  God’s Timing is Always the Right Time </vt:lpstr>
      <vt:lpstr>10 However, after his brothers had left for the festival, he went also, not publicly, but in secret. 11 Now at the festival the Jewish leaders were watching for Jesus and asking, “Where is he?” 12 Among the crowds there was widespread whispering about him. Some said, “He is a good man.” Others replied, “No, he deceives the people.” 13 But no one would say anything publicly about him for fear of the leaders. </vt:lpstr>
      <vt:lpstr>Rabbi R.A &amp; Rabbi Brad</vt:lpstr>
      <vt:lpstr>14 Not until halfway through the festival did Jesus go up to the temple courts and begin to teach. 15 The Jews there were amazed and asked, “How did this man get such learning without having been taught?” 16 Jesus answered, “My teaching is not my own. It comes from the one who sent me. 17 Anyone who chooses to do the will of God will find out whether my teaching comes from God or whether I speak on my own. 18 Whoever speaks on their own does so to gain personal glory, but he who seeks the glory of the one who sent him is a man of truth; there is nothing false about him. 19 Has not Moses given you the law? Yet not one of you keeps the law. Why are you trying to kill me?”</vt:lpstr>
      <vt:lpstr>20 “You are demon-possessed,” the crowd answered. “Who is trying to kill you?” 21 Jesus said to them, “I did one miracle, and you are all amazed. 22 Yet, because Moses gave you circumcision (though actually it did not come from Moses, but from the patriarchs), you circumcise a boy on the Sabbath. 23 Now if a boy can be circumcised on the Sabbath so that the law of Moses may not be broken, why are you angry with me for healing a man’s whole body on the Sabbath? 24 Stop judging by mere appearances, but instead judge correctly.”</vt:lpstr>
      <vt:lpstr>God’s Truth… Hard Truth… Pointing Out Our Flaws…  Challenging Us to Be Better</vt:lpstr>
      <vt:lpstr>25 At that point some of the people of Jerusalem began to ask, “Isn’t this the man they are trying to kill? 26 Here he is, speaking publicly, and they are not saying a word to him. Have the authorities really concluded that he is the Messiah? 27 But we know where this man is from; when the Messiah comes, no one will know where he is from.” 28 Then Jesus, still teaching in the temple courts, cried out, “Yes, you know me, and you know where I am from. I am not here on my own authority, but he who sent me is true. You do not know him, 29 but I know him because I am from him and he sent me.”</vt:lpstr>
      <vt:lpstr>The Son of God…  Messiah </vt:lpstr>
      <vt:lpstr>30 At this they tried to seize him, but no one laid a hand on him, because his hour had not yet come. 31 Still, many in the crowd believed in him. They said, “When the Messiah comes, will he perform more signs than this man?” 32 The Pharisees heard the crowd whispering such things about him. Then the chief priests and the Pharisees sent temple guards to arrest him. 33 Jesus said, “I am with you for only a short time, and then I am going to the one who sent me. 34 You will look for me, but you will not find me; and where I am, you cannot come.” 35 The Jews said to one another, “Where does this man intend to go that we cannot find him? Will he go where our people live scattered among the Greeks, and teach the Greeks? 36 What did he mean when he said, ‘You will look for me, but you will not find me,’ and ‘Where I am, you cannot come’?”</vt:lpstr>
      <vt:lpstr>Ceremony of Water</vt:lpstr>
      <vt:lpstr>37 On the last and greatest day of the festival, Jesus stood and said in a loud voice, “Let anyone who is thirsty come to me and drink. 38 Whoever believes in me, as Scripture has said, rivers of living water will flow from within them.”[c] 39 By this he meant the Spirit, whom those who believed in him were later to receive. Up to that time the Spirit had not been given, since Jesus had not yet been glorified.</vt:lpstr>
      <vt:lpstr>Streams of Living Water</vt:lpstr>
      <vt:lpstr>40 On hearing his words, some of the people said, “Surely this man is the Prophet.” 41 Others said, “He is the Messiah.” Still others asked, “How can the Messiah come from Galilee? 42 Does not Scripture say that the Messiah will come from David’s descendants and from Bethlehem, the town where David lived?” 43 Thus the people were divided because of Jesus. 44 Some wanted to seize him, but no one laid a hand on him.  </vt:lpstr>
      <vt:lpstr> 45 Finally the temple guards went back to the chief priests and the Pharisees, who asked them, “Why didn’t you bring him in?” 46 “No one ever spoke the way this man does,” the guards replied. 47 “You mean he has deceived you also?” the Pharisees retorted. 48 “Have any of the rulers or of the Pharisees believed in him? 49 No! But this mob that knows nothing of the law—there is a curse on them.” 50 Nicodemus, who had gone to Jesus earlier and who was one of their own number, asked, 51 “Does our law condemn a man without first hearing him to find out what he has been doing?” 52 They replied, “Are you from Galilee, too? Look into it, and you will find that a prophet does not come out of Galilee.”</vt:lpstr>
      <vt:lpstr>Walking in the  Dust of the Rabbi</vt:lpstr>
      <vt:lpstr> Accept Responsibility: Look at the hard truths Jesus teaches  Reject Passivity: Do something about them  Lead Courageously: Help other do the same  Anticipate the Lord’s Well-Done: Do it for a greater purpose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Kirschner</dc:creator>
  <cp:lastModifiedBy>Brad Olson</cp:lastModifiedBy>
  <cp:revision>24</cp:revision>
  <cp:lastPrinted>2024-11-02T16:34:23Z</cp:lastPrinted>
  <dcterms:created xsi:type="dcterms:W3CDTF">2024-09-26T02:19:45Z</dcterms:created>
  <dcterms:modified xsi:type="dcterms:W3CDTF">2025-01-26T20:42:49Z</dcterms:modified>
</cp:coreProperties>
</file>