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4" r:id="rId2"/>
    <p:sldId id="2141" r:id="rId3"/>
    <p:sldId id="2132" r:id="rId4"/>
    <p:sldId id="2136" r:id="rId5"/>
    <p:sldId id="2138" r:id="rId6"/>
    <p:sldId id="2145" r:id="rId7"/>
    <p:sldId id="2146" r:id="rId8"/>
    <p:sldId id="2148" r:id="rId9"/>
    <p:sldId id="2147" r:id="rId10"/>
    <p:sldId id="2149" r:id="rId11"/>
    <p:sldId id="2153" r:id="rId12"/>
    <p:sldId id="2142" r:id="rId13"/>
    <p:sldId id="2160" r:id="rId14"/>
    <p:sldId id="2137" r:id="rId15"/>
    <p:sldId id="2139" r:id="rId16"/>
    <p:sldId id="2150" r:id="rId17"/>
    <p:sldId id="2151" r:id="rId18"/>
    <p:sldId id="2161" r:id="rId19"/>
    <p:sldId id="2152" r:id="rId20"/>
    <p:sldId id="2154" r:id="rId21"/>
    <p:sldId id="2158" r:id="rId22"/>
    <p:sldId id="2159" r:id="rId23"/>
    <p:sldId id="2162" r:id="rId24"/>
    <p:sldId id="2163" r:id="rId25"/>
    <p:sldId id="2155" r:id="rId26"/>
    <p:sldId id="2157" r:id="rId27"/>
    <p:sldId id="2140" r:id="rId28"/>
    <p:sldId id="213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834F"/>
    <a:srgbClr val="A8854F"/>
    <a:srgbClr val="30445D"/>
    <a:srgbClr val="E9E0D2"/>
    <a:srgbClr val="33445E"/>
    <a:srgbClr val="425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116A9-EAF0-4617-999B-5D664FC1504D}" v="100" dt="2025-06-16T20:35:21.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19989" autoAdjust="0"/>
    <p:restoredTop sz="73815" autoAdjust="0"/>
  </p:normalViewPr>
  <p:slideViewPr>
    <p:cSldViewPr snapToGrid="0">
      <p:cViewPr varScale="1">
        <p:scale>
          <a:sx n="55" d="100"/>
          <a:sy n="55" d="100"/>
        </p:scale>
        <p:origin x="405" y="39"/>
      </p:cViewPr>
      <p:guideLst/>
    </p:cSldViewPr>
  </p:slideViewPr>
  <p:notesTextViewPr>
    <p:cViewPr>
      <p:scale>
        <a:sx n="1" d="1"/>
        <a:sy n="1" d="1"/>
      </p:scale>
      <p:origin x="0" y="0"/>
    </p:cViewPr>
  </p:notesTextViewPr>
  <p:notesViewPr>
    <p:cSldViewPr snapToGrid="0">
      <p:cViewPr varScale="1">
        <p:scale>
          <a:sx n="57" d="100"/>
          <a:sy n="57" d="100"/>
        </p:scale>
        <p:origin x="1941"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Olson" userId="e0773f33e44aad92" providerId="LiveId" clId="{C6A116A9-EAF0-4617-999B-5D664FC1504D}"/>
    <pc:docChg chg="undo custSel addSld delSld modSld sldOrd modNotesMaster">
      <pc:chgData name="Brad Olson" userId="e0773f33e44aad92" providerId="LiveId" clId="{C6A116A9-EAF0-4617-999B-5D664FC1504D}" dt="2025-06-16T20:35:21.278" v="5075"/>
      <pc:docMkLst>
        <pc:docMk/>
      </pc:docMkLst>
      <pc:sldChg chg="modTransition">
        <pc:chgData name="Brad Olson" userId="e0773f33e44aad92" providerId="LiveId" clId="{C6A116A9-EAF0-4617-999B-5D664FC1504D}" dt="2025-05-18T18:04:28.127" v="5048"/>
        <pc:sldMkLst>
          <pc:docMk/>
          <pc:sldMk cId="3564028384" sldId="274"/>
        </pc:sldMkLst>
      </pc:sldChg>
      <pc:sldChg chg="addSp modSp mod modTransition">
        <pc:chgData name="Brad Olson" userId="e0773f33e44aad92" providerId="LiveId" clId="{C6A116A9-EAF0-4617-999B-5D664FC1504D}" dt="2025-05-18T18:04:28.127" v="5048"/>
        <pc:sldMkLst>
          <pc:docMk/>
          <pc:sldMk cId="1568670323" sldId="2132"/>
        </pc:sldMkLst>
        <pc:spChg chg="add mod">
          <ac:chgData name="Brad Olson" userId="e0773f33e44aad92" providerId="LiveId" clId="{C6A116A9-EAF0-4617-999B-5D664FC1504D}" dt="2025-05-18T17:45:35.926" v="4834" actId="1076"/>
          <ac:spMkLst>
            <pc:docMk/>
            <pc:sldMk cId="1568670323" sldId="2132"/>
            <ac:spMk id="3" creationId="{5FCFD0E8-A9D9-032F-201B-F6AE3C5A75D9}"/>
          </ac:spMkLst>
        </pc:spChg>
        <pc:spChg chg="mod">
          <ac:chgData name="Brad Olson" userId="e0773f33e44aad92" providerId="LiveId" clId="{C6A116A9-EAF0-4617-999B-5D664FC1504D}" dt="2025-05-10T14:14:36.377" v="43" actId="34135"/>
          <ac:spMkLst>
            <pc:docMk/>
            <pc:sldMk cId="1568670323" sldId="2132"/>
            <ac:spMk id="4" creationId="{0DEC6672-29AB-1FCA-6C92-12E7D5AFBFF1}"/>
          </ac:spMkLst>
        </pc:spChg>
        <pc:spChg chg="mod">
          <ac:chgData name="Brad Olson" userId="e0773f33e44aad92" providerId="LiveId" clId="{C6A116A9-EAF0-4617-999B-5D664FC1504D}" dt="2025-05-10T14:14:30.887" v="42" actId="34135"/>
          <ac:spMkLst>
            <pc:docMk/>
            <pc:sldMk cId="1568670323" sldId="2132"/>
            <ac:spMk id="5" creationId="{88A2451F-0C6D-B15B-6BEB-2D6F00739011}"/>
          </ac:spMkLst>
        </pc:spChg>
        <pc:spChg chg="mod">
          <ac:chgData name="Brad Olson" userId="e0773f33e44aad92" providerId="LiveId" clId="{C6A116A9-EAF0-4617-999B-5D664FC1504D}" dt="2025-05-10T14:14:23.974" v="41" actId="34135"/>
          <ac:spMkLst>
            <pc:docMk/>
            <pc:sldMk cId="1568670323" sldId="2132"/>
            <ac:spMk id="6" creationId="{BF9284DD-1FFF-D462-5F8C-D177620DB447}"/>
          </ac:spMkLst>
        </pc:spChg>
        <pc:spChg chg="mod">
          <ac:chgData name="Brad Olson" userId="e0773f33e44aad92" providerId="LiveId" clId="{C6A116A9-EAF0-4617-999B-5D664FC1504D}" dt="2025-05-16T21:04:19.619" v="371" actId="1076"/>
          <ac:spMkLst>
            <pc:docMk/>
            <pc:sldMk cId="1568670323" sldId="2132"/>
            <ac:spMk id="10" creationId="{C0D5660F-B959-7A2F-5F4A-A9F43B87890E}"/>
          </ac:spMkLst>
        </pc:spChg>
      </pc:sldChg>
      <pc:sldChg chg="addSp delSp modSp mod ord modTransition">
        <pc:chgData name="Brad Olson" userId="e0773f33e44aad92" providerId="LiveId" clId="{C6A116A9-EAF0-4617-999B-5D664FC1504D}" dt="2025-05-18T18:04:28.127" v="5048"/>
        <pc:sldMkLst>
          <pc:docMk/>
          <pc:sldMk cId="13495857" sldId="2135"/>
        </pc:sldMkLst>
        <pc:spChg chg="mod">
          <ac:chgData name="Brad Olson" userId="e0773f33e44aad92" providerId="LiveId" clId="{C6A116A9-EAF0-4617-999B-5D664FC1504D}" dt="2025-05-16T22:28:48.240" v="2993" actId="403"/>
          <ac:spMkLst>
            <pc:docMk/>
            <pc:sldMk cId="13495857" sldId="2135"/>
            <ac:spMk id="10" creationId="{DD13E24E-B82E-4D0A-E0EA-9800670EC63B}"/>
          </ac:spMkLst>
        </pc:spChg>
        <pc:spChg chg="mod">
          <ac:chgData name="Brad Olson" userId="e0773f33e44aad92" providerId="LiveId" clId="{C6A116A9-EAF0-4617-999B-5D664FC1504D}" dt="2025-05-18T17:20:08.676" v="4630" actId="14100"/>
          <ac:spMkLst>
            <pc:docMk/>
            <pc:sldMk cId="13495857" sldId="2135"/>
            <ac:spMk id="12" creationId="{4E81C9C8-CC0E-02B2-CCFF-03C29C264C7B}"/>
          </ac:spMkLst>
        </pc:spChg>
      </pc:sldChg>
      <pc:sldChg chg="addSp delSp modSp mod ord modTransition modNotesTx">
        <pc:chgData name="Brad Olson" userId="e0773f33e44aad92" providerId="LiveId" clId="{C6A116A9-EAF0-4617-999B-5D664FC1504D}" dt="2025-05-18T18:04:28.127" v="5048"/>
        <pc:sldMkLst>
          <pc:docMk/>
          <pc:sldMk cId="844207823" sldId="2136"/>
        </pc:sldMkLst>
        <pc:spChg chg="mod">
          <ac:chgData name="Brad Olson" userId="e0773f33e44aad92" providerId="LiveId" clId="{C6A116A9-EAF0-4617-999B-5D664FC1504D}" dt="2025-05-16T22:45:40.286" v="3722" actId="207"/>
          <ac:spMkLst>
            <pc:docMk/>
            <pc:sldMk cId="844207823" sldId="2136"/>
            <ac:spMk id="4" creationId="{5AF0A8FE-DA2C-AA9B-1C4B-818791746872}"/>
          </ac:spMkLst>
        </pc:spChg>
        <pc:spChg chg="add mod">
          <ac:chgData name="Brad Olson" userId="e0773f33e44aad92" providerId="LiveId" clId="{C6A116A9-EAF0-4617-999B-5D664FC1504D}" dt="2025-05-16T22:45:05.220" v="3719" actId="1076"/>
          <ac:spMkLst>
            <pc:docMk/>
            <pc:sldMk cId="844207823" sldId="2136"/>
            <ac:spMk id="9" creationId="{4358A07A-57BB-F791-46BA-404070D0AC2B}"/>
          </ac:spMkLst>
        </pc:spChg>
        <pc:picChg chg="add mod ord">
          <ac:chgData name="Brad Olson" userId="e0773f33e44aad92" providerId="LiveId" clId="{C6A116A9-EAF0-4617-999B-5D664FC1504D}" dt="2025-05-16T22:43:42.600" v="3703" actId="171"/>
          <ac:picMkLst>
            <pc:docMk/>
            <pc:sldMk cId="844207823" sldId="2136"/>
            <ac:picMk id="8" creationId="{74CC9E1D-9D72-5B9D-08C8-64CB4578C2A3}"/>
          </ac:picMkLst>
        </pc:picChg>
      </pc:sldChg>
      <pc:sldChg chg="modSp mod ord modTransition modNotesTx">
        <pc:chgData name="Brad Olson" userId="e0773f33e44aad92" providerId="LiveId" clId="{C6A116A9-EAF0-4617-999B-5D664FC1504D}" dt="2025-05-18T18:04:28.127" v="5048"/>
        <pc:sldMkLst>
          <pc:docMk/>
          <pc:sldMk cId="2685442653" sldId="2137"/>
        </pc:sldMkLst>
        <pc:spChg chg="mod">
          <ac:chgData name="Brad Olson" userId="e0773f33e44aad92" providerId="LiveId" clId="{C6A116A9-EAF0-4617-999B-5D664FC1504D}" dt="2025-05-16T21:35:39.654" v="1013" actId="113"/>
          <ac:spMkLst>
            <pc:docMk/>
            <pc:sldMk cId="2685442653" sldId="2137"/>
            <ac:spMk id="10" creationId="{BF549EDB-2FD7-64B8-BDC6-76041D2A121F}"/>
          </ac:spMkLst>
        </pc:spChg>
        <pc:picChg chg="mod">
          <ac:chgData name="Brad Olson" userId="e0773f33e44aad92" providerId="LiveId" clId="{C6A116A9-EAF0-4617-999B-5D664FC1504D}" dt="2025-05-16T21:37:19.349" v="1046" actId="14826"/>
          <ac:picMkLst>
            <pc:docMk/>
            <pc:sldMk cId="2685442653" sldId="2137"/>
            <ac:picMk id="5" creationId="{DE623651-E282-BEEC-010D-9D1F5D8E7EE0}"/>
          </ac:picMkLst>
        </pc:picChg>
      </pc:sldChg>
      <pc:sldChg chg="addSp delSp modSp mod ord modTransition modNotesTx">
        <pc:chgData name="Brad Olson" userId="e0773f33e44aad92" providerId="LiveId" clId="{C6A116A9-EAF0-4617-999B-5D664FC1504D}" dt="2025-05-18T18:04:28.127" v="5048"/>
        <pc:sldMkLst>
          <pc:docMk/>
          <pc:sldMk cId="1237054953" sldId="2138"/>
        </pc:sldMkLst>
        <pc:spChg chg="add mod">
          <ac:chgData name="Brad Olson" userId="e0773f33e44aad92" providerId="LiveId" clId="{C6A116A9-EAF0-4617-999B-5D664FC1504D}" dt="2025-05-18T16:49:46.952" v="4361" actId="1076"/>
          <ac:spMkLst>
            <pc:docMk/>
            <pc:sldMk cId="1237054953" sldId="2138"/>
            <ac:spMk id="7" creationId="{6F56AD08-1182-D93F-0BA1-EF80AF419874}"/>
          </ac:spMkLst>
        </pc:spChg>
        <pc:spChg chg="add mod">
          <ac:chgData name="Brad Olson" userId="e0773f33e44aad92" providerId="LiveId" clId="{C6A116A9-EAF0-4617-999B-5D664FC1504D}" dt="2025-05-18T16:01:28.105" v="4062" actId="1076"/>
          <ac:spMkLst>
            <pc:docMk/>
            <pc:sldMk cId="1237054953" sldId="2138"/>
            <ac:spMk id="8" creationId="{F15E2595-CE55-877A-6026-A63D782B4E1F}"/>
          </ac:spMkLst>
        </pc:spChg>
        <pc:picChg chg="add mod">
          <ac:chgData name="Brad Olson" userId="e0773f33e44aad92" providerId="LiveId" clId="{C6A116A9-EAF0-4617-999B-5D664FC1504D}" dt="2025-05-18T15:57:27.629" v="3870" actId="1076"/>
          <ac:picMkLst>
            <pc:docMk/>
            <pc:sldMk cId="1237054953" sldId="2138"/>
            <ac:picMk id="6" creationId="{D0031EDE-7F2B-1026-3E8F-07C73E4A40E7}"/>
          </ac:picMkLst>
        </pc:picChg>
      </pc:sldChg>
      <pc:sldChg chg="addSp modSp mod ord modTransition modAnim modNotesTx">
        <pc:chgData name="Brad Olson" userId="e0773f33e44aad92" providerId="LiveId" clId="{C6A116A9-EAF0-4617-999B-5D664FC1504D}" dt="2025-05-18T18:11:57.030" v="5061"/>
        <pc:sldMkLst>
          <pc:docMk/>
          <pc:sldMk cId="1927112765" sldId="2139"/>
        </pc:sldMkLst>
        <pc:spChg chg="mod">
          <ac:chgData name="Brad Olson" userId="e0773f33e44aad92" providerId="LiveId" clId="{C6A116A9-EAF0-4617-999B-5D664FC1504D}" dt="2025-05-18T17:37:13.743" v="4792" actId="404"/>
          <ac:spMkLst>
            <pc:docMk/>
            <pc:sldMk cId="1927112765" sldId="2139"/>
            <ac:spMk id="2" creationId="{94D712AE-B0D4-FB2B-6D08-AFFE4D117742}"/>
          </ac:spMkLst>
        </pc:spChg>
        <pc:spChg chg="add mod">
          <ac:chgData name="Brad Olson" userId="e0773f33e44aad92" providerId="LiveId" clId="{C6A116A9-EAF0-4617-999B-5D664FC1504D}" dt="2025-05-18T17:43:10.771" v="4825" actId="207"/>
          <ac:spMkLst>
            <pc:docMk/>
            <pc:sldMk cId="1927112765" sldId="2139"/>
            <ac:spMk id="3" creationId="{6E9B2892-F002-B3A3-EB4D-B9E1B2A23BF2}"/>
          </ac:spMkLst>
        </pc:spChg>
        <pc:spChg chg="add mod">
          <ac:chgData name="Brad Olson" userId="e0773f33e44aad92" providerId="LiveId" clId="{C6A116A9-EAF0-4617-999B-5D664FC1504D}" dt="2025-05-18T17:43:32.176" v="4828" actId="1076"/>
          <ac:spMkLst>
            <pc:docMk/>
            <pc:sldMk cId="1927112765" sldId="2139"/>
            <ac:spMk id="4" creationId="{1D7B27D7-4B07-78DB-2DA5-AF3A16668403}"/>
          </ac:spMkLst>
        </pc:spChg>
        <pc:spChg chg="mod">
          <ac:chgData name="Brad Olson" userId="e0773f33e44aad92" providerId="LiveId" clId="{C6A116A9-EAF0-4617-999B-5D664FC1504D}" dt="2025-05-18T18:10:39.198" v="5059" actId="1076"/>
          <ac:spMkLst>
            <pc:docMk/>
            <pc:sldMk cId="1927112765" sldId="2139"/>
            <ac:spMk id="11" creationId="{DE3BB6B1-4B0A-B259-3100-ED6683881F5B}"/>
          </ac:spMkLst>
        </pc:spChg>
        <pc:spChg chg="add mod">
          <ac:chgData name="Brad Olson" userId="e0773f33e44aad92" providerId="LiveId" clId="{C6A116A9-EAF0-4617-999B-5D664FC1504D}" dt="2025-05-18T17:43:14.843" v="4826" actId="207"/>
          <ac:spMkLst>
            <pc:docMk/>
            <pc:sldMk cId="1927112765" sldId="2139"/>
            <ac:spMk id="13" creationId="{6E5F8198-AE00-5A61-3A12-887DA6CC6324}"/>
          </ac:spMkLst>
        </pc:spChg>
        <pc:spChg chg="mod">
          <ac:chgData name="Brad Olson" userId="e0773f33e44aad92" providerId="LiveId" clId="{C6A116A9-EAF0-4617-999B-5D664FC1504D}" dt="2025-05-18T17:23:36.500" v="4685" actId="404"/>
          <ac:spMkLst>
            <pc:docMk/>
            <pc:sldMk cId="1927112765" sldId="2139"/>
            <ac:spMk id="18" creationId="{30A8639C-D571-3679-06DE-371ACA6DCC87}"/>
          </ac:spMkLst>
        </pc:spChg>
        <pc:spChg chg="mod">
          <ac:chgData name="Brad Olson" userId="e0773f33e44aad92" providerId="LiveId" clId="{C6A116A9-EAF0-4617-999B-5D664FC1504D}" dt="2025-05-18T17:29:10.396" v="4717" actId="404"/>
          <ac:spMkLst>
            <pc:docMk/>
            <pc:sldMk cId="1927112765" sldId="2139"/>
            <ac:spMk id="19" creationId="{454388C9-7F99-F674-E56C-B0F5904B77F5}"/>
          </ac:spMkLst>
        </pc:spChg>
        <pc:spChg chg="mod">
          <ac:chgData name="Brad Olson" userId="e0773f33e44aad92" providerId="LiveId" clId="{C6A116A9-EAF0-4617-999B-5D664FC1504D}" dt="2025-05-18T17:38:26.236" v="4819" actId="20577"/>
          <ac:spMkLst>
            <pc:docMk/>
            <pc:sldMk cId="1927112765" sldId="2139"/>
            <ac:spMk id="20" creationId="{2A1D93B9-D210-DD21-A54A-4412B7B50472}"/>
          </ac:spMkLst>
        </pc:spChg>
        <pc:picChg chg="ord">
          <ac:chgData name="Brad Olson" userId="e0773f33e44aad92" providerId="LiveId" clId="{C6A116A9-EAF0-4617-999B-5D664FC1504D}" dt="2025-05-18T17:42:12.041" v="4823" actId="166"/>
          <ac:picMkLst>
            <pc:docMk/>
            <pc:sldMk cId="1927112765" sldId="2139"/>
            <ac:picMk id="5" creationId="{8CE7BCA7-31EA-5537-EB1C-5B9684C86594}"/>
          </ac:picMkLst>
        </pc:picChg>
      </pc:sldChg>
      <pc:sldChg chg="modSp mod modTransition">
        <pc:chgData name="Brad Olson" userId="e0773f33e44aad92" providerId="LiveId" clId="{C6A116A9-EAF0-4617-999B-5D664FC1504D}" dt="2025-05-18T18:04:28.127" v="5048"/>
        <pc:sldMkLst>
          <pc:docMk/>
          <pc:sldMk cId="2750567293" sldId="2140"/>
        </pc:sldMkLst>
        <pc:spChg chg="mod">
          <ac:chgData name="Brad Olson" userId="e0773f33e44aad92" providerId="LiveId" clId="{C6A116A9-EAF0-4617-999B-5D664FC1504D}" dt="2025-05-18T17:55:59.761" v="5002" actId="1076"/>
          <ac:spMkLst>
            <pc:docMk/>
            <pc:sldMk cId="2750567293" sldId="2140"/>
            <ac:spMk id="4" creationId="{44843F6C-D825-CEB8-0272-B99541074674}"/>
          </ac:spMkLst>
        </pc:spChg>
        <pc:spChg chg="mod">
          <ac:chgData name="Brad Olson" userId="e0773f33e44aad92" providerId="LiveId" clId="{C6A116A9-EAF0-4617-999B-5D664FC1504D}" dt="2025-05-18T17:55:59.761" v="5002" actId="1076"/>
          <ac:spMkLst>
            <pc:docMk/>
            <pc:sldMk cId="2750567293" sldId="2140"/>
            <ac:spMk id="20" creationId="{DB924AC4-4291-CE80-2060-C8946818B498}"/>
          </ac:spMkLst>
        </pc:spChg>
        <pc:spChg chg="mod">
          <ac:chgData name="Brad Olson" userId="e0773f33e44aad92" providerId="LiveId" clId="{C6A116A9-EAF0-4617-999B-5D664FC1504D}" dt="2025-05-18T17:55:59.761" v="5002" actId="1076"/>
          <ac:spMkLst>
            <pc:docMk/>
            <pc:sldMk cId="2750567293" sldId="2140"/>
            <ac:spMk id="21" creationId="{91B1940E-7F18-C186-3DAA-1599FE1DCC41}"/>
          </ac:spMkLst>
        </pc:spChg>
        <pc:spChg chg="mod">
          <ac:chgData name="Brad Olson" userId="e0773f33e44aad92" providerId="LiveId" clId="{C6A116A9-EAF0-4617-999B-5D664FC1504D}" dt="2025-05-18T17:55:59.761" v="5002" actId="1076"/>
          <ac:spMkLst>
            <pc:docMk/>
            <pc:sldMk cId="2750567293" sldId="2140"/>
            <ac:spMk id="22" creationId="{558CDA1C-F916-9E74-2B3B-C572D280D05C}"/>
          </ac:spMkLst>
        </pc:spChg>
      </pc:sldChg>
      <pc:sldChg chg="modTransition">
        <pc:chgData name="Brad Olson" userId="e0773f33e44aad92" providerId="LiveId" clId="{C6A116A9-EAF0-4617-999B-5D664FC1504D}" dt="2025-05-18T18:04:28.127" v="5048"/>
        <pc:sldMkLst>
          <pc:docMk/>
          <pc:sldMk cId="1229816178" sldId="2141"/>
        </pc:sldMkLst>
      </pc:sldChg>
      <pc:sldChg chg="modSp mod modTransition modAnim modNotesTx">
        <pc:chgData name="Brad Olson" userId="e0773f33e44aad92" providerId="LiveId" clId="{C6A116A9-EAF0-4617-999B-5D664FC1504D}" dt="2025-05-18T18:04:28.127" v="5048"/>
        <pc:sldMkLst>
          <pc:docMk/>
          <pc:sldMk cId="2804155188" sldId="2142"/>
        </pc:sldMkLst>
        <pc:spChg chg="mod">
          <ac:chgData name="Brad Olson" userId="e0773f33e44aad92" providerId="LiveId" clId="{C6A116A9-EAF0-4617-999B-5D664FC1504D}" dt="2025-05-16T21:02:33.652" v="361" actId="6549"/>
          <ac:spMkLst>
            <pc:docMk/>
            <pc:sldMk cId="2804155188" sldId="2142"/>
            <ac:spMk id="3" creationId="{AB21AFA3-94A8-2415-AE2A-ACCB35A47969}"/>
          </ac:spMkLst>
        </pc:spChg>
        <pc:spChg chg="mod">
          <ac:chgData name="Brad Olson" userId="e0773f33e44aad92" providerId="LiveId" clId="{C6A116A9-EAF0-4617-999B-5D664FC1504D}" dt="2025-05-16T22:38:04.727" v="3690" actId="113"/>
          <ac:spMkLst>
            <pc:docMk/>
            <pc:sldMk cId="2804155188" sldId="2142"/>
            <ac:spMk id="4" creationId="{B4E5A513-C55D-C38E-A3BA-402142738E93}"/>
          </ac:spMkLst>
        </pc:spChg>
      </pc:sldChg>
      <pc:sldChg chg="modSp add del mod ord">
        <pc:chgData name="Brad Olson" userId="e0773f33e44aad92" providerId="LiveId" clId="{C6A116A9-EAF0-4617-999B-5D664FC1504D}" dt="2025-05-16T22:25:18.703" v="2616" actId="47"/>
        <pc:sldMkLst>
          <pc:docMk/>
          <pc:sldMk cId="3079233952" sldId="2143"/>
        </pc:sldMkLst>
      </pc:sldChg>
      <pc:sldChg chg="addSp delSp modSp add del mod">
        <pc:chgData name="Brad Olson" userId="e0773f33e44aad92" providerId="LiveId" clId="{C6A116A9-EAF0-4617-999B-5D664FC1504D}" dt="2025-05-16T21:31:43.845" v="773" actId="47"/>
        <pc:sldMkLst>
          <pc:docMk/>
          <pc:sldMk cId="323046063" sldId="2144"/>
        </pc:sldMkLst>
      </pc:sldChg>
      <pc:sldChg chg="addSp delSp modSp add mod modTransition modNotesTx">
        <pc:chgData name="Brad Olson" userId="e0773f33e44aad92" providerId="LiveId" clId="{C6A116A9-EAF0-4617-999B-5D664FC1504D}" dt="2025-05-18T18:04:28.127" v="5048"/>
        <pc:sldMkLst>
          <pc:docMk/>
          <pc:sldMk cId="577109480" sldId="2145"/>
        </pc:sldMkLst>
        <pc:spChg chg="add mod">
          <ac:chgData name="Brad Olson" userId="e0773f33e44aad92" providerId="LiveId" clId="{C6A116A9-EAF0-4617-999B-5D664FC1504D}" dt="2025-05-16T22:36:36.246" v="3645" actId="20577"/>
          <ac:spMkLst>
            <pc:docMk/>
            <pc:sldMk cId="577109480" sldId="2145"/>
            <ac:spMk id="3" creationId="{AD01DADB-4430-C2C3-F23D-412B74B5D7A4}"/>
          </ac:spMkLst>
        </pc:spChg>
        <pc:spChg chg="mod">
          <ac:chgData name="Brad Olson" userId="e0773f33e44aad92" providerId="LiveId" clId="{C6A116A9-EAF0-4617-999B-5D664FC1504D}" dt="2025-05-16T21:11:44.937" v="501" actId="21"/>
          <ac:spMkLst>
            <pc:docMk/>
            <pc:sldMk cId="577109480" sldId="2145"/>
            <ac:spMk id="8" creationId="{1B85E0BC-B95A-62FD-D6F0-487308773807}"/>
          </ac:spMkLst>
        </pc:spChg>
        <pc:spChg chg="mod">
          <ac:chgData name="Brad Olson" userId="e0773f33e44aad92" providerId="LiveId" clId="{C6A116A9-EAF0-4617-999B-5D664FC1504D}" dt="2025-05-16T22:46:01.128" v="3723" actId="113"/>
          <ac:spMkLst>
            <pc:docMk/>
            <pc:sldMk cId="577109480" sldId="2145"/>
            <ac:spMk id="10" creationId="{AFB2C52C-4CB0-F4D3-5DFF-C0A0DC50EC20}"/>
          </ac:spMkLst>
        </pc:spChg>
        <pc:spChg chg="mod">
          <ac:chgData name="Brad Olson" userId="e0773f33e44aad92" providerId="LiveId" clId="{C6A116A9-EAF0-4617-999B-5D664FC1504D}" dt="2025-05-16T21:23:08.112" v="647" actId="207"/>
          <ac:spMkLst>
            <pc:docMk/>
            <pc:sldMk cId="577109480" sldId="2145"/>
            <ac:spMk id="12" creationId="{4FA08697-E082-2925-67CF-5F1A675867D1}"/>
          </ac:spMkLst>
        </pc:spChg>
      </pc:sldChg>
      <pc:sldChg chg="delSp modSp add mod modTransition modNotesTx">
        <pc:chgData name="Brad Olson" userId="e0773f33e44aad92" providerId="LiveId" clId="{C6A116A9-EAF0-4617-999B-5D664FC1504D}" dt="2025-05-18T18:04:28.127" v="5048"/>
        <pc:sldMkLst>
          <pc:docMk/>
          <pc:sldMk cId="3736928314" sldId="2146"/>
        </pc:sldMkLst>
        <pc:spChg chg="mod">
          <ac:chgData name="Brad Olson" userId="e0773f33e44aad92" providerId="LiveId" clId="{C6A116A9-EAF0-4617-999B-5D664FC1504D}" dt="2025-05-16T22:46:52.319" v="3730" actId="113"/>
          <ac:spMkLst>
            <pc:docMk/>
            <pc:sldMk cId="3736928314" sldId="2146"/>
            <ac:spMk id="10" creationId="{9964BF6A-4C23-FF9A-11D3-7B549F731751}"/>
          </ac:spMkLst>
        </pc:spChg>
        <pc:spChg chg="mod">
          <ac:chgData name="Brad Olson" userId="e0773f33e44aad92" providerId="LiveId" clId="{C6A116A9-EAF0-4617-999B-5D664FC1504D}" dt="2025-05-16T22:46:28.323" v="3728" actId="113"/>
          <ac:spMkLst>
            <pc:docMk/>
            <pc:sldMk cId="3736928314" sldId="2146"/>
            <ac:spMk id="12" creationId="{F42CF215-56CB-3A08-D052-22B012C8C2F7}"/>
          </ac:spMkLst>
        </pc:spChg>
      </pc:sldChg>
      <pc:sldChg chg="delSp modSp add mod modTransition modNotesTx">
        <pc:chgData name="Brad Olson" userId="e0773f33e44aad92" providerId="LiveId" clId="{C6A116A9-EAF0-4617-999B-5D664FC1504D}" dt="2025-05-18T18:04:28.127" v="5048"/>
        <pc:sldMkLst>
          <pc:docMk/>
          <pc:sldMk cId="2064432275" sldId="2147"/>
        </pc:sldMkLst>
        <pc:spChg chg="mod">
          <ac:chgData name="Brad Olson" userId="e0773f33e44aad92" providerId="LiveId" clId="{C6A116A9-EAF0-4617-999B-5D664FC1504D}" dt="2025-05-18T17:44:32.088" v="4832" actId="20577"/>
          <ac:spMkLst>
            <pc:docMk/>
            <pc:sldMk cId="2064432275" sldId="2147"/>
            <ac:spMk id="10" creationId="{32FB8B7C-1B34-437B-4761-2F50EAB9F85C}"/>
          </ac:spMkLst>
        </pc:spChg>
        <pc:spChg chg="mod">
          <ac:chgData name="Brad Olson" userId="e0773f33e44aad92" providerId="LiveId" clId="{C6A116A9-EAF0-4617-999B-5D664FC1504D}" dt="2025-05-16T21:25:41.439" v="707" actId="207"/>
          <ac:spMkLst>
            <pc:docMk/>
            <pc:sldMk cId="2064432275" sldId="2147"/>
            <ac:spMk id="12" creationId="{48FBF9E0-9ACF-F175-F842-9ACD0DA58BFB}"/>
          </ac:spMkLst>
        </pc:spChg>
      </pc:sldChg>
      <pc:sldChg chg="delSp modSp add mod modTransition modNotesTx">
        <pc:chgData name="Brad Olson" userId="e0773f33e44aad92" providerId="LiveId" clId="{C6A116A9-EAF0-4617-999B-5D664FC1504D}" dt="2025-05-18T18:04:28.127" v="5048"/>
        <pc:sldMkLst>
          <pc:docMk/>
          <pc:sldMk cId="3889295819" sldId="2148"/>
        </pc:sldMkLst>
        <pc:spChg chg="mod">
          <ac:chgData name="Brad Olson" userId="e0773f33e44aad92" providerId="LiveId" clId="{C6A116A9-EAF0-4617-999B-5D664FC1504D}" dt="2025-05-16T22:46:39.469" v="3729" actId="113"/>
          <ac:spMkLst>
            <pc:docMk/>
            <pc:sldMk cId="3889295819" sldId="2148"/>
            <ac:spMk id="3" creationId="{A6CA360C-79B6-5B30-4912-CEC938FC3FC3}"/>
          </ac:spMkLst>
        </pc:spChg>
        <pc:spChg chg="mod">
          <ac:chgData name="Brad Olson" userId="e0773f33e44aad92" providerId="LiveId" clId="{C6A116A9-EAF0-4617-999B-5D664FC1504D}" dt="2025-05-18T17:44:04.372" v="4831" actId="20577"/>
          <ac:spMkLst>
            <pc:docMk/>
            <pc:sldMk cId="3889295819" sldId="2148"/>
            <ac:spMk id="10" creationId="{E4DAAC25-47EE-7B6A-CD56-BF40A6F5BF7C}"/>
          </ac:spMkLst>
        </pc:spChg>
      </pc:sldChg>
      <pc:sldChg chg="delSp modSp add mod modTransition">
        <pc:chgData name="Brad Olson" userId="e0773f33e44aad92" providerId="LiveId" clId="{C6A116A9-EAF0-4617-999B-5D664FC1504D}" dt="2025-05-18T18:04:28.127" v="5048"/>
        <pc:sldMkLst>
          <pc:docMk/>
          <pc:sldMk cId="3890531871" sldId="2149"/>
        </pc:sldMkLst>
        <pc:spChg chg="mod">
          <ac:chgData name="Brad Olson" userId="e0773f33e44aad92" providerId="LiveId" clId="{C6A116A9-EAF0-4617-999B-5D664FC1504D}" dt="2025-05-16T21:29:19.929" v="734" actId="207"/>
          <ac:spMkLst>
            <pc:docMk/>
            <pc:sldMk cId="3890531871" sldId="2149"/>
            <ac:spMk id="3" creationId="{C1CD0342-0101-D527-F34E-10E89CAA4C3B}"/>
          </ac:spMkLst>
        </pc:spChg>
        <pc:spChg chg="mod">
          <ac:chgData name="Brad Olson" userId="e0773f33e44aad92" providerId="LiveId" clId="{C6A116A9-EAF0-4617-999B-5D664FC1504D}" dt="2025-05-16T22:47:26.844" v="3734" actId="1076"/>
          <ac:spMkLst>
            <pc:docMk/>
            <pc:sldMk cId="3890531871" sldId="2149"/>
            <ac:spMk id="10" creationId="{46ADAB38-36CA-287F-AE0C-8701CEBFF72A}"/>
          </ac:spMkLst>
        </pc:spChg>
      </pc:sldChg>
      <pc:sldChg chg="modSp add mod modTransition modAnim modNotesTx">
        <pc:chgData name="Brad Olson" userId="e0773f33e44aad92" providerId="LiveId" clId="{C6A116A9-EAF0-4617-999B-5D664FC1504D}" dt="2025-05-18T18:04:28.127" v="5048"/>
        <pc:sldMkLst>
          <pc:docMk/>
          <pc:sldMk cId="3270841658" sldId="2150"/>
        </pc:sldMkLst>
        <pc:spChg chg="mod">
          <ac:chgData name="Brad Olson" userId="e0773f33e44aad92" providerId="LiveId" clId="{C6A116A9-EAF0-4617-999B-5D664FC1504D}" dt="2025-05-16T22:02:27.866" v="1899" actId="20577"/>
          <ac:spMkLst>
            <pc:docMk/>
            <pc:sldMk cId="3270841658" sldId="2150"/>
            <ac:spMk id="4" creationId="{0D4A03FB-BA88-A826-2C62-212C5EEC413C}"/>
          </ac:spMkLst>
        </pc:spChg>
      </pc:sldChg>
      <pc:sldChg chg="modSp add mod ord modTransition modNotesTx">
        <pc:chgData name="Brad Olson" userId="e0773f33e44aad92" providerId="LiveId" clId="{C6A116A9-EAF0-4617-999B-5D664FC1504D}" dt="2025-05-18T18:04:28.127" v="5048"/>
        <pc:sldMkLst>
          <pc:docMk/>
          <pc:sldMk cId="3409465915" sldId="2151"/>
        </pc:sldMkLst>
        <pc:spChg chg="mod">
          <ac:chgData name="Brad Olson" userId="e0773f33e44aad92" providerId="LiveId" clId="{C6A116A9-EAF0-4617-999B-5D664FC1504D}" dt="2025-05-16T21:42:23.321" v="1381" actId="403"/>
          <ac:spMkLst>
            <pc:docMk/>
            <pc:sldMk cId="3409465915" sldId="2151"/>
            <ac:spMk id="10" creationId="{A3246392-9D06-F370-BAF9-E4A897778F97}"/>
          </ac:spMkLst>
        </pc:spChg>
        <pc:spChg chg="mod">
          <ac:chgData name="Brad Olson" userId="e0773f33e44aad92" providerId="LiveId" clId="{C6A116A9-EAF0-4617-999B-5D664FC1504D}" dt="2025-05-16T21:52:09.160" v="1630" actId="20577"/>
          <ac:spMkLst>
            <pc:docMk/>
            <pc:sldMk cId="3409465915" sldId="2151"/>
            <ac:spMk id="12" creationId="{B42EB532-7D7F-8C26-647C-55B8E7D54DBB}"/>
          </ac:spMkLst>
        </pc:spChg>
      </pc:sldChg>
      <pc:sldChg chg="addSp modSp add mod modTransition modNotesTx">
        <pc:chgData name="Brad Olson" userId="e0773f33e44aad92" providerId="LiveId" clId="{C6A116A9-EAF0-4617-999B-5D664FC1504D}" dt="2025-05-18T18:04:28.127" v="5048"/>
        <pc:sldMkLst>
          <pc:docMk/>
          <pc:sldMk cId="1828655450" sldId="2152"/>
        </pc:sldMkLst>
        <pc:spChg chg="mod">
          <ac:chgData name="Brad Olson" userId="e0773f33e44aad92" providerId="LiveId" clId="{C6A116A9-EAF0-4617-999B-5D664FC1504D}" dt="2025-05-16T22:51:06.944" v="3752" actId="1076"/>
          <ac:spMkLst>
            <pc:docMk/>
            <pc:sldMk cId="1828655450" sldId="2152"/>
            <ac:spMk id="4" creationId="{EE846010-F16C-5628-D979-03775078AED3}"/>
          </ac:spMkLst>
        </pc:spChg>
        <pc:picChg chg="add mod">
          <ac:chgData name="Brad Olson" userId="e0773f33e44aad92" providerId="LiveId" clId="{C6A116A9-EAF0-4617-999B-5D664FC1504D}" dt="2025-05-16T22:51:42.923" v="3759" actId="1076"/>
          <ac:picMkLst>
            <pc:docMk/>
            <pc:sldMk cId="1828655450" sldId="2152"/>
            <ac:picMk id="1026" creationId="{EF7DD20E-DB36-E594-5D0F-B56F1256AEA8}"/>
          </ac:picMkLst>
        </pc:picChg>
      </pc:sldChg>
      <pc:sldChg chg="addSp modSp add mod ord modTransition modNotesTx">
        <pc:chgData name="Brad Olson" userId="e0773f33e44aad92" providerId="LiveId" clId="{C6A116A9-EAF0-4617-999B-5D664FC1504D}" dt="2025-05-18T18:04:28.127" v="5048"/>
        <pc:sldMkLst>
          <pc:docMk/>
          <pc:sldMk cId="739636752" sldId="2153"/>
        </pc:sldMkLst>
        <pc:spChg chg="add mod">
          <ac:chgData name="Brad Olson" userId="e0773f33e44aad92" providerId="LiveId" clId="{C6A116A9-EAF0-4617-999B-5D664FC1504D}" dt="2025-05-16T22:24:39.418" v="2614" actId="20577"/>
          <ac:spMkLst>
            <pc:docMk/>
            <pc:sldMk cId="739636752" sldId="2153"/>
            <ac:spMk id="6" creationId="{E3BEF156-D55A-2B1F-DA30-FB77EE3C378E}"/>
          </ac:spMkLst>
        </pc:spChg>
      </pc:sldChg>
      <pc:sldChg chg="modSp add mod ord modTransition modNotesTx">
        <pc:chgData name="Brad Olson" userId="e0773f33e44aad92" providerId="LiveId" clId="{C6A116A9-EAF0-4617-999B-5D664FC1504D}" dt="2025-05-18T18:04:28.127" v="5048"/>
        <pc:sldMkLst>
          <pc:docMk/>
          <pc:sldMk cId="3599341576" sldId="2154"/>
        </pc:sldMkLst>
        <pc:spChg chg="mod">
          <ac:chgData name="Brad Olson" userId="e0773f33e44aad92" providerId="LiveId" clId="{C6A116A9-EAF0-4617-999B-5D664FC1504D}" dt="2025-05-16T22:18:58.270" v="2368" actId="403"/>
          <ac:spMkLst>
            <pc:docMk/>
            <pc:sldMk cId="3599341576" sldId="2154"/>
            <ac:spMk id="10" creationId="{DC15F019-12DA-845F-5DBB-6DF0A6B553E4}"/>
          </ac:spMkLst>
        </pc:spChg>
        <pc:spChg chg="mod">
          <ac:chgData name="Brad Olson" userId="e0773f33e44aad92" providerId="LiveId" clId="{C6A116A9-EAF0-4617-999B-5D664FC1504D}" dt="2025-05-18T16:54:45.154" v="4370" actId="20577"/>
          <ac:spMkLst>
            <pc:docMk/>
            <pc:sldMk cId="3599341576" sldId="2154"/>
            <ac:spMk id="12" creationId="{32BD37B2-ED6C-992D-B5A6-52EB1DB2E97D}"/>
          </ac:spMkLst>
        </pc:spChg>
      </pc:sldChg>
      <pc:sldChg chg="addSp modSp add mod ord modTransition modNotesTx">
        <pc:chgData name="Brad Olson" userId="e0773f33e44aad92" providerId="LiveId" clId="{C6A116A9-EAF0-4617-999B-5D664FC1504D}" dt="2025-05-18T18:04:28.127" v="5048"/>
        <pc:sldMkLst>
          <pc:docMk/>
          <pc:sldMk cId="1829941476" sldId="2155"/>
        </pc:sldMkLst>
        <pc:spChg chg="add mod">
          <ac:chgData name="Brad Olson" userId="e0773f33e44aad92" providerId="LiveId" clId="{C6A116A9-EAF0-4617-999B-5D664FC1504D}" dt="2025-05-16T22:22:34.743" v="2526" actId="1076"/>
          <ac:spMkLst>
            <pc:docMk/>
            <pc:sldMk cId="1829941476" sldId="2155"/>
            <ac:spMk id="6" creationId="{5BC567A6-37FB-937E-4A68-8C5EB46AAF7D}"/>
          </ac:spMkLst>
        </pc:spChg>
      </pc:sldChg>
      <pc:sldChg chg="delSp modSp add del mod">
        <pc:chgData name="Brad Olson" userId="e0773f33e44aad92" providerId="LiveId" clId="{C6A116A9-EAF0-4617-999B-5D664FC1504D}" dt="2025-05-18T17:19:56.690" v="4629" actId="47"/>
        <pc:sldMkLst>
          <pc:docMk/>
          <pc:sldMk cId="2150323236" sldId="2156"/>
        </pc:sldMkLst>
      </pc:sldChg>
      <pc:sldChg chg="modSp add mod ord modTransition modNotesTx">
        <pc:chgData name="Brad Olson" userId="e0773f33e44aad92" providerId="LiveId" clId="{C6A116A9-EAF0-4617-999B-5D664FC1504D}" dt="2025-05-18T18:04:28.127" v="5048"/>
        <pc:sldMkLst>
          <pc:docMk/>
          <pc:sldMk cId="2432259152" sldId="2157"/>
        </pc:sldMkLst>
        <pc:spChg chg="mod">
          <ac:chgData name="Brad Olson" userId="e0773f33e44aad92" providerId="LiveId" clId="{C6A116A9-EAF0-4617-999B-5D664FC1504D}" dt="2025-05-16T22:34:23.559" v="3582" actId="20577"/>
          <ac:spMkLst>
            <pc:docMk/>
            <pc:sldMk cId="2432259152" sldId="2157"/>
            <ac:spMk id="4" creationId="{AC49774F-3B87-3FB5-7CB6-5D5AA43DE495}"/>
          </ac:spMkLst>
        </pc:spChg>
      </pc:sldChg>
      <pc:sldChg chg="modSp add mod ord modTransition">
        <pc:chgData name="Brad Olson" userId="e0773f33e44aad92" providerId="LiveId" clId="{C6A116A9-EAF0-4617-999B-5D664FC1504D}" dt="2025-05-18T18:04:28.127" v="5048"/>
        <pc:sldMkLst>
          <pc:docMk/>
          <pc:sldMk cId="3815469158" sldId="2158"/>
        </pc:sldMkLst>
        <pc:spChg chg="mod">
          <ac:chgData name="Brad Olson" userId="e0773f33e44aad92" providerId="LiveId" clId="{C6A116A9-EAF0-4617-999B-5D664FC1504D}" dt="2025-05-18T15:51:19.565" v="3766" actId="20577"/>
          <ac:spMkLst>
            <pc:docMk/>
            <pc:sldMk cId="3815469158" sldId="2158"/>
            <ac:spMk id="10" creationId="{6F33DCE2-0B16-D35F-19F2-9B231440AF1D}"/>
          </ac:spMkLst>
        </pc:spChg>
        <pc:spChg chg="mod">
          <ac:chgData name="Brad Olson" userId="e0773f33e44aad92" providerId="LiveId" clId="{C6A116A9-EAF0-4617-999B-5D664FC1504D}" dt="2025-05-18T16:42:30.146" v="4178" actId="1076"/>
          <ac:spMkLst>
            <pc:docMk/>
            <pc:sldMk cId="3815469158" sldId="2158"/>
            <ac:spMk id="12" creationId="{11A09C6B-8435-1EA3-A8E6-D07F0674BFAA}"/>
          </ac:spMkLst>
        </pc:spChg>
      </pc:sldChg>
      <pc:sldChg chg="addSp delSp modSp add mod modTransition modAnim modNotesTx">
        <pc:chgData name="Brad Olson" userId="e0773f33e44aad92" providerId="LiveId" clId="{C6A116A9-EAF0-4617-999B-5D664FC1504D}" dt="2025-05-18T18:04:28.127" v="5048"/>
        <pc:sldMkLst>
          <pc:docMk/>
          <pc:sldMk cId="1805876161" sldId="2159"/>
        </pc:sldMkLst>
        <pc:spChg chg="mod">
          <ac:chgData name="Brad Olson" userId="e0773f33e44aad92" providerId="LiveId" clId="{C6A116A9-EAF0-4617-999B-5D664FC1504D}" dt="2025-05-18T17:03:11.452" v="4445" actId="20577"/>
          <ac:spMkLst>
            <pc:docMk/>
            <pc:sldMk cId="1805876161" sldId="2159"/>
            <ac:spMk id="2" creationId="{B89FCB10-DA24-05F5-10EC-B23133F45D6E}"/>
          </ac:spMkLst>
        </pc:spChg>
        <pc:spChg chg="mod">
          <ac:chgData name="Brad Olson" userId="e0773f33e44aad92" providerId="LiveId" clId="{C6A116A9-EAF0-4617-999B-5D664FC1504D}" dt="2025-05-18T17:01:33.044" v="4426" actId="1076"/>
          <ac:spMkLst>
            <pc:docMk/>
            <pc:sldMk cId="1805876161" sldId="2159"/>
            <ac:spMk id="5" creationId="{37A21CCB-6CB6-C19B-1E10-12C4708884FC}"/>
          </ac:spMkLst>
        </pc:spChg>
        <pc:spChg chg="add mod">
          <ac:chgData name="Brad Olson" userId="e0773f33e44aad92" providerId="LiveId" clId="{C6A116A9-EAF0-4617-999B-5D664FC1504D}" dt="2025-05-18T17:18:19.235" v="4602" actId="115"/>
          <ac:spMkLst>
            <pc:docMk/>
            <pc:sldMk cId="1805876161" sldId="2159"/>
            <ac:spMk id="7" creationId="{656A5392-1ABF-2C9F-9AF2-802FEB686966}"/>
          </ac:spMkLst>
        </pc:spChg>
      </pc:sldChg>
      <pc:sldChg chg="addSp delSp modSp add mod ord modTransition modAnim modNotesTx">
        <pc:chgData name="Brad Olson" userId="e0773f33e44aad92" providerId="LiveId" clId="{C6A116A9-EAF0-4617-999B-5D664FC1504D}" dt="2025-05-18T18:07:02.684" v="5053"/>
        <pc:sldMkLst>
          <pc:docMk/>
          <pc:sldMk cId="142067597" sldId="2160"/>
        </pc:sldMkLst>
        <pc:spChg chg="mod">
          <ac:chgData name="Brad Olson" userId="e0773f33e44aad92" providerId="LiveId" clId="{C6A116A9-EAF0-4617-999B-5D664FC1504D}" dt="2025-05-18T16:34:34.273" v="4117" actId="1076"/>
          <ac:spMkLst>
            <pc:docMk/>
            <pc:sldMk cId="142067597" sldId="2160"/>
            <ac:spMk id="3" creationId="{CF043534-088C-817A-1B94-5DCB9B0FD21E}"/>
          </ac:spMkLst>
        </pc:spChg>
        <pc:picChg chg="add mod modCrop">
          <ac:chgData name="Brad Olson" userId="e0773f33e44aad92" providerId="LiveId" clId="{C6A116A9-EAF0-4617-999B-5D664FC1504D}" dt="2025-05-18T16:34:13.422" v="4111" actId="1076"/>
          <ac:picMkLst>
            <pc:docMk/>
            <pc:sldMk cId="142067597" sldId="2160"/>
            <ac:picMk id="6" creationId="{661E4273-BDC1-C930-F5E7-63FEF6A44B77}"/>
          </ac:picMkLst>
        </pc:picChg>
        <pc:picChg chg="add mod">
          <ac:chgData name="Brad Olson" userId="e0773f33e44aad92" providerId="LiveId" clId="{C6A116A9-EAF0-4617-999B-5D664FC1504D}" dt="2025-05-18T17:51:24.956" v="4849" actId="1076"/>
          <ac:picMkLst>
            <pc:docMk/>
            <pc:sldMk cId="142067597" sldId="2160"/>
            <ac:picMk id="9" creationId="{DA2B3F14-7045-FB48-E73D-EBB482FB5339}"/>
          </ac:picMkLst>
        </pc:picChg>
        <pc:picChg chg="add mod modCrop">
          <ac:chgData name="Brad Olson" userId="e0773f33e44aad92" providerId="LiveId" clId="{C6A116A9-EAF0-4617-999B-5D664FC1504D}" dt="2025-05-18T17:50:52.444" v="4842" actId="1076"/>
          <ac:picMkLst>
            <pc:docMk/>
            <pc:sldMk cId="142067597" sldId="2160"/>
            <ac:picMk id="11" creationId="{590B628B-BAD4-CECE-22B6-0A5BB3444715}"/>
          </ac:picMkLst>
        </pc:picChg>
        <pc:picChg chg="add mod ord modCrop">
          <ac:chgData name="Brad Olson" userId="e0773f33e44aad92" providerId="LiveId" clId="{C6A116A9-EAF0-4617-999B-5D664FC1504D}" dt="2025-05-18T17:51:14.972" v="4847" actId="171"/>
          <ac:picMkLst>
            <pc:docMk/>
            <pc:sldMk cId="142067597" sldId="2160"/>
            <ac:picMk id="24" creationId="{846DADC4-FE80-4F15-2CE7-D65C7F8A57A9}"/>
          </ac:picMkLst>
        </pc:picChg>
        <pc:picChg chg="add mod modCrop">
          <ac:chgData name="Brad Olson" userId="e0773f33e44aad92" providerId="LiveId" clId="{C6A116A9-EAF0-4617-999B-5D664FC1504D}" dt="2025-05-18T16:38:22.292" v="4172" actId="1076"/>
          <ac:picMkLst>
            <pc:docMk/>
            <pc:sldMk cId="142067597" sldId="2160"/>
            <ac:picMk id="28" creationId="{888743AB-F183-A6E7-1950-F679DDB21B1D}"/>
          </ac:picMkLst>
        </pc:picChg>
      </pc:sldChg>
      <pc:sldChg chg="addSp delSp modSp add mod ord modTransition modNotesTx">
        <pc:chgData name="Brad Olson" userId="e0773f33e44aad92" providerId="LiveId" clId="{C6A116A9-EAF0-4617-999B-5D664FC1504D}" dt="2025-05-18T18:04:28.127" v="5048"/>
        <pc:sldMkLst>
          <pc:docMk/>
          <pc:sldMk cId="3480129497" sldId="2161"/>
        </pc:sldMkLst>
        <pc:spChg chg="add del mod">
          <ac:chgData name="Brad Olson" userId="e0773f33e44aad92" providerId="LiveId" clId="{C6A116A9-EAF0-4617-999B-5D664FC1504D}" dt="2025-05-18T16:45:53.579" v="4242" actId="478"/>
          <ac:spMkLst>
            <pc:docMk/>
            <pc:sldMk cId="3480129497" sldId="2161"/>
            <ac:spMk id="3" creationId="{70A7AFA6-27F0-CA31-3471-892BE531D9C1}"/>
          </ac:spMkLst>
        </pc:spChg>
        <pc:spChg chg="mod">
          <ac:chgData name="Brad Olson" userId="e0773f33e44aad92" providerId="LiveId" clId="{C6A116A9-EAF0-4617-999B-5D664FC1504D}" dt="2025-05-18T16:46:41.268" v="4252" actId="20577"/>
          <ac:spMkLst>
            <pc:docMk/>
            <pc:sldMk cId="3480129497" sldId="2161"/>
            <ac:spMk id="4" creationId="{14F00724-E985-1D76-58AA-EF27694142B7}"/>
          </ac:spMkLst>
        </pc:spChg>
        <pc:picChg chg="add del mod">
          <ac:chgData name="Brad Olson" userId="e0773f33e44aad92" providerId="LiveId" clId="{C6A116A9-EAF0-4617-999B-5D664FC1504D}" dt="2025-05-18T16:46:14.758" v="4246" actId="1076"/>
          <ac:picMkLst>
            <pc:docMk/>
            <pc:sldMk cId="3480129497" sldId="2161"/>
            <ac:picMk id="7" creationId="{A4AF8FDB-B852-D6B9-369C-E00FF6E6E9DC}"/>
          </ac:picMkLst>
        </pc:picChg>
      </pc:sldChg>
      <pc:sldChg chg="addSp delSp modSp add mod modTransition modAnim modNotesTx">
        <pc:chgData name="Brad Olson" userId="e0773f33e44aad92" providerId="LiveId" clId="{C6A116A9-EAF0-4617-999B-5D664FC1504D}" dt="2025-05-18T18:04:28.127" v="5048"/>
        <pc:sldMkLst>
          <pc:docMk/>
          <pc:sldMk cId="1332270738" sldId="2162"/>
        </pc:sldMkLst>
        <pc:spChg chg="mod">
          <ac:chgData name="Brad Olson" userId="e0773f33e44aad92" providerId="LiveId" clId="{C6A116A9-EAF0-4617-999B-5D664FC1504D}" dt="2025-05-18T17:19:34.427" v="4628" actId="20577"/>
          <ac:spMkLst>
            <pc:docMk/>
            <pc:sldMk cId="1332270738" sldId="2162"/>
            <ac:spMk id="3" creationId="{D2AD03A7-0F60-6FC3-F215-AC2F3F90210D}"/>
          </ac:spMkLst>
        </pc:spChg>
        <pc:spChg chg="add mod">
          <ac:chgData name="Brad Olson" userId="e0773f33e44aad92" providerId="LiveId" clId="{C6A116A9-EAF0-4617-999B-5D664FC1504D}" dt="2025-05-18T17:16:34.753" v="4571" actId="20577"/>
          <ac:spMkLst>
            <pc:docMk/>
            <pc:sldMk cId="1332270738" sldId="2162"/>
            <ac:spMk id="7" creationId="{D41BC2B0-7618-6D85-384C-13AA2DC4E3FE}"/>
          </ac:spMkLst>
        </pc:spChg>
      </pc:sldChg>
      <pc:sldChg chg="addSp delSp modSp add mod modTransition modNotesTx">
        <pc:chgData name="Brad Olson" userId="e0773f33e44aad92" providerId="LiveId" clId="{C6A116A9-EAF0-4617-999B-5D664FC1504D}" dt="2025-05-18T18:04:28.127" v="5048"/>
        <pc:sldMkLst>
          <pc:docMk/>
          <pc:sldMk cId="2586461723" sldId="2163"/>
        </pc:sldMkLst>
        <pc:spChg chg="add mod">
          <ac:chgData name="Brad Olson" userId="e0773f33e44aad92" providerId="LiveId" clId="{C6A116A9-EAF0-4617-999B-5D664FC1504D}" dt="2025-05-18T18:03:55.535" v="5046" actId="14100"/>
          <ac:spMkLst>
            <pc:docMk/>
            <pc:sldMk cId="2586461723" sldId="2163"/>
            <ac:spMk id="5" creationId="{ABB3DCE6-24BC-731E-7BE1-63930EF401D0}"/>
          </ac:spMkLst>
        </pc:spChg>
        <pc:spChg chg="mod">
          <ac:chgData name="Brad Olson" userId="e0773f33e44aad92" providerId="LiveId" clId="{C6A116A9-EAF0-4617-999B-5D664FC1504D}" dt="2025-05-18T17:13:19.488" v="4504" actId="1076"/>
          <ac:spMkLst>
            <pc:docMk/>
            <pc:sldMk cId="2586461723" sldId="2163"/>
            <ac:spMk id="6" creationId="{AD4E4673-DFB7-E31C-B890-369E03CA6DB9}"/>
          </ac:spMkLst>
        </pc:spChg>
      </pc:sldChg>
    </pc:docChg>
  </pc:docChgLst>
  <pc:docChgLst>
    <pc:chgData name="Brad Olson" userId="e0773f33e44aad92" providerId="LiveId" clId="{F0823F54-8C82-41C2-8BE7-B5FF69D0135A}"/>
    <pc:docChg chg="undo custSel modSld">
      <pc:chgData name="Brad Olson" userId="e0773f33e44aad92" providerId="LiveId" clId="{F0823F54-8C82-41C2-8BE7-B5FF69D0135A}" dt="2025-03-19T18:52:37.465" v="460" actId="34135"/>
      <pc:docMkLst>
        <pc:docMk/>
      </pc:docMkLst>
      <pc:sldChg chg="addSp modSp mod">
        <pc:chgData name="Brad Olson" userId="e0773f33e44aad92" providerId="LiveId" clId="{F0823F54-8C82-41C2-8BE7-B5FF69D0135A}" dt="2025-03-19T18:37:07.268" v="263" actId="1076"/>
        <pc:sldMkLst>
          <pc:docMk/>
          <pc:sldMk cId="1568670323" sldId="2132"/>
        </pc:sldMkLst>
        <pc:spChg chg="mod ord">
          <ac:chgData name="Brad Olson" userId="e0773f33e44aad92" providerId="LiveId" clId="{F0823F54-8C82-41C2-8BE7-B5FF69D0135A}" dt="2025-03-19T18:36:30.438" v="246" actId="166"/>
          <ac:spMkLst>
            <pc:docMk/>
            <pc:sldMk cId="1568670323" sldId="2132"/>
            <ac:spMk id="2" creationId="{9EA8A677-88DE-86C6-09AC-C68D72B906F2}"/>
          </ac:spMkLst>
        </pc:spChg>
        <pc:spChg chg="mod">
          <ac:chgData name="Brad Olson" userId="e0773f33e44aad92" providerId="LiveId" clId="{F0823F54-8C82-41C2-8BE7-B5FF69D0135A}" dt="2025-03-19T18:33:58.996" v="236" actId="34135"/>
          <ac:spMkLst>
            <pc:docMk/>
            <pc:sldMk cId="1568670323" sldId="2132"/>
            <ac:spMk id="7" creationId="{F030DC1D-C522-7E1F-1BA1-7FD43026390F}"/>
          </ac:spMkLst>
        </pc:spChg>
        <pc:spChg chg="add mod">
          <ac:chgData name="Brad Olson" userId="e0773f33e44aad92" providerId="LiveId" clId="{F0823F54-8C82-41C2-8BE7-B5FF69D0135A}" dt="2025-03-19T18:36:57.675" v="262" actId="20577"/>
          <ac:spMkLst>
            <pc:docMk/>
            <pc:sldMk cId="1568670323" sldId="2132"/>
            <ac:spMk id="10" creationId="{C0D5660F-B959-7A2F-5F4A-A9F43B87890E}"/>
          </ac:spMkLst>
        </pc:spChg>
        <pc:picChg chg="add mod ord">
          <ac:chgData name="Brad Olson" userId="e0773f33e44aad92" providerId="LiveId" clId="{F0823F54-8C82-41C2-8BE7-B5FF69D0135A}" dt="2025-03-19T18:37:07.268" v="263" actId="1076"/>
          <ac:picMkLst>
            <pc:docMk/>
            <pc:sldMk cId="1568670323" sldId="2132"/>
            <ac:picMk id="9" creationId="{3B4661BB-0A05-E977-44D2-CA29A1363E37}"/>
          </ac:picMkLst>
        </pc:picChg>
      </pc:sldChg>
      <pc:sldChg chg="modSp mod">
        <pc:chgData name="Brad Olson" userId="e0773f33e44aad92" providerId="LiveId" clId="{F0823F54-8C82-41C2-8BE7-B5FF69D0135A}" dt="2025-03-19T18:52:16.519" v="459" actId="1076"/>
        <pc:sldMkLst>
          <pc:docMk/>
          <pc:sldMk cId="2685442653" sldId="2137"/>
        </pc:sldMkLst>
        <pc:picChg chg="mod">
          <ac:chgData name="Brad Olson" userId="e0773f33e44aad92" providerId="LiveId" clId="{F0823F54-8C82-41C2-8BE7-B5FF69D0135A}" dt="2025-03-19T18:52:16.519" v="459" actId="1076"/>
          <ac:picMkLst>
            <pc:docMk/>
            <pc:sldMk cId="2685442653" sldId="2137"/>
            <ac:picMk id="6" creationId="{694EFA5C-25F4-DC91-459B-FB39BE81BB7F}"/>
          </ac:picMkLst>
        </pc:picChg>
      </pc:sldChg>
      <pc:sldChg chg="addSp delSp modSp mod">
        <pc:chgData name="Brad Olson" userId="e0773f33e44aad92" providerId="LiveId" clId="{F0823F54-8C82-41C2-8BE7-B5FF69D0135A}" dt="2025-03-19T18:51:31.974" v="458" actId="113"/>
        <pc:sldMkLst>
          <pc:docMk/>
          <pc:sldMk cId="1927112765" sldId="2139"/>
        </pc:sldMkLst>
        <pc:spChg chg="mod">
          <ac:chgData name="Brad Olson" userId="e0773f33e44aad92" providerId="LiveId" clId="{F0823F54-8C82-41C2-8BE7-B5FF69D0135A}" dt="2025-03-19T18:51:31.974" v="458" actId="113"/>
          <ac:spMkLst>
            <pc:docMk/>
            <pc:sldMk cId="1927112765" sldId="2139"/>
            <ac:spMk id="2" creationId="{94D712AE-B0D4-FB2B-6D08-AFFE4D117742}"/>
          </ac:spMkLst>
        </pc:spChg>
        <pc:spChg chg="add mod">
          <ac:chgData name="Brad Olson" userId="e0773f33e44aad92" providerId="LiveId" clId="{F0823F54-8C82-41C2-8BE7-B5FF69D0135A}" dt="2025-03-19T18:44:05.544" v="359" actId="1076"/>
          <ac:spMkLst>
            <pc:docMk/>
            <pc:sldMk cId="1927112765" sldId="2139"/>
            <ac:spMk id="6" creationId="{E4D9BF6D-7896-F69B-393D-71EC27B0B69A}"/>
          </ac:spMkLst>
        </pc:spChg>
        <pc:spChg chg="add mod">
          <ac:chgData name="Brad Olson" userId="e0773f33e44aad92" providerId="LiveId" clId="{F0823F54-8C82-41C2-8BE7-B5FF69D0135A}" dt="2025-03-19T18:41:40.318" v="339" actId="1076"/>
          <ac:spMkLst>
            <pc:docMk/>
            <pc:sldMk cId="1927112765" sldId="2139"/>
            <ac:spMk id="7" creationId="{DD184AD9-49D3-4E42-3E3E-336BF1E75E68}"/>
          </ac:spMkLst>
        </pc:spChg>
        <pc:spChg chg="add mod">
          <ac:chgData name="Brad Olson" userId="e0773f33e44aad92" providerId="LiveId" clId="{F0823F54-8C82-41C2-8BE7-B5FF69D0135A}" dt="2025-03-19T18:44:20.088" v="360" actId="1076"/>
          <ac:spMkLst>
            <pc:docMk/>
            <pc:sldMk cId="1927112765" sldId="2139"/>
            <ac:spMk id="10" creationId="{061DF3B9-B0FB-C87D-7104-842F78DE9141}"/>
          </ac:spMkLst>
        </pc:spChg>
        <pc:spChg chg="add mod">
          <ac:chgData name="Brad Olson" userId="e0773f33e44aad92" providerId="LiveId" clId="{F0823F54-8C82-41C2-8BE7-B5FF69D0135A}" dt="2025-03-19T18:43:37.444" v="357" actId="1076"/>
          <ac:spMkLst>
            <pc:docMk/>
            <pc:sldMk cId="1927112765" sldId="2139"/>
            <ac:spMk id="11" creationId="{DE3BB6B1-4B0A-B259-3100-ED6683881F5B}"/>
          </ac:spMkLst>
        </pc:spChg>
        <pc:spChg chg="add mod">
          <ac:chgData name="Brad Olson" userId="e0773f33e44aad92" providerId="LiveId" clId="{F0823F54-8C82-41C2-8BE7-B5FF69D0135A}" dt="2025-03-19T18:43:44.652" v="358" actId="1076"/>
          <ac:spMkLst>
            <pc:docMk/>
            <pc:sldMk cId="1927112765" sldId="2139"/>
            <ac:spMk id="12" creationId="{3079AB3C-44B7-DB2F-1A63-1DED12EA056B}"/>
          </ac:spMkLst>
        </pc:spChg>
        <pc:spChg chg="add mod">
          <ac:chgData name="Brad Olson" userId="e0773f33e44aad92" providerId="LiveId" clId="{F0823F54-8C82-41C2-8BE7-B5FF69D0135A}" dt="2025-03-19T18:48:07.120" v="394" actId="1076"/>
          <ac:spMkLst>
            <pc:docMk/>
            <pc:sldMk cId="1927112765" sldId="2139"/>
            <ac:spMk id="18" creationId="{30A8639C-D571-3679-06DE-371ACA6DCC87}"/>
          </ac:spMkLst>
        </pc:spChg>
        <pc:spChg chg="add mod">
          <ac:chgData name="Brad Olson" userId="e0773f33e44aad92" providerId="LiveId" clId="{F0823F54-8C82-41C2-8BE7-B5FF69D0135A}" dt="2025-03-19T18:48:29.205" v="405" actId="20577"/>
          <ac:spMkLst>
            <pc:docMk/>
            <pc:sldMk cId="1927112765" sldId="2139"/>
            <ac:spMk id="19" creationId="{454388C9-7F99-F674-E56C-B0F5904B77F5}"/>
          </ac:spMkLst>
        </pc:spChg>
        <pc:spChg chg="add mod">
          <ac:chgData name="Brad Olson" userId="e0773f33e44aad92" providerId="LiveId" clId="{F0823F54-8C82-41C2-8BE7-B5FF69D0135A}" dt="2025-03-19T18:49:53.614" v="427" actId="1076"/>
          <ac:spMkLst>
            <pc:docMk/>
            <pc:sldMk cId="1927112765" sldId="2139"/>
            <ac:spMk id="20" creationId="{2A1D93B9-D210-DD21-A54A-4412B7B50472}"/>
          </ac:spMkLst>
        </pc:spChg>
        <pc:picChg chg="mod">
          <ac:chgData name="Brad Olson" userId="e0773f33e44aad92" providerId="LiveId" clId="{F0823F54-8C82-41C2-8BE7-B5FF69D0135A}" dt="2025-03-19T18:49:37.965" v="426" actId="1076"/>
          <ac:picMkLst>
            <pc:docMk/>
            <pc:sldMk cId="1927112765" sldId="2139"/>
            <ac:picMk id="5" creationId="{8CE7BCA7-31EA-5537-EB1C-5B9684C86594}"/>
          </ac:picMkLst>
        </pc:picChg>
        <pc:cxnChg chg="add mod">
          <ac:chgData name="Brad Olson" userId="e0773f33e44aad92" providerId="LiveId" clId="{F0823F54-8C82-41C2-8BE7-B5FF69D0135A}" dt="2025-03-19T18:46:06.782" v="378" actId="14100"/>
          <ac:cxnSpMkLst>
            <pc:docMk/>
            <pc:sldMk cId="1927112765" sldId="2139"/>
            <ac:cxnSpMk id="14" creationId="{5E8CA824-AC7D-9164-B3C4-A3D6D530E478}"/>
          </ac:cxnSpMkLst>
        </pc:cxnChg>
      </pc:sldChg>
      <pc:sldChg chg="addSp delSp modSp mod">
        <pc:chgData name="Brad Olson" userId="e0773f33e44aad92" providerId="LiveId" clId="{F0823F54-8C82-41C2-8BE7-B5FF69D0135A}" dt="2025-03-19T18:33:20.313" v="235" actId="1076"/>
        <pc:sldMkLst>
          <pc:docMk/>
          <pc:sldMk cId="2750567293" sldId="2140"/>
        </pc:sldMkLst>
        <pc:spChg chg="mod">
          <ac:chgData name="Brad Olson" userId="e0773f33e44aad92" providerId="LiveId" clId="{F0823F54-8C82-41C2-8BE7-B5FF69D0135A}" dt="2025-03-19T18:18:42.747" v="55" actId="14100"/>
          <ac:spMkLst>
            <pc:docMk/>
            <pc:sldMk cId="2750567293" sldId="2140"/>
            <ac:spMk id="3" creationId="{10322809-150B-DE91-251D-A2D5265DA4A5}"/>
          </ac:spMkLst>
        </pc:spChg>
        <pc:spChg chg="add del mod">
          <ac:chgData name="Brad Olson" userId="e0773f33e44aad92" providerId="LiveId" clId="{F0823F54-8C82-41C2-8BE7-B5FF69D0135A}" dt="2025-03-19T18:32:58.617" v="234" actId="1076"/>
          <ac:spMkLst>
            <pc:docMk/>
            <pc:sldMk cId="2750567293" sldId="2140"/>
            <ac:spMk id="4" creationId="{44843F6C-D825-CEB8-0272-B99541074674}"/>
          </ac:spMkLst>
        </pc:spChg>
        <pc:spChg chg="add del mod">
          <ac:chgData name="Brad Olson" userId="e0773f33e44aad92" providerId="LiveId" clId="{F0823F54-8C82-41C2-8BE7-B5FF69D0135A}" dt="2025-03-19T18:22:55.487" v="77" actId="478"/>
          <ac:spMkLst>
            <pc:docMk/>
            <pc:sldMk cId="2750567293" sldId="2140"/>
            <ac:spMk id="8" creationId="{B9BE1D8B-8B20-8F58-42AF-C429EDB5607B}"/>
          </ac:spMkLst>
        </pc:spChg>
        <pc:spChg chg="add mod">
          <ac:chgData name="Brad Olson" userId="e0773f33e44aad92" providerId="LiveId" clId="{F0823F54-8C82-41C2-8BE7-B5FF69D0135A}" dt="2025-03-19T18:31:18.212" v="225" actId="14100"/>
          <ac:spMkLst>
            <pc:docMk/>
            <pc:sldMk cId="2750567293" sldId="2140"/>
            <ac:spMk id="12" creationId="{A74809A6-0E4C-F5D7-B05D-4AECADDBE988}"/>
          </ac:spMkLst>
        </pc:spChg>
        <pc:spChg chg="add mod">
          <ac:chgData name="Brad Olson" userId="e0773f33e44aad92" providerId="LiveId" clId="{F0823F54-8C82-41C2-8BE7-B5FF69D0135A}" dt="2025-03-19T18:26:24.374" v="99" actId="14100"/>
          <ac:spMkLst>
            <pc:docMk/>
            <pc:sldMk cId="2750567293" sldId="2140"/>
            <ac:spMk id="13" creationId="{844D979A-516B-0002-ECF3-0963BD9B820F}"/>
          </ac:spMkLst>
        </pc:spChg>
        <pc:spChg chg="add mod">
          <ac:chgData name="Brad Olson" userId="e0773f33e44aad92" providerId="LiveId" clId="{F0823F54-8C82-41C2-8BE7-B5FF69D0135A}" dt="2025-03-19T18:26:24.374" v="99" actId="14100"/>
          <ac:spMkLst>
            <pc:docMk/>
            <pc:sldMk cId="2750567293" sldId="2140"/>
            <ac:spMk id="14" creationId="{B7B3E252-BB8A-4F06-BABE-5A047512F241}"/>
          </ac:spMkLst>
        </pc:spChg>
        <pc:spChg chg="add mod">
          <ac:chgData name="Brad Olson" userId="e0773f33e44aad92" providerId="LiveId" clId="{F0823F54-8C82-41C2-8BE7-B5FF69D0135A}" dt="2025-03-19T18:26:24.374" v="99" actId="14100"/>
          <ac:spMkLst>
            <pc:docMk/>
            <pc:sldMk cId="2750567293" sldId="2140"/>
            <ac:spMk id="15" creationId="{EAD11956-691A-13F9-53DD-737E97CADF1F}"/>
          </ac:spMkLst>
        </pc:spChg>
        <pc:spChg chg="add mod">
          <ac:chgData name="Brad Olson" userId="e0773f33e44aad92" providerId="LiveId" clId="{F0823F54-8C82-41C2-8BE7-B5FF69D0135A}" dt="2025-03-19T18:27:49.372" v="138" actId="1076"/>
          <ac:spMkLst>
            <pc:docMk/>
            <pc:sldMk cId="2750567293" sldId="2140"/>
            <ac:spMk id="16" creationId="{9C219AC6-8F5A-20E6-E23E-3BCAF25DA6CA}"/>
          </ac:spMkLst>
        </pc:spChg>
        <pc:spChg chg="add mod">
          <ac:chgData name="Brad Olson" userId="e0773f33e44aad92" providerId="LiveId" clId="{F0823F54-8C82-41C2-8BE7-B5FF69D0135A}" dt="2025-03-19T18:28:52.708" v="160" actId="20577"/>
          <ac:spMkLst>
            <pc:docMk/>
            <pc:sldMk cId="2750567293" sldId="2140"/>
            <ac:spMk id="17" creationId="{F14F8583-8304-AD42-57E8-DF4CC3D13236}"/>
          </ac:spMkLst>
        </pc:spChg>
        <pc:spChg chg="add mod">
          <ac:chgData name="Brad Olson" userId="e0773f33e44aad92" providerId="LiveId" clId="{F0823F54-8C82-41C2-8BE7-B5FF69D0135A}" dt="2025-03-19T18:29:08.145" v="178" actId="20577"/>
          <ac:spMkLst>
            <pc:docMk/>
            <pc:sldMk cId="2750567293" sldId="2140"/>
            <ac:spMk id="18" creationId="{E95FB7CA-E66B-F73F-ADF4-55B4E0490D64}"/>
          </ac:spMkLst>
        </pc:spChg>
        <pc:spChg chg="add mod">
          <ac:chgData name="Brad Olson" userId="e0773f33e44aad92" providerId="LiveId" clId="{F0823F54-8C82-41C2-8BE7-B5FF69D0135A}" dt="2025-03-19T18:33:20.313" v="235" actId="1076"/>
          <ac:spMkLst>
            <pc:docMk/>
            <pc:sldMk cId="2750567293" sldId="2140"/>
            <ac:spMk id="19" creationId="{98988713-1DB9-1851-255D-C644304CF81D}"/>
          </ac:spMkLst>
        </pc:spChg>
        <pc:spChg chg="add mod">
          <ac:chgData name="Brad Olson" userId="e0773f33e44aad92" providerId="LiveId" clId="{F0823F54-8C82-41C2-8BE7-B5FF69D0135A}" dt="2025-03-19T18:32:53.599" v="233" actId="1076"/>
          <ac:spMkLst>
            <pc:docMk/>
            <pc:sldMk cId="2750567293" sldId="2140"/>
            <ac:spMk id="20" creationId="{DB924AC4-4291-CE80-2060-C8946818B498}"/>
          </ac:spMkLst>
        </pc:spChg>
        <pc:spChg chg="add mod">
          <ac:chgData name="Brad Olson" userId="e0773f33e44aad92" providerId="LiveId" clId="{F0823F54-8C82-41C2-8BE7-B5FF69D0135A}" dt="2025-03-19T18:32:42.303" v="232" actId="1076"/>
          <ac:spMkLst>
            <pc:docMk/>
            <pc:sldMk cId="2750567293" sldId="2140"/>
            <ac:spMk id="21" creationId="{91B1940E-7F18-C186-3DAA-1599FE1DCC41}"/>
          </ac:spMkLst>
        </pc:spChg>
        <pc:spChg chg="add mod">
          <ac:chgData name="Brad Olson" userId="e0773f33e44aad92" providerId="LiveId" clId="{F0823F54-8C82-41C2-8BE7-B5FF69D0135A}" dt="2025-03-19T18:32:24.408" v="231" actId="1076"/>
          <ac:spMkLst>
            <pc:docMk/>
            <pc:sldMk cId="2750567293" sldId="2140"/>
            <ac:spMk id="22" creationId="{558CDA1C-F916-9E74-2B3B-C572D280D05C}"/>
          </ac:spMkLst>
        </pc:spChg>
      </pc:sldChg>
      <pc:sldChg chg="addSp modSp mod">
        <pc:chgData name="Brad Olson" userId="e0773f33e44aad92" providerId="LiveId" clId="{F0823F54-8C82-41C2-8BE7-B5FF69D0135A}" dt="2025-03-19T18:52:37.465" v="460" actId="34135"/>
        <pc:sldMkLst>
          <pc:docMk/>
          <pc:sldMk cId="1229816178" sldId="2141"/>
        </pc:sldMkLst>
        <pc:spChg chg="add mod">
          <ac:chgData name="Brad Olson" userId="e0773f33e44aad92" providerId="LiveId" clId="{F0823F54-8C82-41C2-8BE7-B5FF69D0135A}" dt="2025-03-19T18:16:40.539" v="33" actId="122"/>
          <ac:spMkLst>
            <pc:docMk/>
            <pc:sldMk cId="1229816178" sldId="2141"/>
            <ac:spMk id="2" creationId="{C6920485-512C-F223-13D9-2B315F0097DA}"/>
          </ac:spMkLst>
        </pc:spChg>
        <pc:picChg chg="mod">
          <ac:chgData name="Brad Olson" userId="e0773f33e44aad92" providerId="LiveId" clId="{F0823F54-8C82-41C2-8BE7-B5FF69D0135A}" dt="2025-03-19T18:52:37.465" v="460" actId="34135"/>
          <ac:picMkLst>
            <pc:docMk/>
            <pc:sldMk cId="1229816178" sldId="2141"/>
            <ac:picMk id="3" creationId="{E02858CE-812D-97EA-D21F-A844FD8FBAD6}"/>
          </ac:picMkLst>
        </pc:picChg>
        <pc:picChg chg="mod">
          <ac:chgData name="Brad Olson" userId="e0773f33e44aad92" providerId="LiveId" clId="{F0823F54-8C82-41C2-8BE7-B5FF69D0135A}" dt="2025-03-19T18:16:22.956" v="29" actId="34135"/>
          <ac:picMkLst>
            <pc:docMk/>
            <pc:sldMk cId="1229816178" sldId="2141"/>
            <ac:picMk id="2050" creationId="{A0FE2257-9E4C-4E21-A3CB-FA7EBB4FD5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52344" y="545863"/>
            <a:ext cx="3953312" cy="22237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29841" y="3017763"/>
            <a:ext cx="5584971" cy="5419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90C27-B7A2-40C6-80F0-D6574CB3ADB7}" type="slidenum">
              <a:rPr lang="en-US" smtClean="0"/>
              <a:t>‹#›</a:t>
            </a:fld>
            <a:endParaRPr lang="en-US"/>
          </a:p>
        </p:txBody>
      </p:sp>
    </p:spTree>
    <p:extLst>
      <p:ext uri="{BB962C8B-B14F-4D97-AF65-F5344CB8AC3E}">
        <p14:creationId xmlns:p14="http://schemas.microsoft.com/office/powerpoint/2010/main" val="348136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blegateway.com/passage/?search=Titus%201&amp;version=NIV#fen-NIV-29899b"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mc.ncbi.nlm.nih.gov/articles/PMC2665714/#R1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dirty="0">
              <a:solidFill>
                <a:srgbClr val="000000"/>
              </a:solidFill>
            </a:endParaRPr>
          </a:p>
        </p:txBody>
      </p:sp>
    </p:spTree>
    <p:extLst>
      <p:ext uri="{BB962C8B-B14F-4D97-AF65-F5344CB8AC3E}">
        <p14:creationId xmlns:p14="http://schemas.microsoft.com/office/powerpoint/2010/main" val="121614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3B857A00-1D6A-AE43-F6E0-A179618CD151}"/>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E34782AD-E44A-5C39-FCB6-4370C0C90F3C}"/>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B538CEDA-B9ED-45ED-3A19-CE0CB735B62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318F59F3-853D-0B11-EB6E-DC7D2860140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dirty="0">
              <a:solidFill>
                <a:srgbClr val="000000"/>
              </a:solidFill>
            </a:endParaRPr>
          </a:p>
        </p:txBody>
      </p:sp>
    </p:spTree>
    <p:extLst>
      <p:ext uri="{BB962C8B-B14F-4D97-AF65-F5344CB8AC3E}">
        <p14:creationId xmlns:p14="http://schemas.microsoft.com/office/powerpoint/2010/main" val="264322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B00125E2-A515-33E1-0D27-F89DE2B4A1B9}"/>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05B13B08-9322-175B-1DFD-E5101BAF27DE}"/>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F0DAF9E1-0F5A-A811-D902-790BCCAE947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2 Peter 1:5</a:t>
            </a:r>
          </a:p>
          <a:p>
            <a:pPr marL="0" lvl="0" indent="0" algn="l" rtl="0">
              <a:spcBef>
                <a:spcPts val="0"/>
              </a:spcBef>
              <a:spcAft>
                <a:spcPts val="0"/>
              </a:spcAft>
              <a:buNone/>
            </a:pPr>
            <a:r>
              <a:rPr lang="en-US" b="1" i="0" baseline="30000" dirty="0">
                <a:solidFill>
                  <a:srgbClr val="000000"/>
                </a:solidFill>
                <a:effectLst/>
                <a:latin typeface="system-ui"/>
              </a:rPr>
              <a:t>5 </a:t>
            </a:r>
            <a:r>
              <a:rPr lang="en-US" b="0" i="0" dirty="0">
                <a:solidFill>
                  <a:srgbClr val="000000"/>
                </a:solidFill>
                <a:effectLst/>
                <a:latin typeface="system-ui"/>
              </a:rPr>
              <a:t>In view of all this, make every effort to respond to God’s promises. Supplement your faith with a generous provision of moral excellence</a:t>
            </a:r>
          </a:p>
          <a:p>
            <a:pPr marL="0" lvl="0" indent="0" algn="l" rtl="0">
              <a:spcBef>
                <a:spcPts val="0"/>
              </a:spcBef>
              <a:spcAft>
                <a:spcPts val="0"/>
              </a:spcAft>
              <a:buNone/>
            </a:pPr>
            <a:endParaRPr lang="en-US" b="0" i="0" dirty="0">
              <a:solidFill>
                <a:srgbClr val="000000"/>
              </a:solidFill>
              <a:effectLst/>
              <a:latin typeface="system-ui"/>
            </a:endParaRPr>
          </a:p>
          <a:p>
            <a:pPr marL="0" lvl="0" indent="0" algn="l" rtl="0">
              <a:spcBef>
                <a:spcPts val="0"/>
              </a:spcBef>
              <a:spcAft>
                <a:spcPts val="0"/>
              </a:spcAft>
              <a:buNone/>
            </a:pPr>
            <a:r>
              <a:rPr lang="en-US" b="0" i="0" dirty="0">
                <a:solidFill>
                  <a:srgbClr val="000000"/>
                </a:solidFill>
                <a:effectLst/>
                <a:latin typeface="system-ui"/>
              </a:rPr>
              <a:t>A manly man is courageous- not an option- a necessity </a:t>
            </a:r>
          </a:p>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6E330AD7-A3AA-ED1A-602B-BF4E2300CB7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dirty="0">
              <a:solidFill>
                <a:srgbClr val="000000"/>
              </a:solidFill>
            </a:endParaRPr>
          </a:p>
        </p:txBody>
      </p:sp>
    </p:spTree>
    <p:extLst>
      <p:ext uri="{BB962C8B-B14F-4D97-AF65-F5344CB8AC3E}">
        <p14:creationId xmlns:p14="http://schemas.microsoft.com/office/powerpoint/2010/main" val="188817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D60DF3A8-BF27-9D7F-135F-A9D41DC667CC}"/>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C239C31B-179F-1997-0F35-5A10C8E3A2F0}"/>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62590CAE-BE82-36F3-6CD3-E020144DB41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baseline="30000" dirty="0">
                <a:solidFill>
                  <a:srgbClr val="000000"/>
                </a:solidFill>
                <a:effectLst/>
                <a:latin typeface="system-ui"/>
              </a:rPr>
              <a:t>6 </a:t>
            </a:r>
            <a:r>
              <a:rPr lang="en-US" b="0" i="0" dirty="0">
                <a:solidFill>
                  <a:srgbClr val="000000"/>
                </a:solidFill>
                <a:effectLst/>
                <a:latin typeface="system-ui"/>
              </a:rPr>
              <a:t>An elder must be blameless, faithful to his wife, a man whose children believe</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 and are not open to the charge of being wild and disobedient.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home and in community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does it mean?</a:t>
            </a:r>
          </a:p>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5EDD4B23-C315-9D9F-F336-37BEB9386A1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dirty="0">
              <a:solidFill>
                <a:srgbClr val="000000"/>
              </a:solidFill>
            </a:endParaRPr>
          </a:p>
        </p:txBody>
      </p:sp>
    </p:spTree>
    <p:extLst>
      <p:ext uri="{BB962C8B-B14F-4D97-AF65-F5344CB8AC3E}">
        <p14:creationId xmlns:p14="http://schemas.microsoft.com/office/powerpoint/2010/main" val="317086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1338A400-D90A-F453-BAEA-3164B8F66FD0}"/>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AB6C02F9-E8A7-8B9A-CFA0-C3BBA6AFF318}"/>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4F3D8CF3-53A5-0531-4360-BF302495CCA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Blameless – Titus 1:6</a:t>
            </a:r>
          </a:p>
          <a:p>
            <a:pPr marL="0" lvl="0" indent="0" algn="l" rtl="0">
              <a:spcBef>
                <a:spcPts val="0"/>
              </a:spcBef>
              <a:spcAft>
                <a:spcPts val="0"/>
              </a:spcAft>
              <a:buNone/>
            </a:pPr>
            <a:r>
              <a:rPr lang="en-US" dirty="0"/>
              <a:t>Not without blemish</a:t>
            </a:r>
          </a:p>
          <a:p>
            <a:pPr marL="0" lvl="0" indent="0" algn="l" rtl="0">
              <a:spcBef>
                <a:spcPts val="0"/>
              </a:spcBef>
              <a:spcAft>
                <a:spcPts val="0"/>
              </a:spcAft>
              <a:buNone/>
            </a:pPr>
            <a:r>
              <a:rPr lang="en-US" dirty="0"/>
              <a:t>Unquestionable integrity</a:t>
            </a:r>
          </a:p>
          <a:p>
            <a:pPr marL="0" lvl="0" indent="0" algn="l" rtl="0">
              <a:spcBef>
                <a:spcPts val="0"/>
              </a:spcBef>
              <a:spcAft>
                <a:spcPts val="0"/>
              </a:spcAft>
              <a:buNone/>
            </a:pPr>
            <a:r>
              <a:rPr lang="en-US" dirty="0"/>
              <a:t>Model for other believers</a:t>
            </a:r>
          </a:p>
          <a:p>
            <a:pPr marL="0" lvl="0" indent="0" algn="l" rtl="0">
              <a:spcBef>
                <a:spcPts val="0"/>
              </a:spcBef>
              <a:spcAft>
                <a:spcPts val="0"/>
              </a:spcAft>
              <a:buNone/>
            </a:pPr>
            <a:r>
              <a:rPr lang="en-US" dirty="0"/>
              <a:t>The same in public &amp; private</a:t>
            </a:r>
          </a:p>
          <a:p>
            <a:pPr marL="0" lvl="0" indent="0" algn="l" rtl="0">
              <a:spcBef>
                <a:spcPts val="0"/>
              </a:spcBef>
              <a:spcAft>
                <a:spcPts val="0"/>
              </a:spcAft>
              <a:buNone/>
            </a:pPr>
            <a:endParaRPr lang="en-US" dirty="0"/>
          </a:p>
        </p:txBody>
      </p:sp>
      <p:sp>
        <p:nvSpPr>
          <p:cNvPr id="190" name="Google Shape;190;p3:notes">
            <a:extLst>
              <a:ext uri="{FF2B5EF4-FFF2-40B4-BE49-F238E27FC236}">
                <a16:creationId xmlns:a16="http://schemas.microsoft.com/office/drawing/2014/main" id="{EF998E60-3B21-4332-46EA-2096BC5BF13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dirty="0">
              <a:solidFill>
                <a:srgbClr val="000000"/>
              </a:solidFill>
            </a:endParaRPr>
          </a:p>
        </p:txBody>
      </p:sp>
    </p:spTree>
    <p:extLst>
      <p:ext uri="{BB962C8B-B14F-4D97-AF65-F5344CB8AC3E}">
        <p14:creationId xmlns:p14="http://schemas.microsoft.com/office/powerpoint/2010/main" val="128555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C7A4FE24-4ADD-BF60-857C-DDDE39B71CA6}"/>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7E3738E9-2609-239B-7BE8-9A1FD0FE5699}"/>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4BD0981D-30FB-7FD8-1B7C-597297BCC69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Pursue</a:t>
            </a:r>
          </a:p>
          <a:p>
            <a:pPr marL="0" lvl="0" indent="0" algn="l" rtl="0">
              <a:spcBef>
                <a:spcPts val="0"/>
              </a:spcBef>
              <a:spcAft>
                <a:spcPts val="0"/>
              </a:spcAft>
              <a:buNone/>
            </a:pPr>
            <a:r>
              <a:rPr lang="en-US" dirty="0"/>
              <a:t>Not just Be</a:t>
            </a:r>
          </a:p>
          <a:p>
            <a:pPr marL="0" lvl="0" indent="0" algn="l" rtl="0">
              <a:spcBef>
                <a:spcPts val="0"/>
              </a:spcBef>
              <a:spcAft>
                <a:spcPts val="0"/>
              </a:spcAft>
              <a:buNone/>
            </a:pPr>
            <a:r>
              <a:rPr lang="en-US" dirty="0"/>
              <a:t>Work at it</a:t>
            </a:r>
          </a:p>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20F89329-CC50-04C5-956C-BD6F8D25B45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dirty="0">
              <a:solidFill>
                <a:srgbClr val="000000"/>
              </a:solidFill>
            </a:endParaRPr>
          </a:p>
        </p:txBody>
      </p:sp>
    </p:spTree>
    <p:extLst>
      <p:ext uri="{BB962C8B-B14F-4D97-AF65-F5344CB8AC3E}">
        <p14:creationId xmlns:p14="http://schemas.microsoft.com/office/powerpoint/2010/main" val="1588093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2D6BD790-F23C-78BD-F586-45113FB4CC27}"/>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5CF218CD-85E6-FA32-CA19-F03A38625E58}"/>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BCD09683-1E19-9611-77F1-5724EA04164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system-ui"/>
              </a:rPr>
              <a:t>Romans 12:2-  Do not conform to the pattern of this world, but be transformed by the renewing of your mind. </a:t>
            </a:r>
          </a:p>
          <a:p>
            <a:pPr marL="0" lvl="0" indent="0" algn="l" rtl="0">
              <a:spcBef>
                <a:spcPts val="0"/>
              </a:spcBef>
              <a:spcAft>
                <a:spcPts val="0"/>
              </a:spcAft>
              <a:buNone/>
            </a:pPr>
            <a:endParaRPr lang="en-US" b="0" i="0" dirty="0">
              <a:solidFill>
                <a:srgbClr val="000000"/>
              </a:solidFill>
              <a:effectLst/>
              <a:latin typeface="system-ui"/>
            </a:endParaRPr>
          </a:p>
          <a:p>
            <a:pPr marL="0" lvl="0" indent="0" algn="l" rtl="0">
              <a:spcBef>
                <a:spcPts val="0"/>
              </a:spcBef>
              <a:spcAft>
                <a:spcPts val="0"/>
              </a:spcAft>
              <a:buNone/>
            </a:pPr>
            <a:r>
              <a:rPr lang="en-US" b="0" i="0" dirty="0">
                <a:solidFill>
                  <a:srgbClr val="000000"/>
                </a:solidFill>
                <a:effectLst/>
                <a:latin typeface="system-ui"/>
              </a:rPr>
              <a:t>Matthew 6:24- Wherever your treasure is, there the desires of your heart will also be.</a:t>
            </a:r>
          </a:p>
          <a:p>
            <a:pPr marL="0" lvl="0" indent="0" algn="l" rtl="0">
              <a:spcBef>
                <a:spcPts val="0"/>
              </a:spcBef>
              <a:spcAft>
                <a:spcPts val="0"/>
              </a:spcAft>
              <a:buNone/>
            </a:pPr>
            <a:endParaRPr lang="en-US" b="0" i="0" dirty="0">
              <a:solidFill>
                <a:srgbClr val="000000"/>
              </a:solidFill>
              <a:effectLst/>
              <a:latin typeface="system-ui"/>
            </a:endParaRPr>
          </a:p>
          <a:p>
            <a:pPr marL="0" lvl="0" indent="0" algn="l" rtl="0">
              <a:spcBef>
                <a:spcPts val="0"/>
              </a:spcBef>
              <a:spcAft>
                <a:spcPts val="0"/>
              </a:spcAft>
              <a:buNone/>
            </a:pPr>
            <a:r>
              <a:rPr lang="en-US" dirty="0"/>
              <a:t>Titus 2:2 - Teach the older men to exercise self-control, to be worthy of respect, and to live wisely. They must have sound faith and be filled with love and patience.</a:t>
            </a:r>
            <a:endParaRPr dirty="0"/>
          </a:p>
        </p:txBody>
      </p:sp>
      <p:sp>
        <p:nvSpPr>
          <p:cNvPr id="190" name="Google Shape;190;p3:notes">
            <a:extLst>
              <a:ext uri="{FF2B5EF4-FFF2-40B4-BE49-F238E27FC236}">
                <a16:creationId xmlns:a16="http://schemas.microsoft.com/office/drawing/2014/main" id="{DA1938E5-5520-CA22-3E4F-C37854CBB05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dirty="0">
              <a:solidFill>
                <a:srgbClr val="000000"/>
              </a:solidFill>
            </a:endParaRPr>
          </a:p>
        </p:txBody>
      </p:sp>
    </p:spTree>
    <p:extLst>
      <p:ext uri="{BB962C8B-B14F-4D97-AF65-F5344CB8AC3E}">
        <p14:creationId xmlns:p14="http://schemas.microsoft.com/office/powerpoint/2010/main" val="105646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AEB6C597-7A35-EF1A-4366-A32E1AB252C4}"/>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40FEE45A-8C6A-A011-AAD2-C7A9A0F4AEE1}"/>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B51CB07B-0D50-B511-F8DD-385A0F1EFF5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baseline="30000" dirty="0">
                <a:solidFill>
                  <a:srgbClr val="000000"/>
                </a:solidFill>
                <a:effectLst/>
                <a:latin typeface="system-ui"/>
              </a:rPr>
              <a:t>8 </a:t>
            </a:r>
            <a:r>
              <a:rPr lang="en-US" b="0" i="0" dirty="0">
                <a:solidFill>
                  <a:srgbClr val="000000"/>
                </a:solidFill>
                <a:effectLst/>
                <a:latin typeface="system-ui"/>
              </a:rPr>
              <a:t>Rather, he must be hospitable, one who loves what is good, who is self-controlled, upright, holy and disciplined.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Strong character = strong self-discipline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Destroy character with no self-discipline – infidelity- tax evasion- wicked tongue</a:t>
            </a:r>
          </a:p>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3E202265-9835-E9B9-4985-F81CDF36D5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16</a:t>
            </a:fld>
            <a:endParaRPr dirty="0">
              <a:solidFill>
                <a:srgbClr val="000000"/>
              </a:solidFill>
            </a:endParaRPr>
          </a:p>
        </p:txBody>
      </p:sp>
    </p:spTree>
    <p:extLst>
      <p:ext uri="{BB962C8B-B14F-4D97-AF65-F5344CB8AC3E}">
        <p14:creationId xmlns:p14="http://schemas.microsoft.com/office/powerpoint/2010/main" val="355111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F8C6C6C8-A274-B353-2A23-0A18C013EE48}"/>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6EDA2F39-E81D-8970-9315-530C78D5292C}"/>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9BDC2D65-789F-CF50-0F0D-D97308FF193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Look at these things in little ways</a:t>
            </a:r>
            <a:endParaRPr dirty="0"/>
          </a:p>
        </p:txBody>
      </p:sp>
      <p:sp>
        <p:nvSpPr>
          <p:cNvPr id="190" name="Google Shape;190;p3:notes">
            <a:extLst>
              <a:ext uri="{FF2B5EF4-FFF2-40B4-BE49-F238E27FC236}">
                <a16:creationId xmlns:a16="http://schemas.microsoft.com/office/drawing/2014/main" id="{1318E887-AAFF-C11C-44AE-9D4A3E0A822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dirty="0">
              <a:solidFill>
                <a:srgbClr val="000000"/>
              </a:solidFill>
            </a:endParaRPr>
          </a:p>
        </p:txBody>
      </p:sp>
    </p:spTree>
    <p:extLst>
      <p:ext uri="{BB962C8B-B14F-4D97-AF65-F5344CB8AC3E}">
        <p14:creationId xmlns:p14="http://schemas.microsoft.com/office/powerpoint/2010/main" val="164254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247C0DFC-A909-FD4B-7AA6-79764B1C8CC4}"/>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58648BD6-539A-29F7-4556-AB94FDFE73D9}"/>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76E3D88C-D63C-DBA5-1049-457D0DEF374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1F1F1F"/>
                </a:solidFill>
                <a:effectLst/>
                <a:latin typeface="Google Sans"/>
              </a:rPr>
              <a:t>Emotional Intelligence (EI) is </a:t>
            </a:r>
            <a:r>
              <a:rPr lang="en-US" b="0" i="0" dirty="0">
                <a:solidFill>
                  <a:srgbClr val="040C28"/>
                </a:solidFill>
                <a:effectLst/>
                <a:latin typeface="Google Sans"/>
              </a:rPr>
              <a:t>the ability to manage both your own emotions and understand the emotions of people around you</a:t>
            </a:r>
            <a:r>
              <a:rPr lang="en-US" b="0" i="0" dirty="0">
                <a:solidFill>
                  <a:srgbClr val="1F1F1F"/>
                </a:solidFill>
                <a:effectLst/>
                <a:latin typeface="Google Sans"/>
              </a:rPr>
              <a:t>. There are five key elements to EI: self-awareness, self-regulation, motivation, empathy, and social skills.</a:t>
            </a:r>
            <a:endParaRPr dirty="0"/>
          </a:p>
        </p:txBody>
      </p:sp>
      <p:sp>
        <p:nvSpPr>
          <p:cNvPr id="190" name="Google Shape;190;p3:notes">
            <a:extLst>
              <a:ext uri="{FF2B5EF4-FFF2-40B4-BE49-F238E27FC236}">
                <a16:creationId xmlns:a16="http://schemas.microsoft.com/office/drawing/2014/main" id="{DAF1200B-5E4B-9EB6-60A2-07854067DC7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dirty="0">
              <a:solidFill>
                <a:srgbClr val="000000"/>
              </a:solidFill>
            </a:endParaRPr>
          </a:p>
        </p:txBody>
      </p:sp>
    </p:spTree>
    <p:extLst>
      <p:ext uri="{BB962C8B-B14F-4D97-AF65-F5344CB8AC3E}">
        <p14:creationId xmlns:p14="http://schemas.microsoft.com/office/powerpoint/2010/main" val="383793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D95D7ADD-9AB2-21C5-D30E-CD21023B29EF}"/>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5A3D57D4-6892-D59F-5382-2C192C406101}"/>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8F21B40D-3048-B061-FF5A-D8D61CF41CE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2C2D30"/>
                </a:solidFill>
                <a:effectLst/>
                <a:latin typeface="Proxima Nova Regular"/>
              </a:rPr>
              <a:t>Courage seems to be one of these universally valued attributes. Simply, we tend to hold courage in higher regard than cowardice in general.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God calls for courage - Satan loves passivity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all suffer when men don’t have courage- family- work – church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is the purpose of courage?</a:t>
            </a:r>
          </a:p>
          <a:p>
            <a:pPr marL="0" lvl="0" indent="0" algn="l" rtl="0">
              <a:spcBef>
                <a:spcPts val="0"/>
              </a:spcBef>
              <a:spcAft>
                <a:spcPts val="0"/>
              </a:spcAft>
              <a:buNone/>
            </a:pPr>
            <a:r>
              <a:rPr lang="en-US" b="0" i="0" dirty="0">
                <a:solidFill>
                  <a:srgbClr val="474747"/>
                </a:solidFill>
                <a:effectLst/>
                <a:latin typeface="Google Sans"/>
              </a:rPr>
              <a:t>Courage </a:t>
            </a:r>
            <a:r>
              <a:rPr lang="en-US" b="0" i="0" dirty="0">
                <a:solidFill>
                  <a:srgbClr val="040C28"/>
                </a:solidFill>
                <a:effectLst/>
                <a:latin typeface="Google Sans"/>
              </a:rPr>
              <a:t>helps us take risks, think things through, and accomplish our goals</a:t>
            </a:r>
            <a:r>
              <a:rPr lang="en-US" b="0" i="0" dirty="0">
                <a:solidFill>
                  <a:srgbClr val="474747"/>
                </a:solidFill>
                <a:effectLst/>
                <a:latin typeface="Google Sans"/>
              </a:rPr>
              <a:t>. It also helps us to believe in ourselves and our actions. It helps us be aware of our fears, and how to work with them to achieve what we need to do.</a:t>
            </a:r>
            <a:endParaRPr dirty="0"/>
          </a:p>
        </p:txBody>
      </p:sp>
      <p:sp>
        <p:nvSpPr>
          <p:cNvPr id="190" name="Google Shape;190;p3:notes">
            <a:extLst>
              <a:ext uri="{FF2B5EF4-FFF2-40B4-BE49-F238E27FC236}">
                <a16:creationId xmlns:a16="http://schemas.microsoft.com/office/drawing/2014/main" id="{D50BBD3E-4FBA-D97F-5BE2-EEB18096B6E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dirty="0">
              <a:solidFill>
                <a:srgbClr val="000000"/>
              </a:solidFill>
            </a:endParaRPr>
          </a:p>
        </p:txBody>
      </p:sp>
    </p:spTree>
    <p:extLst>
      <p:ext uri="{BB962C8B-B14F-4D97-AF65-F5344CB8AC3E}">
        <p14:creationId xmlns:p14="http://schemas.microsoft.com/office/powerpoint/2010/main" val="113148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D4D19997-DBE0-2C2F-FC10-0656F277D6CC}"/>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B5B905F9-93FB-8E33-5D3B-9B2E7D097465}"/>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DEEAF68A-AA36-BB60-EBB2-CB7E9C061F3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E0AD7079-8291-F2E8-4B0B-6216BAFA668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dirty="0">
              <a:solidFill>
                <a:srgbClr val="000000"/>
              </a:solidFill>
            </a:endParaRPr>
          </a:p>
        </p:txBody>
      </p:sp>
    </p:spTree>
    <p:extLst>
      <p:ext uri="{BB962C8B-B14F-4D97-AF65-F5344CB8AC3E}">
        <p14:creationId xmlns:p14="http://schemas.microsoft.com/office/powerpoint/2010/main" val="776017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C9423CCB-ED6F-59C6-D421-9E72A1DE4375}"/>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008ADCC4-C919-5DA3-288B-B2B22D5AF6A0}"/>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167129DB-9F4F-3EF9-2E66-9805A0C7EE8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1B1B1B"/>
                </a:solidFill>
                <a:effectLst/>
                <a:latin typeface="Cambria" panose="02040503050406030204" pitchFamily="18" charset="0"/>
              </a:rPr>
              <a:t>In one of these studies (</a:t>
            </a:r>
            <a:r>
              <a:rPr lang="en-US" b="0" i="0" u="sng" dirty="0">
                <a:solidFill>
                  <a:srgbClr val="005EA2"/>
                </a:solidFill>
                <a:effectLst/>
                <a:latin typeface="Cambria" panose="02040503050406030204" pitchFamily="18" charset="0"/>
                <a:hlinkClick r:id="rId3"/>
              </a:rPr>
              <a:t>McMillan &amp; Rachman, 1988</a:t>
            </a:r>
            <a:r>
              <a:rPr lang="en-US" b="0" i="0" dirty="0">
                <a:solidFill>
                  <a:srgbClr val="1B1B1B"/>
                </a:solidFill>
                <a:effectLst/>
                <a:latin typeface="Cambria" panose="02040503050406030204" pitchFamily="18" charset="0"/>
              </a:rPr>
              <a:t>), paratrooper trainees defined as courageous evidenced as much physiological arousal prior to a training jump as those defined as fearful, but were equally likely as those defined as fearless (who did not show physiological arousal) to complete the jump. Thus, according to Rachman and colleagues, courage is unique from fearlessness in that the courageous individual completes the same act as the fearless individual, despite experiencing fear.</a:t>
            </a:r>
            <a:endParaRPr dirty="0"/>
          </a:p>
        </p:txBody>
      </p:sp>
      <p:sp>
        <p:nvSpPr>
          <p:cNvPr id="190" name="Google Shape;190;p3:notes">
            <a:extLst>
              <a:ext uri="{FF2B5EF4-FFF2-40B4-BE49-F238E27FC236}">
                <a16:creationId xmlns:a16="http://schemas.microsoft.com/office/drawing/2014/main" id="{03D38C6F-64B1-672D-8ADF-B44DED41A73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dirty="0">
              <a:solidFill>
                <a:srgbClr val="000000"/>
              </a:solidFill>
            </a:endParaRPr>
          </a:p>
        </p:txBody>
      </p:sp>
    </p:spTree>
    <p:extLst>
      <p:ext uri="{BB962C8B-B14F-4D97-AF65-F5344CB8AC3E}">
        <p14:creationId xmlns:p14="http://schemas.microsoft.com/office/powerpoint/2010/main" val="422586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08DFC83D-BC58-E2D5-A1A6-5D15CE418913}"/>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5D8E6CAA-F198-B6A4-4375-2AD3156B35C3}"/>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FF7BBF86-A3AB-E345-453B-6298D4B0EF5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AFE6D399-A459-E104-FB9A-CF5A257A540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dirty="0">
              <a:solidFill>
                <a:srgbClr val="000000"/>
              </a:solidFill>
            </a:endParaRPr>
          </a:p>
        </p:txBody>
      </p:sp>
    </p:spTree>
    <p:extLst>
      <p:ext uri="{BB962C8B-B14F-4D97-AF65-F5344CB8AC3E}">
        <p14:creationId xmlns:p14="http://schemas.microsoft.com/office/powerpoint/2010/main" val="348395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2B4C5DDF-6653-36FB-9E62-EA98D7890A23}"/>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FBC40A49-2497-A108-D4F5-1885A55BA5E7}"/>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9064EE3D-9A97-FB3C-EEF5-A8C829ADAF1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__tiempos_7bcfe4"/>
              </a:rPr>
              <a:t>Courage is like a muscle. The more we exercise it, the stronger it gets.</a:t>
            </a:r>
          </a:p>
          <a:p>
            <a:pPr marL="0" lvl="0" indent="0" algn="l" rtl="0">
              <a:spcBef>
                <a:spcPts val="0"/>
              </a:spcBef>
              <a:spcAft>
                <a:spcPts val="0"/>
              </a:spcAft>
              <a:buNone/>
            </a:pPr>
            <a:endParaRPr lang="en-US" b="0" i="0" dirty="0">
              <a:solidFill>
                <a:srgbClr val="000000"/>
              </a:solidFill>
              <a:effectLst/>
              <a:latin typeface="__tiempos_7bcfe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a:t>
            </a:r>
            <a:r>
              <a:rPr lang="en-US" sz="1200" b="0" i="0" dirty="0">
                <a:solidFill>
                  <a:schemeClr val="tx2"/>
                </a:solidFill>
                <a:effectLst/>
              </a:rPr>
              <a:t>esearch demonstrates that courage is a collection of 4 skill sets (vulnerability, clarity of values, trust and rising skills) that can be taught, developed, learned, and measured.</a:t>
            </a:r>
            <a:endParaRPr lang="en-US" sz="1200" dirty="0">
              <a:solidFill>
                <a:schemeClr val="tx2"/>
              </a:solidFill>
            </a:endParaRPr>
          </a:p>
          <a:p>
            <a:pPr marL="0" lvl="0" indent="0" algn="l" rtl="0">
              <a:spcBef>
                <a:spcPts val="0"/>
              </a:spcBef>
              <a:spcAft>
                <a:spcPts val="0"/>
              </a:spcAft>
              <a:buNone/>
            </a:pPr>
            <a:endParaRPr lang="en-US" b="0" i="0" dirty="0">
              <a:solidFill>
                <a:srgbClr val="000000"/>
              </a:solidFill>
              <a:effectLst/>
              <a:latin typeface="__tiempos_7bcfe4"/>
            </a:endParaRPr>
          </a:p>
          <a:p>
            <a:pPr marL="0" lvl="0" indent="0" algn="l" rtl="0">
              <a:spcBef>
                <a:spcPts val="0"/>
              </a:spcBef>
              <a:spcAft>
                <a:spcPts val="0"/>
              </a:spcAft>
              <a:buNone/>
            </a:pPr>
            <a:r>
              <a:rPr lang="en-US" b="0" i="0" dirty="0">
                <a:solidFill>
                  <a:srgbClr val="1D1D1B"/>
                </a:solidFill>
                <a:effectLst/>
                <a:latin typeface="Montserrat" panose="00000500000000000000" pitchFamily="2" charset="0"/>
              </a:rPr>
              <a:t>Vulnerability is risk, uncertainty, and emotional exposure. If you want braver leaders, you must cultivate a culture where people are willing to do hard things, have difficult conversations, fail, recover, and start again. start by debunking the myths of vulnerability. We have to challenge the idea that vulnerability is weakness. Vulnerability is not knowing victory or defeat, it’s understanding the necessity of both; it’s engaging. It’s being all in. It’s Daring Greatly.</a:t>
            </a:r>
            <a:endParaRPr lang="en-US" b="0" i="0" dirty="0">
              <a:solidFill>
                <a:srgbClr val="000000"/>
              </a:solidFill>
              <a:effectLst/>
              <a:latin typeface="__tiempos_7bcfe4"/>
            </a:endParaRPr>
          </a:p>
        </p:txBody>
      </p:sp>
      <p:sp>
        <p:nvSpPr>
          <p:cNvPr id="190" name="Google Shape;190;p3:notes">
            <a:extLst>
              <a:ext uri="{FF2B5EF4-FFF2-40B4-BE49-F238E27FC236}">
                <a16:creationId xmlns:a16="http://schemas.microsoft.com/office/drawing/2014/main" id="{DC14FBE2-2AE8-2F77-5987-20EE24D0BD2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dirty="0">
              <a:solidFill>
                <a:srgbClr val="000000"/>
              </a:solidFill>
            </a:endParaRPr>
          </a:p>
        </p:txBody>
      </p:sp>
    </p:spTree>
    <p:extLst>
      <p:ext uri="{BB962C8B-B14F-4D97-AF65-F5344CB8AC3E}">
        <p14:creationId xmlns:p14="http://schemas.microsoft.com/office/powerpoint/2010/main" val="9226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F10E90AB-1A27-3632-3534-B6A9CADD406D}"/>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F0A14E83-90E5-955D-2331-E000DF44CB79}"/>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9B8EB8DA-300B-FD1A-06D9-4657AB43997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dirty="0"/>
              <a:t>Staying brave and constructive in tough conversations</a:t>
            </a:r>
          </a:p>
          <a:p>
            <a:pPr marL="171450" lvl="0" indent="-171450" algn="l" rtl="0">
              <a:spcBef>
                <a:spcPts val="0"/>
              </a:spcBef>
              <a:spcAft>
                <a:spcPts val="0"/>
              </a:spcAft>
              <a:buFont typeface="Arial" panose="020B0604020202020204" pitchFamily="34" charset="0"/>
              <a:buChar char="•"/>
            </a:pPr>
            <a:r>
              <a:rPr lang="en-US" dirty="0"/>
              <a:t>Giving and receiving meaningful feedback</a:t>
            </a:r>
          </a:p>
          <a:p>
            <a:pPr marL="171450" lvl="0" indent="-171450" algn="l" rtl="0">
              <a:spcBef>
                <a:spcPts val="0"/>
              </a:spcBef>
              <a:spcAft>
                <a:spcPts val="0"/>
              </a:spcAft>
              <a:buFont typeface="Arial" panose="020B0604020202020204" pitchFamily="34" charset="0"/>
              <a:buChar char="•"/>
            </a:pPr>
            <a:r>
              <a:rPr lang="en-US" dirty="0"/>
              <a:t>Building trust in their teams</a:t>
            </a:r>
          </a:p>
          <a:p>
            <a:pPr marL="171450" lvl="0" indent="-171450" algn="l" rtl="0">
              <a:spcBef>
                <a:spcPts val="0"/>
              </a:spcBef>
              <a:spcAft>
                <a:spcPts val="0"/>
              </a:spcAft>
              <a:buFont typeface="Arial" panose="020B0604020202020204" pitchFamily="34" charset="0"/>
              <a:buChar char="•"/>
            </a:pPr>
            <a:r>
              <a:rPr lang="en-US" dirty="0"/>
              <a:t>Taking more smart risks</a:t>
            </a:r>
          </a:p>
          <a:p>
            <a:pPr marL="171450" lvl="0" indent="-171450" algn="l" rtl="0">
              <a:spcBef>
                <a:spcPts val="0"/>
              </a:spcBef>
              <a:spcAft>
                <a:spcPts val="0"/>
              </a:spcAft>
              <a:buFont typeface="Arial" panose="020B0604020202020204" pitchFamily="34" charset="0"/>
              <a:buChar char="•"/>
            </a:pPr>
            <a:r>
              <a:rPr lang="en-US" dirty="0"/>
              <a:t>Sharing bold ideas with confidence</a:t>
            </a:r>
          </a:p>
          <a:p>
            <a:pPr marL="171450" lvl="0" indent="-171450" algn="l" rtl="0">
              <a:spcBef>
                <a:spcPts val="0"/>
              </a:spcBef>
              <a:spcAft>
                <a:spcPts val="0"/>
              </a:spcAft>
              <a:buFont typeface="Arial" panose="020B0604020202020204" pitchFamily="34" charset="0"/>
              <a:buChar char="•"/>
            </a:pPr>
            <a:r>
              <a:rPr lang="en-US" dirty="0"/>
              <a:t>Resetting after setbacks</a:t>
            </a:r>
          </a:p>
          <a:p>
            <a:pPr marL="171450" lvl="0" indent="-171450" algn="l" rtl="0">
              <a:spcBef>
                <a:spcPts val="0"/>
              </a:spcBef>
              <a:spcAft>
                <a:spcPts val="0"/>
              </a:spcAft>
              <a:buFont typeface="Arial" panose="020B0604020202020204" pitchFamily="34" charset="0"/>
              <a:buChar char="•"/>
            </a:pPr>
            <a:r>
              <a:rPr lang="en-US" dirty="0"/>
              <a:t>Dealing with conflict rather than avoiding it</a:t>
            </a:r>
          </a:p>
          <a:p>
            <a:pPr marL="171450" lvl="0" indent="-171450" algn="l" rtl="0">
              <a:spcBef>
                <a:spcPts val="0"/>
              </a:spcBef>
              <a:spcAft>
                <a:spcPts val="0"/>
              </a:spcAft>
              <a:buFont typeface="Arial" panose="020B0604020202020204" pitchFamily="34" charset="0"/>
              <a:buChar char="•"/>
            </a:pPr>
            <a:r>
              <a:rPr lang="en-US" dirty="0"/>
              <a:t>Facilitating accountability rather than turning to blame or back-channeling</a:t>
            </a:r>
          </a:p>
          <a:p>
            <a:pPr marL="171450" lvl="0" indent="-171450" algn="l" rtl="0">
              <a:spcBef>
                <a:spcPts val="0"/>
              </a:spcBef>
              <a:spcAft>
                <a:spcPts val="0"/>
              </a:spcAft>
              <a:buFont typeface="Arial" panose="020B0604020202020204" pitchFamily="34" charset="0"/>
              <a:buChar char="•"/>
            </a:pPr>
            <a:r>
              <a:rPr lang="en-US" dirty="0"/>
              <a:t>Leading through uncertainty</a:t>
            </a:r>
          </a:p>
          <a:p>
            <a:pPr marL="171450" lvl="0" indent="-171450" algn="l" rtl="0">
              <a:spcBef>
                <a:spcPts val="0"/>
              </a:spcBef>
              <a:spcAft>
                <a:spcPts val="0"/>
              </a:spcAft>
              <a:buFont typeface="Arial" panose="020B0604020202020204" pitchFamily="34" charset="0"/>
              <a:buChar char="•"/>
            </a:pPr>
            <a:r>
              <a:rPr lang="en-US" dirty="0"/>
              <a:t>Putting values into practice</a:t>
            </a:r>
            <a:endParaRPr dirty="0"/>
          </a:p>
        </p:txBody>
      </p:sp>
      <p:sp>
        <p:nvSpPr>
          <p:cNvPr id="190" name="Google Shape;190;p3:notes">
            <a:extLst>
              <a:ext uri="{FF2B5EF4-FFF2-40B4-BE49-F238E27FC236}">
                <a16:creationId xmlns:a16="http://schemas.microsoft.com/office/drawing/2014/main" id="{C5C659B1-08C3-1ED7-69D2-C2187FC1C05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dirty="0">
              <a:solidFill>
                <a:srgbClr val="000000"/>
              </a:solidFill>
            </a:endParaRPr>
          </a:p>
        </p:txBody>
      </p:sp>
    </p:spTree>
    <p:extLst>
      <p:ext uri="{BB962C8B-B14F-4D97-AF65-F5344CB8AC3E}">
        <p14:creationId xmlns:p14="http://schemas.microsoft.com/office/powerpoint/2010/main" val="3131493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5E691900-C3E0-D4A9-91AF-74C2540C327B}"/>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FDC0B7AD-3AE5-8451-5A81-3F2D148C230D}"/>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F4707D79-2E29-986A-B88C-E988BDDA5C8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__tiempos_7bcfe4"/>
              </a:rPr>
              <a:t>2 Timothy 1:7 ~ For God gave us a spirit not of fear but of power and love and self-control. </a:t>
            </a:r>
          </a:p>
          <a:p>
            <a:pPr marL="0" lvl="0" indent="0" algn="l" rtl="0">
              <a:spcBef>
                <a:spcPts val="0"/>
              </a:spcBef>
              <a:spcAft>
                <a:spcPts val="0"/>
              </a:spcAft>
              <a:buNone/>
            </a:pPr>
            <a:endParaRPr lang="en-US" b="0" i="0" dirty="0">
              <a:solidFill>
                <a:srgbClr val="000000"/>
              </a:solidFill>
              <a:effectLst/>
              <a:latin typeface="__tiempos_7bcfe4"/>
            </a:endParaRPr>
          </a:p>
          <a:p>
            <a:pPr marL="0" lvl="0" indent="0" algn="l" rtl="0">
              <a:spcBef>
                <a:spcPts val="0"/>
              </a:spcBef>
              <a:spcAft>
                <a:spcPts val="0"/>
              </a:spcAft>
              <a:buNone/>
            </a:pPr>
            <a:r>
              <a:rPr lang="en-US" b="0" i="0" dirty="0">
                <a:solidFill>
                  <a:srgbClr val="000000"/>
                </a:solidFill>
                <a:effectLst/>
                <a:latin typeface="__tiempos_7bcfe4"/>
              </a:rPr>
              <a:t>Courage is the enforcing virtue, the one that makes possible all the other virtues common to exceptional leaders: honesty, integrity, confidence, compassion, and humility. In short, leaders who lack courage aren’t leaders.</a:t>
            </a:r>
          </a:p>
        </p:txBody>
      </p:sp>
      <p:sp>
        <p:nvSpPr>
          <p:cNvPr id="190" name="Google Shape;190;p3:notes">
            <a:extLst>
              <a:ext uri="{FF2B5EF4-FFF2-40B4-BE49-F238E27FC236}">
                <a16:creationId xmlns:a16="http://schemas.microsoft.com/office/drawing/2014/main" id="{739C66C2-F7A0-69F0-FF76-90723D85E80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dirty="0">
              <a:solidFill>
                <a:srgbClr val="000000"/>
              </a:solidFill>
            </a:endParaRPr>
          </a:p>
        </p:txBody>
      </p:sp>
    </p:spTree>
    <p:extLst>
      <p:ext uri="{BB962C8B-B14F-4D97-AF65-F5344CB8AC3E}">
        <p14:creationId xmlns:p14="http://schemas.microsoft.com/office/powerpoint/2010/main" val="739440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1CC5BEAD-9866-0F09-FFFE-561755C3B95F}"/>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3F8A529C-1E1E-EEBF-9863-65DC56E5D075}"/>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B50FA60E-8F65-1AFD-FE8E-CF1709F2C4F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 a paycheck- provision does not make a man</a:t>
            </a:r>
          </a:p>
          <a:p>
            <a:pPr marL="0" lvl="0" indent="0" algn="l" rtl="0">
              <a:spcBef>
                <a:spcPts val="0"/>
              </a:spcBef>
              <a:spcAft>
                <a:spcPts val="0"/>
              </a:spcAft>
              <a:buNone/>
            </a:pPr>
            <a:endParaRPr lang="en-US" b="0" i="0" dirty="0">
              <a:solidFill>
                <a:srgbClr val="000000"/>
              </a:solidFill>
              <a:effectLst/>
              <a:latin typeface="system-ui"/>
            </a:endParaRPr>
          </a:p>
          <a:p>
            <a:pPr marL="0" lvl="0" indent="0" algn="l" rtl="0">
              <a:spcBef>
                <a:spcPts val="0"/>
              </a:spcBef>
              <a:spcAft>
                <a:spcPts val="0"/>
              </a:spcAft>
              <a:buNone/>
            </a:pPr>
            <a:r>
              <a:rPr lang="en-US" b="0" i="0" dirty="0">
                <a:solidFill>
                  <a:srgbClr val="000000"/>
                </a:solidFill>
                <a:effectLst/>
                <a:latin typeface="system-ui"/>
              </a:rPr>
              <a:t>Growing in character must be a constant- compelling- life-long commitment</a:t>
            </a:r>
          </a:p>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1C9E3BCA-746D-1803-4F56-ED02E1B4935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dirty="0">
              <a:solidFill>
                <a:srgbClr val="000000"/>
              </a:solidFill>
            </a:endParaRPr>
          </a:p>
        </p:txBody>
      </p:sp>
    </p:spTree>
    <p:extLst>
      <p:ext uri="{BB962C8B-B14F-4D97-AF65-F5344CB8AC3E}">
        <p14:creationId xmlns:p14="http://schemas.microsoft.com/office/powerpoint/2010/main" val="3029220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BAB22716-3B5C-5162-B3BF-C07C8C3BCE48}"/>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061146D0-20EE-DB2B-3230-701B12A25C01}"/>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272805BA-A1B8-81B7-EC67-E13AA1D07B1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D4B30003-8EC3-3EDB-1708-6B20BE9CEDB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26</a:t>
            </a:fld>
            <a:endParaRPr dirty="0">
              <a:solidFill>
                <a:srgbClr val="000000"/>
              </a:solidFill>
            </a:endParaRPr>
          </a:p>
        </p:txBody>
      </p:sp>
    </p:spTree>
    <p:extLst>
      <p:ext uri="{BB962C8B-B14F-4D97-AF65-F5344CB8AC3E}">
        <p14:creationId xmlns:p14="http://schemas.microsoft.com/office/powerpoint/2010/main" val="3477065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F2C2CF68-56E3-F07C-AA80-2E3144E5D6D1}"/>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DC771E01-98C7-968D-6E7B-3E78C3B9163E}"/>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C04A40F0-1190-BCD1-2373-C2287E6B801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904856FF-F362-4B8B-19B8-5F1102EEF58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27</a:t>
            </a:fld>
            <a:endParaRPr dirty="0">
              <a:solidFill>
                <a:srgbClr val="000000"/>
              </a:solidFill>
            </a:endParaRPr>
          </a:p>
        </p:txBody>
      </p:sp>
    </p:spTree>
    <p:extLst>
      <p:ext uri="{BB962C8B-B14F-4D97-AF65-F5344CB8AC3E}">
        <p14:creationId xmlns:p14="http://schemas.microsoft.com/office/powerpoint/2010/main" val="467685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A1E7815C-102D-F8AE-55CB-29DE94DC1F52}"/>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87F7D033-0E73-D422-4A74-DC9B51C15DEE}"/>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3569E705-043B-DEB3-8594-0C06884334F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EE362C8D-0F89-D2F4-AE89-91326D60D2B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28</a:t>
            </a:fld>
            <a:endParaRPr dirty="0">
              <a:solidFill>
                <a:srgbClr val="000000"/>
              </a:solidFill>
            </a:endParaRPr>
          </a:p>
        </p:txBody>
      </p:sp>
    </p:spTree>
    <p:extLst>
      <p:ext uri="{BB962C8B-B14F-4D97-AF65-F5344CB8AC3E}">
        <p14:creationId xmlns:p14="http://schemas.microsoft.com/office/powerpoint/2010/main" val="149741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D4D19997-DBE0-2C2F-FC10-0656F277D6CC}"/>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B5B905F9-93FB-8E33-5D3B-9B2E7D097465}"/>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DEEAF68A-AA36-BB60-EBB2-CB7E9C061F3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E0AD7079-8291-F2E8-4B0B-6216BAFA668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dirty="0">
              <a:solidFill>
                <a:srgbClr val="000000"/>
              </a:solidFill>
            </a:endParaRPr>
          </a:p>
        </p:txBody>
      </p:sp>
    </p:spTree>
    <p:extLst>
      <p:ext uri="{BB962C8B-B14F-4D97-AF65-F5344CB8AC3E}">
        <p14:creationId xmlns:p14="http://schemas.microsoft.com/office/powerpoint/2010/main" val="77601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D29006D2-5F9E-3439-3E3F-A2F28C23F6EB}"/>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8D5CCC51-5D42-ACCC-194C-060D1DEA6A30}"/>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F535F827-6660-98C0-3372-2E262A6F035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39A562BB-DC2B-668E-19FE-111D0F84B02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dirty="0">
              <a:solidFill>
                <a:srgbClr val="000000"/>
              </a:solidFill>
            </a:endParaRPr>
          </a:p>
        </p:txBody>
      </p:sp>
    </p:spTree>
    <p:extLst>
      <p:ext uri="{BB962C8B-B14F-4D97-AF65-F5344CB8AC3E}">
        <p14:creationId xmlns:p14="http://schemas.microsoft.com/office/powerpoint/2010/main" val="54068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3F8499CF-F45A-B7C6-07AD-D601081D96B6}"/>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9FF75E7C-0A7B-02CB-B5EA-0F09238BA711}"/>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7284B2F4-F514-CC36-F408-EBE7D8DA0E5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__tiempos_7bcfe4"/>
              </a:rPr>
              <a:t>Think Upside-down – </a:t>
            </a:r>
          </a:p>
          <a:p>
            <a:pPr marL="0" lvl="0" indent="0" algn="l" rtl="0">
              <a:spcBef>
                <a:spcPts val="0"/>
              </a:spcBef>
              <a:spcAft>
                <a:spcPts val="0"/>
              </a:spcAft>
              <a:buNone/>
            </a:pPr>
            <a:r>
              <a:rPr lang="en-US" b="0" i="0" dirty="0">
                <a:solidFill>
                  <a:srgbClr val="000000"/>
                </a:solidFill>
                <a:effectLst/>
                <a:latin typeface="__tiempos_7bcfe4"/>
              </a:rPr>
              <a:t>God’s kingdom always looks upside-down from our kingdom</a:t>
            </a:r>
            <a:endParaRPr dirty="0"/>
          </a:p>
        </p:txBody>
      </p:sp>
      <p:sp>
        <p:nvSpPr>
          <p:cNvPr id="190" name="Google Shape;190;p3:notes">
            <a:extLst>
              <a:ext uri="{FF2B5EF4-FFF2-40B4-BE49-F238E27FC236}">
                <a16:creationId xmlns:a16="http://schemas.microsoft.com/office/drawing/2014/main" id="{FE2F4244-1F5C-A2D8-3E23-A1287F6B314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dirty="0">
              <a:solidFill>
                <a:srgbClr val="000000"/>
              </a:solidFill>
            </a:endParaRPr>
          </a:p>
        </p:txBody>
      </p:sp>
    </p:spTree>
    <p:extLst>
      <p:ext uri="{BB962C8B-B14F-4D97-AF65-F5344CB8AC3E}">
        <p14:creationId xmlns:p14="http://schemas.microsoft.com/office/powerpoint/2010/main" val="95345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82508C0C-DCD3-18C9-7A56-5ACF1E36C51E}"/>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D24950D0-00FE-E8CA-77D4-1EE98FDFB139}"/>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0BB7D827-CADA-E6CC-1174-C4E2979FCF6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 Cor 16:13- as Paul ends his letter instructing the church in Corinth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some translations- original Greek translation =  “act like men”  = be courageous</a:t>
            </a:r>
          </a:p>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52EDDDC1-7E26-DC90-6AEA-5B46B60F2EA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dirty="0">
              <a:solidFill>
                <a:srgbClr val="000000"/>
              </a:solidFill>
            </a:endParaRPr>
          </a:p>
        </p:txBody>
      </p:sp>
    </p:spTree>
    <p:extLst>
      <p:ext uri="{BB962C8B-B14F-4D97-AF65-F5344CB8AC3E}">
        <p14:creationId xmlns:p14="http://schemas.microsoft.com/office/powerpoint/2010/main" val="25228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BBB35B84-00F7-9B5F-44F7-F449E7D1AFBD}"/>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2AAE0B6F-7469-8052-BAD4-F13C2E37CF96}"/>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6317631F-4A2E-F069-F344-03ADAB69FBD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Developing Christ-like character does not happen passively</a:t>
            </a:r>
          </a:p>
          <a:p>
            <a:pPr marL="0" lvl="0" indent="0" algn="l" rtl="0">
              <a:spcBef>
                <a:spcPts val="0"/>
              </a:spcBef>
              <a:spcAft>
                <a:spcPts val="0"/>
              </a:spcAft>
              <a:buNone/>
            </a:pPr>
            <a:r>
              <a:rPr lang="en-US" dirty="0"/>
              <a:t>Work towards = growth demands effort</a:t>
            </a:r>
          </a:p>
        </p:txBody>
      </p:sp>
      <p:sp>
        <p:nvSpPr>
          <p:cNvPr id="190" name="Google Shape;190;p3:notes">
            <a:extLst>
              <a:ext uri="{FF2B5EF4-FFF2-40B4-BE49-F238E27FC236}">
                <a16:creationId xmlns:a16="http://schemas.microsoft.com/office/drawing/2014/main" id="{1A4F4D81-263A-1D70-FDA4-ACDC8AAFB95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dirty="0">
              <a:solidFill>
                <a:srgbClr val="000000"/>
              </a:solidFill>
            </a:endParaRPr>
          </a:p>
        </p:txBody>
      </p:sp>
    </p:spTree>
    <p:extLst>
      <p:ext uri="{BB962C8B-B14F-4D97-AF65-F5344CB8AC3E}">
        <p14:creationId xmlns:p14="http://schemas.microsoft.com/office/powerpoint/2010/main" val="335035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A7AD7CF1-10A0-85F6-012E-AF495BF79A0D}"/>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C849073A-8914-E850-51B4-4263FF29CF24}"/>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85793D2A-46CF-0EDE-C46E-524D0E9987E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Developing Christ-like character does not happen passively</a:t>
            </a:r>
          </a:p>
          <a:p>
            <a:pPr marL="0" lvl="0" indent="0" algn="l" rtl="0">
              <a:spcBef>
                <a:spcPts val="0"/>
              </a:spcBef>
              <a:spcAft>
                <a:spcPts val="0"/>
              </a:spcAft>
              <a:buNone/>
            </a:pPr>
            <a:r>
              <a:rPr lang="en-US" dirty="0"/>
              <a:t>Work towards = growth demands effort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does it mean to work out your salvation?</a:t>
            </a:r>
          </a:p>
        </p:txBody>
      </p:sp>
      <p:sp>
        <p:nvSpPr>
          <p:cNvPr id="190" name="Google Shape;190;p3:notes">
            <a:extLst>
              <a:ext uri="{FF2B5EF4-FFF2-40B4-BE49-F238E27FC236}">
                <a16:creationId xmlns:a16="http://schemas.microsoft.com/office/drawing/2014/main" id="{6A491370-F920-47FC-8793-FACD8D77C1A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dirty="0">
              <a:solidFill>
                <a:srgbClr val="000000"/>
              </a:solidFill>
            </a:endParaRPr>
          </a:p>
        </p:txBody>
      </p:sp>
    </p:spTree>
    <p:extLst>
      <p:ext uri="{BB962C8B-B14F-4D97-AF65-F5344CB8AC3E}">
        <p14:creationId xmlns:p14="http://schemas.microsoft.com/office/powerpoint/2010/main" val="271301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221AFB08-519F-1BF4-C648-A90DC576F3AD}"/>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4C982B40-2CE9-972B-E285-D4693066DCDD}"/>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7545666C-A4A6-98C6-B690-5C882F4544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661FD340-B271-E822-95A3-10003A0A273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dirty="0">
              <a:solidFill>
                <a:srgbClr val="000000"/>
              </a:solidFill>
            </a:endParaRPr>
          </a:p>
        </p:txBody>
      </p:sp>
    </p:spTree>
    <p:extLst>
      <p:ext uri="{BB962C8B-B14F-4D97-AF65-F5344CB8AC3E}">
        <p14:creationId xmlns:p14="http://schemas.microsoft.com/office/powerpoint/2010/main" val="1544437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F911-531A-E4F7-B831-2F19159B21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15EB56-998E-6D5F-9591-1A0395FC3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D0885C-1C9B-66B3-5E3A-17ABE10AA5CD}"/>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5" name="Footer Placeholder 4">
            <a:extLst>
              <a:ext uri="{FF2B5EF4-FFF2-40B4-BE49-F238E27FC236}">
                <a16:creationId xmlns:a16="http://schemas.microsoft.com/office/drawing/2014/main" id="{D802611A-E256-5F16-4056-C6E6EE103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C35CA-7045-CC85-7065-18435065D183}"/>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39483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C2CC-E463-55F1-BDC5-2DF71576F6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E14BA-1AB2-3ACB-E990-F5AB5A9311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B89C4-2175-A081-DCF7-9DBE7EDCBB1B}"/>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5" name="Footer Placeholder 4">
            <a:extLst>
              <a:ext uri="{FF2B5EF4-FFF2-40B4-BE49-F238E27FC236}">
                <a16:creationId xmlns:a16="http://schemas.microsoft.com/office/drawing/2014/main" id="{303034E5-0D74-D32F-B720-FDECBF6AD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F317D-7256-85DC-9651-E65DC5440B3F}"/>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23174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17941-701F-828B-219C-17763FECF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4BD9D4-CBA9-8536-DE65-BEDDCE34B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3A4EA-DAA8-CC87-35A6-0C2A533AD72C}"/>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5" name="Footer Placeholder 4">
            <a:extLst>
              <a:ext uri="{FF2B5EF4-FFF2-40B4-BE49-F238E27FC236}">
                <a16:creationId xmlns:a16="http://schemas.microsoft.com/office/drawing/2014/main" id="{610E131E-5C14-3310-17DA-A8ACBD7BA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BD5CC-66FF-EAA1-620B-388FDB556C86}"/>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219800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6B78-DBED-30C6-4F5D-FD5C185AC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BF7C6-89A9-263F-2F68-E7E34ABC43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22D0D-3995-7D87-F4AD-69DC0923F32A}"/>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5" name="Footer Placeholder 4">
            <a:extLst>
              <a:ext uri="{FF2B5EF4-FFF2-40B4-BE49-F238E27FC236}">
                <a16:creationId xmlns:a16="http://schemas.microsoft.com/office/drawing/2014/main" id="{0095EB2D-22AE-F566-C788-8D1F265EF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E7C5E-6CEB-D8D6-383E-A878F555D9D6}"/>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340216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9829-36BB-E962-8721-65352F5BC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6C08C3-B894-F1D5-B703-946C70FDAE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169DEC-EEC8-000B-847E-948BAC314AE8}"/>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5" name="Footer Placeholder 4">
            <a:extLst>
              <a:ext uri="{FF2B5EF4-FFF2-40B4-BE49-F238E27FC236}">
                <a16:creationId xmlns:a16="http://schemas.microsoft.com/office/drawing/2014/main" id="{A5835C86-AF6D-AA19-6B35-EAEF9D84F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F3761-79B8-C2F6-9293-3DCBAF86399D}"/>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395580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EBBA-3FB5-5AFD-3F3C-6BEF06258A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EA124-1D5E-C055-A5B1-8A4F82369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447B1D-3180-DA4D-A18A-3239544F3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51A04A-25FC-D08D-6404-647D6D787D16}"/>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6" name="Footer Placeholder 5">
            <a:extLst>
              <a:ext uri="{FF2B5EF4-FFF2-40B4-BE49-F238E27FC236}">
                <a16:creationId xmlns:a16="http://schemas.microsoft.com/office/drawing/2014/main" id="{449D83F3-55DE-BD0E-B112-F0ACBBD10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54F14-A21D-1449-D6D2-6B9EEE8AD4E7}"/>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259859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0E58-65E8-D324-93F7-BE2D0642D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A73A74-2CA4-F63C-44FB-E9C7E85EB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A5AA2C-701B-E245-5F03-5E950105B4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D32A26-ED60-425B-BC08-F9B645579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66D933-58E8-F551-346E-79D2127CA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ACAD2-E685-780B-F26E-4C7A43793B6C}"/>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8" name="Footer Placeholder 7">
            <a:extLst>
              <a:ext uri="{FF2B5EF4-FFF2-40B4-BE49-F238E27FC236}">
                <a16:creationId xmlns:a16="http://schemas.microsoft.com/office/drawing/2014/main" id="{203109C8-5E11-14E8-2354-DF049F0706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AFF8B-D7A3-451F-897C-C8DF1CFD8C2C}"/>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116073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3981-F044-209F-DFF5-DE343507A5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FDF432-DE4A-BD0E-7F4B-A9300013D864}"/>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4" name="Footer Placeholder 3">
            <a:extLst>
              <a:ext uri="{FF2B5EF4-FFF2-40B4-BE49-F238E27FC236}">
                <a16:creationId xmlns:a16="http://schemas.microsoft.com/office/drawing/2014/main" id="{7F17971F-A9DC-3CEA-9957-2DC45C81AC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AB7FFB-797B-D2D1-D7FC-9B8A473F1E75}"/>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224173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601F1-18FF-6B8D-B067-3C56E41B6975}"/>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3" name="Footer Placeholder 2">
            <a:extLst>
              <a:ext uri="{FF2B5EF4-FFF2-40B4-BE49-F238E27FC236}">
                <a16:creationId xmlns:a16="http://schemas.microsoft.com/office/drawing/2014/main" id="{EF8B8364-1FD8-8B99-9F54-FB44FD6F7A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DEBED-461D-5EFA-CBE5-E82315200329}"/>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90112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3016-4B57-FAC1-DC3B-B3B997BB3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5DAFD-6710-DC02-B7B6-1B851A028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397452-7B91-EECB-882E-94C2E722C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92BF3-CE27-5DA6-03D0-5057495318AC}"/>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6" name="Footer Placeholder 5">
            <a:extLst>
              <a:ext uri="{FF2B5EF4-FFF2-40B4-BE49-F238E27FC236}">
                <a16:creationId xmlns:a16="http://schemas.microsoft.com/office/drawing/2014/main" id="{7AA9AE5A-464C-4106-6010-5B899DFD7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8A2F1-2E4C-BB30-08F3-3EF01C8E7BE1}"/>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134110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3E65-939F-4088-18A1-0B71B5AF1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A5DCE7-30BC-2AAD-13D4-DBB4C3781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612010-ECE4-6413-21FA-0C6D4DF1A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FEE77-9835-C930-1E42-DE593B34AB59}"/>
              </a:ext>
            </a:extLst>
          </p:cNvPr>
          <p:cNvSpPr>
            <a:spLocks noGrp="1"/>
          </p:cNvSpPr>
          <p:nvPr>
            <p:ph type="dt" sz="half" idx="10"/>
          </p:nvPr>
        </p:nvSpPr>
        <p:spPr/>
        <p:txBody>
          <a:bodyPr/>
          <a:lstStyle/>
          <a:p>
            <a:fld id="{57E32640-DC9F-461D-ABDC-173A1EE4B916}" type="datetimeFigureOut">
              <a:rPr lang="en-US" smtClean="0"/>
              <a:t>6/16/2025</a:t>
            </a:fld>
            <a:endParaRPr lang="en-US"/>
          </a:p>
        </p:txBody>
      </p:sp>
      <p:sp>
        <p:nvSpPr>
          <p:cNvPr id="6" name="Footer Placeholder 5">
            <a:extLst>
              <a:ext uri="{FF2B5EF4-FFF2-40B4-BE49-F238E27FC236}">
                <a16:creationId xmlns:a16="http://schemas.microsoft.com/office/drawing/2014/main" id="{21C7BE41-975D-7496-B397-7881F5373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FB18B-7942-9E70-9CC0-90EEBB3DA2E6}"/>
              </a:ext>
            </a:extLst>
          </p:cNvPr>
          <p:cNvSpPr>
            <a:spLocks noGrp="1"/>
          </p:cNvSpPr>
          <p:nvPr>
            <p:ph type="sldNum" sz="quarter" idx="12"/>
          </p:nvPr>
        </p:nvSpPr>
        <p:spPr/>
        <p:txBody>
          <a:bodyPr/>
          <a:lstStyle/>
          <a:p>
            <a:fld id="{9072A068-B047-4602-8870-71C54D0C51F2}" type="slidenum">
              <a:rPr lang="en-US" smtClean="0"/>
              <a:t>‹#›</a:t>
            </a:fld>
            <a:endParaRPr lang="en-US"/>
          </a:p>
        </p:txBody>
      </p:sp>
    </p:spTree>
    <p:extLst>
      <p:ext uri="{BB962C8B-B14F-4D97-AF65-F5344CB8AC3E}">
        <p14:creationId xmlns:p14="http://schemas.microsoft.com/office/powerpoint/2010/main" val="159145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378801-B841-6388-2346-9C7B9231D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8B28C-D31C-0D11-9AB6-3BE1EC371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71A33-1420-DA2B-951B-587D4E30C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E32640-DC9F-461D-ABDC-173A1EE4B916}" type="datetimeFigureOut">
              <a:rPr lang="en-US" smtClean="0"/>
              <a:t>6/16/2025</a:t>
            </a:fld>
            <a:endParaRPr lang="en-US"/>
          </a:p>
        </p:txBody>
      </p:sp>
      <p:sp>
        <p:nvSpPr>
          <p:cNvPr id="5" name="Footer Placeholder 4">
            <a:extLst>
              <a:ext uri="{FF2B5EF4-FFF2-40B4-BE49-F238E27FC236}">
                <a16:creationId xmlns:a16="http://schemas.microsoft.com/office/drawing/2014/main" id="{B03BEC03-A11E-36DB-FAAC-4C068F2FC9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AD4F0C-029B-ECF1-906D-D2CBDBC989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72A068-B047-4602-8870-71C54D0C51F2}" type="slidenum">
              <a:rPr lang="en-US" smtClean="0"/>
              <a:t>‹#›</a:t>
            </a:fld>
            <a:endParaRPr lang="en-US"/>
          </a:p>
        </p:txBody>
      </p:sp>
    </p:spTree>
    <p:extLst>
      <p:ext uri="{BB962C8B-B14F-4D97-AF65-F5344CB8AC3E}">
        <p14:creationId xmlns:p14="http://schemas.microsoft.com/office/powerpoint/2010/main" val="421255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biblegateway.com/passage/?search=Titus%201&amp;version=NIV#fen-NIV-29899b"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eg"/><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p:nvPr/>
        </p:nvSpPr>
        <p:spPr>
          <a:xfrm>
            <a:off x="790576" y="4343401"/>
            <a:ext cx="4029075" cy="1815841"/>
          </a:xfrm>
          <a:prstGeom prst="rect">
            <a:avLst/>
          </a:prstGeom>
          <a:noFill/>
          <a:ln>
            <a:noFill/>
          </a:ln>
        </p:spPr>
        <p:txBody>
          <a:bodyPr spcFirstLastPara="1" wrap="square" lIns="91425" tIns="45700" rIns="91425" bIns="45700" anchor="t" anchorCtr="0">
            <a:spAutoFit/>
          </a:bodyPr>
          <a:lstStyle/>
          <a:p>
            <a:r>
              <a:rPr lang="en-US" sz="4800" dirty="0">
                <a:solidFill>
                  <a:schemeClr val="lt1"/>
                </a:solidFill>
                <a:latin typeface="Impact"/>
                <a:ea typeface="Impact"/>
                <a:cs typeface="Impact"/>
                <a:sym typeface="Impact"/>
              </a:rPr>
              <a:t>Good Morning</a:t>
            </a:r>
            <a:endParaRPr sz="1400" dirty="0"/>
          </a:p>
          <a:p>
            <a:endParaRPr sz="1600" dirty="0">
              <a:solidFill>
                <a:schemeClr val="lt1"/>
              </a:solidFill>
              <a:latin typeface="Impact"/>
              <a:ea typeface="Impact"/>
              <a:cs typeface="Impact"/>
              <a:sym typeface="Impact"/>
            </a:endParaRPr>
          </a:p>
          <a:p>
            <a:r>
              <a:rPr lang="en-US" sz="4800" dirty="0">
                <a:solidFill>
                  <a:schemeClr val="lt1"/>
                </a:solidFill>
                <a:latin typeface="Impact"/>
                <a:ea typeface="Impact"/>
                <a:cs typeface="Impact"/>
                <a:sym typeface="Impact"/>
              </a:rPr>
              <a:t>And Welcome</a:t>
            </a:r>
            <a:endParaRPr sz="1400" dirty="0"/>
          </a:p>
        </p:txBody>
      </p:sp>
      <p:pic>
        <p:nvPicPr>
          <p:cNvPr id="175" name="Google Shape;175;p1"/>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56402838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58CFA128-B045-3D9F-9F76-D253DB47603E}"/>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30267293-764F-1D2F-2668-FE60B1742CB5}"/>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42A52B2-B996-4BF7-83D7-2D056450A315}"/>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A10AC5B-80C7-F57E-7AAF-B800C8214EB3}"/>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ADAB38-36CA-287F-AE0C-8701CEBFF72A}"/>
              </a:ext>
            </a:extLst>
          </p:cNvPr>
          <p:cNvSpPr txBox="1"/>
          <p:nvPr/>
        </p:nvSpPr>
        <p:spPr>
          <a:xfrm>
            <a:off x="484554" y="849090"/>
            <a:ext cx="3555999" cy="5016758"/>
          </a:xfrm>
          <a:prstGeom prst="rect">
            <a:avLst/>
          </a:prstGeom>
          <a:noFill/>
        </p:spPr>
        <p:txBody>
          <a:bodyPr wrap="square" rtlCol="0">
            <a:spAutoFit/>
          </a:bodyPr>
          <a:lstStyle/>
          <a:p>
            <a:pPr algn="ctr"/>
            <a:r>
              <a:rPr lang="en-US" sz="4000" dirty="0">
                <a:solidFill>
                  <a:schemeClr val="bg1"/>
                </a:solidFill>
              </a:rPr>
              <a:t>The Church Needs Leaders of Godly Character… NOT the Intelligent, Talented, Or Popular</a:t>
            </a:r>
          </a:p>
        </p:txBody>
      </p:sp>
      <p:pic>
        <p:nvPicPr>
          <p:cNvPr id="11" name="Google Shape;175;p1">
            <a:extLst>
              <a:ext uri="{FF2B5EF4-FFF2-40B4-BE49-F238E27FC236}">
                <a16:creationId xmlns:a16="http://schemas.microsoft.com/office/drawing/2014/main" id="{0763A205-B144-44E9-E503-AFC541B4DE1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3" name="TextBox 2">
            <a:extLst>
              <a:ext uri="{FF2B5EF4-FFF2-40B4-BE49-F238E27FC236}">
                <a16:creationId xmlns:a16="http://schemas.microsoft.com/office/drawing/2014/main" id="{C1CD0342-0101-D527-F34E-10E89CAA4C3B}"/>
              </a:ext>
            </a:extLst>
          </p:cNvPr>
          <p:cNvSpPr txBox="1"/>
          <p:nvPr/>
        </p:nvSpPr>
        <p:spPr>
          <a:xfrm>
            <a:off x="5033108" y="686088"/>
            <a:ext cx="7057291" cy="5016758"/>
          </a:xfrm>
          <a:prstGeom prst="rect">
            <a:avLst/>
          </a:prstGeom>
          <a:noFill/>
        </p:spPr>
        <p:txBody>
          <a:bodyPr wrap="square" rtlCol="0">
            <a:spAutoFit/>
          </a:bodyPr>
          <a:lstStyle/>
          <a:p>
            <a:r>
              <a:rPr lang="en-US" sz="3200" b="1" dirty="0">
                <a:solidFill>
                  <a:schemeClr val="bg1"/>
                </a:solidFill>
              </a:rPr>
              <a:t>Titus 1:6-9</a:t>
            </a:r>
          </a:p>
          <a:p>
            <a:r>
              <a:rPr lang="en-US" sz="2400" b="1" i="0" baseline="30000" dirty="0">
                <a:solidFill>
                  <a:schemeClr val="bg1"/>
                </a:solidFill>
                <a:effectLst/>
              </a:rPr>
              <a:t>6 </a:t>
            </a:r>
            <a:r>
              <a:rPr lang="en-US" sz="2400" b="0" i="0" dirty="0">
                <a:solidFill>
                  <a:schemeClr val="bg1"/>
                </a:solidFill>
                <a:effectLst/>
              </a:rPr>
              <a:t>An elder must be </a:t>
            </a:r>
            <a:r>
              <a:rPr lang="en-US" sz="2400" b="0" i="0" dirty="0">
                <a:solidFill>
                  <a:srgbClr val="FFFF00"/>
                </a:solidFill>
                <a:effectLst/>
              </a:rPr>
              <a:t>blameless, faithful to his wife, a man whose children believe</a:t>
            </a:r>
            <a:r>
              <a:rPr lang="en-US" sz="2400" b="0" i="0" baseline="30000" dirty="0">
                <a:solidFill>
                  <a:srgbClr val="FFFF00"/>
                </a:solidFill>
                <a:effectLst/>
              </a:rPr>
              <a:t>[</a:t>
            </a:r>
            <a:r>
              <a:rPr lang="en-US" sz="2400" b="0" i="0" baseline="30000" dirty="0">
                <a:solidFill>
                  <a:srgbClr val="FFFF00"/>
                </a:solidFill>
                <a:effectLst/>
                <a:hlinkClick r:id="rId5" tooltip="See footnote b">
                  <a:extLst>
                    <a:ext uri="{A12FA001-AC4F-418D-AE19-62706E023703}">
                      <ahyp:hlinkClr xmlns:ahyp="http://schemas.microsoft.com/office/drawing/2018/hyperlinkcolor" val="tx"/>
                    </a:ext>
                  </a:extLst>
                </a:hlinkClick>
              </a:rPr>
              <a:t>b</a:t>
            </a:r>
            <a:r>
              <a:rPr lang="en-US" sz="2400" b="0" i="0" baseline="30000" dirty="0">
                <a:solidFill>
                  <a:srgbClr val="FFFF00"/>
                </a:solidFill>
                <a:effectLst/>
              </a:rPr>
              <a:t>]</a:t>
            </a:r>
            <a:r>
              <a:rPr lang="en-US" sz="2400" b="0" i="0" dirty="0">
                <a:solidFill>
                  <a:srgbClr val="FFFF00"/>
                </a:solidFill>
                <a:effectLst/>
              </a:rPr>
              <a:t> and are not open to the charge of being wild and disobedient. </a:t>
            </a:r>
            <a:r>
              <a:rPr lang="en-US" sz="2400" b="1" i="0" baseline="30000" dirty="0">
                <a:solidFill>
                  <a:schemeClr val="bg1"/>
                </a:solidFill>
                <a:effectLst/>
              </a:rPr>
              <a:t>7 </a:t>
            </a:r>
            <a:r>
              <a:rPr lang="en-US" sz="2400" b="0" i="0" dirty="0">
                <a:solidFill>
                  <a:schemeClr val="bg1"/>
                </a:solidFill>
                <a:effectLst/>
              </a:rPr>
              <a:t>Since an overseer manages God’s household, he must be </a:t>
            </a:r>
            <a:r>
              <a:rPr lang="en-US" sz="2400" b="0" i="0" dirty="0">
                <a:solidFill>
                  <a:srgbClr val="FFFF00"/>
                </a:solidFill>
                <a:effectLst/>
              </a:rPr>
              <a:t>blameless—not overbearing, not quick-tempered, not given to drunkenness, not violent, not pursuing dishonest gain</a:t>
            </a:r>
            <a:r>
              <a:rPr lang="en-US" sz="2400" b="0" i="0" dirty="0">
                <a:solidFill>
                  <a:schemeClr val="bg1"/>
                </a:solidFill>
                <a:effectLst/>
              </a:rPr>
              <a:t>. </a:t>
            </a:r>
            <a:r>
              <a:rPr lang="en-US" sz="2400" b="1" i="0" baseline="30000" dirty="0">
                <a:solidFill>
                  <a:schemeClr val="bg1"/>
                </a:solidFill>
                <a:effectLst/>
              </a:rPr>
              <a:t>8 </a:t>
            </a:r>
            <a:r>
              <a:rPr lang="en-US" sz="2400" b="0" i="0" dirty="0">
                <a:solidFill>
                  <a:schemeClr val="bg1"/>
                </a:solidFill>
                <a:effectLst/>
              </a:rPr>
              <a:t>Rather, he must be </a:t>
            </a:r>
            <a:r>
              <a:rPr lang="en-US" sz="2400" b="0" i="0" dirty="0">
                <a:solidFill>
                  <a:srgbClr val="FFFF00"/>
                </a:solidFill>
                <a:effectLst/>
              </a:rPr>
              <a:t>hospitable, one who loves what is good, who is self-controlled, upright, holy and disciplined</a:t>
            </a:r>
            <a:r>
              <a:rPr lang="en-US" sz="2400" b="0" i="0" dirty="0">
                <a:solidFill>
                  <a:schemeClr val="bg1"/>
                </a:solidFill>
                <a:effectLst/>
              </a:rPr>
              <a:t>. </a:t>
            </a:r>
            <a:r>
              <a:rPr lang="en-US" sz="2400" b="1" i="0" baseline="30000" dirty="0">
                <a:solidFill>
                  <a:schemeClr val="bg1"/>
                </a:solidFill>
                <a:effectLst/>
              </a:rPr>
              <a:t>9 </a:t>
            </a:r>
            <a:r>
              <a:rPr lang="en-US" sz="2400" b="0" i="0" dirty="0">
                <a:solidFill>
                  <a:schemeClr val="bg1"/>
                </a:solidFill>
                <a:effectLst/>
              </a:rPr>
              <a:t>He must </a:t>
            </a:r>
            <a:r>
              <a:rPr lang="en-US" sz="2400" b="0" i="0" dirty="0">
                <a:solidFill>
                  <a:srgbClr val="FFFF00"/>
                </a:solidFill>
                <a:effectLst/>
              </a:rPr>
              <a:t>hold firmly to the trustworthy message as it has been taught</a:t>
            </a:r>
            <a:r>
              <a:rPr lang="en-US" sz="2400" b="0" i="0" dirty="0">
                <a:solidFill>
                  <a:schemeClr val="bg1"/>
                </a:solidFill>
                <a:effectLst/>
              </a:rPr>
              <a:t>, so that he can encourage others by sound doctrine and refute those who oppose it.</a:t>
            </a:r>
            <a:endParaRPr lang="en-US" sz="2400" dirty="0">
              <a:solidFill>
                <a:schemeClr val="bg1"/>
              </a:solidFill>
            </a:endParaRPr>
          </a:p>
        </p:txBody>
      </p:sp>
    </p:spTree>
    <p:extLst>
      <p:ext uri="{BB962C8B-B14F-4D97-AF65-F5344CB8AC3E}">
        <p14:creationId xmlns:p14="http://schemas.microsoft.com/office/powerpoint/2010/main" val="389053187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1A8DB873-8709-3CF3-E140-66A8D90B863A}"/>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D7BB74AC-806F-E5BA-6F6E-9A92778150CE}"/>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5509847" y="0"/>
            <a:ext cx="6682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n's Bible Study – Spring '25 | PaulAnn Church">
            <a:extLst>
              <a:ext uri="{FF2B5EF4-FFF2-40B4-BE49-F238E27FC236}">
                <a16:creationId xmlns:a16="http://schemas.microsoft.com/office/drawing/2014/main" id="{5CA1120C-C354-A555-7B64-9A1E3AF88DE8}"/>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7548" y="0"/>
            <a:ext cx="6682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B4CFA1E-5CC1-5754-A64F-9A126C51F59D}"/>
              </a:ext>
            </a:extLst>
          </p:cNvPr>
          <p:cNvSpPr>
            <a:spLocks noGrp="1" noRot="1" noMove="1" noResize="1" noEditPoints="1" noAdjustHandles="1" noChangeArrowheads="1" noChangeShapeType="1"/>
          </p:cNvSpPr>
          <p:nvPr/>
        </p:nvSpPr>
        <p:spPr>
          <a:xfrm>
            <a:off x="1333640" y="668214"/>
            <a:ext cx="9717314" cy="5498123"/>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4E3885E-24C6-6543-D06A-7F73A5BEE4D8}"/>
              </a:ext>
            </a:extLst>
          </p:cNvPr>
          <p:cNvSpPr txBox="1"/>
          <p:nvPr/>
        </p:nvSpPr>
        <p:spPr>
          <a:xfrm>
            <a:off x="2042328" y="1541052"/>
            <a:ext cx="8299938" cy="1015663"/>
          </a:xfrm>
          <a:prstGeom prst="rect">
            <a:avLst/>
          </a:prstGeom>
          <a:noFill/>
        </p:spPr>
        <p:txBody>
          <a:bodyPr wrap="square" rtlCol="0">
            <a:spAutoFit/>
          </a:bodyPr>
          <a:lstStyle/>
          <a:p>
            <a:pPr algn="ctr"/>
            <a:r>
              <a:rPr lang="en-US" sz="6000" b="1" dirty="0">
                <a:solidFill>
                  <a:schemeClr val="bg1"/>
                </a:solidFill>
              </a:rPr>
              <a:t>Character Makes a Man</a:t>
            </a:r>
          </a:p>
        </p:txBody>
      </p:sp>
      <p:pic>
        <p:nvPicPr>
          <p:cNvPr id="5" name="Google Shape;175;p1">
            <a:extLst>
              <a:ext uri="{FF2B5EF4-FFF2-40B4-BE49-F238E27FC236}">
                <a16:creationId xmlns:a16="http://schemas.microsoft.com/office/drawing/2014/main" id="{72A42423-2350-0E6C-6B22-8AFEEEB802A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7560" y="5710101"/>
            <a:ext cx="1622068" cy="802067"/>
          </a:xfrm>
          <a:prstGeom prst="rect">
            <a:avLst/>
          </a:prstGeom>
          <a:noFill/>
          <a:ln>
            <a:noFill/>
          </a:ln>
        </p:spPr>
      </p:pic>
      <p:sp>
        <p:nvSpPr>
          <p:cNvPr id="6" name="TextBox 5">
            <a:extLst>
              <a:ext uri="{FF2B5EF4-FFF2-40B4-BE49-F238E27FC236}">
                <a16:creationId xmlns:a16="http://schemas.microsoft.com/office/drawing/2014/main" id="{E3BEF156-D55A-2B1F-DA30-FB77EE3C378E}"/>
              </a:ext>
            </a:extLst>
          </p:cNvPr>
          <p:cNvSpPr txBox="1"/>
          <p:nvPr/>
        </p:nvSpPr>
        <p:spPr>
          <a:xfrm>
            <a:off x="2121228" y="2980851"/>
            <a:ext cx="8299938" cy="2123658"/>
          </a:xfrm>
          <a:prstGeom prst="rect">
            <a:avLst/>
          </a:prstGeom>
          <a:noFill/>
        </p:spPr>
        <p:txBody>
          <a:bodyPr wrap="square" rtlCol="0">
            <a:spAutoFit/>
          </a:bodyPr>
          <a:lstStyle/>
          <a:p>
            <a:pPr marL="0" lvl="0" indent="0" algn="ctr" rtl="0">
              <a:spcBef>
                <a:spcPts val="0"/>
              </a:spcBef>
              <a:spcAft>
                <a:spcPts val="0"/>
              </a:spcAft>
              <a:buNone/>
            </a:pPr>
            <a:r>
              <a:rPr lang="en-US" sz="4400" b="0" i="0" dirty="0">
                <a:solidFill>
                  <a:schemeClr val="bg1"/>
                </a:solidFill>
                <a:effectLst/>
              </a:rPr>
              <a:t>Most men have never been given a greater vision of what it means to be a man’s man</a:t>
            </a:r>
          </a:p>
        </p:txBody>
      </p:sp>
    </p:spTree>
    <p:extLst>
      <p:ext uri="{BB962C8B-B14F-4D97-AF65-F5344CB8AC3E}">
        <p14:creationId xmlns:p14="http://schemas.microsoft.com/office/powerpoint/2010/main" val="73963675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45A17DD3-8E0A-729F-4773-A80EC04646FD}"/>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ACF1FC33-924A-B112-C0A7-110B23F85853}"/>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5509847" y="0"/>
            <a:ext cx="6682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n's Bible Study – Spring '25 | PaulAnn Church">
            <a:extLst>
              <a:ext uri="{FF2B5EF4-FFF2-40B4-BE49-F238E27FC236}">
                <a16:creationId xmlns:a16="http://schemas.microsoft.com/office/drawing/2014/main" id="{C1D379D9-FBCD-949B-4030-E1A950053016}"/>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7548" y="0"/>
            <a:ext cx="6682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21AFA3-94A8-2415-AE2A-ACCB35A47969}"/>
              </a:ext>
            </a:extLst>
          </p:cNvPr>
          <p:cNvSpPr>
            <a:spLocks noGrp="1" noRot="1" noMove="1" noResize="1" noEditPoints="1" noAdjustHandles="1" noChangeArrowheads="1" noChangeShapeType="1"/>
          </p:cNvSpPr>
          <p:nvPr/>
        </p:nvSpPr>
        <p:spPr>
          <a:xfrm>
            <a:off x="1333640" y="668214"/>
            <a:ext cx="9717314" cy="5498123"/>
          </a:xfrm>
          <a:prstGeom prst="rect">
            <a:avLst/>
          </a:prstGeom>
          <a:solidFill>
            <a:srgbClr val="E9E0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4E5A513-C55D-C38E-A3BA-402142738E93}"/>
              </a:ext>
            </a:extLst>
          </p:cNvPr>
          <p:cNvSpPr txBox="1"/>
          <p:nvPr/>
        </p:nvSpPr>
        <p:spPr>
          <a:xfrm>
            <a:off x="1671071" y="931451"/>
            <a:ext cx="8299938" cy="4431983"/>
          </a:xfrm>
          <a:prstGeom prst="rect">
            <a:avLst/>
          </a:prstGeom>
          <a:noFill/>
        </p:spPr>
        <p:txBody>
          <a:bodyPr wrap="square" rtlCol="0">
            <a:spAutoFit/>
          </a:bodyPr>
          <a:lstStyle/>
          <a:p>
            <a:r>
              <a:rPr lang="en-US" sz="4800" b="1" dirty="0">
                <a:solidFill>
                  <a:srgbClr val="30445D"/>
                </a:solidFill>
              </a:rPr>
              <a:t>Men of Godly Character Are:</a:t>
            </a:r>
          </a:p>
          <a:p>
            <a:endParaRPr lang="en-US" sz="1000" dirty="0">
              <a:solidFill>
                <a:srgbClr val="30445D"/>
              </a:solidFill>
            </a:endParaRPr>
          </a:p>
          <a:p>
            <a:pPr marL="914400" indent="-914400">
              <a:buAutoNum type="arabicPeriod"/>
            </a:pPr>
            <a:r>
              <a:rPr lang="en-US" sz="4800" b="1" u="sng" dirty="0">
                <a:solidFill>
                  <a:srgbClr val="30445D"/>
                </a:solidFill>
              </a:rPr>
              <a:t>Blameless – Titus 1:6</a:t>
            </a:r>
          </a:p>
          <a:p>
            <a:pPr marL="1371600" lvl="1" indent="-914400">
              <a:buFont typeface="Arial" panose="020B0604020202020204" pitchFamily="34" charset="0"/>
              <a:buChar char="•"/>
            </a:pPr>
            <a:r>
              <a:rPr lang="en-US" sz="4400" dirty="0">
                <a:solidFill>
                  <a:srgbClr val="30445D"/>
                </a:solidFill>
              </a:rPr>
              <a:t>Not without blemish</a:t>
            </a:r>
          </a:p>
          <a:p>
            <a:pPr marL="1371600" lvl="1" indent="-914400">
              <a:buFont typeface="Arial" panose="020B0604020202020204" pitchFamily="34" charset="0"/>
              <a:buChar char="•"/>
            </a:pPr>
            <a:r>
              <a:rPr lang="en-US" sz="4400" b="1" dirty="0">
                <a:solidFill>
                  <a:srgbClr val="30445D"/>
                </a:solidFill>
              </a:rPr>
              <a:t>Unquestionable integrity</a:t>
            </a:r>
          </a:p>
          <a:p>
            <a:pPr marL="1371600" lvl="1" indent="-914400">
              <a:buFont typeface="Arial" panose="020B0604020202020204" pitchFamily="34" charset="0"/>
              <a:buChar char="•"/>
            </a:pPr>
            <a:r>
              <a:rPr lang="en-US" sz="4400" dirty="0">
                <a:solidFill>
                  <a:srgbClr val="30445D"/>
                </a:solidFill>
              </a:rPr>
              <a:t>Model for other believers</a:t>
            </a:r>
          </a:p>
          <a:p>
            <a:pPr marL="1371600" lvl="1" indent="-914400">
              <a:buFont typeface="Arial" panose="020B0604020202020204" pitchFamily="34" charset="0"/>
              <a:buChar char="•"/>
            </a:pPr>
            <a:r>
              <a:rPr lang="en-US" sz="4400" dirty="0">
                <a:solidFill>
                  <a:srgbClr val="30445D"/>
                </a:solidFill>
              </a:rPr>
              <a:t>The same in public &amp; private</a:t>
            </a:r>
          </a:p>
        </p:txBody>
      </p:sp>
      <p:pic>
        <p:nvPicPr>
          <p:cNvPr id="5" name="Google Shape;175;p1">
            <a:extLst>
              <a:ext uri="{FF2B5EF4-FFF2-40B4-BE49-F238E27FC236}">
                <a16:creationId xmlns:a16="http://schemas.microsoft.com/office/drawing/2014/main" id="{85094779-8191-9C60-4797-E0D491369B2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7560" y="5710101"/>
            <a:ext cx="1622068" cy="802067"/>
          </a:xfrm>
          <a:prstGeom prst="rect">
            <a:avLst/>
          </a:prstGeom>
          <a:noFill/>
          <a:ln>
            <a:noFill/>
          </a:ln>
        </p:spPr>
      </p:pic>
    </p:spTree>
    <p:extLst>
      <p:ext uri="{BB962C8B-B14F-4D97-AF65-F5344CB8AC3E}">
        <p14:creationId xmlns:p14="http://schemas.microsoft.com/office/powerpoint/2010/main" val="2804155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BAE946F5-AFA1-73F3-F0AE-58EF2B5B9BE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CF6F44-575C-580E-FED6-B1A19D4F47FC}"/>
              </a:ext>
            </a:extLst>
          </p:cNvPr>
          <p:cNvSpPr>
            <a:spLocks noGrp="1" noRot="1" noMove="1" noResize="1" noEditPoints="1" noAdjustHandles="1" noChangeArrowheads="1" noChangeShapeType="1"/>
          </p:cNvSpPr>
          <p:nvPr/>
        </p:nvSpPr>
        <p:spPr>
          <a:xfrm rot="10800000">
            <a:off x="0" y="0"/>
            <a:ext cx="10249230" cy="6858000"/>
          </a:xfrm>
          <a:prstGeom prst="rect">
            <a:avLst/>
          </a:prstGeom>
          <a:gradFill flip="none" rotWithShape="1">
            <a:gsLst>
              <a:gs pos="87000">
                <a:srgbClr val="42526A"/>
              </a:gs>
              <a:gs pos="4000">
                <a:srgbClr val="33445E">
                  <a:alpha val="66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Men's Bible Study – Spring '25 | PaulAnn Church">
            <a:extLst>
              <a:ext uri="{FF2B5EF4-FFF2-40B4-BE49-F238E27FC236}">
                <a16:creationId xmlns:a16="http://schemas.microsoft.com/office/drawing/2014/main" id="{088EB970-E87F-B32D-82ED-011C1E934FB0}"/>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10249230" y="0"/>
            <a:ext cx="194276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175;p1">
            <a:extLst>
              <a:ext uri="{FF2B5EF4-FFF2-40B4-BE49-F238E27FC236}">
                <a16:creationId xmlns:a16="http://schemas.microsoft.com/office/drawing/2014/main" id="{EC0918F5-5BDB-543E-E4AB-CC9E63BE249F}"/>
              </a:ext>
            </a:extLst>
          </p:cNvPr>
          <p:cNvPicPr preferRelativeResize="0">
            <a:picLocks noGrp="1" noRot="1" noMove="1" noResize="1" noEditPoints="1" noAdjustHandles="1" noChangeArrowheads="1" noChangeShapeType="1" noCrop="1"/>
          </p:cNvPicPr>
          <p:nvPr/>
        </p:nvPicPr>
        <p:blipFill rotWithShape="1">
          <a:blip r:embed="rId4" cstate="screen">
            <a:alphaModFix/>
            <a:extLst>
              <a:ext uri="{28A0092B-C50C-407E-A947-70E740481C1C}">
                <a14:useLocalDpi xmlns:a14="http://schemas.microsoft.com/office/drawing/2010/main"/>
              </a:ext>
            </a:extLst>
          </a:blip>
          <a:srcRect/>
          <a:stretch/>
        </p:blipFill>
        <p:spPr>
          <a:xfrm>
            <a:off x="10409580" y="5749296"/>
            <a:ext cx="1622068" cy="802067"/>
          </a:xfrm>
          <a:prstGeom prst="rect">
            <a:avLst/>
          </a:prstGeom>
          <a:noFill/>
          <a:ln>
            <a:noFill/>
          </a:ln>
        </p:spPr>
      </p:pic>
      <p:sp>
        <p:nvSpPr>
          <p:cNvPr id="3" name="TextBox 2">
            <a:extLst>
              <a:ext uri="{FF2B5EF4-FFF2-40B4-BE49-F238E27FC236}">
                <a16:creationId xmlns:a16="http://schemas.microsoft.com/office/drawing/2014/main" id="{CF043534-088C-817A-1B94-5DCB9B0FD21E}"/>
              </a:ext>
            </a:extLst>
          </p:cNvPr>
          <p:cNvSpPr txBox="1"/>
          <p:nvPr/>
        </p:nvSpPr>
        <p:spPr>
          <a:xfrm rot="5400000">
            <a:off x="9028486" y="2640402"/>
            <a:ext cx="4681185" cy="923330"/>
          </a:xfrm>
          <a:prstGeom prst="rect">
            <a:avLst/>
          </a:prstGeom>
          <a:noFill/>
        </p:spPr>
        <p:txBody>
          <a:bodyPr wrap="square" rtlCol="0">
            <a:spAutoFit/>
          </a:bodyPr>
          <a:lstStyle/>
          <a:p>
            <a:r>
              <a:rPr lang="en-US" sz="5400" dirty="0">
                <a:solidFill>
                  <a:schemeClr val="bg1"/>
                </a:solidFill>
              </a:rPr>
              <a:t>Warren Olson</a:t>
            </a:r>
          </a:p>
        </p:txBody>
      </p:sp>
      <p:pic>
        <p:nvPicPr>
          <p:cNvPr id="6" name="Picture 5" descr="A group of people posing for a photo">
            <a:extLst>
              <a:ext uri="{FF2B5EF4-FFF2-40B4-BE49-F238E27FC236}">
                <a16:creationId xmlns:a16="http://schemas.microsoft.com/office/drawing/2014/main" id="{661E4273-BDC1-C930-F5E7-63FEF6A44B77}"/>
              </a:ext>
            </a:extLst>
          </p:cNvPr>
          <p:cNvPicPr>
            <a:picLocks noChangeAspect="1"/>
          </p:cNvPicPr>
          <p:nvPr/>
        </p:nvPicPr>
        <p:blipFill>
          <a:blip r:embed="rId5" cstate="screen">
            <a:extLst>
              <a:ext uri="{28A0092B-C50C-407E-A947-70E740481C1C}">
                <a14:useLocalDpi xmlns:a14="http://schemas.microsoft.com/office/drawing/2010/main"/>
              </a:ext>
            </a:extLst>
          </a:blip>
          <a:srcRect l="-2863" b="-3243"/>
          <a:stretch/>
        </p:blipFill>
        <p:spPr>
          <a:xfrm>
            <a:off x="5320455" y="2767196"/>
            <a:ext cx="4822380" cy="4005743"/>
          </a:xfrm>
          <a:prstGeom prst="rect">
            <a:avLst/>
          </a:prstGeom>
        </p:spPr>
      </p:pic>
      <p:pic>
        <p:nvPicPr>
          <p:cNvPr id="24" name="Picture 23" descr="A group of men in suits">
            <a:extLst>
              <a:ext uri="{FF2B5EF4-FFF2-40B4-BE49-F238E27FC236}">
                <a16:creationId xmlns:a16="http://schemas.microsoft.com/office/drawing/2014/main" id="{846DADC4-FE80-4F15-2CE7-D65C7F8A57A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528750" y="306637"/>
            <a:ext cx="3024451" cy="3474602"/>
          </a:xfrm>
          <a:prstGeom prst="rect">
            <a:avLst/>
          </a:prstGeom>
        </p:spPr>
      </p:pic>
      <p:pic>
        <p:nvPicPr>
          <p:cNvPr id="9" name="Picture 8" descr="A person in uniform leaning on a sign&#10;&#10;AI-generated content may be incorrect.">
            <a:extLst>
              <a:ext uri="{FF2B5EF4-FFF2-40B4-BE49-F238E27FC236}">
                <a16:creationId xmlns:a16="http://schemas.microsoft.com/office/drawing/2014/main" id="{DA2B3F14-7045-FB48-E73D-EBB482FB53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17974" y="3428999"/>
            <a:ext cx="3210268" cy="3118546"/>
          </a:xfrm>
          <a:prstGeom prst="rect">
            <a:avLst/>
          </a:prstGeom>
        </p:spPr>
      </p:pic>
      <p:pic>
        <p:nvPicPr>
          <p:cNvPr id="11" name="Picture 10" descr="A football player in a football uniform">
            <a:extLst>
              <a:ext uri="{FF2B5EF4-FFF2-40B4-BE49-F238E27FC236}">
                <a16:creationId xmlns:a16="http://schemas.microsoft.com/office/drawing/2014/main" id="{590B628B-BAD4-CECE-22B6-0A5BB344471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969255" y="306637"/>
            <a:ext cx="3026558" cy="2663173"/>
          </a:xfrm>
          <a:prstGeom prst="rect">
            <a:avLst/>
          </a:prstGeom>
        </p:spPr>
      </p:pic>
      <p:pic>
        <p:nvPicPr>
          <p:cNvPr id="28" name="Picture 27" descr="A person and child climbing a rock wall&#10;&#10;AI-generated content may be incorrect.">
            <a:extLst>
              <a:ext uri="{FF2B5EF4-FFF2-40B4-BE49-F238E27FC236}">
                <a16:creationId xmlns:a16="http://schemas.microsoft.com/office/drawing/2014/main" id="{888743AB-F183-A6E7-1950-F679DDB21B1D}"/>
              </a:ext>
            </a:extLst>
          </p:cNvPr>
          <p:cNvPicPr>
            <a:picLocks noChangeAspect="1"/>
          </p:cNvPicPr>
          <p:nvPr/>
        </p:nvPicPr>
        <p:blipFill>
          <a:blip r:embed="rId9">
            <a:extLst>
              <a:ext uri="{28A0092B-C50C-407E-A947-70E740481C1C}">
                <a14:useLocalDpi xmlns:a14="http://schemas.microsoft.com/office/drawing/2010/main" val="0"/>
              </a:ext>
            </a:extLst>
          </a:blip>
          <a:srcRect l="8519" t="10774" b="2140"/>
          <a:stretch/>
        </p:blipFill>
        <p:spPr>
          <a:xfrm>
            <a:off x="488882" y="336870"/>
            <a:ext cx="2623814" cy="3676303"/>
          </a:xfrm>
          <a:prstGeom prst="rect">
            <a:avLst/>
          </a:prstGeom>
        </p:spPr>
      </p:pic>
    </p:spTree>
    <p:extLst>
      <p:ext uri="{BB962C8B-B14F-4D97-AF65-F5344CB8AC3E}">
        <p14:creationId xmlns:p14="http://schemas.microsoft.com/office/powerpoint/2010/main" val="1420675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711B9A03-7307-09BD-642B-C97CAEAF9A67}"/>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BE1F2029-62D6-073F-7687-B7956FB10276}"/>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50D7D8A-77C5-3264-82D5-611F25841FEC}"/>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6E9F7BE-121F-C12A-A93C-43BDB1453876}"/>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F549EDB-2FD7-64B8-BDC6-76041D2A121F}"/>
              </a:ext>
            </a:extLst>
          </p:cNvPr>
          <p:cNvSpPr txBox="1"/>
          <p:nvPr/>
        </p:nvSpPr>
        <p:spPr>
          <a:xfrm>
            <a:off x="484553" y="1708728"/>
            <a:ext cx="3556000" cy="2862322"/>
          </a:xfrm>
          <a:prstGeom prst="rect">
            <a:avLst/>
          </a:prstGeom>
          <a:noFill/>
        </p:spPr>
        <p:txBody>
          <a:bodyPr wrap="square" rtlCol="0">
            <a:spAutoFit/>
          </a:bodyPr>
          <a:lstStyle/>
          <a:p>
            <a:pPr algn="ctr"/>
            <a:r>
              <a:rPr lang="en-US" sz="3600" b="1" dirty="0">
                <a:solidFill>
                  <a:schemeClr val="bg1"/>
                </a:solidFill>
              </a:rPr>
              <a:t>We Are </a:t>
            </a:r>
          </a:p>
          <a:p>
            <a:pPr algn="ctr"/>
            <a:r>
              <a:rPr lang="en-US" sz="3600" b="1" dirty="0">
                <a:solidFill>
                  <a:schemeClr val="bg1"/>
                </a:solidFill>
              </a:rPr>
              <a:t>Called to Pursue a </a:t>
            </a:r>
          </a:p>
          <a:p>
            <a:pPr algn="ctr"/>
            <a:r>
              <a:rPr lang="en-US" sz="3600" b="1" dirty="0">
                <a:solidFill>
                  <a:schemeClr val="bg1"/>
                </a:solidFill>
              </a:rPr>
              <a:t>Life of Blamelessness</a:t>
            </a:r>
          </a:p>
        </p:txBody>
      </p:sp>
      <p:pic>
        <p:nvPicPr>
          <p:cNvPr id="5" name="Picture 4" descr="Man enjoying the sun">
            <a:extLst>
              <a:ext uri="{FF2B5EF4-FFF2-40B4-BE49-F238E27FC236}">
                <a16:creationId xmlns:a16="http://schemas.microsoft.com/office/drawing/2014/main" id="{DE623651-E282-BEEC-010D-9D1F5D8E7EE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54451" y="1174446"/>
            <a:ext cx="6452996" cy="4301997"/>
          </a:xfrm>
          <a:prstGeom prst="rect">
            <a:avLst/>
          </a:prstGeom>
        </p:spPr>
      </p:pic>
      <p:pic>
        <p:nvPicPr>
          <p:cNvPr id="6" name="Google Shape;175;p1">
            <a:extLst>
              <a:ext uri="{FF2B5EF4-FFF2-40B4-BE49-F238E27FC236}">
                <a16:creationId xmlns:a16="http://schemas.microsoft.com/office/drawing/2014/main" id="{694EFA5C-25F4-DC91-459B-FB39BE81BB7F}"/>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239724" y="5767258"/>
            <a:ext cx="1622068" cy="802067"/>
          </a:xfrm>
          <a:prstGeom prst="rect">
            <a:avLst/>
          </a:prstGeom>
          <a:noFill/>
          <a:ln>
            <a:noFill/>
          </a:ln>
        </p:spPr>
      </p:pic>
    </p:spTree>
    <p:extLst>
      <p:ext uri="{BB962C8B-B14F-4D97-AF65-F5344CB8AC3E}">
        <p14:creationId xmlns:p14="http://schemas.microsoft.com/office/powerpoint/2010/main" val="26854426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F345C250-C5E0-9374-B69A-319413A3E120}"/>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41205E01-DF3B-5341-2927-E1F868DD09D8}"/>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7158891"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D65B001-8518-146A-B755-1D7FEA5E5C7D}"/>
              </a:ext>
            </a:extLst>
          </p:cNvPr>
          <p:cNvSpPr>
            <a:spLocks noGrp="1" noRot="1" noMove="1" noResize="1" noEditPoints="1" noAdjustHandles="1" noChangeArrowheads="1" noChangeShapeType="1"/>
          </p:cNvSpPr>
          <p:nvPr/>
        </p:nvSpPr>
        <p:spPr>
          <a:xfrm rot="10800000">
            <a:off x="-1" y="0"/>
            <a:ext cx="7620002" cy="6858000"/>
          </a:xfrm>
          <a:prstGeom prst="rect">
            <a:avLst/>
          </a:prstGeom>
          <a:gradFill flip="none" rotWithShape="1">
            <a:gsLst>
              <a:gs pos="14704">
                <a:srgbClr val="364660">
                  <a:alpha val="49000"/>
                </a:srgbClr>
              </a:gs>
              <a:gs pos="36577">
                <a:srgbClr val="3A4A64">
                  <a:alpha val="68000"/>
                </a:srgbClr>
              </a:gs>
              <a:gs pos="79000">
                <a:srgbClr val="42526A"/>
              </a:gs>
              <a:gs pos="0">
                <a:srgbClr val="33445E">
                  <a:alpha val="29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F498A5C-5FF8-BBA6-050B-254729EE9A27}"/>
              </a:ext>
            </a:extLst>
          </p:cNvPr>
          <p:cNvSpPr>
            <a:spLocks noGrp="1" noRot="1" noMove="1" noResize="1" noEditPoints="1" noAdjustHandles="1" noChangeArrowheads="1" noChangeShapeType="1"/>
          </p:cNvSpPr>
          <p:nvPr/>
        </p:nvSpPr>
        <p:spPr>
          <a:xfrm>
            <a:off x="8034215" y="436574"/>
            <a:ext cx="3892063" cy="5861538"/>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4D712AE-B0D4-FB2B-6D08-AFFE4D117742}"/>
              </a:ext>
            </a:extLst>
          </p:cNvPr>
          <p:cNvSpPr txBox="1"/>
          <p:nvPr/>
        </p:nvSpPr>
        <p:spPr>
          <a:xfrm>
            <a:off x="713974" y="290327"/>
            <a:ext cx="5906257" cy="1323439"/>
          </a:xfrm>
          <a:prstGeom prst="rect">
            <a:avLst/>
          </a:prstGeom>
          <a:noFill/>
        </p:spPr>
        <p:txBody>
          <a:bodyPr wrap="square" rtlCol="0">
            <a:spAutoFit/>
          </a:bodyPr>
          <a:lstStyle/>
          <a:p>
            <a:pPr algn="ctr"/>
            <a:r>
              <a:rPr lang="en-US" sz="4800" b="1" dirty="0">
                <a:solidFill>
                  <a:schemeClr val="bg1"/>
                </a:solidFill>
              </a:rPr>
              <a:t>Character ~ Integrity</a:t>
            </a:r>
          </a:p>
          <a:p>
            <a:pPr algn="ctr"/>
            <a:r>
              <a:rPr lang="en-US" sz="3200" dirty="0">
                <a:solidFill>
                  <a:schemeClr val="bg1"/>
                </a:solidFill>
              </a:rPr>
              <a:t>Means Living in Alignment</a:t>
            </a:r>
          </a:p>
        </p:txBody>
      </p:sp>
      <p:sp>
        <p:nvSpPr>
          <p:cNvPr id="6" name="Oval 5">
            <a:extLst>
              <a:ext uri="{FF2B5EF4-FFF2-40B4-BE49-F238E27FC236}">
                <a16:creationId xmlns:a16="http://schemas.microsoft.com/office/drawing/2014/main" id="{E4D9BF6D-7896-F69B-393D-71EC27B0B69A}"/>
              </a:ext>
            </a:extLst>
          </p:cNvPr>
          <p:cNvSpPr/>
          <p:nvPr/>
        </p:nvSpPr>
        <p:spPr>
          <a:xfrm>
            <a:off x="8709105" y="1926578"/>
            <a:ext cx="1308778" cy="2845558"/>
          </a:xfrm>
          <a:prstGeom prst="ellipse">
            <a:avLst/>
          </a:prstGeom>
          <a:solidFill>
            <a:srgbClr val="E9E0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rt 6">
            <a:extLst>
              <a:ext uri="{FF2B5EF4-FFF2-40B4-BE49-F238E27FC236}">
                <a16:creationId xmlns:a16="http://schemas.microsoft.com/office/drawing/2014/main" id="{DD184AD9-49D3-4E42-3E3E-336BF1E75E68}"/>
              </a:ext>
            </a:extLst>
          </p:cNvPr>
          <p:cNvSpPr/>
          <p:nvPr/>
        </p:nvSpPr>
        <p:spPr>
          <a:xfrm>
            <a:off x="9171295" y="2517809"/>
            <a:ext cx="391891" cy="457403"/>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061DF3B9-B0FB-C87D-7104-842F78DE9141}"/>
              </a:ext>
            </a:extLst>
          </p:cNvPr>
          <p:cNvSpPr/>
          <p:nvPr/>
        </p:nvSpPr>
        <p:spPr>
          <a:xfrm>
            <a:off x="8694404" y="618879"/>
            <a:ext cx="1338180" cy="1299110"/>
          </a:xfrm>
          <a:prstGeom prst="smileyFace">
            <a:avLst/>
          </a:prstGeom>
          <a:solidFill>
            <a:srgbClr val="E9E0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a:extLst>
              <a:ext uri="{FF2B5EF4-FFF2-40B4-BE49-F238E27FC236}">
                <a16:creationId xmlns:a16="http://schemas.microsoft.com/office/drawing/2014/main" id="{DE3BB6B1-4B0A-B259-3100-ED6683881F5B}"/>
              </a:ext>
            </a:extLst>
          </p:cNvPr>
          <p:cNvSpPr/>
          <p:nvPr/>
        </p:nvSpPr>
        <p:spPr>
          <a:xfrm>
            <a:off x="8828580" y="4780725"/>
            <a:ext cx="538660" cy="1098887"/>
          </a:xfrm>
          <a:prstGeom prst="flowChartInputOutput">
            <a:avLst/>
          </a:prstGeom>
          <a:solidFill>
            <a:srgbClr val="E9E0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ata 11">
            <a:extLst>
              <a:ext uri="{FF2B5EF4-FFF2-40B4-BE49-F238E27FC236}">
                <a16:creationId xmlns:a16="http://schemas.microsoft.com/office/drawing/2014/main" id="{3079AB3C-44B7-DB2F-1A63-1DED12EA056B}"/>
              </a:ext>
            </a:extLst>
          </p:cNvPr>
          <p:cNvSpPr/>
          <p:nvPr/>
        </p:nvSpPr>
        <p:spPr>
          <a:xfrm flipH="1">
            <a:off x="9363494" y="4780725"/>
            <a:ext cx="538661" cy="1098887"/>
          </a:xfrm>
          <a:prstGeom prst="flowChartInputOutput">
            <a:avLst/>
          </a:prstGeom>
          <a:solidFill>
            <a:srgbClr val="E9E0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E8CA824-AC7D-9164-B3C4-A3D6D530E478}"/>
              </a:ext>
            </a:extLst>
          </p:cNvPr>
          <p:cNvCxnSpPr>
            <a:cxnSpLocks/>
          </p:cNvCxnSpPr>
          <p:nvPr/>
        </p:nvCxnSpPr>
        <p:spPr>
          <a:xfrm>
            <a:off x="9363494" y="548640"/>
            <a:ext cx="0" cy="5572216"/>
          </a:xfrm>
          <a:prstGeom prst="line">
            <a:avLst/>
          </a:prstGeom>
          <a:ln w="34925" cap="flat" cmpd="sng" algn="ctr">
            <a:solidFill>
              <a:srgbClr val="A8854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30A8639C-D571-3679-06DE-371ACA6DCC87}"/>
              </a:ext>
            </a:extLst>
          </p:cNvPr>
          <p:cNvSpPr txBox="1"/>
          <p:nvPr/>
        </p:nvSpPr>
        <p:spPr>
          <a:xfrm>
            <a:off x="10165446" y="982825"/>
            <a:ext cx="1746740" cy="892552"/>
          </a:xfrm>
          <a:prstGeom prst="rect">
            <a:avLst/>
          </a:prstGeom>
          <a:noFill/>
        </p:spPr>
        <p:txBody>
          <a:bodyPr wrap="square" rtlCol="0">
            <a:spAutoFit/>
          </a:bodyPr>
          <a:lstStyle/>
          <a:p>
            <a:r>
              <a:rPr lang="en-US" sz="2800" b="1" dirty="0">
                <a:solidFill>
                  <a:schemeClr val="bg1"/>
                </a:solidFill>
              </a:rPr>
              <a:t>Thoughts</a:t>
            </a:r>
          </a:p>
          <a:p>
            <a:r>
              <a:rPr lang="en-US" sz="2400" b="1" dirty="0">
                <a:solidFill>
                  <a:schemeClr val="bg1"/>
                </a:solidFill>
              </a:rPr>
              <a:t>(Rom.12:2)</a:t>
            </a:r>
          </a:p>
        </p:txBody>
      </p:sp>
      <p:sp>
        <p:nvSpPr>
          <p:cNvPr id="19" name="TextBox 18">
            <a:extLst>
              <a:ext uri="{FF2B5EF4-FFF2-40B4-BE49-F238E27FC236}">
                <a16:creationId xmlns:a16="http://schemas.microsoft.com/office/drawing/2014/main" id="{454388C9-7F99-F674-E56C-B0F5904B77F5}"/>
              </a:ext>
            </a:extLst>
          </p:cNvPr>
          <p:cNvSpPr txBox="1"/>
          <p:nvPr/>
        </p:nvSpPr>
        <p:spPr>
          <a:xfrm>
            <a:off x="10205075" y="2361742"/>
            <a:ext cx="1746740" cy="892552"/>
          </a:xfrm>
          <a:prstGeom prst="rect">
            <a:avLst/>
          </a:prstGeom>
          <a:noFill/>
        </p:spPr>
        <p:txBody>
          <a:bodyPr wrap="square" rtlCol="0">
            <a:spAutoFit/>
          </a:bodyPr>
          <a:lstStyle/>
          <a:p>
            <a:r>
              <a:rPr lang="en-US" sz="2800" b="1" dirty="0">
                <a:solidFill>
                  <a:schemeClr val="bg1"/>
                </a:solidFill>
              </a:rPr>
              <a:t>Desires</a:t>
            </a:r>
          </a:p>
          <a:p>
            <a:r>
              <a:rPr lang="en-US" sz="2400" b="1" dirty="0">
                <a:solidFill>
                  <a:schemeClr val="bg1"/>
                </a:solidFill>
              </a:rPr>
              <a:t>(Mat.6:24)</a:t>
            </a:r>
          </a:p>
        </p:txBody>
      </p:sp>
      <p:sp>
        <p:nvSpPr>
          <p:cNvPr id="20" name="TextBox 19">
            <a:extLst>
              <a:ext uri="{FF2B5EF4-FFF2-40B4-BE49-F238E27FC236}">
                <a16:creationId xmlns:a16="http://schemas.microsoft.com/office/drawing/2014/main" id="{2A1D93B9-D210-DD21-A54A-4412B7B50472}"/>
              </a:ext>
            </a:extLst>
          </p:cNvPr>
          <p:cNvSpPr txBox="1"/>
          <p:nvPr/>
        </p:nvSpPr>
        <p:spPr>
          <a:xfrm>
            <a:off x="10068794" y="4857038"/>
            <a:ext cx="1817832" cy="954107"/>
          </a:xfrm>
          <a:prstGeom prst="rect">
            <a:avLst/>
          </a:prstGeom>
          <a:noFill/>
        </p:spPr>
        <p:txBody>
          <a:bodyPr wrap="square" rtlCol="0">
            <a:spAutoFit/>
          </a:bodyPr>
          <a:lstStyle/>
          <a:p>
            <a:r>
              <a:rPr lang="en-US" sz="2800" b="1" dirty="0">
                <a:solidFill>
                  <a:schemeClr val="bg1"/>
                </a:solidFill>
              </a:rPr>
              <a:t>Behaviors </a:t>
            </a:r>
          </a:p>
          <a:p>
            <a:r>
              <a:rPr lang="en-US" sz="2800" b="1" dirty="0">
                <a:solidFill>
                  <a:schemeClr val="bg1"/>
                </a:solidFill>
              </a:rPr>
              <a:t>(Titus 2:2)</a:t>
            </a:r>
          </a:p>
        </p:txBody>
      </p:sp>
      <p:sp>
        <p:nvSpPr>
          <p:cNvPr id="3" name="TextBox 2">
            <a:extLst>
              <a:ext uri="{FF2B5EF4-FFF2-40B4-BE49-F238E27FC236}">
                <a16:creationId xmlns:a16="http://schemas.microsoft.com/office/drawing/2014/main" id="{6E9B2892-F002-B3A3-EB4D-B9E1B2A23BF2}"/>
              </a:ext>
            </a:extLst>
          </p:cNvPr>
          <p:cNvSpPr txBox="1"/>
          <p:nvPr/>
        </p:nvSpPr>
        <p:spPr>
          <a:xfrm>
            <a:off x="444615" y="1739191"/>
            <a:ext cx="7050937" cy="1200329"/>
          </a:xfrm>
          <a:prstGeom prst="rect">
            <a:avLst/>
          </a:prstGeom>
          <a:solidFill>
            <a:srgbClr val="A9834F"/>
          </a:solidFill>
        </p:spPr>
        <p:txBody>
          <a:bodyPr wrap="square" rtlCol="0">
            <a:spAutoFit/>
          </a:bodyPr>
          <a:lstStyle/>
          <a:p>
            <a:r>
              <a:rPr lang="en-US" sz="2400" b="1" dirty="0">
                <a:solidFill>
                  <a:schemeClr val="bg1"/>
                </a:solidFill>
              </a:rPr>
              <a:t>Rom.12:2 </a:t>
            </a:r>
          </a:p>
          <a:p>
            <a:r>
              <a:rPr lang="en-US" sz="2400" b="1" dirty="0">
                <a:solidFill>
                  <a:schemeClr val="bg1"/>
                </a:solidFill>
              </a:rPr>
              <a:t>Do not conform to the pattern of this world, but be transformed by the renewing of your mind.  </a:t>
            </a:r>
          </a:p>
        </p:txBody>
      </p:sp>
      <p:sp>
        <p:nvSpPr>
          <p:cNvPr id="4" name="TextBox 3">
            <a:extLst>
              <a:ext uri="{FF2B5EF4-FFF2-40B4-BE49-F238E27FC236}">
                <a16:creationId xmlns:a16="http://schemas.microsoft.com/office/drawing/2014/main" id="{1D7B27D7-4B07-78DB-2DA5-AF3A16668403}"/>
              </a:ext>
            </a:extLst>
          </p:cNvPr>
          <p:cNvSpPr txBox="1"/>
          <p:nvPr/>
        </p:nvSpPr>
        <p:spPr>
          <a:xfrm>
            <a:off x="444614" y="3064945"/>
            <a:ext cx="7050937" cy="1200329"/>
          </a:xfrm>
          <a:prstGeom prst="rect">
            <a:avLst/>
          </a:prstGeom>
          <a:solidFill>
            <a:srgbClr val="A9834F"/>
          </a:solidFill>
        </p:spPr>
        <p:txBody>
          <a:bodyPr wrap="square" rtlCol="0">
            <a:spAutoFit/>
          </a:bodyPr>
          <a:lstStyle/>
          <a:p>
            <a:r>
              <a:rPr lang="en-US" sz="2400" b="1" dirty="0">
                <a:solidFill>
                  <a:schemeClr val="bg1"/>
                </a:solidFill>
              </a:rPr>
              <a:t>Mat.6:24</a:t>
            </a:r>
          </a:p>
          <a:p>
            <a:r>
              <a:rPr lang="en-US" sz="2400" b="1" dirty="0">
                <a:solidFill>
                  <a:schemeClr val="bg1"/>
                </a:solidFill>
              </a:rPr>
              <a:t>Wherever your treasure is, there the desires of your heart will also be.</a:t>
            </a:r>
          </a:p>
        </p:txBody>
      </p:sp>
      <p:sp>
        <p:nvSpPr>
          <p:cNvPr id="13" name="TextBox 12">
            <a:extLst>
              <a:ext uri="{FF2B5EF4-FFF2-40B4-BE49-F238E27FC236}">
                <a16:creationId xmlns:a16="http://schemas.microsoft.com/office/drawing/2014/main" id="{6E5F8198-AE00-5A61-3A12-887DA6CC6324}"/>
              </a:ext>
            </a:extLst>
          </p:cNvPr>
          <p:cNvSpPr txBox="1"/>
          <p:nvPr/>
        </p:nvSpPr>
        <p:spPr>
          <a:xfrm>
            <a:off x="444616" y="4368370"/>
            <a:ext cx="7050937" cy="1938992"/>
          </a:xfrm>
          <a:prstGeom prst="rect">
            <a:avLst/>
          </a:prstGeom>
          <a:solidFill>
            <a:srgbClr val="A9834F"/>
          </a:solidFill>
        </p:spPr>
        <p:txBody>
          <a:bodyPr wrap="square" rtlCol="0">
            <a:spAutoFit/>
          </a:bodyPr>
          <a:lstStyle/>
          <a:p>
            <a:r>
              <a:rPr lang="en-US" sz="2400" b="1" dirty="0">
                <a:solidFill>
                  <a:schemeClr val="bg1"/>
                </a:solidFill>
              </a:rPr>
              <a:t>Titus 2:2</a:t>
            </a:r>
          </a:p>
          <a:p>
            <a:r>
              <a:rPr lang="en-US" sz="2400" b="1" dirty="0">
                <a:solidFill>
                  <a:schemeClr val="bg1"/>
                </a:solidFill>
              </a:rPr>
              <a:t>Teach the older men to exercise self-control, to be worthy of respect, and to live wisely. They 			must have sound faith and be filled 		with love and patience.</a:t>
            </a:r>
          </a:p>
        </p:txBody>
      </p:sp>
      <p:pic>
        <p:nvPicPr>
          <p:cNvPr id="5" name="Google Shape;175;p1">
            <a:extLst>
              <a:ext uri="{FF2B5EF4-FFF2-40B4-BE49-F238E27FC236}">
                <a16:creationId xmlns:a16="http://schemas.microsoft.com/office/drawing/2014/main" id="{8CE7BCA7-31EA-5537-EB1C-5B9684C8659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5722" y="5797220"/>
            <a:ext cx="1622068" cy="802067"/>
          </a:xfrm>
          <a:prstGeom prst="rect">
            <a:avLst/>
          </a:prstGeom>
          <a:noFill/>
          <a:ln>
            <a:noFill/>
          </a:ln>
        </p:spPr>
      </p:pic>
    </p:spTree>
    <p:extLst>
      <p:ext uri="{BB962C8B-B14F-4D97-AF65-F5344CB8AC3E}">
        <p14:creationId xmlns:p14="http://schemas.microsoft.com/office/powerpoint/2010/main" val="19271127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8" grpId="0"/>
      <p:bldP spid="19" grpId="0"/>
      <p:bldP spid="20" grpId="0"/>
      <p:bldP spid="3" grpId="0" animBg="1"/>
      <p:bldP spid="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92067916-5DBD-7179-12E1-5F3C1E8F0271}"/>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FAD7E3AA-2D9B-1565-1913-FDE88953BBFC}"/>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5509847" y="0"/>
            <a:ext cx="6682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n's Bible Study – Spring '25 | PaulAnn Church">
            <a:extLst>
              <a:ext uri="{FF2B5EF4-FFF2-40B4-BE49-F238E27FC236}">
                <a16:creationId xmlns:a16="http://schemas.microsoft.com/office/drawing/2014/main" id="{60BF91E2-0F87-4B23-CF3B-A1B699D3B1CC}"/>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7548" y="0"/>
            <a:ext cx="6682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AE7CB03-3A5D-9571-E805-95AB3382DC5B}"/>
              </a:ext>
            </a:extLst>
          </p:cNvPr>
          <p:cNvSpPr>
            <a:spLocks noGrp="1" noRot="1" noMove="1" noResize="1" noEditPoints="1" noAdjustHandles="1" noChangeArrowheads="1" noChangeShapeType="1"/>
          </p:cNvSpPr>
          <p:nvPr/>
        </p:nvSpPr>
        <p:spPr>
          <a:xfrm>
            <a:off x="1333640" y="668214"/>
            <a:ext cx="9717314" cy="5498123"/>
          </a:xfrm>
          <a:prstGeom prst="rect">
            <a:avLst/>
          </a:prstGeom>
          <a:solidFill>
            <a:srgbClr val="E9E0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D4A03FB-BA88-A826-2C62-212C5EEC413C}"/>
              </a:ext>
            </a:extLst>
          </p:cNvPr>
          <p:cNvSpPr txBox="1"/>
          <p:nvPr/>
        </p:nvSpPr>
        <p:spPr>
          <a:xfrm>
            <a:off x="1671071" y="931451"/>
            <a:ext cx="8299938" cy="4431983"/>
          </a:xfrm>
          <a:prstGeom prst="rect">
            <a:avLst/>
          </a:prstGeom>
          <a:noFill/>
        </p:spPr>
        <p:txBody>
          <a:bodyPr wrap="square" rtlCol="0">
            <a:spAutoFit/>
          </a:bodyPr>
          <a:lstStyle/>
          <a:p>
            <a:r>
              <a:rPr lang="en-US" sz="4800" b="1" dirty="0">
                <a:solidFill>
                  <a:srgbClr val="30445D"/>
                </a:solidFill>
              </a:rPr>
              <a:t>Men of Godly Character Are:</a:t>
            </a:r>
          </a:p>
          <a:p>
            <a:endParaRPr lang="en-US" sz="1000" dirty="0">
              <a:solidFill>
                <a:srgbClr val="30445D"/>
              </a:solidFill>
            </a:endParaRPr>
          </a:p>
          <a:p>
            <a:r>
              <a:rPr lang="en-US" sz="4800" b="1" dirty="0">
                <a:solidFill>
                  <a:srgbClr val="30445D"/>
                </a:solidFill>
              </a:rPr>
              <a:t>2. 	</a:t>
            </a:r>
            <a:r>
              <a:rPr lang="en-US" sz="4800" b="1" u="sng" dirty="0">
                <a:solidFill>
                  <a:srgbClr val="30445D"/>
                </a:solidFill>
              </a:rPr>
              <a:t>Self-Controlled – Titus 1:8</a:t>
            </a:r>
          </a:p>
          <a:p>
            <a:pPr marL="1371600" lvl="1" indent="-914400">
              <a:buFont typeface="Arial" panose="020B0604020202020204" pitchFamily="34" charset="0"/>
              <a:buChar char="•"/>
            </a:pPr>
            <a:r>
              <a:rPr lang="en-US" sz="4400" dirty="0">
                <a:solidFill>
                  <a:srgbClr val="30445D"/>
                </a:solidFill>
              </a:rPr>
              <a:t>Mentioned 5x in Titus</a:t>
            </a:r>
          </a:p>
          <a:p>
            <a:pPr marL="1371600" lvl="1" indent="-914400">
              <a:buFont typeface="Arial" panose="020B0604020202020204" pitchFamily="34" charset="0"/>
              <a:buChar char="•"/>
            </a:pPr>
            <a:r>
              <a:rPr lang="en-US" sz="4400" dirty="0">
                <a:solidFill>
                  <a:srgbClr val="30445D"/>
                </a:solidFill>
              </a:rPr>
              <a:t>Urge young men to learn</a:t>
            </a:r>
          </a:p>
          <a:p>
            <a:pPr marL="1371600" lvl="1" indent="-914400">
              <a:buFont typeface="Arial" panose="020B0604020202020204" pitchFamily="34" charset="0"/>
              <a:buChar char="•"/>
            </a:pPr>
            <a:r>
              <a:rPr lang="en-US" sz="4400" dirty="0">
                <a:solidFill>
                  <a:srgbClr val="30445D"/>
                </a:solidFill>
              </a:rPr>
              <a:t>Do it in small ways first</a:t>
            </a:r>
          </a:p>
          <a:p>
            <a:pPr marL="1371600" lvl="1" indent="-914400">
              <a:buFont typeface="Arial" panose="020B0604020202020204" pitchFamily="34" charset="0"/>
              <a:buChar char="•"/>
            </a:pPr>
            <a:r>
              <a:rPr lang="en-US" sz="4400" dirty="0">
                <a:solidFill>
                  <a:srgbClr val="30445D"/>
                </a:solidFill>
              </a:rPr>
              <a:t>Character = Discipline</a:t>
            </a:r>
          </a:p>
        </p:txBody>
      </p:sp>
      <p:pic>
        <p:nvPicPr>
          <p:cNvPr id="5" name="Google Shape;175;p1">
            <a:extLst>
              <a:ext uri="{FF2B5EF4-FFF2-40B4-BE49-F238E27FC236}">
                <a16:creationId xmlns:a16="http://schemas.microsoft.com/office/drawing/2014/main" id="{883EC095-4D8D-17C9-650E-476F5CAB128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7560" y="5710101"/>
            <a:ext cx="1622068" cy="802067"/>
          </a:xfrm>
          <a:prstGeom prst="rect">
            <a:avLst/>
          </a:prstGeom>
          <a:noFill/>
          <a:ln>
            <a:noFill/>
          </a:ln>
        </p:spPr>
      </p:pic>
    </p:spTree>
    <p:extLst>
      <p:ext uri="{BB962C8B-B14F-4D97-AF65-F5344CB8AC3E}">
        <p14:creationId xmlns:p14="http://schemas.microsoft.com/office/powerpoint/2010/main" val="3270841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0A873414-887B-37FB-21E0-B90CCEC57165}"/>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D3C449EC-9729-83DD-B125-8BEFC3E2B0EA}"/>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E28DE95-3917-5D0B-555C-EDF775265BC3}"/>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1485059-9A91-5A26-88D3-4A19A9A8AC14}"/>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3246392-9D06-F370-BAF9-E4A897778F97}"/>
              </a:ext>
            </a:extLst>
          </p:cNvPr>
          <p:cNvSpPr txBox="1"/>
          <p:nvPr/>
        </p:nvSpPr>
        <p:spPr>
          <a:xfrm>
            <a:off x="484553" y="1209308"/>
            <a:ext cx="3555999" cy="3477875"/>
          </a:xfrm>
          <a:prstGeom prst="rect">
            <a:avLst/>
          </a:prstGeom>
          <a:noFill/>
        </p:spPr>
        <p:txBody>
          <a:bodyPr wrap="square" rtlCol="0">
            <a:spAutoFit/>
          </a:bodyPr>
          <a:lstStyle/>
          <a:p>
            <a:pPr algn="ctr"/>
            <a:r>
              <a:rPr lang="en-US" sz="4400" dirty="0">
                <a:solidFill>
                  <a:schemeClr val="bg1"/>
                </a:solidFill>
              </a:rPr>
              <a:t>How Can We Destroy Character?</a:t>
            </a:r>
          </a:p>
          <a:p>
            <a:pPr algn="ctr"/>
            <a:r>
              <a:rPr lang="en-US" sz="4400" dirty="0">
                <a:solidFill>
                  <a:schemeClr val="bg1"/>
                </a:solidFill>
              </a:rPr>
              <a:t>Live With No Self-Control!</a:t>
            </a:r>
          </a:p>
        </p:txBody>
      </p:sp>
      <p:pic>
        <p:nvPicPr>
          <p:cNvPr id="11" name="Google Shape;175;p1">
            <a:extLst>
              <a:ext uri="{FF2B5EF4-FFF2-40B4-BE49-F238E27FC236}">
                <a16:creationId xmlns:a16="http://schemas.microsoft.com/office/drawing/2014/main" id="{17515615-F051-E79A-9E03-96ACB760AFF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12" name="TextBox 11">
            <a:extLst>
              <a:ext uri="{FF2B5EF4-FFF2-40B4-BE49-F238E27FC236}">
                <a16:creationId xmlns:a16="http://schemas.microsoft.com/office/drawing/2014/main" id="{B42EB532-7D7F-8C26-647C-55B8E7D54DBB}"/>
              </a:ext>
            </a:extLst>
          </p:cNvPr>
          <p:cNvSpPr txBox="1"/>
          <p:nvPr/>
        </p:nvSpPr>
        <p:spPr>
          <a:xfrm>
            <a:off x="5033109" y="354316"/>
            <a:ext cx="6872564" cy="6186309"/>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chemeClr val="bg1"/>
                </a:solidFill>
              </a:rPr>
              <a:t>Be mean</a:t>
            </a:r>
          </a:p>
          <a:p>
            <a:pPr marL="571500" indent="-571500">
              <a:buFont typeface="Arial" panose="020B0604020202020204" pitchFamily="34" charset="0"/>
              <a:buChar char="•"/>
            </a:pPr>
            <a:r>
              <a:rPr lang="en-US" sz="4400" dirty="0">
                <a:solidFill>
                  <a:schemeClr val="bg1"/>
                </a:solidFill>
              </a:rPr>
              <a:t>Have an affair</a:t>
            </a:r>
          </a:p>
          <a:p>
            <a:pPr marL="571500" indent="-571500">
              <a:buFont typeface="Arial" panose="020B0604020202020204" pitchFamily="34" charset="0"/>
              <a:buChar char="•"/>
            </a:pPr>
            <a:r>
              <a:rPr lang="en-US" sz="4400" dirty="0">
                <a:solidFill>
                  <a:schemeClr val="bg1"/>
                </a:solidFill>
              </a:rPr>
              <a:t>Gossip-slander</a:t>
            </a:r>
          </a:p>
          <a:p>
            <a:pPr marL="571500" indent="-571500">
              <a:buFont typeface="Arial" panose="020B0604020202020204" pitchFamily="34" charset="0"/>
              <a:buChar char="•"/>
            </a:pPr>
            <a:r>
              <a:rPr lang="en-US" sz="4400" dirty="0">
                <a:solidFill>
                  <a:schemeClr val="bg1"/>
                </a:solidFill>
              </a:rPr>
              <a:t>Steal</a:t>
            </a:r>
          </a:p>
          <a:p>
            <a:pPr marL="571500" indent="-571500">
              <a:buFont typeface="Arial" panose="020B0604020202020204" pitchFamily="34" charset="0"/>
              <a:buChar char="•"/>
            </a:pPr>
            <a:r>
              <a:rPr lang="en-US" sz="4400" dirty="0">
                <a:solidFill>
                  <a:schemeClr val="bg1"/>
                </a:solidFill>
              </a:rPr>
              <a:t>Cheat </a:t>
            </a:r>
          </a:p>
          <a:p>
            <a:pPr marL="571500" indent="-571500">
              <a:buFont typeface="Arial" panose="020B0604020202020204" pitchFamily="34" charset="0"/>
              <a:buChar char="•"/>
            </a:pPr>
            <a:r>
              <a:rPr lang="en-US" sz="4400" dirty="0">
                <a:solidFill>
                  <a:schemeClr val="bg1"/>
                </a:solidFill>
              </a:rPr>
              <a:t>Lie</a:t>
            </a:r>
          </a:p>
          <a:p>
            <a:pPr marL="571500" indent="-571500">
              <a:buFont typeface="Arial" panose="020B0604020202020204" pitchFamily="34" charset="0"/>
              <a:buChar char="•"/>
            </a:pPr>
            <a:r>
              <a:rPr lang="en-US" sz="4400" dirty="0">
                <a:solidFill>
                  <a:schemeClr val="bg1"/>
                </a:solidFill>
              </a:rPr>
              <a:t>Be a drunk</a:t>
            </a:r>
          </a:p>
          <a:p>
            <a:pPr marL="571500" indent="-571500">
              <a:buFont typeface="Arial" panose="020B0604020202020204" pitchFamily="34" charset="0"/>
              <a:buChar char="•"/>
            </a:pPr>
            <a:r>
              <a:rPr lang="en-US" sz="4400" dirty="0">
                <a:solidFill>
                  <a:schemeClr val="bg1"/>
                </a:solidFill>
              </a:rPr>
              <a:t>Be 2-faced</a:t>
            </a:r>
          </a:p>
          <a:p>
            <a:pPr marL="571500" indent="-571500">
              <a:buFont typeface="Arial" panose="020B0604020202020204" pitchFamily="34" charset="0"/>
              <a:buChar char="•"/>
            </a:pPr>
            <a:r>
              <a:rPr lang="en-US" sz="4400" dirty="0">
                <a:solidFill>
                  <a:schemeClr val="bg1"/>
                </a:solidFill>
              </a:rPr>
              <a:t>Live angry</a:t>
            </a:r>
          </a:p>
        </p:txBody>
      </p:sp>
    </p:spTree>
    <p:extLst>
      <p:ext uri="{BB962C8B-B14F-4D97-AF65-F5344CB8AC3E}">
        <p14:creationId xmlns:p14="http://schemas.microsoft.com/office/powerpoint/2010/main" val="340946591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FB3E9A79-FEE0-721E-4255-C78676630177}"/>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24361795-7951-6913-8541-46BA258BD293}"/>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5509847" y="0"/>
            <a:ext cx="6682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n's Bible Study – Spring '25 | PaulAnn Church">
            <a:extLst>
              <a:ext uri="{FF2B5EF4-FFF2-40B4-BE49-F238E27FC236}">
                <a16:creationId xmlns:a16="http://schemas.microsoft.com/office/drawing/2014/main" id="{9246335B-82BB-3875-D03B-C1F7F835D8B4}"/>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7548" y="0"/>
            <a:ext cx="6682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0A7AFA6-27F0-CA31-3471-892BE531D9C1}"/>
              </a:ext>
            </a:extLst>
          </p:cNvPr>
          <p:cNvSpPr>
            <a:spLocks noGrp="1" noRot="1" noMove="1" noResize="1" noEditPoints="1" noAdjustHandles="1" noChangeArrowheads="1" noChangeShapeType="1"/>
          </p:cNvSpPr>
          <p:nvPr/>
        </p:nvSpPr>
        <p:spPr>
          <a:xfrm>
            <a:off x="1333640" y="668214"/>
            <a:ext cx="9717314" cy="5498123"/>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4F00724-E985-1D76-58AA-EF27694142B7}"/>
              </a:ext>
            </a:extLst>
          </p:cNvPr>
          <p:cNvSpPr txBox="1"/>
          <p:nvPr/>
        </p:nvSpPr>
        <p:spPr>
          <a:xfrm>
            <a:off x="2042327" y="891785"/>
            <a:ext cx="8299938" cy="646331"/>
          </a:xfrm>
          <a:prstGeom prst="rect">
            <a:avLst/>
          </a:prstGeom>
          <a:noFill/>
        </p:spPr>
        <p:txBody>
          <a:bodyPr wrap="square" rtlCol="0">
            <a:spAutoFit/>
          </a:bodyPr>
          <a:lstStyle/>
          <a:p>
            <a:pPr algn="ctr"/>
            <a:r>
              <a:rPr lang="en-US" sz="3600" b="1" dirty="0">
                <a:solidFill>
                  <a:schemeClr val="bg1"/>
                </a:solidFill>
              </a:rPr>
              <a:t>Develop Your Emotional Intelligence</a:t>
            </a:r>
          </a:p>
        </p:txBody>
      </p:sp>
      <p:pic>
        <p:nvPicPr>
          <p:cNvPr id="5" name="Google Shape;175;p1">
            <a:extLst>
              <a:ext uri="{FF2B5EF4-FFF2-40B4-BE49-F238E27FC236}">
                <a16:creationId xmlns:a16="http://schemas.microsoft.com/office/drawing/2014/main" id="{F9AB48BF-9320-9CD2-9BC2-CB8DB1AA4C5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7560" y="5710101"/>
            <a:ext cx="1622068" cy="802067"/>
          </a:xfrm>
          <a:prstGeom prst="rect">
            <a:avLst/>
          </a:prstGeom>
          <a:noFill/>
          <a:ln>
            <a:noFill/>
          </a:ln>
        </p:spPr>
      </p:pic>
      <p:pic>
        <p:nvPicPr>
          <p:cNvPr id="7" name="Picture 2" descr="The Power of Emotional Intelligence in Leadership">
            <a:extLst>
              <a:ext uri="{FF2B5EF4-FFF2-40B4-BE49-F238E27FC236}">
                <a16:creationId xmlns:a16="http://schemas.microsoft.com/office/drawing/2014/main" id="{A4AF8FDB-B852-D6B9-369C-E00FF6E6E9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231" b="14080"/>
          <a:stretch/>
        </p:blipFill>
        <p:spPr bwMode="auto">
          <a:xfrm>
            <a:off x="2271292" y="1761687"/>
            <a:ext cx="7842009" cy="380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12949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1E285FD1-C65F-8A9F-0DB5-9D4952C75B6A}"/>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822E2A12-DF74-3B35-55ED-81F12C3ECD36}"/>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5509847" y="0"/>
            <a:ext cx="6682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n's Bible Study – Spring '25 | PaulAnn Church">
            <a:extLst>
              <a:ext uri="{FF2B5EF4-FFF2-40B4-BE49-F238E27FC236}">
                <a16:creationId xmlns:a16="http://schemas.microsoft.com/office/drawing/2014/main" id="{A2429B33-07D2-B098-D267-D2470B9912B2}"/>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7548" y="0"/>
            <a:ext cx="6682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13C7574-F61E-E756-07AC-BD6A6A5A2E55}"/>
              </a:ext>
            </a:extLst>
          </p:cNvPr>
          <p:cNvSpPr>
            <a:spLocks noGrp="1" noRot="1" noMove="1" noResize="1" noEditPoints="1" noAdjustHandles="1" noChangeArrowheads="1" noChangeShapeType="1"/>
          </p:cNvSpPr>
          <p:nvPr/>
        </p:nvSpPr>
        <p:spPr>
          <a:xfrm>
            <a:off x="1333640" y="668214"/>
            <a:ext cx="9717314" cy="5498123"/>
          </a:xfrm>
          <a:prstGeom prst="rect">
            <a:avLst/>
          </a:prstGeom>
          <a:solidFill>
            <a:srgbClr val="E9E0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846010-F16C-5628-D979-03775078AED3}"/>
              </a:ext>
            </a:extLst>
          </p:cNvPr>
          <p:cNvSpPr txBox="1"/>
          <p:nvPr/>
        </p:nvSpPr>
        <p:spPr>
          <a:xfrm>
            <a:off x="1671070" y="931451"/>
            <a:ext cx="9187289" cy="4431983"/>
          </a:xfrm>
          <a:prstGeom prst="rect">
            <a:avLst/>
          </a:prstGeom>
          <a:noFill/>
        </p:spPr>
        <p:txBody>
          <a:bodyPr wrap="square" rtlCol="0">
            <a:spAutoFit/>
          </a:bodyPr>
          <a:lstStyle/>
          <a:p>
            <a:r>
              <a:rPr lang="en-US" sz="4800" b="1" dirty="0">
                <a:solidFill>
                  <a:srgbClr val="30445D"/>
                </a:solidFill>
              </a:rPr>
              <a:t>Men of Godly Character Are:</a:t>
            </a:r>
          </a:p>
          <a:p>
            <a:endParaRPr lang="en-US" sz="1000" dirty="0">
              <a:solidFill>
                <a:srgbClr val="30445D"/>
              </a:solidFill>
            </a:endParaRPr>
          </a:p>
          <a:p>
            <a:r>
              <a:rPr lang="en-US" sz="4800" b="1" dirty="0">
                <a:solidFill>
                  <a:srgbClr val="30445D"/>
                </a:solidFill>
              </a:rPr>
              <a:t>3.	</a:t>
            </a:r>
            <a:r>
              <a:rPr lang="en-US" sz="4800" b="1" u="sng" dirty="0">
                <a:solidFill>
                  <a:srgbClr val="30445D"/>
                </a:solidFill>
              </a:rPr>
              <a:t>Courageous– Ps. 28:1</a:t>
            </a:r>
          </a:p>
          <a:p>
            <a:pPr lvl="1"/>
            <a:r>
              <a:rPr lang="en-US" sz="4400" b="0" i="0" dirty="0">
                <a:solidFill>
                  <a:schemeClr val="tx2">
                    <a:lumMod val="90000"/>
                    <a:lumOff val="10000"/>
                  </a:schemeClr>
                </a:solidFill>
                <a:effectLst/>
                <a:latin typeface="system-ui"/>
              </a:rPr>
              <a:t>“The wicked flee </a:t>
            </a:r>
          </a:p>
          <a:p>
            <a:pPr lvl="1"/>
            <a:r>
              <a:rPr lang="en-US" sz="4400" b="0" i="0" dirty="0">
                <a:solidFill>
                  <a:schemeClr val="tx2">
                    <a:lumMod val="90000"/>
                    <a:lumOff val="10000"/>
                  </a:schemeClr>
                </a:solidFill>
                <a:effectLst/>
                <a:latin typeface="system-ui"/>
              </a:rPr>
              <a:t>though no one pursues, </a:t>
            </a:r>
          </a:p>
          <a:p>
            <a:pPr lvl="1"/>
            <a:r>
              <a:rPr lang="en-US" sz="4400" b="0" i="0" dirty="0">
                <a:solidFill>
                  <a:schemeClr val="tx2">
                    <a:lumMod val="90000"/>
                    <a:lumOff val="10000"/>
                  </a:schemeClr>
                </a:solidFill>
                <a:effectLst/>
                <a:latin typeface="system-ui"/>
              </a:rPr>
              <a:t>but the righteous are as </a:t>
            </a:r>
          </a:p>
          <a:p>
            <a:pPr lvl="1"/>
            <a:r>
              <a:rPr lang="en-US" sz="4400" b="0" i="0" dirty="0">
                <a:solidFill>
                  <a:schemeClr val="tx2">
                    <a:lumMod val="90000"/>
                    <a:lumOff val="10000"/>
                  </a:schemeClr>
                </a:solidFill>
                <a:effectLst/>
                <a:latin typeface="system-ui"/>
              </a:rPr>
              <a:t>bold as a lion.”</a:t>
            </a:r>
            <a:endParaRPr lang="en-US" sz="4400" dirty="0">
              <a:solidFill>
                <a:schemeClr val="tx2">
                  <a:lumMod val="90000"/>
                  <a:lumOff val="10000"/>
                </a:schemeClr>
              </a:solidFill>
            </a:endParaRPr>
          </a:p>
        </p:txBody>
      </p:sp>
      <p:pic>
        <p:nvPicPr>
          <p:cNvPr id="5" name="Google Shape;175;p1">
            <a:extLst>
              <a:ext uri="{FF2B5EF4-FFF2-40B4-BE49-F238E27FC236}">
                <a16:creationId xmlns:a16="http://schemas.microsoft.com/office/drawing/2014/main" id="{81E4FA53-18A9-6A72-F20F-7CE11ADD8CB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7560" y="5710101"/>
            <a:ext cx="1622068" cy="802067"/>
          </a:xfrm>
          <a:prstGeom prst="rect">
            <a:avLst/>
          </a:prstGeom>
          <a:noFill/>
          <a:ln>
            <a:noFill/>
          </a:ln>
        </p:spPr>
      </p:pic>
      <p:pic>
        <p:nvPicPr>
          <p:cNvPr id="1026" name="Picture 2" descr="090553_0">
            <a:extLst>
              <a:ext uri="{FF2B5EF4-FFF2-40B4-BE49-F238E27FC236}">
                <a16:creationId xmlns:a16="http://schemas.microsoft.com/office/drawing/2014/main" id="{EF7DD20E-DB36-E594-5D0F-B56F1256AEA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242035" y="2603535"/>
            <a:ext cx="2457630" cy="342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5545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CEC180C7-6E02-8B95-BA7B-3F43A59B52A6}"/>
            </a:ext>
          </a:extLst>
        </p:cNvPr>
        <p:cNvGrpSpPr/>
        <p:nvPr/>
      </p:nvGrpSpPr>
      <p:grpSpPr>
        <a:xfrm>
          <a:off x="0" y="0"/>
          <a:ext cx="0" cy="0"/>
          <a:chOff x="0" y="0"/>
          <a:chExt cx="0" cy="0"/>
        </a:xfrm>
      </p:grpSpPr>
      <p:sp>
        <p:nvSpPr>
          <p:cNvPr id="193" name="Google Shape;193;p3">
            <a:extLst>
              <a:ext uri="{FF2B5EF4-FFF2-40B4-BE49-F238E27FC236}">
                <a16:creationId xmlns:a16="http://schemas.microsoft.com/office/drawing/2014/main" id="{775AD500-BAB2-4ADA-BE78-92EBDDA6F88C}"/>
              </a:ext>
            </a:extLst>
          </p:cNvPr>
          <p:cNvSpPr txBox="1"/>
          <p:nvPr/>
        </p:nvSpPr>
        <p:spPr>
          <a:xfrm>
            <a:off x="6564924" y="4862833"/>
            <a:ext cx="5380893" cy="1323592"/>
          </a:xfrm>
          <a:prstGeom prst="rect">
            <a:avLst/>
          </a:prstGeom>
          <a:noFill/>
          <a:ln>
            <a:noFill/>
          </a:ln>
        </p:spPr>
        <p:txBody>
          <a:bodyPr spcFirstLastPara="1" wrap="square" lIns="91425" tIns="45700" rIns="91425" bIns="45700" anchor="t" anchorCtr="0">
            <a:spAutoFit/>
          </a:bodyPr>
          <a:lstStyle/>
          <a:p>
            <a:pPr algn="ctr"/>
            <a:r>
              <a:rPr lang="en-US" sz="2667" dirty="0">
                <a:solidFill>
                  <a:schemeClr val="lt2"/>
                </a:solidFill>
                <a:latin typeface="Calibri"/>
                <a:ea typeface="Calibri"/>
                <a:cs typeface="Calibri"/>
                <a:sym typeface="Calibri"/>
              </a:rPr>
              <a:t>6:30 AM—7:00 AM IN THEAQUARIUM ROOM</a:t>
            </a:r>
            <a:endParaRPr sz="1400" dirty="0"/>
          </a:p>
          <a:p>
            <a:pPr algn="ctr"/>
            <a:r>
              <a:rPr lang="en-US" sz="2667" dirty="0">
                <a:solidFill>
                  <a:schemeClr val="lt2"/>
                </a:solidFill>
                <a:latin typeface="Calibri"/>
                <a:ea typeface="Calibri"/>
                <a:cs typeface="Calibri"/>
                <a:sym typeface="Calibri"/>
              </a:rPr>
              <a:t>ALL MEN WELCOME!</a:t>
            </a:r>
            <a:endParaRPr sz="1400" dirty="0"/>
          </a:p>
        </p:txBody>
      </p:sp>
      <p:pic>
        <p:nvPicPr>
          <p:cNvPr id="2050" name="Picture 2" descr="Men's Bible Study – Spring '25 | PaulAnn Church">
            <a:extLst>
              <a:ext uri="{FF2B5EF4-FFF2-40B4-BE49-F238E27FC236}">
                <a16:creationId xmlns:a16="http://schemas.microsoft.com/office/drawing/2014/main" id="{A0FE2257-9E4C-4E21-A3CB-FA7EBB4FD56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175;p1">
            <a:extLst>
              <a:ext uri="{FF2B5EF4-FFF2-40B4-BE49-F238E27FC236}">
                <a16:creationId xmlns:a16="http://schemas.microsoft.com/office/drawing/2014/main" id="{E02858CE-812D-97EA-D21F-A844FD8FBAD6}"/>
              </a:ext>
            </a:extLst>
          </p:cNvPr>
          <p:cNvPicPr preferRelativeResize="0">
            <a:picLocks noGrp="1" noRot="1" noMove="1" noResize="1" noEditPoints="1" noAdjustHandles="1" noChangeArrowheads="1" noChangeShapeType="1" noCrop="1"/>
          </p:cNvPicPr>
          <p:nvPr/>
        </p:nvPicPr>
        <p:blipFill rotWithShape="1">
          <a:blip r:embed="rId4" cstate="screen">
            <a:alphaModFix/>
            <a:extLst>
              <a:ext uri="{28A0092B-C50C-407E-A947-70E740481C1C}">
                <a14:useLocalDpi xmlns:a14="http://schemas.microsoft.com/office/drawing/2010/main"/>
              </a:ext>
            </a:extLst>
          </a:blip>
          <a:srcRect/>
          <a:stretch/>
        </p:blipFill>
        <p:spPr>
          <a:xfrm>
            <a:off x="246183" y="5785391"/>
            <a:ext cx="1622068" cy="802067"/>
          </a:xfrm>
          <a:prstGeom prst="rect">
            <a:avLst/>
          </a:prstGeom>
          <a:noFill/>
          <a:ln>
            <a:noFill/>
          </a:ln>
        </p:spPr>
      </p:pic>
      <p:sp>
        <p:nvSpPr>
          <p:cNvPr id="2" name="TextBox 1">
            <a:extLst>
              <a:ext uri="{FF2B5EF4-FFF2-40B4-BE49-F238E27FC236}">
                <a16:creationId xmlns:a16="http://schemas.microsoft.com/office/drawing/2014/main" id="{C6920485-512C-F223-13D9-2B315F0097DA}"/>
              </a:ext>
            </a:extLst>
          </p:cNvPr>
          <p:cNvSpPr txBox="1"/>
          <p:nvPr/>
        </p:nvSpPr>
        <p:spPr>
          <a:xfrm>
            <a:off x="1" y="2947926"/>
            <a:ext cx="4526280" cy="707886"/>
          </a:xfrm>
          <a:prstGeom prst="rect">
            <a:avLst/>
          </a:prstGeom>
          <a:noFill/>
        </p:spPr>
        <p:txBody>
          <a:bodyPr wrap="square" rtlCol="0">
            <a:spAutoFit/>
          </a:bodyPr>
          <a:lstStyle/>
          <a:p>
            <a:pPr algn="ctr"/>
            <a:r>
              <a:rPr lang="en-US" sz="4000" b="1" dirty="0">
                <a:solidFill>
                  <a:schemeClr val="bg1"/>
                </a:solidFill>
              </a:rPr>
              <a:t>BradleyOlson.net</a:t>
            </a:r>
          </a:p>
        </p:txBody>
      </p:sp>
    </p:spTree>
    <p:extLst>
      <p:ext uri="{BB962C8B-B14F-4D97-AF65-F5344CB8AC3E}">
        <p14:creationId xmlns:p14="http://schemas.microsoft.com/office/powerpoint/2010/main" val="122981617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B522D6E5-DF1B-23DF-B20D-564EF8C74D4A}"/>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6FDE3786-12D4-4172-9626-EBEF51B665FE}"/>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887B813-CB9E-071B-3D95-944D7C049E49}"/>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3F7DBCF-6021-CBC3-F13B-79A5E76C86C6}"/>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C15F019-12DA-845F-5DBB-6DF0A6B553E4}"/>
              </a:ext>
            </a:extLst>
          </p:cNvPr>
          <p:cNvSpPr txBox="1"/>
          <p:nvPr/>
        </p:nvSpPr>
        <p:spPr>
          <a:xfrm>
            <a:off x="484553" y="1209308"/>
            <a:ext cx="3555999" cy="3046988"/>
          </a:xfrm>
          <a:prstGeom prst="rect">
            <a:avLst/>
          </a:prstGeom>
          <a:noFill/>
        </p:spPr>
        <p:txBody>
          <a:bodyPr wrap="square" rtlCol="0">
            <a:spAutoFit/>
          </a:bodyPr>
          <a:lstStyle/>
          <a:p>
            <a:pPr algn="ctr"/>
            <a:r>
              <a:rPr lang="en-US" sz="4800" b="1" dirty="0">
                <a:solidFill>
                  <a:schemeClr val="bg1"/>
                </a:solidFill>
              </a:rPr>
              <a:t>How Does Culture Define Courage?</a:t>
            </a:r>
          </a:p>
        </p:txBody>
      </p:sp>
      <p:pic>
        <p:nvPicPr>
          <p:cNvPr id="11" name="Google Shape;175;p1">
            <a:extLst>
              <a:ext uri="{FF2B5EF4-FFF2-40B4-BE49-F238E27FC236}">
                <a16:creationId xmlns:a16="http://schemas.microsoft.com/office/drawing/2014/main" id="{E2CA4996-E45E-D425-4C92-10EAC197F14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12" name="TextBox 11">
            <a:extLst>
              <a:ext uri="{FF2B5EF4-FFF2-40B4-BE49-F238E27FC236}">
                <a16:creationId xmlns:a16="http://schemas.microsoft.com/office/drawing/2014/main" id="{32BD37B2-ED6C-992D-B5A6-52EB1DB2E97D}"/>
              </a:ext>
            </a:extLst>
          </p:cNvPr>
          <p:cNvSpPr txBox="1"/>
          <p:nvPr/>
        </p:nvSpPr>
        <p:spPr>
          <a:xfrm>
            <a:off x="5033108" y="631407"/>
            <a:ext cx="6872564" cy="5509200"/>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chemeClr val="bg1"/>
                </a:solidFill>
              </a:rPr>
              <a:t>Anger</a:t>
            </a:r>
          </a:p>
          <a:p>
            <a:pPr marL="571500" indent="-571500">
              <a:buFont typeface="Arial" panose="020B0604020202020204" pitchFamily="34" charset="0"/>
              <a:buChar char="•"/>
            </a:pPr>
            <a:r>
              <a:rPr lang="en-US" sz="4400" dirty="0">
                <a:solidFill>
                  <a:schemeClr val="bg1"/>
                </a:solidFill>
              </a:rPr>
              <a:t>Bossy</a:t>
            </a:r>
          </a:p>
          <a:p>
            <a:pPr marL="571500" indent="-571500">
              <a:buFont typeface="Arial" panose="020B0604020202020204" pitchFamily="34" charset="0"/>
              <a:buChar char="•"/>
            </a:pPr>
            <a:r>
              <a:rPr lang="en-US" sz="4400" dirty="0">
                <a:solidFill>
                  <a:schemeClr val="bg1"/>
                </a:solidFill>
              </a:rPr>
              <a:t>Never Cry</a:t>
            </a:r>
          </a:p>
          <a:p>
            <a:pPr marL="571500" indent="-571500">
              <a:buFont typeface="Arial" panose="020B0604020202020204" pitchFamily="34" charset="0"/>
              <a:buChar char="•"/>
            </a:pPr>
            <a:r>
              <a:rPr lang="en-US" sz="4400" dirty="0">
                <a:solidFill>
                  <a:schemeClr val="bg1"/>
                </a:solidFill>
              </a:rPr>
              <a:t>Hard</a:t>
            </a:r>
          </a:p>
          <a:p>
            <a:pPr marL="571500" indent="-571500">
              <a:buFont typeface="Arial" panose="020B0604020202020204" pitchFamily="34" charset="0"/>
              <a:buChar char="•"/>
            </a:pPr>
            <a:r>
              <a:rPr lang="en-US" sz="4400" dirty="0">
                <a:solidFill>
                  <a:schemeClr val="bg1"/>
                </a:solidFill>
              </a:rPr>
              <a:t>Fight</a:t>
            </a:r>
          </a:p>
          <a:p>
            <a:pPr marL="571500" indent="-571500">
              <a:buFont typeface="Arial" panose="020B0604020202020204" pitchFamily="34" charset="0"/>
              <a:buChar char="•"/>
            </a:pPr>
            <a:r>
              <a:rPr lang="en-US" sz="4400" dirty="0">
                <a:solidFill>
                  <a:schemeClr val="bg1"/>
                </a:solidFill>
              </a:rPr>
              <a:t>Win</a:t>
            </a:r>
          </a:p>
          <a:p>
            <a:pPr marL="571500" indent="-571500">
              <a:buFont typeface="Arial" panose="020B0604020202020204" pitchFamily="34" charset="0"/>
              <a:buChar char="•"/>
            </a:pPr>
            <a:r>
              <a:rPr lang="en-US" sz="4400" dirty="0">
                <a:solidFill>
                  <a:schemeClr val="bg1"/>
                </a:solidFill>
              </a:rPr>
              <a:t>Daredevil</a:t>
            </a:r>
          </a:p>
          <a:p>
            <a:pPr marL="571500" indent="-571500">
              <a:buFont typeface="Arial" panose="020B0604020202020204" pitchFamily="34" charset="0"/>
              <a:buChar char="•"/>
            </a:pPr>
            <a:r>
              <a:rPr lang="en-US" sz="4400" dirty="0">
                <a:solidFill>
                  <a:schemeClr val="bg1"/>
                </a:solidFill>
              </a:rPr>
              <a:t>Fearless</a:t>
            </a:r>
          </a:p>
        </p:txBody>
      </p:sp>
    </p:spTree>
    <p:extLst>
      <p:ext uri="{BB962C8B-B14F-4D97-AF65-F5344CB8AC3E}">
        <p14:creationId xmlns:p14="http://schemas.microsoft.com/office/powerpoint/2010/main" val="359934157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7839CA5C-953F-2EBA-1EE2-5A9271FC79B2}"/>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47351095-1214-4D46-9BA4-F0CCC6DEEF6C}"/>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5603E83-520A-F8D0-49BD-B82A94A8502E}"/>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3B815F-26A7-8BCC-4F63-E58C383ECDE3}"/>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33DCE2-0B16-D35F-19F2-9B231440AF1D}"/>
              </a:ext>
            </a:extLst>
          </p:cNvPr>
          <p:cNvSpPr txBox="1"/>
          <p:nvPr/>
        </p:nvSpPr>
        <p:spPr>
          <a:xfrm>
            <a:off x="484553" y="1209308"/>
            <a:ext cx="3555999" cy="3477875"/>
          </a:xfrm>
          <a:prstGeom prst="rect">
            <a:avLst/>
          </a:prstGeom>
          <a:noFill/>
        </p:spPr>
        <p:txBody>
          <a:bodyPr wrap="square" rtlCol="0">
            <a:spAutoFit/>
          </a:bodyPr>
          <a:lstStyle/>
          <a:p>
            <a:pPr algn="ct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Merriam-Webster dictionary defines courage as:</a:t>
            </a:r>
            <a:endParaRPr lang="en-US" sz="4800" b="1" dirty="0">
              <a:solidFill>
                <a:schemeClr val="bg1"/>
              </a:solidFill>
            </a:endParaRPr>
          </a:p>
        </p:txBody>
      </p:sp>
      <p:pic>
        <p:nvPicPr>
          <p:cNvPr id="11" name="Google Shape;175;p1">
            <a:extLst>
              <a:ext uri="{FF2B5EF4-FFF2-40B4-BE49-F238E27FC236}">
                <a16:creationId xmlns:a16="http://schemas.microsoft.com/office/drawing/2014/main" id="{E864A143-7A0F-075D-56A1-3C6D40CC5FF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12" name="TextBox 11">
            <a:extLst>
              <a:ext uri="{FF2B5EF4-FFF2-40B4-BE49-F238E27FC236}">
                <a16:creationId xmlns:a16="http://schemas.microsoft.com/office/drawing/2014/main" id="{11A09C6B-8435-1EA3-A8E6-D07F0674BFAA}"/>
              </a:ext>
            </a:extLst>
          </p:cNvPr>
          <p:cNvSpPr txBox="1"/>
          <p:nvPr/>
        </p:nvSpPr>
        <p:spPr>
          <a:xfrm>
            <a:off x="5517662" y="901531"/>
            <a:ext cx="5992158" cy="3785652"/>
          </a:xfrm>
          <a:prstGeom prst="rect">
            <a:avLst/>
          </a:prstGeom>
          <a:noFill/>
        </p:spPr>
        <p:txBody>
          <a:bodyPr wrap="square" rtlCol="0">
            <a:spAutoFit/>
          </a:bodyPr>
          <a:lstStyle/>
          <a:p>
            <a:r>
              <a:rPr lang="en-US" sz="4800" b="0" i="0" dirty="0">
                <a:solidFill>
                  <a:schemeClr val="bg1"/>
                </a:solidFill>
                <a:effectLst/>
              </a:rPr>
              <a:t>“mental or moral strength to venture, persevere, and withstand danger, fear, or difficulty.” </a:t>
            </a:r>
            <a:endParaRPr lang="en-US" sz="4800" dirty="0">
              <a:solidFill>
                <a:schemeClr val="bg1"/>
              </a:solidFill>
            </a:endParaRPr>
          </a:p>
        </p:txBody>
      </p:sp>
    </p:spTree>
    <p:extLst>
      <p:ext uri="{BB962C8B-B14F-4D97-AF65-F5344CB8AC3E}">
        <p14:creationId xmlns:p14="http://schemas.microsoft.com/office/powerpoint/2010/main" val="381546915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B40A15A4-171D-454A-9073-940F21D72F8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9FCB10-DA24-05F5-10EC-B23133F45D6E}"/>
              </a:ext>
            </a:extLst>
          </p:cNvPr>
          <p:cNvSpPr>
            <a:spLocks noGrp="1" noRot="1" noMove="1" noResize="1" noEditPoints="1" noAdjustHandles="1" noChangeArrowheads="1" noChangeShapeType="1"/>
          </p:cNvSpPr>
          <p:nvPr/>
        </p:nvSpPr>
        <p:spPr>
          <a:xfrm>
            <a:off x="1961663" y="0"/>
            <a:ext cx="10230338" cy="6858000"/>
          </a:xfrm>
          <a:prstGeom prst="rect">
            <a:avLst/>
          </a:prstGeom>
          <a:gradFill>
            <a:gsLst>
              <a:gs pos="100000">
                <a:srgbClr val="A8854F">
                  <a:alpha val="21000"/>
                </a:srgbClr>
              </a:gs>
              <a:gs pos="81000">
                <a:srgbClr val="A8854F">
                  <a:alpha val="7000"/>
                </a:srgbClr>
              </a:gs>
              <a:gs pos="4202">
                <a:srgbClr val="A8854F">
                  <a:alpha val="78000"/>
                </a:srgbClr>
              </a:gs>
              <a:gs pos="17000">
                <a:srgbClr val="A8854F">
                  <a:alpha val="52000"/>
                </a:srgbClr>
              </a:gs>
              <a:gs pos="45000">
                <a:srgbClr val="A8854F">
                  <a:alpha val="36000"/>
                </a:srgb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endParaRPr>
          </a:p>
        </p:txBody>
      </p:sp>
      <p:pic>
        <p:nvPicPr>
          <p:cNvPr id="2050" name="Picture 2" descr="Men's Bible Study – Spring '25 | PaulAnn Church">
            <a:extLst>
              <a:ext uri="{FF2B5EF4-FFF2-40B4-BE49-F238E27FC236}">
                <a16:creationId xmlns:a16="http://schemas.microsoft.com/office/drawing/2014/main" id="{CDAA78A1-6F42-431E-DB74-85897CEE7F15}"/>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21023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175;p1">
            <a:extLst>
              <a:ext uri="{FF2B5EF4-FFF2-40B4-BE49-F238E27FC236}">
                <a16:creationId xmlns:a16="http://schemas.microsoft.com/office/drawing/2014/main" id="{9225E150-59F5-4FFB-626E-5C89B6005B0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9798" y="5677106"/>
            <a:ext cx="1622068" cy="802067"/>
          </a:xfrm>
          <a:prstGeom prst="rect">
            <a:avLst/>
          </a:prstGeom>
          <a:noFill/>
          <a:ln>
            <a:noFill/>
          </a:ln>
        </p:spPr>
      </p:pic>
      <p:sp>
        <p:nvSpPr>
          <p:cNvPr id="5" name="TextBox 4">
            <a:extLst>
              <a:ext uri="{FF2B5EF4-FFF2-40B4-BE49-F238E27FC236}">
                <a16:creationId xmlns:a16="http://schemas.microsoft.com/office/drawing/2014/main" id="{37A21CCB-6CB6-C19B-1E10-12C4708884FC}"/>
              </a:ext>
            </a:extLst>
          </p:cNvPr>
          <p:cNvSpPr txBox="1"/>
          <p:nvPr/>
        </p:nvSpPr>
        <p:spPr>
          <a:xfrm>
            <a:off x="2362789" y="397807"/>
            <a:ext cx="9568761" cy="769441"/>
          </a:xfrm>
          <a:prstGeom prst="rect">
            <a:avLst/>
          </a:prstGeom>
          <a:noFill/>
        </p:spPr>
        <p:txBody>
          <a:bodyPr wrap="square" rtlCol="0">
            <a:spAutoFit/>
          </a:bodyPr>
          <a:lstStyle/>
          <a:p>
            <a:r>
              <a:rPr lang="en-US" sz="4400" b="1" dirty="0">
                <a:solidFill>
                  <a:srgbClr val="33445E"/>
                </a:solidFill>
              </a:rPr>
              <a:t>How Do We Grow In Courage?</a:t>
            </a:r>
          </a:p>
        </p:txBody>
      </p:sp>
      <p:sp>
        <p:nvSpPr>
          <p:cNvPr id="7" name="TextBox 6">
            <a:extLst>
              <a:ext uri="{FF2B5EF4-FFF2-40B4-BE49-F238E27FC236}">
                <a16:creationId xmlns:a16="http://schemas.microsoft.com/office/drawing/2014/main" id="{656A5392-1ABF-2C9F-9AF2-802FEB686966}"/>
              </a:ext>
            </a:extLst>
          </p:cNvPr>
          <p:cNvSpPr txBox="1"/>
          <p:nvPr/>
        </p:nvSpPr>
        <p:spPr>
          <a:xfrm>
            <a:off x="2362788" y="1443435"/>
            <a:ext cx="9568761" cy="4401205"/>
          </a:xfrm>
          <a:prstGeom prst="rect">
            <a:avLst/>
          </a:prstGeom>
          <a:noFill/>
        </p:spPr>
        <p:txBody>
          <a:bodyPr wrap="square" rtlCol="0">
            <a:spAutoFit/>
          </a:bodyPr>
          <a:lstStyle/>
          <a:p>
            <a:r>
              <a:rPr lang="en-US" sz="4000" b="1" dirty="0">
                <a:solidFill>
                  <a:srgbClr val="33445E"/>
                </a:solidFill>
              </a:rPr>
              <a:t>Courage is a collection of 4 skill sets:</a:t>
            </a:r>
          </a:p>
          <a:p>
            <a:pPr marL="571500" indent="-571500">
              <a:buFont typeface="Arial" panose="020B0604020202020204" pitchFamily="34" charset="0"/>
              <a:buChar char="•"/>
            </a:pPr>
            <a:r>
              <a:rPr lang="en-US" sz="4000" b="1" dirty="0">
                <a:solidFill>
                  <a:srgbClr val="33445E"/>
                </a:solidFill>
              </a:rPr>
              <a:t>Vulnerability </a:t>
            </a:r>
          </a:p>
          <a:p>
            <a:pPr marL="571500" indent="-571500">
              <a:buFont typeface="Arial" panose="020B0604020202020204" pitchFamily="34" charset="0"/>
              <a:buChar char="•"/>
            </a:pPr>
            <a:r>
              <a:rPr lang="en-US" sz="4000" b="1" dirty="0">
                <a:solidFill>
                  <a:srgbClr val="33445E"/>
                </a:solidFill>
              </a:rPr>
              <a:t>Clarity of Values </a:t>
            </a:r>
          </a:p>
          <a:p>
            <a:pPr marL="571500" indent="-571500">
              <a:buFont typeface="Arial" panose="020B0604020202020204" pitchFamily="34" charset="0"/>
              <a:buChar char="•"/>
            </a:pPr>
            <a:r>
              <a:rPr lang="en-US" sz="4000" b="1" dirty="0">
                <a:solidFill>
                  <a:srgbClr val="33445E"/>
                </a:solidFill>
              </a:rPr>
              <a:t>Trust </a:t>
            </a:r>
          </a:p>
          <a:p>
            <a:pPr marL="571500" indent="-571500">
              <a:buFont typeface="Arial" panose="020B0604020202020204" pitchFamily="34" charset="0"/>
              <a:buChar char="•"/>
            </a:pPr>
            <a:r>
              <a:rPr lang="en-US" sz="4000" b="1" dirty="0">
                <a:solidFill>
                  <a:srgbClr val="33445E"/>
                </a:solidFill>
              </a:rPr>
              <a:t>Rising skills – Rising Strong</a:t>
            </a:r>
          </a:p>
          <a:p>
            <a:endParaRPr lang="en-US" sz="4000" b="1" dirty="0">
              <a:solidFill>
                <a:srgbClr val="33445E"/>
              </a:solidFill>
            </a:endParaRPr>
          </a:p>
          <a:p>
            <a:r>
              <a:rPr lang="en-US" sz="4000" b="1" u="sng" dirty="0">
                <a:solidFill>
                  <a:srgbClr val="33445E"/>
                </a:solidFill>
              </a:rPr>
              <a:t>These can be taught, developed, learned</a:t>
            </a:r>
          </a:p>
        </p:txBody>
      </p:sp>
    </p:spTree>
    <p:extLst>
      <p:ext uri="{BB962C8B-B14F-4D97-AF65-F5344CB8AC3E}">
        <p14:creationId xmlns:p14="http://schemas.microsoft.com/office/powerpoint/2010/main" val="18058761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2181B0D2-F350-C85F-D357-90FE45545E1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DF566C-F4AB-F775-4E5B-0C350FA9E2D1}"/>
              </a:ext>
            </a:extLst>
          </p:cNvPr>
          <p:cNvSpPr>
            <a:spLocks noGrp="1" noRot="1" noMove="1" noResize="1" noEditPoints="1" noAdjustHandles="1" noChangeArrowheads="1" noChangeShapeType="1"/>
          </p:cNvSpPr>
          <p:nvPr/>
        </p:nvSpPr>
        <p:spPr>
          <a:xfrm>
            <a:off x="1961663" y="0"/>
            <a:ext cx="10230338" cy="6858000"/>
          </a:xfrm>
          <a:prstGeom prst="rect">
            <a:avLst/>
          </a:prstGeom>
          <a:gradFill>
            <a:gsLst>
              <a:gs pos="100000">
                <a:srgbClr val="A8854F">
                  <a:alpha val="21000"/>
                </a:srgbClr>
              </a:gs>
              <a:gs pos="81000">
                <a:srgbClr val="A8854F">
                  <a:alpha val="7000"/>
                </a:srgbClr>
              </a:gs>
              <a:gs pos="4202">
                <a:srgbClr val="A8854F">
                  <a:alpha val="78000"/>
                </a:srgbClr>
              </a:gs>
              <a:gs pos="17000">
                <a:srgbClr val="A8854F">
                  <a:alpha val="52000"/>
                </a:srgbClr>
              </a:gs>
              <a:gs pos="45000">
                <a:srgbClr val="A8854F">
                  <a:alpha val="36000"/>
                </a:srgb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en's Bible Study – Spring '25 | PaulAnn Church">
            <a:extLst>
              <a:ext uri="{FF2B5EF4-FFF2-40B4-BE49-F238E27FC236}">
                <a16:creationId xmlns:a16="http://schemas.microsoft.com/office/drawing/2014/main" id="{C9636F65-E025-8128-1D89-A439DD984299}"/>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210233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AD03A7-0F60-6FC3-F215-AC2F3F90210D}"/>
              </a:ext>
            </a:extLst>
          </p:cNvPr>
          <p:cNvSpPr txBox="1"/>
          <p:nvPr/>
        </p:nvSpPr>
        <p:spPr>
          <a:xfrm>
            <a:off x="2485387" y="270384"/>
            <a:ext cx="8489517" cy="769441"/>
          </a:xfrm>
          <a:prstGeom prst="rect">
            <a:avLst/>
          </a:prstGeom>
          <a:noFill/>
        </p:spPr>
        <p:txBody>
          <a:bodyPr wrap="square" rtlCol="0">
            <a:spAutoFit/>
          </a:bodyPr>
          <a:lstStyle/>
          <a:p>
            <a:r>
              <a:rPr lang="en-US" sz="4400" b="1" dirty="0">
                <a:solidFill>
                  <a:srgbClr val="33445E"/>
                </a:solidFill>
              </a:rPr>
              <a:t>How Do We Grow In Courage?</a:t>
            </a:r>
          </a:p>
        </p:txBody>
      </p:sp>
      <p:pic>
        <p:nvPicPr>
          <p:cNvPr id="4" name="Google Shape;175;p1">
            <a:extLst>
              <a:ext uri="{FF2B5EF4-FFF2-40B4-BE49-F238E27FC236}">
                <a16:creationId xmlns:a16="http://schemas.microsoft.com/office/drawing/2014/main" id="{234BE150-AAB5-6B18-D44C-E979E15301CF}"/>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9798" y="5677106"/>
            <a:ext cx="1622068" cy="802067"/>
          </a:xfrm>
          <a:prstGeom prst="rect">
            <a:avLst/>
          </a:prstGeom>
          <a:noFill/>
          <a:ln>
            <a:noFill/>
          </a:ln>
        </p:spPr>
      </p:pic>
      <p:sp>
        <p:nvSpPr>
          <p:cNvPr id="7" name="TextBox 6">
            <a:extLst>
              <a:ext uri="{FF2B5EF4-FFF2-40B4-BE49-F238E27FC236}">
                <a16:creationId xmlns:a16="http://schemas.microsoft.com/office/drawing/2014/main" id="{D41BC2B0-7618-6D85-384C-13AA2DC4E3FE}"/>
              </a:ext>
            </a:extLst>
          </p:cNvPr>
          <p:cNvSpPr txBox="1"/>
          <p:nvPr/>
        </p:nvSpPr>
        <p:spPr>
          <a:xfrm>
            <a:off x="2485388" y="1310209"/>
            <a:ext cx="9536814"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33445E"/>
                </a:solidFill>
              </a:rPr>
              <a:t>Have constructive and tough conversations</a:t>
            </a:r>
          </a:p>
          <a:p>
            <a:pPr marL="457200" indent="-457200">
              <a:buFont typeface="Arial" panose="020B0604020202020204" pitchFamily="34" charset="0"/>
              <a:buChar char="•"/>
            </a:pPr>
            <a:r>
              <a:rPr lang="en-US" sz="3200" dirty="0">
                <a:solidFill>
                  <a:srgbClr val="33445E"/>
                </a:solidFill>
              </a:rPr>
              <a:t>Giving and receiving meaningful feedback</a:t>
            </a:r>
          </a:p>
          <a:p>
            <a:pPr marL="457200" indent="-457200">
              <a:buFont typeface="Arial" panose="020B0604020202020204" pitchFamily="34" charset="0"/>
              <a:buChar char="•"/>
            </a:pPr>
            <a:r>
              <a:rPr lang="en-US" sz="3200" dirty="0">
                <a:solidFill>
                  <a:srgbClr val="33445E"/>
                </a:solidFill>
              </a:rPr>
              <a:t>Building trust with people</a:t>
            </a:r>
          </a:p>
          <a:p>
            <a:pPr marL="457200" indent="-457200">
              <a:buFont typeface="Arial" panose="020B0604020202020204" pitchFamily="34" charset="0"/>
              <a:buChar char="•"/>
            </a:pPr>
            <a:r>
              <a:rPr lang="en-US" sz="3200" dirty="0">
                <a:solidFill>
                  <a:srgbClr val="33445E"/>
                </a:solidFill>
              </a:rPr>
              <a:t>Taking more smart risks</a:t>
            </a:r>
          </a:p>
          <a:p>
            <a:pPr marL="457200" indent="-457200">
              <a:buFont typeface="Arial" panose="020B0604020202020204" pitchFamily="34" charset="0"/>
              <a:buChar char="•"/>
            </a:pPr>
            <a:r>
              <a:rPr lang="en-US" sz="3200" dirty="0">
                <a:solidFill>
                  <a:srgbClr val="33445E"/>
                </a:solidFill>
              </a:rPr>
              <a:t>Sharing bold ideas </a:t>
            </a:r>
          </a:p>
          <a:p>
            <a:pPr marL="457200" indent="-457200">
              <a:buFont typeface="Arial" panose="020B0604020202020204" pitchFamily="34" charset="0"/>
              <a:buChar char="•"/>
            </a:pPr>
            <a:r>
              <a:rPr lang="en-US" sz="3200" dirty="0">
                <a:solidFill>
                  <a:srgbClr val="33445E"/>
                </a:solidFill>
              </a:rPr>
              <a:t>Resetting after setbacks</a:t>
            </a:r>
          </a:p>
          <a:p>
            <a:pPr marL="457200" indent="-457200">
              <a:buFont typeface="Arial" panose="020B0604020202020204" pitchFamily="34" charset="0"/>
              <a:buChar char="•"/>
            </a:pPr>
            <a:r>
              <a:rPr lang="en-US" sz="3200" dirty="0">
                <a:solidFill>
                  <a:srgbClr val="33445E"/>
                </a:solidFill>
              </a:rPr>
              <a:t>Dealing with conflict </a:t>
            </a:r>
          </a:p>
          <a:p>
            <a:pPr marL="457200" indent="-457200">
              <a:buFont typeface="Arial" panose="020B0604020202020204" pitchFamily="34" charset="0"/>
              <a:buChar char="•"/>
            </a:pPr>
            <a:r>
              <a:rPr lang="en-US" sz="3200" dirty="0">
                <a:solidFill>
                  <a:srgbClr val="33445E"/>
                </a:solidFill>
              </a:rPr>
              <a:t>Facilitating accountability </a:t>
            </a:r>
          </a:p>
          <a:p>
            <a:pPr marL="457200" indent="-457200">
              <a:buFont typeface="Arial" panose="020B0604020202020204" pitchFamily="34" charset="0"/>
              <a:buChar char="•"/>
            </a:pPr>
            <a:r>
              <a:rPr lang="en-US" sz="3200" dirty="0">
                <a:solidFill>
                  <a:srgbClr val="33445E"/>
                </a:solidFill>
              </a:rPr>
              <a:t>Leading through uncertainty</a:t>
            </a:r>
          </a:p>
          <a:p>
            <a:pPr marL="457200" indent="-457200">
              <a:buFont typeface="Arial" panose="020B0604020202020204" pitchFamily="34" charset="0"/>
              <a:buChar char="•"/>
            </a:pPr>
            <a:r>
              <a:rPr lang="en-US" sz="3200" dirty="0">
                <a:solidFill>
                  <a:srgbClr val="33445E"/>
                </a:solidFill>
              </a:rPr>
              <a:t>Putting values into practice		</a:t>
            </a:r>
            <a:r>
              <a:rPr lang="en-US" sz="3200" b="1" i="1" dirty="0">
                <a:solidFill>
                  <a:srgbClr val="33445E"/>
                </a:solidFill>
              </a:rPr>
              <a:t>Brene Brown</a:t>
            </a:r>
          </a:p>
        </p:txBody>
      </p:sp>
    </p:spTree>
    <p:extLst>
      <p:ext uri="{BB962C8B-B14F-4D97-AF65-F5344CB8AC3E}">
        <p14:creationId xmlns:p14="http://schemas.microsoft.com/office/powerpoint/2010/main" val="13322707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5412BAB0-7F34-1B12-31BC-87C43247A7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EE6F3E-47A3-0367-5F1A-4102F3ACA6B9}"/>
              </a:ext>
            </a:extLst>
          </p:cNvPr>
          <p:cNvSpPr>
            <a:spLocks noGrp="1" noRot="1" noMove="1" noResize="1" noEditPoints="1" noAdjustHandles="1" noChangeArrowheads="1" noChangeShapeType="1"/>
          </p:cNvSpPr>
          <p:nvPr/>
        </p:nvSpPr>
        <p:spPr>
          <a:xfrm>
            <a:off x="1961663" y="0"/>
            <a:ext cx="10230338" cy="6858000"/>
          </a:xfrm>
          <a:prstGeom prst="rect">
            <a:avLst/>
          </a:prstGeom>
          <a:gradFill>
            <a:gsLst>
              <a:gs pos="100000">
                <a:srgbClr val="A8854F">
                  <a:alpha val="21000"/>
                </a:srgbClr>
              </a:gs>
              <a:gs pos="81000">
                <a:srgbClr val="A8854F">
                  <a:alpha val="7000"/>
                </a:srgbClr>
              </a:gs>
              <a:gs pos="4202">
                <a:srgbClr val="A8854F">
                  <a:alpha val="78000"/>
                </a:srgbClr>
              </a:gs>
              <a:gs pos="17000">
                <a:srgbClr val="A8854F">
                  <a:alpha val="52000"/>
                </a:srgbClr>
              </a:gs>
              <a:gs pos="45000">
                <a:srgbClr val="A8854F">
                  <a:alpha val="36000"/>
                </a:srgb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Men's Bible Study – Spring '25 | PaulAnn Church">
            <a:extLst>
              <a:ext uri="{FF2B5EF4-FFF2-40B4-BE49-F238E27FC236}">
                <a16:creationId xmlns:a16="http://schemas.microsoft.com/office/drawing/2014/main" id="{B4333DA4-98C3-26F8-0686-F7DC1A8D3D3B}"/>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21023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175;p1">
            <a:extLst>
              <a:ext uri="{FF2B5EF4-FFF2-40B4-BE49-F238E27FC236}">
                <a16:creationId xmlns:a16="http://schemas.microsoft.com/office/drawing/2014/main" id="{F901B35C-5CD1-A981-A3AA-6774689298B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9798" y="5677106"/>
            <a:ext cx="1622068" cy="802067"/>
          </a:xfrm>
          <a:prstGeom prst="rect">
            <a:avLst/>
          </a:prstGeom>
          <a:noFill/>
          <a:ln>
            <a:noFill/>
          </a:ln>
        </p:spPr>
      </p:pic>
      <p:sp>
        <p:nvSpPr>
          <p:cNvPr id="6" name="TextBox 5">
            <a:extLst>
              <a:ext uri="{FF2B5EF4-FFF2-40B4-BE49-F238E27FC236}">
                <a16:creationId xmlns:a16="http://schemas.microsoft.com/office/drawing/2014/main" id="{AD4E4673-DFB7-E31C-B890-369E03CA6DB9}"/>
              </a:ext>
            </a:extLst>
          </p:cNvPr>
          <p:cNvSpPr txBox="1"/>
          <p:nvPr/>
        </p:nvSpPr>
        <p:spPr>
          <a:xfrm>
            <a:off x="1791866" y="662836"/>
            <a:ext cx="9993754" cy="1446550"/>
          </a:xfrm>
          <a:prstGeom prst="rect">
            <a:avLst/>
          </a:prstGeom>
          <a:noFill/>
        </p:spPr>
        <p:txBody>
          <a:bodyPr wrap="square" rtlCol="0">
            <a:spAutoFit/>
          </a:bodyPr>
          <a:lstStyle/>
          <a:p>
            <a:pPr algn="ctr"/>
            <a:r>
              <a:rPr lang="en-US" sz="4400" b="1" u="sng" dirty="0">
                <a:solidFill>
                  <a:srgbClr val="33445E"/>
                </a:solidFill>
              </a:rPr>
              <a:t>Courage Grows Out Of Our </a:t>
            </a:r>
          </a:p>
          <a:p>
            <a:pPr algn="ctr"/>
            <a:r>
              <a:rPr lang="en-US" sz="4400" b="1" u="sng" dirty="0">
                <a:solidFill>
                  <a:srgbClr val="33445E"/>
                </a:solidFill>
              </a:rPr>
              <a:t>Confidence in Christ</a:t>
            </a:r>
          </a:p>
        </p:txBody>
      </p:sp>
      <p:sp>
        <p:nvSpPr>
          <p:cNvPr id="5" name="TextBox 4">
            <a:extLst>
              <a:ext uri="{FF2B5EF4-FFF2-40B4-BE49-F238E27FC236}">
                <a16:creationId xmlns:a16="http://schemas.microsoft.com/office/drawing/2014/main" id="{ABB3DCE6-24BC-731E-7BE1-63930EF401D0}"/>
              </a:ext>
            </a:extLst>
          </p:cNvPr>
          <p:cNvSpPr txBox="1"/>
          <p:nvPr/>
        </p:nvSpPr>
        <p:spPr>
          <a:xfrm>
            <a:off x="2867025" y="2809875"/>
            <a:ext cx="7915275" cy="2123658"/>
          </a:xfrm>
          <a:prstGeom prst="rect">
            <a:avLst/>
          </a:prstGeom>
          <a:noFill/>
        </p:spPr>
        <p:txBody>
          <a:bodyPr wrap="square" rtlCol="0">
            <a:spAutoFit/>
          </a:bodyPr>
          <a:lstStyle/>
          <a:p>
            <a:r>
              <a:rPr lang="en-US" sz="4400" dirty="0">
                <a:solidFill>
                  <a:schemeClr val="tx2"/>
                </a:solidFill>
              </a:rPr>
              <a:t>2 Timothy 1:7 ~ For God gave us a spirit not of fear but of power and love and self-control. </a:t>
            </a:r>
          </a:p>
        </p:txBody>
      </p:sp>
    </p:spTree>
    <p:extLst>
      <p:ext uri="{BB962C8B-B14F-4D97-AF65-F5344CB8AC3E}">
        <p14:creationId xmlns:p14="http://schemas.microsoft.com/office/powerpoint/2010/main" val="258646172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8806306D-5302-5817-AE73-1D449C6CDF39}"/>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89C08612-45F3-F320-4AB7-240A1093A62B}"/>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5509847" y="0"/>
            <a:ext cx="6682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n's Bible Study – Spring '25 | PaulAnn Church">
            <a:extLst>
              <a:ext uri="{FF2B5EF4-FFF2-40B4-BE49-F238E27FC236}">
                <a16:creationId xmlns:a16="http://schemas.microsoft.com/office/drawing/2014/main" id="{6E393763-AA4E-CC94-70A2-4B2BFA10A58D}"/>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7548" y="0"/>
            <a:ext cx="6682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AAA1287-710A-8244-4FD9-DE02598C9EE6}"/>
              </a:ext>
            </a:extLst>
          </p:cNvPr>
          <p:cNvSpPr>
            <a:spLocks noGrp="1" noRot="1" noMove="1" noResize="1" noEditPoints="1" noAdjustHandles="1" noChangeArrowheads="1" noChangeShapeType="1"/>
          </p:cNvSpPr>
          <p:nvPr/>
        </p:nvSpPr>
        <p:spPr>
          <a:xfrm>
            <a:off x="1333640" y="668214"/>
            <a:ext cx="9717314" cy="5498123"/>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70361AB-8B90-36B8-6AFB-565BA946F2C1}"/>
              </a:ext>
            </a:extLst>
          </p:cNvPr>
          <p:cNvSpPr txBox="1"/>
          <p:nvPr/>
        </p:nvSpPr>
        <p:spPr>
          <a:xfrm>
            <a:off x="2042328" y="1541052"/>
            <a:ext cx="8299938" cy="1015663"/>
          </a:xfrm>
          <a:prstGeom prst="rect">
            <a:avLst/>
          </a:prstGeom>
          <a:noFill/>
        </p:spPr>
        <p:txBody>
          <a:bodyPr wrap="square" rtlCol="0">
            <a:spAutoFit/>
          </a:bodyPr>
          <a:lstStyle/>
          <a:p>
            <a:pPr algn="ctr"/>
            <a:r>
              <a:rPr lang="en-US" sz="6000" b="1" dirty="0">
                <a:solidFill>
                  <a:schemeClr val="bg1"/>
                </a:solidFill>
              </a:rPr>
              <a:t>Character Makes a Man</a:t>
            </a:r>
          </a:p>
        </p:txBody>
      </p:sp>
      <p:pic>
        <p:nvPicPr>
          <p:cNvPr id="5" name="Google Shape;175;p1">
            <a:extLst>
              <a:ext uri="{FF2B5EF4-FFF2-40B4-BE49-F238E27FC236}">
                <a16:creationId xmlns:a16="http://schemas.microsoft.com/office/drawing/2014/main" id="{79390BA0-0C55-6065-0E29-2FC35D15368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7560" y="5710101"/>
            <a:ext cx="1622068" cy="802067"/>
          </a:xfrm>
          <a:prstGeom prst="rect">
            <a:avLst/>
          </a:prstGeom>
          <a:noFill/>
          <a:ln>
            <a:noFill/>
          </a:ln>
        </p:spPr>
      </p:pic>
      <p:sp>
        <p:nvSpPr>
          <p:cNvPr id="6" name="TextBox 5">
            <a:extLst>
              <a:ext uri="{FF2B5EF4-FFF2-40B4-BE49-F238E27FC236}">
                <a16:creationId xmlns:a16="http://schemas.microsoft.com/office/drawing/2014/main" id="{5BC567A6-37FB-937E-4A68-8C5EB46AAF7D}"/>
              </a:ext>
            </a:extLst>
          </p:cNvPr>
          <p:cNvSpPr txBox="1"/>
          <p:nvPr/>
        </p:nvSpPr>
        <p:spPr>
          <a:xfrm>
            <a:off x="2121228" y="2980851"/>
            <a:ext cx="8299938" cy="2123658"/>
          </a:xfrm>
          <a:prstGeom prst="rect">
            <a:avLst/>
          </a:prstGeom>
          <a:noFill/>
        </p:spPr>
        <p:txBody>
          <a:bodyPr wrap="square" rtlCol="0">
            <a:spAutoFit/>
          </a:bodyPr>
          <a:lstStyle/>
          <a:p>
            <a:pPr marL="0" lvl="0" indent="0" algn="ctr" rtl="0">
              <a:spcBef>
                <a:spcPts val="0"/>
              </a:spcBef>
              <a:spcAft>
                <a:spcPts val="0"/>
              </a:spcAft>
              <a:buNone/>
            </a:pPr>
            <a:r>
              <a:rPr lang="en-US" sz="4400" b="0" i="0" dirty="0">
                <a:solidFill>
                  <a:schemeClr val="bg1"/>
                </a:solidFill>
                <a:effectLst/>
              </a:rPr>
              <a:t>Growing in character must </a:t>
            </a:r>
          </a:p>
          <a:p>
            <a:pPr marL="0" lvl="0" indent="0" algn="ctr" rtl="0">
              <a:spcBef>
                <a:spcPts val="0"/>
              </a:spcBef>
              <a:spcAft>
                <a:spcPts val="0"/>
              </a:spcAft>
              <a:buNone/>
            </a:pPr>
            <a:r>
              <a:rPr lang="en-US" sz="4400" b="0" i="0" dirty="0">
                <a:solidFill>
                  <a:schemeClr val="bg1"/>
                </a:solidFill>
                <a:effectLst/>
              </a:rPr>
              <a:t>be a constant- compelling- </a:t>
            </a:r>
          </a:p>
          <a:p>
            <a:pPr marL="0" lvl="0" indent="0" algn="ctr" rtl="0">
              <a:spcBef>
                <a:spcPts val="0"/>
              </a:spcBef>
              <a:spcAft>
                <a:spcPts val="0"/>
              </a:spcAft>
              <a:buNone/>
            </a:pPr>
            <a:r>
              <a:rPr lang="en-US" sz="4400" b="0" i="0" dirty="0">
                <a:solidFill>
                  <a:schemeClr val="bg1"/>
                </a:solidFill>
                <a:effectLst/>
              </a:rPr>
              <a:t>life-long commitment</a:t>
            </a:r>
          </a:p>
        </p:txBody>
      </p:sp>
    </p:spTree>
    <p:extLst>
      <p:ext uri="{BB962C8B-B14F-4D97-AF65-F5344CB8AC3E}">
        <p14:creationId xmlns:p14="http://schemas.microsoft.com/office/powerpoint/2010/main" val="182994147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868B778A-6B77-4893-4D9C-C78D8F571435}"/>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D647E691-D2DB-C3E7-03A9-7EFB567F9EC1}"/>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5509847" y="0"/>
            <a:ext cx="6682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n's Bible Study – Spring '25 | PaulAnn Church">
            <a:extLst>
              <a:ext uri="{FF2B5EF4-FFF2-40B4-BE49-F238E27FC236}">
                <a16:creationId xmlns:a16="http://schemas.microsoft.com/office/drawing/2014/main" id="{AF9A7B73-5444-3078-1E58-7EFF3BFDF492}"/>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7548" y="0"/>
            <a:ext cx="6682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5E6419D-0BCE-F6AD-B89F-D29D12776ABD}"/>
              </a:ext>
            </a:extLst>
          </p:cNvPr>
          <p:cNvSpPr>
            <a:spLocks noGrp="1" noRot="1" noMove="1" noResize="1" noEditPoints="1" noAdjustHandles="1" noChangeArrowheads="1" noChangeShapeType="1"/>
          </p:cNvSpPr>
          <p:nvPr/>
        </p:nvSpPr>
        <p:spPr>
          <a:xfrm>
            <a:off x="1333640" y="668214"/>
            <a:ext cx="9717314" cy="5498123"/>
          </a:xfrm>
          <a:prstGeom prst="rect">
            <a:avLst/>
          </a:prstGeom>
          <a:solidFill>
            <a:srgbClr val="E9E0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C49774F-3B87-3FB5-7CB6-5D5AA43DE495}"/>
              </a:ext>
            </a:extLst>
          </p:cNvPr>
          <p:cNvSpPr txBox="1"/>
          <p:nvPr/>
        </p:nvSpPr>
        <p:spPr>
          <a:xfrm>
            <a:off x="1671070" y="931451"/>
            <a:ext cx="9187289" cy="5016758"/>
          </a:xfrm>
          <a:prstGeom prst="rect">
            <a:avLst/>
          </a:prstGeom>
          <a:noFill/>
        </p:spPr>
        <p:txBody>
          <a:bodyPr wrap="square" rtlCol="0">
            <a:spAutoFit/>
          </a:bodyPr>
          <a:lstStyle/>
          <a:p>
            <a:r>
              <a:rPr lang="en-US" sz="3200" dirty="0">
                <a:solidFill>
                  <a:srgbClr val="30445D"/>
                </a:solidFill>
              </a:rPr>
              <a:t>“Conduct is what we do; character is what we are. Conduct is the outward life. Character is the unseen life, hidden within, yet evidenced by that which is seen. Conduct is external, seen from without; character is internal, operating within. In the economy of grace, conduct is the offspring of character. Character is the state of the heart, conduct is the outward expression. Character is the root of the tree, conduct, the fruit is bears”</a:t>
            </a:r>
          </a:p>
          <a:p>
            <a:r>
              <a:rPr lang="en-US" sz="3200" i="1" dirty="0">
                <a:solidFill>
                  <a:srgbClr val="30445D"/>
                </a:solidFill>
              </a:rPr>
              <a:t>							E.M. Bounds</a:t>
            </a:r>
            <a:endParaRPr lang="en-US" sz="2800" i="1" dirty="0">
              <a:solidFill>
                <a:schemeClr val="tx2">
                  <a:lumMod val="90000"/>
                  <a:lumOff val="10000"/>
                </a:schemeClr>
              </a:solidFill>
            </a:endParaRPr>
          </a:p>
        </p:txBody>
      </p:sp>
      <p:pic>
        <p:nvPicPr>
          <p:cNvPr id="5" name="Google Shape;175;p1">
            <a:extLst>
              <a:ext uri="{FF2B5EF4-FFF2-40B4-BE49-F238E27FC236}">
                <a16:creationId xmlns:a16="http://schemas.microsoft.com/office/drawing/2014/main" id="{26E3F0AC-F862-E50A-03ED-F573464B126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7560" y="5710101"/>
            <a:ext cx="1622068" cy="802067"/>
          </a:xfrm>
          <a:prstGeom prst="rect">
            <a:avLst/>
          </a:prstGeom>
          <a:noFill/>
          <a:ln>
            <a:noFill/>
          </a:ln>
        </p:spPr>
      </p:pic>
    </p:spTree>
    <p:extLst>
      <p:ext uri="{BB962C8B-B14F-4D97-AF65-F5344CB8AC3E}">
        <p14:creationId xmlns:p14="http://schemas.microsoft.com/office/powerpoint/2010/main" val="243225915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31637997-9735-6D72-3232-035E2C90889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9BE1D8B-8B20-8F58-42AF-C429EDB5607B}"/>
              </a:ext>
            </a:extLst>
          </p:cNvPr>
          <p:cNvSpPr>
            <a:spLocks noGrp="1" noRot="1" noMove="1" noResize="1" noEditPoints="1" noAdjustHandles="1" noChangeArrowheads="1" noChangeShapeType="1"/>
          </p:cNvSpPr>
          <p:nvPr/>
        </p:nvSpPr>
        <p:spPr>
          <a:xfrm rot="10800000">
            <a:off x="0" y="0"/>
            <a:ext cx="10249230" cy="6858000"/>
          </a:xfrm>
          <a:prstGeom prst="rect">
            <a:avLst/>
          </a:prstGeom>
          <a:gradFill flip="none" rotWithShape="1">
            <a:gsLst>
              <a:gs pos="87000">
                <a:srgbClr val="42526A"/>
              </a:gs>
              <a:gs pos="4000">
                <a:srgbClr val="33445E">
                  <a:alpha val="66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Men's Bible Study – Spring '25 | PaulAnn Church">
            <a:extLst>
              <a:ext uri="{FF2B5EF4-FFF2-40B4-BE49-F238E27FC236}">
                <a16:creationId xmlns:a16="http://schemas.microsoft.com/office/drawing/2014/main" id="{2B51B88A-67C6-80EB-C515-8A10247CDAF3}"/>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10249230" y="0"/>
            <a:ext cx="194276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175;p1">
            <a:extLst>
              <a:ext uri="{FF2B5EF4-FFF2-40B4-BE49-F238E27FC236}">
                <a16:creationId xmlns:a16="http://schemas.microsoft.com/office/drawing/2014/main" id="{D7711909-29CA-4C92-4775-2D6725CCA20C}"/>
              </a:ext>
            </a:extLst>
          </p:cNvPr>
          <p:cNvPicPr preferRelativeResize="0">
            <a:picLocks noGrp="1" noRot="1" noMove="1" noResize="1" noEditPoints="1" noAdjustHandles="1" noChangeArrowheads="1" noChangeShapeType="1" noCrop="1"/>
          </p:cNvPicPr>
          <p:nvPr/>
        </p:nvPicPr>
        <p:blipFill rotWithShape="1">
          <a:blip r:embed="rId4" cstate="screen">
            <a:alphaModFix/>
            <a:extLst>
              <a:ext uri="{28A0092B-C50C-407E-A947-70E740481C1C}">
                <a14:useLocalDpi xmlns:a14="http://schemas.microsoft.com/office/drawing/2010/main"/>
              </a:ext>
            </a:extLst>
          </a:blip>
          <a:srcRect/>
          <a:stretch/>
        </p:blipFill>
        <p:spPr>
          <a:xfrm>
            <a:off x="10409580" y="5749296"/>
            <a:ext cx="1622068" cy="802067"/>
          </a:xfrm>
          <a:prstGeom prst="rect">
            <a:avLst/>
          </a:prstGeom>
          <a:noFill/>
          <a:ln>
            <a:noFill/>
          </a:ln>
        </p:spPr>
      </p:pic>
      <p:sp>
        <p:nvSpPr>
          <p:cNvPr id="3" name="TextBox 2">
            <a:extLst>
              <a:ext uri="{FF2B5EF4-FFF2-40B4-BE49-F238E27FC236}">
                <a16:creationId xmlns:a16="http://schemas.microsoft.com/office/drawing/2014/main" id="{10322809-150B-DE91-251D-A2D5265DA4A5}"/>
              </a:ext>
            </a:extLst>
          </p:cNvPr>
          <p:cNvSpPr txBox="1"/>
          <p:nvPr/>
        </p:nvSpPr>
        <p:spPr>
          <a:xfrm rot="5400000">
            <a:off x="8583093" y="2569740"/>
            <a:ext cx="4681185" cy="1015663"/>
          </a:xfrm>
          <a:prstGeom prst="rect">
            <a:avLst/>
          </a:prstGeom>
          <a:noFill/>
        </p:spPr>
        <p:txBody>
          <a:bodyPr wrap="square" rtlCol="0">
            <a:spAutoFit/>
          </a:bodyPr>
          <a:lstStyle/>
          <a:p>
            <a:r>
              <a:rPr lang="en-US" sz="6000" dirty="0">
                <a:solidFill>
                  <a:schemeClr val="bg1"/>
                </a:solidFill>
              </a:rPr>
              <a:t>The 4 Pillars</a:t>
            </a:r>
          </a:p>
        </p:txBody>
      </p:sp>
      <p:sp>
        <p:nvSpPr>
          <p:cNvPr id="4" name="TextBox 3">
            <a:extLst>
              <a:ext uri="{FF2B5EF4-FFF2-40B4-BE49-F238E27FC236}">
                <a16:creationId xmlns:a16="http://schemas.microsoft.com/office/drawing/2014/main" id="{44843F6C-D825-CEB8-0272-B99541074674}"/>
              </a:ext>
            </a:extLst>
          </p:cNvPr>
          <p:cNvSpPr txBox="1"/>
          <p:nvPr/>
        </p:nvSpPr>
        <p:spPr>
          <a:xfrm rot="18662133">
            <a:off x="612472" y="1361940"/>
            <a:ext cx="3783238" cy="954107"/>
          </a:xfrm>
          <a:prstGeom prst="rect">
            <a:avLst/>
          </a:prstGeom>
          <a:noFill/>
        </p:spPr>
        <p:txBody>
          <a:bodyPr wrap="square" rtlCol="0">
            <a:spAutoFit/>
          </a:bodyPr>
          <a:lstStyle/>
          <a:p>
            <a:pPr algn="ctr"/>
            <a:r>
              <a:rPr lang="en-US" sz="2800" b="1" dirty="0">
                <a:solidFill>
                  <a:schemeClr val="bg1"/>
                </a:solidFill>
              </a:rPr>
              <a:t>It’s your job to:</a:t>
            </a:r>
          </a:p>
          <a:p>
            <a:pPr algn="ctr"/>
            <a:r>
              <a:rPr lang="en-US" sz="2800" b="1" dirty="0">
                <a:solidFill>
                  <a:schemeClr val="bg1"/>
                </a:solidFill>
              </a:rPr>
              <a:t> grow in character</a:t>
            </a:r>
          </a:p>
        </p:txBody>
      </p:sp>
      <p:sp>
        <p:nvSpPr>
          <p:cNvPr id="12" name="Cylinder 11">
            <a:extLst>
              <a:ext uri="{FF2B5EF4-FFF2-40B4-BE49-F238E27FC236}">
                <a16:creationId xmlns:a16="http://schemas.microsoft.com/office/drawing/2014/main" id="{A74809A6-0E4C-F5D7-B05D-4AECADDBE988}"/>
              </a:ext>
            </a:extLst>
          </p:cNvPr>
          <p:cNvSpPr/>
          <p:nvPr/>
        </p:nvSpPr>
        <p:spPr>
          <a:xfrm>
            <a:off x="1057702" y="3428999"/>
            <a:ext cx="1166883" cy="2811439"/>
          </a:xfrm>
          <a:prstGeom prst="can">
            <a:avLst/>
          </a:prstGeom>
          <a:solidFill>
            <a:srgbClr val="A8854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Cylinder 12">
            <a:extLst>
              <a:ext uri="{FF2B5EF4-FFF2-40B4-BE49-F238E27FC236}">
                <a16:creationId xmlns:a16="http://schemas.microsoft.com/office/drawing/2014/main" id="{844D979A-516B-0002-ECF3-0963BD9B820F}"/>
              </a:ext>
            </a:extLst>
          </p:cNvPr>
          <p:cNvSpPr/>
          <p:nvPr/>
        </p:nvSpPr>
        <p:spPr>
          <a:xfrm>
            <a:off x="2698845" y="3428999"/>
            <a:ext cx="1166883" cy="2811439"/>
          </a:xfrm>
          <a:prstGeom prst="can">
            <a:avLst/>
          </a:prstGeom>
          <a:solidFill>
            <a:srgbClr val="A8854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Cylinder 13">
            <a:extLst>
              <a:ext uri="{FF2B5EF4-FFF2-40B4-BE49-F238E27FC236}">
                <a16:creationId xmlns:a16="http://schemas.microsoft.com/office/drawing/2014/main" id="{B7B3E252-BB8A-4F06-BABE-5A047512F241}"/>
              </a:ext>
            </a:extLst>
          </p:cNvPr>
          <p:cNvSpPr/>
          <p:nvPr/>
        </p:nvSpPr>
        <p:spPr>
          <a:xfrm>
            <a:off x="4363872" y="3428999"/>
            <a:ext cx="1166883" cy="2811439"/>
          </a:xfrm>
          <a:prstGeom prst="can">
            <a:avLst/>
          </a:prstGeom>
          <a:solidFill>
            <a:srgbClr val="A8854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Cylinder 14">
            <a:extLst>
              <a:ext uri="{FF2B5EF4-FFF2-40B4-BE49-F238E27FC236}">
                <a16:creationId xmlns:a16="http://schemas.microsoft.com/office/drawing/2014/main" id="{EAD11956-691A-13F9-53DD-737E97CADF1F}"/>
              </a:ext>
            </a:extLst>
          </p:cNvPr>
          <p:cNvSpPr/>
          <p:nvPr/>
        </p:nvSpPr>
        <p:spPr>
          <a:xfrm>
            <a:off x="6005015" y="3428999"/>
            <a:ext cx="1166883" cy="2811439"/>
          </a:xfrm>
          <a:prstGeom prst="can">
            <a:avLst/>
          </a:prstGeom>
          <a:solidFill>
            <a:srgbClr val="A8854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9C219AC6-8F5A-20E6-E23E-3BCAF25DA6CA}"/>
              </a:ext>
            </a:extLst>
          </p:cNvPr>
          <p:cNvSpPr txBox="1"/>
          <p:nvPr/>
        </p:nvSpPr>
        <p:spPr>
          <a:xfrm rot="16200000">
            <a:off x="439135" y="4423499"/>
            <a:ext cx="2404015" cy="954107"/>
          </a:xfrm>
          <a:prstGeom prst="rect">
            <a:avLst/>
          </a:prstGeom>
          <a:noFill/>
        </p:spPr>
        <p:txBody>
          <a:bodyPr wrap="square" rtlCol="0">
            <a:spAutoFit/>
          </a:bodyPr>
          <a:lstStyle/>
          <a:p>
            <a:r>
              <a:rPr lang="en-US" sz="2800" dirty="0">
                <a:solidFill>
                  <a:schemeClr val="bg1"/>
                </a:solidFill>
              </a:rPr>
              <a:t>Accept </a:t>
            </a:r>
          </a:p>
          <a:p>
            <a:r>
              <a:rPr lang="en-US" sz="2800" dirty="0">
                <a:solidFill>
                  <a:schemeClr val="bg1"/>
                </a:solidFill>
              </a:rPr>
              <a:t>Responsibility</a:t>
            </a:r>
          </a:p>
        </p:txBody>
      </p:sp>
      <p:sp>
        <p:nvSpPr>
          <p:cNvPr id="17" name="TextBox 16">
            <a:extLst>
              <a:ext uri="{FF2B5EF4-FFF2-40B4-BE49-F238E27FC236}">
                <a16:creationId xmlns:a16="http://schemas.microsoft.com/office/drawing/2014/main" id="{F14F8583-8304-AD42-57E8-DF4CC3D13236}"/>
              </a:ext>
            </a:extLst>
          </p:cNvPr>
          <p:cNvSpPr txBox="1"/>
          <p:nvPr/>
        </p:nvSpPr>
        <p:spPr>
          <a:xfrm rot="16200000">
            <a:off x="2080278" y="4423498"/>
            <a:ext cx="2404015" cy="954107"/>
          </a:xfrm>
          <a:prstGeom prst="rect">
            <a:avLst/>
          </a:prstGeom>
          <a:noFill/>
        </p:spPr>
        <p:txBody>
          <a:bodyPr wrap="square" rtlCol="0">
            <a:spAutoFit/>
          </a:bodyPr>
          <a:lstStyle/>
          <a:p>
            <a:r>
              <a:rPr lang="en-US" sz="2800" dirty="0">
                <a:solidFill>
                  <a:schemeClr val="bg1"/>
                </a:solidFill>
              </a:rPr>
              <a:t>Reject</a:t>
            </a:r>
          </a:p>
          <a:p>
            <a:r>
              <a:rPr lang="en-US" sz="2800" dirty="0">
                <a:solidFill>
                  <a:schemeClr val="bg1"/>
                </a:solidFill>
              </a:rPr>
              <a:t>Passivity</a:t>
            </a:r>
          </a:p>
        </p:txBody>
      </p:sp>
      <p:sp>
        <p:nvSpPr>
          <p:cNvPr id="18" name="TextBox 17">
            <a:extLst>
              <a:ext uri="{FF2B5EF4-FFF2-40B4-BE49-F238E27FC236}">
                <a16:creationId xmlns:a16="http://schemas.microsoft.com/office/drawing/2014/main" id="{E95FB7CA-E66B-F73F-ADF4-55B4E0490D64}"/>
              </a:ext>
            </a:extLst>
          </p:cNvPr>
          <p:cNvSpPr txBox="1"/>
          <p:nvPr/>
        </p:nvSpPr>
        <p:spPr>
          <a:xfrm rot="16200000">
            <a:off x="3725332" y="4423497"/>
            <a:ext cx="2404015" cy="954107"/>
          </a:xfrm>
          <a:prstGeom prst="rect">
            <a:avLst/>
          </a:prstGeom>
          <a:noFill/>
        </p:spPr>
        <p:txBody>
          <a:bodyPr wrap="square" rtlCol="0">
            <a:spAutoFit/>
          </a:bodyPr>
          <a:lstStyle/>
          <a:p>
            <a:r>
              <a:rPr lang="en-US" sz="2800" dirty="0">
                <a:solidFill>
                  <a:schemeClr val="bg1"/>
                </a:solidFill>
              </a:rPr>
              <a:t>Lead </a:t>
            </a:r>
          </a:p>
          <a:p>
            <a:r>
              <a:rPr lang="en-US" sz="2800" dirty="0">
                <a:solidFill>
                  <a:schemeClr val="bg1"/>
                </a:solidFill>
              </a:rPr>
              <a:t>Courageously</a:t>
            </a:r>
          </a:p>
        </p:txBody>
      </p:sp>
      <p:sp>
        <p:nvSpPr>
          <p:cNvPr id="19" name="TextBox 18">
            <a:extLst>
              <a:ext uri="{FF2B5EF4-FFF2-40B4-BE49-F238E27FC236}">
                <a16:creationId xmlns:a16="http://schemas.microsoft.com/office/drawing/2014/main" id="{98988713-1DB9-1851-255D-C644304CF81D}"/>
              </a:ext>
            </a:extLst>
          </p:cNvPr>
          <p:cNvSpPr txBox="1"/>
          <p:nvPr/>
        </p:nvSpPr>
        <p:spPr>
          <a:xfrm rot="16200000">
            <a:off x="5098731" y="4013783"/>
            <a:ext cx="2977220" cy="1200329"/>
          </a:xfrm>
          <a:prstGeom prst="rect">
            <a:avLst/>
          </a:prstGeom>
          <a:noFill/>
        </p:spPr>
        <p:txBody>
          <a:bodyPr wrap="square" rtlCol="0">
            <a:spAutoFit/>
          </a:bodyPr>
          <a:lstStyle/>
          <a:p>
            <a:r>
              <a:rPr lang="en-US" sz="2400" dirty="0">
                <a:solidFill>
                  <a:schemeClr val="bg1"/>
                </a:solidFill>
              </a:rPr>
              <a:t>Anticipate the </a:t>
            </a:r>
          </a:p>
          <a:p>
            <a:r>
              <a:rPr lang="en-US" sz="2400" dirty="0">
                <a:solidFill>
                  <a:schemeClr val="bg1"/>
                </a:solidFill>
              </a:rPr>
              <a:t>Lord’s Well </a:t>
            </a:r>
          </a:p>
          <a:p>
            <a:r>
              <a:rPr lang="en-US" sz="2400" dirty="0">
                <a:solidFill>
                  <a:schemeClr val="bg1"/>
                </a:solidFill>
              </a:rPr>
              <a:t>Done</a:t>
            </a:r>
          </a:p>
        </p:txBody>
      </p:sp>
      <p:sp>
        <p:nvSpPr>
          <p:cNvPr id="20" name="TextBox 19">
            <a:extLst>
              <a:ext uri="{FF2B5EF4-FFF2-40B4-BE49-F238E27FC236}">
                <a16:creationId xmlns:a16="http://schemas.microsoft.com/office/drawing/2014/main" id="{DB924AC4-4291-CE80-2060-C8946818B498}"/>
              </a:ext>
            </a:extLst>
          </p:cNvPr>
          <p:cNvSpPr txBox="1"/>
          <p:nvPr/>
        </p:nvSpPr>
        <p:spPr>
          <a:xfrm rot="18662133">
            <a:off x="2033211" y="1879938"/>
            <a:ext cx="3783238" cy="523220"/>
          </a:xfrm>
          <a:prstGeom prst="rect">
            <a:avLst/>
          </a:prstGeom>
          <a:noFill/>
        </p:spPr>
        <p:txBody>
          <a:bodyPr wrap="square" rtlCol="0">
            <a:spAutoFit/>
          </a:bodyPr>
          <a:lstStyle/>
          <a:p>
            <a:pPr algn="ctr"/>
            <a:r>
              <a:rPr lang="en-US" sz="2800" b="1" dirty="0">
                <a:solidFill>
                  <a:schemeClr val="bg1"/>
                </a:solidFill>
              </a:rPr>
              <a:t>Take action</a:t>
            </a:r>
          </a:p>
        </p:txBody>
      </p:sp>
      <p:sp>
        <p:nvSpPr>
          <p:cNvPr id="21" name="TextBox 20">
            <a:extLst>
              <a:ext uri="{FF2B5EF4-FFF2-40B4-BE49-F238E27FC236}">
                <a16:creationId xmlns:a16="http://schemas.microsoft.com/office/drawing/2014/main" id="{91B1940E-7F18-C186-3DAA-1599FE1DCC41}"/>
              </a:ext>
            </a:extLst>
          </p:cNvPr>
          <p:cNvSpPr txBox="1"/>
          <p:nvPr/>
        </p:nvSpPr>
        <p:spPr>
          <a:xfrm rot="18662133">
            <a:off x="3638061" y="1652039"/>
            <a:ext cx="3783238" cy="954107"/>
          </a:xfrm>
          <a:prstGeom prst="rect">
            <a:avLst/>
          </a:prstGeom>
          <a:noFill/>
        </p:spPr>
        <p:txBody>
          <a:bodyPr wrap="square" rtlCol="0">
            <a:spAutoFit/>
          </a:bodyPr>
          <a:lstStyle/>
          <a:p>
            <a:pPr algn="ctr"/>
            <a:r>
              <a:rPr lang="en-US" sz="2800" b="1" dirty="0">
                <a:solidFill>
                  <a:schemeClr val="bg1"/>
                </a:solidFill>
              </a:rPr>
              <a:t>Be a courageous</a:t>
            </a:r>
          </a:p>
          <a:p>
            <a:pPr algn="ctr"/>
            <a:r>
              <a:rPr lang="en-US" sz="2800" b="1" dirty="0">
                <a:solidFill>
                  <a:schemeClr val="bg1"/>
                </a:solidFill>
              </a:rPr>
              <a:t>leader</a:t>
            </a:r>
          </a:p>
        </p:txBody>
      </p:sp>
      <p:sp>
        <p:nvSpPr>
          <p:cNvPr id="22" name="TextBox 21">
            <a:extLst>
              <a:ext uri="{FF2B5EF4-FFF2-40B4-BE49-F238E27FC236}">
                <a16:creationId xmlns:a16="http://schemas.microsoft.com/office/drawing/2014/main" id="{558CDA1C-F916-9E74-2B3B-C572D280D05C}"/>
              </a:ext>
            </a:extLst>
          </p:cNvPr>
          <p:cNvSpPr txBox="1"/>
          <p:nvPr/>
        </p:nvSpPr>
        <p:spPr>
          <a:xfrm rot="18662133">
            <a:off x="5295887" y="1652038"/>
            <a:ext cx="3783238" cy="954107"/>
          </a:xfrm>
          <a:prstGeom prst="rect">
            <a:avLst/>
          </a:prstGeom>
          <a:noFill/>
        </p:spPr>
        <p:txBody>
          <a:bodyPr wrap="square" rtlCol="0">
            <a:spAutoFit/>
          </a:bodyPr>
          <a:lstStyle/>
          <a:p>
            <a:pPr algn="ctr"/>
            <a:r>
              <a:rPr lang="en-US" sz="2800" b="1" dirty="0">
                <a:solidFill>
                  <a:schemeClr val="bg1"/>
                </a:solidFill>
              </a:rPr>
              <a:t>Prioritize your </a:t>
            </a:r>
          </a:p>
          <a:p>
            <a:pPr algn="ctr"/>
            <a:r>
              <a:rPr lang="en-US" sz="2800" b="1" dirty="0">
                <a:solidFill>
                  <a:schemeClr val="bg1"/>
                </a:solidFill>
              </a:rPr>
              <a:t>goals</a:t>
            </a:r>
          </a:p>
        </p:txBody>
      </p:sp>
    </p:spTree>
    <p:extLst>
      <p:ext uri="{BB962C8B-B14F-4D97-AF65-F5344CB8AC3E}">
        <p14:creationId xmlns:p14="http://schemas.microsoft.com/office/powerpoint/2010/main" val="275056729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8B52FEAE-D965-BAEF-1A2B-194C68115EF1}"/>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A22B1855-1F1E-3D20-2D96-72415723D36C}"/>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BDFD9EB-49A8-0D59-49E8-913F07B386F3}"/>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0991090-5022-B828-BACB-6F2617E9E8D9}"/>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13E24E-B82E-4D0A-E0EA-9800670EC63B}"/>
              </a:ext>
            </a:extLst>
          </p:cNvPr>
          <p:cNvSpPr txBox="1"/>
          <p:nvPr/>
        </p:nvSpPr>
        <p:spPr>
          <a:xfrm>
            <a:off x="844061" y="1654751"/>
            <a:ext cx="2896666" cy="1754326"/>
          </a:xfrm>
          <a:prstGeom prst="rect">
            <a:avLst/>
          </a:prstGeom>
          <a:noFill/>
        </p:spPr>
        <p:txBody>
          <a:bodyPr wrap="square" rtlCol="0">
            <a:spAutoFit/>
          </a:bodyPr>
          <a:lstStyle/>
          <a:p>
            <a:pPr algn="ctr"/>
            <a:r>
              <a:rPr lang="en-US" sz="5400" b="1" dirty="0">
                <a:solidFill>
                  <a:schemeClr val="bg1"/>
                </a:solidFill>
              </a:rPr>
              <a:t>Ask Yourself</a:t>
            </a:r>
          </a:p>
        </p:txBody>
      </p:sp>
      <p:pic>
        <p:nvPicPr>
          <p:cNvPr id="11" name="Google Shape;175;p1">
            <a:extLst>
              <a:ext uri="{FF2B5EF4-FFF2-40B4-BE49-F238E27FC236}">
                <a16:creationId xmlns:a16="http://schemas.microsoft.com/office/drawing/2014/main" id="{FC29E47D-E0F4-A2A6-D878-5A829BE5D67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12" name="TextBox 11">
            <a:extLst>
              <a:ext uri="{FF2B5EF4-FFF2-40B4-BE49-F238E27FC236}">
                <a16:creationId xmlns:a16="http://schemas.microsoft.com/office/drawing/2014/main" id="{4E81C9C8-CC0E-02B2-CCFF-03C29C264C7B}"/>
              </a:ext>
            </a:extLst>
          </p:cNvPr>
          <p:cNvSpPr txBox="1"/>
          <p:nvPr/>
        </p:nvSpPr>
        <p:spPr>
          <a:xfrm>
            <a:off x="5168280" y="508000"/>
            <a:ext cx="6765102" cy="5693866"/>
          </a:xfrm>
          <a:prstGeom prst="rect">
            <a:avLst/>
          </a:prstGeom>
          <a:noFill/>
        </p:spPr>
        <p:txBody>
          <a:bodyPr wrap="square" rtlCol="0">
            <a:spAutoFit/>
          </a:bodyPr>
          <a:lstStyle/>
          <a:p>
            <a:r>
              <a:rPr lang="en-US" sz="2800" dirty="0">
                <a:solidFill>
                  <a:schemeClr val="bg1"/>
                </a:solidFill>
              </a:rPr>
              <a:t>What men in your life have demonstrated manly character? What have you learned from them?</a:t>
            </a:r>
          </a:p>
          <a:p>
            <a:endParaRPr lang="en-US" sz="2800" dirty="0">
              <a:solidFill>
                <a:schemeClr val="bg1"/>
              </a:solidFill>
            </a:endParaRPr>
          </a:p>
          <a:p>
            <a:r>
              <a:rPr lang="en-US" sz="2800" dirty="0">
                <a:solidFill>
                  <a:schemeClr val="bg1"/>
                </a:solidFill>
              </a:rPr>
              <a:t>From Titus, what areas of character growth do need help in?</a:t>
            </a:r>
          </a:p>
          <a:p>
            <a:endParaRPr lang="en-US" sz="2800" dirty="0">
              <a:solidFill>
                <a:schemeClr val="bg1"/>
              </a:solidFill>
            </a:endParaRPr>
          </a:p>
          <a:p>
            <a:r>
              <a:rPr lang="en-US" sz="2800" dirty="0">
                <a:solidFill>
                  <a:schemeClr val="bg1"/>
                </a:solidFill>
              </a:rPr>
              <a:t>What specific ways can you cultivate growth in those areas?</a:t>
            </a:r>
          </a:p>
          <a:p>
            <a:endParaRPr lang="en-US" sz="2800" dirty="0">
              <a:solidFill>
                <a:schemeClr val="bg1"/>
              </a:solidFill>
            </a:endParaRPr>
          </a:p>
          <a:p>
            <a:r>
              <a:rPr lang="en-US" sz="2800" dirty="0">
                <a:solidFill>
                  <a:schemeClr val="bg1"/>
                </a:solidFill>
              </a:rPr>
              <a:t>Are there any habits, sin, deficiencies that you are tolerating instead of working to overcome?</a:t>
            </a:r>
          </a:p>
        </p:txBody>
      </p:sp>
    </p:spTree>
    <p:extLst>
      <p:ext uri="{BB962C8B-B14F-4D97-AF65-F5344CB8AC3E}">
        <p14:creationId xmlns:p14="http://schemas.microsoft.com/office/powerpoint/2010/main" val="1349585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CEC180C7-6E02-8B95-BA7B-3F43A59B52A6}"/>
            </a:ext>
          </a:extLst>
        </p:cNvPr>
        <p:cNvGrpSpPr/>
        <p:nvPr/>
      </p:nvGrpSpPr>
      <p:grpSpPr>
        <a:xfrm>
          <a:off x="0" y="0"/>
          <a:ext cx="0" cy="0"/>
          <a:chOff x="0" y="0"/>
          <a:chExt cx="0" cy="0"/>
        </a:xfrm>
      </p:grpSpPr>
      <p:sp>
        <p:nvSpPr>
          <p:cNvPr id="193" name="Google Shape;193;p3">
            <a:extLst>
              <a:ext uri="{FF2B5EF4-FFF2-40B4-BE49-F238E27FC236}">
                <a16:creationId xmlns:a16="http://schemas.microsoft.com/office/drawing/2014/main" id="{775AD500-BAB2-4ADA-BE78-92EBDDA6F88C}"/>
              </a:ext>
            </a:extLst>
          </p:cNvPr>
          <p:cNvSpPr txBox="1"/>
          <p:nvPr/>
        </p:nvSpPr>
        <p:spPr>
          <a:xfrm>
            <a:off x="6564924" y="4862833"/>
            <a:ext cx="5380893" cy="1323592"/>
          </a:xfrm>
          <a:prstGeom prst="rect">
            <a:avLst/>
          </a:prstGeom>
          <a:noFill/>
          <a:ln>
            <a:noFill/>
          </a:ln>
        </p:spPr>
        <p:txBody>
          <a:bodyPr spcFirstLastPara="1" wrap="square" lIns="91425" tIns="45700" rIns="91425" bIns="45700" anchor="t" anchorCtr="0">
            <a:spAutoFit/>
          </a:bodyPr>
          <a:lstStyle/>
          <a:p>
            <a:pPr algn="ctr"/>
            <a:r>
              <a:rPr lang="en-US" sz="2667" dirty="0">
                <a:solidFill>
                  <a:schemeClr val="lt2"/>
                </a:solidFill>
                <a:latin typeface="Calibri"/>
                <a:ea typeface="Calibri"/>
                <a:cs typeface="Calibri"/>
                <a:sym typeface="Calibri"/>
              </a:rPr>
              <a:t>6:30 AM—7:00 AM IN THEAQUARIUM ROOM</a:t>
            </a:r>
            <a:endParaRPr sz="1400" dirty="0"/>
          </a:p>
          <a:p>
            <a:pPr algn="ctr"/>
            <a:r>
              <a:rPr lang="en-US" sz="2667" dirty="0">
                <a:solidFill>
                  <a:schemeClr val="lt2"/>
                </a:solidFill>
                <a:latin typeface="Calibri"/>
                <a:ea typeface="Calibri"/>
                <a:cs typeface="Calibri"/>
                <a:sym typeface="Calibri"/>
              </a:rPr>
              <a:t>ALL MEN WELCOME!</a:t>
            </a:r>
            <a:endParaRPr sz="1400" dirty="0"/>
          </a:p>
        </p:txBody>
      </p:sp>
      <p:pic>
        <p:nvPicPr>
          <p:cNvPr id="2050" name="Picture 2" descr="Men's Bible Study – Spring '25 | PaulAnn Church">
            <a:extLst>
              <a:ext uri="{FF2B5EF4-FFF2-40B4-BE49-F238E27FC236}">
                <a16:creationId xmlns:a16="http://schemas.microsoft.com/office/drawing/2014/main" id="{A0FE2257-9E4C-4E21-A3CB-FA7EBB4FD56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EC6672-29AB-1FCA-6C92-12E7D5AFBFF1}"/>
              </a:ext>
            </a:extLst>
          </p:cNvPr>
          <p:cNvSpPr txBox="1">
            <a:spLocks noGrp="1" noRot="1" noMove="1" noResize="1" noEditPoints="1" noAdjustHandles="1" noChangeArrowheads="1" noChangeShapeType="1"/>
          </p:cNvSpPr>
          <p:nvPr/>
        </p:nvSpPr>
        <p:spPr>
          <a:xfrm>
            <a:off x="1153359" y="1475936"/>
            <a:ext cx="2189679" cy="1107996"/>
          </a:xfrm>
          <a:prstGeom prst="rect">
            <a:avLst/>
          </a:prstGeom>
          <a:noFill/>
        </p:spPr>
        <p:txBody>
          <a:bodyPr wrap="square" rtlCol="0">
            <a:spAutoFit/>
          </a:bodyPr>
          <a:lstStyle/>
          <a:p>
            <a:r>
              <a:rPr lang="en-US" sz="6400" b="1" dirty="0">
                <a:solidFill>
                  <a:schemeClr val="bg1"/>
                </a:solidFill>
                <a:latin typeface="Arial" panose="020B0604020202020204" pitchFamily="34" charset="0"/>
                <a:cs typeface="Arial" panose="020B0604020202020204" pitchFamily="34" charset="0"/>
              </a:rPr>
              <a:t>THE</a:t>
            </a:r>
          </a:p>
        </p:txBody>
      </p:sp>
      <p:sp>
        <p:nvSpPr>
          <p:cNvPr id="5" name="TextBox 4">
            <a:extLst>
              <a:ext uri="{FF2B5EF4-FFF2-40B4-BE49-F238E27FC236}">
                <a16:creationId xmlns:a16="http://schemas.microsoft.com/office/drawing/2014/main" id="{88A2451F-0C6D-B15B-6BEB-2D6F00739011}"/>
              </a:ext>
            </a:extLst>
          </p:cNvPr>
          <p:cNvSpPr txBox="1">
            <a:spLocks noGrp="1" noRot="1" noMove="1" noResize="1" noEditPoints="1" noAdjustHandles="1" noChangeArrowheads="1" noChangeShapeType="1"/>
          </p:cNvSpPr>
          <p:nvPr/>
        </p:nvSpPr>
        <p:spPr>
          <a:xfrm>
            <a:off x="2209042" y="2875002"/>
            <a:ext cx="2779486" cy="1107996"/>
          </a:xfrm>
          <a:prstGeom prst="rect">
            <a:avLst/>
          </a:prstGeom>
          <a:noFill/>
        </p:spPr>
        <p:txBody>
          <a:bodyPr wrap="square" rtlCol="0">
            <a:spAutoFit/>
          </a:bodyPr>
          <a:lstStyle/>
          <a:p>
            <a:r>
              <a:rPr lang="en-US" sz="6400" b="1" dirty="0">
                <a:solidFill>
                  <a:schemeClr val="bg1"/>
                </a:solidFill>
                <a:latin typeface="Arial" panose="020B0604020202020204" pitchFamily="34" charset="0"/>
                <a:cs typeface="Arial" panose="020B0604020202020204" pitchFamily="34" charset="0"/>
              </a:rPr>
              <a:t>TITUS</a:t>
            </a:r>
          </a:p>
        </p:txBody>
      </p:sp>
      <p:sp>
        <p:nvSpPr>
          <p:cNvPr id="6" name="TextBox 5">
            <a:extLst>
              <a:ext uri="{FF2B5EF4-FFF2-40B4-BE49-F238E27FC236}">
                <a16:creationId xmlns:a16="http://schemas.microsoft.com/office/drawing/2014/main" id="{BF9284DD-1FFF-D462-5F8C-D177620DB447}"/>
              </a:ext>
            </a:extLst>
          </p:cNvPr>
          <p:cNvSpPr txBox="1">
            <a:spLocks noGrp="1" noRot="1" noMove="1" noResize="1" noEditPoints="1" noAdjustHandles="1" noChangeArrowheads="1" noChangeShapeType="1"/>
          </p:cNvSpPr>
          <p:nvPr/>
        </p:nvSpPr>
        <p:spPr>
          <a:xfrm>
            <a:off x="1247703" y="4308835"/>
            <a:ext cx="2095335" cy="1107996"/>
          </a:xfrm>
          <a:prstGeom prst="rect">
            <a:avLst/>
          </a:prstGeom>
          <a:noFill/>
        </p:spPr>
        <p:txBody>
          <a:bodyPr wrap="square" rtlCol="0">
            <a:spAutoFit/>
          </a:bodyPr>
          <a:lstStyle/>
          <a:p>
            <a:r>
              <a:rPr lang="en-US" sz="6400" b="1" dirty="0">
                <a:solidFill>
                  <a:schemeClr val="bg1"/>
                </a:solidFill>
                <a:latin typeface="Arial" panose="020B0604020202020204" pitchFamily="34" charset="0"/>
                <a:cs typeface="Arial" panose="020B0604020202020204" pitchFamily="34" charset="0"/>
              </a:rPr>
              <a:t>TEN</a:t>
            </a:r>
          </a:p>
        </p:txBody>
      </p:sp>
      <p:sp>
        <p:nvSpPr>
          <p:cNvPr id="7" name="TextBox 6">
            <a:extLst>
              <a:ext uri="{FF2B5EF4-FFF2-40B4-BE49-F238E27FC236}">
                <a16:creationId xmlns:a16="http://schemas.microsoft.com/office/drawing/2014/main" id="{F030DC1D-C522-7E1F-1BA1-7FD43026390F}"/>
              </a:ext>
            </a:extLst>
          </p:cNvPr>
          <p:cNvSpPr txBox="1">
            <a:spLocks noGrp="1" noRot="1" noMove="1" noResize="1" noEditPoints="1" noAdjustHandles="1" noChangeArrowheads="1" noChangeShapeType="1"/>
          </p:cNvSpPr>
          <p:nvPr/>
        </p:nvSpPr>
        <p:spPr>
          <a:xfrm>
            <a:off x="5152571" y="671575"/>
            <a:ext cx="6233886" cy="5671168"/>
          </a:xfrm>
          <a:prstGeom prst="rect">
            <a:avLst/>
          </a:prstGeom>
          <a:solidFill>
            <a:srgbClr val="33445E"/>
          </a:solidFill>
        </p:spPr>
        <p:txBody>
          <a:bodyPr wrap="square" rtlCol="0">
            <a:spAutoFit/>
          </a:bodyPr>
          <a:lstStyle/>
          <a:p>
            <a:endParaRPr lang="en-US" dirty="0"/>
          </a:p>
        </p:txBody>
      </p:sp>
      <p:pic>
        <p:nvPicPr>
          <p:cNvPr id="9" name="Picture 8" descr="Close-up of vintage typewriter keyboard">
            <a:extLst>
              <a:ext uri="{FF2B5EF4-FFF2-40B4-BE49-F238E27FC236}">
                <a16:creationId xmlns:a16="http://schemas.microsoft.com/office/drawing/2014/main" id="{3B4661BB-0A05-E977-44D2-CA29A1363E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0850" y="1070035"/>
            <a:ext cx="6160689" cy="4030396"/>
          </a:xfrm>
          <a:prstGeom prst="rect">
            <a:avLst/>
          </a:prstGeom>
        </p:spPr>
      </p:pic>
      <p:pic>
        <p:nvPicPr>
          <p:cNvPr id="8" name="Google Shape;175;p1">
            <a:extLst>
              <a:ext uri="{FF2B5EF4-FFF2-40B4-BE49-F238E27FC236}">
                <a16:creationId xmlns:a16="http://schemas.microsoft.com/office/drawing/2014/main" id="{FDDF9232-CA73-8246-83CC-39824F88220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2" name="TextBox 1">
            <a:extLst>
              <a:ext uri="{FF2B5EF4-FFF2-40B4-BE49-F238E27FC236}">
                <a16:creationId xmlns:a16="http://schemas.microsoft.com/office/drawing/2014/main" id="{9EA8A677-88DE-86C6-09AC-C68D72B906F2}"/>
              </a:ext>
            </a:extLst>
          </p:cNvPr>
          <p:cNvSpPr txBox="1"/>
          <p:nvPr/>
        </p:nvSpPr>
        <p:spPr>
          <a:xfrm>
            <a:off x="4824484" y="492324"/>
            <a:ext cx="7212841" cy="1200329"/>
          </a:xfrm>
          <a:prstGeom prst="rect">
            <a:avLst/>
          </a:prstGeom>
          <a:noFill/>
        </p:spPr>
        <p:txBody>
          <a:bodyPr wrap="square" rtlCol="0">
            <a:spAutoFit/>
          </a:bodyPr>
          <a:lstStyle/>
          <a:p>
            <a:pPr algn="ctr"/>
            <a:r>
              <a:rPr lang="en-US" sz="7200" dirty="0">
                <a:solidFill>
                  <a:schemeClr val="bg1"/>
                </a:solidFill>
                <a:latin typeface="Impact" panose="020B0806030902050204" pitchFamily="34" charset="0"/>
              </a:rPr>
              <a:t>Character</a:t>
            </a:r>
          </a:p>
        </p:txBody>
      </p:sp>
      <p:sp>
        <p:nvSpPr>
          <p:cNvPr id="10" name="TextBox 9">
            <a:extLst>
              <a:ext uri="{FF2B5EF4-FFF2-40B4-BE49-F238E27FC236}">
                <a16:creationId xmlns:a16="http://schemas.microsoft.com/office/drawing/2014/main" id="{C0D5660F-B959-7A2F-5F4A-A9F43B87890E}"/>
              </a:ext>
            </a:extLst>
          </p:cNvPr>
          <p:cNvSpPr txBox="1"/>
          <p:nvPr/>
        </p:nvSpPr>
        <p:spPr>
          <a:xfrm>
            <a:off x="4824484" y="4443099"/>
            <a:ext cx="7212841" cy="1200329"/>
          </a:xfrm>
          <a:prstGeom prst="rect">
            <a:avLst/>
          </a:prstGeom>
          <a:noFill/>
        </p:spPr>
        <p:txBody>
          <a:bodyPr wrap="square" rtlCol="0">
            <a:spAutoFit/>
          </a:bodyPr>
          <a:lstStyle/>
          <a:p>
            <a:pPr algn="ctr"/>
            <a:r>
              <a:rPr lang="en-US" sz="7200" dirty="0">
                <a:solidFill>
                  <a:schemeClr val="bg1"/>
                </a:solidFill>
                <a:latin typeface="Impact" panose="020B0806030902050204" pitchFamily="34" charset="0"/>
              </a:rPr>
              <a:t>Of a Man</a:t>
            </a:r>
          </a:p>
        </p:txBody>
      </p:sp>
      <p:sp>
        <p:nvSpPr>
          <p:cNvPr id="3" name="TextBox 2">
            <a:extLst>
              <a:ext uri="{FF2B5EF4-FFF2-40B4-BE49-F238E27FC236}">
                <a16:creationId xmlns:a16="http://schemas.microsoft.com/office/drawing/2014/main" id="{5FCFD0E8-A9D9-032F-201B-F6AE3C5A75D9}"/>
              </a:ext>
            </a:extLst>
          </p:cNvPr>
          <p:cNvSpPr txBox="1"/>
          <p:nvPr/>
        </p:nvSpPr>
        <p:spPr>
          <a:xfrm>
            <a:off x="6148054" y="5678142"/>
            <a:ext cx="4526280" cy="707886"/>
          </a:xfrm>
          <a:prstGeom prst="rect">
            <a:avLst/>
          </a:prstGeom>
          <a:noFill/>
        </p:spPr>
        <p:txBody>
          <a:bodyPr wrap="square" rtlCol="0">
            <a:spAutoFit/>
          </a:bodyPr>
          <a:lstStyle/>
          <a:p>
            <a:pPr algn="ctr"/>
            <a:r>
              <a:rPr lang="en-US" sz="4000" b="1" dirty="0">
                <a:solidFill>
                  <a:schemeClr val="bg1"/>
                </a:solidFill>
              </a:rPr>
              <a:t>BradleyOlson.net</a:t>
            </a:r>
          </a:p>
        </p:txBody>
      </p:sp>
    </p:spTree>
    <p:extLst>
      <p:ext uri="{BB962C8B-B14F-4D97-AF65-F5344CB8AC3E}">
        <p14:creationId xmlns:p14="http://schemas.microsoft.com/office/powerpoint/2010/main" val="156867032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999EB203-ED63-9FD3-0A57-2D24AE63ABE8}"/>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F293558A-AC67-E0C6-B29B-4D4C7B957DBA}"/>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5509847" y="0"/>
            <a:ext cx="66821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n's Bible Study – Spring '25 | PaulAnn Church">
            <a:extLst>
              <a:ext uri="{FF2B5EF4-FFF2-40B4-BE49-F238E27FC236}">
                <a16:creationId xmlns:a16="http://schemas.microsoft.com/office/drawing/2014/main" id="{56907F1F-B7E9-6E7A-FF4E-1002AF47DB04}"/>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7548" y="0"/>
            <a:ext cx="66821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5C6A280-C74F-BA47-0EB3-D5E1FF35CE2E}"/>
              </a:ext>
            </a:extLst>
          </p:cNvPr>
          <p:cNvSpPr>
            <a:spLocks noGrp="1" noRot="1" noMove="1" noResize="1" noEditPoints="1" noAdjustHandles="1" noChangeArrowheads="1" noChangeShapeType="1"/>
          </p:cNvSpPr>
          <p:nvPr/>
        </p:nvSpPr>
        <p:spPr>
          <a:xfrm>
            <a:off x="1333640" y="668214"/>
            <a:ext cx="9717314" cy="5498123"/>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kydiver mid-air">
            <a:extLst>
              <a:ext uri="{FF2B5EF4-FFF2-40B4-BE49-F238E27FC236}">
                <a16:creationId xmlns:a16="http://schemas.microsoft.com/office/drawing/2014/main" id="{74CC9E1D-9D72-5B9D-08C8-64CB4578C2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1851" y="1540164"/>
            <a:ext cx="7795491" cy="4384964"/>
          </a:xfrm>
          <a:prstGeom prst="rect">
            <a:avLst/>
          </a:prstGeom>
        </p:spPr>
      </p:pic>
      <p:sp>
        <p:nvSpPr>
          <p:cNvPr id="4" name="TextBox 3">
            <a:extLst>
              <a:ext uri="{FF2B5EF4-FFF2-40B4-BE49-F238E27FC236}">
                <a16:creationId xmlns:a16="http://schemas.microsoft.com/office/drawing/2014/main" id="{5AF0A8FE-DA2C-AA9B-1C4B-818791746872}"/>
              </a:ext>
            </a:extLst>
          </p:cNvPr>
          <p:cNvSpPr txBox="1"/>
          <p:nvPr/>
        </p:nvSpPr>
        <p:spPr>
          <a:xfrm>
            <a:off x="2042328" y="1046549"/>
            <a:ext cx="8299938" cy="1938992"/>
          </a:xfrm>
          <a:prstGeom prst="rect">
            <a:avLst/>
          </a:prstGeom>
          <a:solidFill>
            <a:srgbClr val="30445D"/>
          </a:solidFill>
        </p:spPr>
        <p:txBody>
          <a:bodyPr wrap="square" rtlCol="0">
            <a:spAutoFit/>
          </a:bodyPr>
          <a:lstStyle/>
          <a:p>
            <a:pPr algn="ctr"/>
            <a:r>
              <a:rPr lang="en-US" sz="6000" b="1" dirty="0">
                <a:solidFill>
                  <a:schemeClr val="bg1"/>
                </a:solidFill>
              </a:rPr>
              <a:t>What Does Culture Tell Us  A Real Man Is?</a:t>
            </a:r>
          </a:p>
        </p:txBody>
      </p:sp>
      <p:pic>
        <p:nvPicPr>
          <p:cNvPr id="5" name="Google Shape;175;p1">
            <a:extLst>
              <a:ext uri="{FF2B5EF4-FFF2-40B4-BE49-F238E27FC236}">
                <a16:creationId xmlns:a16="http://schemas.microsoft.com/office/drawing/2014/main" id="{75916269-102C-6817-C394-6FF2D8516D87}"/>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7560" y="5710101"/>
            <a:ext cx="1622068" cy="802067"/>
          </a:xfrm>
          <a:prstGeom prst="rect">
            <a:avLst/>
          </a:prstGeom>
          <a:noFill/>
          <a:ln>
            <a:noFill/>
          </a:ln>
        </p:spPr>
      </p:pic>
      <p:sp>
        <p:nvSpPr>
          <p:cNvPr id="9" name="TextBox 8">
            <a:extLst>
              <a:ext uri="{FF2B5EF4-FFF2-40B4-BE49-F238E27FC236}">
                <a16:creationId xmlns:a16="http://schemas.microsoft.com/office/drawing/2014/main" id="{4358A07A-57BB-F791-46BA-404070D0AC2B}"/>
              </a:ext>
            </a:extLst>
          </p:cNvPr>
          <p:cNvSpPr txBox="1"/>
          <p:nvPr/>
        </p:nvSpPr>
        <p:spPr>
          <a:xfrm>
            <a:off x="2042328" y="3128813"/>
            <a:ext cx="8299938" cy="2739211"/>
          </a:xfrm>
          <a:prstGeom prst="rect">
            <a:avLst/>
          </a:prstGeom>
          <a:noFill/>
        </p:spPr>
        <p:txBody>
          <a:bodyPr wrap="square" rtlCol="0">
            <a:spAutoFit/>
          </a:bodyPr>
          <a:lstStyle/>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6000" b="1" dirty="0">
                <a:solidFill>
                  <a:schemeClr val="bg1"/>
                </a:solidFill>
              </a:rPr>
              <a:t>What Makes a Man?</a:t>
            </a:r>
          </a:p>
        </p:txBody>
      </p:sp>
    </p:spTree>
    <p:extLst>
      <p:ext uri="{BB962C8B-B14F-4D97-AF65-F5344CB8AC3E}">
        <p14:creationId xmlns:p14="http://schemas.microsoft.com/office/powerpoint/2010/main" val="8442078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585BE749-0581-4158-17D9-2C5282D0C3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D4B62D-30B0-8010-64D2-C98B23B2195A}"/>
              </a:ext>
            </a:extLst>
          </p:cNvPr>
          <p:cNvSpPr>
            <a:spLocks noGrp="1" noRot="1" noMove="1" noResize="1" noEditPoints="1" noAdjustHandles="1" noChangeArrowheads="1" noChangeShapeType="1"/>
          </p:cNvSpPr>
          <p:nvPr/>
        </p:nvSpPr>
        <p:spPr>
          <a:xfrm>
            <a:off x="1961663" y="0"/>
            <a:ext cx="10230338" cy="6858000"/>
          </a:xfrm>
          <a:prstGeom prst="rect">
            <a:avLst/>
          </a:prstGeom>
          <a:gradFill>
            <a:gsLst>
              <a:gs pos="100000">
                <a:srgbClr val="A8854F">
                  <a:alpha val="21000"/>
                </a:srgbClr>
              </a:gs>
              <a:gs pos="81000">
                <a:srgbClr val="A8854F">
                  <a:alpha val="7000"/>
                </a:srgbClr>
              </a:gs>
              <a:gs pos="4202">
                <a:srgbClr val="A8854F">
                  <a:alpha val="78000"/>
                </a:srgbClr>
              </a:gs>
              <a:gs pos="17000">
                <a:srgbClr val="A8854F">
                  <a:alpha val="52000"/>
                </a:srgbClr>
              </a:gs>
              <a:gs pos="45000">
                <a:srgbClr val="A8854F">
                  <a:alpha val="36000"/>
                </a:srgb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en's Bible Study – Spring '25 | PaulAnn Church">
            <a:extLst>
              <a:ext uri="{FF2B5EF4-FFF2-40B4-BE49-F238E27FC236}">
                <a16:creationId xmlns:a16="http://schemas.microsoft.com/office/drawing/2014/main" id="{DCD9F1E6-2073-4E83-489D-566F65D2ABFF}"/>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21023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175;p1">
            <a:extLst>
              <a:ext uri="{FF2B5EF4-FFF2-40B4-BE49-F238E27FC236}">
                <a16:creationId xmlns:a16="http://schemas.microsoft.com/office/drawing/2014/main" id="{6CB94424-1A60-BBC0-62CD-8CA3DD1EB79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9798" y="5677106"/>
            <a:ext cx="1622068" cy="802067"/>
          </a:xfrm>
          <a:prstGeom prst="rect">
            <a:avLst/>
          </a:prstGeom>
          <a:noFill/>
          <a:ln>
            <a:noFill/>
          </a:ln>
        </p:spPr>
      </p:pic>
      <p:pic>
        <p:nvPicPr>
          <p:cNvPr id="6" name="Picture 5">
            <a:extLst>
              <a:ext uri="{FF2B5EF4-FFF2-40B4-BE49-F238E27FC236}">
                <a16:creationId xmlns:a16="http://schemas.microsoft.com/office/drawing/2014/main" id="{D0031EDE-7F2B-1026-3E8F-07C73E4A40E7}"/>
              </a:ext>
            </a:extLst>
          </p:cNvPr>
          <p:cNvPicPr>
            <a:picLocks noChangeAspect="1"/>
          </p:cNvPicPr>
          <p:nvPr/>
        </p:nvPicPr>
        <p:blipFill>
          <a:blip r:embed="rId5"/>
          <a:stretch>
            <a:fillRect/>
          </a:stretch>
        </p:blipFill>
        <p:spPr>
          <a:xfrm>
            <a:off x="3572880" y="1618703"/>
            <a:ext cx="7007903" cy="4624935"/>
          </a:xfrm>
          <a:prstGeom prst="rect">
            <a:avLst/>
          </a:prstGeom>
        </p:spPr>
      </p:pic>
      <p:sp>
        <p:nvSpPr>
          <p:cNvPr id="7" name="TextBox 6">
            <a:extLst>
              <a:ext uri="{FF2B5EF4-FFF2-40B4-BE49-F238E27FC236}">
                <a16:creationId xmlns:a16="http://schemas.microsoft.com/office/drawing/2014/main" id="{6F56AD08-1182-D93F-0BA1-EF80AF419874}"/>
              </a:ext>
            </a:extLst>
          </p:cNvPr>
          <p:cNvSpPr txBox="1"/>
          <p:nvPr/>
        </p:nvSpPr>
        <p:spPr>
          <a:xfrm>
            <a:off x="2831714" y="233708"/>
            <a:ext cx="8490234" cy="1384995"/>
          </a:xfrm>
          <a:prstGeom prst="rect">
            <a:avLst/>
          </a:prstGeom>
          <a:noFill/>
        </p:spPr>
        <p:txBody>
          <a:bodyPr wrap="square" rtlCol="0">
            <a:spAutoFit/>
          </a:bodyPr>
          <a:lstStyle/>
          <a:p>
            <a:pPr algn="ctr"/>
            <a:r>
              <a:rPr lang="en-US" sz="2800" b="1" dirty="0">
                <a:solidFill>
                  <a:srgbClr val="30445D"/>
                </a:solidFill>
              </a:rPr>
              <a:t>When I look through the lens of Scripture- I see what God values and desires for us- not what our culture tells us- and it often looks upside-down</a:t>
            </a:r>
          </a:p>
        </p:txBody>
      </p:sp>
      <p:sp>
        <p:nvSpPr>
          <p:cNvPr id="8" name="TextBox 7">
            <a:extLst>
              <a:ext uri="{FF2B5EF4-FFF2-40B4-BE49-F238E27FC236}">
                <a16:creationId xmlns:a16="http://schemas.microsoft.com/office/drawing/2014/main" id="{F15E2595-CE55-877A-6026-A63D782B4E1F}"/>
              </a:ext>
            </a:extLst>
          </p:cNvPr>
          <p:cNvSpPr txBox="1"/>
          <p:nvPr/>
        </p:nvSpPr>
        <p:spPr>
          <a:xfrm rot="16200000">
            <a:off x="-1130505" y="2508899"/>
            <a:ext cx="4794221" cy="830997"/>
          </a:xfrm>
          <a:prstGeom prst="rect">
            <a:avLst/>
          </a:prstGeom>
          <a:noFill/>
        </p:spPr>
        <p:txBody>
          <a:bodyPr wrap="square" rtlCol="0">
            <a:spAutoFit/>
          </a:bodyPr>
          <a:lstStyle/>
          <a:p>
            <a:pPr algn="ctr"/>
            <a:r>
              <a:rPr lang="en-US" sz="4800" b="1" dirty="0">
                <a:solidFill>
                  <a:schemeClr val="bg1"/>
                </a:solidFill>
              </a:rPr>
              <a:t>God’s Eye View</a:t>
            </a:r>
          </a:p>
        </p:txBody>
      </p:sp>
    </p:spTree>
    <p:extLst>
      <p:ext uri="{BB962C8B-B14F-4D97-AF65-F5344CB8AC3E}">
        <p14:creationId xmlns:p14="http://schemas.microsoft.com/office/powerpoint/2010/main" val="123705495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B1D2EBCD-2E07-31D0-EC47-8CF3FA6D1397}"/>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B3722040-34FE-0099-C71D-32A68D3E6485}"/>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B85E0BC-B95A-62FD-D6F0-487308773807}"/>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595F26-E4D0-C4A7-B040-D4647D224605}"/>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B2C52C-4CB0-F4D3-5DFF-C0A0DC50EC20}"/>
              </a:ext>
            </a:extLst>
          </p:cNvPr>
          <p:cNvSpPr txBox="1"/>
          <p:nvPr/>
        </p:nvSpPr>
        <p:spPr>
          <a:xfrm>
            <a:off x="844061" y="1100549"/>
            <a:ext cx="2836984" cy="4524315"/>
          </a:xfrm>
          <a:prstGeom prst="rect">
            <a:avLst/>
          </a:prstGeom>
          <a:noFill/>
        </p:spPr>
        <p:txBody>
          <a:bodyPr wrap="square" rtlCol="0">
            <a:spAutoFit/>
          </a:bodyPr>
          <a:lstStyle/>
          <a:p>
            <a:pPr algn="ctr"/>
            <a:r>
              <a:rPr lang="en-US" sz="4800" b="1" dirty="0">
                <a:solidFill>
                  <a:schemeClr val="bg1"/>
                </a:solidFill>
              </a:rPr>
              <a:t>The Bible Calls Us to Act Like A Man… Be A Man</a:t>
            </a:r>
          </a:p>
        </p:txBody>
      </p:sp>
      <p:pic>
        <p:nvPicPr>
          <p:cNvPr id="11" name="Google Shape;175;p1">
            <a:extLst>
              <a:ext uri="{FF2B5EF4-FFF2-40B4-BE49-F238E27FC236}">
                <a16:creationId xmlns:a16="http://schemas.microsoft.com/office/drawing/2014/main" id="{D025817F-75A7-198F-2A11-625D6668EF3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12" name="TextBox 11">
            <a:extLst>
              <a:ext uri="{FF2B5EF4-FFF2-40B4-BE49-F238E27FC236}">
                <a16:creationId xmlns:a16="http://schemas.microsoft.com/office/drawing/2014/main" id="{4FA08697-E082-2925-67CF-5F1A675867D1}"/>
              </a:ext>
            </a:extLst>
          </p:cNvPr>
          <p:cNvSpPr txBox="1"/>
          <p:nvPr/>
        </p:nvSpPr>
        <p:spPr>
          <a:xfrm>
            <a:off x="5033109" y="354316"/>
            <a:ext cx="7057291" cy="3293209"/>
          </a:xfrm>
          <a:prstGeom prst="rect">
            <a:avLst/>
          </a:prstGeom>
          <a:noFill/>
        </p:spPr>
        <p:txBody>
          <a:bodyPr wrap="square" rtlCol="0">
            <a:spAutoFit/>
          </a:bodyPr>
          <a:lstStyle/>
          <a:p>
            <a:r>
              <a:rPr lang="en-US" sz="4000" dirty="0">
                <a:solidFill>
                  <a:schemeClr val="bg1"/>
                </a:solidFill>
              </a:rPr>
              <a:t>I Kings 2:2</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2 When the time drew near for David to die, he gave a charge to Solomon his son.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2 “I am about to go the way of all the earth,” he said. “</a:t>
            </a:r>
            <a:r>
              <a:rPr kumimoji="0" lang="en-US" sz="2400" b="0" i="0" u="none" strike="noStrike" kern="1200" cap="none" spc="0" normalizeH="0" baseline="0" noProof="0" dirty="0">
                <a:ln>
                  <a:noFill/>
                </a:ln>
                <a:solidFill>
                  <a:srgbClr val="FFFF00"/>
                </a:solidFill>
                <a:effectLst/>
                <a:uLnTx/>
                <a:uFillTx/>
                <a:latin typeface="Aptos" panose="02110004020202020204"/>
                <a:ea typeface="+mn-ea"/>
                <a:cs typeface="+mn-cs"/>
              </a:rPr>
              <a:t>So be strong, act like a man</a:t>
            </a: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 3 and observe what the Lord your God requires: Walk in obedience to him, and keep his decrees and commands, his laws and regulations</a:t>
            </a:r>
          </a:p>
        </p:txBody>
      </p:sp>
      <p:sp>
        <p:nvSpPr>
          <p:cNvPr id="3" name="TextBox 2">
            <a:extLst>
              <a:ext uri="{FF2B5EF4-FFF2-40B4-BE49-F238E27FC236}">
                <a16:creationId xmlns:a16="http://schemas.microsoft.com/office/drawing/2014/main" id="{AD01DADB-4430-C2C3-F23D-412B74B5D7A4}"/>
              </a:ext>
            </a:extLst>
          </p:cNvPr>
          <p:cNvSpPr txBox="1"/>
          <p:nvPr/>
        </p:nvSpPr>
        <p:spPr>
          <a:xfrm>
            <a:off x="5033109" y="3806212"/>
            <a:ext cx="7158892" cy="1815882"/>
          </a:xfrm>
          <a:prstGeom prst="rect">
            <a:avLst/>
          </a:prstGeom>
          <a:noFill/>
        </p:spPr>
        <p:txBody>
          <a:bodyPr wrap="square" rtlCol="0">
            <a:spAutoFit/>
          </a:bodyPr>
          <a:lstStyle/>
          <a:p>
            <a:r>
              <a:rPr lang="en-US" sz="4000" dirty="0">
                <a:solidFill>
                  <a:schemeClr val="bg1"/>
                </a:solidFill>
              </a:rPr>
              <a:t>I Cor. 16:13</a:t>
            </a:r>
          </a:p>
          <a:p>
            <a:r>
              <a:rPr lang="en-US" sz="2400" b="1" i="0" baseline="30000" dirty="0">
                <a:solidFill>
                  <a:schemeClr val="bg1"/>
                </a:solidFill>
                <a:effectLst/>
              </a:rPr>
              <a:t>13 </a:t>
            </a:r>
            <a:r>
              <a:rPr lang="en-US" sz="2400" b="0" i="0" dirty="0">
                <a:solidFill>
                  <a:schemeClr val="bg1"/>
                </a:solidFill>
                <a:effectLst/>
              </a:rPr>
              <a:t>Be on your guard; </a:t>
            </a:r>
            <a:r>
              <a:rPr lang="en-US" sz="2400" b="0" i="0" dirty="0">
                <a:solidFill>
                  <a:srgbClr val="FFFF00"/>
                </a:solidFill>
                <a:effectLst/>
              </a:rPr>
              <a:t>stand firm in the faith; be courageous (act like men); be strong</a:t>
            </a:r>
            <a:r>
              <a:rPr lang="en-US" sz="2400" b="0" i="0" dirty="0">
                <a:solidFill>
                  <a:schemeClr val="bg1"/>
                </a:solidFill>
                <a:effectLst/>
              </a:rPr>
              <a:t>. </a:t>
            </a:r>
            <a:r>
              <a:rPr lang="en-US" sz="2400" b="1" i="0" baseline="30000" dirty="0">
                <a:solidFill>
                  <a:schemeClr val="bg1"/>
                </a:solidFill>
                <a:effectLst/>
              </a:rPr>
              <a:t>14 </a:t>
            </a:r>
            <a:r>
              <a:rPr lang="en-US" sz="2400" b="0" i="0" dirty="0">
                <a:solidFill>
                  <a:schemeClr val="bg1"/>
                </a:solidFill>
                <a:effectLst/>
              </a:rPr>
              <a:t>Do everything in love.</a:t>
            </a:r>
            <a:endParaRPr lang="en-US" sz="2400" dirty="0">
              <a:solidFill>
                <a:schemeClr val="bg1"/>
              </a:solidFill>
            </a:endParaRPr>
          </a:p>
        </p:txBody>
      </p:sp>
    </p:spTree>
    <p:extLst>
      <p:ext uri="{BB962C8B-B14F-4D97-AF65-F5344CB8AC3E}">
        <p14:creationId xmlns:p14="http://schemas.microsoft.com/office/powerpoint/2010/main" val="57710948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0A204554-3EE7-2DA2-A277-FBA5CF4D46DA}"/>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F4C5EFFD-BDED-8C6D-E65C-C57474C01DCD}"/>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A22969C-0254-B2B2-8F3A-189DF09EFB4B}"/>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7A320E2-91B8-5B4D-99E1-0861BE03198D}"/>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64BF6A-4C23-FF9A-11D3-7B549F731751}"/>
              </a:ext>
            </a:extLst>
          </p:cNvPr>
          <p:cNvSpPr txBox="1"/>
          <p:nvPr/>
        </p:nvSpPr>
        <p:spPr>
          <a:xfrm>
            <a:off x="569460" y="876168"/>
            <a:ext cx="3306618" cy="4524315"/>
          </a:xfrm>
          <a:prstGeom prst="rect">
            <a:avLst/>
          </a:prstGeom>
          <a:noFill/>
        </p:spPr>
        <p:txBody>
          <a:bodyPr wrap="square" rtlCol="0">
            <a:spAutoFit/>
          </a:bodyPr>
          <a:lstStyle/>
          <a:p>
            <a:pPr algn="ctr"/>
            <a:r>
              <a:rPr lang="en-US" sz="4800" dirty="0">
                <a:solidFill>
                  <a:schemeClr val="bg1"/>
                </a:solidFill>
              </a:rPr>
              <a:t>The Bible Calls Us To Cultivate Christian Character…Work At It</a:t>
            </a:r>
          </a:p>
        </p:txBody>
      </p:sp>
      <p:pic>
        <p:nvPicPr>
          <p:cNvPr id="11" name="Google Shape;175;p1">
            <a:extLst>
              <a:ext uri="{FF2B5EF4-FFF2-40B4-BE49-F238E27FC236}">
                <a16:creationId xmlns:a16="http://schemas.microsoft.com/office/drawing/2014/main" id="{D0AFAC42-CEB8-31D6-6892-82FC4BDDBA4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12" name="TextBox 11">
            <a:extLst>
              <a:ext uri="{FF2B5EF4-FFF2-40B4-BE49-F238E27FC236}">
                <a16:creationId xmlns:a16="http://schemas.microsoft.com/office/drawing/2014/main" id="{F42CF215-56CB-3A08-D052-22B012C8C2F7}"/>
              </a:ext>
            </a:extLst>
          </p:cNvPr>
          <p:cNvSpPr txBox="1"/>
          <p:nvPr/>
        </p:nvSpPr>
        <p:spPr>
          <a:xfrm>
            <a:off x="5033109" y="354316"/>
            <a:ext cx="7023719" cy="6217087"/>
          </a:xfrm>
          <a:prstGeom prst="rect">
            <a:avLst/>
          </a:prstGeom>
          <a:noFill/>
        </p:spPr>
        <p:txBody>
          <a:bodyPr wrap="square" rtlCol="0">
            <a:spAutoFit/>
          </a:bodyPr>
          <a:lstStyle/>
          <a:p>
            <a:r>
              <a:rPr lang="en-US" sz="4000" dirty="0">
                <a:solidFill>
                  <a:schemeClr val="bg1"/>
                </a:solidFill>
              </a:rPr>
              <a:t>2 Peter 1:5-8 </a:t>
            </a:r>
          </a:p>
          <a:p>
            <a:r>
              <a:rPr lang="en-US" sz="4000" b="1" dirty="0">
                <a:solidFill>
                  <a:schemeClr val="bg1"/>
                </a:solidFill>
              </a:rPr>
              <a:t>Make Every Effort</a:t>
            </a:r>
          </a:p>
          <a:p>
            <a:endParaRPr lang="en-US" sz="1000" dirty="0">
              <a:solidFill>
                <a:schemeClr val="bg1"/>
              </a:solidFill>
            </a:endParaRPr>
          </a:p>
          <a:p>
            <a:r>
              <a:rPr lang="en-US" sz="2800" b="1" i="0" baseline="30000" dirty="0">
                <a:solidFill>
                  <a:schemeClr val="bg1"/>
                </a:solidFill>
                <a:effectLst/>
              </a:rPr>
              <a:t>5 </a:t>
            </a:r>
            <a:r>
              <a:rPr lang="en-US" sz="2800" b="0" i="0" dirty="0">
                <a:solidFill>
                  <a:schemeClr val="bg1"/>
                </a:solidFill>
                <a:effectLst/>
              </a:rPr>
              <a:t>who through faith are shielded by God’s power until the coming of the salvation that is ready to be revealed in the last time. </a:t>
            </a:r>
            <a:r>
              <a:rPr lang="en-US" sz="2800" b="1" i="0" baseline="30000" dirty="0">
                <a:solidFill>
                  <a:schemeClr val="bg1"/>
                </a:solidFill>
                <a:effectLst/>
              </a:rPr>
              <a:t>6 </a:t>
            </a:r>
            <a:r>
              <a:rPr lang="en-US" sz="2800" b="0" i="0" dirty="0">
                <a:solidFill>
                  <a:schemeClr val="bg1"/>
                </a:solidFill>
                <a:effectLst/>
              </a:rPr>
              <a:t>In all this you greatly rejoice, </a:t>
            </a:r>
            <a:r>
              <a:rPr lang="en-US" sz="2800" b="0" i="0" dirty="0">
                <a:solidFill>
                  <a:srgbClr val="FFFF00"/>
                </a:solidFill>
                <a:effectLst/>
              </a:rPr>
              <a:t>though now for a little while you may have had to suffer grief in all kinds of trials. </a:t>
            </a:r>
            <a:r>
              <a:rPr lang="en-US" sz="2800" b="1" i="0" baseline="30000" dirty="0">
                <a:solidFill>
                  <a:srgbClr val="FFFF00"/>
                </a:solidFill>
                <a:effectLst/>
              </a:rPr>
              <a:t>7 </a:t>
            </a:r>
            <a:r>
              <a:rPr lang="en-US" sz="2800" b="0" i="0" dirty="0">
                <a:solidFill>
                  <a:srgbClr val="FFFF00"/>
                </a:solidFill>
                <a:effectLst/>
              </a:rPr>
              <a:t>These have come so that the proven genuineness of your faith—of greater worth than gold, which perishes even though refined by fire</a:t>
            </a:r>
            <a:r>
              <a:rPr lang="en-US" sz="2800" b="0" i="0" dirty="0">
                <a:solidFill>
                  <a:schemeClr val="bg1"/>
                </a:solidFill>
                <a:effectLst/>
              </a:rPr>
              <a:t>—may result in praise, glory and honor when Jesus Christ is revealed.</a:t>
            </a:r>
            <a:endParaRPr lang="en-US" sz="2800" dirty="0">
              <a:solidFill>
                <a:schemeClr val="bg1"/>
              </a:solidFill>
            </a:endParaRPr>
          </a:p>
        </p:txBody>
      </p:sp>
    </p:spTree>
    <p:extLst>
      <p:ext uri="{BB962C8B-B14F-4D97-AF65-F5344CB8AC3E}">
        <p14:creationId xmlns:p14="http://schemas.microsoft.com/office/powerpoint/2010/main" val="373692831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18765C93-9BD0-EC95-8D8E-004E7FEAAC49}"/>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AB4ACB46-FDBC-1B69-1DA0-C2D173A937EB}"/>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2E6F17A-21A7-2D3B-873A-CA145F69F982}"/>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F5E118E-014E-BC9D-8BB7-09F7D8D555E6}"/>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DAAC25-47EE-7B6A-CD56-BF40A6F5BF7C}"/>
              </a:ext>
            </a:extLst>
          </p:cNvPr>
          <p:cNvSpPr txBox="1"/>
          <p:nvPr/>
        </p:nvSpPr>
        <p:spPr>
          <a:xfrm>
            <a:off x="569460" y="876168"/>
            <a:ext cx="3306618" cy="4524315"/>
          </a:xfrm>
          <a:prstGeom prst="rect">
            <a:avLst/>
          </a:prstGeom>
          <a:noFill/>
        </p:spPr>
        <p:txBody>
          <a:bodyPr wrap="square" rtlCol="0">
            <a:spAutoFit/>
          </a:bodyPr>
          <a:lstStyle/>
          <a:p>
            <a:pPr algn="ctr"/>
            <a:r>
              <a:rPr lang="en-US" sz="4800" dirty="0">
                <a:solidFill>
                  <a:schemeClr val="bg1"/>
                </a:solidFill>
              </a:rPr>
              <a:t>The Bible Calls Us To Cultivate Christian Character…Work At It</a:t>
            </a:r>
          </a:p>
        </p:txBody>
      </p:sp>
      <p:pic>
        <p:nvPicPr>
          <p:cNvPr id="11" name="Google Shape;175;p1">
            <a:extLst>
              <a:ext uri="{FF2B5EF4-FFF2-40B4-BE49-F238E27FC236}">
                <a16:creationId xmlns:a16="http://schemas.microsoft.com/office/drawing/2014/main" id="{EFE37E0B-05DE-E459-90E5-52B65CB6343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3" name="TextBox 2">
            <a:extLst>
              <a:ext uri="{FF2B5EF4-FFF2-40B4-BE49-F238E27FC236}">
                <a16:creationId xmlns:a16="http://schemas.microsoft.com/office/drawing/2014/main" id="{A6CA360C-79B6-5B30-4912-CEC938FC3FC3}"/>
              </a:ext>
            </a:extLst>
          </p:cNvPr>
          <p:cNvSpPr txBox="1"/>
          <p:nvPr/>
        </p:nvSpPr>
        <p:spPr>
          <a:xfrm>
            <a:off x="5228389" y="337894"/>
            <a:ext cx="6686519" cy="5509200"/>
          </a:xfrm>
          <a:prstGeom prst="rect">
            <a:avLst/>
          </a:prstGeom>
          <a:noFill/>
        </p:spPr>
        <p:txBody>
          <a:bodyPr wrap="square" rtlCol="0">
            <a:spAutoFit/>
          </a:bodyPr>
          <a:lstStyle/>
          <a:p>
            <a:r>
              <a:rPr lang="en-US" sz="4800" dirty="0">
                <a:solidFill>
                  <a:schemeClr val="bg1"/>
                </a:solidFill>
              </a:rPr>
              <a:t>Phil. 2:12-13</a:t>
            </a:r>
          </a:p>
          <a:p>
            <a:r>
              <a:rPr lang="en-US" sz="4800" b="1" dirty="0">
                <a:solidFill>
                  <a:schemeClr val="bg1"/>
                </a:solidFill>
              </a:rPr>
              <a:t>It is a continual effort</a:t>
            </a:r>
          </a:p>
          <a:p>
            <a:r>
              <a:rPr lang="en-US" sz="3200" b="1" i="0" baseline="30000" dirty="0">
                <a:solidFill>
                  <a:schemeClr val="bg1"/>
                </a:solidFill>
                <a:effectLst/>
              </a:rPr>
              <a:t>12 </a:t>
            </a:r>
            <a:r>
              <a:rPr lang="en-US" sz="3200" b="0" i="0" dirty="0">
                <a:solidFill>
                  <a:schemeClr val="bg1"/>
                </a:solidFill>
                <a:effectLst/>
              </a:rPr>
              <a:t>Therefore, my dear friends, as you have always obeyed—not only in my presence, but now much more in my absence—</a:t>
            </a:r>
            <a:r>
              <a:rPr lang="en-US" sz="3200" b="0" i="0" dirty="0">
                <a:solidFill>
                  <a:srgbClr val="FFFF00"/>
                </a:solidFill>
                <a:effectLst/>
              </a:rPr>
              <a:t>continue to work out your salvation</a:t>
            </a:r>
            <a:r>
              <a:rPr lang="en-US" sz="3200" b="0" i="0" dirty="0">
                <a:solidFill>
                  <a:schemeClr val="bg1"/>
                </a:solidFill>
                <a:effectLst/>
              </a:rPr>
              <a:t> with fear and trembling, </a:t>
            </a:r>
            <a:r>
              <a:rPr lang="en-US" sz="3200" b="1" i="0" baseline="30000" dirty="0">
                <a:solidFill>
                  <a:schemeClr val="bg1"/>
                </a:solidFill>
                <a:effectLst/>
              </a:rPr>
              <a:t>13 </a:t>
            </a:r>
            <a:r>
              <a:rPr lang="en-US" sz="3200" b="0" i="0" dirty="0">
                <a:solidFill>
                  <a:schemeClr val="bg1"/>
                </a:solidFill>
                <a:effectLst/>
              </a:rPr>
              <a:t>for it is God who works in you to will and to act in order to fulfill his good purpose.</a:t>
            </a:r>
            <a:endParaRPr lang="en-US" sz="3200" dirty="0">
              <a:solidFill>
                <a:schemeClr val="bg1"/>
              </a:solidFill>
            </a:endParaRPr>
          </a:p>
        </p:txBody>
      </p:sp>
    </p:spTree>
    <p:extLst>
      <p:ext uri="{BB962C8B-B14F-4D97-AF65-F5344CB8AC3E}">
        <p14:creationId xmlns:p14="http://schemas.microsoft.com/office/powerpoint/2010/main" val="388929581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25AFA07D-7227-199D-D62C-1FA475D10C4C}"/>
            </a:ext>
          </a:extLst>
        </p:cNvPr>
        <p:cNvGrpSpPr/>
        <p:nvPr/>
      </p:nvGrpSpPr>
      <p:grpSpPr>
        <a:xfrm>
          <a:off x="0" y="0"/>
          <a:ext cx="0" cy="0"/>
          <a:chOff x="0" y="0"/>
          <a:chExt cx="0" cy="0"/>
        </a:xfrm>
      </p:grpSpPr>
      <p:pic>
        <p:nvPicPr>
          <p:cNvPr id="2050" name="Picture 2" descr="Men's Bible Study – Spring '25 | PaulAnn Church">
            <a:extLst>
              <a:ext uri="{FF2B5EF4-FFF2-40B4-BE49-F238E27FC236}">
                <a16:creationId xmlns:a16="http://schemas.microsoft.com/office/drawing/2014/main" id="{B8112513-F8A9-DAF4-2FA5-C20A0D31EF2C}"/>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50331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E98F5FA-8AA7-33FB-B8FB-521D1D83CF97}"/>
              </a:ext>
            </a:extLst>
          </p:cNvPr>
          <p:cNvSpPr>
            <a:spLocks noGrp="1" noRot="1" noMove="1" noResize="1" noEditPoints="1" noAdjustHandles="1" noChangeArrowheads="1" noChangeShapeType="1"/>
          </p:cNvSpPr>
          <p:nvPr/>
        </p:nvSpPr>
        <p:spPr>
          <a:xfrm>
            <a:off x="5033109" y="0"/>
            <a:ext cx="7158892" cy="6858000"/>
          </a:xfrm>
          <a:prstGeom prst="rect">
            <a:avLst/>
          </a:prstGeom>
          <a:gradFill flip="none" rotWithShape="1">
            <a:gsLst>
              <a:gs pos="88000">
                <a:srgbClr val="42526A"/>
              </a:gs>
              <a:gs pos="0">
                <a:srgbClr val="33445E">
                  <a:alpha val="54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FE5C236-B0EC-2575-D754-F498D3652DA0}"/>
              </a:ext>
            </a:extLst>
          </p:cNvPr>
          <p:cNvSpPr>
            <a:spLocks noGrp="1" noRot="1" noMove="1" noResize="1" noEditPoints="1" noAdjustHandles="1" noChangeArrowheads="1" noChangeShapeType="1"/>
          </p:cNvSpPr>
          <p:nvPr/>
        </p:nvSpPr>
        <p:spPr>
          <a:xfrm>
            <a:off x="484553" y="769815"/>
            <a:ext cx="3556000" cy="5318369"/>
          </a:xfrm>
          <a:prstGeom prst="rect">
            <a:avLst/>
          </a:prstGeom>
          <a:solidFill>
            <a:srgbClr val="33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2FB8B7C-1B34-437B-4761-2F50EAB9F85C}"/>
              </a:ext>
            </a:extLst>
          </p:cNvPr>
          <p:cNvSpPr txBox="1"/>
          <p:nvPr/>
        </p:nvSpPr>
        <p:spPr>
          <a:xfrm>
            <a:off x="484554" y="769224"/>
            <a:ext cx="3555999" cy="2554545"/>
          </a:xfrm>
          <a:prstGeom prst="rect">
            <a:avLst/>
          </a:prstGeom>
          <a:noFill/>
        </p:spPr>
        <p:txBody>
          <a:bodyPr wrap="square" rtlCol="0">
            <a:spAutoFit/>
          </a:bodyPr>
          <a:lstStyle/>
          <a:p>
            <a:pPr algn="ctr"/>
            <a:r>
              <a:rPr lang="en-US" sz="4000" dirty="0">
                <a:solidFill>
                  <a:schemeClr val="bg1"/>
                </a:solidFill>
              </a:rPr>
              <a:t>The Church Needs Leaders of Godly Character…</a:t>
            </a:r>
          </a:p>
        </p:txBody>
      </p:sp>
      <p:pic>
        <p:nvPicPr>
          <p:cNvPr id="11" name="Google Shape;175;p1">
            <a:extLst>
              <a:ext uri="{FF2B5EF4-FFF2-40B4-BE49-F238E27FC236}">
                <a16:creationId xmlns:a16="http://schemas.microsoft.com/office/drawing/2014/main" id="{3724C57C-09F0-61D9-5D28-EAABE0676E5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5171" y="5785391"/>
            <a:ext cx="1622068" cy="802067"/>
          </a:xfrm>
          <a:prstGeom prst="rect">
            <a:avLst/>
          </a:prstGeom>
          <a:noFill/>
          <a:ln>
            <a:noFill/>
          </a:ln>
        </p:spPr>
      </p:pic>
      <p:sp>
        <p:nvSpPr>
          <p:cNvPr id="12" name="TextBox 11">
            <a:extLst>
              <a:ext uri="{FF2B5EF4-FFF2-40B4-BE49-F238E27FC236}">
                <a16:creationId xmlns:a16="http://schemas.microsoft.com/office/drawing/2014/main" id="{48FBF9E0-9ACF-F175-F842-9ACD0DA58BFB}"/>
              </a:ext>
            </a:extLst>
          </p:cNvPr>
          <p:cNvSpPr txBox="1"/>
          <p:nvPr/>
        </p:nvSpPr>
        <p:spPr>
          <a:xfrm>
            <a:off x="5033109" y="354316"/>
            <a:ext cx="6872564" cy="2800767"/>
          </a:xfrm>
          <a:prstGeom prst="rect">
            <a:avLst/>
          </a:prstGeom>
          <a:noFill/>
        </p:spPr>
        <p:txBody>
          <a:bodyPr wrap="square" rtlCol="0">
            <a:spAutoFit/>
          </a:bodyPr>
          <a:lstStyle/>
          <a:p>
            <a:r>
              <a:rPr lang="en-US" sz="4800" dirty="0">
                <a:solidFill>
                  <a:schemeClr val="bg1"/>
                </a:solidFill>
              </a:rPr>
              <a:t>Titus 1:5</a:t>
            </a:r>
          </a:p>
          <a:p>
            <a:r>
              <a:rPr lang="en-US" sz="3200" b="1" i="0" baseline="30000" dirty="0">
                <a:solidFill>
                  <a:schemeClr val="bg1"/>
                </a:solidFill>
                <a:effectLst/>
                <a:latin typeface="system-ui"/>
              </a:rPr>
              <a:t>5 </a:t>
            </a:r>
            <a:r>
              <a:rPr lang="en-US" sz="3200" b="0" i="0" dirty="0">
                <a:solidFill>
                  <a:schemeClr val="bg1"/>
                </a:solidFill>
                <a:effectLst/>
                <a:latin typeface="system-ui"/>
              </a:rPr>
              <a:t>The reason I left you in Crete was that you might </a:t>
            </a:r>
            <a:r>
              <a:rPr lang="en-US" sz="3200" b="0" i="0" dirty="0">
                <a:solidFill>
                  <a:srgbClr val="FFFF00"/>
                </a:solidFill>
                <a:effectLst/>
                <a:latin typeface="system-ui"/>
              </a:rPr>
              <a:t>put in order what was left unfinished and appoint elders in every town</a:t>
            </a:r>
            <a:r>
              <a:rPr lang="en-US" sz="3200" b="0" i="0" dirty="0">
                <a:solidFill>
                  <a:schemeClr val="bg1"/>
                </a:solidFill>
                <a:effectLst/>
                <a:latin typeface="system-ui"/>
              </a:rPr>
              <a:t>, as I directed you. </a:t>
            </a:r>
            <a:endParaRPr lang="en-US" sz="3200" dirty="0">
              <a:solidFill>
                <a:schemeClr val="bg1"/>
              </a:solidFill>
            </a:endParaRPr>
          </a:p>
        </p:txBody>
      </p:sp>
    </p:spTree>
    <p:extLst>
      <p:ext uri="{BB962C8B-B14F-4D97-AF65-F5344CB8AC3E}">
        <p14:creationId xmlns:p14="http://schemas.microsoft.com/office/powerpoint/2010/main" val="2064432275"/>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2841</TotalTime>
  <Words>2038</Words>
  <Application>Microsoft Office PowerPoint</Application>
  <PresentationFormat>Widescreen</PresentationFormat>
  <Paragraphs>258</Paragraphs>
  <Slides>28</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__tiempos_7bcfe4</vt:lpstr>
      <vt:lpstr>Aptos</vt:lpstr>
      <vt:lpstr>Aptos Display</vt:lpstr>
      <vt:lpstr>Arial</vt:lpstr>
      <vt:lpstr>Calibri</vt:lpstr>
      <vt:lpstr>Cambria</vt:lpstr>
      <vt:lpstr>Google Sans</vt:lpstr>
      <vt:lpstr>Impact</vt:lpstr>
      <vt:lpstr>Montserrat</vt:lpstr>
      <vt:lpstr>Proxima Nova Regular</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Olson</dc:creator>
  <cp:lastModifiedBy>Brad Olson</cp:lastModifiedBy>
  <cp:revision>4</cp:revision>
  <dcterms:created xsi:type="dcterms:W3CDTF">2025-03-14T19:34:05Z</dcterms:created>
  <dcterms:modified xsi:type="dcterms:W3CDTF">2025-06-16T20:35:27Z</dcterms:modified>
</cp:coreProperties>
</file>