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5" r:id="rId4"/>
  </p:sldMasterIdLst>
  <p:notesMasterIdLst>
    <p:notesMasterId r:id="rId47"/>
  </p:notesMasterIdLst>
  <p:handoutMasterIdLst>
    <p:handoutMasterId r:id="rId48"/>
  </p:handoutMasterIdLst>
  <p:sldIdLst>
    <p:sldId id="256" r:id="rId5"/>
    <p:sldId id="418" r:id="rId6"/>
    <p:sldId id="419" r:id="rId7"/>
    <p:sldId id="420" r:id="rId8"/>
    <p:sldId id="303" r:id="rId9"/>
    <p:sldId id="433" r:id="rId10"/>
    <p:sldId id="394" r:id="rId11"/>
    <p:sldId id="285" r:id="rId12"/>
    <p:sldId id="307" r:id="rId13"/>
    <p:sldId id="414" r:id="rId14"/>
    <p:sldId id="417" r:id="rId15"/>
    <p:sldId id="416" r:id="rId16"/>
    <p:sldId id="261" r:id="rId17"/>
    <p:sldId id="398" r:id="rId18"/>
    <p:sldId id="317" r:id="rId19"/>
    <p:sldId id="318" r:id="rId20"/>
    <p:sldId id="425" r:id="rId21"/>
    <p:sldId id="257" r:id="rId22"/>
    <p:sldId id="299" r:id="rId23"/>
    <p:sldId id="408" r:id="rId24"/>
    <p:sldId id="387" r:id="rId25"/>
    <p:sldId id="365" r:id="rId26"/>
    <p:sldId id="422" r:id="rId27"/>
    <p:sldId id="415" r:id="rId28"/>
    <p:sldId id="423" r:id="rId29"/>
    <p:sldId id="376" r:id="rId30"/>
    <p:sldId id="430" r:id="rId31"/>
    <p:sldId id="431" r:id="rId32"/>
    <p:sldId id="432" r:id="rId33"/>
    <p:sldId id="276" r:id="rId34"/>
    <p:sldId id="302" r:id="rId35"/>
    <p:sldId id="426" r:id="rId36"/>
    <p:sldId id="395" r:id="rId37"/>
    <p:sldId id="421" r:id="rId38"/>
    <p:sldId id="308" r:id="rId39"/>
    <p:sldId id="280" r:id="rId40"/>
    <p:sldId id="362" r:id="rId41"/>
    <p:sldId id="427" r:id="rId42"/>
    <p:sldId id="428" r:id="rId43"/>
    <p:sldId id="272" r:id="rId44"/>
    <p:sldId id="284" r:id="rId45"/>
    <p:sldId id="30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F9152D-332C-42FF-AE67-8B9ACCC84C85}" v="56" dt="2025-04-29T16:02:22.604"/>
  </p1510:revLst>
</p1510:revInfo>
</file>

<file path=ppt/tableStyles.xml><?xml version="1.0" encoding="utf-8"?>
<a:tblStyleLst xmlns:a="http://schemas.openxmlformats.org/drawingml/2006/main" def="{91EBBBCC-DAD2-459C-BE2E-F6DE35CF9A2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3" autoAdjust="0"/>
    <p:restoredTop sz="94660"/>
  </p:normalViewPr>
  <p:slideViewPr>
    <p:cSldViewPr snapToGrid="0">
      <p:cViewPr varScale="1">
        <p:scale>
          <a:sx n="39" d="100"/>
          <a:sy n="39" d="100"/>
        </p:scale>
        <p:origin x="66" y="873"/>
      </p:cViewPr>
      <p:guideLst/>
    </p:cSldViewPr>
  </p:slideViewPr>
  <p:notesTextViewPr>
    <p:cViewPr>
      <p:scale>
        <a:sx n="1" d="1"/>
        <a:sy n="1" d="1"/>
      </p:scale>
      <p:origin x="0" y="0"/>
    </p:cViewPr>
  </p:notesTextViewPr>
  <p:sorterViewPr>
    <p:cViewPr>
      <p:scale>
        <a:sx n="80" d="100"/>
        <a:sy n="80" d="100"/>
      </p:scale>
      <p:origin x="0" y="-3516"/>
    </p:cViewPr>
  </p:sorterViewPr>
  <p:notesViewPr>
    <p:cSldViewPr snapToGrid="0">
      <p:cViewPr varScale="1">
        <p:scale>
          <a:sx n="73" d="100"/>
          <a:sy n="73" d="100"/>
        </p:scale>
        <p:origin x="2232" y="2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 Olson" userId="e0773f33e44aad92" providerId="LiveId" clId="{A9F9152D-332C-42FF-AE67-8B9ACCC84C85}"/>
    <pc:docChg chg="undo custSel delSld modSld sldOrd">
      <pc:chgData name="Brad Olson" userId="e0773f33e44aad92" providerId="LiveId" clId="{A9F9152D-332C-42FF-AE67-8B9ACCC84C85}" dt="2025-04-29T16:02:22.604" v="190"/>
      <pc:docMkLst>
        <pc:docMk/>
      </pc:docMkLst>
      <pc:sldChg chg="modTransition">
        <pc:chgData name="Brad Olson" userId="e0773f33e44aad92" providerId="LiveId" clId="{A9F9152D-332C-42FF-AE67-8B9ACCC84C85}" dt="2025-04-29T14:57:18.437" v="142"/>
        <pc:sldMkLst>
          <pc:docMk/>
          <pc:sldMk cId="2111414007" sldId="256"/>
        </pc:sldMkLst>
      </pc:sldChg>
      <pc:sldChg chg="modTransition">
        <pc:chgData name="Brad Olson" userId="e0773f33e44aad92" providerId="LiveId" clId="{A9F9152D-332C-42FF-AE67-8B9ACCC84C85}" dt="2025-04-29T14:57:18.437" v="142"/>
        <pc:sldMkLst>
          <pc:docMk/>
          <pc:sldMk cId="2794781812" sldId="257"/>
        </pc:sldMkLst>
      </pc:sldChg>
      <pc:sldChg chg="del">
        <pc:chgData name="Brad Olson" userId="e0773f33e44aad92" providerId="LiveId" clId="{A9F9152D-332C-42FF-AE67-8B9ACCC84C85}" dt="2025-04-29T14:22:38.390" v="0" actId="47"/>
        <pc:sldMkLst>
          <pc:docMk/>
          <pc:sldMk cId="4105872175" sldId="258"/>
        </pc:sldMkLst>
      </pc:sldChg>
      <pc:sldChg chg="ord modTransition">
        <pc:chgData name="Brad Olson" userId="e0773f33e44aad92" providerId="LiveId" clId="{A9F9152D-332C-42FF-AE67-8B9ACCC84C85}" dt="2025-04-29T14:57:18.437" v="142"/>
        <pc:sldMkLst>
          <pc:docMk/>
          <pc:sldMk cId="1744473575" sldId="261"/>
        </pc:sldMkLst>
      </pc:sldChg>
      <pc:sldChg chg="modTransition">
        <pc:chgData name="Brad Olson" userId="e0773f33e44aad92" providerId="LiveId" clId="{A9F9152D-332C-42FF-AE67-8B9ACCC84C85}" dt="2025-04-29T14:57:18.437" v="142"/>
        <pc:sldMkLst>
          <pc:docMk/>
          <pc:sldMk cId="205137193" sldId="272"/>
        </pc:sldMkLst>
      </pc:sldChg>
      <pc:sldChg chg="ord modTransition">
        <pc:chgData name="Brad Olson" userId="e0773f33e44aad92" providerId="LiveId" clId="{A9F9152D-332C-42FF-AE67-8B9ACCC84C85}" dt="2025-04-29T15:54:37.623" v="183"/>
        <pc:sldMkLst>
          <pc:docMk/>
          <pc:sldMk cId="4240771245" sldId="276"/>
        </pc:sldMkLst>
      </pc:sldChg>
      <pc:sldChg chg="modTransition">
        <pc:chgData name="Brad Olson" userId="e0773f33e44aad92" providerId="LiveId" clId="{A9F9152D-332C-42FF-AE67-8B9ACCC84C85}" dt="2025-04-29T14:57:18.437" v="142"/>
        <pc:sldMkLst>
          <pc:docMk/>
          <pc:sldMk cId="1431728814" sldId="280"/>
        </pc:sldMkLst>
      </pc:sldChg>
      <pc:sldChg chg="ord modTransition">
        <pc:chgData name="Brad Olson" userId="e0773f33e44aad92" providerId="LiveId" clId="{A9F9152D-332C-42FF-AE67-8B9ACCC84C85}" dt="2025-04-29T15:55:04.041" v="185"/>
        <pc:sldMkLst>
          <pc:docMk/>
          <pc:sldMk cId="4148597686" sldId="284"/>
        </pc:sldMkLst>
      </pc:sldChg>
      <pc:sldChg chg="modTransition">
        <pc:chgData name="Brad Olson" userId="e0773f33e44aad92" providerId="LiveId" clId="{A9F9152D-332C-42FF-AE67-8B9ACCC84C85}" dt="2025-04-29T14:57:18.437" v="142"/>
        <pc:sldMkLst>
          <pc:docMk/>
          <pc:sldMk cId="375226397" sldId="285"/>
        </pc:sldMkLst>
      </pc:sldChg>
      <pc:sldChg chg="ord modTransition">
        <pc:chgData name="Brad Olson" userId="e0773f33e44aad92" providerId="LiveId" clId="{A9F9152D-332C-42FF-AE67-8B9ACCC84C85}" dt="2025-04-29T14:57:18.437" v="142"/>
        <pc:sldMkLst>
          <pc:docMk/>
          <pc:sldMk cId="305955612" sldId="299"/>
        </pc:sldMkLst>
      </pc:sldChg>
      <pc:sldChg chg="modTransition">
        <pc:chgData name="Brad Olson" userId="e0773f33e44aad92" providerId="LiveId" clId="{A9F9152D-332C-42FF-AE67-8B9ACCC84C85}" dt="2025-04-29T14:57:18.437" v="142"/>
        <pc:sldMkLst>
          <pc:docMk/>
          <pc:sldMk cId="4146146566" sldId="302"/>
        </pc:sldMkLst>
      </pc:sldChg>
      <pc:sldChg chg="modSp mod ord modTransition">
        <pc:chgData name="Brad Olson" userId="e0773f33e44aad92" providerId="LiveId" clId="{A9F9152D-332C-42FF-AE67-8B9ACCC84C85}" dt="2025-04-29T14:57:56.195" v="145" actId="14100"/>
        <pc:sldMkLst>
          <pc:docMk/>
          <pc:sldMk cId="4213671817" sldId="303"/>
        </pc:sldMkLst>
        <pc:spChg chg="mod">
          <ac:chgData name="Brad Olson" userId="e0773f33e44aad92" providerId="LiveId" clId="{A9F9152D-332C-42FF-AE67-8B9ACCC84C85}" dt="2025-04-29T14:57:56.195" v="145" actId="14100"/>
          <ac:spMkLst>
            <pc:docMk/>
            <pc:sldMk cId="4213671817" sldId="303"/>
            <ac:spMk id="2" creationId="{00F992D0-0FE8-791C-03D2-681B42256113}"/>
          </ac:spMkLst>
        </pc:spChg>
      </pc:sldChg>
      <pc:sldChg chg="ord modTransition">
        <pc:chgData name="Brad Olson" userId="e0773f33e44aad92" providerId="LiveId" clId="{A9F9152D-332C-42FF-AE67-8B9ACCC84C85}" dt="2025-04-29T14:57:18.437" v="142"/>
        <pc:sldMkLst>
          <pc:docMk/>
          <pc:sldMk cId="3973918925" sldId="304"/>
        </pc:sldMkLst>
      </pc:sldChg>
      <pc:sldChg chg="ord modTransition modAnim">
        <pc:chgData name="Brad Olson" userId="e0773f33e44aad92" providerId="LiveId" clId="{A9F9152D-332C-42FF-AE67-8B9ACCC84C85}" dt="2025-04-29T16:02:11.218" v="189"/>
        <pc:sldMkLst>
          <pc:docMk/>
          <pc:sldMk cId="3430770918" sldId="307"/>
        </pc:sldMkLst>
      </pc:sldChg>
      <pc:sldChg chg="modTransition">
        <pc:chgData name="Brad Olson" userId="e0773f33e44aad92" providerId="LiveId" clId="{A9F9152D-332C-42FF-AE67-8B9ACCC84C85}" dt="2025-04-29T14:57:18.437" v="142"/>
        <pc:sldMkLst>
          <pc:docMk/>
          <pc:sldMk cId="957221133" sldId="308"/>
        </pc:sldMkLst>
      </pc:sldChg>
      <pc:sldChg chg="ord modTransition">
        <pc:chgData name="Brad Olson" userId="e0773f33e44aad92" providerId="LiveId" clId="{A9F9152D-332C-42FF-AE67-8B9ACCC84C85}" dt="2025-04-29T14:57:18.437" v="142"/>
        <pc:sldMkLst>
          <pc:docMk/>
          <pc:sldMk cId="2413763259" sldId="317"/>
        </pc:sldMkLst>
      </pc:sldChg>
      <pc:sldChg chg="ord modTransition">
        <pc:chgData name="Brad Olson" userId="e0773f33e44aad92" providerId="LiveId" clId="{A9F9152D-332C-42FF-AE67-8B9ACCC84C85}" dt="2025-04-29T14:58:57.238" v="148"/>
        <pc:sldMkLst>
          <pc:docMk/>
          <pc:sldMk cId="2180621244" sldId="318"/>
        </pc:sldMkLst>
      </pc:sldChg>
      <pc:sldChg chg="modTransition">
        <pc:chgData name="Brad Olson" userId="e0773f33e44aad92" providerId="LiveId" clId="{A9F9152D-332C-42FF-AE67-8B9ACCC84C85}" dt="2025-04-29T14:57:18.437" v="142"/>
        <pc:sldMkLst>
          <pc:docMk/>
          <pc:sldMk cId="2764039983" sldId="362"/>
        </pc:sldMkLst>
      </pc:sldChg>
      <pc:sldChg chg="ord modTransition modAnim">
        <pc:chgData name="Brad Olson" userId="e0773f33e44aad92" providerId="LiveId" clId="{A9F9152D-332C-42FF-AE67-8B9ACCC84C85}" dt="2025-04-29T14:59:34.223" v="150"/>
        <pc:sldMkLst>
          <pc:docMk/>
          <pc:sldMk cId="1309871524" sldId="365"/>
        </pc:sldMkLst>
      </pc:sldChg>
      <pc:sldChg chg="del">
        <pc:chgData name="Brad Olson" userId="e0773f33e44aad92" providerId="LiveId" clId="{A9F9152D-332C-42FF-AE67-8B9ACCC84C85}" dt="2025-04-29T14:29:39.727" v="48" actId="47"/>
        <pc:sldMkLst>
          <pc:docMk/>
          <pc:sldMk cId="4106220144" sldId="366"/>
        </pc:sldMkLst>
      </pc:sldChg>
      <pc:sldChg chg="ord modTransition">
        <pc:chgData name="Brad Olson" userId="e0773f33e44aad92" providerId="LiveId" clId="{A9F9152D-332C-42FF-AE67-8B9ACCC84C85}" dt="2025-04-29T14:57:18.437" v="142"/>
        <pc:sldMkLst>
          <pc:docMk/>
          <pc:sldMk cId="2167380971" sldId="376"/>
        </pc:sldMkLst>
      </pc:sldChg>
      <pc:sldChg chg="delSp modSp mod ord modTransition">
        <pc:chgData name="Brad Olson" userId="e0773f33e44aad92" providerId="LiveId" clId="{A9F9152D-332C-42FF-AE67-8B9ACCC84C85}" dt="2025-04-29T14:57:18.437" v="142"/>
        <pc:sldMkLst>
          <pc:docMk/>
          <pc:sldMk cId="3926731407" sldId="387"/>
        </pc:sldMkLst>
        <pc:spChg chg="del">
          <ac:chgData name="Brad Olson" userId="e0773f33e44aad92" providerId="LiveId" clId="{A9F9152D-332C-42FF-AE67-8B9ACCC84C85}" dt="2025-04-29T14:32:44.470" v="78" actId="478"/>
          <ac:spMkLst>
            <pc:docMk/>
            <pc:sldMk cId="3926731407" sldId="387"/>
            <ac:spMk id="2" creationId="{2F322206-CC1A-A6FE-5442-D6B933A3E7A4}"/>
          </ac:spMkLst>
        </pc:spChg>
        <pc:spChg chg="del">
          <ac:chgData name="Brad Olson" userId="e0773f33e44aad92" providerId="LiveId" clId="{A9F9152D-332C-42FF-AE67-8B9ACCC84C85}" dt="2025-04-29T14:32:48.473" v="79" actId="478"/>
          <ac:spMkLst>
            <pc:docMk/>
            <pc:sldMk cId="3926731407" sldId="387"/>
            <ac:spMk id="3" creationId="{E5DF4278-D8BB-8CF9-0C99-33FD400E9656}"/>
          </ac:spMkLst>
        </pc:spChg>
        <pc:spChg chg="del">
          <ac:chgData name="Brad Olson" userId="e0773f33e44aad92" providerId="LiveId" clId="{A9F9152D-332C-42FF-AE67-8B9ACCC84C85}" dt="2025-04-29T14:32:50.681" v="80" actId="478"/>
          <ac:spMkLst>
            <pc:docMk/>
            <pc:sldMk cId="3926731407" sldId="387"/>
            <ac:spMk id="4" creationId="{89C6EE64-3EC4-3114-E143-EB54B5D99A3B}"/>
          </ac:spMkLst>
        </pc:spChg>
        <pc:spChg chg="mod">
          <ac:chgData name="Brad Olson" userId="e0773f33e44aad92" providerId="LiveId" clId="{A9F9152D-332C-42FF-AE67-8B9ACCC84C85}" dt="2025-04-29T14:33:13.578" v="88" actId="14100"/>
          <ac:spMkLst>
            <pc:docMk/>
            <pc:sldMk cId="3926731407" sldId="387"/>
            <ac:spMk id="6" creationId="{ADC87D8E-0142-47EB-7B09-F33D8F9F1B09}"/>
          </ac:spMkLst>
        </pc:spChg>
        <pc:spChg chg="del">
          <ac:chgData name="Brad Olson" userId="e0773f33e44aad92" providerId="LiveId" clId="{A9F9152D-332C-42FF-AE67-8B9ACCC84C85}" dt="2025-04-29T14:32:57.609" v="82" actId="478"/>
          <ac:spMkLst>
            <pc:docMk/>
            <pc:sldMk cId="3926731407" sldId="387"/>
            <ac:spMk id="7" creationId="{F205164D-C23C-4E6A-853C-997B5758E492}"/>
          </ac:spMkLst>
        </pc:spChg>
        <pc:spChg chg="mod">
          <ac:chgData name="Brad Olson" userId="e0773f33e44aad92" providerId="LiveId" clId="{A9F9152D-332C-42FF-AE67-8B9ACCC84C85}" dt="2025-04-29T14:33:17.638" v="89" actId="207"/>
          <ac:spMkLst>
            <pc:docMk/>
            <pc:sldMk cId="3926731407" sldId="387"/>
            <ac:spMk id="12" creationId="{894E387D-26AA-E044-181A-9770F1731E6F}"/>
          </ac:spMkLst>
        </pc:spChg>
        <pc:spChg chg="del topLvl">
          <ac:chgData name="Brad Olson" userId="e0773f33e44aad92" providerId="LiveId" clId="{A9F9152D-332C-42FF-AE67-8B9ACCC84C85}" dt="2025-04-29T14:33:26.357" v="90" actId="478"/>
          <ac:spMkLst>
            <pc:docMk/>
            <pc:sldMk cId="3926731407" sldId="387"/>
            <ac:spMk id="24" creationId="{9BEFEFD2-F450-F5A4-1AE7-CC7F74365055}"/>
          </ac:spMkLst>
        </pc:spChg>
        <pc:spChg chg="del topLvl">
          <ac:chgData name="Brad Olson" userId="e0773f33e44aad92" providerId="LiveId" clId="{A9F9152D-332C-42FF-AE67-8B9ACCC84C85}" dt="2025-04-29T14:33:27.680" v="91" actId="478"/>
          <ac:spMkLst>
            <pc:docMk/>
            <pc:sldMk cId="3926731407" sldId="387"/>
            <ac:spMk id="25" creationId="{D6E183CA-4BC3-39F5-3F39-97C4E736E9F6}"/>
          </ac:spMkLst>
        </pc:spChg>
        <pc:spChg chg="del">
          <ac:chgData name="Brad Olson" userId="e0773f33e44aad92" providerId="LiveId" clId="{A9F9152D-332C-42FF-AE67-8B9ACCC84C85}" dt="2025-04-29T14:33:29.256" v="93" actId="478"/>
          <ac:spMkLst>
            <pc:docMk/>
            <pc:sldMk cId="3926731407" sldId="387"/>
            <ac:spMk id="27" creationId="{E412EECD-5203-DAE5-A77E-AEF5DC911936}"/>
          </ac:spMkLst>
        </pc:spChg>
        <pc:spChg chg="del">
          <ac:chgData name="Brad Olson" userId="e0773f33e44aad92" providerId="LiveId" clId="{A9F9152D-332C-42FF-AE67-8B9ACCC84C85}" dt="2025-04-29T14:33:28.462" v="92" actId="478"/>
          <ac:spMkLst>
            <pc:docMk/>
            <pc:sldMk cId="3926731407" sldId="387"/>
            <ac:spMk id="30" creationId="{EE339A5F-8068-1993-3BEB-2E398FF6C892}"/>
          </ac:spMkLst>
        </pc:spChg>
        <pc:spChg chg="del">
          <ac:chgData name="Brad Olson" userId="e0773f33e44aad92" providerId="LiveId" clId="{A9F9152D-332C-42FF-AE67-8B9ACCC84C85}" dt="2025-04-29T14:32:43.659" v="77" actId="478"/>
          <ac:spMkLst>
            <pc:docMk/>
            <pc:sldMk cId="3926731407" sldId="387"/>
            <ac:spMk id="40" creationId="{7EF55150-D765-4730-9B4B-C26571A48AFF}"/>
          </ac:spMkLst>
        </pc:spChg>
        <pc:grpChg chg="mod">
          <ac:chgData name="Brad Olson" userId="e0773f33e44aad92" providerId="LiveId" clId="{A9F9152D-332C-42FF-AE67-8B9ACCC84C85}" dt="2025-04-29T14:33:02.945" v="84" actId="1076"/>
          <ac:grpSpMkLst>
            <pc:docMk/>
            <pc:sldMk cId="3926731407" sldId="387"/>
            <ac:grpSpMk id="5" creationId="{CDEE2986-04F3-3168-577C-9E82903109F8}"/>
          </ac:grpSpMkLst>
        </pc:grpChg>
        <pc:grpChg chg="del">
          <ac:chgData name="Brad Olson" userId="e0773f33e44aad92" providerId="LiveId" clId="{A9F9152D-332C-42FF-AE67-8B9ACCC84C85}" dt="2025-04-29T14:33:26.357" v="90" actId="478"/>
          <ac:grpSpMkLst>
            <pc:docMk/>
            <pc:sldMk cId="3926731407" sldId="387"/>
            <ac:grpSpMk id="11" creationId="{839366BD-A63D-3D63-5C86-113F278176C6}"/>
          </ac:grpSpMkLst>
        </pc:grpChg>
      </pc:sldChg>
      <pc:sldChg chg="modSp mod ord modTransition modAnim">
        <pc:chgData name="Brad Olson" userId="e0773f33e44aad92" providerId="LiveId" clId="{A9F9152D-332C-42FF-AE67-8B9ACCC84C85}" dt="2025-04-29T16:02:02.254" v="188"/>
        <pc:sldMkLst>
          <pc:docMk/>
          <pc:sldMk cId="2895119662" sldId="394"/>
        </pc:sldMkLst>
        <pc:spChg chg="mod">
          <ac:chgData name="Brad Olson" userId="e0773f33e44aad92" providerId="LiveId" clId="{A9F9152D-332C-42FF-AE67-8B9ACCC84C85}" dt="2025-04-29T14:36:46.844" v="114" actId="207"/>
          <ac:spMkLst>
            <pc:docMk/>
            <pc:sldMk cId="2895119662" sldId="394"/>
            <ac:spMk id="16" creationId="{631D592A-EEAF-D1F3-5F25-D567A001B463}"/>
          </ac:spMkLst>
        </pc:spChg>
        <pc:spChg chg="mod">
          <ac:chgData name="Brad Olson" userId="e0773f33e44aad92" providerId="LiveId" clId="{A9F9152D-332C-42FF-AE67-8B9ACCC84C85}" dt="2025-04-29T14:36:59.797" v="115" actId="403"/>
          <ac:spMkLst>
            <pc:docMk/>
            <pc:sldMk cId="2895119662" sldId="394"/>
            <ac:spMk id="27" creationId="{DB2FE287-6294-4A14-E6D5-8E0782C3FFBC}"/>
          </ac:spMkLst>
        </pc:spChg>
      </pc:sldChg>
      <pc:sldChg chg="ord modTransition">
        <pc:chgData name="Brad Olson" userId="e0773f33e44aad92" providerId="LiveId" clId="{A9F9152D-332C-42FF-AE67-8B9ACCC84C85}" dt="2025-04-29T14:57:18.437" v="142"/>
        <pc:sldMkLst>
          <pc:docMk/>
          <pc:sldMk cId="812272739" sldId="395"/>
        </pc:sldMkLst>
      </pc:sldChg>
      <pc:sldChg chg="ord modTransition">
        <pc:chgData name="Brad Olson" userId="e0773f33e44aad92" providerId="LiveId" clId="{A9F9152D-332C-42FF-AE67-8B9ACCC84C85}" dt="2025-04-29T14:57:18.437" v="142"/>
        <pc:sldMkLst>
          <pc:docMk/>
          <pc:sldMk cId="1001001025" sldId="398"/>
        </pc:sldMkLst>
      </pc:sldChg>
      <pc:sldChg chg="delSp modSp mod ord modTransition">
        <pc:chgData name="Brad Olson" userId="e0773f33e44aad92" providerId="LiveId" clId="{A9F9152D-332C-42FF-AE67-8B9ACCC84C85}" dt="2025-04-29T14:57:18.437" v="142"/>
        <pc:sldMkLst>
          <pc:docMk/>
          <pc:sldMk cId="444073612" sldId="408"/>
        </pc:sldMkLst>
        <pc:spChg chg="del">
          <ac:chgData name="Brad Olson" userId="e0773f33e44aad92" providerId="LiveId" clId="{A9F9152D-332C-42FF-AE67-8B9ACCC84C85}" dt="2025-04-29T14:31:38.603" v="64" actId="478"/>
          <ac:spMkLst>
            <pc:docMk/>
            <pc:sldMk cId="444073612" sldId="408"/>
            <ac:spMk id="2" creationId="{2F322206-CC1A-A6FE-5442-D6B933A3E7A4}"/>
          </ac:spMkLst>
        </pc:spChg>
        <pc:spChg chg="del">
          <ac:chgData name="Brad Olson" userId="e0773f33e44aad92" providerId="LiveId" clId="{A9F9152D-332C-42FF-AE67-8B9ACCC84C85}" dt="2025-04-29T14:31:35.650" v="62" actId="478"/>
          <ac:spMkLst>
            <pc:docMk/>
            <pc:sldMk cId="444073612" sldId="408"/>
            <ac:spMk id="3" creationId="{E5DF4278-D8BB-8CF9-0C99-33FD400E9656}"/>
          </ac:spMkLst>
        </pc:spChg>
        <pc:spChg chg="del">
          <ac:chgData name="Brad Olson" userId="e0773f33e44aad92" providerId="LiveId" clId="{A9F9152D-332C-42FF-AE67-8B9ACCC84C85}" dt="2025-04-29T14:31:37.708" v="63" actId="478"/>
          <ac:spMkLst>
            <pc:docMk/>
            <pc:sldMk cId="444073612" sldId="408"/>
            <ac:spMk id="4" creationId="{89C6EE64-3EC4-3114-E143-EB54B5D99A3B}"/>
          </ac:spMkLst>
        </pc:spChg>
        <pc:spChg chg="mod">
          <ac:chgData name="Brad Olson" userId="e0773f33e44aad92" providerId="LiveId" clId="{A9F9152D-332C-42FF-AE67-8B9ACCC84C85}" dt="2025-04-29T14:32:23.297" v="76" actId="1076"/>
          <ac:spMkLst>
            <pc:docMk/>
            <pc:sldMk cId="444073612" sldId="408"/>
            <ac:spMk id="6" creationId="{ADC87D8E-0142-47EB-7B09-F33D8F9F1B09}"/>
          </ac:spMkLst>
        </pc:spChg>
        <pc:spChg chg="del">
          <ac:chgData name="Brad Olson" userId="e0773f33e44aad92" providerId="LiveId" clId="{A9F9152D-332C-42FF-AE67-8B9ACCC84C85}" dt="2025-04-29T14:31:34.173" v="61" actId="478"/>
          <ac:spMkLst>
            <pc:docMk/>
            <pc:sldMk cId="444073612" sldId="408"/>
            <ac:spMk id="7" creationId="{F205164D-C23C-4E6A-853C-997B5758E492}"/>
          </ac:spMkLst>
        </pc:spChg>
        <pc:spChg chg="del">
          <ac:chgData name="Brad Olson" userId="e0773f33e44aad92" providerId="LiveId" clId="{A9F9152D-332C-42FF-AE67-8B9ACCC84C85}" dt="2025-04-29T14:31:51.326" v="70" actId="478"/>
          <ac:spMkLst>
            <pc:docMk/>
            <pc:sldMk cId="444073612" sldId="408"/>
            <ac:spMk id="27" creationId="{E412EECD-5203-DAE5-A77E-AEF5DC911936}"/>
          </ac:spMkLst>
        </pc:spChg>
        <pc:spChg chg="del">
          <ac:chgData name="Brad Olson" userId="e0773f33e44aad92" providerId="LiveId" clId="{A9F9152D-332C-42FF-AE67-8B9ACCC84C85}" dt="2025-04-29T14:31:50.683" v="69" actId="478"/>
          <ac:spMkLst>
            <pc:docMk/>
            <pc:sldMk cId="444073612" sldId="408"/>
            <ac:spMk id="30" creationId="{EE339A5F-8068-1993-3BEB-2E398FF6C892}"/>
          </ac:spMkLst>
        </pc:spChg>
        <pc:spChg chg="mod">
          <ac:chgData name="Brad Olson" userId="e0773f33e44aad92" providerId="LiveId" clId="{A9F9152D-332C-42FF-AE67-8B9ACCC84C85}" dt="2025-04-29T14:32:12.059" v="73" actId="207"/>
          <ac:spMkLst>
            <pc:docMk/>
            <pc:sldMk cId="444073612" sldId="408"/>
            <ac:spMk id="37" creationId="{9108E1C9-7D9C-B766-A297-19D8BE407A9E}"/>
          </ac:spMkLst>
        </pc:spChg>
        <pc:spChg chg="del">
          <ac:chgData name="Brad Olson" userId="e0773f33e44aad92" providerId="LiveId" clId="{A9F9152D-332C-42FF-AE67-8B9ACCC84C85}" dt="2025-04-29T14:31:40.626" v="65" actId="478"/>
          <ac:spMkLst>
            <pc:docMk/>
            <pc:sldMk cId="444073612" sldId="408"/>
            <ac:spMk id="40" creationId="{7EF55150-D765-4730-9B4B-C26571A48AFF}"/>
          </ac:spMkLst>
        </pc:spChg>
        <pc:grpChg chg="mod">
          <ac:chgData name="Brad Olson" userId="e0773f33e44aad92" providerId="LiveId" clId="{A9F9152D-332C-42FF-AE67-8B9ACCC84C85}" dt="2025-04-29T14:31:46.295" v="67" actId="1076"/>
          <ac:grpSpMkLst>
            <pc:docMk/>
            <pc:sldMk cId="444073612" sldId="408"/>
            <ac:grpSpMk id="5" creationId="{CDEE2986-04F3-3168-577C-9E82903109F8}"/>
          </ac:grpSpMkLst>
        </pc:grpChg>
        <pc:grpChg chg="del">
          <ac:chgData name="Brad Olson" userId="e0773f33e44aad92" providerId="LiveId" clId="{A9F9152D-332C-42FF-AE67-8B9ACCC84C85}" dt="2025-04-29T14:31:48.086" v="68" actId="478"/>
          <ac:grpSpMkLst>
            <pc:docMk/>
            <pc:sldMk cId="444073612" sldId="408"/>
            <ac:grpSpMk id="11" creationId="{839366BD-A63D-3D63-5C86-113F278176C6}"/>
          </ac:grpSpMkLst>
        </pc:grpChg>
      </pc:sldChg>
      <pc:sldChg chg="ord modTransition modAnim">
        <pc:chgData name="Brad Olson" userId="e0773f33e44aad92" providerId="LiveId" clId="{A9F9152D-332C-42FF-AE67-8B9ACCC84C85}" dt="2025-04-29T16:02:22.604" v="190"/>
        <pc:sldMkLst>
          <pc:docMk/>
          <pc:sldMk cId="3223066665" sldId="414"/>
        </pc:sldMkLst>
      </pc:sldChg>
      <pc:sldChg chg="ord modTransition modAnim">
        <pc:chgData name="Brad Olson" userId="e0773f33e44aad92" providerId="LiveId" clId="{A9F9152D-332C-42FF-AE67-8B9ACCC84C85}" dt="2025-04-29T15:00:05.526" v="158"/>
        <pc:sldMkLst>
          <pc:docMk/>
          <pc:sldMk cId="1603146682" sldId="415"/>
        </pc:sldMkLst>
      </pc:sldChg>
      <pc:sldChg chg="ord modTransition">
        <pc:chgData name="Brad Olson" userId="e0773f33e44aad92" providerId="LiveId" clId="{A9F9152D-332C-42FF-AE67-8B9ACCC84C85}" dt="2025-04-29T14:57:18.437" v="142"/>
        <pc:sldMkLst>
          <pc:docMk/>
          <pc:sldMk cId="703777364" sldId="416"/>
        </pc:sldMkLst>
      </pc:sldChg>
      <pc:sldChg chg="ord modTransition modAnim">
        <pc:chgData name="Brad Olson" userId="e0773f33e44aad92" providerId="LiveId" clId="{A9F9152D-332C-42FF-AE67-8B9ACCC84C85}" dt="2025-04-29T15:52:45.813" v="159"/>
        <pc:sldMkLst>
          <pc:docMk/>
          <pc:sldMk cId="3646756345" sldId="417"/>
        </pc:sldMkLst>
      </pc:sldChg>
      <pc:sldChg chg="addSp modSp mod ord modTransition modAnim">
        <pc:chgData name="Brad Olson" userId="e0773f33e44aad92" providerId="LiveId" clId="{A9F9152D-332C-42FF-AE67-8B9ACCC84C85}" dt="2025-04-29T14:57:18.437" v="142"/>
        <pc:sldMkLst>
          <pc:docMk/>
          <pc:sldMk cId="2506699178" sldId="418"/>
        </pc:sldMkLst>
        <pc:spChg chg="add mod">
          <ac:chgData name="Brad Olson" userId="e0773f33e44aad92" providerId="LiveId" clId="{A9F9152D-332C-42FF-AE67-8B9ACCC84C85}" dt="2025-04-29T14:39:22.545" v="116"/>
          <ac:spMkLst>
            <pc:docMk/>
            <pc:sldMk cId="2506699178" sldId="418"/>
            <ac:spMk id="2" creationId="{5F1DFE5D-AD2C-59A0-5070-2464F803B359}"/>
          </ac:spMkLst>
        </pc:spChg>
        <pc:spChg chg="add mod">
          <ac:chgData name="Brad Olson" userId="e0773f33e44aad92" providerId="LiveId" clId="{A9F9152D-332C-42FF-AE67-8B9ACCC84C85}" dt="2025-04-29T14:39:22.545" v="116"/>
          <ac:spMkLst>
            <pc:docMk/>
            <pc:sldMk cId="2506699178" sldId="418"/>
            <ac:spMk id="3" creationId="{B5D74891-A2D9-F886-7164-572E94C05CB4}"/>
          </ac:spMkLst>
        </pc:spChg>
        <pc:picChg chg="add mod modCrop">
          <ac:chgData name="Brad Olson" userId="e0773f33e44aad92" providerId="LiveId" clId="{A9F9152D-332C-42FF-AE67-8B9ACCC84C85}" dt="2025-04-29T14:40:42.851" v="135" actId="1076"/>
          <ac:picMkLst>
            <pc:docMk/>
            <pc:sldMk cId="2506699178" sldId="418"/>
            <ac:picMk id="5" creationId="{46D6A1AC-45E3-4A4C-2970-84E5E95A6F70}"/>
          </ac:picMkLst>
        </pc:picChg>
        <pc:picChg chg="mod">
          <ac:chgData name="Brad Olson" userId="e0773f33e44aad92" providerId="LiveId" clId="{A9F9152D-332C-42FF-AE67-8B9ACCC84C85}" dt="2025-04-29T14:40:56.797" v="137" actId="1076"/>
          <ac:picMkLst>
            <pc:docMk/>
            <pc:sldMk cId="2506699178" sldId="418"/>
            <ac:picMk id="11" creationId="{CE0F529E-AA8C-C036-F4D9-649FE334DF82}"/>
          </ac:picMkLst>
        </pc:picChg>
      </pc:sldChg>
      <pc:sldChg chg="modSp mod ord modTransition modAnim">
        <pc:chgData name="Brad Olson" userId="e0773f33e44aad92" providerId="LiveId" clId="{A9F9152D-332C-42FF-AE67-8B9ACCC84C85}" dt="2025-04-29T14:57:41.137" v="143"/>
        <pc:sldMkLst>
          <pc:docMk/>
          <pc:sldMk cId="1769536229" sldId="419"/>
        </pc:sldMkLst>
        <pc:spChg chg="mod">
          <ac:chgData name="Brad Olson" userId="e0773f33e44aad92" providerId="LiveId" clId="{A9F9152D-332C-42FF-AE67-8B9ACCC84C85}" dt="2025-04-29T14:35:24.021" v="104" actId="1076"/>
          <ac:spMkLst>
            <pc:docMk/>
            <pc:sldMk cId="1769536229" sldId="419"/>
            <ac:spMk id="5" creationId="{1A5EE2E1-ED9B-8899-9773-4D3E782A176C}"/>
          </ac:spMkLst>
        </pc:spChg>
        <pc:spChg chg="mod">
          <ac:chgData name="Brad Olson" userId="e0773f33e44aad92" providerId="LiveId" clId="{A9F9152D-332C-42FF-AE67-8B9ACCC84C85}" dt="2025-04-29T14:41:14.960" v="138" actId="207"/>
          <ac:spMkLst>
            <pc:docMk/>
            <pc:sldMk cId="1769536229" sldId="419"/>
            <ac:spMk id="8" creationId="{83B73FD5-97BF-D652-FBD8-915A1CE09672}"/>
          </ac:spMkLst>
        </pc:spChg>
        <pc:spChg chg="mod">
          <ac:chgData name="Brad Olson" userId="e0773f33e44aad92" providerId="LiveId" clId="{A9F9152D-332C-42FF-AE67-8B9ACCC84C85}" dt="2025-04-29T14:41:22.162" v="140" actId="207"/>
          <ac:spMkLst>
            <pc:docMk/>
            <pc:sldMk cId="1769536229" sldId="419"/>
            <ac:spMk id="9" creationId="{B4AEE85A-44E8-ADB4-6541-A4AFF2BB2CAE}"/>
          </ac:spMkLst>
        </pc:spChg>
        <pc:spChg chg="mod">
          <ac:chgData name="Brad Olson" userId="e0773f33e44aad92" providerId="LiveId" clId="{A9F9152D-332C-42FF-AE67-8B9ACCC84C85}" dt="2025-04-29T14:41:18.916" v="139" actId="207"/>
          <ac:spMkLst>
            <pc:docMk/>
            <pc:sldMk cId="1769536229" sldId="419"/>
            <ac:spMk id="10" creationId="{BB664682-2371-7473-FF7B-A9E36624E741}"/>
          </ac:spMkLst>
        </pc:spChg>
      </pc:sldChg>
      <pc:sldChg chg="ord modTransition modAnim">
        <pc:chgData name="Brad Olson" userId="e0773f33e44aad92" providerId="LiveId" clId="{A9F9152D-332C-42FF-AE67-8B9ACCC84C85}" dt="2025-04-29T14:57:49.541" v="144"/>
        <pc:sldMkLst>
          <pc:docMk/>
          <pc:sldMk cId="531798640" sldId="420"/>
        </pc:sldMkLst>
      </pc:sldChg>
      <pc:sldChg chg="modTransition">
        <pc:chgData name="Brad Olson" userId="e0773f33e44aad92" providerId="LiveId" clId="{A9F9152D-332C-42FF-AE67-8B9ACCC84C85}" dt="2025-04-29T14:57:18.437" v="142"/>
        <pc:sldMkLst>
          <pc:docMk/>
          <pc:sldMk cId="3396268764" sldId="421"/>
        </pc:sldMkLst>
      </pc:sldChg>
      <pc:sldChg chg="modSp mod ord modTransition">
        <pc:chgData name="Brad Olson" userId="e0773f33e44aad92" providerId="LiveId" clId="{A9F9152D-332C-42FF-AE67-8B9ACCC84C85}" dt="2025-04-29T14:59:52.985" v="157" actId="27636"/>
        <pc:sldMkLst>
          <pc:docMk/>
          <pc:sldMk cId="3187243169" sldId="422"/>
        </pc:sldMkLst>
        <pc:spChg chg="mod">
          <ac:chgData name="Brad Olson" userId="e0773f33e44aad92" providerId="LiveId" clId="{A9F9152D-332C-42FF-AE67-8B9ACCC84C85}" dt="2025-04-29T14:59:52.985" v="157" actId="27636"/>
          <ac:spMkLst>
            <pc:docMk/>
            <pc:sldMk cId="3187243169" sldId="422"/>
            <ac:spMk id="15" creationId="{966CBA9C-31F1-1D73-790B-5DD59A2CD075}"/>
          </ac:spMkLst>
        </pc:spChg>
      </pc:sldChg>
      <pc:sldChg chg="ord modTransition">
        <pc:chgData name="Brad Olson" userId="e0773f33e44aad92" providerId="LiveId" clId="{A9F9152D-332C-42FF-AE67-8B9ACCC84C85}" dt="2025-04-29T14:57:18.437" v="142"/>
        <pc:sldMkLst>
          <pc:docMk/>
          <pc:sldMk cId="1428955578" sldId="423"/>
        </pc:sldMkLst>
      </pc:sldChg>
      <pc:sldChg chg="del ord">
        <pc:chgData name="Brad Olson" userId="e0773f33e44aad92" providerId="LiveId" clId="{A9F9152D-332C-42FF-AE67-8B9ACCC84C85}" dt="2025-04-29T14:29:01.950" v="45" actId="47"/>
        <pc:sldMkLst>
          <pc:docMk/>
          <pc:sldMk cId="541645574" sldId="424"/>
        </pc:sldMkLst>
      </pc:sldChg>
      <pc:sldChg chg="ord modTransition">
        <pc:chgData name="Brad Olson" userId="e0773f33e44aad92" providerId="LiveId" clId="{A9F9152D-332C-42FF-AE67-8B9ACCC84C85}" dt="2025-04-29T14:57:18.437" v="142"/>
        <pc:sldMkLst>
          <pc:docMk/>
          <pc:sldMk cId="4189081227" sldId="425"/>
        </pc:sldMkLst>
      </pc:sldChg>
      <pc:sldChg chg="ord modTransition">
        <pc:chgData name="Brad Olson" userId="e0773f33e44aad92" providerId="LiveId" clId="{A9F9152D-332C-42FF-AE67-8B9ACCC84C85}" dt="2025-04-29T14:57:18.437" v="142"/>
        <pc:sldMkLst>
          <pc:docMk/>
          <pc:sldMk cId="3880952389" sldId="426"/>
        </pc:sldMkLst>
      </pc:sldChg>
      <pc:sldChg chg="modTransition">
        <pc:chgData name="Brad Olson" userId="e0773f33e44aad92" providerId="LiveId" clId="{A9F9152D-332C-42FF-AE67-8B9ACCC84C85}" dt="2025-04-29T14:57:18.437" v="142"/>
        <pc:sldMkLst>
          <pc:docMk/>
          <pc:sldMk cId="1194533670" sldId="427"/>
        </pc:sldMkLst>
      </pc:sldChg>
      <pc:sldChg chg="modSp mod modTransition modAnim">
        <pc:chgData name="Brad Olson" userId="e0773f33e44aad92" providerId="LiveId" clId="{A9F9152D-332C-42FF-AE67-8B9ACCC84C85}" dt="2025-04-29T15:56:09.429" v="187"/>
        <pc:sldMkLst>
          <pc:docMk/>
          <pc:sldMk cId="1822092594" sldId="428"/>
        </pc:sldMkLst>
        <pc:spChg chg="mod">
          <ac:chgData name="Brad Olson" userId="e0773f33e44aad92" providerId="LiveId" clId="{A9F9152D-332C-42FF-AE67-8B9ACCC84C85}" dt="2025-04-29T14:34:03.863" v="96" actId="14100"/>
          <ac:spMkLst>
            <pc:docMk/>
            <pc:sldMk cId="1822092594" sldId="428"/>
            <ac:spMk id="6" creationId="{AE9AE492-5618-882D-62D0-AEDA2FD90687}"/>
          </ac:spMkLst>
        </pc:spChg>
        <pc:spChg chg="mod">
          <ac:chgData name="Brad Olson" userId="e0773f33e44aad92" providerId="LiveId" clId="{A9F9152D-332C-42FF-AE67-8B9ACCC84C85}" dt="2025-04-29T14:34:19.979" v="101" actId="20577"/>
          <ac:spMkLst>
            <pc:docMk/>
            <pc:sldMk cId="1822092594" sldId="428"/>
            <ac:spMk id="7" creationId="{C9FC115F-8C85-B2CA-AA75-E68CF1781B19}"/>
          </ac:spMkLst>
        </pc:spChg>
        <pc:spChg chg="mod">
          <ac:chgData name="Brad Olson" userId="e0773f33e44aad92" providerId="LiveId" clId="{A9F9152D-332C-42FF-AE67-8B9ACCC84C85}" dt="2025-04-29T14:33:59.877" v="95" actId="14100"/>
          <ac:spMkLst>
            <pc:docMk/>
            <pc:sldMk cId="1822092594" sldId="428"/>
            <ac:spMk id="17" creationId="{88EBD3D3-603E-A983-0B2C-04027C59F95C}"/>
          </ac:spMkLst>
        </pc:spChg>
        <pc:spChg chg="mod">
          <ac:chgData name="Brad Olson" userId="e0773f33e44aad92" providerId="LiveId" clId="{A9F9152D-332C-42FF-AE67-8B9ACCC84C85}" dt="2025-04-29T14:33:52.829" v="94" actId="12"/>
          <ac:spMkLst>
            <pc:docMk/>
            <pc:sldMk cId="1822092594" sldId="428"/>
            <ac:spMk id="18" creationId="{0A4D2F7C-0700-EAE0-5B4F-E30CB2A2C26C}"/>
          </ac:spMkLst>
        </pc:spChg>
      </pc:sldChg>
      <pc:sldChg chg="del ord modTransition">
        <pc:chgData name="Brad Olson" userId="e0773f33e44aad92" providerId="LiveId" clId="{A9F9152D-332C-42FF-AE67-8B9ACCC84C85}" dt="2025-04-29T14:59:20.335" v="149" actId="47"/>
        <pc:sldMkLst>
          <pc:docMk/>
          <pc:sldMk cId="1166472802" sldId="429"/>
        </pc:sldMkLst>
      </pc:sldChg>
      <pc:sldChg chg="ord modTransition">
        <pc:chgData name="Brad Olson" userId="e0773f33e44aad92" providerId="LiveId" clId="{A9F9152D-332C-42FF-AE67-8B9ACCC84C85}" dt="2025-04-29T14:57:18.437" v="142"/>
        <pc:sldMkLst>
          <pc:docMk/>
          <pc:sldMk cId="335948511" sldId="430"/>
        </pc:sldMkLst>
      </pc:sldChg>
      <pc:sldChg chg="modSp ord modTransition">
        <pc:chgData name="Brad Olson" userId="e0773f33e44aad92" providerId="LiveId" clId="{A9F9152D-332C-42FF-AE67-8B9ACCC84C85}" dt="2025-04-29T15:54:16.581" v="181" actId="207"/>
        <pc:sldMkLst>
          <pc:docMk/>
          <pc:sldMk cId="1959112186" sldId="431"/>
        </pc:sldMkLst>
        <pc:graphicFrameChg chg="mod">
          <ac:chgData name="Brad Olson" userId="e0773f33e44aad92" providerId="LiveId" clId="{A9F9152D-332C-42FF-AE67-8B9ACCC84C85}" dt="2025-04-29T15:54:16.581" v="181" actId="207"/>
          <ac:graphicFrameMkLst>
            <pc:docMk/>
            <pc:sldMk cId="1959112186" sldId="431"/>
            <ac:graphicFrameMk id="3" creationId="{7A82B6D8-F354-216A-1A45-665960C01EC6}"/>
          </ac:graphicFrameMkLst>
        </pc:graphicFrameChg>
      </pc:sldChg>
      <pc:sldChg chg="modSp ord modTransition">
        <pc:chgData name="Brad Olson" userId="e0773f33e44aad92" providerId="LiveId" clId="{A9F9152D-332C-42FF-AE67-8B9ACCC84C85}" dt="2025-04-29T15:54:03.953" v="179" actId="20577"/>
        <pc:sldMkLst>
          <pc:docMk/>
          <pc:sldMk cId="3436722943" sldId="432"/>
        </pc:sldMkLst>
        <pc:graphicFrameChg chg="mod">
          <ac:chgData name="Brad Olson" userId="e0773f33e44aad92" providerId="LiveId" clId="{A9F9152D-332C-42FF-AE67-8B9ACCC84C85}" dt="2025-04-29T15:54:03.953" v="179" actId="20577"/>
          <ac:graphicFrameMkLst>
            <pc:docMk/>
            <pc:sldMk cId="3436722943" sldId="432"/>
            <ac:graphicFrameMk id="3" creationId="{6140DAE1-F240-08FC-C636-44563050A2E6}"/>
          </ac:graphicFrameMkLst>
        </pc:graphicFrameChg>
      </pc:sldChg>
      <pc:sldChg chg="modSp mod ord modTransition modAnim">
        <pc:chgData name="Brad Olson" userId="e0773f33e44aad92" providerId="LiveId" clId="{A9F9152D-332C-42FF-AE67-8B9ACCC84C85}" dt="2025-04-29T14:58:15.586" v="146"/>
        <pc:sldMkLst>
          <pc:docMk/>
          <pc:sldMk cId="3597741737" sldId="433"/>
        </pc:sldMkLst>
        <pc:spChg chg="mod">
          <ac:chgData name="Brad Olson" userId="e0773f33e44aad92" providerId="LiveId" clId="{A9F9152D-332C-42FF-AE67-8B9ACCC84C85}" dt="2025-04-29T14:36:32" v="111" actId="404"/>
          <ac:spMkLst>
            <pc:docMk/>
            <pc:sldMk cId="3597741737" sldId="433"/>
            <ac:spMk id="16" creationId="{347F4179-650B-E35E-1B6E-60F84ECD01F9}"/>
          </ac:spMkLst>
        </pc:spChg>
        <pc:spChg chg="mod">
          <ac:chgData name="Brad Olson" userId="e0773f33e44aad92" providerId="LiveId" clId="{A9F9152D-332C-42FF-AE67-8B9ACCC84C85}" dt="2025-04-29T14:36:08.150" v="110" actId="207"/>
          <ac:spMkLst>
            <pc:docMk/>
            <pc:sldMk cId="3597741737" sldId="433"/>
            <ac:spMk id="27" creationId="{A114AA55-ACC7-47A8-ADF6-A6EAA4A00A3E}"/>
          </ac:spMkLst>
        </pc:spChg>
      </pc:sldChg>
    </pc:docChg>
  </pc:docChgLst>
  <pc:docChgLst>
    <pc:chgData name="Brad Olson" userId="e0773f33e44aad92" providerId="LiveId" clId="{6CA46A2B-B67B-46CB-984C-C06E45AD0464}"/>
    <pc:docChg chg="undo redo custSel addSld delSld modSld sldOrd delMainMaster">
      <pc:chgData name="Brad Olson" userId="e0773f33e44aad92" providerId="LiveId" clId="{6CA46A2B-B67B-46CB-984C-C06E45AD0464}" dt="2025-03-23T19:00:44.503" v="2534" actId="47"/>
      <pc:docMkLst>
        <pc:docMk/>
      </pc:docMkLst>
      <pc:sldChg chg="modSp mod">
        <pc:chgData name="Brad Olson" userId="e0773f33e44aad92" providerId="LiveId" clId="{6CA46A2B-B67B-46CB-984C-C06E45AD0464}" dt="2025-03-23T18:15:05.929" v="1912" actId="20577"/>
        <pc:sldMkLst>
          <pc:docMk/>
          <pc:sldMk cId="2111414007" sldId="256"/>
        </pc:sldMkLst>
        <pc:spChg chg="mod">
          <ac:chgData name="Brad Olson" userId="e0773f33e44aad92" providerId="LiveId" clId="{6CA46A2B-B67B-46CB-984C-C06E45AD0464}" dt="2025-03-23T18:15:05.929" v="1912" actId="20577"/>
          <ac:spMkLst>
            <pc:docMk/>
            <pc:sldMk cId="2111414007" sldId="256"/>
            <ac:spMk id="2" creationId="{3696472C-8E08-BE39-C566-EAD7B8C0D304}"/>
          </ac:spMkLst>
        </pc:spChg>
        <pc:spChg chg="mod">
          <ac:chgData name="Brad Olson" userId="e0773f33e44aad92" providerId="LiveId" clId="{6CA46A2B-B67B-46CB-984C-C06E45AD0464}" dt="2025-03-19T16:53:22.762" v="35" actId="14100"/>
          <ac:spMkLst>
            <pc:docMk/>
            <pc:sldMk cId="2111414007" sldId="256"/>
            <ac:spMk id="3" creationId="{AE413857-4791-752B-6072-C34F43902768}"/>
          </ac:spMkLst>
        </pc:spChg>
        <pc:picChg chg="mod">
          <ac:chgData name="Brad Olson" userId="e0773f33e44aad92" providerId="LiveId" clId="{6CA46A2B-B67B-46CB-984C-C06E45AD0464}" dt="2025-03-19T20:20:31.093" v="36" actId="14826"/>
          <ac:picMkLst>
            <pc:docMk/>
            <pc:sldMk cId="2111414007" sldId="256"/>
            <ac:picMk id="8" creationId="{34CE0B9D-F551-A1A5-2AA6-F6A2701F4CCA}"/>
          </ac:picMkLst>
        </pc:picChg>
      </pc:sldChg>
      <pc:sldChg chg="addSp delSp modSp add del mod">
        <pc:chgData name="Brad Olson" userId="e0773f33e44aad92" providerId="LiveId" clId="{6CA46A2B-B67B-46CB-984C-C06E45AD0464}" dt="2025-03-23T18:18:40.896" v="1967" actId="403"/>
        <pc:sldMkLst>
          <pc:docMk/>
          <pc:sldMk cId="2794781812" sldId="257"/>
        </pc:sldMkLst>
        <pc:spChg chg="add mod">
          <ac:chgData name="Brad Olson" userId="e0773f33e44aad92" providerId="LiveId" clId="{6CA46A2B-B67B-46CB-984C-C06E45AD0464}" dt="2025-03-19T20:37:43.729" v="328" actId="208"/>
          <ac:spMkLst>
            <pc:docMk/>
            <pc:sldMk cId="2794781812" sldId="257"/>
            <ac:spMk id="6" creationId="{AEFDB8D7-59EB-95DC-9328-BA98F4963ED2}"/>
          </ac:spMkLst>
        </pc:spChg>
        <pc:spChg chg="add mod">
          <ac:chgData name="Brad Olson" userId="e0773f33e44aad92" providerId="LiveId" clId="{6CA46A2B-B67B-46CB-984C-C06E45AD0464}" dt="2025-03-19T20:37:41.618" v="327" actId="208"/>
          <ac:spMkLst>
            <pc:docMk/>
            <pc:sldMk cId="2794781812" sldId="257"/>
            <ac:spMk id="7" creationId="{A5CB4260-0B4E-4958-2838-99454513CBD6}"/>
          </ac:spMkLst>
        </pc:spChg>
        <pc:spChg chg="add mod">
          <ac:chgData name="Brad Olson" userId="e0773f33e44aad92" providerId="LiveId" clId="{6CA46A2B-B67B-46CB-984C-C06E45AD0464}" dt="2025-03-23T18:17:45.945" v="1951" actId="1076"/>
          <ac:spMkLst>
            <pc:docMk/>
            <pc:sldMk cId="2794781812" sldId="257"/>
            <ac:spMk id="8" creationId="{6ECD5AD2-21D4-B4B4-9526-BB684F0D9284}"/>
          </ac:spMkLst>
        </pc:spChg>
        <pc:spChg chg="add mod">
          <ac:chgData name="Brad Olson" userId="e0773f33e44aad92" providerId="LiveId" clId="{6CA46A2B-B67B-46CB-984C-C06E45AD0464}" dt="2025-03-23T18:17:45.945" v="1951" actId="1076"/>
          <ac:spMkLst>
            <pc:docMk/>
            <pc:sldMk cId="2794781812" sldId="257"/>
            <ac:spMk id="9" creationId="{D73CB52D-541C-789C-226A-C9A716FAE6EE}"/>
          </ac:spMkLst>
        </pc:spChg>
        <pc:spChg chg="add mod">
          <ac:chgData name="Brad Olson" userId="e0773f33e44aad92" providerId="LiveId" clId="{6CA46A2B-B67B-46CB-984C-C06E45AD0464}" dt="2025-03-23T18:18:40.896" v="1967" actId="403"/>
          <ac:spMkLst>
            <pc:docMk/>
            <pc:sldMk cId="2794781812" sldId="257"/>
            <ac:spMk id="11" creationId="{FAFB5875-591B-459F-AA66-1577500D00DC}"/>
          </ac:spMkLst>
        </pc:spChg>
      </pc:sldChg>
      <pc:sldChg chg="modSp mod">
        <pc:chgData name="Brad Olson" userId="e0773f33e44aad92" providerId="LiveId" clId="{6CA46A2B-B67B-46CB-984C-C06E45AD0464}" dt="2025-03-23T18:20:08.483" v="1996" actId="20577"/>
        <pc:sldMkLst>
          <pc:docMk/>
          <pc:sldMk cId="4105872175" sldId="258"/>
        </pc:sldMkLst>
      </pc:sldChg>
      <pc:sldChg chg="del">
        <pc:chgData name="Brad Olson" userId="e0773f33e44aad92" providerId="LiveId" clId="{6CA46A2B-B67B-46CB-984C-C06E45AD0464}" dt="2025-03-19T20:47:46.917" v="531" actId="47"/>
        <pc:sldMkLst>
          <pc:docMk/>
          <pc:sldMk cId="444871381" sldId="260"/>
        </pc:sldMkLst>
      </pc:sldChg>
      <pc:sldChg chg="delSp modSp mod ord">
        <pc:chgData name="Brad Olson" userId="e0773f33e44aad92" providerId="LiveId" clId="{6CA46A2B-B67B-46CB-984C-C06E45AD0464}" dt="2025-03-23T18:49:29.234" v="2261"/>
        <pc:sldMkLst>
          <pc:docMk/>
          <pc:sldMk cId="205137193" sldId="272"/>
        </pc:sldMkLst>
        <pc:spChg chg="mod">
          <ac:chgData name="Brad Olson" userId="e0773f33e44aad92" providerId="LiveId" clId="{6CA46A2B-B67B-46CB-984C-C06E45AD0464}" dt="2025-03-23T18:49:00.234" v="2252" actId="1076"/>
          <ac:spMkLst>
            <pc:docMk/>
            <pc:sldMk cId="205137193" sldId="272"/>
            <ac:spMk id="15" creationId="{5D9F7954-785C-A807-82FC-ADD6C0DF75EE}"/>
          </ac:spMkLst>
        </pc:spChg>
        <pc:spChg chg="mod">
          <ac:chgData name="Brad Olson" userId="e0773f33e44aad92" providerId="LiveId" clId="{6CA46A2B-B67B-46CB-984C-C06E45AD0464}" dt="2025-03-23T18:49:24.028" v="2259" actId="1076"/>
          <ac:spMkLst>
            <pc:docMk/>
            <pc:sldMk cId="205137193" sldId="272"/>
            <ac:spMk id="16" creationId="{A95F1DE3-D5D2-00A0-4C10-106D4C523B0A}"/>
          </ac:spMkLst>
        </pc:spChg>
        <pc:spChg chg="mod">
          <ac:chgData name="Brad Olson" userId="e0773f33e44aad92" providerId="LiveId" clId="{6CA46A2B-B67B-46CB-984C-C06E45AD0464}" dt="2025-03-23T18:49:17.762" v="2257" actId="207"/>
          <ac:spMkLst>
            <pc:docMk/>
            <pc:sldMk cId="205137193" sldId="272"/>
            <ac:spMk id="17" creationId="{6CCF42B6-B19B-CDAE-786C-80A3D8F076EE}"/>
          </ac:spMkLst>
        </pc:spChg>
      </pc:sldChg>
      <pc:sldChg chg="addSp delSp modSp mod modClrScheme chgLayout">
        <pc:chgData name="Brad Olson" userId="e0773f33e44aad92" providerId="LiveId" clId="{6CA46A2B-B67B-46CB-984C-C06E45AD0464}" dt="2025-03-23T18:51:42.676" v="2305" actId="1076"/>
        <pc:sldMkLst>
          <pc:docMk/>
          <pc:sldMk cId="4240771245" sldId="276"/>
        </pc:sldMkLst>
        <pc:spChg chg="mod">
          <ac:chgData name="Brad Olson" userId="e0773f33e44aad92" providerId="LiveId" clId="{6CA46A2B-B67B-46CB-984C-C06E45AD0464}" dt="2025-03-23T18:51:42.676" v="2305" actId="1076"/>
          <ac:spMkLst>
            <pc:docMk/>
            <pc:sldMk cId="4240771245" sldId="276"/>
            <ac:spMk id="41" creationId="{6D1E215C-5CD1-F84C-1C4B-0BF74F535972}"/>
          </ac:spMkLst>
        </pc:spChg>
      </pc:sldChg>
      <pc:sldChg chg="addSp delSp modSp mod modClrScheme chgLayout">
        <pc:chgData name="Brad Olson" userId="e0773f33e44aad92" providerId="LiveId" clId="{6CA46A2B-B67B-46CB-984C-C06E45AD0464}" dt="2025-03-21T17:29:34.911" v="1680" actId="1076"/>
        <pc:sldMkLst>
          <pc:docMk/>
          <pc:sldMk cId="1431728814" sldId="280"/>
        </pc:sldMkLst>
        <pc:spChg chg="mod">
          <ac:chgData name="Brad Olson" userId="e0773f33e44aad92" providerId="LiveId" clId="{6CA46A2B-B67B-46CB-984C-C06E45AD0464}" dt="2025-03-21T17:29:31.521" v="1679" actId="207"/>
          <ac:spMkLst>
            <pc:docMk/>
            <pc:sldMk cId="1431728814" sldId="280"/>
            <ac:spMk id="12" creationId="{F9A0C201-2498-3E34-AAEA-920493180AB3}"/>
          </ac:spMkLst>
        </pc:spChg>
        <pc:spChg chg="mod">
          <ac:chgData name="Brad Olson" userId="e0773f33e44aad92" providerId="LiveId" clId="{6CA46A2B-B67B-46CB-984C-C06E45AD0464}" dt="2025-03-21T17:29:34.911" v="1680" actId="1076"/>
          <ac:spMkLst>
            <pc:docMk/>
            <pc:sldMk cId="1431728814" sldId="280"/>
            <ac:spMk id="13" creationId="{443D6AA2-C5E4-2C67-AA5B-59AF92C78DF3}"/>
          </ac:spMkLst>
        </pc:spChg>
      </pc:sldChg>
      <pc:sldChg chg="delSp del mod delAnim">
        <pc:chgData name="Brad Olson" userId="e0773f33e44aad92" providerId="LiveId" clId="{6CA46A2B-B67B-46CB-984C-C06E45AD0464}" dt="2025-03-21T17:36:50.713" v="1750" actId="47"/>
        <pc:sldMkLst>
          <pc:docMk/>
          <pc:sldMk cId="2582400371" sldId="282"/>
        </pc:sldMkLst>
      </pc:sldChg>
      <pc:sldChg chg="del">
        <pc:chgData name="Brad Olson" userId="e0773f33e44aad92" providerId="LiveId" clId="{6CA46A2B-B67B-46CB-984C-C06E45AD0464}" dt="2025-03-21T17:32:52.759" v="1719" actId="47"/>
        <pc:sldMkLst>
          <pc:docMk/>
          <pc:sldMk cId="3306526368" sldId="283"/>
        </pc:sldMkLst>
      </pc:sldChg>
      <pc:sldChg chg="delSp modSp mod ord">
        <pc:chgData name="Brad Olson" userId="e0773f33e44aad92" providerId="LiveId" clId="{6CA46A2B-B67B-46CB-984C-C06E45AD0464}" dt="2025-03-23T18:47:32.605" v="2228"/>
        <pc:sldMkLst>
          <pc:docMk/>
          <pc:sldMk cId="4148597686" sldId="284"/>
        </pc:sldMkLst>
        <pc:spChg chg="mod">
          <ac:chgData name="Brad Olson" userId="e0773f33e44aad92" providerId="LiveId" clId="{6CA46A2B-B67B-46CB-984C-C06E45AD0464}" dt="2025-03-23T18:46:49.056" v="2221" actId="1076"/>
          <ac:spMkLst>
            <pc:docMk/>
            <pc:sldMk cId="4148597686" sldId="284"/>
            <ac:spMk id="15" creationId="{A3149B04-ACF7-B910-3B4F-37C94634D77E}"/>
          </ac:spMkLst>
        </pc:spChg>
        <pc:graphicFrameChg chg="mod modGraphic">
          <ac:chgData name="Brad Olson" userId="e0773f33e44aad92" providerId="LiveId" clId="{6CA46A2B-B67B-46CB-984C-C06E45AD0464}" dt="2025-03-23T18:47:18.280" v="2226" actId="207"/>
          <ac:graphicFrameMkLst>
            <pc:docMk/>
            <pc:sldMk cId="4148597686" sldId="284"/>
            <ac:graphicFrameMk id="14" creationId="{1183AADA-91EB-DEE0-FCB2-B40C9F6418DE}"/>
          </ac:graphicFrameMkLst>
        </pc:graphicFrameChg>
      </pc:sldChg>
      <pc:sldChg chg="addSp delSp modSp add del mod ord">
        <pc:chgData name="Brad Olson" userId="e0773f33e44aad92" providerId="LiveId" clId="{6CA46A2B-B67B-46CB-984C-C06E45AD0464}" dt="2025-03-23T18:18:32.299" v="1965" actId="1076"/>
        <pc:sldMkLst>
          <pc:docMk/>
          <pc:sldMk cId="375226397" sldId="285"/>
        </pc:sldMkLst>
        <pc:spChg chg="add mod">
          <ac:chgData name="Brad Olson" userId="e0773f33e44aad92" providerId="LiveId" clId="{6CA46A2B-B67B-46CB-984C-C06E45AD0464}" dt="2025-03-23T18:18:19.402" v="1963" actId="14100"/>
          <ac:spMkLst>
            <pc:docMk/>
            <pc:sldMk cId="375226397" sldId="285"/>
            <ac:spMk id="4" creationId="{AD8846C1-5D46-CFBA-2BEA-4E2F01235B3D}"/>
          </ac:spMkLst>
        </pc:spChg>
        <pc:spChg chg="add mod">
          <ac:chgData name="Brad Olson" userId="e0773f33e44aad92" providerId="LiveId" clId="{6CA46A2B-B67B-46CB-984C-C06E45AD0464}" dt="2025-03-23T18:18:28.467" v="1964" actId="1076"/>
          <ac:spMkLst>
            <pc:docMk/>
            <pc:sldMk cId="375226397" sldId="285"/>
            <ac:spMk id="5" creationId="{70E5D42E-5833-3AE2-738B-EA50D3959DF5}"/>
          </ac:spMkLst>
        </pc:spChg>
        <pc:spChg chg="add mod">
          <ac:chgData name="Brad Olson" userId="e0773f33e44aad92" providerId="LiveId" clId="{6CA46A2B-B67B-46CB-984C-C06E45AD0464}" dt="2025-03-23T18:16:03.065" v="1923" actId="1076"/>
          <ac:spMkLst>
            <pc:docMk/>
            <pc:sldMk cId="375226397" sldId="285"/>
            <ac:spMk id="6" creationId="{AC0A0ADB-D9A8-0520-B035-CA3A29623DC0}"/>
          </ac:spMkLst>
        </pc:spChg>
        <pc:spChg chg="add mod">
          <ac:chgData name="Brad Olson" userId="e0773f33e44aad92" providerId="LiveId" clId="{6CA46A2B-B67B-46CB-984C-C06E45AD0464}" dt="2025-03-23T18:15:57.463" v="1922" actId="1076"/>
          <ac:spMkLst>
            <pc:docMk/>
            <pc:sldMk cId="375226397" sldId="285"/>
            <ac:spMk id="7" creationId="{88AB364C-86F4-43BF-D1E1-DD581CBB9CCF}"/>
          </ac:spMkLst>
        </pc:spChg>
        <pc:spChg chg="add mod">
          <ac:chgData name="Brad Olson" userId="e0773f33e44aad92" providerId="LiveId" clId="{6CA46A2B-B67B-46CB-984C-C06E45AD0464}" dt="2025-03-23T18:18:32.299" v="1965" actId="1076"/>
          <ac:spMkLst>
            <pc:docMk/>
            <pc:sldMk cId="375226397" sldId="285"/>
            <ac:spMk id="10" creationId="{ECE4E241-E31D-F626-6605-D03DDA2717E4}"/>
          </ac:spMkLst>
        </pc:spChg>
      </pc:sldChg>
      <pc:sldChg chg="del">
        <pc:chgData name="Brad Olson" userId="e0773f33e44aad92" providerId="LiveId" clId="{6CA46A2B-B67B-46CB-984C-C06E45AD0464}" dt="2025-03-19T20:47:46.917" v="531" actId="47"/>
        <pc:sldMkLst>
          <pc:docMk/>
          <pc:sldMk cId="270762027" sldId="297"/>
        </pc:sldMkLst>
      </pc:sldChg>
      <pc:sldChg chg="delSp modSp del mod modClrScheme chgLayout">
        <pc:chgData name="Brad Olson" userId="e0773f33e44aad92" providerId="LiveId" clId="{6CA46A2B-B67B-46CB-984C-C06E45AD0464}" dt="2025-03-23T18:22:20.795" v="2006" actId="47"/>
        <pc:sldMkLst>
          <pc:docMk/>
          <pc:sldMk cId="3711748278" sldId="298"/>
        </pc:sldMkLst>
      </pc:sldChg>
      <pc:sldChg chg="modSp mod">
        <pc:chgData name="Brad Olson" userId="e0773f33e44aad92" providerId="LiveId" clId="{6CA46A2B-B67B-46CB-984C-C06E45AD0464}" dt="2025-03-23T18:22:28.474" v="2009" actId="20577"/>
        <pc:sldMkLst>
          <pc:docMk/>
          <pc:sldMk cId="305955612" sldId="299"/>
        </pc:sldMkLst>
        <pc:spChg chg="mod">
          <ac:chgData name="Brad Olson" userId="e0773f33e44aad92" providerId="LiveId" clId="{6CA46A2B-B67B-46CB-984C-C06E45AD0464}" dt="2025-03-23T18:22:28.474" v="2009" actId="20577"/>
          <ac:spMkLst>
            <pc:docMk/>
            <pc:sldMk cId="305955612" sldId="299"/>
            <ac:spMk id="2" creationId="{732BF9E7-4844-BC57-4954-BEF75E952200}"/>
          </ac:spMkLst>
        </pc:spChg>
        <pc:spChg chg="mod">
          <ac:chgData name="Brad Olson" userId="e0773f33e44aad92" providerId="LiveId" clId="{6CA46A2B-B67B-46CB-984C-C06E45AD0464}" dt="2025-03-19T20:48:53.077" v="593" actId="20577"/>
          <ac:spMkLst>
            <pc:docMk/>
            <pc:sldMk cId="305955612" sldId="299"/>
            <ac:spMk id="3" creationId="{F4693A5D-E55A-7817-BE88-6C36567535BB}"/>
          </ac:spMkLst>
        </pc:spChg>
      </pc:sldChg>
      <pc:sldChg chg="addSp delSp modSp add del mod ord">
        <pc:chgData name="Brad Olson" userId="e0773f33e44aad92" providerId="LiveId" clId="{6CA46A2B-B67B-46CB-984C-C06E45AD0464}" dt="2025-03-23T18:19:58.141" v="1992" actId="47"/>
        <pc:sldMkLst>
          <pc:docMk/>
          <pc:sldMk cId="3309679727" sldId="300"/>
        </pc:sldMkLst>
      </pc:sldChg>
      <pc:sldChg chg="addSp delSp modSp del mod setBg">
        <pc:chgData name="Brad Olson" userId="e0773f33e44aad92" providerId="LiveId" clId="{6CA46A2B-B67B-46CB-984C-C06E45AD0464}" dt="2025-03-21T16:39:11.128" v="931" actId="2696"/>
        <pc:sldMkLst>
          <pc:docMk/>
          <pc:sldMk cId="948959582" sldId="301"/>
        </pc:sldMkLst>
      </pc:sldChg>
      <pc:sldChg chg="addSp delSp modSp add del mod ord">
        <pc:chgData name="Brad Olson" userId="e0773f33e44aad92" providerId="LiveId" clId="{6CA46A2B-B67B-46CB-984C-C06E45AD0464}" dt="2025-03-23T18:19:51.044" v="1991" actId="1076"/>
        <pc:sldMkLst>
          <pc:docMk/>
          <pc:sldMk cId="4146146566" sldId="302"/>
        </pc:sldMkLst>
        <pc:spChg chg="add mod">
          <ac:chgData name="Brad Olson" userId="e0773f33e44aad92" providerId="LiveId" clId="{6CA46A2B-B67B-46CB-984C-C06E45AD0464}" dt="2025-03-19T20:40:51.961" v="363" actId="208"/>
          <ac:spMkLst>
            <pc:docMk/>
            <pc:sldMk cId="4146146566" sldId="302"/>
            <ac:spMk id="8" creationId="{3AF3D9D2-F22E-51F5-58DE-9502D524F9A6}"/>
          </ac:spMkLst>
        </pc:spChg>
        <pc:spChg chg="add mod">
          <ac:chgData name="Brad Olson" userId="e0773f33e44aad92" providerId="LiveId" clId="{6CA46A2B-B67B-46CB-984C-C06E45AD0464}" dt="2025-03-19T20:40:49.489" v="362" actId="208"/>
          <ac:spMkLst>
            <pc:docMk/>
            <pc:sldMk cId="4146146566" sldId="302"/>
            <ac:spMk id="9" creationId="{B76E459C-BE56-E6A4-25AF-7845E4BAA45D}"/>
          </ac:spMkLst>
        </pc:spChg>
        <pc:spChg chg="add mod">
          <ac:chgData name="Brad Olson" userId="e0773f33e44aad92" providerId="LiveId" clId="{6CA46A2B-B67B-46CB-984C-C06E45AD0464}" dt="2025-03-23T18:19:32.004" v="1979" actId="14100"/>
          <ac:spMkLst>
            <pc:docMk/>
            <pc:sldMk cId="4146146566" sldId="302"/>
            <ac:spMk id="10" creationId="{75549D85-C815-4B99-CC11-4ABD1CE9B2F3}"/>
          </ac:spMkLst>
        </pc:spChg>
        <pc:spChg chg="add mod">
          <ac:chgData name="Brad Olson" userId="e0773f33e44aad92" providerId="LiveId" clId="{6CA46A2B-B67B-46CB-984C-C06E45AD0464}" dt="2025-03-23T18:19:18.335" v="1976" actId="1076"/>
          <ac:spMkLst>
            <pc:docMk/>
            <pc:sldMk cId="4146146566" sldId="302"/>
            <ac:spMk id="11" creationId="{97813D69-7788-70F6-AC7E-3EB433550980}"/>
          </ac:spMkLst>
        </pc:spChg>
        <pc:spChg chg="add mod">
          <ac:chgData name="Brad Olson" userId="e0773f33e44aad92" providerId="LiveId" clId="{6CA46A2B-B67B-46CB-984C-C06E45AD0464}" dt="2025-03-23T18:19:51.044" v="1991" actId="1076"/>
          <ac:spMkLst>
            <pc:docMk/>
            <pc:sldMk cId="4146146566" sldId="302"/>
            <ac:spMk id="13" creationId="{5A28F265-5B98-B17E-AAD5-247A03BE467A}"/>
          </ac:spMkLst>
        </pc:spChg>
      </pc:sldChg>
      <pc:sldChg chg="addSp delSp modSp mod ord">
        <pc:chgData name="Brad Olson" userId="e0773f33e44aad92" providerId="LiveId" clId="{6CA46A2B-B67B-46CB-984C-C06E45AD0464}" dt="2025-03-23T18:21:13.353" v="2002" actId="1076"/>
        <pc:sldMkLst>
          <pc:docMk/>
          <pc:sldMk cId="4213671817" sldId="303"/>
        </pc:sldMkLst>
        <pc:spChg chg="mod">
          <ac:chgData name="Brad Olson" userId="e0773f33e44aad92" providerId="LiveId" clId="{6CA46A2B-B67B-46CB-984C-C06E45AD0464}" dt="2025-03-19T20:51:27.313" v="660" actId="1076"/>
          <ac:spMkLst>
            <pc:docMk/>
            <pc:sldMk cId="4213671817" sldId="303"/>
            <ac:spMk id="2" creationId="{00F992D0-0FE8-791C-03D2-681B42256113}"/>
          </ac:spMkLst>
        </pc:spChg>
        <pc:picChg chg="add mod">
          <ac:chgData name="Brad Olson" userId="e0773f33e44aad92" providerId="LiveId" clId="{6CA46A2B-B67B-46CB-984C-C06E45AD0464}" dt="2025-03-23T18:21:13.353" v="2002" actId="1076"/>
          <ac:picMkLst>
            <pc:docMk/>
            <pc:sldMk cId="4213671817" sldId="303"/>
            <ac:picMk id="3" creationId="{6D0C682C-6FB4-4E06-20A7-839325031DAB}"/>
          </ac:picMkLst>
        </pc:picChg>
      </pc:sldChg>
      <pc:sldChg chg="delSp modSp mod">
        <pc:chgData name="Brad Olson" userId="e0773f33e44aad92" providerId="LiveId" clId="{6CA46A2B-B67B-46CB-984C-C06E45AD0464}" dt="2025-03-21T16:23:25.591" v="867" actId="14826"/>
        <pc:sldMkLst>
          <pc:docMk/>
          <pc:sldMk cId="3973918925" sldId="304"/>
        </pc:sldMkLst>
        <pc:picChg chg="mod">
          <ac:chgData name="Brad Olson" userId="e0773f33e44aad92" providerId="LiveId" clId="{6CA46A2B-B67B-46CB-984C-C06E45AD0464}" dt="2025-03-21T16:23:25.591" v="867" actId="14826"/>
          <ac:picMkLst>
            <pc:docMk/>
            <pc:sldMk cId="3973918925" sldId="304"/>
            <ac:picMk id="9" creationId="{DDEE9607-72F9-9950-884E-D9DD28B3B14F}"/>
          </ac:picMkLst>
        </pc:picChg>
      </pc:sldChg>
      <pc:sldChg chg="modSp add del mod ord">
        <pc:chgData name="Brad Olson" userId="e0773f33e44aad92" providerId="LiveId" clId="{6CA46A2B-B67B-46CB-984C-C06E45AD0464}" dt="2025-03-23T18:20:01.429" v="1994" actId="47"/>
        <pc:sldMkLst>
          <pc:docMk/>
          <pc:sldMk cId="160315650" sldId="305"/>
        </pc:sldMkLst>
      </pc:sldChg>
      <pc:sldChg chg="modSp add del mod ord">
        <pc:chgData name="Brad Olson" userId="e0773f33e44aad92" providerId="LiveId" clId="{6CA46A2B-B67B-46CB-984C-C06E45AD0464}" dt="2025-03-23T18:20:02.436" v="1995" actId="47"/>
        <pc:sldMkLst>
          <pc:docMk/>
          <pc:sldMk cId="275579645" sldId="306"/>
        </pc:sldMkLst>
      </pc:sldChg>
      <pc:sldChg chg="addSp delSp modSp add mod modAnim">
        <pc:chgData name="Brad Olson" userId="e0773f33e44aad92" providerId="LiveId" clId="{6CA46A2B-B67B-46CB-984C-C06E45AD0464}" dt="2025-03-23T18:24:07.447" v="2016" actId="20577"/>
        <pc:sldMkLst>
          <pc:docMk/>
          <pc:sldMk cId="3430770918" sldId="307"/>
        </pc:sldMkLst>
        <pc:spChg chg="mod">
          <ac:chgData name="Brad Olson" userId="e0773f33e44aad92" providerId="LiveId" clId="{6CA46A2B-B67B-46CB-984C-C06E45AD0464}" dt="2025-03-21T16:42:25.114" v="982" actId="20577"/>
          <ac:spMkLst>
            <pc:docMk/>
            <pc:sldMk cId="3430770918" sldId="307"/>
            <ac:spMk id="3" creationId="{807EE626-B47B-8223-D6E8-01F135085FD4}"/>
          </ac:spMkLst>
        </pc:spChg>
        <pc:spChg chg="add mod">
          <ac:chgData name="Brad Olson" userId="e0773f33e44aad92" providerId="LiveId" clId="{6CA46A2B-B67B-46CB-984C-C06E45AD0464}" dt="2025-03-23T18:24:07.447" v="2016" actId="20577"/>
          <ac:spMkLst>
            <pc:docMk/>
            <pc:sldMk cId="3430770918" sldId="307"/>
            <ac:spMk id="16" creationId="{A0DF2D33-D9E7-11E8-7003-81F47032F473}"/>
          </ac:spMkLst>
        </pc:spChg>
        <pc:spChg chg="add mod">
          <ac:chgData name="Brad Olson" userId="e0773f33e44aad92" providerId="LiveId" clId="{6CA46A2B-B67B-46CB-984C-C06E45AD0464}" dt="2025-03-23T18:23:19.651" v="2015" actId="14100"/>
          <ac:spMkLst>
            <pc:docMk/>
            <pc:sldMk cId="3430770918" sldId="307"/>
            <ac:spMk id="18" creationId="{93E95664-E039-342C-F4D4-90D44BDEB8A6}"/>
          </ac:spMkLst>
        </pc:spChg>
      </pc:sldChg>
      <pc:sldChg chg="addSp delSp modSp mod ord modClrScheme chgLayout">
        <pc:chgData name="Brad Olson" userId="e0773f33e44aad92" providerId="LiveId" clId="{6CA46A2B-B67B-46CB-984C-C06E45AD0464}" dt="2025-03-21T17:26:04.329" v="1615" actId="122"/>
        <pc:sldMkLst>
          <pc:docMk/>
          <pc:sldMk cId="957221133" sldId="308"/>
        </pc:sldMkLst>
        <pc:spChg chg="mod">
          <ac:chgData name="Brad Olson" userId="e0773f33e44aad92" providerId="LiveId" clId="{6CA46A2B-B67B-46CB-984C-C06E45AD0464}" dt="2025-03-21T17:25:51.617" v="1612" actId="2711"/>
          <ac:spMkLst>
            <pc:docMk/>
            <pc:sldMk cId="957221133" sldId="308"/>
            <ac:spMk id="11" creationId="{311FDB5D-25A4-F82E-3409-EEA78950257F}"/>
          </ac:spMkLst>
        </pc:spChg>
        <pc:spChg chg="mod">
          <ac:chgData name="Brad Olson" userId="e0773f33e44aad92" providerId="LiveId" clId="{6CA46A2B-B67B-46CB-984C-C06E45AD0464}" dt="2025-03-21T17:26:04.329" v="1615" actId="122"/>
          <ac:spMkLst>
            <pc:docMk/>
            <pc:sldMk cId="957221133" sldId="308"/>
            <ac:spMk id="12" creationId="{529C8387-5DE3-72A9-1C66-891716825458}"/>
          </ac:spMkLst>
        </pc:spChg>
        <pc:picChg chg="mod">
          <ac:chgData name="Brad Olson" userId="e0773f33e44aad92" providerId="LiveId" clId="{6CA46A2B-B67B-46CB-984C-C06E45AD0464}" dt="2025-03-21T17:25:30.641" v="1609" actId="1076"/>
          <ac:picMkLst>
            <pc:docMk/>
            <pc:sldMk cId="957221133" sldId="308"/>
            <ac:picMk id="26" creationId="{A9C216A7-BF98-0BC9-F291-88E3CD717DA2}"/>
          </ac:picMkLst>
        </pc:picChg>
      </pc:sldChg>
      <pc:sldChg chg="delSp del mod delAnim">
        <pc:chgData name="Brad Olson" userId="e0773f33e44aad92" providerId="LiveId" clId="{6CA46A2B-B67B-46CB-984C-C06E45AD0464}" dt="2025-03-21T16:59:56.680" v="1260" actId="47"/>
        <pc:sldMkLst>
          <pc:docMk/>
          <pc:sldMk cId="952008342" sldId="309"/>
        </pc:sldMkLst>
      </pc:sldChg>
      <pc:sldChg chg="del">
        <pc:chgData name="Brad Olson" userId="e0773f33e44aad92" providerId="LiveId" clId="{6CA46A2B-B67B-46CB-984C-C06E45AD0464}" dt="2025-03-23T18:50:49.268" v="2288" actId="47"/>
        <pc:sldMkLst>
          <pc:docMk/>
          <pc:sldMk cId="928529564" sldId="311"/>
        </pc:sldMkLst>
      </pc:sldChg>
      <pc:sldChg chg="modSp del modAnim">
        <pc:chgData name="Brad Olson" userId="e0773f33e44aad92" providerId="LiveId" clId="{6CA46A2B-B67B-46CB-984C-C06E45AD0464}" dt="2025-03-21T17:10:29.742" v="1388" actId="47"/>
        <pc:sldMkLst>
          <pc:docMk/>
          <pc:sldMk cId="2401809078" sldId="313"/>
        </pc:sldMkLst>
      </pc:sldChg>
      <pc:sldChg chg="del">
        <pc:chgData name="Brad Olson" userId="e0773f33e44aad92" providerId="LiveId" clId="{6CA46A2B-B67B-46CB-984C-C06E45AD0464}" dt="2025-03-21T17:14:58.800" v="1483" actId="47"/>
        <pc:sldMkLst>
          <pc:docMk/>
          <pc:sldMk cId="4228610168" sldId="316"/>
        </pc:sldMkLst>
      </pc:sldChg>
      <pc:sldChg chg="addSp delSp modSp mod chgLayout">
        <pc:chgData name="Brad Olson" userId="e0773f33e44aad92" providerId="LiveId" clId="{6CA46A2B-B67B-46CB-984C-C06E45AD0464}" dt="2025-03-21T17:18:35.444" v="1509" actId="13926"/>
        <pc:sldMkLst>
          <pc:docMk/>
          <pc:sldMk cId="2413763259" sldId="317"/>
        </pc:sldMkLst>
        <pc:spChg chg="mod">
          <ac:chgData name="Brad Olson" userId="e0773f33e44aad92" providerId="LiveId" clId="{6CA46A2B-B67B-46CB-984C-C06E45AD0464}" dt="2025-03-21T17:17:00.039" v="1500" actId="207"/>
          <ac:spMkLst>
            <pc:docMk/>
            <pc:sldMk cId="2413763259" sldId="317"/>
            <ac:spMk id="24" creationId="{C9ABA70A-E03D-7401-0CEC-4F3A0D9F4305}"/>
          </ac:spMkLst>
        </pc:spChg>
        <pc:spChg chg="mod">
          <ac:chgData name="Brad Olson" userId="e0773f33e44aad92" providerId="LiveId" clId="{6CA46A2B-B67B-46CB-984C-C06E45AD0464}" dt="2025-03-21T17:18:04.016" v="1504" actId="13926"/>
          <ac:spMkLst>
            <pc:docMk/>
            <pc:sldMk cId="2413763259" sldId="317"/>
            <ac:spMk id="26" creationId="{3AF57C36-2556-7EB5-F431-CC1EC304F862}"/>
          </ac:spMkLst>
        </pc:spChg>
        <pc:spChg chg="mod">
          <ac:chgData name="Brad Olson" userId="e0773f33e44aad92" providerId="LiveId" clId="{6CA46A2B-B67B-46CB-984C-C06E45AD0464}" dt="2025-03-21T17:18:09.112" v="1505" actId="13926"/>
          <ac:spMkLst>
            <pc:docMk/>
            <pc:sldMk cId="2413763259" sldId="317"/>
            <ac:spMk id="27" creationId="{5A784AA5-01EA-04D1-043B-B49923B34F26}"/>
          </ac:spMkLst>
        </pc:spChg>
        <pc:spChg chg="mod">
          <ac:chgData name="Brad Olson" userId="e0773f33e44aad92" providerId="LiveId" clId="{6CA46A2B-B67B-46CB-984C-C06E45AD0464}" dt="2025-03-21T17:18:18.808" v="1506" actId="13926"/>
          <ac:spMkLst>
            <pc:docMk/>
            <pc:sldMk cId="2413763259" sldId="317"/>
            <ac:spMk id="28" creationId="{280A8660-FF8C-0D7A-9E1F-23DDB2F64002}"/>
          </ac:spMkLst>
        </pc:spChg>
        <pc:spChg chg="mod">
          <ac:chgData name="Brad Olson" userId="e0773f33e44aad92" providerId="LiveId" clId="{6CA46A2B-B67B-46CB-984C-C06E45AD0464}" dt="2025-03-21T17:18:25.051" v="1507" actId="13926"/>
          <ac:spMkLst>
            <pc:docMk/>
            <pc:sldMk cId="2413763259" sldId="317"/>
            <ac:spMk id="30" creationId="{D75AB151-B890-918C-66A8-CAEA80380A1A}"/>
          </ac:spMkLst>
        </pc:spChg>
        <pc:spChg chg="mod">
          <ac:chgData name="Brad Olson" userId="e0773f33e44aad92" providerId="LiveId" clId="{6CA46A2B-B67B-46CB-984C-C06E45AD0464}" dt="2025-03-21T17:18:31.925" v="1508" actId="13926"/>
          <ac:spMkLst>
            <pc:docMk/>
            <pc:sldMk cId="2413763259" sldId="317"/>
            <ac:spMk id="31" creationId="{5EC30E81-8C8C-0462-01D6-06946FEFF547}"/>
          </ac:spMkLst>
        </pc:spChg>
        <pc:spChg chg="mod">
          <ac:chgData name="Brad Olson" userId="e0773f33e44aad92" providerId="LiveId" clId="{6CA46A2B-B67B-46CB-984C-C06E45AD0464}" dt="2025-03-21T17:18:35.444" v="1509" actId="13926"/>
          <ac:spMkLst>
            <pc:docMk/>
            <pc:sldMk cId="2413763259" sldId="317"/>
            <ac:spMk id="32" creationId="{24034753-7AFB-7DDD-E223-0FB6AE7AD291}"/>
          </ac:spMkLst>
        </pc:spChg>
        <pc:spChg chg="mod">
          <ac:chgData name="Brad Olson" userId="e0773f33e44aad92" providerId="LiveId" clId="{6CA46A2B-B67B-46CB-984C-C06E45AD0464}" dt="2025-03-21T17:16:18.376" v="1497" actId="1076"/>
          <ac:spMkLst>
            <pc:docMk/>
            <pc:sldMk cId="2413763259" sldId="317"/>
            <ac:spMk id="33" creationId="{0DA899F0-1524-3106-496B-3F032731EE26}"/>
          </ac:spMkLst>
        </pc:spChg>
        <pc:spChg chg="mod">
          <ac:chgData name="Brad Olson" userId="e0773f33e44aad92" providerId="LiveId" clId="{6CA46A2B-B67B-46CB-984C-C06E45AD0464}" dt="2025-03-21T17:16:26.662" v="1498" actId="1076"/>
          <ac:spMkLst>
            <pc:docMk/>
            <pc:sldMk cId="2413763259" sldId="317"/>
            <ac:spMk id="35" creationId="{EE8CF760-7586-1020-8F07-8500417BD0B0}"/>
          </ac:spMkLst>
        </pc:spChg>
        <pc:spChg chg="mod">
          <ac:chgData name="Brad Olson" userId="e0773f33e44aad92" providerId="LiveId" clId="{6CA46A2B-B67B-46CB-984C-C06E45AD0464}" dt="2025-03-21T17:16:26.662" v="1498" actId="1076"/>
          <ac:spMkLst>
            <pc:docMk/>
            <pc:sldMk cId="2413763259" sldId="317"/>
            <ac:spMk id="36" creationId="{0B3D1835-0DEF-2EAC-11B0-6774594EAF38}"/>
          </ac:spMkLst>
        </pc:spChg>
        <pc:spChg chg="mod">
          <ac:chgData name="Brad Olson" userId="e0773f33e44aad92" providerId="LiveId" clId="{6CA46A2B-B67B-46CB-984C-C06E45AD0464}" dt="2025-03-21T17:16:18.376" v="1497" actId="1076"/>
          <ac:spMkLst>
            <pc:docMk/>
            <pc:sldMk cId="2413763259" sldId="317"/>
            <ac:spMk id="37" creationId="{7C5F2777-E1BB-CDDB-02AB-F3359E1927B3}"/>
          </ac:spMkLst>
        </pc:spChg>
        <pc:spChg chg="mod">
          <ac:chgData name="Brad Olson" userId="e0773f33e44aad92" providerId="LiveId" clId="{6CA46A2B-B67B-46CB-984C-C06E45AD0464}" dt="2025-03-21T17:16:26.662" v="1498" actId="1076"/>
          <ac:spMkLst>
            <pc:docMk/>
            <pc:sldMk cId="2413763259" sldId="317"/>
            <ac:spMk id="39" creationId="{B144BF90-8A1C-0CE8-2668-A9C73F1E6F4A}"/>
          </ac:spMkLst>
        </pc:spChg>
        <pc:spChg chg="mod">
          <ac:chgData name="Brad Olson" userId="e0773f33e44aad92" providerId="LiveId" clId="{6CA46A2B-B67B-46CB-984C-C06E45AD0464}" dt="2025-03-21T17:16:18.376" v="1497" actId="1076"/>
          <ac:spMkLst>
            <pc:docMk/>
            <pc:sldMk cId="2413763259" sldId="317"/>
            <ac:spMk id="40" creationId="{A5CEC996-C66C-34BF-6232-2C8B53E3A826}"/>
          </ac:spMkLst>
        </pc:spChg>
        <pc:spChg chg="mod">
          <ac:chgData name="Brad Olson" userId="e0773f33e44aad92" providerId="LiveId" clId="{6CA46A2B-B67B-46CB-984C-C06E45AD0464}" dt="2025-03-21T17:16:18.376" v="1497" actId="1076"/>
          <ac:spMkLst>
            <pc:docMk/>
            <pc:sldMk cId="2413763259" sldId="317"/>
            <ac:spMk id="41" creationId="{72B4ABD5-2857-3A2A-E0A0-77600BC78D03}"/>
          </ac:spMkLst>
        </pc:spChg>
        <pc:spChg chg="mod">
          <ac:chgData name="Brad Olson" userId="e0773f33e44aad92" providerId="LiveId" clId="{6CA46A2B-B67B-46CB-984C-C06E45AD0464}" dt="2025-03-21T17:16:26.662" v="1498" actId="1076"/>
          <ac:spMkLst>
            <pc:docMk/>
            <pc:sldMk cId="2413763259" sldId="317"/>
            <ac:spMk id="44" creationId="{C56FCB97-2349-5AA9-8E69-B11CDFEE65BE}"/>
          </ac:spMkLst>
        </pc:spChg>
        <pc:spChg chg="mod">
          <ac:chgData name="Brad Olson" userId="e0773f33e44aad92" providerId="LiveId" clId="{6CA46A2B-B67B-46CB-984C-C06E45AD0464}" dt="2025-03-21T17:16:18.376" v="1497" actId="1076"/>
          <ac:spMkLst>
            <pc:docMk/>
            <pc:sldMk cId="2413763259" sldId="317"/>
            <ac:spMk id="45" creationId="{E2850A10-CBA8-31A6-065F-F8D1484C9F6B}"/>
          </ac:spMkLst>
        </pc:spChg>
        <pc:spChg chg="mod">
          <ac:chgData name="Brad Olson" userId="e0773f33e44aad92" providerId="LiveId" clId="{6CA46A2B-B67B-46CB-984C-C06E45AD0464}" dt="2025-03-21T17:16:26.662" v="1498" actId="1076"/>
          <ac:spMkLst>
            <pc:docMk/>
            <pc:sldMk cId="2413763259" sldId="317"/>
            <ac:spMk id="47" creationId="{AB0588EA-0C7F-B6A5-2632-D089CAE8E0CC}"/>
          </ac:spMkLst>
        </pc:spChg>
        <pc:spChg chg="mod">
          <ac:chgData name="Brad Olson" userId="e0773f33e44aad92" providerId="LiveId" clId="{6CA46A2B-B67B-46CB-984C-C06E45AD0464}" dt="2025-03-21T17:16:26.662" v="1498" actId="1076"/>
          <ac:spMkLst>
            <pc:docMk/>
            <pc:sldMk cId="2413763259" sldId="317"/>
            <ac:spMk id="48" creationId="{824DDBA0-1139-17CB-CE88-596AFCCA0E43}"/>
          </ac:spMkLst>
        </pc:spChg>
      </pc:sldChg>
      <pc:sldChg chg="addSp delSp modSp mod">
        <pc:chgData name="Brad Olson" userId="e0773f33e44aad92" providerId="LiveId" clId="{6CA46A2B-B67B-46CB-984C-C06E45AD0464}" dt="2025-03-21T17:22:47.683" v="1577" actId="1076"/>
        <pc:sldMkLst>
          <pc:docMk/>
          <pc:sldMk cId="2180621244" sldId="318"/>
        </pc:sldMkLst>
        <pc:spChg chg="mod">
          <ac:chgData name="Brad Olson" userId="e0773f33e44aad92" providerId="LiveId" clId="{6CA46A2B-B67B-46CB-984C-C06E45AD0464}" dt="2025-03-21T17:22:39.187" v="1575" actId="1076"/>
          <ac:spMkLst>
            <pc:docMk/>
            <pc:sldMk cId="2180621244" sldId="318"/>
            <ac:spMk id="12" creationId="{B9055FD0-5559-643E-4C29-84C5E9FBBA9F}"/>
          </ac:spMkLst>
        </pc:spChg>
        <pc:spChg chg="add mod">
          <ac:chgData name="Brad Olson" userId="e0773f33e44aad92" providerId="LiveId" clId="{6CA46A2B-B67B-46CB-984C-C06E45AD0464}" dt="2025-03-21T17:22:47.683" v="1577" actId="1076"/>
          <ac:spMkLst>
            <pc:docMk/>
            <pc:sldMk cId="2180621244" sldId="318"/>
            <ac:spMk id="24" creationId="{245CD3D0-20D1-D14C-4D59-B4DD835F06EF}"/>
          </ac:spMkLst>
        </pc:spChg>
        <pc:spChg chg="mod topLvl">
          <ac:chgData name="Brad Olson" userId="e0773f33e44aad92" providerId="LiveId" clId="{6CA46A2B-B67B-46CB-984C-C06E45AD0464}" dt="2025-03-21T17:21:31.482" v="1529" actId="1076"/>
          <ac:spMkLst>
            <pc:docMk/>
            <pc:sldMk cId="2180621244" sldId="318"/>
            <ac:spMk id="62" creationId="{3DAE5163-FBED-CE00-F516-F2E3393CA43C}"/>
          </ac:spMkLst>
        </pc:spChg>
        <pc:spChg chg="mod">
          <ac:chgData name="Brad Olson" userId="e0773f33e44aad92" providerId="LiveId" clId="{6CA46A2B-B67B-46CB-984C-C06E45AD0464}" dt="2025-03-21T17:19:49.758" v="1522" actId="1076"/>
          <ac:spMkLst>
            <pc:docMk/>
            <pc:sldMk cId="2180621244" sldId="318"/>
            <ac:spMk id="63" creationId="{3CD8EFEA-74DD-9539-F9C8-30A7239FA39D}"/>
          </ac:spMkLst>
        </pc:spChg>
        <pc:spChg chg="mod topLvl">
          <ac:chgData name="Brad Olson" userId="e0773f33e44aad92" providerId="LiveId" clId="{6CA46A2B-B67B-46CB-984C-C06E45AD0464}" dt="2025-03-21T17:21:31.482" v="1529" actId="1076"/>
          <ac:spMkLst>
            <pc:docMk/>
            <pc:sldMk cId="2180621244" sldId="318"/>
            <ac:spMk id="66" creationId="{4C2A2E50-372C-2801-331F-87A35E2BF8C6}"/>
          </ac:spMkLst>
        </pc:spChg>
        <pc:spChg chg="mod topLvl">
          <ac:chgData name="Brad Olson" userId="e0773f33e44aad92" providerId="LiveId" clId="{6CA46A2B-B67B-46CB-984C-C06E45AD0464}" dt="2025-03-21T17:21:31.482" v="1529" actId="1076"/>
          <ac:spMkLst>
            <pc:docMk/>
            <pc:sldMk cId="2180621244" sldId="318"/>
            <ac:spMk id="68" creationId="{30CB2937-6BDD-FD3B-827C-37300A47C3B0}"/>
          </ac:spMkLst>
        </pc:spChg>
        <pc:spChg chg="mod topLvl">
          <ac:chgData name="Brad Olson" userId="e0773f33e44aad92" providerId="LiveId" clId="{6CA46A2B-B67B-46CB-984C-C06E45AD0464}" dt="2025-03-21T17:21:31.482" v="1529" actId="1076"/>
          <ac:spMkLst>
            <pc:docMk/>
            <pc:sldMk cId="2180621244" sldId="318"/>
            <ac:spMk id="69" creationId="{8AA78264-EDE2-47A9-AE07-0BD40EE14B3A}"/>
          </ac:spMkLst>
        </pc:spChg>
        <pc:spChg chg="mod topLvl">
          <ac:chgData name="Brad Olson" userId="e0773f33e44aad92" providerId="LiveId" clId="{6CA46A2B-B67B-46CB-984C-C06E45AD0464}" dt="2025-03-21T17:21:31.482" v="1529" actId="1076"/>
          <ac:spMkLst>
            <pc:docMk/>
            <pc:sldMk cId="2180621244" sldId="318"/>
            <ac:spMk id="74" creationId="{00BCBD1B-AF5F-3FB8-FA4D-AD88D0F71CA5}"/>
          </ac:spMkLst>
        </pc:spChg>
        <pc:spChg chg="mod">
          <ac:chgData name="Brad Olson" userId="e0773f33e44aad92" providerId="LiveId" clId="{6CA46A2B-B67B-46CB-984C-C06E45AD0464}" dt="2025-03-21T17:19:49.758" v="1522" actId="1076"/>
          <ac:spMkLst>
            <pc:docMk/>
            <pc:sldMk cId="2180621244" sldId="318"/>
            <ac:spMk id="75" creationId="{70A75E00-F80C-7E65-F928-F16C02E2B3BB}"/>
          </ac:spMkLst>
        </pc:spChg>
        <pc:spChg chg="mod topLvl">
          <ac:chgData name="Brad Olson" userId="e0773f33e44aad92" providerId="LiveId" clId="{6CA46A2B-B67B-46CB-984C-C06E45AD0464}" dt="2025-03-21T17:21:31.482" v="1529" actId="1076"/>
          <ac:spMkLst>
            <pc:docMk/>
            <pc:sldMk cId="2180621244" sldId="318"/>
            <ac:spMk id="80" creationId="{A32EC4CF-1394-207C-2A69-4F7AB87ACC25}"/>
          </ac:spMkLst>
        </pc:spChg>
        <pc:spChg chg="mod">
          <ac:chgData name="Brad Olson" userId="e0773f33e44aad92" providerId="LiveId" clId="{6CA46A2B-B67B-46CB-984C-C06E45AD0464}" dt="2025-03-21T17:19:49.758" v="1522" actId="1076"/>
          <ac:spMkLst>
            <pc:docMk/>
            <pc:sldMk cId="2180621244" sldId="318"/>
            <ac:spMk id="82" creationId="{8AF002B7-D936-4E48-9265-6C1AA9ABE96D}"/>
          </ac:spMkLst>
        </pc:spChg>
        <pc:spChg chg="mod">
          <ac:chgData name="Brad Olson" userId="e0773f33e44aad92" providerId="LiveId" clId="{6CA46A2B-B67B-46CB-984C-C06E45AD0464}" dt="2025-03-21T17:19:49.758" v="1522" actId="1076"/>
          <ac:spMkLst>
            <pc:docMk/>
            <pc:sldMk cId="2180621244" sldId="318"/>
            <ac:spMk id="83" creationId="{4401EEF7-EA92-3BDE-B9AC-3348D45DE040}"/>
          </ac:spMkLst>
        </pc:spChg>
        <pc:spChg chg="mod topLvl">
          <ac:chgData name="Brad Olson" userId="e0773f33e44aad92" providerId="LiveId" clId="{6CA46A2B-B67B-46CB-984C-C06E45AD0464}" dt="2025-03-21T17:21:31.482" v="1529" actId="1076"/>
          <ac:spMkLst>
            <pc:docMk/>
            <pc:sldMk cId="2180621244" sldId="318"/>
            <ac:spMk id="85" creationId="{13EFE769-E05A-DB53-6445-018410F3EC3E}"/>
          </ac:spMkLst>
        </pc:spChg>
        <pc:spChg chg="mod topLvl">
          <ac:chgData name="Brad Olson" userId="e0773f33e44aad92" providerId="LiveId" clId="{6CA46A2B-B67B-46CB-984C-C06E45AD0464}" dt="2025-03-21T17:21:31.482" v="1529" actId="1076"/>
          <ac:spMkLst>
            <pc:docMk/>
            <pc:sldMk cId="2180621244" sldId="318"/>
            <ac:spMk id="87" creationId="{C112AC5C-CB58-C619-1E36-216963F86DA9}"/>
          </ac:spMkLst>
        </pc:spChg>
        <pc:spChg chg="mod topLvl">
          <ac:chgData name="Brad Olson" userId="e0773f33e44aad92" providerId="LiveId" clId="{6CA46A2B-B67B-46CB-984C-C06E45AD0464}" dt="2025-03-21T17:21:31.482" v="1529" actId="1076"/>
          <ac:spMkLst>
            <pc:docMk/>
            <pc:sldMk cId="2180621244" sldId="318"/>
            <ac:spMk id="88" creationId="{A91B3AA9-99E9-E0C7-EA78-93E953CE47BD}"/>
          </ac:spMkLst>
        </pc:spChg>
        <pc:spChg chg="mod">
          <ac:chgData name="Brad Olson" userId="e0773f33e44aad92" providerId="LiveId" clId="{6CA46A2B-B67B-46CB-984C-C06E45AD0464}" dt="2025-03-21T17:19:49.758" v="1522" actId="1076"/>
          <ac:spMkLst>
            <pc:docMk/>
            <pc:sldMk cId="2180621244" sldId="318"/>
            <ac:spMk id="93" creationId="{D209AFD5-FA37-B45C-ECD0-21DAB1B8E184}"/>
          </ac:spMkLst>
        </pc:spChg>
        <pc:spChg chg="mod">
          <ac:chgData name="Brad Olson" userId="e0773f33e44aad92" providerId="LiveId" clId="{6CA46A2B-B67B-46CB-984C-C06E45AD0464}" dt="2025-03-21T17:19:49.758" v="1522" actId="1076"/>
          <ac:spMkLst>
            <pc:docMk/>
            <pc:sldMk cId="2180621244" sldId="318"/>
            <ac:spMk id="94" creationId="{B14E2995-F731-676E-921D-7603721CEF7E}"/>
          </ac:spMkLst>
        </pc:spChg>
        <pc:spChg chg="mod">
          <ac:chgData name="Brad Olson" userId="e0773f33e44aad92" providerId="LiveId" clId="{6CA46A2B-B67B-46CB-984C-C06E45AD0464}" dt="2025-03-21T17:19:49.758" v="1522" actId="1076"/>
          <ac:spMkLst>
            <pc:docMk/>
            <pc:sldMk cId="2180621244" sldId="318"/>
            <ac:spMk id="95" creationId="{06691898-FF43-B6BE-50CA-EA6C02FA1AE2}"/>
          </ac:spMkLst>
        </pc:spChg>
        <pc:spChg chg="mod">
          <ac:chgData name="Brad Olson" userId="e0773f33e44aad92" providerId="LiveId" clId="{6CA46A2B-B67B-46CB-984C-C06E45AD0464}" dt="2025-03-21T17:19:49.758" v="1522" actId="1076"/>
          <ac:spMkLst>
            <pc:docMk/>
            <pc:sldMk cId="2180621244" sldId="318"/>
            <ac:spMk id="96" creationId="{F15D87B7-C3C1-A67C-18D0-1AA728603ABC}"/>
          </ac:spMkLst>
        </pc:spChg>
        <pc:spChg chg="mod topLvl">
          <ac:chgData name="Brad Olson" userId="e0773f33e44aad92" providerId="LiveId" clId="{6CA46A2B-B67B-46CB-984C-C06E45AD0464}" dt="2025-03-21T17:21:31.482" v="1529" actId="1076"/>
          <ac:spMkLst>
            <pc:docMk/>
            <pc:sldMk cId="2180621244" sldId="318"/>
            <ac:spMk id="97" creationId="{BB3CA06B-AE4F-78EB-21D6-3B459765E42A}"/>
          </ac:spMkLst>
        </pc:spChg>
      </pc:sldChg>
      <pc:sldChg chg="del">
        <pc:chgData name="Brad Olson" userId="e0773f33e44aad92" providerId="LiveId" clId="{6CA46A2B-B67B-46CB-984C-C06E45AD0464}" dt="2025-03-21T17:00:03.298" v="1261" actId="47"/>
        <pc:sldMkLst>
          <pc:docMk/>
          <pc:sldMk cId="811346183" sldId="320"/>
        </pc:sldMkLst>
      </pc:sldChg>
      <pc:sldChg chg="del">
        <pc:chgData name="Brad Olson" userId="e0773f33e44aad92" providerId="LiveId" clId="{6CA46A2B-B67B-46CB-984C-C06E45AD0464}" dt="2025-03-21T17:40:40.282" v="1831" actId="47"/>
        <pc:sldMkLst>
          <pc:docMk/>
          <pc:sldMk cId="2700890798" sldId="339"/>
        </pc:sldMkLst>
      </pc:sldChg>
      <pc:sldChg chg="del">
        <pc:chgData name="Brad Olson" userId="e0773f33e44aad92" providerId="LiveId" clId="{6CA46A2B-B67B-46CB-984C-C06E45AD0464}" dt="2025-03-21T17:30:51.657" v="1698" actId="47"/>
        <pc:sldMkLst>
          <pc:docMk/>
          <pc:sldMk cId="1143353200" sldId="358"/>
        </pc:sldMkLst>
      </pc:sldChg>
      <pc:sldChg chg="delSp del mod">
        <pc:chgData name="Brad Olson" userId="e0773f33e44aad92" providerId="LiveId" clId="{6CA46A2B-B67B-46CB-984C-C06E45AD0464}" dt="2025-03-21T17:32:57.527" v="1720" actId="47"/>
        <pc:sldMkLst>
          <pc:docMk/>
          <pc:sldMk cId="920962538" sldId="359"/>
        </pc:sldMkLst>
      </pc:sldChg>
      <pc:sldChg chg="addSp delSp modSp mod">
        <pc:chgData name="Brad Olson" userId="e0773f33e44aad92" providerId="LiveId" clId="{6CA46A2B-B67B-46CB-984C-C06E45AD0464}" dt="2025-03-21T17:32:36.343" v="1715" actId="14100"/>
        <pc:sldMkLst>
          <pc:docMk/>
          <pc:sldMk cId="2764039983" sldId="362"/>
        </pc:sldMkLst>
        <pc:picChg chg="add mod">
          <ac:chgData name="Brad Olson" userId="e0773f33e44aad92" providerId="LiveId" clId="{6CA46A2B-B67B-46CB-984C-C06E45AD0464}" dt="2025-03-21T17:32:36.343" v="1715" actId="14100"/>
          <ac:picMkLst>
            <pc:docMk/>
            <pc:sldMk cId="2764039983" sldId="362"/>
            <ac:picMk id="10" creationId="{48E84811-DC9B-EA33-8E72-129C876716DB}"/>
          </ac:picMkLst>
        </pc:picChg>
        <pc:picChg chg="mod">
          <ac:chgData name="Brad Olson" userId="e0773f33e44aad92" providerId="LiveId" clId="{6CA46A2B-B67B-46CB-984C-C06E45AD0464}" dt="2025-03-21T17:30:32.326" v="1697" actId="1076"/>
          <ac:picMkLst>
            <pc:docMk/>
            <pc:sldMk cId="2764039983" sldId="362"/>
            <ac:picMk id="15" creationId="{BAD8E1D2-D8A9-7413-EF44-D0C7D43BFD4A}"/>
          </ac:picMkLst>
        </pc:picChg>
      </pc:sldChg>
      <pc:sldChg chg="del">
        <pc:chgData name="Brad Olson" userId="e0773f33e44aad92" providerId="LiveId" clId="{6CA46A2B-B67B-46CB-984C-C06E45AD0464}" dt="2025-03-21T17:36:53.391" v="1751" actId="47"/>
        <pc:sldMkLst>
          <pc:docMk/>
          <pc:sldMk cId="4275143269" sldId="363"/>
        </pc:sldMkLst>
      </pc:sldChg>
      <pc:sldChg chg="delSp modSp mod">
        <pc:chgData name="Brad Olson" userId="e0773f33e44aad92" providerId="LiveId" clId="{6CA46A2B-B67B-46CB-984C-C06E45AD0464}" dt="2025-03-23T18:26:52.534" v="2040" actId="207"/>
        <pc:sldMkLst>
          <pc:docMk/>
          <pc:sldMk cId="1309871524" sldId="365"/>
        </pc:sldMkLst>
        <pc:spChg chg="mod">
          <ac:chgData name="Brad Olson" userId="e0773f33e44aad92" providerId="LiveId" clId="{6CA46A2B-B67B-46CB-984C-C06E45AD0464}" dt="2025-03-23T18:25:35.889" v="2033" actId="14100"/>
          <ac:spMkLst>
            <pc:docMk/>
            <pc:sldMk cId="1309871524" sldId="365"/>
            <ac:spMk id="4" creationId="{B26C0B69-0625-C758-538D-3FE25B08A26D}"/>
          </ac:spMkLst>
        </pc:spChg>
        <pc:spChg chg="mod">
          <ac:chgData name="Brad Olson" userId="e0773f33e44aad92" providerId="LiveId" clId="{6CA46A2B-B67B-46CB-984C-C06E45AD0464}" dt="2025-03-23T18:26:52.534" v="2040" actId="207"/>
          <ac:spMkLst>
            <pc:docMk/>
            <pc:sldMk cId="1309871524" sldId="365"/>
            <ac:spMk id="6" creationId="{25CE1F1F-B702-547B-16C3-4DD8A311897C}"/>
          </ac:spMkLst>
        </pc:spChg>
        <pc:spChg chg="mod">
          <ac:chgData name="Brad Olson" userId="e0773f33e44aad92" providerId="LiveId" clId="{6CA46A2B-B67B-46CB-984C-C06E45AD0464}" dt="2025-03-23T18:26:36.768" v="2038" actId="207"/>
          <ac:spMkLst>
            <pc:docMk/>
            <pc:sldMk cId="1309871524" sldId="365"/>
            <ac:spMk id="31" creationId="{A86957BC-1315-7251-F61C-D2CC3A8700D5}"/>
          </ac:spMkLst>
        </pc:spChg>
        <pc:spChg chg="mod">
          <ac:chgData name="Brad Olson" userId="e0773f33e44aad92" providerId="LiveId" clId="{6CA46A2B-B67B-46CB-984C-C06E45AD0464}" dt="2025-03-23T18:26:46.339" v="2039" actId="207"/>
          <ac:spMkLst>
            <pc:docMk/>
            <pc:sldMk cId="1309871524" sldId="365"/>
            <ac:spMk id="41" creationId="{2144E77F-94B8-6239-7C57-5B37E0680415}"/>
          </ac:spMkLst>
        </pc:spChg>
      </pc:sldChg>
      <pc:sldChg chg="delSp modSp mod">
        <pc:chgData name="Brad Olson" userId="e0773f33e44aad92" providerId="LiveId" clId="{6CA46A2B-B67B-46CB-984C-C06E45AD0464}" dt="2025-03-23T18:50:37.068" v="2287" actId="1076"/>
        <pc:sldMkLst>
          <pc:docMk/>
          <pc:sldMk cId="4106220144" sldId="366"/>
        </pc:sldMkLst>
      </pc:sldChg>
      <pc:sldChg chg="del">
        <pc:chgData name="Brad Olson" userId="e0773f33e44aad92" providerId="LiveId" clId="{6CA46A2B-B67B-46CB-984C-C06E45AD0464}" dt="2025-03-21T17:40:28.302" v="1828" actId="47"/>
        <pc:sldMkLst>
          <pc:docMk/>
          <pc:sldMk cId="63537136" sldId="367"/>
        </pc:sldMkLst>
      </pc:sldChg>
      <pc:sldChg chg="del">
        <pc:chgData name="Brad Olson" userId="e0773f33e44aad92" providerId="LiveId" clId="{6CA46A2B-B67B-46CB-984C-C06E45AD0464}" dt="2025-03-21T16:45:52.968" v="1048" actId="47"/>
        <pc:sldMkLst>
          <pc:docMk/>
          <pc:sldMk cId="1705457311" sldId="373"/>
        </pc:sldMkLst>
      </pc:sldChg>
      <pc:sldChg chg="delSp del mod">
        <pc:chgData name="Brad Olson" userId="e0773f33e44aad92" providerId="LiveId" clId="{6CA46A2B-B67B-46CB-984C-C06E45AD0464}" dt="2025-03-23T18:27:39.275" v="2045" actId="47"/>
        <pc:sldMkLst>
          <pc:docMk/>
          <pc:sldMk cId="3827001417" sldId="375"/>
        </pc:sldMkLst>
      </pc:sldChg>
      <pc:sldChg chg="delSp modSp mod modClrScheme chgLayout">
        <pc:chgData name="Brad Olson" userId="e0773f33e44aad92" providerId="LiveId" clId="{6CA46A2B-B67B-46CB-984C-C06E45AD0464}" dt="2025-03-23T18:45:56.292" v="2211" actId="207"/>
        <pc:sldMkLst>
          <pc:docMk/>
          <pc:sldMk cId="2167380971" sldId="376"/>
        </pc:sldMkLst>
        <pc:graphicFrameChg chg="add mod">
          <ac:chgData name="Brad Olson" userId="e0773f33e44aad92" providerId="LiveId" clId="{6CA46A2B-B67B-46CB-984C-C06E45AD0464}" dt="2025-03-23T18:45:56.292" v="2211" actId="207"/>
          <ac:graphicFrameMkLst>
            <pc:docMk/>
            <pc:sldMk cId="2167380971" sldId="376"/>
            <ac:graphicFrameMk id="2" creationId="{8BC98D0D-8B35-B2AF-6592-10D95201D1ED}"/>
          </ac:graphicFrameMkLst>
        </pc:graphicFrameChg>
      </pc:sldChg>
      <pc:sldChg chg="delSp del mod">
        <pc:chgData name="Brad Olson" userId="e0773f33e44aad92" providerId="LiveId" clId="{6CA46A2B-B67B-46CB-984C-C06E45AD0464}" dt="2025-03-23T18:32:39.350" v="2077" actId="47"/>
        <pc:sldMkLst>
          <pc:docMk/>
          <pc:sldMk cId="182906161" sldId="377"/>
        </pc:sldMkLst>
      </pc:sldChg>
      <pc:sldChg chg="del">
        <pc:chgData name="Brad Olson" userId="e0773f33e44aad92" providerId="LiveId" clId="{6CA46A2B-B67B-46CB-984C-C06E45AD0464}" dt="2025-03-21T16:48:16.420" v="1097" actId="47"/>
        <pc:sldMkLst>
          <pc:docMk/>
          <pc:sldMk cId="3448728804" sldId="379"/>
        </pc:sldMkLst>
      </pc:sldChg>
      <pc:sldChg chg="delSp modSp del mod">
        <pc:chgData name="Brad Olson" userId="e0773f33e44aad92" providerId="LiveId" clId="{6CA46A2B-B67B-46CB-984C-C06E45AD0464}" dt="2025-03-21T16:44:16.034" v="1016" actId="47"/>
        <pc:sldMkLst>
          <pc:docMk/>
          <pc:sldMk cId="3645755641" sldId="380"/>
        </pc:sldMkLst>
      </pc:sldChg>
      <pc:sldChg chg="del">
        <pc:chgData name="Brad Olson" userId="e0773f33e44aad92" providerId="LiveId" clId="{6CA46A2B-B67B-46CB-984C-C06E45AD0464}" dt="2025-03-21T16:51:39.799" v="1159" actId="47"/>
        <pc:sldMkLst>
          <pc:docMk/>
          <pc:sldMk cId="181127397" sldId="381"/>
        </pc:sldMkLst>
      </pc:sldChg>
      <pc:sldChg chg="del">
        <pc:chgData name="Brad Olson" userId="e0773f33e44aad92" providerId="LiveId" clId="{6CA46A2B-B67B-46CB-984C-C06E45AD0464}" dt="2025-03-23T18:49:33.701" v="2262" actId="47"/>
        <pc:sldMkLst>
          <pc:docMk/>
          <pc:sldMk cId="1090411739" sldId="384"/>
        </pc:sldMkLst>
      </pc:sldChg>
      <pc:sldChg chg="delSp modSp del mod ord">
        <pc:chgData name="Brad Olson" userId="e0773f33e44aad92" providerId="LiveId" clId="{6CA46A2B-B67B-46CB-984C-C06E45AD0464}" dt="2025-03-21T16:40:45.426" v="946" actId="47"/>
        <pc:sldMkLst>
          <pc:docMk/>
          <pc:sldMk cId="1210184506" sldId="385"/>
        </pc:sldMkLst>
      </pc:sldChg>
      <pc:sldChg chg="del">
        <pc:chgData name="Brad Olson" userId="e0773f33e44aad92" providerId="LiveId" clId="{6CA46A2B-B67B-46CB-984C-C06E45AD0464}" dt="2025-03-23T18:46:11.319" v="2213" actId="47"/>
        <pc:sldMkLst>
          <pc:docMk/>
          <pc:sldMk cId="8868405" sldId="390"/>
        </pc:sldMkLst>
      </pc:sldChg>
      <pc:sldChg chg="delSp del mod delAnim">
        <pc:chgData name="Brad Olson" userId="e0773f33e44aad92" providerId="LiveId" clId="{6CA46A2B-B67B-46CB-984C-C06E45AD0464}" dt="2025-03-21T16:42:39.388" v="983" actId="47"/>
        <pc:sldMkLst>
          <pc:docMk/>
          <pc:sldMk cId="3249059910" sldId="392"/>
        </pc:sldMkLst>
      </pc:sldChg>
      <pc:sldChg chg="del">
        <pc:chgData name="Brad Olson" userId="e0773f33e44aad92" providerId="LiveId" clId="{6CA46A2B-B67B-46CB-984C-C06E45AD0464}" dt="2025-03-23T19:00:44.503" v="2534" actId="47"/>
        <pc:sldMkLst>
          <pc:docMk/>
          <pc:sldMk cId="3859151008" sldId="393"/>
        </pc:sldMkLst>
      </pc:sldChg>
      <pc:sldChg chg="delSp modSp mod">
        <pc:chgData name="Brad Olson" userId="e0773f33e44aad92" providerId="LiveId" clId="{6CA46A2B-B67B-46CB-984C-C06E45AD0464}" dt="2025-03-23T18:59:08.043" v="2523" actId="403"/>
        <pc:sldMkLst>
          <pc:docMk/>
          <pc:sldMk cId="2895119662" sldId="394"/>
        </pc:sldMkLst>
        <pc:spChg chg="mod">
          <ac:chgData name="Brad Olson" userId="e0773f33e44aad92" providerId="LiveId" clId="{6CA46A2B-B67B-46CB-984C-C06E45AD0464}" dt="2025-03-23T18:58:52.904" v="2521" actId="207"/>
          <ac:spMkLst>
            <pc:docMk/>
            <pc:sldMk cId="2895119662" sldId="394"/>
            <ac:spMk id="16" creationId="{631D592A-EEAF-D1F3-5F25-D567A001B463}"/>
          </ac:spMkLst>
        </pc:spChg>
        <pc:spChg chg="mod">
          <ac:chgData name="Brad Olson" userId="e0773f33e44aad92" providerId="LiveId" clId="{6CA46A2B-B67B-46CB-984C-C06E45AD0464}" dt="2025-03-23T18:59:08.043" v="2523" actId="403"/>
          <ac:spMkLst>
            <pc:docMk/>
            <pc:sldMk cId="2895119662" sldId="394"/>
            <ac:spMk id="27" creationId="{DB2FE287-6294-4A14-E6D5-8E0782C3FFBC}"/>
          </ac:spMkLst>
        </pc:spChg>
      </pc:sldChg>
      <pc:sldChg chg="addSp delSp modSp mod modClrScheme chgLayout">
        <pc:chgData name="Brad Olson" userId="e0773f33e44aad92" providerId="LiveId" clId="{6CA46A2B-B67B-46CB-984C-C06E45AD0464}" dt="2025-03-23T18:57:15.521" v="2485" actId="20577"/>
        <pc:sldMkLst>
          <pc:docMk/>
          <pc:sldMk cId="812272739" sldId="395"/>
        </pc:sldMkLst>
        <pc:spChg chg="mod">
          <ac:chgData name="Brad Olson" userId="e0773f33e44aad92" providerId="LiveId" clId="{6CA46A2B-B67B-46CB-984C-C06E45AD0464}" dt="2025-03-23T18:55:45.970" v="2463" actId="403"/>
          <ac:spMkLst>
            <pc:docMk/>
            <pc:sldMk cId="812272739" sldId="395"/>
            <ac:spMk id="15" creationId="{672FA602-8638-01D6-9A16-DE3B8F21FEAD}"/>
          </ac:spMkLst>
        </pc:spChg>
        <pc:spChg chg="add del mod">
          <ac:chgData name="Brad Olson" userId="e0773f33e44aad92" providerId="LiveId" clId="{6CA46A2B-B67B-46CB-984C-C06E45AD0464}" dt="2025-03-23T18:52:54.654" v="2320" actId="6549"/>
          <ac:spMkLst>
            <pc:docMk/>
            <pc:sldMk cId="812272739" sldId="395"/>
            <ac:spMk id="17" creationId="{F1D9DB90-01F9-3EAA-AA33-52D7F94FF90F}"/>
          </ac:spMkLst>
        </pc:spChg>
        <pc:spChg chg="mod ord">
          <ac:chgData name="Brad Olson" userId="e0773f33e44aad92" providerId="LiveId" clId="{6CA46A2B-B67B-46CB-984C-C06E45AD0464}" dt="2025-03-23T18:57:01.952" v="2483" actId="207"/>
          <ac:spMkLst>
            <pc:docMk/>
            <pc:sldMk cId="812272739" sldId="395"/>
            <ac:spMk id="27" creationId="{CBF8EDA7-A141-E13A-08E3-5737C81259AA}"/>
          </ac:spMkLst>
        </pc:spChg>
        <pc:spChg chg="add mod">
          <ac:chgData name="Brad Olson" userId="e0773f33e44aad92" providerId="LiveId" clId="{6CA46A2B-B67B-46CB-984C-C06E45AD0464}" dt="2025-03-23T18:57:15.521" v="2485" actId="20577"/>
          <ac:spMkLst>
            <pc:docMk/>
            <pc:sldMk cId="812272739" sldId="395"/>
            <ac:spMk id="29" creationId="{C1A7E43F-8780-E684-7127-A03123F24041}"/>
          </ac:spMkLst>
        </pc:spChg>
        <pc:spChg chg="add mod">
          <ac:chgData name="Brad Olson" userId="e0773f33e44aad92" providerId="LiveId" clId="{6CA46A2B-B67B-46CB-984C-C06E45AD0464}" dt="2025-03-23T18:56:19.521" v="2477" actId="20577"/>
          <ac:spMkLst>
            <pc:docMk/>
            <pc:sldMk cId="812272739" sldId="395"/>
            <ac:spMk id="34" creationId="{6308BB22-F4D7-2C9F-EB58-C0A9F361D3E2}"/>
          </ac:spMkLst>
        </pc:spChg>
        <pc:picChg chg="mod">
          <ac:chgData name="Brad Olson" userId="e0773f33e44aad92" providerId="LiveId" clId="{6CA46A2B-B67B-46CB-984C-C06E45AD0464}" dt="2025-03-23T18:52:26.740" v="2316" actId="26606"/>
          <ac:picMkLst>
            <pc:docMk/>
            <pc:sldMk cId="812272739" sldId="395"/>
            <ac:picMk id="19" creationId="{564573EE-FC1F-B9B7-DE04-A44EC115D068}"/>
          </ac:picMkLst>
        </pc:picChg>
      </pc:sldChg>
      <pc:sldChg chg="del">
        <pc:chgData name="Brad Olson" userId="e0773f33e44aad92" providerId="LiveId" clId="{6CA46A2B-B67B-46CB-984C-C06E45AD0464}" dt="2025-03-21T16:42:47.142" v="984" actId="47"/>
        <pc:sldMkLst>
          <pc:docMk/>
          <pc:sldMk cId="3894006538" sldId="396"/>
        </pc:sldMkLst>
      </pc:sldChg>
      <pc:sldChg chg="modSp del mod">
        <pc:chgData name="Brad Olson" userId="e0773f33e44aad92" providerId="LiveId" clId="{6CA46A2B-B67B-46CB-984C-C06E45AD0464}" dt="2025-03-21T17:12:14.340" v="1416" actId="47"/>
        <pc:sldMkLst>
          <pc:docMk/>
          <pc:sldMk cId="1432705524" sldId="397"/>
        </pc:sldMkLst>
      </pc:sldChg>
      <pc:sldChg chg="addSp delSp modSp mod">
        <pc:chgData name="Brad Olson" userId="e0773f33e44aad92" providerId="LiveId" clId="{6CA46A2B-B67B-46CB-984C-C06E45AD0464}" dt="2025-03-21T17:14:51.878" v="1482" actId="122"/>
        <pc:sldMkLst>
          <pc:docMk/>
          <pc:sldMk cId="1001001025" sldId="398"/>
        </pc:sldMkLst>
        <pc:spChg chg="mod">
          <ac:chgData name="Brad Olson" userId="e0773f33e44aad92" providerId="LiveId" clId="{6CA46A2B-B67B-46CB-984C-C06E45AD0464}" dt="2025-03-21T17:14:51.878" v="1482" actId="122"/>
          <ac:spMkLst>
            <pc:docMk/>
            <pc:sldMk cId="1001001025" sldId="398"/>
            <ac:spMk id="11" creationId="{3F9B5859-0784-0014-6420-5112EB32E773}"/>
          </ac:spMkLst>
        </pc:spChg>
        <pc:picChg chg="add mod">
          <ac:chgData name="Brad Olson" userId="e0773f33e44aad92" providerId="LiveId" clId="{6CA46A2B-B67B-46CB-984C-C06E45AD0464}" dt="2025-03-21T17:14:24.500" v="1441" actId="1076"/>
          <ac:picMkLst>
            <pc:docMk/>
            <pc:sldMk cId="1001001025" sldId="398"/>
            <ac:picMk id="12" creationId="{AB04C62F-6A91-A609-BAA0-A58E5B820850}"/>
          </ac:picMkLst>
        </pc:picChg>
        <pc:picChg chg="mod">
          <ac:chgData name="Brad Olson" userId="e0773f33e44aad92" providerId="LiveId" clId="{6CA46A2B-B67B-46CB-984C-C06E45AD0464}" dt="2025-03-21T17:14:20.959" v="1440" actId="1076"/>
          <ac:picMkLst>
            <pc:docMk/>
            <pc:sldMk cId="1001001025" sldId="398"/>
            <ac:picMk id="15" creationId="{9213C3D4-943F-8AFB-9B0C-88AE74E9C62E}"/>
          </ac:picMkLst>
        </pc:picChg>
      </pc:sldChg>
      <pc:sldChg chg="del">
        <pc:chgData name="Brad Olson" userId="e0773f33e44aad92" providerId="LiveId" clId="{6CA46A2B-B67B-46CB-984C-C06E45AD0464}" dt="2025-03-21T17:24:15.262" v="1593" actId="47"/>
        <pc:sldMkLst>
          <pc:docMk/>
          <pc:sldMk cId="2204279860" sldId="399"/>
        </pc:sldMkLst>
      </pc:sldChg>
      <pc:sldChg chg="addSp delSp modSp del mod modClrScheme delAnim modAnim chgLayout">
        <pc:chgData name="Brad Olson" userId="e0773f33e44aad92" providerId="LiveId" clId="{6CA46A2B-B67B-46CB-984C-C06E45AD0464}" dt="2025-03-21T16:57:47.941" v="1213" actId="47"/>
        <pc:sldMkLst>
          <pc:docMk/>
          <pc:sldMk cId="1335386483" sldId="400"/>
        </pc:sldMkLst>
      </pc:sldChg>
      <pc:sldChg chg="delSp add del mod delAnim modAnim">
        <pc:chgData name="Brad Olson" userId="e0773f33e44aad92" providerId="LiveId" clId="{6CA46A2B-B67B-46CB-984C-C06E45AD0464}" dt="2025-03-21T16:53:30.656" v="1177" actId="47"/>
        <pc:sldMkLst>
          <pc:docMk/>
          <pc:sldMk cId="25859793" sldId="401"/>
        </pc:sldMkLst>
      </pc:sldChg>
      <pc:sldChg chg="del ord">
        <pc:chgData name="Brad Olson" userId="e0773f33e44aad92" providerId="LiveId" clId="{6CA46A2B-B67B-46CB-984C-C06E45AD0464}" dt="2025-03-21T16:58:04.865" v="1216" actId="47"/>
        <pc:sldMkLst>
          <pc:docMk/>
          <pc:sldMk cId="529551082" sldId="402"/>
        </pc:sldMkLst>
      </pc:sldChg>
      <pc:sldChg chg="del">
        <pc:chgData name="Brad Olson" userId="e0773f33e44aad92" providerId="LiveId" clId="{6CA46A2B-B67B-46CB-984C-C06E45AD0464}" dt="2025-03-21T16:58:15.338" v="1218" actId="47"/>
        <pc:sldMkLst>
          <pc:docMk/>
          <pc:sldMk cId="1692992032" sldId="403"/>
        </pc:sldMkLst>
      </pc:sldChg>
      <pc:sldChg chg="del">
        <pc:chgData name="Brad Olson" userId="e0773f33e44aad92" providerId="LiveId" clId="{6CA46A2B-B67B-46CB-984C-C06E45AD0464}" dt="2025-03-21T16:58:11.012" v="1217" actId="47"/>
        <pc:sldMkLst>
          <pc:docMk/>
          <pc:sldMk cId="1726121538" sldId="404"/>
        </pc:sldMkLst>
      </pc:sldChg>
      <pc:sldChg chg="del">
        <pc:chgData name="Brad Olson" userId="e0773f33e44aad92" providerId="LiveId" clId="{6CA46A2B-B67B-46CB-984C-C06E45AD0464}" dt="2025-03-21T17:03:27.312" v="1308" actId="47"/>
        <pc:sldMkLst>
          <pc:docMk/>
          <pc:sldMk cId="2861547944" sldId="405"/>
        </pc:sldMkLst>
      </pc:sldChg>
      <pc:sldChg chg="del ord">
        <pc:chgData name="Brad Olson" userId="e0773f33e44aad92" providerId="LiveId" clId="{6CA46A2B-B67B-46CB-984C-C06E45AD0464}" dt="2025-03-21T17:27:48.758" v="1658" actId="47"/>
        <pc:sldMkLst>
          <pc:docMk/>
          <pc:sldMk cId="2036035295" sldId="406"/>
        </pc:sldMkLst>
      </pc:sldChg>
      <pc:sldChg chg="del">
        <pc:chgData name="Brad Olson" userId="e0773f33e44aad92" providerId="LiveId" clId="{6CA46A2B-B67B-46CB-984C-C06E45AD0464}" dt="2025-03-21T17:08:18.065" v="1353" actId="47"/>
        <pc:sldMkLst>
          <pc:docMk/>
          <pc:sldMk cId="453810271" sldId="407"/>
        </pc:sldMkLst>
      </pc:sldChg>
      <pc:sldChg chg="del">
        <pc:chgData name="Brad Olson" userId="e0773f33e44aad92" providerId="LiveId" clId="{6CA46A2B-B67B-46CB-984C-C06E45AD0464}" dt="2025-03-23T18:40:46.026" v="2143" actId="47"/>
        <pc:sldMkLst>
          <pc:docMk/>
          <pc:sldMk cId="3825700703" sldId="409"/>
        </pc:sldMkLst>
      </pc:sldChg>
      <pc:sldChg chg="del">
        <pc:chgData name="Brad Olson" userId="e0773f33e44aad92" providerId="LiveId" clId="{6CA46A2B-B67B-46CB-984C-C06E45AD0464}" dt="2025-03-23T18:42:48.226" v="2171" actId="47"/>
        <pc:sldMkLst>
          <pc:docMk/>
          <pc:sldMk cId="2642239055" sldId="410"/>
        </pc:sldMkLst>
      </pc:sldChg>
      <pc:sldChg chg="del">
        <pc:chgData name="Brad Olson" userId="e0773f33e44aad92" providerId="LiveId" clId="{6CA46A2B-B67B-46CB-984C-C06E45AD0464}" dt="2025-03-23T18:42:53.976" v="2174" actId="47"/>
        <pc:sldMkLst>
          <pc:docMk/>
          <pc:sldMk cId="3425274793" sldId="411"/>
        </pc:sldMkLst>
      </pc:sldChg>
      <pc:sldChg chg="del">
        <pc:chgData name="Brad Olson" userId="e0773f33e44aad92" providerId="LiveId" clId="{6CA46A2B-B67B-46CB-984C-C06E45AD0464}" dt="2025-03-23T18:46:08.053" v="2212" actId="47"/>
        <pc:sldMkLst>
          <pc:docMk/>
          <pc:sldMk cId="1662174649" sldId="412"/>
        </pc:sldMkLst>
      </pc:sldChg>
      <pc:sldChg chg="addSp delSp modSp add del mod">
        <pc:chgData name="Brad Olson" userId="e0773f33e44aad92" providerId="LiveId" clId="{6CA46A2B-B67B-46CB-984C-C06E45AD0464}" dt="2025-03-23T18:21:19.042" v="2003" actId="47"/>
        <pc:sldMkLst>
          <pc:docMk/>
          <pc:sldMk cId="364816105" sldId="413"/>
        </pc:sldMkLst>
      </pc:sldChg>
      <pc:sldChg chg="addSp modSp add mod ord modAnim">
        <pc:chgData name="Brad Olson" userId="e0773f33e44aad92" providerId="LiveId" clId="{6CA46A2B-B67B-46CB-984C-C06E45AD0464}" dt="2025-03-21T16:44:03.936" v="1015" actId="14100"/>
        <pc:sldMkLst>
          <pc:docMk/>
          <pc:sldMk cId="3223066665" sldId="414"/>
        </pc:sldMkLst>
        <pc:spChg chg="mod">
          <ac:chgData name="Brad Olson" userId="e0773f33e44aad92" providerId="LiveId" clId="{6CA46A2B-B67B-46CB-984C-C06E45AD0464}" dt="2025-03-21T16:43:36.484" v="1009" actId="1076"/>
          <ac:spMkLst>
            <pc:docMk/>
            <pc:sldMk cId="3223066665" sldId="414"/>
            <ac:spMk id="2" creationId="{01F35273-5599-287E-572D-603198B9CCF6}"/>
          </ac:spMkLst>
        </pc:spChg>
        <pc:spChg chg="add mod">
          <ac:chgData name="Brad Olson" userId="e0773f33e44aad92" providerId="LiveId" clId="{6CA46A2B-B67B-46CB-984C-C06E45AD0464}" dt="2025-03-21T16:44:03.936" v="1015" actId="14100"/>
          <ac:spMkLst>
            <pc:docMk/>
            <pc:sldMk cId="3223066665" sldId="414"/>
            <ac:spMk id="3" creationId="{DBDAA9DE-A07B-7426-385A-CFA8308D1C26}"/>
          </ac:spMkLst>
        </pc:spChg>
        <pc:picChg chg="add mod">
          <ac:chgData name="Brad Olson" userId="e0773f33e44aad92" providerId="LiveId" clId="{6CA46A2B-B67B-46CB-984C-C06E45AD0464}" dt="2025-03-21T16:43:19.331" v="992" actId="1076"/>
          <ac:picMkLst>
            <pc:docMk/>
            <pc:sldMk cId="3223066665" sldId="414"/>
            <ac:picMk id="14" creationId="{4F0E0B1B-EA88-9D44-546C-C372FB072585}"/>
          </ac:picMkLst>
        </pc:picChg>
      </pc:sldChg>
      <pc:sldChg chg="addSp delSp modSp add mod modAnim chgLayout">
        <pc:chgData name="Brad Olson" userId="e0773f33e44aad92" providerId="LiveId" clId="{6CA46A2B-B67B-46CB-984C-C06E45AD0464}" dt="2025-03-21T16:45:46.494" v="1047" actId="14100"/>
        <pc:sldMkLst>
          <pc:docMk/>
          <pc:sldMk cId="1603146682" sldId="415"/>
        </pc:sldMkLst>
        <pc:spChg chg="mod ord">
          <ac:chgData name="Brad Olson" userId="e0773f33e44aad92" providerId="LiveId" clId="{6CA46A2B-B67B-46CB-984C-C06E45AD0464}" dt="2025-03-21T16:45:43.645" v="1046" actId="14100"/>
          <ac:spMkLst>
            <pc:docMk/>
            <pc:sldMk cId="1603146682" sldId="415"/>
            <ac:spMk id="2" creationId="{D26E74FD-48BE-E9C7-65E5-A4A57320C274}"/>
          </ac:spMkLst>
        </pc:spChg>
        <pc:spChg chg="mod ord">
          <ac:chgData name="Brad Olson" userId="e0773f33e44aad92" providerId="LiveId" clId="{6CA46A2B-B67B-46CB-984C-C06E45AD0464}" dt="2025-03-21T16:45:46.494" v="1047" actId="14100"/>
          <ac:spMkLst>
            <pc:docMk/>
            <pc:sldMk cId="1603146682" sldId="415"/>
            <ac:spMk id="3" creationId="{0A1A2BEF-F9CE-814B-824A-A374394E7417}"/>
          </ac:spMkLst>
        </pc:spChg>
        <pc:picChg chg="add mod">
          <ac:chgData name="Brad Olson" userId="e0773f33e44aad92" providerId="LiveId" clId="{6CA46A2B-B67B-46CB-984C-C06E45AD0464}" dt="2025-03-21T16:44:53.783" v="1027" actId="14100"/>
          <ac:picMkLst>
            <pc:docMk/>
            <pc:sldMk cId="1603146682" sldId="415"/>
            <ac:picMk id="4" creationId="{1DD8F0F2-F82C-60E8-82FA-8E7626B03182}"/>
          </ac:picMkLst>
        </pc:picChg>
      </pc:sldChg>
      <pc:sldChg chg="addSp modSp add mod ord setBg chgLayout">
        <pc:chgData name="Brad Olson" userId="e0773f33e44aad92" providerId="LiveId" clId="{6CA46A2B-B67B-46CB-984C-C06E45AD0464}" dt="2025-03-21T17:01:03.821" v="1263"/>
        <pc:sldMkLst>
          <pc:docMk/>
          <pc:sldMk cId="703777364" sldId="416"/>
        </pc:sldMkLst>
        <pc:spChg chg="mod">
          <ac:chgData name="Brad Olson" userId="e0773f33e44aad92" providerId="LiveId" clId="{6CA46A2B-B67B-46CB-984C-C06E45AD0464}" dt="2025-03-21T16:47:36.997" v="1085" actId="207"/>
          <ac:spMkLst>
            <pc:docMk/>
            <pc:sldMk cId="703777364" sldId="416"/>
            <ac:spMk id="2" creationId="{5DD1B647-D308-A35E-D0A5-128EE4D724D3}"/>
          </ac:spMkLst>
        </pc:spChg>
        <pc:graphicFrameChg chg="add mod">
          <ac:chgData name="Brad Olson" userId="e0773f33e44aad92" providerId="LiveId" clId="{6CA46A2B-B67B-46CB-984C-C06E45AD0464}" dt="2025-03-21T16:47:02.396" v="1064" actId="26606"/>
          <ac:graphicFrameMkLst>
            <pc:docMk/>
            <pc:sldMk cId="703777364" sldId="416"/>
            <ac:graphicFrameMk id="3" creationId="{CC82BB35-C244-D2C0-FEA5-88FAF009959D}"/>
          </ac:graphicFrameMkLst>
        </pc:graphicFrameChg>
      </pc:sldChg>
      <pc:sldChg chg="addSp delSp modSp add mod ord modAnim">
        <pc:chgData name="Brad Olson" userId="e0773f33e44aad92" providerId="LiveId" clId="{6CA46A2B-B67B-46CB-984C-C06E45AD0464}" dt="2025-03-21T17:07:20.541" v="1351" actId="478"/>
        <pc:sldMkLst>
          <pc:docMk/>
          <pc:sldMk cId="3646756345" sldId="417"/>
        </pc:sldMkLst>
        <pc:spChg chg="add mod">
          <ac:chgData name="Brad Olson" userId="e0773f33e44aad92" providerId="LiveId" clId="{6CA46A2B-B67B-46CB-984C-C06E45AD0464}" dt="2025-03-21T16:51:33.969" v="1158" actId="14100"/>
          <ac:spMkLst>
            <pc:docMk/>
            <pc:sldMk cId="3646756345" sldId="417"/>
            <ac:spMk id="3" creationId="{E9C4822D-005E-048B-690B-F8E704B754CD}"/>
          </ac:spMkLst>
        </pc:spChg>
        <pc:spChg chg="mod">
          <ac:chgData name="Brad Olson" userId="e0773f33e44aad92" providerId="LiveId" clId="{6CA46A2B-B67B-46CB-984C-C06E45AD0464}" dt="2025-03-21T16:51:18.650" v="1156" actId="20577"/>
          <ac:spMkLst>
            <pc:docMk/>
            <pc:sldMk cId="3646756345" sldId="417"/>
            <ac:spMk id="6" creationId="{7F4B906D-83B9-DCFB-94F5-4D75957D2DC9}"/>
          </ac:spMkLst>
        </pc:spChg>
        <pc:spChg chg="mod">
          <ac:chgData name="Brad Olson" userId="e0773f33e44aad92" providerId="LiveId" clId="{6CA46A2B-B67B-46CB-984C-C06E45AD0464}" dt="2025-03-21T16:50:40.740" v="1131" actId="14100"/>
          <ac:spMkLst>
            <pc:docMk/>
            <pc:sldMk cId="3646756345" sldId="417"/>
            <ac:spMk id="10" creationId="{D4734709-4AD3-CDA6-C9BA-60F0D6478077}"/>
          </ac:spMkLst>
        </pc:spChg>
        <pc:spChg chg="mod">
          <ac:chgData name="Brad Olson" userId="e0773f33e44aad92" providerId="LiveId" clId="{6CA46A2B-B67B-46CB-984C-C06E45AD0464}" dt="2025-03-21T16:49:41.350" v="1109" actId="14100"/>
          <ac:spMkLst>
            <pc:docMk/>
            <pc:sldMk cId="3646756345" sldId="417"/>
            <ac:spMk id="11" creationId="{7163A3D1-7FEE-6A03-E065-91D3365715D6}"/>
          </ac:spMkLst>
        </pc:spChg>
      </pc:sldChg>
      <pc:sldChg chg="addSp delSp modSp add mod ord modAnim">
        <pc:chgData name="Brad Olson" userId="e0773f33e44aad92" providerId="LiveId" clId="{6CA46A2B-B67B-46CB-984C-C06E45AD0464}" dt="2025-03-21T16:53:23.288" v="1176" actId="478"/>
        <pc:sldMkLst>
          <pc:docMk/>
          <pc:sldMk cId="2506699178" sldId="418"/>
        </pc:sldMkLst>
        <pc:picChg chg="add mod">
          <ac:chgData name="Brad Olson" userId="e0773f33e44aad92" providerId="LiveId" clId="{6CA46A2B-B67B-46CB-984C-C06E45AD0464}" dt="2025-03-21T16:53:14.022" v="1174" actId="1076"/>
          <ac:picMkLst>
            <pc:docMk/>
            <pc:sldMk cId="2506699178" sldId="418"/>
            <ac:picMk id="11" creationId="{CE0F529E-AA8C-C036-F4D9-649FE334DF82}"/>
          </ac:picMkLst>
        </pc:picChg>
        <pc:picChg chg="add mod">
          <ac:chgData name="Brad Olson" userId="e0773f33e44aad92" providerId="LiveId" clId="{6CA46A2B-B67B-46CB-984C-C06E45AD0464}" dt="2025-03-21T16:52:47.234" v="1169" actId="1076"/>
          <ac:picMkLst>
            <pc:docMk/>
            <pc:sldMk cId="2506699178" sldId="418"/>
            <ac:picMk id="2050" creationId="{BAA99250-7B1C-21CA-5B32-008CAF0A9981}"/>
          </ac:picMkLst>
        </pc:picChg>
      </pc:sldChg>
      <pc:sldChg chg="addSp delSp modSp add mod modClrScheme addAnim delAnim modAnim chgLayout">
        <pc:chgData name="Brad Olson" userId="e0773f33e44aad92" providerId="LiveId" clId="{6CA46A2B-B67B-46CB-984C-C06E45AD0464}" dt="2025-03-21T16:57:40.440" v="1212" actId="207"/>
        <pc:sldMkLst>
          <pc:docMk/>
          <pc:sldMk cId="1769536229" sldId="419"/>
        </pc:sldMkLst>
        <pc:spChg chg="add mod ord">
          <ac:chgData name="Brad Olson" userId="e0773f33e44aad92" providerId="LiveId" clId="{6CA46A2B-B67B-46CB-984C-C06E45AD0464}" dt="2025-03-21T16:57:06.262" v="1203" actId="1076"/>
          <ac:spMkLst>
            <pc:docMk/>
            <pc:sldMk cId="1769536229" sldId="419"/>
            <ac:spMk id="4" creationId="{CED8C087-C327-EF60-B180-31F30FBE73D2}"/>
          </ac:spMkLst>
        </pc:spChg>
        <pc:spChg chg="add del mod ord">
          <ac:chgData name="Brad Olson" userId="e0773f33e44aad92" providerId="LiveId" clId="{6CA46A2B-B67B-46CB-984C-C06E45AD0464}" dt="2025-03-21T16:57:25.076" v="1208" actId="207"/>
          <ac:spMkLst>
            <pc:docMk/>
            <pc:sldMk cId="1769536229" sldId="419"/>
            <ac:spMk id="5" creationId="{1A5EE2E1-ED9B-8899-9773-4D3E782A176C}"/>
          </ac:spMkLst>
        </pc:spChg>
        <pc:spChg chg="add mod">
          <ac:chgData name="Brad Olson" userId="e0773f33e44aad92" providerId="LiveId" clId="{6CA46A2B-B67B-46CB-984C-C06E45AD0464}" dt="2025-03-21T16:56:15.205" v="1191" actId="1076"/>
          <ac:spMkLst>
            <pc:docMk/>
            <pc:sldMk cId="1769536229" sldId="419"/>
            <ac:spMk id="6" creationId="{D546913E-8A25-198A-75AE-97F6DD36B922}"/>
          </ac:spMkLst>
        </pc:spChg>
        <pc:spChg chg="add mod">
          <ac:chgData name="Brad Olson" userId="e0773f33e44aad92" providerId="LiveId" clId="{6CA46A2B-B67B-46CB-984C-C06E45AD0464}" dt="2025-03-21T16:56:15.205" v="1191" actId="1076"/>
          <ac:spMkLst>
            <pc:docMk/>
            <pc:sldMk cId="1769536229" sldId="419"/>
            <ac:spMk id="7" creationId="{351F8E83-2A8E-5CE4-BE1D-D59C3D8914AF}"/>
          </ac:spMkLst>
        </pc:spChg>
        <pc:spChg chg="add mod">
          <ac:chgData name="Brad Olson" userId="e0773f33e44aad92" providerId="LiveId" clId="{6CA46A2B-B67B-46CB-984C-C06E45AD0464}" dt="2025-03-21T16:57:29.022" v="1209" actId="207"/>
          <ac:spMkLst>
            <pc:docMk/>
            <pc:sldMk cId="1769536229" sldId="419"/>
            <ac:spMk id="8" creationId="{83B73FD5-97BF-D652-FBD8-915A1CE09672}"/>
          </ac:spMkLst>
        </pc:spChg>
        <pc:spChg chg="add mod">
          <ac:chgData name="Brad Olson" userId="e0773f33e44aad92" providerId="LiveId" clId="{6CA46A2B-B67B-46CB-984C-C06E45AD0464}" dt="2025-03-21T16:57:35.473" v="1211" actId="207"/>
          <ac:spMkLst>
            <pc:docMk/>
            <pc:sldMk cId="1769536229" sldId="419"/>
            <ac:spMk id="9" creationId="{B4AEE85A-44E8-ADB4-6541-A4AFF2BB2CAE}"/>
          </ac:spMkLst>
        </pc:spChg>
        <pc:spChg chg="add mod">
          <ac:chgData name="Brad Olson" userId="e0773f33e44aad92" providerId="LiveId" clId="{6CA46A2B-B67B-46CB-984C-C06E45AD0464}" dt="2025-03-21T16:57:40.440" v="1212" actId="207"/>
          <ac:spMkLst>
            <pc:docMk/>
            <pc:sldMk cId="1769536229" sldId="419"/>
            <ac:spMk id="10" creationId="{BB664682-2371-7473-FF7B-A9E36624E741}"/>
          </ac:spMkLst>
        </pc:spChg>
      </pc:sldChg>
      <pc:sldChg chg="addSp delSp modSp add mod delAnim modAnim">
        <pc:chgData name="Brad Olson" userId="e0773f33e44aad92" providerId="LiveId" clId="{6CA46A2B-B67B-46CB-984C-C06E45AD0464}" dt="2025-03-21T16:59:52.614" v="1259" actId="1076"/>
        <pc:sldMkLst>
          <pc:docMk/>
          <pc:sldMk cId="531798640" sldId="420"/>
        </pc:sldMkLst>
        <pc:spChg chg="add mod">
          <ac:chgData name="Brad Olson" userId="e0773f33e44aad92" providerId="LiveId" clId="{6CA46A2B-B67B-46CB-984C-C06E45AD0464}" dt="2025-03-21T16:59:37.909" v="1258" actId="20577"/>
          <ac:spMkLst>
            <pc:docMk/>
            <pc:sldMk cId="531798640" sldId="420"/>
            <ac:spMk id="12" creationId="{C4799E30-C54F-ABAD-DE2D-010695F5C3CC}"/>
          </ac:spMkLst>
        </pc:spChg>
        <pc:picChg chg="add mod">
          <ac:chgData name="Brad Olson" userId="e0773f33e44aad92" providerId="LiveId" clId="{6CA46A2B-B67B-46CB-984C-C06E45AD0464}" dt="2025-03-21T16:59:52.614" v="1259" actId="1076"/>
          <ac:picMkLst>
            <pc:docMk/>
            <pc:sldMk cId="531798640" sldId="420"/>
            <ac:picMk id="2" creationId="{ED3F6A21-57A5-4774-54FD-0A7B71B901A0}"/>
          </ac:picMkLst>
        </pc:picChg>
        <pc:picChg chg="add mod">
          <ac:chgData name="Brad Olson" userId="e0773f33e44aad92" providerId="LiveId" clId="{6CA46A2B-B67B-46CB-984C-C06E45AD0464}" dt="2025-03-21T16:59:52.614" v="1259" actId="1076"/>
          <ac:picMkLst>
            <pc:docMk/>
            <pc:sldMk cId="531798640" sldId="420"/>
            <ac:picMk id="3" creationId="{6A39D550-03DA-0824-81B1-8B01716F8D0E}"/>
          </ac:picMkLst>
        </pc:picChg>
        <pc:picChg chg="add mod">
          <ac:chgData name="Brad Olson" userId="e0773f33e44aad92" providerId="LiveId" clId="{6CA46A2B-B67B-46CB-984C-C06E45AD0464}" dt="2025-03-21T16:59:15.420" v="1236" actId="1076"/>
          <ac:picMkLst>
            <pc:docMk/>
            <pc:sldMk cId="531798640" sldId="420"/>
            <ac:picMk id="11" creationId="{A8DB5702-9CC7-6815-D4CE-D92AD5582BDC}"/>
          </ac:picMkLst>
        </pc:picChg>
      </pc:sldChg>
      <pc:sldChg chg="addSp delSp modSp add mod ord modClrScheme delAnim modAnim chgLayout">
        <pc:chgData name="Brad Olson" userId="e0773f33e44aad92" providerId="LiveId" clId="{6CA46A2B-B67B-46CB-984C-C06E45AD0464}" dt="2025-03-21T17:03:20.774" v="1307" actId="1076"/>
        <pc:sldMkLst>
          <pc:docMk/>
          <pc:sldMk cId="3396268764" sldId="421"/>
        </pc:sldMkLst>
        <pc:spChg chg="mod">
          <ac:chgData name="Brad Olson" userId="e0773f33e44aad92" providerId="LiveId" clId="{6CA46A2B-B67B-46CB-984C-C06E45AD0464}" dt="2025-03-21T17:03:08.012" v="1302" actId="1076"/>
          <ac:spMkLst>
            <pc:docMk/>
            <pc:sldMk cId="3396268764" sldId="421"/>
            <ac:spMk id="6" creationId="{1ABFE81B-612A-B79A-9355-B229DFDA19D3}"/>
          </ac:spMkLst>
        </pc:spChg>
        <pc:picChg chg="add mod">
          <ac:chgData name="Brad Olson" userId="e0773f33e44aad92" providerId="LiveId" clId="{6CA46A2B-B67B-46CB-984C-C06E45AD0464}" dt="2025-03-21T17:03:13.807" v="1305" actId="1076"/>
          <ac:picMkLst>
            <pc:docMk/>
            <pc:sldMk cId="3396268764" sldId="421"/>
            <ac:picMk id="5" creationId="{4AC55766-CDE0-9F42-DB72-27549372B0C5}"/>
          </ac:picMkLst>
        </pc:picChg>
        <pc:picChg chg="add mod">
          <ac:chgData name="Brad Olson" userId="e0773f33e44aad92" providerId="LiveId" clId="{6CA46A2B-B67B-46CB-984C-C06E45AD0464}" dt="2025-03-21T17:03:17.789" v="1306" actId="1076"/>
          <ac:picMkLst>
            <pc:docMk/>
            <pc:sldMk cId="3396268764" sldId="421"/>
            <ac:picMk id="7" creationId="{11FA937A-E364-F3C2-B8D8-12AA6B72A7F6}"/>
          </ac:picMkLst>
        </pc:picChg>
        <pc:picChg chg="add mod">
          <ac:chgData name="Brad Olson" userId="e0773f33e44aad92" providerId="LiveId" clId="{6CA46A2B-B67B-46CB-984C-C06E45AD0464}" dt="2025-03-21T17:03:20.774" v="1307" actId="1076"/>
          <ac:picMkLst>
            <pc:docMk/>
            <pc:sldMk cId="3396268764" sldId="421"/>
            <ac:picMk id="8" creationId="{FD1FE18C-5A26-4E82-77FE-4310EF1B691E}"/>
          </ac:picMkLst>
        </pc:picChg>
      </pc:sldChg>
      <pc:sldChg chg="addSp delSp modSp add mod modClrScheme delAnim chgLayout">
        <pc:chgData name="Brad Olson" userId="e0773f33e44aad92" providerId="LiveId" clId="{6CA46A2B-B67B-46CB-984C-C06E45AD0464}" dt="2025-03-21T17:08:00.197" v="1352" actId="2711"/>
        <pc:sldMkLst>
          <pc:docMk/>
          <pc:sldMk cId="3187243169" sldId="422"/>
        </pc:sldMkLst>
        <pc:spChg chg="mod ord">
          <ac:chgData name="Brad Olson" userId="e0773f33e44aad92" providerId="LiveId" clId="{6CA46A2B-B67B-46CB-984C-C06E45AD0464}" dt="2025-03-21T17:06:28.273" v="1344" actId="207"/>
          <ac:spMkLst>
            <pc:docMk/>
            <pc:sldMk cId="3187243169" sldId="422"/>
            <ac:spMk id="6" creationId="{FE1172D9-DADE-4599-3976-EF31D4125EA2}"/>
          </ac:spMkLst>
        </pc:spChg>
        <pc:spChg chg="add mod">
          <ac:chgData name="Brad Olson" userId="e0773f33e44aad92" providerId="LiveId" clId="{6CA46A2B-B67B-46CB-984C-C06E45AD0464}" dt="2025-03-21T17:08:00.197" v="1352" actId="2711"/>
          <ac:spMkLst>
            <pc:docMk/>
            <pc:sldMk cId="3187243169" sldId="422"/>
            <ac:spMk id="15" creationId="{966CBA9C-31F1-1D73-790B-5DD59A2CD075}"/>
          </ac:spMkLst>
        </pc:spChg>
        <pc:picChg chg="add mod">
          <ac:chgData name="Brad Olson" userId="e0773f33e44aad92" providerId="LiveId" clId="{6CA46A2B-B67B-46CB-984C-C06E45AD0464}" dt="2025-03-21T17:06:00.217" v="1334" actId="26606"/>
          <ac:picMkLst>
            <pc:docMk/>
            <pc:sldMk cId="3187243169" sldId="422"/>
            <ac:picMk id="10" creationId="{0E44036D-AA68-5421-6341-3957C7D6772C}"/>
          </ac:picMkLst>
        </pc:picChg>
      </pc:sldChg>
      <pc:sldChg chg="addSp delSp modSp add mod">
        <pc:chgData name="Brad Olson" userId="e0773f33e44aad92" providerId="LiveId" clId="{6CA46A2B-B67B-46CB-984C-C06E45AD0464}" dt="2025-03-21T17:11:41.618" v="1403" actId="478"/>
        <pc:sldMkLst>
          <pc:docMk/>
          <pc:sldMk cId="1428955578" sldId="423"/>
        </pc:sldMkLst>
        <pc:spChg chg="mod">
          <ac:chgData name="Brad Olson" userId="e0773f33e44aad92" providerId="LiveId" clId="{6CA46A2B-B67B-46CB-984C-C06E45AD0464}" dt="2025-03-21T17:09:48.774" v="1376" actId="1076"/>
          <ac:spMkLst>
            <pc:docMk/>
            <pc:sldMk cId="1428955578" sldId="423"/>
            <ac:spMk id="6" creationId="{48EBABB4-8D32-B04E-4DD7-94D31B93F9BD}"/>
          </ac:spMkLst>
        </pc:spChg>
        <pc:spChg chg="mod">
          <ac:chgData name="Brad Olson" userId="e0773f33e44aad92" providerId="LiveId" clId="{6CA46A2B-B67B-46CB-984C-C06E45AD0464}" dt="2025-03-21T17:10:16.124" v="1387" actId="403"/>
          <ac:spMkLst>
            <pc:docMk/>
            <pc:sldMk cId="1428955578" sldId="423"/>
            <ac:spMk id="15" creationId="{9D02A25A-A272-B7ED-3380-EB56CED69BF5}"/>
          </ac:spMkLst>
        </pc:spChg>
        <pc:picChg chg="mod">
          <ac:chgData name="Brad Olson" userId="e0773f33e44aad92" providerId="LiveId" clId="{6CA46A2B-B67B-46CB-984C-C06E45AD0464}" dt="2025-03-21T17:09:43.407" v="1375" actId="1076"/>
          <ac:picMkLst>
            <pc:docMk/>
            <pc:sldMk cId="1428955578" sldId="423"/>
            <ac:picMk id="10" creationId="{77C990B5-6B77-95C5-8BD0-76FA3F5A6653}"/>
          </ac:picMkLst>
        </pc:picChg>
      </pc:sldChg>
      <pc:sldChg chg="addSp delSp modSp add mod ord delAnim modAnim">
        <pc:chgData name="Brad Olson" userId="e0773f33e44aad92" providerId="LiveId" clId="{6CA46A2B-B67B-46CB-984C-C06E45AD0464}" dt="2025-03-21T17:12:09.225" v="1415" actId="20577"/>
        <pc:sldMkLst>
          <pc:docMk/>
          <pc:sldMk cId="541645574" sldId="424"/>
        </pc:sldMkLst>
      </pc:sldChg>
      <pc:sldChg chg="addSp delSp modSp add mod delAnim modAnim">
        <pc:chgData name="Brad Olson" userId="e0773f33e44aad92" providerId="LiveId" clId="{6CA46A2B-B67B-46CB-984C-C06E45AD0464}" dt="2025-03-21T17:24:06.590" v="1592" actId="207"/>
        <pc:sldMkLst>
          <pc:docMk/>
          <pc:sldMk cId="4189081227" sldId="425"/>
        </pc:sldMkLst>
        <pc:spChg chg="mod">
          <ac:chgData name="Brad Olson" userId="e0773f33e44aad92" providerId="LiveId" clId="{6CA46A2B-B67B-46CB-984C-C06E45AD0464}" dt="2025-03-21T17:23:52.366" v="1588"/>
          <ac:spMkLst>
            <pc:docMk/>
            <pc:sldMk cId="4189081227" sldId="425"/>
            <ac:spMk id="3" creationId="{37113E08-CB95-CE41-2658-FD944DED4EA1}"/>
          </ac:spMkLst>
        </pc:spChg>
        <pc:spChg chg="mod">
          <ac:chgData name="Brad Olson" userId="e0773f33e44aad92" providerId="LiveId" clId="{6CA46A2B-B67B-46CB-984C-C06E45AD0464}" dt="2025-03-21T17:23:52.366" v="1588"/>
          <ac:spMkLst>
            <pc:docMk/>
            <pc:sldMk cId="4189081227" sldId="425"/>
            <ac:spMk id="10" creationId="{56ED7679-7639-AD82-CCD5-B7A6187E2557}"/>
          </ac:spMkLst>
        </pc:spChg>
        <pc:spChg chg="mod">
          <ac:chgData name="Brad Olson" userId="e0773f33e44aad92" providerId="LiveId" clId="{6CA46A2B-B67B-46CB-984C-C06E45AD0464}" dt="2025-03-21T17:23:52.366" v="1588"/>
          <ac:spMkLst>
            <pc:docMk/>
            <pc:sldMk cId="4189081227" sldId="425"/>
            <ac:spMk id="14" creationId="{35568796-2167-DE7B-6CDF-D47B818BAF51}"/>
          </ac:spMkLst>
        </pc:spChg>
        <pc:spChg chg="mod">
          <ac:chgData name="Brad Olson" userId="e0773f33e44aad92" providerId="LiveId" clId="{6CA46A2B-B67B-46CB-984C-C06E45AD0464}" dt="2025-03-21T17:23:52.366" v="1588"/>
          <ac:spMkLst>
            <pc:docMk/>
            <pc:sldMk cId="4189081227" sldId="425"/>
            <ac:spMk id="16" creationId="{841DEF5D-D9F0-1B2D-AF2D-8D685EF32096}"/>
          </ac:spMkLst>
        </pc:spChg>
        <pc:spChg chg="mod">
          <ac:chgData name="Brad Olson" userId="e0773f33e44aad92" providerId="LiveId" clId="{6CA46A2B-B67B-46CB-984C-C06E45AD0464}" dt="2025-03-21T17:23:52.366" v="1588"/>
          <ac:spMkLst>
            <pc:docMk/>
            <pc:sldMk cId="4189081227" sldId="425"/>
            <ac:spMk id="18" creationId="{C574CD0A-E8A6-F597-FA38-B4FC02CD0C41}"/>
          </ac:spMkLst>
        </pc:spChg>
        <pc:spChg chg="mod">
          <ac:chgData name="Brad Olson" userId="e0773f33e44aad92" providerId="LiveId" clId="{6CA46A2B-B67B-46CB-984C-C06E45AD0464}" dt="2025-03-21T17:23:52.366" v="1588"/>
          <ac:spMkLst>
            <pc:docMk/>
            <pc:sldMk cId="4189081227" sldId="425"/>
            <ac:spMk id="20" creationId="{06F61C2D-BD5A-C8D5-38ED-985171D65B5F}"/>
          </ac:spMkLst>
        </pc:spChg>
        <pc:spChg chg="mod">
          <ac:chgData name="Brad Olson" userId="e0773f33e44aad92" providerId="LiveId" clId="{6CA46A2B-B67B-46CB-984C-C06E45AD0464}" dt="2025-03-21T17:23:52.366" v="1588"/>
          <ac:spMkLst>
            <pc:docMk/>
            <pc:sldMk cId="4189081227" sldId="425"/>
            <ac:spMk id="23" creationId="{4054FC5F-ABD3-ECC8-7317-2BA0D8640A3B}"/>
          </ac:spMkLst>
        </pc:spChg>
        <pc:spChg chg="mod">
          <ac:chgData name="Brad Olson" userId="e0773f33e44aad92" providerId="LiveId" clId="{6CA46A2B-B67B-46CB-984C-C06E45AD0464}" dt="2025-03-21T17:23:34.146" v="1587" actId="20577"/>
          <ac:spMkLst>
            <pc:docMk/>
            <pc:sldMk cId="4189081227" sldId="425"/>
            <ac:spMk id="24" creationId="{622B1352-9EE6-9BA8-9884-129F8370E2E7}"/>
          </ac:spMkLst>
        </pc:spChg>
        <pc:spChg chg="mod">
          <ac:chgData name="Brad Olson" userId="e0773f33e44aad92" providerId="LiveId" clId="{6CA46A2B-B67B-46CB-984C-C06E45AD0464}" dt="2025-03-21T17:23:52.366" v="1588"/>
          <ac:spMkLst>
            <pc:docMk/>
            <pc:sldMk cId="4189081227" sldId="425"/>
            <ac:spMk id="25" creationId="{613C738C-2060-9A40-7595-9089034F8460}"/>
          </ac:spMkLst>
        </pc:spChg>
        <pc:spChg chg="add mod">
          <ac:chgData name="Brad Olson" userId="e0773f33e44aad92" providerId="LiveId" clId="{6CA46A2B-B67B-46CB-984C-C06E45AD0464}" dt="2025-03-21T17:24:01.205" v="1590" actId="207"/>
          <ac:spMkLst>
            <pc:docMk/>
            <pc:sldMk cId="4189081227" sldId="425"/>
            <ac:spMk id="26" creationId="{1F57B098-EFEA-53F1-CCDA-2CC1EB06948F}"/>
          </ac:spMkLst>
        </pc:spChg>
        <pc:spChg chg="add mod">
          <ac:chgData name="Brad Olson" userId="e0773f33e44aad92" providerId="LiveId" clId="{6CA46A2B-B67B-46CB-984C-C06E45AD0464}" dt="2025-03-21T17:24:04.342" v="1591" actId="207"/>
          <ac:spMkLst>
            <pc:docMk/>
            <pc:sldMk cId="4189081227" sldId="425"/>
            <ac:spMk id="27" creationId="{83CFE9E0-1555-350B-EE73-7F65928EB1C4}"/>
          </ac:spMkLst>
        </pc:spChg>
        <pc:spChg chg="mod">
          <ac:chgData name="Brad Olson" userId="e0773f33e44aad92" providerId="LiveId" clId="{6CA46A2B-B67B-46CB-984C-C06E45AD0464}" dt="2025-03-21T17:24:06.590" v="1592" actId="207"/>
          <ac:spMkLst>
            <pc:docMk/>
            <pc:sldMk cId="4189081227" sldId="425"/>
            <ac:spMk id="28" creationId="{3D461440-4526-F11B-BEAF-1771F59A958A}"/>
          </ac:spMkLst>
        </pc:spChg>
        <pc:grpChg chg="mod">
          <ac:chgData name="Brad Olson" userId="e0773f33e44aad92" providerId="LiveId" clId="{6CA46A2B-B67B-46CB-984C-C06E45AD0464}" dt="2025-03-21T17:23:58.378" v="1589" actId="1076"/>
          <ac:grpSpMkLst>
            <pc:docMk/>
            <pc:sldMk cId="4189081227" sldId="425"/>
            <ac:grpSpMk id="2" creationId="{D153042E-AE45-B68C-E987-2E6A59C51E6C}"/>
          </ac:grpSpMkLst>
        </pc:grpChg>
        <pc:grpChg chg="mod">
          <ac:chgData name="Brad Olson" userId="e0773f33e44aad92" providerId="LiveId" clId="{6CA46A2B-B67B-46CB-984C-C06E45AD0464}" dt="2025-03-21T17:23:58.378" v="1589" actId="1076"/>
          <ac:grpSpMkLst>
            <pc:docMk/>
            <pc:sldMk cId="4189081227" sldId="425"/>
            <ac:grpSpMk id="9" creationId="{6C07168F-E29C-81B8-5618-2FF8F6DF7C71}"/>
          </ac:grpSpMkLst>
        </pc:grpChg>
        <pc:grpChg chg="mod">
          <ac:chgData name="Brad Olson" userId="e0773f33e44aad92" providerId="LiveId" clId="{6CA46A2B-B67B-46CB-984C-C06E45AD0464}" dt="2025-03-21T17:23:58.378" v="1589" actId="1076"/>
          <ac:grpSpMkLst>
            <pc:docMk/>
            <pc:sldMk cId="4189081227" sldId="425"/>
            <ac:grpSpMk id="17" creationId="{1AFC5604-ED57-BB8A-46CA-79702B6C290C}"/>
          </ac:grpSpMkLst>
        </pc:grpChg>
      </pc:sldChg>
      <pc:sldChg chg="addSp delSp modSp add mod">
        <pc:chgData name="Brad Olson" userId="e0773f33e44aad92" providerId="LiveId" clId="{6CA46A2B-B67B-46CB-984C-C06E45AD0464}" dt="2025-03-21T17:27:43.027" v="1657" actId="1076"/>
        <pc:sldMkLst>
          <pc:docMk/>
          <pc:sldMk cId="3880952389" sldId="426"/>
        </pc:sldMkLst>
        <pc:spChg chg="mod">
          <ac:chgData name="Brad Olson" userId="e0773f33e44aad92" providerId="LiveId" clId="{6CA46A2B-B67B-46CB-984C-C06E45AD0464}" dt="2025-03-21T17:27:33.019" v="1652" actId="1076"/>
          <ac:spMkLst>
            <pc:docMk/>
            <pc:sldMk cId="3880952389" sldId="426"/>
            <ac:spMk id="11" creationId="{8D3CB5DE-5D56-C1D7-23D4-74E1A36D993F}"/>
          </ac:spMkLst>
        </pc:spChg>
        <pc:picChg chg="add mod">
          <ac:chgData name="Brad Olson" userId="e0773f33e44aad92" providerId="LiveId" clId="{6CA46A2B-B67B-46CB-984C-C06E45AD0464}" dt="2025-03-21T17:27:34.842" v="1653" actId="1076"/>
          <ac:picMkLst>
            <pc:docMk/>
            <pc:sldMk cId="3880952389" sldId="426"/>
            <ac:picMk id="2" creationId="{A3A7B50D-79D7-F19F-8D46-129BBEAADC8F}"/>
          </ac:picMkLst>
        </pc:picChg>
        <pc:picChg chg="add mod">
          <ac:chgData name="Brad Olson" userId="e0773f33e44aad92" providerId="LiveId" clId="{6CA46A2B-B67B-46CB-984C-C06E45AD0464}" dt="2025-03-21T17:27:43.027" v="1657" actId="1076"/>
          <ac:picMkLst>
            <pc:docMk/>
            <pc:sldMk cId="3880952389" sldId="426"/>
            <ac:picMk id="3" creationId="{C6B95BC6-7CE6-441C-080C-8B8E639860DE}"/>
          </ac:picMkLst>
        </pc:picChg>
      </pc:sldChg>
      <pc:sldChg chg="addSp delSp modSp add mod">
        <pc:chgData name="Brad Olson" userId="e0773f33e44aad92" providerId="LiveId" clId="{6CA46A2B-B67B-46CB-984C-C06E45AD0464}" dt="2025-03-21T17:32:46.576" v="1717" actId="1076"/>
        <pc:sldMkLst>
          <pc:docMk/>
          <pc:sldMk cId="1194533670" sldId="427"/>
        </pc:sldMkLst>
        <pc:picChg chg="add mod">
          <ac:chgData name="Brad Olson" userId="e0773f33e44aad92" providerId="LiveId" clId="{6CA46A2B-B67B-46CB-984C-C06E45AD0464}" dt="2025-03-21T17:32:46.576" v="1717" actId="1076"/>
          <ac:picMkLst>
            <pc:docMk/>
            <pc:sldMk cId="1194533670" sldId="427"/>
            <ac:picMk id="3" creationId="{0AE8CCC1-A6D2-4D2E-DF20-1786E45F4EF2}"/>
          </ac:picMkLst>
        </pc:picChg>
        <pc:picChg chg="add mod">
          <ac:chgData name="Brad Olson" userId="e0773f33e44aad92" providerId="LiveId" clId="{6CA46A2B-B67B-46CB-984C-C06E45AD0464}" dt="2025-03-21T17:32:43.930" v="1716" actId="1076"/>
          <ac:picMkLst>
            <pc:docMk/>
            <pc:sldMk cId="1194533670" sldId="427"/>
            <ac:picMk id="4" creationId="{CEE814BC-C562-F736-8FAC-FA0A699C8028}"/>
          </ac:picMkLst>
        </pc:picChg>
      </pc:sldChg>
      <pc:sldChg chg="addSp delSp modSp add del mod ord modClrScheme delAnim modAnim chgLayout">
        <pc:chgData name="Brad Olson" userId="e0773f33e44aad92" providerId="LiveId" clId="{6CA46A2B-B67B-46CB-984C-C06E45AD0464}" dt="2025-03-21T17:40:36.687" v="1830" actId="47"/>
        <pc:sldMkLst>
          <pc:docMk/>
          <pc:sldMk cId="1822092594" sldId="428"/>
        </pc:sldMkLst>
        <pc:spChg chg="add mod">
          <ac:chgData name="Brad Olson" userId="e0773f33e44aad92" providerId="LiveId" clId="{6CA46A2B-B67B-46CB-984C-C06E45AD0464}" dt="2025-03-21T17:36:07.598" v="1743" actId="207"/>
          <ac:spMkLst>
            <pc:docMk/>
            <pc:sldMk cId="1822092594" sldId="428"/>
            <ac:spMk id="4" creationId="{D7CC8559-43BB-05E0-7566-752D846E5F9D}"/>
          </ac:spMkLst>
        </pc:spChg>
        <pc:spChg chg="add mod">
          <ac:chgData name="Brad Olson" userId="e0773f33e44aad92" providerId="LiveId" clId="{6CA46A2B-B67B-46CB-984C-C06E45AD0464}" dt="2025-03-21T17:36:10.174" v="1744" actId="207"/>
          <ac:spMkLst>
            <pc:docMk/>
            <pc:sldMk cId="1822092594" sldId="428"/>
            <ac:spMk id="5" creationId="{C9A3003C-396F-84D6-9512-7130B4444FC2}"/>
          </ac:spMkLst>
        </pc:spChg>
        <pc:spChg chg="add mod">
          <ac:chgData name="Brad Olson" userId="e0773f33e44aad92" providerId="LiveId" clId="{6CA46A2B-B67B-46CB-984C-C06E45AD0464}" dt="2025-03-21T17:36:18.421" v="1746" actId="207"/>
          <ac:spMkLst>
            <pc:docMk/>
            <pc:sldMk cId="1822092594" sldId="428"/>
            <ac:spMk id="6" creationId="{AE9AE492-5618-882D-62D0-AEDA2FD90687}"/>
          </ac:spMkLst>
        </pc:spChg>
        <pc:spChg chg="add mod">
          <ac:chgData name="Brad Olson" userId="e0773f33e44aad92" providerId="LiveId" clId="{6CA46A2B-B67B-46CB-984C-C06E45AD0464}" dt="2025-03-21T17:36:13.883" v="1745" actId="207"/>
          <ac:spMkLst>
            <pc:docMk/>
            <pc:sldMk cId="1822092594" sldId="428"/>
            <ac:spMk id="7" creationId="{C9FC115F-8C85-B2CA-AA75-E68CF1781B19}"/>
          </ac:spMkLst>
        </pc:spChg>
        <pc:spChg chg="add mod">
          <ac:chgData name="Brad Olson" userId="e0773f33e44aad92" providerId="LiveId" clId="{6CA46A2B-B67B-46CB-984C-C06E45AD0464}" dt="2025-03-21T17:36:37.258" v="1749" actId="115"/>
          <ac:spMkLst>
            <pc:docMk/>
            <pc:sldMk cId="1822092594" sldId="428"/>
            <ac:spMk id="15" creationId="{65DDAFC8-D00B-E2E6-ABBE-FDE36F2D5090}"/>
          </ac:spMkLst>
        </pc:spChg>
        <pc:spChg chg="add mod">
          <ac:chgData name="Brad Olson" userId="e0773f33e44aad92" providerId="LiveId" clId="{6CA46A2B-B67B-46CB-984C-C06E45AD0464}" dt="2025-03-21T17:35:51.783" v="1740" actId="207"/>
          <ac:spMkLst>
            <pc:docMk/>
            <pc:sldMk cId="1822092594" sldId="428"/>
            <ac:spMk id="17" creationId="{88EBD3D3-603E-A983-0B2C-04027C59F95C}"/>
          </ac:spMkLst>
        </pc:spChg>
        <pc:spChg chg="add mod">
          <ac:chgData name="Brad Olson" userId="e0773f33e44aad92" providerId="LiveId" clId="{6CA46A2B-B67B-46CB-984C-C06E45AD0464}" dt="2025-03-21T17:36:30.229" v="1748" actId="14100"/>
          <ac:spMkLst>
            <pc:docMk/>
            <pc:sldMk cId="1822092594" sldId="428"/>
            <ac:spMk id="18" creationId="{0A4D2F7C-0700-EAE0-5B4F-E30CB2A2C26C}"/>
          </ac:spMkLst>
        </pc:spChg>
      </pc:sldChg>
      <pc:sldChg chg="add del">
        <pc:chgData name="Brad Olson" userId="e0773f33e44aad92" providerId="LiveId" clId="{6CA46A2B-B67B-46CB-984C-C06E45AD0464}" dt="2025-03-21T17:32:50.165" v="1718" actId="47"/>
        <pc:sldMkLst>
          <pc:docMk/>
          <pc:sldMk cId="3100531069" sldId="428"/>
        </pc:sldMkLst>
      </pc:sldChg>
      <pc:sldChg chg="addSp delSp modSp add mod ord modClrScheme chgLayout">
        <pc:chgData name="Brad Olson" userId="e0773f33e44aad92" providerId="LiveId" clId="{6CA46A2B-B67B-46CB-984C-C06E45AD0464}" dt="2025-03-21T17:40:25.643" v="1827" actId="20577"/>
        <pc:sldMkLst>
          <pc:docMk/>
          <pc:sldMk cId="1166472802" sldId="429"/>
        </pc:sldMkLst>
      </pc:sldChg>
      <pc:sldChg chg="addSp modSp add mod">
        <pc:chgData name="Brad Olson" userId="e0773f33e44aad92" providerId="LiveId" clId="{6CA46A2B-B67B-46CB-984C-C06E45AD0464}" dt="2025-03-23T18:45:27.775" v="2207"/>
        <pc:sldMkLst>
          <pc:docMk/>
          <pc:sldMk cId="335948511" sldId="430"/>
        </pc:sldMkLst>
        <pc:graphicFrameChg chg="mod">
          <ac:chgData name="Brad Olson" userId="e0773f33e44aad92" providerId="LiveId" clId="{6CA46A2B-B67B-46CB-984C-C06E45AD0464}" dt="2025-03-23T18:32:31.804" v="2076" actId="14100"/>
          <ac:graphicFrameMkLst>
            <pc:docMk/>
            <pc:sldMk cId="335948511" sldId="430"/>
            <ac:graphicFrameMk id="2" creationId="{3E3DD1F4-A5D1-8CE5-F05A-358BD477A7A6}"/>
          </ac:graphicFrameMkLst>
        </pc:graphicFrameChg>
        <pc:graphicFrameChg chg="add mod">
          <ac:chgData name="Brad Olson" userId="e0773f33e44aad92" providerId="LiveId" clId="{6CA46A2B-B67B-46CB-984C-C06E45AD0464}" dt="2025-03-23T18:45:27.775" v="2207"/>
          <ac:graphicFrameMkLst>
            <pc:docMk/>
            <pc:sldMk cId="335948511" sldId="430"/>
            <ac:graphicFrameMk id="3" creationId="{369354FA-220E-1C7F-AF8C-3160D35D3449}"/>
          </ac:graphicFrameMkLst>
        </pc:graphicFrameChg>
      </pc:sldChg>
      <pc:sldChg chg="add del">
        <pc:chgData name="Brad Olson" userId="e0773f33e44aad92" providerId="LiveId" clId="{6CA46A2B-B67B-46CB-984C-C06E45AD0464}" dt="2025-03-23T18:14:41.644" v="1896" actId="2890"/>
        <pc:sldMkLst>
          <pc:docMk/>
          <pc:sldMk cId="2127696825" sldId="430"/>
        </pc:sldMkLst>
      </pc:sldChg>
      <pc:sldChg chg="add del">
        <pc:chgData name="Brad Olson" userId="e0773f33e44aad92" providerId="LiveId" clId="{6CA46A2B-B67B-46CB-984C-C06E45AD0464}" dt="2025-03-23T18:19:59.448" v="1993" actId="47"/>
        <pc:sldMkLst>
          <pc:docMk/>
          <pc:sldMk cId="2583703953" sldId="430"/>
        </pc:sldMkLst>
      </pc:sldChg>
      <pc:sldChg chg="add del">
        <pc:chgData name="Brad Olson" userId="e0773f33e44aad92" providerId="LiveId" clId="{6CA46A2B-B67B-46CB-984C-C06E45AD0464}" dt="2025-03-23T18:14:41.094" v="1895" actId="2890"/>
        <pc:sldMkLst>
          <pc:docMk/>
          <pc:sldMk cId="316296496" sldId="431"/>
        </pc:sldMkLst>
      </pc:sldChg>
      <pc:sldChg chg="addSp modSp add mod">
        <pc:chgData name="Brad Olson" userId="e0773f33e44aad92" providerId="LiveId" clId="{6CA46A2B-B67B-46CB-984C-C06E45AD0464}" dt="2025-03-23T18:45:15.654" v="2206"/>
        <pc:sldMkLst>
          <pc:docMk/>
          <pc:sldMk cId="1959112186" sldId="431"/>
        </pc:sldMkLst>
        <pc:graphicFrameChg chg="mod">
          <ac:chgData name="Brad Olson" userId="e0773f33e44aad92" providerId="LiveId" clId="{6CA46A2B-B67B-46CB-984C-C06E45AD0464}" dt="2025-03-23T18:34:41.849" v="2082" actId="1076"/>
          <ac:graphicFrameMkLst>
            <pc:docMk/>
            <pc:sldMk cId="1959112186" sldId="431"/>
            <ac:graphicFrameMk id="2" creationId="{0B6B6F81-FC46-2A9E-9714-28651A2CA283}"/>
          </ac:graphicFrameMkLst>
        </pc:graphicFrameChg>
        <pc:graphicFrameChg chg="add mod">
          <ac:chgData name="Brad Olson" userId="e0773f33e44aad92" providerId="LiveId" clId="{6CA46A2B-B67B-46CB-984C-C06E45AD0464}" dt="2025-03-23T18:45:15.654" v="2206"/>
          <ac:graphicFrameMkLst>
            <pc:docMk/>
            <pc:sldMk cId="1959112186" sldId="431"/>
            <ac:graphicFrameMk id="3" creationId="{7A82B6D8-F354-216A-1A45-665960C01EC6}"/>
          </ac:graphicFrameMkLst>
        </pc:graphicFrameChg>
      </pc:sldChg>
      <pc:sldChg chg="addSp modSp add del mod">
        <pc:chgData name="Brad Olson" userId="e0773f33e44aad92" providerId="LiveId" clId="{6CA46A2B-B67B-46CB-984C-C06E45AD0464}" dt="2025-03-23T18:45:00.800" v="2205"/>
        <pc:sldMkLst>
          <pc:docMk/>
          <pc:sldMk cId="3436722943" sldId="432"/>
        </pc:sldMkLst>
        <pc:graphicFrameChg chg="add mod">
          <ac:chgData name="Brad Olson" userId="e0773f33e44aad92" providerId="LiveId" clId="{6CA46A2B-B67B-46CB-984C-C06E45AD0464}" dt="2025-03-23T18:45:00.800" v="2205"/>
          <ac:graphicFrameMkLst>
            <pc:docMk/>
            <pc:sldMk cId="3436722943" sldId="432"/>
            <ac:graphicFrameMk id="3" creationId="{6140DAE1-F240-08FC-C636-44563050A2E6}"/>
          </ac:graphicFrameMkLst>
        </pc:graphicFrameChg>
      </pc:sldChg>
      <pc:sldChg chg="modSp add mod modAnim">
        <pc:chgData name="Brad Olson" userId="e0773f33e44aad92" providerId="LiveId" clId="{6CA46A2B-B67B-46CB-984C-C06E45AD0464}" dt="2025-03-23T19:00:39.632" v="2533" actId="1076"/>
        <pc:sldMkLst>
          <pc:docMk/>
          <pc:sldMk cId="3597741737" sldId="433"/>
        </pc:sldMkLst>
        <pc:spChg chg="mod">
          <ac:chgData name="Brad Olson" userId="e0773f33e44aad92" providerId="LiveId" clId="{6CA46A2B-B67B-46CB-984C-C06E45AD0464}" dt="2025-03-23T19:00:27.586" v="2532" actId="207"/>
          <ac:spMkLst>
            <pc:docMk/>
            <pc:sldMk cId="3597741737" sldId="433"/>
            <ac:spMk id="16" creationId="{347F4179-650B-E35E-1B6E-60F84ECD01F9}"/>
          </ac:spMkLst>
        </pc:spChg>
        <pc:spChg chg="mod">
          <ac:chgData name="Brad Olson" userId="e0773f33e44aad92" providerId="LiveId" clId="{6CA46A2B-B67B-46CB-984C-C06E45AD0464}" dt="2025-03-23T19:00:39.632" v="2533" actId="1076"/>
          <ac:spMkLst>
            <pc:docMk/>
            <pc:sldMk cId="3597741737" sldId="433"/>
            <ac:spMk id="27" creationId="{A114AA55-ACC7-47A8-ADF6-A6EAA4A00A3E}"/>
          </ac:spMkLst>
        </pc:spChg>
      </pc:sldChg>
      <pc:sldMasterChg chg="del delSldLayout">
        <pc:chgData name="Brad Olson" userId="e0773f33e44aad92" providerId="LiveId" clId="{6CA46A2B-B67B-46CB-984C-C06E45AD0464}" dt="2025-03-23T19:00:44.503" v="2534" actId="47"/>
        <pc:sldMasterMkLst>
          <pc:docMk/>
          <pc:sldMasterMk cId="4170438672" sldId="2147483839"/>
        </pc:sldMasterMkLst>
        <pc:sldLayoutChg chg="del">
          <pc:chgData name="Brad Olson" userId="e0773f33e44aad92" providerId="LiveId" clId="{6CA46A2B-B67B-46CB-984C-C06E45AD0464}" dt="2025-03-23T19:00:44.503" v="2534" actId="47"/>
          <pc:sldLayoutMkLst>
            <pc:docMk/>
            <pc:sldMasterMk cId="4170438672" sldId="2147483839"/>
            <pc:sldLayoutMk cId="1416548585" sldId="2147483840"/>
          </pc:sldLayoutMkLst>
        </pc:sldLayoutChg>
        <pc:sldLayoutChg chg="del">
          <pc:chgData name="Brad Olson" userId="e0773f33e44aad92" providerId="LiveId" clId="{6CA46A2B-B67B-46CB-984C-C06E45AD0464}" dt="2025-03-23T19:00:44.503" v="2534" actId="47"/>
          <pc:sldLayoutMkLst>
            <pc:docMk/>
            <pc:sldMasterMk cId="4170438672" sldId="2147483839"/>
            <pc:sldLayoutMk cId="1903854009" sldId="2147483841"/>
          </pc:sldLayoutMkLst>
        </pc:sldLayoutChg>
        <pc:sldLayoutChg chg="del">
          <pc:chgData name="Brad Olson" userId="e0773f33e44aad92" providerId="LiveId" clId="{6CA46A2B-B67B-46CB-984C-C06E45AD0464}" dt="2025-03-23T19:00:44.503" v="2534" actId="47"/>
          <pc:sldLayoutMkLst>
            <pc:docMk/>
            <pc:sldMasterMk cId="4170438672" sldId="2147483839"/>
            <pc:sldLayoutMk cId="3786870835" sldId="2147483842"/>
          </pc:sldLayoutMkLst>
        </pc:sldLayoutChg>
        <pc:sldLayoutChg chg="del">
          <pc:chgData name="Brad Olson" userId="e0773f33e44aad92" providerId="LiveId" clId="{6CA46A2B-B67B-46CB-984C-C06E45AD0464}" dt="2025-03-23T19:00:44.503" v="2534" actId="47"/>
          <pc:sldLayoutMkLst>
            <pc:docMk/>
            <pc:sldMasterMk cId="4170438672" sldId="2147483839"/>
            <pc:sldLayoutMk cId="2960556690" sldId="2147483843"/>
          </pc:sldLayoutMkLst>
        </pc:sldLayoutChg>
        <pc:sldLayoutChg chg="del">
          <pc:chgData name="Brad Olson" userId="e0773f33e44aad92" providerId="LiveId" clId="{6CA46A2B-B67B-46CB-984C-C06E45AD0464}" dt="2025-03-23T19:00:44.503" v="2534" actId="47"/>
          <pc:sldLayoutMkLst>
            <pc:docMk/>
            <pc:sldMasterMk cId="4170438672" sldId="2147483839"/>
            <pc:sldLayoutMk cId="3238807313" sldId="2147483844"/>
          </pc:sldLayoutMkLst>
        </pc:sldLayoutChg>
        <pc:sldLayoutChg chg="del">
          <pc:chgData name="Brad Olson" userId="e0773f33e44aad92" providerId="LiveId" clId="{6CA46A2B-B67B-46CB-984C-C06E45AD0464}" dt="2025-03-23T19:00:44.503" v="2534" actId="47"/>
          <pc:sldLayoutMkLst>
            <pc:docMk/>
            <pc:sldMasterMk cId="4170438672" sldId="2147483839"/>
            <pc:sldLayoutMk cId="3466857839" sldId="2147483845"/>
          </pc:sldLayoutMkLst>
        </pc:sldLayoutChg>
        <pc:sldLayoutChg chg="del">
          <pc:chgData name="Brad Olson" userId="e0773f33e44aad92" providerId="LiveId" clId="{6CA46A2B-B67B-46CB-984C-C06E45AD0464}" dt="2025-03-23T19:00:44.503" v="2534" actId="47"/>
          <pc:sldLayoutMkLst>
            <pc:docMk/>
            <pc:sldMasterMk cId="4170438672" sldId="2147483839"/>
            <pc:sldLayoutMk cId="3204350994" sldId="2147483846"/>
          </pc:sldLayoutMkLst>
        </pc:sldLayoutChg>
        <pc:sldLayoutChg chg="del">
          <pc:chgData name="Brad Olson" userId="e0773f33e44aad92" providerId="LiveId" clId="{6CA46A2B-B67B-46CB-984C-C06E45AD0464}" dt="2025-03-23T19:00:44.503" v="2534" actId="47"/>
          <pc:sldLayoutMkLst>
            <pc:docMk/>
            <pc:sldMasterMk cId="4170438672" sldId="2147483839"/>
            <pc:sldLayoutMk cId="2261146357" sldId="2147483847"/>
          </pc:sldLayoutMkLst>
        </pc:sldLayoutChg>
        <pc:sldLayoutChg chg="del">
          <pc:chgData name="Brad Olson" userId="e0773f33e44aad92" providerId="LiveId" clId="{6CA46A2B-B67B-46CB-984C-C06E45AD0464}" dt="2025-03-23T19:00:44.503" v="2534" actId="47"/>
          <pc:sldLayoutMkLst>
            <pc:docMk/>
            <pc:sldMasterMk cId="4170438672" sldId="2147483839"/>
            <pc:sldLayoutMk cId="1044719613" sldId="2147483848"/>
          </pc:sldLayoutMkLst>
        </pc:sldLayoutChg>
        <pc:sldLayoutChg chg="del">
          <pc:chgData name="Brad Olson" userId="e0773f33e44aad92" providerId="LiveId" clId="{6CA46A2B-B67B-46CB-984C-C06E45AD0464}" dt="2025-03-23T19:00:44.503" v="2534" actId="47"/>
          <pc:sldLayoutMkLst>
            <pc:docMk/>
            <pc:sldMasterMk cId="4170438672" sldId="2147483839"/>
            <pc:sldLayoutMk cId="398541658" sldId="2147483849"/>
          </pc:sldLayoutMkLst>
        </pc:sldLayoutChg>
        <pc:sldLayoutChg chg="del">
          <pc:chgData name="Brad Olson" userId="e0773f33e44aad92" providerId="LiveId" clId="{6CA46A2B-B67B-46CB-984C-C06E45AD0464}" dt="2025-03-23T19:00:44.503" v="2534" actId="47"/>
          <pc:sldLayoutMkLst>
            <pc:docMk/>
            <pc:sldMasterMk cId="4170438672" sldId="2147483839"/>
            <pc:sldLayoutMk cId="3845598226" sldId="214748385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127933432136604E-2"/>
          <c:y val="9.8428223771214046E-2"/>
          <c:w val="0.83744133135726795"/>
          <c:h val="0.81419845331491425"/>
        </c:manualLayout>
      </c:layout>
      <c:pie3DChart>
        <c:varyColors val="1"/>
        <c:ser>
          <c:idx val="0"/>
          <c:order val="0"/>
          <c:tx>
            <c:strRef>
              <c:f>Sheet1!$B$1</c:f>
              <c:strCache>
                <c:ptCount val="1"/>
                <c:pt idx="0">
                  <c:v>Communication</c:v>
                </c:pt>
              </c:strCache>
            </c:strRef>
          </c:tx>
          <c:explosion val="16"/>
          <c:dPt>
            <c:idx val="0"/>
            <c:bubble3D val="0"/>
            <c:spPr>
              <a:solidFill>
                <a:srgbClr val="D3F1E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D924-4F17-AAE6-76F0EE5C2292}"/>
              </c:ext>
            </c:extLst>
          </c:dPt>
          <c:dPt>
            <c:idx val="1"/>
            <c:bubble3D val="0"/>
            <c:spPr>
              <a:solidFill>
                <a:srgbClr val="E7E0CB"/>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D924-4F17-AAE6-76F0EE5C2292}"/>
              </c:ext>
            </c:extLst>
          </c:dPt>
          <c:dPt>
            <c:idx val="2"/>
            <c:bubble3D val="0"/>
            <c:explosion val="5"/>
            <c:spPr>
              <a:solidFill>
                <a:srgbClr val="F3F2BF"/>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D924-4F17-AAE6-76F0EE5C2292}"/>
              </c:ext>
            </c:extLst>
          </c:dPt>
          <c:dLbls>
            <c:dLbl>
              <c:idx val="0"/>
              <c:layout>
                <c:manualLayout>
                  <c:x val="3.1583440034144247E-2"/>
                  <c:y val="2.0727939107516954E-2"/>
                </c:manualLayout>
              </c:layout>
              <c:tx>
                <c:rich>
                  <a:bodyPr rot="0" spcFirstLastPara="1" vertOverflow="clip" horzOverflow="clip" vert="horz" wrap="square" lIns="0" tIns="0" rIns="0" bIns="0" anchor="ctr" anchorCtr="1">
                    <a:noAutofit/>
                  </a:bodyPr>
                  <a:lstStyle/>
                  <a:p>
                    <a:pPr>
                      <a:defRPr sz="1330" b="1" i="0" u="none" strike="noStrike" kern="1200" baseline="0">
                        <a:solidFill>
                          <a:schemeClr val="accent6"/>
                        </a:solidFill>
                        <a:latin typeface="+mn-lt"/>
                        <a:ea typeface="+mn-ea"/>
                        <a:cs typeface="+mn-cs"/>
                      </a:defRPr>
                    </a:pPr>
                    <a:fld id="{9899FE44-0DA4-4CF8-9C37-203F0A3748C4}" type="CATEGORYNAME">
                      <a:rPr lang="en-US" sz="2400">
                        <a:solidFill>
                          <a:schemeClr val="bg1"/>
                        </a:solidFill>
                      </a:rPr>
                      <a:pPr>
                        <a:defRPr/>
                      </a:pPr>
                      <a:t>[CATEGORY NAME]</a:t>
                    </a:fld>
                    <a:r>
                      <a:rPr lang="en-US" sz="2400" baseline="0">
                        <a:solidFill>
                          <a:schemeClr val="bg1"/>
                        </a:solidFill>
                      </a:rPr>
                      <a:t>
</a:t>
                    </a:r>
                    <a:fld id="{C210707F-A351-49FE-A5B8-FDBF5F185E71}" type="PERCENTAGE">
                      <a:rPr lang="en-US" sz="2400" baseline="0">
                        <a:solidFill>
                          <a:schemeClr val="bg1"/>
                        </a:solidFill>
                      </a:rPr>
                      <a:pPr>
                        <a:defRPr/>
                      </a:pPr>
                      <a:t>[PERCENTAGE]</a:t>
                    </a:fld>
                    <a:endParaRPr lang="en-US" sz="2400" baseline="0">
                      <a:solidFill>
                        <a:schemeClr val="bg1"/>
                      </a:solidFill>
                    </a:endParaRPr>
                  </a:p>
                </c:rich>
              </c:tx>
              <c:spPr>
                <a:xfrm>
                  <a:off x="4238594" y="0"/>
                  <a:ext cx="1523997" cy="764293"/>
                </a:xfrm>
                <a:solidFill>
                  <a:srgbClr val="FC9D99"/>
                </a:solidFill>
                <a:ln w="9525" cap="flat" cmpd="sng" algn="ctr">
                  <a:solidFill>
                    <a:srgbClr val="6892A0"/>
                  </a:solidFill>
                  <a:prstDash val="solid"/>
                  <a:round/>
                  <a:headEnd type="none" w="med" len="med"/>
                  <a:tailEnd type="none" w="med" len="med"/>
                </a:ln>
                <a:effectLst/>
              </c:spPr>
              <c:txPr>
                <a:bodyPr rot="0" spcFirstLastPara="1" vertOverflow="clip" horzOverflow="clip" vert="horz" wrap="square" lIns="0" tIns="0" rIns="0" bIns="0" anchor="ctr" anchorCtr="1">
                  <a:noAutofit/>
                </a:bodyPr>
                <a:lstStyle/>
                <a:p>
                  <a:pPr>
                    <a:defRPr sz="1330" b="1" i="0" u="none" strike="noStrike" kern="120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65430"/>
                        <a:gd name="adj2" fmla="val 51501"/>
                      </a:avLst>
                    </a:prstGeom>
                    <a:noFill/>
                    <a:ln>
                      <a:noFill/>
                    </a:ln>
                  </c15:spPr>
                  <c15:layout>
                    <c:manualLayout>
                      <c:w val="0.27827531161677771"/>
                      <c:h val="0.20777838492686029"/>
                    </c:manualLayout>
                  </c15:layout>
                  <c15:dlblFieldTable/>
                  <c15:showDataLabelsRange val="0"/>
                </c:ext>
                <c:ext xmlns:c16="http://schemas.microsoft.com/office/drawing/2014/chart" uri="{C3380CC4-5D6E-409C-BE32-E72D297353CC}">
                  <c16:uniqueId val="{00000001-D924-4F17-AAE6-76F0EE5C2292}"/>
                </c:ext>
              </c:extLst>
            </c:dLbl>
            <c:dLbl>
              <c:idx val="1"/>
              <c:layout>
                <c:manualLayout>
                  <c:x val="-1.7072129748186081E-2"/>
                  <c:y val="4.4219494621290226E-2"/>
                </c:manualLayout>
              </c:layout>
              <c:tx>
                <c:rich>
                  <a:bodyPr rot="0" spcFirstLastPara="1" vertOverflow="clip" horzOverflow="clip" vert="horz" wrap="square" lIns="0" tIns="0" rIns="0" bIns="0" anchor="ctr" anchorCtr="1">
                    <a:noAutofit/>
                  </a:bodyPr>
                  <a:lstStyle/>
                  <a:p>
                    <a:pPr>
                      <a:defRPr sz="1330" b="1" i="0" u="none" strike="noStrike" kern="1200" baseline="0">
                        <a:solidFill>
                          <a:srgbClr val="F6B186"/>
                        </a:solidFill>
                        <a:latin typeface="+mn-lt"/>
                        <a:ea typeface="+mn-ea"/>
                        <a:cs typeface="+mn-cs"/>
                      </a:defRPr>
                    </a:pPr>
                    <a:fld id="{11604D5A-4190-493E-8291-2793CC7F3D5C}" type="CATEGORYNAME">
                      <a:rPr lang="en-US" sz="2400">
                        <a:solidFill>
                          <a:schemeClr val="bg1"/>
                        </a:solidFill>
                      </a:rPr>
                      <a:pPr>
                        <a:defRPr>
                          <a:solidFill>
                            <a:srgbClr val="F6B186"/>
                          </a:solidFill>
                        </a:defRPr>
                      </a:pPr>
                      <a:t>[CATEGORY NAME]</a:t>
                    </a:fld>
                    <a:r>
                      <a:rPr lang="en-US" sz="2400" baseline="0">
                        <a:solidFill>
                          <a:schemeClr val="bg1"/>
                        </a:solidFill>
                      </a:rPr>
                      <a:t>
</a:t>
                    </a:r>
                    <a:fld id="{9941A3D7-8084-4AAE-90F5-64F1F6F7BDC4}" type="PERCENTAGE">
                      <a:rPr lang="en-US" sz="2400" baseline="0">
                        <a:solidFill>
                          <a:schemeClr val="bg1"/>
                        </a:solidFill>
                      </a:rPr>
                      <a:pPr>
                        <a:defRPr>
                          <a:solidFill>
                            <a:srgbClr val="F6B186"/>
                          </a:solidFill>
                        </a:defRPr>
                      </a:pPr>
                      <a:t>[PERCENTAGE]</a:t>
                    </a:fld>
                    <a:endParaRPr lang="en-US" sz="2400" baseline="0">
                      <a:solidFill>
                        <a:schemeClr val="bg1"/>
                      </a:solidFill>
                    </a:endParaRPr>
                  </a:p>
                </c:rich>
              </c:tx>
              <c:spPr>
                <a:xfrm>
                  <a:off x="6060299" y="1829797"/>
                  <a:ext cx="1162826" cy="1183393"/>
                </a:xfrm>
                <a:solidFill>
                  <a:srgbClr val="FC9D99"/>
                </a:solidFill>
                <a:ln w="9525" cap="flat" cmpd="sng" algn="ctr">
                  <a:solidFill>
                    <a:srgbClr val="6892A0"/>
                  </a:solidFill>
                  <a:prstDash val="solid"/>
                  <a:round/>
                  <a:headEnd type="none" w="med" len="med"/>
                  <a:tailEnd type="none" w="med" len="med"/>
                </a:ln>
                <a:effectLst/>
              </c:spPr>
              <c:txPr>
                <a:bodyPr rot="0" spcFirstLastPara="1" vertOverflow="clip" horzOverflow="clip" vert="horz" wrap="square" lIns="0" tIns="0" rIns="0" bIns="0" anchor="ctr" anchorCtr="1">
                  <a:noAutofit/>
                </a:bodyPr>
                <a:lstStyle/>
                <a:p>
                  <a:pPr>
                    <a:defRPr sz="1330" b="1" i="0" u="none" strike="noStrike" kern="1200" baseline="0">
                      <a:solidFill>
                        <a:srgbClr val="F6B18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93875"/>
                        <a:gd name="adj2" fmla="val -9536"/>
                      </a:avLst>
                    </a:prstGeom>
                    <a:noFill/>
                    <a:ln>
                      <a:noFill/>
                    </a:ln>
                  </c15:spPr>
                  <c15:layout>
                    <c:manualLayout>
                      <c:w val="0.21094511713564615"/>
                      <c:h val="0.27410779007091457"/>
                    </c:manualLayout>
                  </c15:layout>
                  <c15:dlblFieldTable/>
                  <c15:showDataLabelsRange val="0"/>
                </c:ext>
                <c:ext xmlns:c16="http://schemas.microsoft.com/office/drawing/2014/chart" uri="{C3380CC4-5D6E-409C-BE32-E72D297353CC}">
                  <c16:uniqueId val="{00000003-D924-4F17-AAE6-76F0EE5C2292}"/>
                </c:ext>
              </c:extLst>
            </c:dLbl>
            <c:dLbl>
              <c:idx val="2"/>
              <c:layout>
                <c:manualLayout>
                  <c:x val="3.4997933196890735E-2"/>
                  <c:y val="0.20451588347699265"/>
                </c:manualLayout>
              </c:layout>
              <c:tx>
                <c:rich>
                  <a:bodyPr rot="0" spcFirstLastPara="1" vertOverflow="clip" horzOverflow="clip" vert="horz" wrap="square" lIns="0" tIns="0" rIns="0" bIns="0" anchor="ctr" anchorCtr="1">
                    <a:noAutofit/>
                  </a:bodyPr>
                  <a:lstStyle/>
                  <a:p>
                    <a:pPr>
                      <a:defRPr sz="1330" b="1" i="0" u="none" strike="noStrike" kern="1200" baseline="0">
                        <a:solidFill>
                          <a:schemeClr val="accent6"/>
                        </a:solidFill>
                        <a:latin typeface="+mn-lt"/>
                        <a:ea typeface="+mn-ea"/>
                        <a:cs typeface="+mn-cs"/>
                      </a:defRPr>
                    </a:pPr>
                    <a:fld id="{B6EF55A4-DF17-4714-9D92-B65F26AF1FE3}" type="CATEGORYNAME">
                      <a:rPr lang="en-US" sz="2400" dirty="0">
                        <a:solidFill>
                          <a:schemeClr val="bg1"/>
                        </a:solidFill>
                      </a:rPr>
                      <a:pPr>
                        <a:defRPr>
                          <a:solidFill>
                            <a:schemeClr val="accent6"/>
                          </a:solidFill>
                        </a:defRPr>
                      </a:pPr>
                      <a:t>[CATEGORY NAME]</a:t>
                    </a:fld>
                    <a:r>
                      <a:rPr lang="en-US" sz="2400" baseline="0">
                        <a:solidFill>
                          <a:schemeClr val="bg1"/>
                        </a:solidFill>
                      </a:rPr>
                      <a:t>
</a:t>
                    </a:r>
                    <a:fld id="{3B173486-CDEC-41C8-B11D-41AA369A832E}" type="PERCENTAGE">
                      <a:rPr lang="en-US" sz="2400" baseline="0" dirty="0">
                        <a:solidFill>
                          <a:schemeClr val="bg1"/>
                        </a:solidFill>
                      </a:rPr>
                      <a:pPr>
                        <a:defRPr>
                          <a:solidFill>
                            <a:schemeClr val="accent6"/>
                          </a:solidFill>
                        </a:defRPr>
                      </a:pPr>
                      <a:t>[PERCENTAGE]</a:t>
                    </a:fld>
                    <a:endParaRPr lang="en-US" sz="2400" baseline="0">
                      <a:solidFill>
                        <a:schemeClr val="bg1"/>
                      </a:solidFill>
                    </a:endParaRPr>
                  </a:p>
                </c:rich>
              </c:tx>
              <c:spPr>
                <a:xfrm>
                  <a:off x="6350" y="1988739"/>
                  <a:ext cx="1779777" cy="889762"/>
                </a:xfrm>
                <a:solidFill>
                  <a:srgbClr val="FC9D99"/>
                </a:solidFill>
                <a:ln w="9525" cap="flat" cmpd="sng" algn="ctr">
                  <a:solidFill>
                    <a:srgbClr val="6892A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0" tIns="0" rIns="0" bIns="0" anchor="ctr" anchorCtr="1">
                  <a:noAutofit/>
                </a:bodyPr>
                <a:lstStyle/>
                <a:p>
                  <a:pPr>
                    <a:defRPr sz="1330" b="1" i="0" u="none" strike="noStrike" kern="120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76561"/>
                        <a:gd name="adj2" fmla="val -105826"/>
                      </a:avLst>
                    </a:prstGeom>
                    <a:noFill/>
                    <a:ln>
                      <a:noFill/>
                    </a:ln>
                  </c15:spPr>
                  <c15:layout>
                    <c:manualLayout>
                      <c:w val="0.30753734528382415"/>
                      <c:h val="0.19362658851635178"/>
                    </c:manualLayout>
                  </c15:layout>
                  <c15:dlblFieldTable/>
                  <c15:showDataLabelsRange val="0"/>
                </c:ext>
                <c:ext xmlns:c16="http://schemas.microsoft.com/office/drawing/2014/chart" uri="{C3380CC4-5D6E-409C-BE32-E72D297353CC}">
                  <c16:uniqueId val="{00000005-D924-4F17-AAE6-76F0EE5C2292}"/>
                </c:ext>
              </c:extLst>
            </c:dLbl>
            <c:spPr>
              <a:solidFill>
                <a:prstClr val="white"/>
              </a:solidFill>
              <a:ln>
                <a:solidFill>
                  <a:srgbClr val="6892A0"/>
                </a:solid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Sheet1!$A$2:$A$4</c:f>
              <c:strCache>
                <c:ptCount val="3"/>
                <c:pt idx="0">
                  <c:v>Verbal/Words</c:v>
                </c:pt>
                <c:pt idx="1">
                  <c:v>Voice/Tone</c:v>
                </c:pt>
                <c:pt idx="2">
                  <c:v>Body Language</c:v>
                </c:pt>
              </c:strCache>
            </c:strRef>
          </c:cat>
          <c:val>
            <c:numRef>
              <c:f>Sheet1!$B$2:$B$4</c:f>
              <c:numCache>
                <c:formatCode>General</c:formatCode>
                <c:ptCount val="3"/>
                <c:pt idx="0">
                  <c:v>7</c:v>
                </c:pt>
                <c:pt idx="1">
                  <c:v>38</c:v>
                </c:pt>
                <c:pt idx="2">
                  <c:v>55</c:v>
                </c:pt>
              </c:numCache>
            </c:numRef>
          </c:val>
          <c:extLst>
            <c:ext xmlns:c16="http://schemas.microsoft.com/office/drawing/2014/chart" uri="{C3380CC4-5D6E-409C-BE32-E72D297353CC}">
              <c16:uniqueId val="{00000006-D924-4F17-AAE6-76F0EE5C2292}"/>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4373596164321668E-2"/>
          <c:y val="8.5312463564397242E-2"/>
          <c:w val="0.85125280767135669"/>
          <c:h val="0.82937507287120549"/>
        </c:manualLayout>
      </c:layout>
      <c:pie3DChart>
        <c:varyColors val="1"/>
        <c:ser>
          <c:idx val="0"/>
          <c:order val="0"/>
          <c:tx>
            <c:strRef>
              <c:f>Sheet1!$B$1</c:f>
              <c:strCache>
                <c:ptCount val="1"/>
                <c:pt idx="0">
                  <c:v>Sales</c:v>
                </c:pt>
              </c:strCache>
            </c:strRef>
          </c:tx>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B52A-4130-A16F-B635E762C2A8}"/>
              </c:ext>
            </c:extLst>
          </c:dPt>
          <c:dPt>
            <c:idx val="1"/>
            <c:bubble3D val="0"/>
            <c:spPr>
              <a:solidFill>
                <a:schemeClr val="accent1">
                  <a:lumMod val="50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B52A-4130-A16F-B635E762C2A8}"/>
              </c:ext>
            </c:extLst>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B52A-4130-A16F-B635E762C2A8}"/>
              </c:ext>
            </c:extLst>
          </c:dPt>
          <c:dPt>
            <c:idx val="3"/>
            <c:bubble3D val="0"/>
            <c:explosion val="9"/>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B52A-4130-A16F-B635E762C2A8}"/>
              </c:ext>
            </c:extLst>
          </c:dPt>
          <c:dLbls>
            <c:dLbl>
              <c:idx val="0"/>
              <c:delete val="1"/>
              <c:extLst>
                <c:ext xmlns:c15="http://schemas.microsoft.com/office/drawing/2012/chart" uri="{CE6537A1-D6FC-4f65-9D91-7224C49458BB}"/>
                <c:ext xmlns:c16="http://schemas.microsoft.com/office/drawing/2014/chart" uri="{C3380CC4-5D6E-409C-BE32-E72D297353CC}">
                  <c16:uniqueId val="{00000001-B52A-4130-A16F-B635E762C2A8}"/>
                </c:ext>
              </c:extLst>
            </c:dLbl>
            <c:dLbl>
              <c:idx val="1"/>
              <c:delete val="1"/>
              <c:extLst>
                <c:ext xmlns:c15="http://schemas.microsoft.com/office/drawing/2012/chart" uri="{CE6537A1-D6FC-4f65-9D91-7224C49458BB}"/>
                <c:ext xmlns:c16="http://schemas.microsoft.com/office/drawing/2014/chart" uri="{C3380CC4-5D6E-409C-BE32-E72D297353CC}">
                  <c16:uniqueId val="{00000003-B52A-4130-A16F-B635E762C2A8}"/>
                </c:ext>
              </c:extLst>
            </c:dLbl>
            <c:dLbl>
              <c:idx val="2"/>
              <c:delete val="1"/>
              <c:extLst>
                <c:ext xmlns:c15="http://schemas.microsoft.com/office/drawing/2012/chart" uri="{CE6537A1-D6FC-4f65-9D91-7224C49458BB}"/>
                <c:ext xmlns:c16="http://schemas.microsoft.com/office/drawing/2014/chart" uri="{C3380CC4-5D6E-409C-BE32-E72D297353CC}">
                  <c16:uniqueId val="{00000005-B52A-4130-A16F-B635E762C2A8}"/>
                </c:ext>
              </c:extLst>
            </c:dLbl>
            <c:dLbl>
              <c:idx val="3"/>
              <c:layout>
                <c:manualLayout>
                  <c:x val="0.20370407050746567"/>
                  <c:y val="0.11423406866492936"/>
                </c:manualLayout>
              </c:layout>
              <c:tx>
                <c:rich>
                  <a:bodyPr/>
                  <a:lstStyle/>
                  <a:p>
                    <a:fld id="{4864AE7C-2766-42A6-8ABF-F6CD4DE60952}" type="CATEGORYNAME">
                      <a:rPr lang="en-US" sz="6000">
                        <a:solidFill>
                          <a:schemeClr val="bg1"/>
                        </a:solidFill>
                      </a:rPr>
                      <a:pPr/>
                      <a:t>[CATEGORY NAME]</a:t>
                    </a:fld>
                    <a:endParaRPr lang="en-US"/>
                  </a:p>
                </c:rich>
              </c:tx>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52A-4130-A16F-B635E762C2A8}"/>
                </c:ext>
              </c:extLst>
            </c:dLbl>
            <c:spPr>
              <a:noFill/>
              <a:ln>
                <a:noFill/>
              </a:ln>
              <a:effectLst/>
            </c:spPr>
            <c:txPr>
              <a:bodyPr rot="0" spcFirstLastPara="1" vertOverflow="ellipsis" vert="horz" wrap="square" lIns="38100" tIns="19050" rIns="38100" bIns="19050" anchor="ctr" anchorCtr="1">
                <a:spAutoFit/>
              </a:bodyPr>
              <a:lstStyle/>
              <a:p>
                <a:pPr>
                  <a:defRPr sz="6000" b="0" i="0" u="none" strike="noStrike" kern="1200" baseline="0">
                    <a:solidFill>
                      <a:schemeClr val="lt1">
                        <a:lumMod val="85000"/>
                      </a:schemeClr>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Sheet1!$A$2:$A$5</c:f>
              <c:strCache>
                <c:ptCount val="4"/>
                <c:pt idx="0">
                  <c:v>Feeling</c:v>
                </c:pt>
                <c:pt idx="1">
                  <c:v>Want</c:v>
                </c:pt>
                <c:pt idx="2">
                  <c:v>Judgment</c:v>
                </c:pt>
                <c:pt idx="3">
                  <c:v>Fact</c:v>
                </c:pt>
              </c:strCache>
            </c:strRef>
          </c:cat>
          <c:val>
            <c:numRef>
              <c:f>Sheet1!$B$2:$B$5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8-B52A-4130-A16F-B635E762C2A8}"/>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dPt>
            <c:idx val="0"/>
            <c:bubble3D val="0"/>
            <c:explosion val="7"/>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34DA-45CA-934F-F276F3F27F7D}"/>
              </c:ext>
            </c:extLst>
          </c:dPt>
          <c:dPt>
            <c:idx val="1"/>
            <c:bubble3D val="0"/>
            <c:spPr>
              <a:solidFill>
                <a:schemeClr val="accent1">
                  <a:lumMod val="50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34DA-45CA-934F-F276F3F27F7D}"/>
              </c:ext>
            </c:extLst>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34DA-45CA-934F-F276F3F27F7D}"/>
              </c:ext>
            </c:extLst>
          </c:dPt>
          <c:dPt>
            <c:idx val="3"/>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34DA-45CA-934F-F276F3F27F7D}"/>
              </c:ext>
            </c:extLst>
          </c:dPt>
          <c:dLbls>
            <c:dLbl>
              <c:idx val="0"/>
              <c:layout>
                <c:manualLayout>
                  <c:x val="-0.19098774716157563"/>
                  <c:y val="0.11146325360480761"/>
                </c:manualLayout>
              </c:layout>
              <c:tx>
                <c:rich>
                  <a:bodyPr rot="0" spcFirstLastPara="1" vertOverflow="ellipsis" vert="horz" wrap="square" lIns="38100" tIns="19050" rIns="38100" bIns="19050" anchor="ctr" anchorCtr="1">
                    <a:spAutoFit/>
                  </a:bodyPr>
                  <a:lstStyle/>
                  <a:p>
                    <a:pPr>
                      <a:defRPr sz="6000" b="0" i="0" u="none" strike="noStrike" kern="1200" baseline="0">
                        <a:solidFill>
                          <a:schemeClr val="lt1">
                            <a:lumMod val="85000"/>
                          </a:schemeClr>
                        </a:solidFill>
                        <a:latin typeface="+mn-lt"/>
                        <a:ea typeface="+mn-ea"/>
                        <a:cs typeface="+mn-cs"/>
                      </a:defRPr>
                    </a:pPr>
                    <a:fld id="{7E1BD7E2-C82E-42EA-A8FE-63F2CAFD8CF4}" type="CATEGORYNAME">
                      <a:rPr lang="en-US" sz="6000">
                        <a:solidFill>
                          <a:schemeClr val="bg1"/>
                        </a:solidFill>
                      </a:rPr>
                      <a:pPr>
                        <a:defRPr sz="6000"/>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6000" b="0" i="0" u="none" strike="noStrike" kern="1200" baseline="0">
                      <a:solidFill>
                        <a:schemeClr val="lt1">
                          <a:lumMod val="85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4DA-45CA-934F-F276F3F27F7D}"/>
                </c:ext>
              </c:extLst>
            </c:dLbl>
            <c:dLbl>
              <c:idx val="1"/>
              <c:delete val="1"/>
              <c:extLst>
                <c:ext xmlns:c15="http://schemas.microsoft.com/office/drawing/2012/chart" uri="{CE6537A1-D6FC-4f65-9D91-7224C49458BB}"/>
                <c:ext xmlns:c16="http://schemas.microsoft.com/office/drawing/2014/chart" uri="{C3380CC4-5D6E-409C-BE32-E72D297353CC}">
                  <c16:uniqueId val="{00000003-34DA-45CA-934F-F276F3F27F7D}"/>
                </c:ext>
              </c:extLst>
            </c:dLbl>
            <c:dLbl>
              <c:idx val="2"/>
              <c:delete val="1"/>
              <c:extLst>
                <c:ext xmlns:c15="http://schemas.microsoft.com/office/drawing/2012/chart" uri="{CE6537A1-D6FC-4f65-9D91-7224C49458BB}"/>
                <c:ext xmlns:c16="http://schemas.microsoft.com/office/drawing/2014/chart" uri="{C3380CC4-5D6E-409C-BE32-E72D297353CC}">
                  <c16:uniqueId val="{00000005-34DA-45CA-934F-F276F3F27F7D}"/>
                </c:ext>
              </c:extLst>
            </c:dLbl>
            <c:dLbl>
              <c:idx val="3"/>
              <c:layout>
                <c:manualLayout>
                  <c:x val="0.19686836344345676"/>
                  <c:y val="0.10281066179843641"/>
                </c:manualLayout>
              </c:layout>
              <c:tx>
                <c:rich>
                  <a:bodyPr rot="0" spcFirstLastPara="1" vertOverflow="ellipsis" vert="horz" wrap="square" lIns="38100" tIns="19050" rIns="38100" bIns="19050" anchor="ctr" anchorCtr="1">
                    <a:spAutoFit/>
                  </a:bodyPr>
                  <a:lstStyle/>
                  <a:p>
                    <a:pPr>
                      <a:defRPr sz="6000" b="0" i="0" u="none" strike="noStrike" kern="1200" baseline="0">
                        <a:solidFill>
                          <a:schemeClr val="lt1">
                            <a:lumMod val="85000"/>
                          </a:schemeClr>
                        </a:solidFill>
                        <a:latin typeface="+mn-lt"/>
                        <a:ea typeface="+mn-ea"/>
                        <a:cs typeface="+mn-cs"/>
                      </a:defRPr>
                    </a:pPr>
                    <a:fld id="{4864AE7C-2766-42A6-8ABF-F6CD4DE60952}" type="CATEGORYNAME">
                      <a:rPr lang="en-US" sz="6000">
                        <a:solidFill>
                          <a:schemeClr val="bg1"/>
                        </a:solidFill>
                      </a:rPr>
                      <a:pPr>
                        <a:defRPr sz="6000"/>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6000" b="0" i="0" u="none" strike="noStrike" kern="1200" baseline="0">
                      <a:solidFill>
                        <a:schemeClr val="lt1">
                          <a:lumMod val="85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4DA-45CA-934F-F276F3F27F7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Sheet1!$A$2:$A$5</c:f>
              <c:strCache>
                <c:ptCount val="4"/>
                <c:pt idx="0">
                  <c:v>Feeling</c:v>
                </c:pt>
                <c:pt idx="1">
                  <c:v>Want</c:v>
                </c:pt>
                <c:pt idx="2">
                  <c:v>Judgment</c:v>
                </c:pt>
                <c:pt idx="3">
                  <c:v>Fact</c:v>
                </c:pt>
              </c:strCache>
            </c:strRef>
          </c:cat>
          <c:val>
            <c:numRef>
              <c:f>Sheet1!$B$2:$B$5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8-34DA-45CA-934F-F276F3F27F7D}"/>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A9E8-494C-95FF-6173D8C6C4B9}"/>
              </c:ext>
            </c:extLst>
          </c:dPt>
          <c:dPt>
            <c:idx val="1"/>
            <c:bubble3D val="0"/>
            <c:spPr>
              <a:solidFill>
                <a:schemeClr val="accent1">
                  <a:lumMod val="50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A9E8-494C-95FF-6173D8C6C4B9}"/>
              </c:ext>
            </c:extLst>
          </c:dPt>
          <c:dPt>
            <c:idx val="2"/>
            <c:bubble3D val="0"/>
            <c:explosion val="6"/>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A9E8-494C-95FF-6173D8C6C4B9}"/>
              </c:ext>
            </c:extLst>
          </c:dPt>
          <c:dPt>
            <c:idx val="3"/>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A9E8-494C-95FF-6173D8C6C4B9}"/>
              </c:ext>
            </c:extLst>
          </c:dPt>
          <c:dLbls>
            <c:dLbl>
              <c:idx val="0"/>
              <c:layout>
                <c:manualLayout>
                  <c:x val="-0.21053977757147457"/>
                  <c:y val="0.12337279415812366"/>
                </c:manualLayout>
              </c:layout>
              <c:tx>
                <c:rich>
                  <a:bodyPr/>
                  <a:lstStyle/>
                  <a:p>
                    <a:fld id="{7E1BD7E2-C82E-42EA-A8FE-63F2CAFD8CF4}" type="CATEGORYNAME">
                      <a:rPr lang="en-US" sz="6000">
                        <a:solidFill>
                          <a:schemeClr val="bg1"/>
                        </a:solidFill>
                      </a:rPr>
                      <a:pPr/>
                      <a:t>[CATEGORY NAME]</a:t>
                    </a:fld>
                    <a:endParaRPr lang="en-US"/>
                  </a:p>
                </c:rich>
              </c:tx>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9E8-494C-95FF-6173D8C6C4B9}"/>
                </c:ext>
              </c:extLst>
            </c:dLbl>
            <c:dLbl>
              <c:idx val="1"/>
              <c:delete val="1"/>
              <c:extLst>
                <c:ext xmlns:c15="http://schemas.microsoft.com/office/drawing/2012/chart" uri="{CE6537A1-D6FC-4f65-9D91-7224C49458BB}"/>
                <c:ext xmlns:c16="http://schemas.microsoft.com/office/drawing/2014/chart" uri="{C3380CC4-5D6E-409C-BE32-E72D297353CC}">
                  <c16:uniqueId val="{00000003-A9E8-494C-95FF-6173D8C6C4B9}"/>
                </c:ext>
              </c:extLst>
            </c:dLbl>
            <c:dLbl>
              <c:idx val="2"/>
              <c:layout>
                <c:manualLayout>
                  <c:x val="0.22777030931608258"/>
                  <c:y val="-0.36376610553248523"/>
                </c:manualLayout>
              </c:layout>
              <c:tx>
                <c:rich>
                  <a:bodyPr/>
                  <a:lstStyle/>
                  <a:p>
                    <a:r>
                      <a:rPr lang="en-US" dirty="0">
                        <a:solidFill>
                          <a:schemeClr val="bg1"/>
                        </a:solidFill>
                      </a:rPr>
                      <a:t>Story</a:t>
                    </a:r>
                  </a:p>
                </c:rich>
              </c:tx>
              <c:dLblPos val="bestFit"/>
              <c:showLegendKey val="0"/>
              <c:showVal val="0"/>
              <c:showCatName val="1"/>
              <c:showSerName val="0"/>
              <c:showPercent val="0"/>
              <c:showBubbleSize val="0"/>
              <c:extLst>
                <c:ext xmlns:c15="http://schemas.microsoft.com/office/drawing/2012/chart" uri="{CE6537A1-D6FC-4f65-9D91-7224C49458BB}">
                  <c15:layout>
                    <c:manualLayout>
                      <c:w val="0.25203962065317265"/>
                      <c:h val="0.30554108370307953"/>
                    </c:manualLayout>
                  </c15:layout>
                  <c15:showDataLabelsRange val="0"/>
                </c:ext>
                <c:ext xmlns:c16="http://schemas.microsoft.com/office/drawing/2014/chart" uri="{C3380CC4-5D6E-409C-BE32-E72D297353CC}">
                  <c16:uniqueId val="{00000005-A9E8-494C-95FF-6173D8C6C4B9}"/>
                </c:ext>
              </c:extLst>
            </c:dLbl>
            <c:dLbl>
              <c:idx val="3"/>
              <c:layout>
                <c:manualLayout>
                  <c:x val="0.20370407050746567"/>
                  <c:y val="0.11423406866492936"/>
                </c:manualLayout>
              </c:layout>
              <c:tx>
                <c:rich>
                  <a:bodyPr/>
                  <a:lstStyle/>
                  <a:p>
                    <a:fld id="{4864AE7C-2766-42A6-8ABF-F6CD4DE60952}" type="CATEGORYNAME">
                      <a:rPr lang="en-US" sz="6000">
                        <a:solidFill>
                          <a:schemeClr val="bg1"/>
                        </a:solidFill>
                      </a:rPr>
                      <a:pPr/>
                      <a:t>[CATEGORY NAME]</a:t>
                    </a:fld>
                    <a:endParaRPr lang="en-US"/>
                  </a:p>
                </c:rich>
              </c:tx>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9E8-494C-95FF-6173D8C6C4B9}"/>
                </c:ext>
              </c:extLst>
            </c:dLbl>
            <c:spPr>
              <a:noFill/>
              <a:ln>
                <a:noFill/>
              </a:ln>
              <a:effectLst/>
            </c:spPr>
            <c:txPr>
              <a:bodyPr rot="0" spcFirstLastPara="1" vertOverflow="ellipsis" vert="horz" wrap="square" lIns="38100" tIns="19050" rIns="38100" bIns="19050" anchor="ctr" anchorCtr="1">
                <a:spAutoFit/>
              </a:bodyPr>
              <a:lstStyle/>
              <a:p>
                <a:pPr>
                  <a:defRPr sz="6000" b="0" i="0" u="none" strike="noStrike" kern="1200" baseline="0">
                    <a:solidFill>
                      <a:schemeClr val="lt1">
                        <a:lumMod val="85000"/>
                      </a:schemeClr>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Sheet1!$A$2:$A$5</c:f>
              <c:strCache>
                <c:ptCount val="4"/>
                <c:pt idx="0">
                  <c:v>Feeling</c:v>
                </c:pt>
                <c:pt idx="1">
                  <c:v>Want</c:v>
                </c:pt>
                <c:pt idx="2">
                  <c:v>Judgment</c:v>
                </c:pt>
                <c:pt idx="3">
                  <c:v>Fact</c:v>
                </c:pt>
              </c:strCache>
            </c:strRef>
          </c:cat>
          <c:val>
            <c:numRef>
              <c:f>Sheet1!$B$2:$B$5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8-A9E8-494C-95FF-6173D8C6C4B9}"/>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DAFA-45A2-839E-4298EEE9650F}"/>
              </c:ext>
            </c:extLst>
          </c:dPt>
          <c:dPt>
            <c:idx val="1"/>
            <c:bubble3D val="0"/>
            <c:explosion val="7"/>
            <c:spPr>
              <a:solidFill>
                <a:schemeClr val="accent1">
                  <a:lumMod val="50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DAFA-45A2-839E-4298EEE9650F}"/>
              </c:ext>
            </c:extLst>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DAFA-45A2-839E-4298EEE9650F}"/>
              </c:ext>
            </c:extLst>
          </c:dPt>
          <c:dPt>
            <c:idx val="3"/>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DAFA-45A2-839E-4298EEE9650F}"/>
              </c:ext>
            </c:extLst>
          </c:dPt>
          <c:dLbls>
            <c:dLbl>
              <c:idx val="0"/>
              <c:layout>
                <c:manualLayout>
                  <c:x val="-0.21053977757147457"/>
                  <c:y val="0.12337279415812366"/>
                </c:manualLayout>
              </c:layout>
              <c:tx>
                <c:rich>
                  <a:bodyPr/>
                  <a:lstStyle/>
                  <a:p>
                    <a:fld id="{7E1BD7E2-C82E-42EA-A8FE-63F2CAFD8CF4}" type="CATEGORYNAME">
                      <a:rPr lang="en-US" sz="6000">
                        <a:solidFill>
                          <a:schemeClr val="bg1"/>
                        </a:solidFill>
                      </a:rPr>
                      <a:pPr/>
                      <a:t>[CATEGORY NAME]</a:t>
                    </a:fld>
                    <a:endParaRPr lang="en-US"/>
                  </a:p>
                </c:rich>
              </c:tx>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AFA-45A2-839E-4298EEE9650F}"/>
                </c:ext>
              </c:extLst>
            </c:dLbl>
            <c:dLbl>
              <c:idx val="1"/>
              <c:layout>
                <c:manualLayout>
                  <c:x val="-0.26522543408354599"/>
                  <c:y val="-0.30057040522776368"/>
                </c:manualLayout>
              </c:layout>
              <c:tx>
                <c:rich>
                  <a:bodyPr rot="0" spcFirstLastPara="1" vertOverflow="ellipsis" vert="horz" wrap="square" lIns="38100" tIns="19050" rIns="38100" bIns="19050" anchor="ctr" anchorCtr="1">
                    <a:noAutofit/>
                  </a:bodyPr>
                  <a:lstStyle/>
                  <a:p>
                    <a:pPr>
                      <a:defRPr sz="6000" b="0" i="0" u="none" strike="noStrike" kern="1200" baseline="0">
                        <a:solidFill>
                          <a:schemeClr val="lt1">
                            <a:lumMod val="85000"/>
                          </a:schemeClr>
                        </a:solidFill>
                        <a:latin typeface="+mn-lt"/>
                        <a:ea typeface="+mn-ea"/>
                        <a:cs typeface="+mn-cs"/>
                      </a:defRPr>
                    </a:pPr>
                    <a:fld id="{2771BAD4-BAC6-4363-B398-56021822A304}" type="CATEGORYNAME">
                      <a:rPr lang="en-US" sz="6000">
                        <a:solidFill>
                          <a:schemeClr val="bg1"/>
                        </a:solidFill>
                      </a:rPr>
                      <a:pPr>
                        <a:defRPr sz="6000"/>
                      </a:pPr>
                      <a:t>[CATEGORY NAME]</a:t>
                    </a:fld>
                    <a:endParaRPr lang="en-US"/>
                  </a:p>
                </c:rich>
              </c:tx>
              <c:spPr>
                <a:noFill/>
                <a:ln>
                  <a:noFill/>
                </a:ln>
                <a:effectLst/>
              </c:spPr>
              <c:txPr>
                <a:bodyPr rot="0" spcFirstLastPara="1" vertOverflow="ellipsis" vert="horz" wrap="square" lIns="38100" tIns="19050" rIns="38100" bIns="19050" anchor="ctr" anchorCtr="1">
                  <a:noAutofit/>
                </a:bodyPr>
                <a:lstStyle/>
                <a:p>
                  <a:pPr>
                    <a:defRPr sz="6000" b="0" i="0" u="none" strike="noStrike" kern="1200" baseline="0">
                      <a:solidFill>
                        <a:schemeClr val="lt1">
                          <a:lumMod val="85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394897317757797"/>
                      <c:h val="9.2584336571086751E-2"/>
                    </c:manualLayout>
                  </c15:layout>
                  <c15:dlblFieldTable/>
                  <c15:showDataLabelsRange val="0"/>
                </c:ext>
                <c:ext xmlns:c16="http://schemas.microsoft.com/office/drawing/2014/chart" uri="{C3380CC4-5D6E-409C-BE32-E72D297353CC}">
                  <c16:uniqueId val="{00000003-DAFA-45A2-839E-4298EEE9650F}"/>
                </c:ext>
              </c:extLst>
            </c:dLbl>
            <c:dLbl>
              <c:idx val="2"/>
              <c:layout>
                <c:manualLayout>
                  <c:x val="0.23671571127174967"/>
                  <c:y val="-0.32527481095507582"/>
                </c:manualLayout>
              </c:layout>
              <c:tx>
                <c:rich>
                  <a:bodyPr rot="0" spcFirstLastPara="1" vertOverflow="ellipsis" vert="horz" wrap="square" lIns="38100" tIns="19050" rIns="38100" bIns="19050" anchor="ctr" anchorCtr="1">
                    <a:noAutofit/>
                  </a:bodyPr>
                  <a:lstStyle/>
                  <a:p>
                    <a:pPr>
                      <a:defRPr sz="6000" b="0" i="0" u="none" strike="noStrike" kern="1200" baseline="0">
                        <a:solidFill>
                          <a:schemeClr val="lt1">
                            <a:lumMod val="85000"/>
                          </a:schemeClr>
                        </a:solidFill>
                        <a:latin typeface="+mn-lt"/>
                        <a:ea typeface="+mn-ea"/>
                        <a:cs typeface="+mn-cs"/>
                      </a:defRPr>
                    </a:pPr>
                    <a:r>
                      <a:rPr lang="en-US" sz="6000" dirty="0">
                        <a:solidFill>
                          <a:schemeClr val="bg1"/>
                        </a:solidFill>
                      </a:rPr>
                      <a:t>Story</a:t>
                    </a:r>
                    <a:endParaRPr lang="en-US" dirty="0"/>
                  </a:p>
                </c:rich>
              </c:tx>
              <c:spPr>
                <a:noFill/>
                <a:ln>
                  <a:noFill/>
                </a:ln>
                <a:effectLst/>
              </c:spPr>
              <c:txPr>
                <a:bodyPr rot="0" spcFirstLastPara="1" vertOverflow="ellipsis" vert="horz" wrap="square" lIns="38100" tIns="19050" rIns="38100" bIns="19050" anchor="ctr" anchorCtr="1">
                  <a:noAutofit/>
                </a:bodyPr>
                <a:lstStyle/>
                <a:p>
                  <a:pPr>
                    <a:defRPr sz="6000" b="0" i="0" u="none" strike="noStrike" kern="1200" baseline="0">
                      <a:solidFill>
                        <a:schemeClr val="lt1">
                          <a:lumMod val="85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727200958720013"/>
                      <c:h val="0.25112168383111899"/>
                    </c:manualLayout>
                  </c15:layout>
                  <c15:showDataLabelsRange val="0"/>
                </c:ext>
                <c:ext xmlns:c16="http://schemas.microsoft.com/office/drawing/2014/chart" uri="{C3380CC4-5D6E-409C-BE32-E72D297353CC}">
                  <c16:uniqueId val="{00000005-DAFA-45A2-839E-4298EEE9650F}"/>
                </c:ext>
              </c:extLst>
            </c:dLbl>
            <c:dLbl>
              <c:idx val="3"/>
              <c:layout>
                <c:manualLayout>
                  <c:x val="0.20370407050746567"/>
                  <c:y val="0.11423406866492936"/>
                </c:manualLayout>
              </c:layout>
              <c:tx>
                <c:rich>
                  <a:bodyPr/>
                  <a:lstStyle/>
                  <a:p>
                    <a:fld id="{4864AE7C-2766-42A6-8ABF-F6CD4DE60952}" type="CATEGORYNAME">
                      <a:rPr lang="en-US" sz="6000">
                        <a:solidFill>
                          <a:schemeClr val="bg1"/>
                        </a:solidFill>
                      </a:rPr>
                      <a:pPr/>
                      <a:t>[CATEGORY NAME]</a:t>
                    </a:fld>
                    <a:endParaRPr lang="en-US"/>
                  </a:p>
                </c:rich>
              </c:tx>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AFA-45A2-839E-4298EEE9650F}"/>
                </c:ext>
              </c:extLst>
            </c:dLbl>
            <c:spPr>
              <a:noFill/>
              <a:ln>
                <a:noFill/>
              </a:ln>
              <a:effectLst/>
            </c:spPr>
            <c:txPr>
              <a:bodyPr rot="0" spcFirstLastPara="1" vertOverflow="ellipsis" vert="horz" wrap="square" lIns="38100" tIns="19050" rIns="38100" bIns="19050" anchor="ctr" anchorCtr="1">
                <a:spAutoFit/>
              </a:bodyPr>
              <a:lstStyle/>
              <a:p>
                <a:pPr>
                  <a:defRPr sz="6000" b="0" i="0" u="none" strike="noStrike" kern="1200" baseline="0">
                    <a:solidFill>
                      <a:schemeClr val="lt1">
                        <a:lumMod val="85000"/>
                      </a:schemeClr>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Sheet1!$A$2:$A$5</c:f>
              <c:strCache>
                <c:ptCount val="4"/>
                <c:pt idx="0">
                  <c:v>Feeling</c:v>
                </c:pt>
                <c:pt idx="1">
                  <c:v>Want</c:v>
                </c:pt>
                <c:pt idx="2">
                  <c:v>Judgment</c:v>
                </c:pt>
                <c:pt idx="3">
                  <c:v>Fact</c:v>
                </c:pt>
              </c:strCache>
            </c:strRef>
          </c:cat>
          <c:val>
            <c:numRef>
              <c:f>Sheet1!$B$2:$B$5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8-DAFA-45A2-839E-4298EEE9650F}"/>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6">
  <a:schemeClr val="accent3"/>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 Id="rId5" Type="http://schemas.openxmlformats.org/officeDocument/2006/relationships/image" Target="../media/image35.jpeg"/><Relationship Id="rId4" Type="http://schemas.openxmlformats.org/officeDocument/2006/relationships/image" Target="../media/image3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 Id="rId5" Type="http://schemas.openxmlformats.org/officeDocument/2006/relationships/image" Target="../media/image35.jpeg"/><Relationship Id="rId4"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CD0BF0-7B66-4FCB-9E16-DACD0EBF1DDF}" type="doc">
      <dgm:prSet loTypeId="urn:microsoft.com/office/officeart/2005/8/layout/pList2" loCatId="list" qsTypeId="urn:microsoft.com/office/officeart/2005/8/quickstyle/3d1" qsCatId="3D" csTypeId="urn:microsoft.com/office/officeart/2005/8/colors/colorful3" csCatId="colorful" phldr="1"/>
      <dgm:spPr/>
    </dgm:pt>
    <dgm:pt modelId="{EB1CCE1B-3DC9-4BB8-8125-D0795E7DF838}">
      <dgm:prSet phldrT="[Text]"/>
      <dgm:spPr/>
      <dgm:t>
        <a:bodyPr/>
        <a:lstStyle/>
        <a:p>
          <a:r>
            <a:rPr lang="en-US" b="1" dirty="0"/>
            <a:t>Acts of Service: </a:t>
          </a:r>
          <a:r>
            <a:rPr lang="en-US" dirty="0"/>
            <a:t>doing things that make life easier or more enjoyable</a:t>
          </a:r>
        </a:p>
      </dgm:t>
    </dgm:pt>
    <dgm:pt modelId="{05ECB8B3-A46D-4924-B910-F194EB784CDD}" type="parTrans" cxnId="{91ECE7A9-BB77-4156-A1EB-F65BA4641C3F}">
      <dgm:prSet/>
      <dgm:spPr/>
      <dgm:t>
        <a:bodyPr/>
        <a:lstStyle/>
        <a:p>
          <a:endParaRPr lang="en-US"/>
        </a:p>
      </dgm:t>
    </dgm:pt>
    <dgm:pt modelId="{68C3B424-A4A7-48B2-9E79-45DA99D0900B}" type="sibTrans" cxnId="{91ECE7A9-BB77-4156-A1EB-F65BA4641C3F}">
      <dgm:prSet/>
      <dgm:spPr/>
      <dgm:t>
        <a:bodyPr/>
        <a:lstStyle/>
        <a:p>
          <a:endParaRPr lang="en-US"/>
        </a:p>
      </dgm:t>
    </dgm:pt>
    <dgm:pt modelId="{8A60CD7B-02AD-4BF7-A7BB-EBDFF98A3A08}">
      <dgm:prSet phldrT="[Text]"/>
      <dgm:spPr/>
      <dgm:t>
        <a:bodyPr/>
        <a:lstStyle/>
        <a:p>
          <a:r>
            <a:rPr lang="en-US" b="1" dirty="0">
              <a:solidFill>
                <a:schemeClr val="tx1"/>
              </a:solidFill>
            </a:rPr>
            <a:t>Physical Touch: </a:t>
          </a:r>
          <a:r>
            <a:rPr lang="en-US" dirty="0">
              <a:solidFill>
                <a:schemeClr val="tx1"/>
              </a:solidFill>
            </a:rPr>
            <a:t>receiving affection through touch</a:t>
          </a:r>
        </a:p>
      </dgm:t>
    </dgm:pt>
    <dgm:pt modelId="{2C1AC430-F778-4CE5-96DF-D9C375F3C316}" type="parTrans" cxnId="{B0822D82-D9B2-482F-9431-23EB131AE4CA}">
      <dgm:prSet/>
      <dgm:spPr/>
      <dgm:t>
        <a:bodyPr/>
        <a:lstStyle/>
        <a:p>
          <a:endParaRPr lang="en-US"/>
        </a:p>
      </dgm:t>
    </dgm:pt>
    <dgm:pt modelId="{B22205F9-FAF2-4C07-9220-65DB23DD1D74}" type="sibTrans" cxnId="{B0822D82-D9B2-482F-9431-23EB131AE4CA}">
      <dgm:prSet/>
      <dgm:spPr/>
      <dgm:t>
        <a:bodyPr/>
        <a:lstStyle/>
        <a:p>
          <a:endParaRPr lang="en-US"/>
        </a:p>
      </dgm:t>
    </dgm:pt>
    <dgm:pt modelId="{046CE831-19F8-476A-88DC-2F5461C5C80F}">
      <dgm:prSet phldrT="[Text]"/>
      <dgm:spPr/>
      <dgm:t>
        <a:bodyPr/>
        <a:lstStyle/>
        <a:p>
          <a:r>
            <a:rPr lang="en-US" b="1" dirty="0">
              <a:solidFill>
                <a:schemeClr val="tx1"/>
              </a:solidFill>
            </a:rPr>
            <a:t>Quality Time: </a:t>
          </a:r>
          <a:r>
            <a:rPr lang="en-US" dirty="0">
              <a:solidFill>
                <a:schemeClr val="tx1"/>
              </a:solidFill>
            </a:rPr>
            <a:t>prioritize undivided attention</a:t>
          </a:r>
        </a:p>
      </dgm:t>
    </dgm:pt>
    <dgm:pt modelId="{E6329BE5-67DC-45A8-8777-6A641E80F81F}" type="parTrans" cxnId="{FB12AAA2-8EF0-42C9-A970-610F83BFD2FD}">
      <dgm:prSet/>
      <dgm:spPr/>
      <dgm:t>
        <a:bodyPr/>
        <a:lstStyle/>
        <a:p>
          <a:endParaRPr lang="en-US"/>
        </a:p>
      </dgm:t>
    </dgm:pt>
    <dgm:pt modelId="{2453E33A-0BD6-47EC-8E61-3EB7F0A61E03}" type="sibTrans" cxnId="{FB12AAA2-8EF0-42C9-A970-610F83BFD2FD}">
      <dgm:prSet/>
      <dgm:spPr/>
      <dgm:t>
        <a:bodyPr/>
        <a:lstStyle/>
        <a:p>
          <a:endParaRPr lang="en-US"/>
        </a:p>
      </dgm:t>
    </dgm:pt>
    <dgm:pt modelId="{569568F5-B580-44E4-ADBE-82E0B00B4560}">
      <dgm:prSet/>
      <dgm:spPr/>
      <dgm:t>
        <a:bodyPr/>
        <a:lstStyle/>
        <a:p>
          <a:r>
            <a:rPr lang="en-US" b="1" dirty="0">
              <a:solidFill>
                <a:schemeClr val="tx1"/>
              </a:solidFill>
            </a:rPr>
            <a:t>Gift Giving: </a:t>
          </a:r>
          <a:r>
            <a:rPr lang="en-US" dirty="0">
              <a:solidFill>
                <a:schemeClr val="tx1"/>
              </a:solidFill>
            </a:rPr>
            <a:t>feels special connection receiving thoughtful gift</a:t>
          </a:r>
        </a:p>
      </dgm:t>
    </dgm:pt>
    <dgm:pt modelId="{CEE3EA67-9B4E-4FAD-9810-AB3DAE846626}" type="parTrans" cxnId="{1AA44432-840E-4677-98DC-413ABD04267F}">
      <dgm:prSet/>
      <dgm:spPr/>
      <dgm:t>
        <a:bodyPr/>
        <a:lstStyle/>
        <a:p>
          <a:endParaRPr lang="en-US"/>
        </a:p>
      </dgm:t>
    </dgm:pt>
    <dgm:pt modelId="{526E15DD-F304-4100-8844-439945814E30}" type="sibTrans" cxnId="{1AA44432-840E-4677-98DC-413ABD04267F}">
      <dgm:prSet/>
      <dgm:spPr/>
      <dgm:t>
        <a:bodyPr/>
        <a:lstStyle/>
        <a:p>
          <a:endParaRPr lang="en-US"/>
        </a:p>
      </dgm:t>
    </dgm:pt>
    <dgm:pt modelId="{021C38E9-00E6-4E32-B476-5269E849CA06}">
      <dgm:prSet custT="1"/>
      <dgm:spPr/>
      <dgm:t>
        <a:bodyPr/>
        <a:lstStyle/>
        <a:p>
          <a:r>
            <a:rPr lang="en-US" sz="2400" b="1" dirty="0">
              <a:latin typeface="Tw Cen MT" panose="020B0602020104020603" pitchFamily="34" charset="0"/>
            </a:rPr>
            <a:t>Words of </a:t>
          </a:r>
          <a:r>
            <a:rPr lang="en-US" sz="2000" b="1" dirty="0">
              <a:latin typeface="Tw Cen MT" panose="020B0602020104020603" pitchFamily="34" charset="0"/>
            </a:rPr>
            <a:t>Affirmation: </a:t>
          </a:r>
          <a:r>
            <a:rPr lang="en-US" sz="2400" dirty="0">
              <a:latin typeface="Tw Cen MT" panose="020B0602020104020603" pitchFamily="34" charset="0"/>
            </a:rPr>
            <a:t>kind and uplifting words</a:t>
          </a:r>
        </a:p>
      </dgm:t>
    </dgm:pt>
    <dgm:pt modelId="{0354256B-B522-4335-8021-BDCE8DABDD48}" type="parTrans" cxnId="{A3D8C054-8BD2-4CB2-B001-910A48E0CD44}">
      <dgm:prSet/>
      <dgm:spPr/>
      <dgm:t>
        <a:bodyPr/>
        <a:lstStyle/>
        <a:p>
          <a:endParaRPr lang="en-US"/>
        </a:p>
      </dgm:t>
    </dgm:pt>
    <dgm:pt modelId="{DFF3DB37-84AD-4447-9235-EAD90D7EEC5B}" type="sibTrans" cxnId="{A3D8C054-8BD2-4CB2-B001-910A48E0CD44}">
      <dgm:prSet/>
      <dgm:spPr/>
      <dgm:t>
        <a:bodyPr/>
        <a:lstStyle/>
        <a:p>
          <a:endParaRPr lang="en-US"/>
        </a:p>
      </dgm:t>
    </dgm:pt>
    <dgm:pt modelId="{4E952839-9ABB-4B0C-817E-08E9E336D618}" type="pres">
      <dgm:prSet presAssocID="{96CD0BF0-7B66-4FCB-9E16-DACD0EBF1DDF}" presName="Name0" presStyleCnt="0">
        <dgm:presLayoutVars>
          <dgm:dir/>
          <dgm:resizeHandles val="exact"/>
        </dgm:presLayoutVars>
      </dgm:prSet>
      <dgm:spPr/>
    </dgm:pt>
    <dgm:pt modelId="{B3AA2078-B802-4C8E-9A70-AB8550541426}" type="pres">
      <dgm:prSet presAssocID="{96CD0BF0-7B66-4FCB-9E16-DACD0EBF1DDF}" presName="bkgdShp" presStyleLbl="alignAccFollowNode1" presStyleIdx="0" presStyleCnt="1"/>
      <dgm:spPr/>
    </dgm:pt>
    <dgm:pt modelId="{52D7E615-51CD-4F82-8064-EF372B48FA3F}" type="pres">
      <dgm:prSet presAssocID="{96CD0BF0-7B66-4FCB-9E16-DACD0EBF1DDF}" presName="linComp" presStyleCnt="0"/>
      <dgm:spPr/>
    </dgm:pt>
    <dgm:pt modelId="{C17E51B5-9C57-4FC0-BBC5-BBF942FC3121}" type="pres">
      <dgm:prSet presAssocID="{021C38E9-00E6-4E32-B476-5269E849CA06}" presName="compNode" presStyleCnt="0"/>
      <dgm:spPr/>
    </dgm:pt>
    <dgm:pt modelId="{36025644-F3E5-456B-B53F-2309CB3FBDD8}" type="pres">
      <dgm:prSet presAssocID="{021C38E9-00E6-4E32-B476-5269E849CA06}" presName="node" presStyleLbl="node1" presStyleIdx="0" presStyleCnt="5" custScaleX="111810">
        <dgm:presLayoutVars>
          <dgm:bulletEnabled val="1"/>
        </dgm:presLayoutVars>
      </dgm:prSet>
      <dgm:spPr/>
    </dgm:pt>
    <dgm:pt modelId="{B0EC4EA4-AE7C-4CFA-A30B-92950FB73B02}" type="pres">
      <dgm:prSet presAssocID="{021C38E9-00E6-4E32-B476-5269E849CA06}" presName="invisiNode" presStyleLbl="node1" presStyleIdx="0" presStyleCnt="5"/>
      <dgm:spPr/>
    </dgm:pt>
    <dgm:pt modelId="{C954B643-3511-4BFC-8D87-6830AE07B03E}" type="pres">
      <dgm:prSet presAssocID="{021C38E9-00E6-4E32-B476-5269E849CA06}" presName="imagNode"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Numbers and symbols"/>
        </a:ext>
      </dgm:extLst>
    </dgm:pt>
    <dgm:pt modelId="{80D1BD07-70F6-488A-BEF9-F85011EA53A5}" type="pres">
      <dgm:prSet presAssocID="{DFF3DB37-84AD-4447-9235-EAD90D7EEC5B}" presName="sibTrans" presStyleLbl="sibTrans2D1" presStyleIdx="0" presStyleCnt="0"/>
      <dgm:spPr/>
    </dgm:pt>
    <dgm:pt modelId="{E0CF7FE7-1975-44E2-9AD6-59CAE3C4818E}" type="pres">
      <dgm:prSet presAssocID="{EB1CCE1B-3DC9-4BB8-8125-D0795E7DF838}" presName="compNode" presStyleCnt="0"/>
      <dgm:spPr/>
    </dgm:pt>
    <dgm:pt modelId="{397E2036-94F2-4C3D-9A2A-74AA9219D3EF}" type="pres">
      <dgm:prSet presAssocID="{EB1CCE1B-3DC9-4BB8-8125-D0795E7DF838}" presName="node" presStyleLbl="node1" presStyleIdx="1" presStyleCnt="5" custLinFactNeighborX="1232">
        <dgm:presLayoutVars>
          <dgm:bulletEnabled val="1"/>
        </dgm:presLayoutVars>
      </dgm:prSet>
      <dgm:spPr/>
    </dgm:pt>
    <dgm:pt modelId="{3A460B3E-3BC7-475A-A59F-1601FDAC4711}" type="pres">
      <dgm:prSet presAssocID="{EB1CCE1B-3DC9-4BB8-8125-D0795E7DF838}" presName="invisiNode" presStyleLbl="node1" presStyleIdx="1" presStyleCnt="5"/>
      <dgm:spPr/>
    </dgm:pt>
    <dgm:pt modelId="{9F184C4F-73DC-4F30-94C7-EC27589A6B23}" type="pres">
      <dgm:prSet presAssocID="{EB1CCE1B-3DC9-4BB8-8125-D0795E7DF838}" presName="imagNode" presStyleLbl="fgImgPlace1"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Tray of food on a bed"/>
        </a:ext>
      </dgm:extLst>
    </dgm:pt>
    <dgm:pt modelId="{EC2CB59C-3685-4F7F-BFBF-E097EA2E3B91}" type="pres">
      <dgm:prSet presAssocID="{68C3B424-A4A7-48B2-9E79-45DA99D0900B}" presName="sibTrans" presStyleLbl="sibTrans2D1" presStyleIdx="0" presStyleCnt="0"/>
      <dgm:spPr/>
    </dgm:pt>
    <dgm:pt modelId="{88900FEC-CAB9-4943-B906-B1417889889D}" type="pres">
      <dgm:prSet presAssocID="{569568F5-B580-44E4-ADBE-82E0B00B4560}" presName="compNode" presStyleCnt="0"/>
      <dgm:spPr/>
    </dgm:pt>
    <dgm:pt modelId="{61877CE5-8453-4C1F-AC01-41C95AF2F560}" type="pres">
      <dgm:prSet presAssocID="{569568F5-B580-44E4-ADBE-82E0B00B4560}" presName="node" presStyleLbl="node1" presStyleIdx="2" presStyleCnt="5">
        <dgm:presLayoutVars>
          <dgm:bulletEnabled val="1"/>
        </dgm:presLayoutVars>
      </dgm:prSet>
      <dgm:spPr/>
    </dgm:pt>
    <dgm:pt modelId="{DB33C7BD-569E-4F98-AACA-80704BA9215D}" type="pres">
      <dgm:prSet presAssocID="{569568F5-B580-44E4-ADBE-82E0B00B4560}" presName="invisiNode" presStyleLbl="node1" presStyleIdx="2" presStyleCnt="5"/>
      <dgm:spPr/>
    </dgm:pt>
    <dgm:pt modelId="{E90D915F-4CE7-4C00-86A7-8F84B62FA2E9}" type="pres">
      <dgm:prSet presAssocID="{569568F5-B580-44E4-ADBE-82E0B00B4560}" presName="imagNode" presStyleLbl="fgImgPlace1"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Present wrapped in black"/>
        </a:ext>
      </dgm:extLst>
    </dgm:pt>
    <dgm:pt modelId="{B821242A-0371-44E8-A84B-8FB5F37EBA3B}" type="pres">
      <dgm:prSet presAssocID="{526E15DD-F304-4100-8844-439945814E30}" presName="sibTrans" presStyleLbl="sibTrans2D1" presStyleIdx="0" presStyleCnt="0"/>
      <dgm:spPr/>
    </dgm:pt>
    <dgm:pt modelId="{AA3F91C4-3AF5-4BBE-8C8E-CF5B545EF621}" type="pres">
      <dgm:prSet presAssocID="{8A60CD7B-02AD-4BF7-A7BB-EBDFF98A3A08}" presName="compNode" presStyleCnt="0"/>
      <dgm:spPr/>
    </dgm:pt>
    <dgm:pt modelId="{31DB4ABE-8B42-491C-A2F9-327C0CF3329A}" type="pres">
      <dgm:prSet presAssocID="{8A60CD7B-02AD-4BF7-A7BB-EBDFF98A3A08}" presName="node" presStyleLbl="node1" presStyleIdx="3" presStyleCnt="5" custLinFactNeighborY="881">
        <dgm:presLayoutVars>
          <dgm:bulletEnabled val="1"/>
        </dgm:presLayoutVars>
      </dgm:prSet>
      <dgm:spPr/>
    </dgm:pt>
    <dgm:pt modelId="{CABD9B92-8E6A-4A7E-9495-23C8240C3421}" type="pres">
      <dgm:prSet presAssocID="{8A60CD7B-02AD-4BF7-A7BB-EBDFF98A3A08}" presName="invisiNode" presStyleLbl="node1" presStyleIdx="3" presStyleCnt="5"/>
      <dgm:spPr/>
    </dgm:pt>
    <dgm:pt modelId="{C363F14E-115B-4056-B032-FFD44D44A27F}" type="pres">
      <dgm:prSet presAssocID="{8A60CD7B-02AD-4BF7-A7BB-EBDFF98A3A08}" presName="imagNode" presStyleLbl="fgImgPlace1"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Smiling couple embracing"/>
        </a:ext>
      </dgm:extLst>
    </dgm:pt>
    <dgm:pt modelId="{12EF1354-752E-4C94-83DA-9BE77F274491}" type="pres">
      <dgm:prSet presAssocID="{B22205F9-FAF2-4C07-9220-65DB23DD1D74}" presName="sibTrans" presStyleLbl="sibTrans2D1" presStyleIdx="0" presStyleCnt="0"/>
      <dgm:spPr/>
    </dgm:pt>
    <dgm:pt modelId="{D8CB79AB-A9D0-42E8-9C86-4F5AA9BCB97A}" type="pres">
      <dgm:prSet presAssocID="{046CE831-19F8-476A-88DC-2F5461C5C80F}" presName="compNode" presStyleCnt="0"/>
      <dgm:spPr/>
    </dgm:pt>
    <dgm:pt modelId="{AC49A520-4C48-48B4-9EC9-D8582C7FF9D2}" type="pres">
      <dgm:prSet presAssocID="{046CE831-19F8-476A-88DC-2F5461C5C80F}" presName="node" presStyleLbl="node1" presStyleIdx="4" presStyleCnt="5">
        <dgm:presLayoutVars>
          <dgm:bulletEnabled val="1"/>
        </dgm:presLayoutVars>
      </dgm:prSet>
      <dgm:spPr/>
    </dgm:pt>
    <dgm:pt modelId="{987DF62D-46C4-4C5E-B940-22F1AD015ABE}" type="pres">
      <dgm:prSet presAssocID="{046CE831-19F8-476A-88DC-2F5461C5C80F}" presName="invisiNode" presStyleLbl="node1" presStyleIdx="4" presStyleCnt="5"/>
      <dgm:spPr/>
    </dgm:pt>
    <dgm:pt modelId="{62777F6D-FE07-4985-9AAF-238B1A02E4B9}" type="pres">
      <dgm:prSet presAssocID="{046CE831-19F8-476A-88DC-2F5461C5C80F}" presName="imagNode" presStyleLbl="fgImgPlace1"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People riding bicycles on road by water"/>
        </a:ext>
      </dgm:extLst>
    </dgm:pt>
  </dgm:ptLst>
  <dgm:cxnLst>
    <dgm:cxn modelId="{9B5E4202-5FE3-417F-905C-2F18B0CF071C}" type="presOf" srcId="{046CE831-19F8-476A-88DC-2F5461C5C80F}" destId="{AC49A520-4C48-48B4-9EC9-D8582C7FF9D2}" srcOrd="0" destOrd="0" presId="urn:microsoft.com/office/officeart/2005/8/layout/pList2"/>
    <dgm:cxn modelId="{F2B9C906-14A4-41D7-B644-C2471B0EF8C7}" type="presOf" srcId="{021C38E9-00E6-4E32-B476-5269E849CA06}" destId="{36025644-F3E5-456B-B53F-2309CB3FBDD8}" srcOrd="0" destOrd="0" presId="urn:microsoft.com/office/officeart/2005/8/layout/pList2"/>
    <dgm:cxn modelId="{F5552D07-9E5C-4B67-9108-21A46C08B9C6}" type="presOf" srcId="{8A60CD7B-02AD-4BF7-A7BB-EBDFF98A3A08}" destId="{31DB4ABE-8B42-491C-A2F9-327C0CF3329A}" srcOrd="0" destOrd="0" presId="urn:microsoft.com/office/officeart/2005/8/layout/pList2"/>
    <dgm:cxn modelId="{1AA44432-840E-4677-98DC-413ABD04267F}" srcId="{96CD0BF0-7B66-4FCB-9E16-DACD0EBF1DDF}" destId="{569568F5-B580-44E4-ADBE-82E0B00B4560}" srcOrd="2" destOrd="0" parTransId="{CEE3EA67-9B4E-4FAD-9810-AB3DAE846626}" sibTransId="{526E15DD-F304-4100-8844-439945814E30}"/>
    <dgm:cxn modelId="{0E3C775D-E383-47BD-B1C3-A565C6E8E2AC}" type="presOf" srcId="{569568F5-B580-44E4-ADBE-82E0B00B4560}" destId="{61877CE5-8453-4C1F-AC01-41C95AF2F560}" srcOrd="0" destOrd="0" presId="urn:microsoft.com/office/officeart/2005/8/layout/pList2"/>
    <dgm:cxn modelId="{57011742-E050-48B1-B734-E750417261F3}" type="presOf" srcId="{526E15DD-F304-4100-8844-439945814E30}" destId="{B821242A-0371-44E8-A84B-8FB5F37EBA3B}" srcOrd="0" destOrd="0" presId="urn:microsoft.com/office/officeart/2005/8/layout/pList2"/>
    <dgm:cxn modelId="{A3D8C054-8BD2-4CB2-B001-910A48E0CD44}" srcId="{96CD0BF0-7B66-4FCB-9E16-DACD0EBF1DDF}" destId="{021C38E9-00E6-4E32-B476-5269E849CA06}" srcOrd="0" destOrd="0" parTransId="{0354256B-B522-4335-8021-BDCE8DABDD48}" sibTransId="{DFF3DB37-84AD-4447-9235-EAD90D7EEC5B}"/>
    <dgm:cxn modelId="{4BF3A358-21D5-44BB-A5A6-ECD3F106E1AB}" type="presOf" srcId="{96CD0BF0-7B66-4FCB-9E16-DACD0EBF1DDF}" destId="{4E952839-9ABB-4B0C-817E-08E9E336D618}" srcOrd="0" destOrd="0" presId="urn:microsoft.com/office/officeart/2005/8/layout/pList2"/>
    <dgm:cxn modelId="{B0822D82-D9B2-482F-9431-23EB131AE4CA}" srcId="{96CD0BF0-7B66-4FCB-9E16-DACD0EBF1DDF}" destId="{8A60CD7B-02AD-4BF7-A7BB-EBDFF98A3A08}" srcOrd="3" destOrd="0" parTransId="{2C1AC430-F778-4CE5-96DF-D9C375F3C316}" sibTransId="{B22205F9-FAF2-4C07-9220-65DB23DD1D74}"/>
    <dgm:cxn modelId="{9B011B8C-6D2B-45CE-B96A-A9F348F0FDD0}" type="presOf" srcId="{EB1CCE1B-3DC9-4BB8-8125-D0795E7DF838}" destId="{397E2036-94F2-4C3D-9A2A-74AA9219D3EF}" srcOrd="0" destOrd="0" presId="urn:microsoft.com/office/officeart/2005/8/layout/pList2"/>
    <dgm:cxn modelId="{FB12AAA2-8EF0-42C9-A970-610F83BFD2FD}" srcId="{96CD0BF0-7B66-4FCB-9E16-DACD0EBF1DDF}" destId="{046CE831-19F8-476A-88DC-2F5461C5C80F}" srcOrd="4" destOrd="0" parTransId="{E6329BE5-67DC-45A8-8777-6A641E80F81F}" sibTransId="{2453E33A-0BD6-47EC-8E61-3EB7F0A61E03}"/>
    <dgm:cxn modelId="{91ECE7A9-BB77-4156-A1EB-F65BA4641C3F}" srcId="{96CD0BF0-7B66-4FCB-9E16-DACD0EBF1DDF}" destId="{EB1CCE1B-3DC9-4BB8-8125-D0795E7DF838}" srcOrd="1" destOrd="0" parTransId="{05ECB8B3-A46D-4924-B910-F194EB784CDD}" sibTransId="{68C3B424-A4A7-48B2-9E79-45DA99D0900B}"/>
    <dgm:cxn modelId="{E082EFC0-3990-4F93-A45C-658527CA3A2C}" type="presOf" srcId="{B22205F9-FAF2-4C07-9220-65DB23DD1D74}" destId="{12EF1354-752E-4C94-83DA-9BE77F274491}" srcOrd="0" destOrd="0" presId="urn:microsoft.com/office/officeart/2005/8/layout/pList2"/>
    <dgm:cxn modelId="{578644C3-B644-4AF6-9267-574E0965B06E}" type="presOf" srcId="{DFF3DB37-84AD-4447-9235-EAD90D7EEC5B}" destId="{80D1BD07-70F6-488A-BEF9-F85011EA53A5}" srcOrd="0" destOrd="0" presId="urn:microsoft.com/office/officeart/2005/8/layout/pList2"/>
    <dgm:cxn modelId="{E4C9DFD8-E573-4EEB-8A22-9CAF03806F5A}" type="presOf" srcId="{68C3B424-A4A7-48B2-9E79-45DA99D0900B}" destId="{EC2CB59C-3685-4F7F-BFBF-E097EA2E3B91}" srcOrd="0" destOrd="0" presId="urn:microsoft.com/office/officeart/2005/8/layout/pList2"/>
    <dgm:cxn modelId="{D4FA1676-0FA6-43FF-A248-AFA25A22BA57}" type="presParOf" srcId="{4E952839-9ABB-4B0C-817E-08E9E336D618}" destId="{B3AA2078-B802-4C8E-9A70-AB8550541426}" srcOrd="0" destOrd="0" presId="urn:microsoft.com/office/officeart/2005/8/layout/pList2"/>
    <dgm:cxn modelId="{412DCAED-E4CE-481F-9CB8-3D32E6CB9CAD}" type="presParOf" srcId="{4E952839-9ABB-4B0C-817E-08E9E336D618}" destId="{52D7E615-51CD-4F82-8064-EF372B48FA3F}" srcOrd="1" destOrd="0" presId="urn:microsoft.com/office/officeart/2005/8/layout/pList2"/>
    <dgm:cxn modelId="{F52CB429-8673-40DC-9D53-3D7C6A910497}" type="presParOf" srcId="{52D7E615-51CD-4F82-8064-EF372B48FA3F}" destId="{C17E51B5-9C57-4FC0-BBC5-BBF942FC3121}" srcOrd="0" destOrd="0" presId="urn:microsoft.com/office/officeart/2005/8/layout/pList2"/>
    <dgm:cxn modelId="{B5101169-292C-4E47-99EB-88634B697EC5}" type="presParOf" srcId="{C17E51B5-9C57-4FC0-BBC5-BBF942FC3121}" destId="{36025644-F3E5-456B-B53F-2309CB3FBDD8}" srcOrd="0" destOrd="0" presId="urn:microsoft.com/office/officeart/2005/8/layout/pList2"/>
    <dgm:cxn modelId="{D9128D0C-2486-470F-8814-907CF71998C1}" type="presParOf" srcId="{C17E51B5-9C57-4FC0-BBC5-BBF942FC3121}" destId="{B0EC4EA4-AE7C-4CFA-A30B-92950FB73B02}" srcOrd="1" destOrd="0" presId="urn:microsoft.com/office/officeart/2005/8/layout/pList2"/>
    <dgm:cxn modelId="{F4F58668-BE95-4C31-9F6B-6FEEC7F970F0}" type="presParOf" srcId="{C17E51B5-9C57-4FC0-BBC5-BBF942FC3121}" destId="{C954B643-3511-4BFC-8D87-6830AE07B03E}" srcOrd="2" destOrd="0" presId="urn:microsoft.com/office/officeart/2005/8/layout/pList2"/>
    <dgm:cxn modelId="{1A94B8F1-34F6-4266-9B18-F2B9A3F6E39B}" type="presParOf" srcId="{52D7E615-51CD-4F82-8064-EF372B48FA3F}" destId="{80D1BD07-70F6-488A-BEF9-F85011EA53A5}" srcOrd="1" destOrd="0" presId="urn:microsoft.com/office/officeart/2005/8/layout/pList2"/>
    <dgm:cxn modelId="{439C047C-344D-4CD8-99C9-46F0D48D8018}" type="presParOf" srcId="{52D7E615-51CD-4F82-8064-EF372B48FA3F}" destId="{E0CF7FE7-1975-44E2-9AD6-59CAE3C4818E}" srcOrd="2" destOrd="0" presId="urn:microsoft.com/office/officeart/2005/8/layout/pList2"/>
    <dgm:cxn modelId="{40B7CAAE-F4BD-42F7-93BE-B9E9D693B09E}" type="presParOf" srcId="{E0CF7FE7-1975-44E2-9AD6-59CAE3C4818E}" destId="{397E2036-94F2-4C3D-9A2A-74AA9219D3EF}" srcOrd="0" destOrd="0" presId="urn:microsoft.com/office/officeart/2005/8/layout/pList2"/>
    <dgm:cxn modelId="{7D8C62F9-1C13-4945-B288-CA1C6EF627A6}" type="presParOf" srcId="{E0CF7FE7-1975-44E2-9AD6-59CAE3C4818E}" destId="{3A460B3E-3BC7-475A-A59F-1601FDAC4711}" srcOrd="1" destOrd="0" presId="urn:microsoft.com/office/officeart/2005/8/layout/pList2"/>
    <dgm:cxn modelId="{075014CD-2A6F-4C47-9A6E-AD770DE546C5}" type="presParOf" srcId="{E0CF7FE7-1975-44E2-9AD6-59CAE3C4818E}" destId="{9F184C4F-73DC-4F30-94C7-EC27589A6B23}" srcOrd="2" destOrd="0" presId="urn:microsoft.com/office/officeart/2005/8/layout/pList2"/>
    <dgm:cxn modelId="{836B1537-9FEB-49C9-9FD8-F13E46CE0EFC}" type="presParOf" srcId="{52D7E615-51CD-4F82-8064-EF372B48FA3F}" destId="{EC2CB59C-3685-4F7F-BFBF-E097EA2E3B91}" srcOrd="3" destOrd="0" presId="urn:microsoft.com/office/officeart/2005/8/layout/pList2"/>
    <dgm:cxn modelId="{DE18E9EC-2ECA-40CA-9BF5-1585CCBB1730}" type="presParOf" srcId="{52D7E615-51CD-4F82-8064-EF372B48FA3F}" destId="{88900FEC-CAB9-4943-B906-B1417889889D}" srcOrd="4" destOrd="0" presId="urn:microsoft.com/office/officeart/2005/8/layout/pList2"/>
    <dgm:cxn modelId="{51584B01-0CEB-422F-B153-565DADE6B96B}" type="presParOf" srcId="{88900FEC-CAB9-4943-B906-B1417889889D}" destId="{61877CE5-8453-4C1F-AC01-41C95AF2F560}" srcOrd="0" destOrd="0" presId="urn:microsoft.com/office/officeart/2005/8/layout/pList2"/>
    <dgm:cxn modelId="{AE00FED3-635B-4689-B610-FCB06AF9AAB8}" type="presParOf" srcId="{88900FEC-CAB9-4943-B906-B1417889889D}" destId="{DB33C7BD-569E-4F98-AACA-80704BA9215D}" srcOrd="1" destOrd="0" presId="urn:microsoft.com/office/officeart/2005/8/layout/pList2"/>
    <dgm:cxn modelId="{D57186DA-AC82-4DC8-9960-20321E86BC22}" type="presParOf" srcId="{88900FEC-CAB9-4943-B906-B1417889889D}" destId="{E90D915F-4CE7-4C00-86A7-8F84B62FA2E9}" srcOrd="2" destOrd="0" presId="urn:microsoft.com/office/officeart/2005/8/layout/pList2"/>
    <dgm:cxn modelId="{64B0CDD2-9EED-4D92-92FC-56BA2B5BA25E}" type="presParOf" srcId="{52D7E615-51CD-4F82-8064-EF372B48FA3F}" destId="{B821242A-0371-44E8-A84B-8FB5F37EBA3B}" srcOrd="5" destOrd="0" presId="urn:microsoft.com/office/officeart/2005/8/layout/pList2"/>
    <dgm:cxn modelId="{BA57F12B-51CE-45E2-AA57-49E422E95378}" type="presParOf" srcId="{52D7E615-51CD-4F82-8064-EF372B48FA3F}" destId="{AA3F91C4-3AF5-4BBE-8C8E-CF5B545EF621}" srcOrd="6" destOrd="0" presId="urn:microsoft.com/office/officeart/2005/8/layout/pList2"/>
    <dgm:cxn modelId="{CB2D43A5-9829-4885-8398-5AC3B253DB9F}" type="presParOf" srcId="{AA3F91C4-3AF5-4BBE-8C8E-CF5B545EF621}" destId="{31DB4ABE-8B42-491C-A2F9-327C0CF3329A}" srcOrd="0" destOrd="0" presId="urn:microsoft.com/office/officeart/2005/8/layout/pList2"/>
    <dgm:cxn modelId="{A25368A5-9132-4BA3-A72F-A83BCC37B7E0}" type="presParOf" srcId="{AA3F91C4-3AF5-4BBE-8C8E-CF5B545EF621}" destId="{CABD9B92-8E6A-4A7E-9495-23C8240C3421}" srcOrd="1" destOrd="0" presId="urn:microsoft.com/office/officeart/2005/8/layout/pList2"/>
    <dgm:cxn modelId="{EEAB34C1-6FF2-42E1-A588-60B5A5741A0C}" type="presParOf" srcId="{AA3F91C4-3AF5-4BBE-8C8E-CF5B545EF621}" destId="{C363F14E-115B-4056-B032-FFD44D44A27F}" srcOrd="2" destOrd="0" presId="urn:microsoft.com/office/officeart/2005/8/layout/pList2"/>
    <dgm:cxn modelId="{3C22A0B4-A6E4-4506-B96F-B4FBBD496E6D}" type="presParOf" srcId="{52D7E615-51CD-4F82-8064-EF372B48FA3F}" destId="{12EF1354-752E-4C94-83DA-9BE77F274491}" srcOrd="7" destOrd="0" presId="urn:microsoft.com/office/officeart/2005/8/layout/pList2"/>
    <dgm:cxn modelId="{05A4A8FF-E9B7-4F09-A057-E315C76FEAF8}" type="presParOf" srcId="{52D7E615-51CD-4F82-8064-EF372B48FA3F}" destId="{D8CB79AB-A9D0-42E8-9C86-4F5AA9BCB97A}" srcOrd="8" destOrd="0" presId="urn:microsoft.com/office/officeart/2005/8/layout/pList2"/>
    <dgm:cxn modelId="{930B0343-84F0-4156-9E0F-2513FCDE5699}" type="presParOf" srcId="{D8CB79AB-A9D0-42E8-9C86-4F5AA9BCB97A}" destId="{AC49A520-4C48-48B4-9EC9-D8582C7FF9D2}" srcOrd="0" destOrd="0" presId="urn:microsoft.com/office/officeart/2005/8/layout/pList2"/>
    <dgm:cxn modelId="{FE3954E1-9448-4557-8DB5-32A2409C36FF}" type="presParOf" srcId="{D8CB79AB-A9D0-42E8-9C86-4F5AA9BCB97A}" destId="{987DF62D-46C4-4C5E-B940-22F1AD015ABE}" srcOrd="1" destOrd="0" presId="urn:microsoft.com/office/officeart/2005/8/layout/pList2"/>
    <dgm:cxn modelId="{97C5C05A-7E8E-4622-AAA1-F64974D61051}" type="presParOf" srcId="{D8CB79AB-A9D0-42E8-9C86-4F5AA9BCB97A}" destId="{62777F6D-FE07-4985-9AAF-238B1A02E4B9}"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A2078-B802-4C8E-9A70-AB8550541426}">
      <dsp:nvSpPr>
        <dsp:cNvPr id="0" name=""/>
        <dsp:cNvSpPr/>
      </dsp:nvSpPr>
      <dsp:spPr>
        <a:xfrm>
          <a:off x="0" y="0"/>
          <a:ext cx="10155835" cy="2498065"/>
        </a:xfrm>
        <a:prstGeom prst="roundRect">
          <a:avLst>
            <a:gd name="adj" fmla="val 1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C954B643-3511-4BFC-8D87-6830AE07B03E}">
      <dsp:nvSpPr>
        <dsp:cNvPr id="0" name=""/>
        <dsp:cNvSpPr/>
      </dsp:nvSpPr>
      <dsp:spPr>
        <a:xfrm>
          <a:off x="408623" y="333075"/>
          <a:ext cx="1729368" cy="1831914"/>
        </a:xfrm>
        <a:prstGeom prst="roundRect">
          <a:avLst>
            <a:gd name="adj" fmla="val 1000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6025644-F3E5-456B-B53F-2309CB3FBDD8}">
      <dsp:nvSpPr>
        <dsp:cNvPr id="0" name=""/>
        <dsp:cNvSpPr/>
      </dsp:nvSpPr>
      <dsp:spPr>
        <a:xfrm rot="10800000">
          <a:off x="306504" y="2498065"/>
          <a:ext cx="1933606" cy="3053191"/>
        </a:xfrm>
        <a:prstGeom prst="round2SameRect">
          <a:avLst>
            <a:gd name="adj1" fmla="val 1050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kern="1200" dirty="0">
              <a:latin typeface="Tw Cen MT" panose="020B0602020104020603" pitchFamily="34" charset="0"/>
            </a:rPr>
            <a:t>Words of </a:t>
          </a:r>
          <a:r>
            <a:rPr lang="en-US" sz="2000" b="1" kern="1200" dirty="0">
              <a:latin typeface="Tw Cen MT" panose="020B0602020104020603" pitchFamily="34" charset="0"/>
            </a:rPr>
            <a:t>Affirmation: </a:t>
          </a:r>
          <a:r>
            <a:rPr lang="en-US" sz="2400" kern="1200" dirty="0">
              <a:latin typeface="Tw Cen MT" panose="020B0602020104020603" pitchFamily="34" charset="0"/>
            </a:rPr>
            <a:t>kind and uplifting words</a:t>
          </a:r>
        </a:p>
      </dsp:txBody>
      <dsp:txXfrm rot="10800000">
        <a:off x="365969" y="2498065"/>
        <a:ext cx="1814676" cy="2993726"/>
      </dsp:txXfrm>
    </dsp:sp>
    <dsp:sp modelId="{9F184C4F-73DC-4F30-94C7-EC27589A6B23}">
      <dsp:nvSpPr>
        <dsp:cNvPr id="0" name=""/>
        <dsp:cNvSpPr/>
      </dsp:nvSpPr>
      <dsp:spPr>
        <a:xfrm>
          <a:off x="2413047" y="333075"/>
          <a:ext cx="1729368" cy="1831914"/>
        </a:xfrm>
        <a:prstGeom prst="roundRect">
          <a:avLst>
            <a:gd name="adj" fmla="val 1000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97E2036-94F2-4C3D-9A2A-74AA9219D3EF}">
      <dsp:nvSpPr>
        <dsp:cNvPr id="0" name=""/>
        <dsp:cNvSpPr/>
      </dsp:nvSpPr>
      <dsp:spPr>
        <a:xfrm rot="10800000">
          <a:off x="2434353" y="2498065"/>
          <a:ext cx="1729368" cy="3053191"/>
        </a:xfrm>
        <a:prstGeom prst="round2SameRect">
          <a:avLst>
            <a:gd name="adj1" fmla="val 10500"/>
            <a:gd name="adj2" fmla="val 0"/>
          </a:avLst>
        </a:prstGeom>
        <a:gradFill rotWithShape="0">
          <a:gsLst>
            <a:gs pos="0">
              <a:schemeClr val="accent3">
                <a:hueOff val="-2377313"/>
                <a:satOff val="875"/>
                <a:lumOff val="12206"/>
                <a:alphaOff val="0"/>
                <a:satMod val="103000"/>
                <a:lumMod val="102000"/>
                <a:tint val="94000"/>
              </a:schemeClr>
            </a:gs>
            <a:gs pos="50000">
              <a:schemeClr val="accent3">
                <a:hueOff val="-2377313"/>
                <a:satOff val="875"/>
                <a:lumOff val="12206"/>
                <a:alphaOff val="0"/>
                <a:satMod val="110000"/>
                <a:lumMod val="100000"/>
                <a:shade val="100000"/>
              </a:schemeClr>
            </a:gs>
            <a:gs pos="100000">
              <a:schemeClr val="accent3">
                <a:hueOff val="-2377313"/>
                <a:satOff val="875"/>
                <a:lumOff val="122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b="1" kern="1200" dirty="0"/>
            <a:t>Acts of Service: </a:t>
          </a:r>
          <a:r>
            <a:rPr lang="en-US" sz="2300" kern="1200" dirty="0"/>
            <a:t>doing things that make life easier or more enjoyable</a:t>
          </a:r>
        </a:p>
      </dsp:txBody>
      <dsp:txXfrm rot="10800000">
        <a:off x="2487537" y="2498065"/>
        <a:ext cx="1623000" cy="3000007"/>
      </dsp:txXfrm>
    </dsp:sp>
    <dsp:sp modelId="{E90D915F-4CE7-4C00-86A7-8F84B62FA2E9}">
      <dsp:nvSpPr>
        <dsp:cNvPr id="0" name=""/>
        <dsp:cNvSpPr/>
      </dsp:nvSpPr>
      <dsp:spPr>
        <a:xfrm>
          <a:off x="4315353" y="333075"/>
          <a:ext cx="1729368" cy="1831914"/>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1877CE5-8453-4C1F-AC01-41C95AF2F560}">
      <dsp:nvSpPr>
        <dsp:cNvPr id="0" name=""/>
        <dsp:cNvSpPr/>
      </dsp:nvSpPr>
      <dsp:spPr>
        <a:xfrm rot="10800000">
          <a:off x="4315353" y="2498065"/>
          <a:ext cx="1729368" cy="3053191"/>
        </a:xfrm>
        <a:prstGeom prst="round2SameRect">
          <a:avLst>
            <a:gd name="adj1" fmla="val 10500"/>
            <a:gd name="adj2" fmla="val 0"/>
          </a:avLst>
        </a:prstGeom>
        <a:gradFill rotWithShape="0">
          <a:gsLst>
            <a:gs pos="0">
              <a:schemeClr val="accent3">
                <a:hueOff val="-4754626"/>
                <a:satOff val="1750"/>
                <a:lumOff val="24412"/>
                <a:alphaOff val="0"/>
                <a:satMod val="103000"/>
                <a:lumMod val="102000"/>
                <a:tint val="94000"/>
              </a:schemeClr>
            </a:gs>
            <a:gs pos="50000">
              <a:schemeClr val="accent3">
                <a:hueOff val="-4754626"/>
                <a:satOff val="1750"/>
                <a:lumOff val="24412"/>
                <a:alphaOff val="0"/>
                <a:satMod val="110000"/>
                <a:lumMod val="100000"/>
                <a:shade val="100000"/>
              </a:schemeClr>
            </a:gs>
            <a:gs pos="100000">
              <a:schemeClr val="accent3">
                <a:hueOff val="-4754626"/>
                <a:satOff val="1750"/>
                <a:lumOff val="2441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b="1" kern="1200" dirty="0">
              <a:solidFill>
                <a:schemeClr val="tx1"/>
              </a:solidFill>
            </a:rPr>
            <a:t>Gift Giving: </a:t>
          </a:r>
          <a:r>
            <a:rPr lang="en-US" sz="2300" kern="1200" dirty="0">
              <a:solidFill>
                <a:schemeClr val="tx1"/>
              </a:solidFill>
            </a:rPr>
            <a:t>feels special connection receiving thoughtful gift</a:t>
          </a:r>
        </a:p>
      </dsp:txBody>
      <dsp:txXfrm rot="10800000">
        <a:off x="4368537" y="2498065"/>
        <a:ext cx="1623000" cy="3000007"/>
      </dsp:txXfrm>
    </dsp:sp>
    <dsp:sp modelId="{C363F14E-115B-4056-B032-FFD44D44A27F}">
      <dsp:nvSpPr>
        <dsp:cNvPr id="0" name=""/>
        <dsp:cNvSpPr/>
      </dsp:nvSpPr>
      <dsp:spPr>
        <a:xfrm>
          <a:off x="6217658" y="333075"/>
          <a:ext cx="1729368" cy="1831914"/>
        </a:xfrm>
        <a:prstGeom prst="roundRect">
          <a:avLst>
            <a:gd name="adj" fmla="val 10000"/>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1DB4ABE-8B42-491C-A2F9-327C0CF3329A}">
      <dsp:nvSpPr>
        <dsp:cNvPr id="0" name=""/>
        <dsp:cNvSpPr/>
      </dsp:nvSpPr>
      <dsp:spPr>
        <a:xfrm rot="10800000">
          <a:off x="6217658" y="2498065"/>
          <a:ext cx="1729368" cy="3053191"/>
        </a:xfrm>
        <a:prstGeom prst="round2SameRect">
          <a:avLst>
            <a:gd name="adj1" fmla="val 10500"/>
            <a:gd name="adj2" fmla="val 0"/>
          </a:avLst>
        </a:prstGeom>
        <a:gradFill rotWithShape="0">
          <a:gsLst>
            <a:gs pos="0">
              <a:schemeClr val="accent3">
                <a:hueOff val="-7131939"/>
                <a:satOff val="2624"/>
                <a:lumOff val="36618"/>
                <a:alphaOff val="0"/>
                <a:satMod val="103000"/>
                <a:lumMod val="102000"/>
                <a:tint val="94000"/>
              </a:schemeClr>
            </a:gs>
            <a:gs pos="50000">
              <a:schemeClr val="accent3">
                <a:hueOff val="-7131939"/>
                <a:satOff val="2624"/>
                <a:lumOff val="36618"/>
                <a:alphaOff val="0"/>
                <a:satMod val="110000"/>
                <a:lumMod val="100000"/>
                <a:shade val="100000"/>
              </a:schemeClr>
            </a:gs>
            <a:gs pos="100000">
              <a:schemeClr val="accent3">
                <a:hueOff val="-7131939"/>
                <a:satOff val="2624"/>
                <a:lumOff val="3661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b="1" kern="1200" dirty="0">
              <a:solidFill>
                <a:schemeClr val="tx1"/>
              </a:solidFill>
            </a:rPr>
            <a:t>Physical Touch: </a:t>
          </a:r>
          <a:r>
            <a:rPr lang="en-US" sz="2300" kern="1200" dirty="0">
              <a:solidFill>
                <a:schemeClr val="tx1"/>
              </a:solidFill>
            </a:rPr>
            <a:t>receiving affection through touch</a:t>
          </a:r>
        </a:p>
      </dsp:txBody>
      <dsp:txXfrm rot="10800000">
        <a:off x="6270842" y="2498065"/>
        <a:ext cx="1623000" cy="3000007"/>
      </dsp:txXfrm>
    </dsp:sp>
    <dsp:sp modelId="{62777F6D-FE07-4985-9AAF-238B1A02E4B9}">
      <dsp:nvSpPr>
        <dsp:cNvPr id="0" name=""/>
        <dsp:cNvSpPr/>
      </dsp:nvSpPr>
      <dsp:spPr>
        <a:xfrm>
          <a:off x="8119963" y="333075"/>
          <a:ext cx="1729368" cy="1831914"/>
        </a:xfrm>
        <a:prstGeom prst="roundRect">
          <a:avLst>
            <a:gd name="adj" fmla="val 10000"/>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AC49A520-4C48-48B4-9EC9-D8582C7FF9D2}">
      <dsp:nvSpPr>
        <dsp:cNvPr id="0" name=""/>
        <dsp:cNvSpPr/>
      </dsp:nvSpPr>
      <dsp:spPr>
        <a:xfrm rot="10800000">
          <a:off x="8119963" y="2498065"/>
          <a:ext cx="1729368" cy="3053191"/>
        </a:xfrm>
        <a:prstGeom prst="round2SameRect">
          <a:avLst>
            <a:gd name="adj1" fmla="val 10500"/>
            <a:gd name="adj2" fmla="val 0"/>
          </a:avLst>
        </a:prstGeom>
        <a:gradFill rotWithShape="0">
          <a:gsLst>
            <a:gs pos="0">
              <a:schemeClr val="accent3">
                <a:hueOff val="-9509252"/>
                <a:satOff val="3499"/>
                <a:lumOff val="48824"/>
                <a:alphaOff val="0"/>
                <a:satMod val="103000"/>
                <a:lumMod val="102000"/>
                <a:tint val="94000"/>
              </a:schemeClr>
            </a:gs>
            <a:gs pos="50000">
              <a:schemeClr val="accent3">
                <a:hueOff val="-9509252"/>
                <a:satOff val="3499"/>
                <a:lumOff val="48824"/>
                <a:alphaOff val="0"/>
                <a:satMod val="110000"/>
                <a:lumMod val="100000"/>
                <a:shade val="100000"/>
              </a:schemeClr>
            </a:gs>
            <a:gs pos="100000">
              <a:schemeClr val="accent3">
                <a:hueOff val="-9509252"/>
                <a:satOff val="3499"/>
                <a:lumOff val="4882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b="1" kern="1200" dirty="0">
              <a:solidFill>
                <a:schemeClr val="tx1"/>
              </a:solidFill>
            </a:rPr>
            <a:t>Quality Time: </a:t>
          </a:r>
          <a:r>
            <a:rPr lang="en-US" sz="2300" kern="1200" dirty="0">
              <a:solidFill>
                <a:schemeClr val="tx1"/>
              </a:solidFill>
            </a:rPr>
            <a:t>prioritize undivided attention</a:t>
          </a:r>
        </a:p>
      </dsp:txBody>
      <dsp:txXfrm rot="10800000">
        <a:off x="8173147" y="2498065"/>
        <a:ext cx="1623000" cy="3000007"/>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4/29/2025</a:t>
            </a:fld>
            <a:endParaRPr lang="en-US" dirty="0"/>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a:t>
            </a:fld>
            <a:endParaRPr lang="en-US" dirty="0"/>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4/29/2025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a:t>
            </a:fld>
            <a:endParaRPr lang="en-US" dirty="0"/>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iblegateway.com/passage/?search=Mathew+22+&amp;version=NLT#fen-NLT-23884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biblegateway.com/passage/?search=Mathew+22+&amp;version=NLT#fen-NLT-23886f"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iblegateway.com/passage/?search=Mathew+22+&amp;version=NLT#fen-NLT-23884e"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biblegateway.com/passage/?search=Mathew+22+&amp;version=NLT#fen-NLT-23886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C2091-8FC9-E47D-B99F-2F7B895AD8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EE471-13C7-032C-98F2-EB391C2F7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249045-B0A3-EB17-0784-0DD039B7AB23}"/>
              </a:ext>
            </a:extLst>
          </p:cNvPr>
          <p:cNvSpPr>
            <a:spLocks noGrp="1"/>
          </p:cNvSpPr>
          <p:nvPr>
            <p:ph type="body" idx="1"/>
          </p:nvPr>
        </p:nvSpPr>
        <p:spPr/>
        <p:txBody>
          <a:bodyPr/>
          <a:lstStyle/>
          <a:p>
            <a:pPr algn="l"/>
            <a:r>
              <a:rPr lang="en-US" sz="1000" b="1" dirty="0">
                <a:solidFill>
                  <a:srgbClr val="000000"/>
                </a:solidFill>
              </a:rPr>
              <a:t>Grow to be like Christ:</a:t>
            </a:r>
          </a:p>
          <a:p>
            <a:pPr algn="l"/>
            <a:r>
              <a:rPr lang="en-US" sz="1000" dirty="0">
                <a:solidFill>
                  <a:srgbClr val="000000"/>
                </a:solidFill>
              </a:rPr>
              <a:t>Philippians 2:1-4</a:t>
            </a:r>
          </a:p>
          <a:p>
            <a:pPr algn="l"/>
            <a:r>
              <a:rPr lang="en-US" sz="1000" dirty="0">
                <a:solidFill>
                  <a:srgbClr val="000000"/>
                </a:solidFill>
              </a:rPr>
              <a:t>New Living Translation</a:t>
            </a:r>
          </a:p>
          <a:p>
            <a:pPr algn="l"/>
            <a:r>
              <a:rPr lang="en-US" sz="1000" b="1" dirty="0">
                <a:solidFill>
                  <a:srgbClr val="000000"/>
                </a:solidFill>
              </a:rPr>
              <a:t>2 </a:t>
            </a:r>
            <a:r>
              <a:rPr lang="en-US" sz="1000" dirty="0">
                <a:solidFill>
                  <a:srgbClr val="000000"/>
                </a:solidFill>
              </a:rPr>
              <a:t>Is there any encouragement from belonging to Christ? Any comfort from his love? Any fellowship together in the Spirit? Are your hearts tender and compassionate? </a:t>
            </a:r>
            <a:r>
              <a:rPr lang="en-US" sz="1000" b="1" baseline="30000" dirty="0">
                <a:solidFill>
                  <a:srgbClr val="000000"/>
                </a:solidFill>
              </a:rPr>
              <a:t>2 </a:t>
            </a:r>
            <a:r>
              <a:rPr lang="en-US" sz="1000" dirty="0">
                <a:solidFill>
                  <a:srgbClr val="000000"/>
                </a:solidFill>
              </a:rPr>
              <a:t>Then make me truly happy by agreeing wholeheartedly with each other, loving one another, and working together with one mind and purpose.</a:t>
            </a:r>
          </a:p>
          <a:p>
            <a:pPr algn="l"/>
            <a:r>
              <a:rPr lang="en-US" sz="1000" b="1" baseline="30000" dirty="0">
                <a:solidFill>
                  <a:srgbClr val="000000"/>
                </a:solidFill>
              </a:rPr>
              <a:t>3 </a:t>
            </a:r>
            <a:r>
              <a:rPr lang="en-US" sz="1000" dirty="0">
                <a:solidFill>
                  <a:srgbClr val="000000"/>
                </a:solidFill>
              </a:rPr>
              <a:t>Don’t be selfish; don’t try to impress others. Be humble, thinking of others as better than yourselves. </a:t>
            </a:r>
            <a:r>
              <a:rPr lang="en-US" sz="1000" b="1" baseline="30000" dirty="0">
                <a:solidFill>
                  <a:srgbClr val="000000"/>
                </a:solidFill>
              </a:rPr>
              <a:t>4 </a:t>
            </a:r>
            <a:r>
              <a:rPr lang="en-US" sz="1000" dirty="0">
                <a:solidFill>
                  <a:srgbClr val="000000"/>
                </a:solidFill>
              </a:rPr>
              <a:t>Don’t look out only for your own interests, but take an interest in others, too.</a:t>
            </a:r>
          </a:p>
          <a:p>
            <a:pPr algn="l"/>
            <a:endParaRPr lang="en-US" sz="1000" dirty="0">
              <a:solidFill>
                <a:srgbClr val="000000"/>
              </a:solidFill>
            </a:endParaRPr>
          </a:p>
          <a:p>
            <a:pPr algn="l"/>
            <a:r>
              <a:rPr lang="en-US" sz="1000" b="1" dirty="0">
                <a:solidFill>
                  <a:srgbClr val="000000"/>
                </a:solidFill>
              </a:rPr>
              <a:t>Choose Love:</a:t>
            </a:r>
          </a:p>
          <a:p>
            <a:pPr algn="l"/>
            <a:r>
              <a:rPr lang="en-US" sz="1000" dirty="0">
                <a:solidFill>
                  <a:srgbClr val="000000"/>
                </a:solidFill>
              </a:rPr>
              <a:t>John 15:12</a:t>
            </a:r>
          </a:p>
          <a:p>
            <a:pPr algn="l"/>
            <a:r>
              <a:rPr lang="en-US" sz="1000" dirty="0">
                <a:solidFill>
                  <a:srgbClr val="000000"/>
                </a:solidFill>
              </a:rPr>
              <a:t>New Living Translation</a:t>
            </a:r>
          </a:p>
          <a:p>
            <a:pPr algn="l"/>
            <a:r>
              <a:rPr lang="en-US" sz="1000" b="1" baseline="30000" dirty="0">
                <a:solidFill>
                  <a:srgbClr val="000000"/>
                </a:solidFill>
              </a:rPr>
              <a:t>12 </a:t>
            </a:r>
            <a:r>
              <a:rPr lang="en-US" sz="1000" dirty="0">
                <a:solidFill>
                  <a:srgbClr val="000000"/>
                </a:solidFill>
              </a:rPr>
              <a:t>This is my commandment: Love each other in the same way I have loved you.</a:t>
            </a:r>
          </a:p>
          <a:p>
            <a:pPr algn="l"/>
            <a:endParaRPr lang="en-US" sz="1000" dirty="0">
              <a:solidFill>
                <a:srgbClr val="000000"/>
              </a:solidFill>
            </a:endParaRPr>
          </a:p>
          <a:p>
            <a:pPr algn="l"/>
            <a:r>
              <a:rPr lang="en-US" sz="1000" dirty="0">
                <a:solidFill>
                  <a:srgbClr val="000000"/>
                </a:solidFill>
              </a:rPr>
              <a:t>Mt 22:36-40</a:t>
            </a:r>
          </a:p>
          <a:p>
            <a:pPr algn="l"/>
            <a:r>
              <a:rPr lang="en-US" sz="1000" b="1" baseline="30000" dirty="0">
                <a:solidFill>
                  <a:srgbClr val="000000"/>
                </a:solidFill>
              </a:rPr>
              <a:t>36 </a:t>
            </a:r>
            <a:r>
              <a:rPr lang="en-US" sz="1000" dirty="0">
                <a:solidFill>
                  <a:srgbClr val="000000"/>
                </a:solidFill>
              </a:rPr>
              <a:t>“Teacher, which is the most important commandment in the law of Moses?”</a:t>
            </a:r>
          </a:p>
          <a:p>
            <a:pPr algn="l"/>
            <a:r>
              <a:rPr lang="en-US" sz="1000" b="1" baseline="30000" dirty="0">
                <a:solidFill>
                  <a:srgbClr val="000000"/>
                </a:solidFill>
              </a:rPr>
              <a:t>37 </a:t>
            </a:r>
            <a:r>
              <a:rPr lang="en-US" sz="1000" dirty="0">
                <a:solidFill>
                  <a:srgbClr val="000000"/>
                </a:solidFill>
              </a:rPr>
              <a:t>Jesus replied, “‘You must love the </a:t>
            </a:r>
            <a:r>
              <a:rPr lang="en-US" sz="1000" cap="small" dirty="0">
                <a:solidFill>
                  <a:srgbClr val="000000"/>
                </a:solidFill>
              </a:rPr>
              <a:t>Lord</a:t>
            </a:r>
            <a:r>
              <a:rPr lang="en-US" sz="1000" dirty="0">
                <a:solidFill>
                  <a:srgbClr val="000000"/>
                </a:solidFill>
              </a:rPr>
              <a:t> your God with all your heart, all your soul, and all your mind.’</a:t>
            </a:r>
            <a:r>
              <a:rPr lang="en-US" sz="1000" baseline="30000" dirty="0">
                <a:solidFill>
                  <a:srgbClr val="000000"/>
                </a:solidFill>
              </a:rPr>
              <a:t>[</a:t>
            </a:r>
            <a:r>
              <a:rPr lang="en-US" sz="1000" baseline="30000" dirty="0">
                <a:solidFill>
                  <a:srgbClr val="4A4A4A"/>
                </a:solidFill>
                <a:hlinkClick r:id="rId3" tooltip="See footnote e"/>
              </a:rPr>
              <a:t>e</a:t>
            </a:r>
            <a:r>
              <a:rPr lang="en-US" sz="1000" baseline="30000" dirty="0">
                <a:solidFill>
                  <a:srgbClr val="000000"/>
                </a:solidFill>
              </a:rPr>
              <a:t>]</a:t>
            </a:r>
            <a:r>
              <a:rPr lang="en-US" sz="1000" dirty="0">
                <a:solidFill>
                  <a:srgbClr val="000000"/>
                </a:solidFill>
              </a:rPr>
              <a:t> </a:t>
            </a:r>
            <a:r>
              <a:rPr lang="en-US" sz="1000" b="1" baseline="30000" dirty="0">
                <a:solidFill>
                  <a:srgbClr val="000000"/>
                </a:solidFill>
              </a:rPr>
              <a:t>38 </a:t>
            </a:r>
            <a:r>
              <a:rPr lang="en-US" sz="1000" dirty="0">
                <a:solidFill>
                  <a:srgbClr val="000000"/>
                </a:solidFill>
              </a:rPr>
              <a:t>This is the first and greatest commandment. </a:t>
            </a:r>
            <a:r>
              <a:rPr lang="en-US" sz="1000" b="1" baseline="30000" dirty="0">
                <a:solidFill>
                  <a:srgbClr val="000000"/>
                </a:solidFill>
              </a:rPr>
              <a:t>39 </a:t>
            </a:r>
            <a:r>
              <a:rPr lang="en-US" sz="1000" dirty="0">
                <a:solidFill>
                  <a:srgbClr val="000000"/>
                </a:solidFill>
              </a:rPr>
              <a:t>A second is equally important: ‘Love your neighbor as yourself.’</a:t>
            </a:r>
            <a:r>
              <a:rPr lang="en-US" sz="1000" baseline="30000" dirty="0">
                <a:solidFill>
                  <a:srgbClr val="000000"/>
                </a:solidFill>
              </a:rPr>
              <a:t>[</a:t>
            </a:r>
            <a:r>
              <a:rPr lang="en-US" sz="1000" baseline="30000" dirty="0">
                <a:solidFill>
                  <a:srgbClr val="4A4A4A"/>
                </a:solidFill>
                <a:hlinkClick r:id="rId4" tooltip="See footnote f"/>
              </a:rPr>
              <a:t>f</a:t>
            </a:r>
            <a:r>
              <a:rPr lang="en-US" sz="1000" baseline="30000" dirty="0">
                <a:solidFill>
                  <a:srgbClr val="000000"/>
                </a:solidFill>
              </a:rPr>
              <a:t>]</a:t>
            </a:r>
            <a:r>
              <a:rPr lang="en-US" sz="1000" dirty="0">
                <a:solidFill>
                  <a:srgbClr val="000000"/>
                </a:solidFill>
              </a:rPr>
              <a:t> </a:t>
            </a:r>
            <a:r>
              <a:rPr lang="en-US" sz="1000" b="1" baseline="30000" dirty="0">
                <a:solidFill>
                  <a:srgbClr val="000000"/>
                </a:solidFill>
              </a:rPr>
              <a:t>40 </a:t>
            </a:r>
            <a:r>
              <a:rPr lang="en-US" sz="1000" dirty="0">
                <a:solidFill>
                  <a:srgbClr val="000000"/>
                </a:solidFill>
              </a:rPr>
              <a:t>The entire law and all the demands of the prophets are based on these two commandments.”</a:t>
            </a:r>
          </a:p>
          <a:p>
            <a:pPr algn="l"/>
            <a:endParaRPr lang="en-US" sz="1000" dirty="0">
              <a:solidFill>
                <a:srgbClr val="000000"/>
              </a:solidFill>
            </a:endParaRPr>
          </a:p>
          <a:p>
            <a:pPr algn="l"/>
            <a:r>
              <a:rPr lang="en-US" sz="1000" b="1" dirty="0">
                <a:solidFill>
                  <a:srgbClr val="000000"/>
                </a:solidFill>
              </a:rPr>
              <a:t>Walk Together:</a:t>
            </a:r>
          </a:p>
          <a:p>
            <a:pPr algn="l"/>
            <a:r>
              <a:rPr lang="en-US" sz="1000" dirty="0" err="1">
                <a:solidFill>
                  <a:srgbClr val="000000"/>
                </a:solidFill>
              </a:rPr>
              <a:t>Ecc</a:t>
            </a:r>
            <a:r>
              <a:rPr lang="en-US" sz="1000" dirty="0">
                <a:solidFill>
                  <a:srgbClr val="000000"/>
                </a:solidFill>
              </a:rPr>
              <a:t>. 4:9-12</a:t>
            </a:r>
          </a:p>
          <a:p>
            <a:pPr algn="l"/>
            <a:r>
              <a:rPr lang="en-US" sz="1000" dirty="0">
                <a:solidFill>
                  <a:srgbClr val="000000"/>
                </a:solidFill>
              </a:rPr>
              <a:t>Two people are better off than one, for they can help each other succeed. </a:t>
            </a:r>
            <a:r>
              <a:rPr lang="en-US" sz="1000" b="1" baseline="30000" dirty="0">
                <a:solidFill>
                  <a:srgbClr val="000000"/>
                </a:solidFill>
              </a:rPr>
              <a:t>10 </a:t>
            </a:r>
            <a:r>
              <a:rPr lang="en-US" sz="1000" dirty="0">
                <a:solidFill>
                  <a:srgbClr val="000000"/>
                </a:solidFill>
              </a:rPr>
              <a:t>If one person falls, the other can reach out and help. But someone who falls alone is in real trouble. </a:t>
            </a:r>
            <a:r>
              <a:rPr lang="en-US" sz="1000" b="1" baseline="30000" dirty="0">
                <a:solidFill>
                  <a:srgbClr val="000000"/>
                </a:solidFill>
              </a:rPr>
              <a:t>11 </a:t>
            </a:r>
            <a:r>
              <a:rPr lang="en-US" sz="1000" dirty="0">
                <a:solidFill>
                  <a:srgbClr val="000000"/>
                </a:solidFill>
              </a:rPr>
              <a:t>Likewise, two people lying close together can keep each other warm. But how can one be warm alone? </a:t>
            </a:r>
            <a:r>
              <a:rPr lang="en-US" sz="1000" b="1" baseline="30000" dirty="0">
                <a:solidFill>
                  <a:srgbClr val="000000"/>
                </a:solidFill>
              </a:rPr>
              <a:t>12 </a:t>
            </a:r>
            <a:r>
              <a:rPr lang="en-US" sz="1000" dirty="0">
                <a:solidFill>
                  <a:srgbClr val="000000"/>
                </a:solidFill>
              </a:rPr>
              <a:t>A person standing alone can be attacked and defeated, but two can stand back-to-back and conquer. Three are even better, for a triple-braided cord is not easily broken.</a:t>
            </a:r>
          </a:p>
          <a:p>
            <a:pPr algn="l"/>
            <a:endParaRPr lang="en-US" sz="1000" dirty="0">
              <a:solidFill>
                <a:srgbClr val="000000"/>
              </a:solidFill>
            </a:endParaRPr>
          </a:p>
          <a:p>
            <a:pPr algn="l"/>
            <a:r>
              <a:rPr lang="en-US" sz="1000" b="1" dirty="0">
                <a:solidFill>
                  <a:srgbClr val="000000"/>
                </a:solidFill>
              </a:rPr>
              <a:t>Be Servant Partners:</a:t>
            </a:r>
          </a:p>
          <a:p>
            <a:pPr algn="l"/>
            <a:r>
              <a:rPr lang="en-US" sz="1000" dirty="0">
                <a:solidFill>
                  <a:srgbClr val="000000"/>
                </a:solidFill>
              </a:rPr>
              <a:t>1 Corinthians 7:33-35 New Living Translation</a:t>
            </a:r>
          </a:p>
          <a:p>
            <a:pPr algn="l"/>
            <a:r>
              <a:rPr lang="en-US" sz="1000" b="1" baseline="30000" dirty="0">
                <a:solidFill>
                  <a:srgbClr val="000000"/>
                </a:solidFill>
              </a:rPr>
              <a:t>33 </a:t>
            </a:r>
            <a:r>
              <a:rPr lang="en-US" sz="1000" dirty="0">
                <a:solidFill>
                  <a:srgbClr val="000000"/>
                </a:solidFill>
              </a:rPr>
              <a:t>But a married man has to think about his earthly responsibilities and how to please his wife. </a:t>
            </a:r>
            <a:r>
              <a:rPr lang="en-US" sz="1000" b="1" baseline="30000" dirty="0">
                <a:solidFill>
                  <a:srgbClr val="000000"/>
                </a:solidFill>
              </a:rPr>
              <a:t>34 </a:t>
            </a:r>
            <a:r>
              <a:rPr lang="en-US" sz="1000" dirty="0">
                <a:solidFill>
                  <a:srgbClr val="000000"/>
                </a:solidFill>
              </a:rPr>
              <a:t>His interests are divided. In the same way, a woman who is no longer married or has never been married can be devoted to the Lord and holy in body and in spirit. But a married woman has to think about her earthly responsibilities and how to please her husband. </a:t>
            </a:r>
            <a:r>
              <a:rPr lang="en-US" sz="1000" b="1" baseline="30000" dirty="0">
                <a:solidFill>
                  <a:srgbClr val="000000"/>
                </a:solidFill>
              </a:rPr>
              <a:t>35 </a:t>
            </a:r>
            <a:r>
              <a:rPr lang="en-US" sz="1000" dirty="0">
                <a:solidFill>
                  <a:srgbClr val="000000"/>
                </a:solidFill>
              </a:rPr>
              <a:t>I am saying this for your benefit, not to place restrictions on you. I want you to do whatever will help you serve the Lord best, with as few distractions as possible.</a:t>
            </a:r>
          </a:p>
          <a:p>
            <a:endParaRPr lang="en-US" sz="1000" dirty="0"/>
          </a:p>
        </p:txBody>
      </p:sp>
      <p:sp>
        <p:nvSpPr>
          <p:cNvPr id="4" name="Slide Number Placeholder 3">
            <a:extLst>
              <a:ext uri="{FF2B5EF4-FFF2-40B4-BE49-F238E27FC236}">
                <a16:creationId xmlns:a16="http://schemas.microsoft.com/office/drawing/2014/main" id="{0A0444AE-E179-8FF9-3C63-CF1E7DD24AB9}"/>
              </a:ext>
            </a:extLst>
          </p:cNvPr>
          <p:cNvSpPr>
            <a:spLocks noGrp="1"/>
          </p:cNvSpPr>
          <p:nvPr>
            <p:ph type="sldNum" sz="quarter" idx="5"/>
          </p:nvPr>
        </p:nvSpPr>
        <p:spPr/>
        <p:txBody>
          <a:bodyPr/>
          <a:lstStyle/>
          <a:p>
            <a:fld id="{D71A1F2A-9D85-4272-9B0A-D29AA3F56CD6}" type="slidenum">
              <a:rPr lang="en-US" smtClean="0"/>
              <a:t>6</a:t>
            </a:fld>
            <a:endParaRPr lang="en-US"/>
          </a:p>
        </p:txBody>
      </p:sp>
    </p:spTree>
    <p:extLst>
      <p:ext uri="{BB962C8B-B14F-4D97-AF65-F5344CB8AC3E}">
        <p14:creationId xmlns:p14="http://schemas.microsoft.com/office/powerpoint/2010/main" val="855653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06A5F-6FBF-4D73-03CF-E70E5C931E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16E83-2C46-126C-23C7-58AA80C11D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40E3DD-C9B7-77E6-39E1-A8941A11FEE2}"/>
              </a:ext>
            </a:extLst>
          </p:cNvPr>
          <p:cNvSpPr>
            <a:spLocks noGrp="1"/>
          </p:cNvSpPr>
          <p:nvPr>
            <p:ph type="body" idx="1"/>
          </p:nvPr>
        </p:nvSpPr>
        <p:spPr/>
        <p:txBody>
          <a:bodyPr/>
          <a:lstStyle/>
          <a:p>
            <a:pPr marL="171450" indent="-171450">
              <a:buFont typeface="Arial" panose="020B0604020202020204" pitchFamily="34" charset="0"/>
              <a:buChar char="•"/>
            </a:pPr>
            <a:r>
              <a:rPr lang="en-US" b="1" dirty="0"/>
              <a:t>They invite defensiveness</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They abdicate responsibility</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They foster helplessness</a:t>
            </a:r>
          </a:p>
        </p:txBody>
      </p:sp>
      <p:sp>
        <p:nvSpPr>
          <p:cNvPr id="4" name="Slide Number Placeholder 3">
            <a:extLst>
              <a:ext uri="{FF2B5EF4-FFF2-40B4-BE49-F238E27FC236}">
                <a16:creationId xmlns:a16="http://schemas.microsoft.com/office/drawing/2014/main" id="{BF616E51-D14F-E1D4-E518-D0507C1CB4BF}"/>
              </a:ext>
            </a:extLst>
          </p:cNvPr>
          <p:cNvSpPr>
            <a:spLocks noGrp="1"/>
          </p:cNvSpPr>
          <p:nvPr>
            <p:ph type="sldNum" sz="quarter" idx="5"/>
          </p:nvPr>
        </p:nvSpPr>
        <p:spPr/>
        <p:txBody>
          <a:bodyPr/>
          <a:lstStyle/>
          <a:p>
            <a:fld id="{D71A1F2A-9D85-4272-9B0A-D29AA3F56CD6}" type="slidenum">
              <a:rPr lang="en-US" smtClean="0"/>
              <a:t>22</a:t>
            </a:fld>
            <a:endParaRPr lang="en-US"/>
          </a:p>
        </p:txBody>
      </p:sp>
    </p:spTree>
    <p:extLst>
      <p:ext uri="{BB962C8B-B14F-4D97-AF65-F5344CB8AC3E}">
        <p14:creationId xmlns:p14="http://schemas.microsoft.com/office/powerpoint/2010/main" val="3657372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1C489-ED5E-0EC1-043F-564035A15D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3373A-38C3-BE92-25BD-A0225AC309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EB1FBA-0351-9494-DF1B-636CF6391D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117DE2-8644-B5F2-D23A-AC7E747728BF}"/>
              </a:ext>
            </a:extLst>
          </p:cNvPr>
          <p:cNvSpPr>
            <a:spLocks noGrp="1"/>
          </p:cNvSpPr>
          <p:nvPr>
            <p:ph type="sldNum" sz="quarter" idx="5"/>
          </p:nvPr>
        </p:nvSpPr>
        <p:spPr/>
        <p:txBody>
          <a:bodyPr/>
          <a:lstStyle/>
          <a:p>
            <a:fld id="{BFDD6F49-EBB7-4CCF-97A8-E526BB28BB69}" type="slidenum">
              <a:rPr lang="en-US" smtClean="0"/>
              <a:t>23</a:t>
            </a:fld>
            <a:endParaRPr lang="en-US" dirty="0"/>
          </a:p>
        </p:txBody>
      </p:sp>
    </p:spTree>
    <p:extLst>
      <p:ext uri="{BB962C8B-B14F-4D97-AF65-F5344CB8AC3E}">
        <p14:creationId xmlns:p14="http://schemas.microsoft.com/office/powerpoint/2010/main" val="3196145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2694C-3DC1-ADBA-CB54-A8566D8013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88DA4F-A693-F6CA-5D30-B5AF2E4199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192033-AB2A-9C68-FF8D-6387F67EE6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639EA9-EFA4-5803-98E3-02E02C4F478F}"/>
              </a:ext>
            </a:extLst>
          </p:cNvPr>
          <p:cNvSpPr>
            <a:spLocks noGrp="1"/>
          </p:cNvSpPr>
          <p:nvPr>
            <p:ph type="sldNum" sz="quarter" idx="5"/>
          </p:nvPr>
        </p:nvSpPr>
        <p:spPr/>
        <p:txBody>
          <a:bodyPr/>
          <a:lstStyle/>
          <a:p>
            <a:fld id="{BFDD6F49-EBB7-4CCF-97A8-E526BB28BB69}" type="slidenum">
              <a:rPr lang="en-US" smtClean="0"/>
              <a:t>25</a:t>
            </a:fld>
            <a:endParaRPr lang="en-US" dirty="0"/>
          </a:p>
        </p:txBody>
      </p:sp>
    </p:spTree>
    <p:extLst>
      <p:ext uri="{BB962C8B-B14F-4D97-AF65-F5344CB8AC3E}">
        <p14:creationId xmlns:p14="http://schemas.microsoft.com/office/powerpoint/2010/main" val="3780964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8F457-E77E-8452-0641-1BAD58021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3D800A-0D36-7F26-9574-B088BCE0B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6A5FA-3001-B7D1-A69F-9DBBEF9541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BF9A9E-2A67-A562-9C0F-04B6CB418DEF}"/>
              </a:ext>
            </a:extLst>
          </p:cNvPr>
          <p:cNvSpPr>
            <a:spLocks noGrp="1"/>
          </p:cNvSpPr>
          <p:nvPr>
            <p:ph type="sldNum" sz="quarter" idx="5"/>
          </p:nvPr>
        </p:nvSpPr>
        <p:spPr/>
        <p:txBody>
          <a:bodyPr/>
          <a:lstStyle/>
          <a:p>
            <a:fld id="{D71A1F2A-9D85-4272-9B0A-D29AA3F56CD6}" type="slidenum">
              <a:rPr lang="en-US" smtClean="0"/>
              <a:t>26</a:t>
            </a:fld>
            <a:endParaRPr lang="en-US"/>
          </a:p>
        </p:txBody>
      </p:sp>
    </p:spTree>
    <p:extLst>
      <p:ext uri="{BB962C8B-B14F-4D97-AF65-F5344CB8AC3E}">
        <p14:creationId xmlns:p14="http://schemas.microsoft.com/office/powerpoint/2010/main" val="2227101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E5B9A-6E0F-BD23-F6F5-E3E6A85B4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2DFE17-E5A6-BF27-D28D-3D386528D2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E3B567-2EFA-2237-0867-84972C3FF4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7B3619-B998-B52C-789F-1DC8993335C9}"/>
              </a:ext>
            </a:extLst>
          </p:cNvPr>
          <p:cNvSpPr>
            <a:spLocks noGrp="1"/>
          </p:cNvSpPr>
          <p:nvPr>
            <p:ph type="sldNum" sz="quarter" idx="5"/>
          </p:nvPr>
        </p:nvSpPr>
        <p:spPr/>
        <p:txBody>
          <a:bodyPr/>
          <a:lstStyle/>
          <a:p>
            <a:fld id="{D71A1F2A-9D85-4272-9B0A-D29AA3F56CD6}" type="slidenum">
              <a:rPr lang="en-US" smtClean="0"/>
              <a:t>27</a:t>
            </a:fld>
            <a:endParaRPr lang="en-US"/>
          </a:p>
        </p:txBody>
      </p:sp>
    </p:spTree>
    <p:extLst>
      <p:ext uri="{BB962C8B-B14F-4D97-AF65-F5344CB8AC3E}">
        <p14:creationId xmlns:p14="http://schemas.microsoft.com/office/powerpoint/2010/main" val="2603395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128B4-1A90-E6E9-B68D-98D01CA6EB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C7EE9-8EBC-7052-280B-D97C1A97D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4C25F-13E1-0D69-2DE5-F39AD0E80E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105EFB-9720-3A20-FB0F-23D08F58E675}"/>
              </a:ext>
            </a:extLst>
          </p:cNvPr>
          <p:cNvSpPr>
            <a:spLocks noGrp="1"/>
          </p:cNvSpPr>
          <p:nvPr>
            <p:ph type="sldNum" sz="quarter" idx="5"/>
          </p:nvPr>
        </p:nvSpPr>
        <p:spPr/>
        <p:txBody>
          <a:bodyPr/>
          <a:lstStyle/>
          <a:p>
            <a:fld id="{D71A1F2A-9D85-4272-9B0A-D29AA3F56CD6}" type="slidenum">
              <a:rPr lang="en-US" smtClean="0"/>
              <a:t>28</a:t>
            </a:fld>
            <a:endParaRPr lang="en-US"/>
          </a:p>
        </p:txBody>
      </p:sp>
    </p:spTree>
    <p:extLst>
      <p:ext uri="{BB962C8B-B14F-4D97-AF65-F5344CB8AC3E}">
        <p14:creationId xmlns:p14="http://schemas.microsoft.com/office/powerpoint/2010/main" val="350163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F8CBE-AF62-F10D-F181-F0F3FEC835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FD807-2D8C-C904-285D-2C9C183D10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E61645-6DC4-D136-A1F3-BEA2BC5AF3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1FC8F4-4FC9-92C1-18B4-99229D474B8B}"/>
              </a:ext>
            </a:extLst>
          </p:cNvPr>
          <p:cNvSpPr>
            <a:spLocks noGrp="1"/>
          </p:cNvSpPr>
          <p:nvPr>
            <p:ph type="sldNum" sz="quarter" idx="5"/>
          </p:nvPr>
        </p:nvSpPr>
        <p:spPr/>
        <p:txBody>
          <a:bodyPr/>
          <a:lstStyle/>
          <a:p>
            <a:fld id="{D71A1F2A-9D85-4272-9B0A-D29AA3F56CD6}" type="slidenum">
              <a:rPr lang="en-US" smtClean="0"/>
              <a:t>29</a:t>
            </a:fld>
            <a:endParaRPr lang="en-US"/>
          </a:p>
        </p:txBody>
      </p:sp>
    </p:spTree>
    <p:extLst>
      <p:ext uri="{BB962C8B-B14F-4D97-AF65-F5344CB8AC3E}">
        <p14:creationId xmlns:p14="http://schemas.microsoft.com/office/powerpoint/2010/main" val="2402861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1A1F2A-9D85-4272-9B0A-D29AA3F56CD6}" type="slidenum">
              <a:rPr lang="en-US" smtClean="0"/>
              <a:t>30</a:t>
            </a:fld>
            <a:endParaRPr lang="en-US"/>
          </a:p>
        </p:txBody>
      </p:sp>
    </p:spTree>
    <p:extLst>
      <p:ext uri="{BB962C8B-B14F-4D97-AF65-F5344CB8AC3E}">
        <p14:creationId xmlns:p14="http://schemas.microsoft.com/office/powerpoint/2010/main" val="986643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31</a:t>
            </a:fld>
            <a:endParaRPr lang="en-US" dirty="0"/>
          </a:p>
        </p:txBody>
      </p:sp>
    </p:spTree>
    <p:extLst>
      <p:ext uri="{BB962C8B-B14F-4D97-AF65-F5344CB8AC3E}">
        <p14:creationId xmlns:p14="http://schemas.microsoft.com/office/powerpoint/2010/main" val="1254543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3D825-8B04-76DF-1743-BA1C94FBE4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726F1-A877-9E4E-C6F4-D737367FE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FD2D17-9B8A-AB5C-3B03-686058EAA0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5BFA92A-D865-2849-8674-7760033A162B}"/>
              </a:ext>
            </a:extLst>
          </p:cNvPr>
          <p:cNvSpPr>
            <a:spLocks noGrp="1"/>
          </p:cNvSpPr>
          <p:nvPr>
            <p:ph type="sldNum" sz="quarter" idx="5"/>
          </p:nvPr>
        </p:nvSpPr>
        <p:spPr/>
        <p:txBody>
          <a:bodyPr/>
          <a:lstStyle/>
          <a:p>
            <a:fld id="{D71A1F2A-9D85-4272-9B0A-D29AA3F56CD6}" type="slidenum">
              <a:rPr lang="en-US" smtClean="0"/>
              <a:t>32</a:t>
            </a:fld>
            <a:endParaRPr lang="en-US"/>
          </a:p>
        </p:txBody>
      </p:sp>
    </p:spTree>
    <p:extLst>
      <p:ext uri="{BB962C8B-B14F-4D97-AF65-F5344CB8AC3E}">
        <p14:creationId xmlns:p14="http://schemas.microsoft.com/office/powerpoint/2010/main" val="2425907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1D5F3-B6F3-5B87-7E88-7DA34F539E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FDD163-3B54-DE34-DA27-58308FE701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464494-64A3-CF9A-3C22-8BE4A2995DF7}"/>
              </a:ext>
            </a:extLst>
          </p:cNvPr>
          <p:cNvSpPr>
            <a:spLocks noGrp="1"/>
          </p:cNvSpPr>
          <p:nvPr>
            <p:ph type="body" idx="1"/>
          </p:nvPr>
        </p:nvSpPr>
        <p:spPr/>
        <p:txBody>
          <a:bodyPr/>
          <a:lstStyle/>
          <a:p>
            <a:pPr algn="l"/>
            <a:r>
              <a:rPr lang="en-US" sz="1000" b="1" dirty="0">
                <a:solidFill>
                  <a:srgbClr val="000000"/>
                </a:solidFill>
              </a:rPr>
              <a:t>Grow to be like Christ:</a:t>
            </a:r>
          </a:p>
          <a:p>
            <a:pPr algn="l"/>
            <a:r>
              <a:rPr lang="en-US" sz="1000" dirty="0">
                <a:solidFill>
                  <a:srgbClr val="000000"/>
                </a:solidFill>
              </a:rPr>
              <a:t>Philippians 2:1-4</a:t>
            </a:r>
          </a:p>
          <a:p>
            <a:pPr algn="l"/>
            <a:r>
              <a:rPr lang="en-US" sz="1000" dirty="0">
                <a:solidFill>
                  <a:srgbClr val="000000"/>
                </a:solidFill>
              </a:rPr>
              <a:t>New Living Translation</a:t>
            </a:r>
          </a:p>
          <a:p>
            <a:pPr algn="l"/>
            <a:r>
              <a:rPr lang="en-US" sz="1000" b="1" dirty="0">
                <a:solidFill>
                  <a:srgbClr val="000000"/>
                </a:solidFill>
              </a:rPr>
              <a:t>2 </a:t>
            </a:r>
            <a:r>
              <a:rPr lang="en-US" sz="1000" dirty="0">
                <a:solidFill>
                  <a:srgbClr val="000000"/>
                </a:solidFill>
              </a:rPr>
              <a:t>Is there any encouragement from belonging to Christ? Any comfort from his love? Any fellowship together in the Spirit? Are your hearts tender and compassionate? </a:t>
            </a:r>
            <a:r>
              <a:rPr lang="en-US" sz="1000" b="1" baseline="30000" dirty="0">
                <a:solidFill>
                  <a:srgbClr val="000000"/>
                </a:solidFill>
              </a:rPr>
              <a:t>2 </a:t>
            </a:r>
            <a:r>
              <a:rPr lang="en-US" sz="1000" dirty="0">
                <a:solidFill>
                  <a:srgbClr val="000000"/>
                </a:solidFill>
              </a:rPr>
              <a:t>Then make me truly happy by agreeing wholeheartedly with each other, loving one another, and working together with one mind and purpose.</a:t>
            </a:r>
          </a:p>
          <a:p>
            <a:pPr algn="l"/>
            <a:r>
              <a:rPr lang="en-US" sz="1000" b="1" baseline="30000" dirty="0">
                <a:solidFill>
                  <a:srgbClr val="000000"/>
                </a:solidFill>
              </a:rPr>
              <a:t>3 </a:t>
            </a:r>
            <a:r>
              <a:rPr lang="en-US" sz="1000" dirty="0">
                <a:solidFill>
                  <a:srgbClr val="000000"/>
                </a:solidFill>
              </a:rPr>
              <a:t>Don’t be selfish; don’t try to impress others. Be humble, thinking of others as better than yourselves. </a:t>
            </a:r>
            <a:r>
              <a:rPr lang="en-US" sz="1000" b="1" baseline="30000" dirty="0">
                <a:solidFill>
                  <a:srgbClr val="000000"/>
                </a:solidFill>
              </a:rPr>
              <a:t>4 </a:t>
            </a:r>
            <a:r>
              <a:rPr lang="en-US" sz="1000" dirty="0">
                <a:solidFill>
                  <a:srgbClr val="000000"/>
                </a:solidFill>
              </a:rPr>
              <a:t>Don’t look out only for your own interests, but take an interest in others, too.</a:t>
            </a:r>
          </a:p>
          <a:p>
            <a:pPr algn="l"/>
            <a:endParaRPr lang="en-US" sz="1000" dirty="0">
              <a:solidFill>
                <a:srgbClr val="000000"/>
              </a:solidFill>
            </a:endParaRPr>
          </a:p>
          <a:p>
            <a:pPr algn="l"/>
            <a:r>
              <a:rPr lang="en-US" sz="1000" b="1" dirty="0">
                <a:solidFill>
                  <a:srgbClr val="000000"/>
                </a:solidFill>
              </a:rPr>
              <a:t>Choose Love:</a:t>
            </a:r>
          </a:p>
          <a:p>
            <a:pPr algn="l"/>
            <a:r>
              <a:rPr lang="en-US" sz="1000" dirty="0">
                <a:solidFill>
                  <a:srgbClr val="000000"/>
                </a:solidFill>
              </a:rPr>
              <a:t>John 15:12</a:t>
            </a:r>
          </a:p>
          <a:p>
            <a:pPr algn="l"/>
            <a:r>
              <a:rPr lang="en-US" sz="1000" dirty="0">
                <a:solidFill>
                  <a:srgbClr val="000000"/>
                </a:solidFill>
              </a:rPr>
              <a:t>New Living Translation</a:t>
            </a:r>
          </a:p>
          <a:p>
            <a:pPr algn="l"/>
            <a:r>
              <a:rPr lang="en-US" sz="1000" b="1" baseline="30000" dirty="0">
                <a:solidFill>
                  <a:srgbClr val="000000"/>
                </a:solidFill>
              </a:rPr>
              <a:t>12 </a:t>
            </a:r>
            <a:r>
              <a:rPr lang="en-US" sz="1000" dirty="0">
                <a:solidFill>
                  <a:srgbClr val="000000"/>
                </a:solidFill>
              </a:rPr>
              <a:t>This is my commandment: Love each other in the same way I have loved you.</a:t>
            </a:r>
          </a:p>
          <a:p>
            <a:pPr algn="l"/>
            <a:endParaRPr lang="en-US" sz="1000" dirty="0">
              <a:solidFill>
                <a:srgbClr val="000000"/>
              </a:solidFill>
            </a:endParaRPr>
          </a:p>
          <a:p>
            <a:pPr algn="l"/>
            <a:r>
              <a:rPr lang="en-US" sz="1000" dirty="0">
                <a:solidFill>
                  <a:srgbClr val="000000"/>
                </a:solidFill>
              </a:rPr>
              <a:t>Mt 22:36-40</a:t>
            </a:r>
          </a:p>
          <a:p>
            <a:pPr algn="l"/>
            <a:r>
              <a:rPr lang="en-US" sz="1000" b="1" baseline="30000" dirty="0">
                <a:solidFill>
                  <a:srgbClr val="000000"/>
                </a:solidFill>
              </a:rPr>
              <a:t>36 </a:t>
            </a:r>
            <a:r>
              <a:rPr lang="en-US" sz="1000" dirty="0">
                <a:solidFill>
                  <a:srgbClr val="000000"/>
                </a:solidFill>
              </a:rPr>
              <a:t>“Teacher, which is the most important commandment in the law of Moses?”</a:t>
            </a:r>
          </a:p>
          <a:p>
            <a:pPr algn="l"/>
            <a:r>
              <a:rPr lang="en-US" sz="1000" b="1" baseline="30000" dirty="0">
                <a:solidFill>
                  <a:srgbClr val="000000"/>
                </a:solidFill>
              </a:rPr>
              <a:t>37 </a:t>
            </a:r>
            <a:r>
              <a:rPr lang="en-US" sz="1000" dirty="0">
                <a:solidFill>
                  <a:srgbClr val="000000"/>
                </a:solidFill>
              </a:rPr>
              <a:t>Jesus replied, “‘You must love the </a:t>
            </a:r>
            <a:r>
              <a:rPr lang="en-US" sz="1000" cap="small" dirty="0">
                <a:solidFill>
                  <a:srgbClr val="000000"/>
                </a:solidFill>
              </a:rPr>
              <a:t>Lord</a:t>
            </a:r>
            <a:r>
              <a:rPr lang="en-US" sz="1000" dirty="0">
                <a:solidFill>
                  <a:srgbClr val="000000"/>
                </a:solidFill>
              </a:rPr>
              <a:t> your God with all your heart, all your soul, and all your mind.’</a:t>
            </a:r>
            <a:r>
              <a:rPr lang="en-US" sz="1000" baseline="30000" dirty="0">
                <a:solidFill>
                  <a:srgbClr val="000000"/>
                </a:solidFill>
              </a:rPr>
              <a:t>[</a:t>
            </a:r>
            <a:r>
              <a:rPr lang="en-US" sz="1000" baseline="30000" dirty="0">
                <a:solidFill>
                  <a:srgbClr val="4A4A4A"/>
                </a:solidFill>
                <a:hlinkClick r:id="rId3" tooltip="See footnote e"/>
              </a:rPr>
              <a:t>e</a:t>
            </a:r>
            <a:r>
              <a:rPr lang="en-US" sz="1000" baseline="30000" dirty="0">
                <a:solidFill>
                  <a:srgbClr val="000000"/>
                </a:solidFill>
              </a:rPr>
              <a:t>]</a:t>
            </a:r>
            <a:r>
              <a:rPr lang="en-US" sz="1000" dirty="0">
                <a:solidFill>
                  <a:srgbClr val="000000"/>
                </a:solidFill>
              </a:rPr>
              <a:t> </a:t>
            </a:r>
            <a:r>
              <a:rPr lang="en-US" sz="1000" b="1" baseline="30000" dirty="0">
                <a:solidFill>
                  <a:srgbClr val="000000"/>
                </a:solidFill>
              </a:rPr>
              <a:t>38 </a:t>
            </a:r>
            <a:r>
              <a:rPr lang="en-US" sz="1000" dirty="0">
                <a:solidFill>
                  <a:srgbClr val="000000"/>
                </a:solidFill>
              </a:rPr>
              <a:t>This is the first and greatest commandment. </a:t>
            </a:r>
            <a:r>
              <a:rPr lang="en-US" sz="1000" b="1" baseline="30000" dirty="0">
                <a:solidFill>
                  <a:srgbClr val="000000"/>
                </a:solidFill>
              </a:rPr>
              <a:t>39 </a:t>
            </a:r>
            <a:r>
              <a:rPr lang="en-US" sz="1000" dirty="0">
                <a:solidFill>
                  <a:srgbClr val="000000"/>
                </a:solidFill>
              </a:rPr>
              <a:t>A second is equally important: ‘Love your neighbor as yourself.’</a:t>
            </a:r>
            <a:r>
              <a:rPr lang="en-US" sz="1000" baseline="30000" dirty="0">
                <a:solidFill>
                  <a:srgbClr val="000000"/>
                </a:solidFill>
              </a:rPr>
              <a:t>[</a:t>
            </a:r>
            <a:r>
              <a:rPr lang="en-US" sz="1000" baseline="30000" dirty="0">
                <a:solidFill>
                  <a:srgbClr val="4A4A4A"/>
                </a:solidFill>
                <a:hlinkClick r:id="rId4" tooltip="See footnote f"/>
              </a:rPr>
              <a:t>f</a:t>
            </a:r>
            <a:r>
              <a:rPr lang="en-US" sz="1000" baseline="30000" dirty="0">
                <a:solidFill>
                  <a:srgbClr val="000000"/>
                </a:solidFill>
              </a:rPr>
              <a:t>]</a:t>
            </a:r>
            <a:r>
              <a:rPr lang="en-US" sz="1000" dirty="0">
                <a:solidFill>
                  <a:srgbClr val="000000"/>
                </a:solidFill>
              </a:rPr>
              <a:t> </a:t>
            </a:r>
            <a:r>
              <a:rPr lang="en-US" sz="1000" b="1" baseline="30000" dirty="0">
                <a:solidFill>
                  <a:srgbClr val="000000"/>
                </a:solidFill>
              </a:rPr>
              <a:t>40 </a:t>
            </a:r>
            <a:r>
              <a:rPr lang="en-US" sz="1000" dirty="0">
                <a:solidFill>
                  <a:srgbClr val="000000"/>
                </a:solidFill>
              </a:rPr>
              <a:t>The entire law and all the demands of the prophets are based on these two commandments.”</a:t>
            </a:r>
          </a:p>
          <a:p>
            <a:pPr algn="l"/>
            <a:endParaRPr lang="en-US" sz="1000" dirty="0">
              <a:solidFill>
                <a:srgbClr val="000000"/>
              </a:solidFill>
            </a:endParaRPr>
          </a:p>
          <a:p>
            <a:pPr algn="l"/>
            <a:r>
              <a:rPr lang="en-US" sz="1000" b="1" dirty="0">
                <a:solidFill>
                  <a:srgbClr val="000000"/>
                </a:solidFill>
              </a:rPr>
              <a:t>Walk Together:</a:t>
            </a:r>
          </a:p>
          <a:p>
            <a:pPr algn="l"/>
            <a:r>
              <a:rPr lang="en-US" sz="1000" dirty="0" err="1">
                <a:solidFill>
                  <a:srgbClr val="000000"/>
                </a:solidFill>
              </a:rPr>
              <a:t>Ecc</a:t>
            </a:r>
            <a:r>
              <a:rPr lang="en-US" sz="1000" dirty="0">
                <a:solidFill>
                  <a:srgbClr val="000000"/>
                </a:solidFill>
              </a:rPr>
              <a:t>. 4:9-12</a:t>
            </a:r>
          </a:p>
          <a:p>
            <a:pPr algn="l"/>
            <a:r>
              <a:rPr lang="en-US" sz="1000" dirty="0">
                <a:solidFill>
                  <a:srgbClr val="000000"/>
                </a:solidFill>
              </a:rPr>
              <a:t>Two people are better off than one, for they can help each other succeed. </a:t>
            </a:r>
            <a:r>
              <a:rPr lang="en-US" sz="1000" b="1" baseline="30000" dirty="0">
                <a:solidFill>
                  <a:srgbClr val="000000"/>
                </a:solidFill>
              </a:rPr>
              <a:t>10 </a:t>
            </a:r>
            <a:r>
              <a:rPr lang="en-US" sz="1000" dirty="0">
                <a:solidFill>
                  <a:srgbClr val="000000"/>
                </a:solidFill>
              </a:rPr>
              <a:t>If one person falls, the other can reach out and help. But someone who falls alone is in real trouble. </a:t>
            </a:r>
            <a:r>
              <a:rPr lang="en-US" sz="1000" b="1" baseline="30000" dirty="0">
                <a:solidFill>
                  <a:srgbClr val="000000"/>
                </a:solidFill>
              </a:rPr>
              <a:t>11 </a:t>
            </a:r>
            <a:r>
              <a:rPr lang="en-US" sz="1000" dirty="0">
                <a:solidFill>
                  <a:srgbClr val="000000"/>
                </a:solidFill>
              </a:rPr>
              <a:t>Likewise, two people lying close together can keep each other warm. But how can one be warm alone? </a:t>
            </a:r>
            <a:r>
              <a:rPr lang="en-US" sz="1000" b="1" baseline="30000" dirty="0">
                <a:solidFill>
                  <a:srgbClr val="000000"/>
                </a:solidFill>
              </a:rPr>
              <a:t>12 </a:t>
            </a:r>
            <a:r>
              <a:rPr lang="en-US" sz="1000" dirty="0">
                <a:solidFill>
                  <a:srgbClr val="000000"/>
                </a:solidFill>
              </a:rPr>
              <a:t>A person standing alone can be attacked and defeated, but two can stand back-to-back and conquer. Three are even better, for a triple-braided cord is not easily broken.</a:t>
            </a:r>
          </a:p>
          <a:p>
            <a:pPr algn="l"/>
            <a:endParaRPr lang="en-US" sz="1000" dirty="0">
              <a:solidFill>
                <a:srgbClr val="000000"/>
              </a:solidFill>
            </a:endParaRPr>
          </a:p>
          <a:p>
            <a:pPr algn="l"/>
            <a:r>
              <a:rPr lang="en-US" sz="1000" b="1" dirty="0">
                <a:solidFill>
                  <a:srgbClr val="000000"/>
                </a:solidFill>
              </a:rPr>
              <a:t>Be Servant Partners:</a:t>
            </a:r>
          </a:p>
          <a:p>
            <a:pPr algn="l"/>
            <a:r>
              <a:rPr lang="en-US" sz="1000" dirty="0">
                <a:solidFill>
                  <a:srgbClr val="000000"/>
                </a:solidFill>
              </a:rPr>
              <a:t>1 Corinthians 7:33-35 New Living Translation</a:t>
            </a:r>
          </a:p>
          <a:p>
            <a:pPr algn="l"/>
            <a:r>
              <a:rPr lang="en-US" sz="1000" b="1" baseline="30000" dirty="0">
                <a:solidFill>
                  <a:srgbClr val="000000"/>
                </a:solidFill>
              </a:rPr>
              <a:t>33 </a:t>
            </a:r>
            <a:r>
              <a:rPr lang="en-US" sz="1000" dirty="0">
                <a:solidFill>
                  <a:srgbClr val="000000"/>
                </a:solidFill>
              </a:rPr>
              <a:t>But a married man has to think about his earthly responsibilities and how to please his wife. </a:t>
            </a:r>
            <a:r>
              <a:rPr lang="en-US" sz="1000" b="1" baseline="30000" dirty="0">
                <a:solidFill>
                  <a:srgbClr val="000000"/>
                </a:solidFill>
              </a:rPr>
              <a:t>34 </a:t>
            </a:r>
            <a:r>
              <a:rPr lang="en-US" sz="1000" dirty="0">
                <a:solidFill>
                  <a:srgbClr val="000000"/>
                </a:solidFill>
              </a:rPr>
              <a:t>His interests are divided. In the same way, a woman who is no longer married or has never been married can be devoted to the Lord and holy in body and in spirit. But a married woman has to think about her earthly responsibilities and how to please her husband. </a:t>
            </a:r>
            <a:r>
              <a:rPr lang="en-US" sz="1000" b="1" baseline="30000" dirty="0">
                <a:solidFill>
                  <a:srgbClr val="000000"/>
                </a:solidFill>
              </a:rPr>
              <a:t>35 </a:t>
            </a:r>
            <a:r>
              <a:rPr lang="en-US" sz="1000" dirty="0">
                <a:solidFill>
                  <a:srgbClr val="000000"/>
                </a:solidFill>
              </a:rPr>
              <a:t>I am saying this for your benefit, not to place restrictions on you. I want you to do whatever will help you serve the Lord best, with as few distractions as possible.</a:t>
            </a:r>
          </a:p>
          <a:p>
            <a:endParaRPr lang="en-US" sz="1000" dirty="0"/>
          </a:p>
        </p:txBody>
      </p:sp>
      <p:sp>
        <p:nvSpPr>
          <p:cNvPr id="4" name="Slide Number Placeholder 3">
            <a:extLst>
              <a:ext uri="{FF2B5EF4-FFF2-40B4-BE49-F238E27FC236}">
                <a16:creationId xmlns:a16="http://schemas.microsoft.com/office/drawing/2014/main" id="{F8155D9A-C6A8-2E34-F1F9-181CE250B8F7}"/>
              </a:ext>
            </a:extLst>
          </p:cNvPr>
          <p:cNvSpPr>
            <a:spLocks noGrp="1"/>
          </p:cNvSpPr>
          <p:nvPr>
            <p:ph type="sldNum" sz="quarter" idx="5"/>
          </p:nvPr>
        </p:nvSpPr>
        <p:spPr/>
        <p:txBody>
          <a:bodyPr/>
          <a:lstStyle/>
          <a:p>
            <a:fld id="{D71A1F2A-9D85-4272-9B0A-D29AA3F56CD6}" type="slidenum">
              <a:rPr lang="en-US" smtClean="0"/>
              <a:t>7</a:t>
            </a:fld>
            <a:endParaRPr lang="en-US"/>
          </a:p>
        </p:txBody>
      </p:sp>
    </p:spTree>
    <p:extLst>
      <p:ext uri="{BB962C8B-B14F-4D97-AF65-F5344CB8AC3E}">
        <p14:creationId xmlns:p14="http://schemas.microsoft.com/office/powerpoint/2010/main" val="2345265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000" dirty="0">
                <a:solidFill>
                  <a:srgbClr val="2B3E4C"/>
                </a:solidFill>
              </a:rPr>
              <a:t>Little compromises turn into big problems. Little things turn into big things.</a:t>
            </a:r>
          </a:p>
          <a:p>
            <a:pPr algn="l" fontAlgn="base"/>
            <a:r>
              <a:rPr lang="en-US" sz="1000" dirty="0">
                <a:solidFill>
                  <a:srgbClr val="2B3E4C"/>
                </a:solidFill>
              </a:rPr>
              <a:t>We don’t think about this sometimes. We’ll say, “It’s all right. This is just a minor infraction.” But we’re not thinking about the repercussions yet.</a:t>
            </a:r>
          </a:p>
          <a:p>
            <a:pPr algn="l" fontAlgn="base"/>
            <a:r>
              <a:rPr lang="en-US" sz="1000" dirty="0">
                <a:solidFill>
                  <a:srgbClr val="2B3E4C"/>
                </a:solidFill>
              </a:rPr>
              <a:t>In the Bible we find story after story of lifelong repercussions that came as a result of a single decision. Adam ate of the forbidden fruit, and it cost him paradise. Esau compromised for a single meal and lost his birthright. Samson’s sexual compromises cost him his strength, his eyes, and ultimately his life.</a:t>
            </a:r>
          </a:p>
          <a:p>
            <a:pPr algn="l" fontAlgn="base"/>
            <a:r>
              <a:rPr lang="en-US" sz="1000" dirty="0">
                <a:solidFill>
                  <a:srgbClr val="2B3E4C"/>
                </a:solidFill>
              </a:rPr>
              <a:t>Are there some small areas where you’re making compromises now?</a:t>
            </a:r>
          </a:p>
          <a:p>
            <a:pPr algn="l" fontAlgn="base"/>
            <a:r>
              <a:rPr lang="en-US" sz="1000" dirty="0">
                <a:solidFill>
                  <a:srgbClr val="2B3E4C"/>
                </a:solidFill>
              </a:rPr>
              <a:t>Deal with those, because the Lord is revealing them for your own good. Little compromises turn into big problems. Jesus said, “If you are faithful in little things, you will be faithful in large ones. But if you are dishonest in little things, you won’t be honest with greater responsibilities” (Luke 16:10 NLT).</a:t>
            </a:r>
          </a:p>
          <a:p>
            <a:endParaRPr lang="en-US" dirty="0"/>
          </a:p>
        </p:txBody>
      </p:sp>
      <p:sp>
        <p:nvSpPr>
          <p:cNvPr id="4" name="Slide Number Placeholder 3"/>
          <p:cNvSpPr>
            <a:spLocks noGrp="1"/>
          </p:cNvSpPr>
          <p:nvPr>
            <p:ph type="sldNum" sz="quarter" idx="5"/>
          </p:nvPr>
        </p:nvSpPr>
        <p:spPr/>
        <p:txBody>
          <a:bodyPr/>
          <a:lstStyle/>
          <a:p>
            <a:fld id="{D71A1F2A-9D85-4272-9B0A-D29AA3F56CD6}" type="slidenum">
              <a:rPr lang="en-US" smtClean="0"/>
              <a:t>33</a:t>
            </a:fld>
            <a:endParaRPr lang="en-US"/>
          </a:p>
        </p:txBody>
      </p:sp>
    </p:spTree>
    <p:extLst>
      <p:ext uri="{BB962C8B-B14F-4D97-AF65-F5344CB8AC3E}">
        <p14:creationId xmlns:p14="http://schemas.microsoft.com/office/powerpoint/2010/main" val="1018250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7924F-078C-9167-F39A-5690781E3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964F35-29C3-5F15-D7E2-5DBCF1449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3D220-C38E-9698-E226-7DCA847814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297D47-CEFE-680A-78DA-5771773DEF96}"/>
              </a:ext>
            </a:extLst>
          </p:cNvPr>
          <p:cNvSpPr>
            <a:spLocks noGrp="1"/>
          </p:cNvSpPr>
          <p:nvPr>
            <p:ph type="sldNum" sz="quarter" idx="5"/>
          </p:nvPr>
        </p:nvSpPr>
        <p:spPr/>
        <p:txBody>
          <a:bodyPr/>
          <a:lstStyle/>
          <a:p>
            <a:fld id="{BFDD6F49-EBB7-4CCF-97A8-E526BB28BB69}" type="slidenum">
              <a:rPr lang="en-US" smtClean="0"/>
              <a:t>34</a:t>
            </a:fld>
            <a:endParaRPr lang="en-US" dirty="0"/>
          </a:p>
        </p:txBody>
      </p:sp>
    </p:spTree>
    <p:extLst>
      <p:ext uri="{BB962C8B-B14F-4D97-AF65-F5344CB8AC3E}">
        <p14:creationId xmlns:p14="http://schemas.microsoft.com/office/powerpoint/2010/main" val="2090442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A8B0C-BDAE-63B1-9765-8F8F1E6035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62E28B-35C9-83B8-EBF6-F94BB0ACDA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0713B7-602E-AE35-631A-C3D73C1F2C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127F351-0914-3352-7348-6AAC068F4DF2}"/>
              </a:ext>
            </a:extLst>
          </p:cNvPr>
          <p:cNvSpPr>
            <a:spLocks noGrp="1"/>
          </p:cNvSpPr>
          <p:nvPr>
            <p:ph type="sldNum" sz="quarter" idx="5"/>
          </p:nvPr>
        </p:nvSpPr>
        <p:spPr/>
        <p:txBody>
          <a:bodyPr/>
          <a:lstStyle/>
          <a:p>
            <a:fld id="{D71A1F2A-9D85-4272-9B0A-D29AA3F56CD6}" type="slidenum">
              <a:rPr lang="en-US" smtClean="0"/>
              <a:t>35</a:t>
            </a:fld>
            <a:endParaRPr lang="en-US"/>
          </a:p>
        </p:txBody>
      </p:sp>
    </p:spTree>
    <p:extLst>
      <p:ext uri="{BB962C8B-B14F-4D97-AF65-F5344CB8AC3E}">
        <p14:creationId xmlns:p14="http://schemas.microsoft.com/office/powerpoint/2010/main" val="235457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1A1F2A-9D85-4272-9B0A-D29AA3F56CD6}" type="slidenum">
              <a:rPr lang="en-US" smtClean="0"/>
              <a:t>36</a:t>
            </a:fld>
            <a:endParaRPr lang="en-US"/>
          </a:p>
        </p:txBody>
      </p:sp>
    </p:spTree>
    <p:extLst>
      <p:ext uri="{BB962C8B-B14F-4D97-AF65-F5344CB8AC3E}">
        <p14:creationId xmlns:p14="http://schemas.microsoft.com/office/powerpoint/2010/main" val="2222165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DA5B0-F7A9-34BF-8996-8195C1355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16102B-B2C4-52EC-C591-AA9B6D15F7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B01110-32C1-9285-06D2-5170586CBC56}"/>
              </a:ext>
            </a:extLst>
          </p:cNvPr>
          <p:cNvSpPr>
            <a:spLocks noGrp="1"/>
          </p:cNvSpPr>
          <p:nvPr>
            <p:ph type="body" idx="1"/>
          </p:nvPr>
        </p:nvSpPr>
        <p:spPr/>
        <p:txBody>
          <a:bodyPr/>
          <a:lstStyle/>
          <a:p>
            <a:pPr defTabSz="913668">
              <a:defRPr/>
            </a:pPr>
            <a:r>
              <a:rPr lang="en-US" sz="1000" dirty="0"/>
              <a:t>Language.  Two sections of the brain responsible for language were found to be larger in women than in men, indicating one reason that women typically excel in language-based subjects and in language-associated thinking.  According to recent researches, women speak three times more than men… A woman says about 20 thousand words per day, that is 13 thousands more, than a man does. Women also speak much quicker, than men. Additionally, men typically only process language in their dominant hemisphere, whereas women process language in both hemispheres. </a:t>
            </a:r>
          </a:p>
          <a:p>
            <a:pPr defTabSz="913668">
              <a:defRPr/>
            </a:pPr>
            <a:endParaRPr lang="en-US" sz="1000" dirty="0"/>
          </a:p>
          <a:p>
            <a:pPr defTabSz="913668">
              <a:defRPr/>
            </a:pPr>
            <a:r>
              <a:rPr lang="en-US" sz="1000" dirty="0"/>
              <a:t>And another fact: simple speech act causes emission of hormones in a woman’s brain, giving her same sensations, which a drug addict feels after he receives a long-awaited dose.</a:t>
            </a:r>
          </a:p>
          <a:p>
            <a:pPr defTabSz="913668">
              <a:defRPr/>
            </a:pPr>
            <a:endParaRPr lang="en-US" sz="1000" dirty="0"/>
          </a:p>
          <a:p>
            <a:pPr defTabSz="913668">
              <a:defRPr/>
            </a:pPr>
            <a:r>
              <a:rPr lang="en-US" sz="1000" dirty="0">
                <a:solidFill>
                  <a:srgbClr val="171717"/>
                </a:solidFill>
              </a:rPr>
              <a:t>Men tend to use more concise, short language, while women lean toward a lengthy, detailed manner. Think of it this way, men are bullet points, and women are paragraphs.</a:t>
            </a:r>
            <a:endParaRPr lang="en-US" sz="1000" dirty="0"/>
          </a:p>
          <a:p>
            <a:endParaRPr lang="en-US" dirty="0"/>
          </a:p>
        </p:txBody>
      </p:sp>
      <p:sp>
        <p:nvSpPr>
          <p:cNvPr id="4" name="Slide Number Placeholder 3">
            <a:extLst>
              <a:ext uri="{FF2B5EF4-FFF2-40B4-BE49-F238E27FC236}">
                <a16:creationId xmlns:a16="http://schemas.microsoft.com/office/drawing/2014/main" id="{D24AE1C8-733B-7178-59A3-EB8127D54DC7}"/>
              </a:ext>
            </a:extLst>
          </p:cNvPr>
          <p:cNvSpPr>
            <a:spLocks noGrp="1"/>
          </p:cNvSpPr>
          <p:nvPr>
            <p:ph type="sldNum" sz="quarter" idx="5"/>
          </p:nvPr>
        </p:nvSpPr>
        <p:spPr/>
        <p:txBody>
          <a:bodyPr/>
          <a:lstStyle/>
          <a:p>
            <a:fld id="{D71A1F2A-9D85-4272-9B0A-D29AA3F56CD6}" type="slidenum">
              <a:rPr lang="en-US" smtClean="0"/>
              <a:t>37</a:t>
            </a:fld>
            <a:endParaRPr lang="en-US"/>
          </a:p>
        </p:txBody>
      </p:sp>
    </p:spTree>
    <p:extLst>
      <p:ext uri="{BB962C8B-B14F-4D97-AF65-F5344CB8AC3E}">
        <p14:creationId xmlns:p14="http://schemas.microsoft.com/office/powerpoint/2010/main" val="1380619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7D3A0-98F9-D060-5A67-555AAD9BBC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A0B807-88D1-3A95-BC1D-9FD63C6A6D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3C96D-0125-CF40-3B79-7E06210C446E}"/>
              </a:ext>
            </a:extLst>
          </p:cNvPr>
          <p:cNvSpPr>
            <a:spLocks noGrp="1"/>
          </p:cNvSpPr>
          <p:nvPr>
            <p:ph type="body" idx="1"/>
          </p:nvPr>
        </p:nvSpPr>
        <p:spPr/>
        <p:txBody>
          <a:bodyPr/>
          <a:lstStyle/>
          <a:p>
            <a:pPr defTabSz="913668">
              <a:defRPr/>
            </a:pPr>
            <a:r>
              <a:rPr lang="en-US" sz="1000" dirty="0"/>
              <a:t>Language.  Two sections of the brain responsible for language were found to be larger in women than in men, indicating one reason that women typically excel in language-based subjects and in language-associated thinking.  According to recent researches, women speak three times more than men… A woman says about 20 thousand words per day, that is 13 thousands more, than a man does. Women also speak much quicker, than men. Additionally, men typically only process language in their dominant hemisphere, whereas women process language in both hemispheres. </a:t>
            </a:r>
          </a:p>
          <a:p>
            <a:pPr defTabSz="913668">
              <a:defRPr/>
            </a:pPr>
            <a:endParaRPr lang="en-US" sz="1000" dirty="0"/>
          </a:p>
          <a:p>
            <a:pPr defTabSz="913668">
              <a:defRPr/>
            </a:pPr>
            <a:r>
              <a:rPr lang="en-US" sz="1000" dirty="0"/>
              <a:t>And another fact: simple speech act causes emission of hormones in a woman’s brain, giving her same sensations, which a drug addict feels after he receives a long-awaited dose.</a:t>
            </a:r>
          </a:p>
          <a:p>
            <a:pPr defTabSz="913668">
              <a:defRPr/>
            </a:pPr>
            <a:endParaRPr lang="en-US" sz="1000" dirty="0"/>
          </a:p>
          <a:p>
            <a:pPr defTabSz="913668">
              <a:defRPr/>
            </a:pPr>
            <a:r>
              <a:rPr lang="en-US" sz="1000" dirty="0">
                <a:solidFill>
                  <a:srgbClr val="171717"/>
                </a:solidFill>
              </a:rPr>
              <a:t>Men tend to use more concise, short language, while women lean toward a lengthy, detailed manner. Think of it this way, men are bullet points, and women are paragraphs.</a:t>
            </a:r>
            <a:endParaRPr lang="en-US" sz="1000" dirty="0"/>
          </a:p>
          <a:p>
            <a:endParaRPr lang="en-US" dirty="0"/>
          </a:p>
        </p:txBody>
      </p:sp>
      <p:sp>
        <p:nvSpPr>
          <p:cNvPr id="4" name="Slide Number Placeholder 3">
            <a:extLst>
              <a:ext uri="{FF2B5EF4-FFF2-40B4-BE49-F238E27FC236}">
                <a16:creationId xmlns:a16="http://schemas.microsoft.com/office/drawing/2014/main" id="{099B3DCA-3540-CA31-D3C1-C4E0DEA91D2B}"/>
              </a:ext>
            </a:extLst>
          </p:cNvPr>
          <p:cNvSpPr>
            <a:spLocks noGrp="1"/>
          </p:cNvSpPr>
          <p:nvPr>
            <p:ph type="sldNum" sz="quarter" idx="5"/>
          </p:nvPr>
        </p:nvSpPr>
        <p:spPr/>
        <p:txBody>
          <a:bodyPr/>
          <a:lstStyle/>
          <a:p>
            <a:fld id="{D71A1F2A-9D85-4272-9B0A-D29AA3F56CD6}" type="slidenum">
              <a:rPr lang="en-US" smtClean="0"/>
              <a:t>38</a:t>
            </a:fld>
            <a:endParaRPr lang="en-US"/>
          </a:p>
        </p:txBody>
      </p:sp>
    </p:spTree>
    <p:extLst>
      <p:ext uri="{BB962C8B-B14F-4D97-AF65-F5344CB8AC3E}">
        <p14:creationId xmlns:p14="http://schemas.microsoft.com/office/powerpoint/2010/main" val="3533754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B006A-0649-E0D5-2054-DA18DEA43B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38E782-1365-37C7-67D2-55A6D42300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AB871D-BD6E-76FC-FFA9-AD5890B013F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657EA9-A9F6-B9DD-19AF-DB374A7AA8B9}"/>
              </a:ext>
            </a:extLst>
          </p:cNvPr>
          <p:cNvSpPr>
            <a:spLocks noGrp="1"/>
          </p:cNvSpPr>
          <p:nvPr>
            <p:ph type="sldNum" sz="quarter" idx="5"/>
          </p:nvPr>
        </p:nvSpPr>
        <p:spPr/>
        <p:txBody>
          <a:bodyPr/>
          <a:lstStyle/>
          <a:p>
            <a:fld id="{D71A1F2A-9D85-4272-9B0A-D29AA3F56CD6}" type="slidenum">
              <a:rPr lang="en-US" smtClean="0"/>
              <a:t>39</a:t>
            </a:fld>
            <a:endParaRPr lang="en-US"/>
          </a:p>
        </p:txBody>
      </p:sp>
    </p:spTree>
    <p:extLst>
      <p:ext uri="{BB962C8B-B14F-4D97-AF65-F5344CB8AC3E}">
        <p14:creationId xmlns:p14="http://schemas.microsoft.com/office/powerpoint/2010/main" val="2217480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A1F2A-9D85-4272-9B0A-D29AA3F56CD6}" type="slidenum">
              <a:rPr lang="en-US" smtClean="0"/>
              <a:t>40</a:t>
            </a:fld>
            <a:endParaRPr lang="en-US"/>
          </a:p>
        </p:txBody>
      </p:sp>
    </p:spTree>
    <p:extLst>
      <p:ext uri="{BB962C8B-B14F-4D97-AF65-F5344CB8AC3E}">
        <p14:creationId xmlns:p14="http://schemas.microsoft.com/office/powerpoint/2010/main" val="2945759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A1F2A-9D85-4272-9B0A-D29AA3F56CD6}" type="slidenum">
              <a:rPr lang="en-US" smtClean="0"/>
              <a:t>41</a:t>
            </a:fld>
            <a:endParaRPr lang="en-US"/>
          </a:p>
        </p:txBody>
      </p:sp>
    </p:spTree>
    <p:extLst>
      <p:ext uri="{BB962C8B-B14F-4D97-AF65-F5344CB8AC3E}">
        <p14:creationId xmlns:p14="http://schemas.microsoft.com/office/powerpoint/2010/main" val="3842200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6B27D-DDA3-D8CF-65FF-2075F804C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D3ABF2-64D8-E2B5-B8A2-0F436BC4A9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76CEF3-5810-2EEC-1040-4F0389C239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9F941B-0FC2-8890-F419-7594EFDFACD7}"/>
              </a:ext>
            </a:extLst>
          </p:cNvPr>
          <p:cNvSpPr>
            <a:spLocks noGrp="1"/>
          </p:cNvSpPr>
          <p:nvPr>
            <p:ph type="sldNum" sz="quarter" idx="5"/>
          </p:nvPr>
        </p:nvSpPr>
        <p:spPr/>
        <p:txBody>
          <a:bodyPr/>
          <a:lstStyle/>
          <a:p>
            <a:fld id="{BFDD6F49-EBB7-4CCF-97A8-E526BB28BB69}" type="slidenum">
              <a:rPr lang="en-US" smtClean="0"/>
              <a:t>11</a:t>
            </a:fld>
            <a:endParaRPr lang="en-US" dirty="0"/>
          </a:p>
        </p:txBody>
      </p:sp>
    </p:spTree>
    <p:extLst>
      <p:ext uri="{BB962C8B-B14F-4D97-AF65-F5344CB8AC3E}">
        <p14:creationId xmlns:p14="http://schemas.microsoft.com/office/powerpoint/2010/main" val="2890047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0C5F7-B7FA-002D-2CAA-B2A4966B3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50CEB8-FED9-CC37-5E75-9ACC3FA3C2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39DC5A-F708-4027-7AE3-7DFB041A6D90}"/>
              </a:ext>
            </a:extLst>
          </p:cNvPr>
          <p:cNvSpPr>
            <a:spLocks noGrp="1"/>
          </p:cNvSpPr>
          <p:nvPr>
            <p:ph type="body" idx="1"/>
          </p:nvPr>
        </p:nvSpPr>
        <p:spPr/>
        <p:txBody>
          <a:bodyPr/>
          <a:lstStyle/>
          <a:p>
            <a:r>
              <a:rPr lang="en-US" dirty="0"/>
              <a:t>Feelings are not facts</a:t>
            </a:r>
          </a:p>
          <a:p>
            <a:r>
              <a:rPr lang="en-US" dirty="0"/>
              <a:t>Feelings are not the goal for everyone</a:t>
            </a:r>
          </a:p>
          <a:p>
            <a:r>
              <a:rPr lang="en-US" dirty="0"/>
              <a:t>Feelings are not the only way we connect</a:t>
            </a:r>
          </a:p>
          <a:p>
            <a:endParaRPr lang="en-US" dirty="0"/>
          </a:p>
          <a:p>
            <a:r>
              <a:rPr lang="en-US" dirty="0"/>
              <a:t>This is the conflict in marriage: 1 person feels…. 1 person thinks… both are stuck in judgments </a:t>
            </a:r>
          </a:p>
          <a:p>
            <a:endParaRPr lang="en-US" dirty="0"/>
          </a:p>
        </p:txBody>
      </p:sp>
      <p:sp>
        <p:nvSpPr>
          <p:cNvPr id="4" name="Slide Number Placeholder 3">
            <a:extLst>
              <a:ext uri="{FF2B5EF4-FFF2-40B4-BE49-F238E27FC236}">
                <a16:creationId xmlns:a16="http://schemas.microsoft.com/office/drawing/2014/main" id="{E15A033D-9311-6114-8D27-E32546F57362}"/>
              </a:ext>
            </a:extLst>
          </p:cNvPr>
          <p:cNvSpPr>
            <a:spLocks noGrp="1"/>
          </p:cNvSpPr>
          <p:nvPr>
            <p:ph type="sldNum" sz="quarter" idx="5"/>
          </p:nvPr>
        </p:nvSpPr>
        <p:spPr/>
        <p:txBody>
          <a:bodyPr/>
          <a:lstStyle/>
          <a:p>
            <a:fld id="{D71A1F2A-9D85-4272-9B0A-D29AA3F56CD6}" type="slidenum">
              <a:rPr lang="en-US" smtClean="0"/>
              <a:t>14</a:t>
            </a:fld>
            <a:endParaRPr lang="en-US"/>
          </a:p>
        </p:txBody>
      </p:sp>
    </p:spTree>
    <p:extLst>
      <p:ext uri="{BB962C8B-B14F-4D97-AF65-F5344CB8AC3E}">
        <p14:creationId xmlns:p14="http://schemas.microsoft.com/office/powerpoint/2010/main" val="4153721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7C0C2-B206-2BDD-F961-D2DA84A22A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217F5B-10D3-9B8F-6103-39F605E091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A8DFB-FE2B-AF7F-9A89-5352FB71D4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2CAAE8-AB76-2D8E-A56F-050D53F22F78}"/>
              </a:ext>
            </a:extLst>
          </p:cNvPr>
          <p:cNvSpPr>
            <a:spLocks noGrp="1"/>
          </p:cNvSpPr>
          <p:nvPr>
            <p:ph type="sldNum" sz="quarter" idx="5"/>
          </p:nvPr>
        </p:nvSpPr>
        <p:spPr/>
        <p:txBody>
          <a:bodyPr/>
          <a:lstStyle/>
          <a:p>
            <a:fld id="{D71A1F2A-9D85-4272-9B0A-D29AA3F56CD6}" type="slidenum">
              <a:rPr lang="en-US" smtClean="0"/>
              <a:t>15</a:t>
            </a:fld>
            <a:endParaRPr lang="en-US"/>
          </a:p>
        </p:txBody>
      </p:sp>
    </p:spTree>
    <p:extLst>
      <p:ext uri="{BB962C8B-B14F-4D97-AF65-F5344CB8AC3E}">
        <p14:creationId xmlns:p14="http://schemas.microsoft.com/office/powerpoint/2010/main" val="866698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042B4-CC5C-40CF-F8E8-950F793966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3293B-6241-D806-F709-B7B565E04C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5D006A-6EF3-130A-4C46-7CD47236829D}"/>
              </a:ext>
            </a:extLst>
          </p:cNvPr>
          <p:cNvSpPr>
            <a:spLocks noGrp="1"/>
          </p:cNvSpPr>
          <p:nvPr>
            <p:ph type="body" idx="1"/>
          </p:nvPr>
        </p:nvSpPr>
        <p:spPr/>
        <p:txBody>
          <a:bodyPr/>
          <a:lstStyle/>
          <a:p>
            <a:pPr marL="285750" indent="-285750">
              <a:buClr>
                <a:schemeClr val="accent6">
                  <a:lumMod val="50000"/>
                </a:schemeClr>
              </a:buClr>
              <a:buFont typeface="Wingdings" panose="05000000000000000000" pitchFamily="2" charset="2"/>
              <a:buChar char="v"/>
            </a:pPr>
            <a:r>
              <a:rPr lang="en-US" sz="1200" b="1" dirty="0">
                <a:solidFill>
                  <a:schemeClr val="accent1">
                    <a:lumMod val="50000"/>
                  </a:schemeClr>
                </a:solidFill>
              </a:rPr>
              <a:t>What feelings scare you the most?</a:t>
            </a:r>
          </a:p>
          <a:p>
            <a:pPr marL="285750" indent="-285750">
              <a:buClr>
                <a:schemeClr val="accent6">
                  <a:lumMod val="50000"/>
                </a:schemeClr>
              </a:buClr>
              <a:buFont typeface="Wingdings" panose="05000000000000000000" pitchFamily="2" charset="2"/>
              <a:buChar char="v"/>
            </a:pPr>
            <a:r>
              <a:rPr lang="en-US" sz="1200" b="1" dirty="0">
                <a:solidFill>
                  <a:schemeClr val="accent1">
                    <a:lumMod val="50000"/>
                  </a:schemeClr>
                </a:solidFill>
              </a:rPr>
              <a:t>What is your “go-to” feeling?</a:t>
            </a:r>
          </a:p>
          <a:p>
            <a:pPr marL="285750" indent="-285750">
              <a:buClr>
                <a:schemeClr val="accent6">
                  <a:lumMod val="50000"/>
                </a:schemeClr>
              </a:buClr>
              <a:buFont typeface="Wingdings" panose="05000000000000000000" pitchFamily="2" charset="2"/>
              <a:buChar char="v"/>
            </a:pPr>
            <a:r>
              <a:rPr lang="en-US" sz="1200" b="1" dirty="0">
                <a:solidFill>
                  <a:schemeClr val="accent1">
                    <a:lumMod val="50000"/>
                  </a:schemeClr>
                </a:solidFill>
              </a:rPr>
              <a:t>What do you believe about intense emotions?</a:t>
            </a:r>
          </a:p>
          <a:p>
            <a:pPr marL="285750" indent="-285750">
              <a:buClr>
                <a:schemeClr val="accent6">
                  <a:lumMod val="50000"/>
                </a:schemeClr>
              </a:buClr>
              <a:buFont typeface="Wingdings" panose="05000000000000000000" pitchFamily="2" charset="2"/>
              <a:buChar char="v"/>
            </a:pPr>
            <a:r>
              <a:rPr lang="en-US" sz="1200" b="1" dirty="0">
                <a:solidFill>
                  <a:schemeClr val="accent1">
                    <a:lumMod val="50000"/>
                  </a:schemeClr>
                </a:solidFill>
              </a:rPr>
              <a:t>Can someone “make you feel” something?</a:t>
            </a:r>
          </a:p>
          <a:p>
            <a:endParaRPr lang="en-US" dirty="0"/>
          </a:p>
          <a:p>
            <a:pPr marL="285750" indent="-285750">
              <a:buClr>
                <a:schemeClr val="accent6">
                  <a:lumMod val="50000"/>
                </a:schemeClr>
              </a:buClr>
              <a:buFont typeface="Wingdings" panose="05000000000000000000" pitchFamily="2" charset="2"/>
              <a:buChar char="v"/>
            </a:pPr>
            <a:r>
              <a:rPr lang="en-US" sz="1200" b="1" dirty="0">
                <a:solidFill>
                  <a:schemeClr val="accent1">
                    <a:lumMod val="50000"/>
                  </a:schemeClr>
                </a:solidFill>
              </a:rPr>
              <a:t>We learn from a young age how to express feelings</a:t>
            </a:r>
          </a:p>
          <a:p>
            <a:pPr marL="285750" indent="-285750">
              <a:buClr>
                <a:schemeClr val="accent6">
                  <a:lumMod val="50000"/>
                </a:schemeClr>
              </a:buClr>
              <a:buFont typeface="Wingdings" panose="05000000000000000000" pitchFamily="2" charset="2"/>
              <a:buChar char="v"/>
            </a:pPr>
            <a:r>
              <a:rPr lang="en-US" sz="1200" b="1" dirty="0">
                <a:solidFill>
                  <a:schemeClr val="accent1">
                    <a:lumMod val="50000"/>
                  </a:schemeClr>
                </a:solidFill>
              </a:rPr>
              <a:t>We develop beliefs about feelings that hurt us</a:t>
            </a:r>
          </a:p>
          <a:p>
            <a:pPr marL="285750" indent="-285750">
              <a:buClr>
                <a:schemeClr val="accent6">
                  <a:lumMod val="50000"/>
                </a:schemeClr>
              </a:buClr>
              <a:buFont typeface="Wingdings" panose="05000000000000000000" pitchFamily="2" charset="2"/>
              <a:buChar char="v"/>
            </a:pPr>
            <a:r>
              <a:rPr lang="en-US" sz="1200" b="1" dirty="0">
                <a:solidFill>
                  <a:schemeClr val="accent1">
                    <a:lumMod val="50000"/>
                  </a:schemeClr>
                </a:solidFill>
              </a:rPr>
              <a:t>Some feelings are more comfortable to some than others</a:t>
            </a:r>
          </a:p>
          <a:p>
            <a:pPr marL="285750" indent="-285750">
              <a:buClr>
                <a:schemeClr val="accent6">
                  <a:lumMod val="50000"/>
                </a:schemeClr>
              </a:buClr>
              <a:buFont typeface="Wingdings" panose="05000000000000000000" pitchFamily="2" charset="2"/>
              <a:buChar char="v"/>
            </a:pPr>
            <a:r>
              <a:rPr lang="en-US" sz="1200" b="1" dirty="0">
                <a:solidFill>
                  <a:schemeClr val="accent1">
                    <a:lumMod val="50000"/>
                  </a:schemeClr>
                </a:solidFill>
              </a:rPr>
              <a:t>The more I suppress a feeling, the harder it is to express it</a:t>
            </a:r>
          </a:p>
          <a:p>
            <a:pPr marL="285750" indent="-285750">
              <a:buClr>
                <a:schemeClr val="accent6">
                  <a:lumMod val="50000"/>
                </a:schemeClr>
              </a:buClr>
              <a:buFont typeface="Wingdings" panose="05000000000000000000" pitchFamily="2" charset="2"/>
              <a:buChar char="v"/>
            </a:pPr>
            <a:r>
              <a:rPr lang="en-US" sz="1200" b="1" dirty="0">
                <a:solidFill>
                  <a:schemeClr val="accent1">
                    <a:lumMod val="50000"/>
                  </a:schemeClr>
                </a:solidFill>
              </a:rPr>
              <a:t>Over-expressed feelings are often out of control feelings</a:t>
            </a:r>
          </a:p>
          <a:p>
            <a:endParaRPr lang="en-US" dirty="0"/>
          </a:p>
        </p:txBody>
      </p:sp>
      <p:sp>
        <p:nvSpPr>
          <p:cNvPr id="4" name="Slide Number Placeholder 3">
            <a:extLst>
              <a:ext uri="{FF2B5EF4-FFF2-40B4-BE49-F238E27FC236}">
                <a16:creationId xmlns:a16="http://schemas.microsoft.com/office/drawing/2014/main" id="{4920DBB4-2BC3-C062-66FF-6B4BE9233908}"/>
              </a:ext>
            </a:extLst>
          </p:cNvPr>
          <p:cNvSpPr>
            <a:spLocks noGrp="1"/>
          </p:cNvSpPr>
          <p:nvPr>
            <p:ph type="sldNum" sz="quarter" idx="5"/>
          </p:nvPr>
        </p:nvSpPr>
        <p:spPr/>
        <p:txBody>
          <a:bodyPr/>
          <a:lstStyle/>
          <a:p>
            <a:fld id="{D71A1F2A-9D85-4272-9B0A-D29AA3F56CD6}" type="slidenum">
              <a:rPr lang="en-US" smtClean="0"/>
              <a:t>16</a:t>
            </a:fld>
            <a:endParaRPr lang="en-US"/>
          </a:p>
        </p:txBody>
      </p:sp>
    </p:spTree>
    <p:extLst>
      <p:ext uri="{BB962C8B-B14F-4D97-AF65-F5344CB8AC3E}">
        <p14:creationId xmlns:p14="http://schemas.microsoft.com/office/powerpoint/2010/main" val="427511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8B5CA-8C78-AEC0-BE5E-7F476B7CD5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4562BF-3F93-91AD-1177-D6B1D6EC3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C28A79-C975-68A8-B1EA-65CE5D913127}"/>
              </a:ext>
            </a:extLst>
          </p:cNvPr>
          <p:cNvSpPr>
            <a:spLocks noGrp="1"/>
          </p:cNvSpPr>
          <p:nvPr>
            <p:ph type="body" idx="1"/>
          </p:nvPr>
        </p:nvSpPr>
        <p:spPr/>
        <p:txBody>
          <a:bodyPr/>
          <a:lstStyle/>
          <a:p>
            <a:pPr marL="285750" indent="-285750">
              <a:buClr>
                <a:schemeClr val="accent6">
                  <a:lumMod val="50000"/>
                </a:schemeClr>
              </a:buClr>
              <a:buFont typeface="Wingdings" panose="05000000000000000000" pitchFamily="2" charset="2"/>
              <a:buChar char="v"/>
            </a:pPr>
            <a:r>
              <a:rPr lang="en-US" sz="1200" b="1" dirty="0">
                <a:solidFill>
                  <a:schemeClr val="accent1">
                    <a:lumMod val="50000"/>
                  </a:schemeClr>
                </a:solidFill>
              </a:rPr>
              <a:t>What feelings scare you the most?</a:t>
            </a:r>
          </a:p>
          <a:p>
            <a:pPr marL="285750" indent="-285750">
              <a:buClr>
                <a:schemeClr val="accent6">
                  <a:lumMod val="50000"/>
                </a:schemeClr>
              </a:buClr>
              <a:buFont typeface="Wingdings" panose="05000000000000000000" pitchFamily="2" charset="2"/>
              <a:buChar char="v"/>
            </a:pPr>
            <a:r>
              <a:rPr lang="en-US" sz="1200" b="1" dirty="0">
                <a:solidFill>
                  <a:schemeClr val="accent1">
                    <a:lumMod val="50000"/>
                  </a:schemeClr>
                </a:solidFill>
              </a:rPr>
              <a:t>What is your “go-to” feeling?</a:t>
            </a:r>
          </a:p>
          <a:p>
            <a:pPr marL="285750" indent="-285750">
              <a:buClr>
                <a:schemeClr val="accent6">
                  <a:lumMod val="50000"/>
                </a:schemeClr>
              </a:buClr>
              <a:buFont typeface="Wingdings" panose="05000000000000000000" pitchFamily="2" charset="2"/>
              <a:buChar char="v"/>
            </a:pPr>
            <a:r>
              <a:rPr lang="en-US" sz="1200" b="1" dirty="0">
                <a:solidFill>
                  <a:schemeClr val="accent1">
                    <a:lumMod val="50000"/>
                  </a:schemeClr>
                </a:solidFill>
              </a:rPr>
              <a:t>What do you believe about intense emotions?</a:t>
            </a:r>
          </a:p>
          <a:p>
            <a:pPr marL="285750" indent="-285750">
              <a:buClr>
                <a:schemeClr val="accent6">
                  <a:lumMod val="50000"/>
                </a:schemeClr>
              </a:buClr>
              <a:buFont typeface="Wingdings" panose="05000000000000000000" pitchFamily="2" charset="2"/>
              <a:buChar char="v"/>
            </a:pPr>
            <a:r>
              <a:rPr lang="en-US" sz="1200" b="1" dirty="0">
                <a:solidFill>
                  <a:schemeClr val="accent1">
                    <a:lumMod val="50000"/>
                  </a:schemeClr>
                </a:solidFill>
              </a:rPr>
              <a:t>Can someone “make you feel” something?</a:t>
            </a:r>
          </a:p>
          <a:p>
            <a:endParaRPr lang="en-US" dirty="0"/>
          </a:p>
          <a:p>
            <a:pPr marL="285750" indent="-285750">
              <a:buClr>
                <a:schemeClr val="accent6">
                  <a:lumMod val="50000"/>
                </a:schemeClr>
              </a:buClr>
              <a:buFont typeface="Wingdings" panose="05000000000000000000" pitchFamily="2" charset="2"/>
              <a:buChar char="v"/>
            </a:pPr>
            <a:r>
              <a:rPr lang="en-US" sz="1200" b="1" dirty="0">
                <a:solidFill>
                  <a:schemeClr val="accent1">
                    <a:lumMod val="50000"/>
                  </a:schemeClr>
                </a:solidFill>
              </a:rPr>
              <a:t>We learn from a young age how to express feelings</a:t>
            </a:r>
          </a:p>
          <a:p>
            <a:pPr marL="285750" indent="-285750">
              <a:buClr>
                <a:schemeClr val="accent6">
                  <a:lumMod val="50000"/>
                </a:schemeClr>
              </a:buClr>
              <a:buFont typeface="Wingdings" panose="05000000000000000000" pitchFamily="2" charset="2"/>
              <a:buChar char="v"/>
            </a:pPr>
            <a:r>
              <a:rPr lang="en-US" sz="1200" b="1" dirty="0">
                <a:solidFill>
                  <a:schemeClr val="accent1">
                    <a:lumMod val="50000"/>
                  </a:schemeClr>
                </a:solidFill>
              </a:rPr>
              <a:t>We develop beliefs about feelings that hurt us</a:t>
            </a:r>
          </a:p>
          <a:p>
            <a:pPr marL="285750" indent="-285750">
              <a:buClr>
                <a:schemeClr val="accent6">
                  <a:lumMod val="50000"/>
                </a:schemeClr>
              </a:buClr>
              <a:buFont typeface="Wingdings" panose="05000000000000000000" pitchFamily="2" charset="2"/>
              <a:buChar char="v"/>
            </a:pPr>
            <a:r>
              <a:rPr lang="en-US" sz="1200" b="1" dirty="0">
                <a:solidFill>
                  <a:schemeClr val="accent1">
                    <a:lumMod val="50000"/>
                  </a:schemeClr>
                </a:solidFill>
              </a:rPr>
              <a:t>Some feelings are more comfortable to some than others</a:t>
            </a:r>
          </a:p>
          <a:p>
            <a:pPr marL="285750" indent="-285750">
              <a:buClr>
                <a:schemeClr val="accent6">
                  <a:lumMod val="50000"/>
                </a:schemeClr>
              </a:buClr>
              <a:buFont typeface="Wingdings" panose="05000000000000000000" pitchFamily="2" charset="2"/>
              <a:buChar char="v"/>
            </a:pPr>
            <a:r>
              <a:rPr lang="en-US" sz="1200" b="1" dirty="0">
                <a:solidFill>
                  <a:schemeClr val="accent1">
                    <a:lumMod val="50000"/>
                  </a:schemeClr>
                </a:solidFill>
              </a:rPr>
              <a:t>The more I suppress a feeling, the harder it is to express it</a:t>
            </a:r>
          </a:p>
          <a:p>
            <a:pPr marL="285750" indent="-285750">
              <a:buClr>
                <a:schemeClr val="accent6">
                  <a:lumMod val="50000"/>
                </a:schemeClr>
              </a:buClr>
              <a:buFont typeface="Wingdings" panose="05000000000000000000" pitchFamily="2" charset="2"/>
              <a:buChar char="v"/>
            </a:pPr>
            <a:r>
              <a:rPr lang="en-US" sz="1200" b="1" dirty="0">
                <a:solidFill>
                  <a:schemeClr val="accent1">
                    <a:lumMod val="50000"/>
                  </a:schemeClr>
                </a:solidFill>
              </a:rPr>
              <a:t>Over-expressed feelings are often out of control feelings</a:t>
            </a:r>
          </a:p>
          <a:p>
            <a:endParaRPr lang="en-US" dirty="0"/>
          </a:p>
        </p:txBody>
      </p:sp>
      <p:sp>
        <p:nvSpPr>
          <p:cNvPr id="4" name="Slide Number Placeholder 3">
            <a:extLst>
              <a:ext uri="{FF2B5EF4-FFF2-40B4-BE49-F238E27FC236}">
                <a16:creationId xmlns:a16="http://schemas.microsoft.com/office/drawing/2014/main" id="{81A5CAAB-8529-04C8-FC7B-7020FD73030E}"/>
              </a:ext>
            </a:extLst>
          </p:cNvPr>
          <p:cNvSpPr>
            <a:spLocks noGrp="1"/>
          </p:cNvSpPr>
          <p:nvPr>
            <p:ph type="sldNum" sz="quarter" idx="5"/>
          </p:nvPr>
        </p:nvSpPr>
        <p:spPr/>
        <p:txBody>
          <a:bodyPr/>
          <a:lstStyle/>
          <a:p>
            <a:fld id="{D71A1F2A-9D85-4272-9B0A-D29AA3F56CD6}" type="slidenum">
              <a:rPr lang="en-US" smtClean="0"/>
              <a:t>17</a:t>
            </a:fld>
            <a:endParaRPr lang="en-US"/>
          </a:p>
        </p:txBody>
      </p:sp>
    </p:spTree>
    <p:extLst>
      <p:ext uri="{BB962C8B-B14F-4D97-AF65-F5344CB8AC3E}">
        <p14:creationId xmlns:p14="http://schemas.microsoft.com/office/powerpoint/2010/main" val="948684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050" b="1" dirty="0">
                <a:solidFill>
                  <a:srgbClr val="FCE3D4"/>
                </a:solidFill>
                <a:latin typeface="+mn-lt"/>
              </a:rPr>
              <a:t>Face It</a:t>
            </a:r>
          </a:p>
          <a:p>
            <a:pPr algn="l"/>
            <a:r>
              <a:rPr lang="en-US" sz="1050" b="1" i="0" dirty="0">
                <a:solidFill>
                  <a:schemeClr val="bg1"/>
                </a:solidFill>
                <a:effectLst/>
                <a:latin typeface="+mn-lt"/>
              </a:rPr>
              <a:t>Matthew 18:15</a:t>
            </a:r>
            <a:r>
              <a:rPr lang="en-US" sz="1050" b="0" i="0" dirty="0">
                <a:solidFill>
                  <a:schemeClr val="bg1"/>
                </a:solidFill>
                <a:effectLst/>
                <a:latin typeface="+mn-lt"/>
              </a:rPr>
              <a:t> “If your brother sins against you, go and tell him his fault, between you and him alone."</a:t>
            </a:r>
          </a:p>
          <a:p>
            <a:r>
              <a:rPr lang="en-US" sz="1050" b="1" i="0" dirty="0">
                <a:solidFill>
                  <a:schemeClr val="bg1"/>
                </a:solidFill>
                <a:effectLst/>
                <a:latin typeface="+mn-lt"/>
              </a:rPr>
              <a:t>Galatians 6:1 "</a:t>
            </a:r>
            <a:r>
              <a:rPr lang="en-US" sz="1050" b="0" i="0" dirty="0">
                <a:solidFill>
                  <a:schemeClr val="bg1"/>
                </a:solidFill>
                <a:effectLst/>
                <a:latin typeface="+mn-lt"/>
              </a:rPr>
              <a:t>Brothers, if anyone is caught in any transgression, you who are spiritual should restore him in a spirit of gentleness. </a:t>
            </a:r>
          </a:p>
          <a:p>
            <a:pPr marL="457200" indent="-457200">
              <a:buFont typeface="Arial" panose="020B0604020202020204" pitchFamily="34" charset="0"/>
              <a:buChar char="•"/>
            </a:pPr>
            <a:r>
              <a:rPr lang="en-US" sz="1050" b="1" dirty="0">
                <a:solidFill>
                  <a:srgbClr val="FCE3D4"/>
                </a:solidFill>
                <a:latin typeface="+mn-lt"/>
              </a:rPr>
              <a:t>Tell the Truth</a:t>
            </a:r>
          </a:p>
          <a:p>
            <a:r>
              <a:rPr lang="en-US" sz="1050" b="1" dirty="0">
                <a:solidFill>
                  <a:schemeClr val="bg1"/>
                </a:solidFill>
                <a:latin typeface="+mn-lt"/>
              </a:rPr>
              <a:t>Eph. 4:15 </a:t>
            </a:r>
            <a:r>
              <a:rPr lang="en-US" sz="1050" dirty="0">
                <a:solidFill>
                  <a:schemeClr val="bg1"/>
                </a:solidFill>
                <a:latin typeface="+mn-lt"/>
              </a:rPr>
              <a:t>“</a:t>
            </a:r>
            <a:r>
              <a:rPr lang="en-US" sz="1050" b="0" i="0" dirty="0">
                <a:solidFill>
                  <a:schemeClr val="bg1"/>
                </a:solidFill>
                <a:effectLst/>
                <a:latin typeface="+mn-lt"/>
              </a:rPr>
              <a:t>Instead, we will speak the truth in love, growing in every way more and more like Christ, who is the head of his body, the church.”</a:t>
            </a:r>
          </a:p>
          <a:p>
            <a:r>
              <a:rPr lang="en-US" sz="1050" b="1" i="0" dirty="0">
                <a:solidFill>
                  <a:schemeClr val="bg1"/>
                </a:solidFill>
                <a:effectLst/>
                <a:latin typeface="+mn-lt"/>
              </a:rPr>
              <a:t>2 Cor.13:8 </a:t>
            </a:r>
            <a:r>
              <a:rPr lang="en-US" sz="1050" b="0" i="0" dirty="0">
                <a:solidFill>
                  <a:schemeClr val="bg1"/>
                </a:solidFill>
                <a:effectLst/>
                <a:latin typeface="+mn-lt"/>
              </a:rPr>
              <a:t>“For we cannot oppose the truth, but must always stand for the truth.”</a:t>
            </a:r>
            <a:endParaRPr lang="en-US" sz="1050" b="1" dirty="0">
              <a:solidFill>
                <a:schemeClr val="bg1"/>
              </a:solidFill>
              <a:latin typeface="+mn-lt"/>
            </a:endParaRPr>
          </a:p>
          <a:p>
            <a:endParaRPr lang="en-US" b="1" dirty="0"/>
          </a:p>
        </p:txBody>
      </p:sp>
      <p:sp>
        <p:nvSpPr>
          <p:cNvPr id="4" name="Slide Number Placeholder 3"/>
          <p:cNvSpPr>
            <a:spLocks noGrp="1"/>
          </p:cNvSpPr>
          <p:nvPr>
            <p:ph type="sldNum" sz="quarter" idx="5"/>
          </p:nvPr>
        </p:nvSpPr>
        <p:spPr/>
        <p:txBody>
          <a:bodyPr/>
          <a:lstStyle/>
          <a:p>
            <a:fld id="{D71A1F2A-9D85-4272-9B0A-D29AA3F56CD6}" type="slidenum">
              <a:rPr lang="en-US" smtClean="0"/>
              <a:t>20</a:t>
            </a:fld>
            <a:endParaRPr lang="en-US"/>
          </a:p>
        </p:txBody>
      </p:sp>
    </p:spTree>
    <p:extLst>
      <p:ext uri="{BB962C8B-B14F-4D97-AF65-F5344CB8AC3E}">
        <p14:creationId xmlns:p14="http://schemas.microsoft.com/office/powerpoint/2010/main" val="1426735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050" b="1" dirty="0">
                <a:solidFill>
                  <a:srgbClr val="FCE3D4"/>
                </a:solidFill>
                <a:latin typeface="+mn-lt"/>
              </a:rPr>
              <a:t>Be Kind</a:t>
            </a:r>
          </a:p>
          <a:p>
            <a:r>
              <a:rPr lang="en-US" sz="1050" b="1" dirty="0">
                <a:solidFill>
                  <a:schemeClr val="bg1"/>
                </a:solidFill>
                <a:latin typeface="+mn-lt"/>
              </a:rPr>
              <a:t>Eph.4:31-32</a:t>
            </a:r>
          </a:p>
          <a:p>
            <a:r>
              <a:rPr lang="en-US" sz="1050" b="1" i="0" baseline="30000" dirty="0">
                <a:solidFill>
                  <a:schemeClr val="bg1"/>
                </a:solidFill>
                <a:effectLst/>
                <a:latin typeface="+mn-lt"/>
              </a:rPr>
              <a:t>31 ”</a:t>
            </a:r>
            <a:r>
              <a:rPr lang="en-US" sz="1050" b="0" i="0" dirty="0">
                <a:solidFill>
                  <a:schemeClr val="bg1"/>
                </a:solidFill>
                <a:effectLst/>
                <a:latin typeface="+mn-lt"/>
              </a:rPr>
              <a:t>Get rid of all bitterness, rage, anger, harsh words, and slander, as well as all types of evil behavior. </a:t>
            </a:r>
            <a:r>
              <a:rPr lang="en-US" sz="1050" b="1" i="0" baseline="30000" dirty="0">
                <a:solidFill>
                  <a:schemeClr val="bg1"/>
                </a:solidFill>
                <a:effectLst/>
                <a:latin typeface="+mn-lt"/>
              </a:rPr>
              <a:t>32 </a:t>
            </a:r>
            <a:r>
              <a:rPr lang="en-US" sz="1050" b="0" i="0" dirty="0">
                <a:solidFill>
                  <a:schemeClr val="bg1"/>
                </a:solidFill>
                <a:effectLst/>
                <a:latin typeface="+mn-lt"/>
              </a:rPr>
              <a:t>Instead, be kind to each other, tenderhearted, forgiving one another, just as God through Christ has forgiven you.”</a:t>
            </a:r>
          </a:p>
          <a:p>
            <a:pPr marL="457200" indent="-457200">
              <a:buFont typeface="Arial" panose="020B0604020202020204" pitchFamily="34" charset="0"/>
              <a:buChar char="•"/>
            </a:pPr>
            <a:r>
              <a:rPr lang="en-US" sz="1050" b="1" dirty="0">
                <a:solidFill>
                  <a:srgbClr val="FCE3D4"/>
                </a:solidFill>
                <a:latin typeface="+mn-lt"/>
              </a:rPr>
              <a:t>Have Humility</a:t>
            </a:r>
          </a:p>
          <a:p>
            <a:r>
              <a:rPr lang="en-US" sz="1050" b="1" dirty="0">
                <a:solidFill>
                  <a:schemeClr val="bg1"/>
                </a:solidFill>
                <a:latin typeface="+mn-lt"/>
              </a:rPr>
              <a:t>Phil.2:3</a:t>
            </a:r>
          </a:p>
          <a:p>
            <a:r>
              <a:rPr lang="en-US" sz="1050" dirty="0">
                <a:solidFill>
                  <a:schemeClr val="bg1"/>
                </a:solidFill>
                <a:latin typeface="+mn-lt"/>
              </a:rPr>
              <a:t>“D</a:t>
            </a:r>
            <a:r>
              <a:rPr lang="en-US" sz="1050" b="0" i="0" dirty="0">
                <a:solidFill>
                  <a:schemeClr val="bg1"/>
                </a:solidFill>
                <a:effectLst/>
                <a:latin typeface="+mn-lt"/>
              </a:rPr>
              <a:t>on’t be selfish; don’t try to impress others. Be humble, thinking of others as better than yourselves.”</a:t>
            </a:r>
          </a:p>
          <a:p>
            <a:endParaRPr lang="en-US" b="1" dirty="0"/>
          </a:p>
        </p:txBody>
      </p:sp>
      <p:sp>
        <p:nvSpPr>
          <p:cNvPr id="4" name="Slide Number Placeholder 3"/>
          <p:cNvSpPr>
            <a:spLocks noGrp="1"/>
          </p:cNvSpPr>
          <p:nvPr>
            <p:ph type="sldNum" sz="quarter" idx="5"/>
          </p:nvPr>
        </p:nvSpPr>
        <p:spPr/>
        <p:txBody>
          <a:bodyPr/>
          <a:lstStyle/>
          <a:p>
            <a:fld id="{D71A1F2A-9D85-4272-9B0A-D29AA3F56CD6}" type="slidenum">
              <a:rPr lang="en-US" smtClean="0"/>
              <a:t>21</a:t>
            </a:fld>
            <a:endParaRPr lang="en-US"/>
          </a:p>
        </p:txBody>
      </p:sp>
    </p:spTree>
    <p:extLst>
      <p:ext uri="{BB962C8B-B14F-4D97-AF65-F5344CB8AC3E}">
        <p14:creationId xmlns:p14="http://schemas.microsoft.com/office/powerpoint/2010/main" val="156004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1">
    <p:bg>
      <p:bgPr>
        <a:solidFill>
          <a:schemeClr val="accent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AD6FAED-931D-338C-E50C-0434E17D2070}"/>
              </a:ext>
            </a:extLst>
          </p:cNvPr>
          <p:cNvGrpSpPr/>
          <p:nvPr/>
        </p:nvGrpSpPr>
        <p:grpSpPr>
          <a:xfrm>
            <a:off x="452064" y="492893"/>
            <a:ext cx="11287872" cy="5876422"/>
            <a:chOff x="521208" y="647905"/>
            <a:chExt cx="11365969" cy="5565740"/>
          </a:xfrm>
        </p:grpSpPr>
        <p:sp>
          <p:nvSpPr>
            <p:cNvPr id="17" name="Shape 4">
              <a:extLst>
                <a:ext uri="{FF2B5EF4-FFF2-40B4-BE49-F238E27FC236}">
                  <a16:creationId xmlns:a16="http://schemas.microsoft.com/office/drawing/2014/main" id="{DCDA1A87-281E-F540-3953-07E4B8710512}"/>
                </a:ext>
              </a:extLst>
            </p:cNvPr>
            <p:cNvSpPr/>
            <p:nvPr/>
          </p:nvSpPr>
          <p:spPr>
            <a:xfrm>
              <a:off x="725402" y="1009217"/>
              <a:ext cx="11161775" cy="520442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8" name="Shape 3">
              <a:extLst>
                <a:ext uri="{FF2B5EF4-FFF2-40B4-BE49-F238E27FC236}">
                  <a16:creationId xmlns:a16="http://schemas.microsoft.com/office/drawing/2014/main" id="{F1382C23-9234-800E-14C4-49DD5B4A2DF1}"/>
                </a:ext>
              </a:extLst>
            </p:cNvPr>
            <p:cNvSpPr/>
            <p:nvPr/>
          </p:nvSpPr>
          <p:spPr>
            <a:xfrm>
              <a:off x="521208" y="647905"/>
              <a:ext cx="11158238"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grpSp>
        <p:nvGrpSpPr>
          <p:cNvPr id="4" name="Group 3">
            <a:extLst>
              <a:ext uri="{FF2B5EF4-FFF2-40B4-BE49-F238E27FC236}">
                <a16:creationId xmlns:a16="http://schemas.microsoft.com/office/drawing/2014/main" id="{5B67FC65-5AAF-6A23-5752-1C26B207DC72}"/>
              </a:ext>
            </a:extLst>
          </p:cNvPr>
          <p:cNvGrpSpPr/>
          <p:nvPr userDrawn="1"/>
        </p:nvGrpSpPr>
        <p:grpSpPr>
          <a:xfrm>
            <a:off x="452064" y="492893"/>
            <a:ext cx="11287872" cy="5876422"/>
            <a:chOff x="521208" y="647905"/>
            <a:chExt cx="11365969" cy="5565740"/>
          </a:xfrm>
        </p:grpSpPr>
        <p:sp>
          <p:nvSpPr>
            <p:cNvPr id="5" name="Shape 2">
              <a:extLst>
                <a:ext uri="{FF2B5EF4-FFF2-40B4-BE49-F238E27FC236}">
                  <a16:creationId xmlns:a16="http://schemas.microsoft.com/office/drawing/2014/main" id="{043EAAF4-DE2D-970B-4D15-6D36EEAC1744}"/>
                </a:ext>
              </a:extLst>
            </p:cNvPr>
            <p:cNvSpPr/>
            <p:nvPr userDrawn="1"/>
          </p:nvSpPr>
          <p:spPr>
            <a:xfrm>
              <a:off x="725402" y="1009217"/>
              <a:ext cx="11161775" cy="520442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6" name="Shape 1">
              <a:extLst>
                <a:ext uri="{FF2B5EF4-FFF2-40B4-BE49-F238E27FC236}">
                  <a16:creationId xmlns:a16="http://schemas.microsoft.com/office/drawing/2014/main" id="{496DF73D-E4E2-469F-D426-591823D792A6}"/>
                </a:ext>
              </a:extLst>
            </p:cNvPr>
            <p:cNvSpPr/>
            <p:nvPr userDrawn="1"/>
          </p:nvSpPr>
          <p:spPr>
            <a:xfrm>
              <a:off x="521208" y="647905"/>
              <a:ext cx="11158238"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768239" y="4473553"/>
            <a:ext cx="6655522" cy="1545336"/>
          </a:xfrm>
        </p:spPr>
        <p:txBody>
          <a:bodyPr anchor="t">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56505" y="733849"/>
            <a:ext cx="7478991" cy="3450590"/>
          </a:xfrm>
        </p:spPr>
        <p:txBody>
          <a:bodyPr anchor="b">
            <a:normAutofit/>
          </a:bodyPr>
          <a:lstStyle>
            <a:lvl1pPr algn="ctr">
              <a:defRPr sz="7000"/>
            </a:lvl1pPr>
          </a:lstStyle>
          <a:p>
            <a:r>
              <a:rPr lang="en-US"/>
              <a:t>Click to edit Master title style</a:t>
            </a:r>
            <a:endParaRPr lang="en-US" dirty="0"/>
          </a:p>
        </p:txBody>
      </p:sp>
    </p:spTree>
    <p:extLst>
      <p:ext uri="{BB962C8B-B14F-4D97-AF65-F5344CB8AC3E}">
        <p14:creationId xmlns:p14="http://schemas.microsoft.com/office/powerpoint/2010/main" val="50172264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bg>
      <p:bgPr>
        <a:solidFill>
          <a:schemeClr val="accent4"/>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884D1378-B186-42E3-4E92-4535D69600DD}"/>
              </a:ext>
            </a:extLst>
          </p:cNvPr>
          <p:cNvSpPr/>
          <p:nvPr/>
        </p:nvSpPr>
        <p:spPr>
          <a:xfrm>
            <a:off x="10422769" y="413560"/>
            <a:ext cx="1872557" cy="3594560"/>
          </a:xfrm>
          <a:custGeom>
            <a:avLst/>
            <a:gdLst>
              <a:gd name="connsiteX0" fmla="*/ 1797280 w 1872557"/>
              <a:gd name="connsiteY0" fmla="*/ 0 h 3594560"/>
              <a:gd name="connsiteX1" fmla="*/ 1872557 w 1872557"/>
              <a:gd name="connsiteY1" fmla="*/ 3801 h 3594560"/>
              <a:gd name="connsiteX2" fmla="*/ 1872557 w 1872557"/>
              <a:gd name="connsiteY2" fmla="*/ 3590759 h 3594560"/>
              <a:gd name="connsiteX3" fmla="*/ 1797280 w 1872557"/>
              <a:gd name="connsiteY3" fmla="*/ 3594560 h 3594560"/>
              <a:gd name="connsiteX4" fmla="*/ 0 w 1872557"/>
              <a:gd name="connsiteY4" fmla="*/ 1797280 h 3594560"/>
              <a:gd name="connsiteX5" fmla="*/ 1797280 w 1872557"/>
              <a:gd name="connsiteY5" fmla="*/ 0 h 35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557" h="3594560">
                <a:moveTo>
                  <a:pt x="1797280" y="0"/>
                </a:moveTo>
                <a:lnTo>
                  <a:pt x="1872557" y="3801"/>
                </a:lnTo>
                <a:lnTo>
                  <a:pt x="1872557" y="3590759"/>
                </a:lnTo>
                <a:lnTo>
                  <a:pt x="1797280" y="3594560"/>
                </a:lnTo>
                <a:cubicBezTo>
                  <a:pt x="804670" y="3594560"/>
                  <a:pt x="0" y="2789890"/>
                  <a:pt x="0" y="1797280"/>
                </a:cubicBezTo>
                <a:cubicBezTo>
                  <a:pt x="0" y="804670"/>
                  <a:pt x="804670" y="0"/>
                  <a:pt x="1797280" y="0"/>
                </a:cubicBezTo>
                <a:close/>
              </a:path>
            </a:pathLst>
          </a:cu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1" name="Freeform: Shape 10">
            <a:extLst>
              <a:ext uri="{FF2B5EF4-FFF2-40B4-BE49-F238E27FC236}">
                <a16:creationId xmlns:a16="http://schemas.microsoft.com/office/drawing/2014/main" id="{B1A7FCFE-6E16-1C2D-D2CA-A0DD2C83CAB8}"/>
              </a:ext>
            </a:extLst>
          </p:cNvPr>
          <p:cNvSpPr/>
          <p:nvPr/>
        </p:nvSpPr>
        <p:spPr>
          <a:xfrm>
            <a:off x="10366671" y="307662"/>
            <a:ext cx="1928655" cy="3594560"/>
          </a:xfrm>
          <a:custGeom>
            <a:avLst/>
            <a:gdLst>
              <a:gd name="connsiteX0" fmla="*/ 1797280 w 1928655"/>
              <a:gd name="connsiteY0" fmla="*/ 0 h 3594560"/>
              <a:gd name="connsiteX1" fmla="*/ 1928655 w 1928655"/>
              <a:gd name="connsiteY1" fmla="*/ 6634 h 3594560"/>
              <a:gd name="connsiteX2" fmla="*/ 1928655 w 1928655"/>
              <a:gd name="connsiteY2" fmla="*/ 3587926 h 3594560"/>
              <a:gd name="connsiteX3" fmla="*/ 1797280 w 1928655"/>
              <a:gd name="connsiteY3" fmla="*/ 3594560 h 3594560"/>
              <a:gd name="connsiteX4" fmla="*/ 0 w 1928655"/>
              <a:gd name="connsiteY4" fmla="*/ 1797280 h 3594560"/>
              <a:gd name="connsiteX5" fmla="*/ 1797280 w 1928655"/>
              <a:gd name="connsiteY5" fmla="*/ 0 h 35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8655" h="3594560">
                <a:moveTo>
                  <a:pt x="1797280" y="0"/>
                </a:moveTo>
                <a:lnTo>
                  <a:pt x="1928655" y="6634"/>
                </a:lnTo>
                <a:lnTo>
                  <a:pt x="1928655" y="3587926"/>
                </a:lnTo>
                <a:lnTo>
                  <a:pt x="1797280" y="3594560"/>
                </a:lnTo>
                <a:cubicBezTo>
                  <a:pt x="804670" y="3594560"/>
                  <a:pt x="0" y="2789890"/>
                  <a:pt x="0" y="1797280"/>
                </a:cubicBezTo>
                <a:cubicBezTo>
                  <a:pt x="0" y="804670"/>
                  <a:pt x="804670" y="0"/>
                  <a:pt x="1797280" y="0"/>
                </a:cubicBezTo>
                <a:close/>
              </a:path>
            </a:pathLst>
          </a:cu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grpSp>
        <p:nvGrpSpPr>
          <p:cNvPr id="6" name="Group 5">
            <a:extLst>
              <a:ext uri="{FF2B5EF4-FFF2-40B4-BE49-F238E27FC236}">
                <a16:creationId xmlns:a16="http://schemas.microsoft.com/office/drawing/2014/main" id="{7221AEEC-FE51-113A-42A2-CFA0C77AC6EF}"/>
              </a:ext>
            </a:extLst>
          </p:cNvPr>
          <p:cNvGrpSpPr/>
          <p:nvPr/>
        </p:nvGrpSpPr>
        <p:grpSpPr>
          <a:xfrm>
            <a:off x="8876520" y="3790309"/>
            <a:ext cx="2626859" cy="2662693"/>
            <a:chOff x="9335008" y="164592"/>
            <a:chExt cx="6042545" cy="6124973"/>
          </a:xfrm>
        </p:grpSpPr>
        <p:sp>
          <p:nvSpPr>
            <p:cNvPr id="8" name="Shape">
              <a:extLst>
                <a:ext uri="{FF2B5EF4-FFF2-40B4-BE49-F238E27FC236}">
                  <a16:creationId xmlns:a16="http://schemas.microsoft.com/office/drawing/2014/main" id="{394E3C3F-1816-18C0-8AF1-8F606BFDE353}"/>
                </a:ext>
              </a:extLst>
            </p:cNvPr>
            <p:cNvSpPr/>
            <p:nvPr/>
          </p:nvSpPr>
          <p:spPr>
            <a:xfrm>
              <a:off x="9427861" y="339873"/>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9" name="Shape">
              <a:extLst>
                <a:ext uri="{FF2B5EF4-FFF2-40B4-BE49-F238E27FC236}">
                  <a16:creationId xmlns:a16="http://schemas.microsoft.com/office/drawing/2014/main" id="{09A7CB0C-D02A-0482-2950-D29D23913B78}"/>
                </a:ext>
              </a:extLst>
            </p:cNvPr>
            <p:cNvSpPr/>
            <p:nvPr/>
          </p:nvSpPr>
          <p:spPr>
            <a:xfrm>
              <a:off x="9335008" y="164592"/>
              <a:ext cx="5949692" cy="5949692"/>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grpSp>
      <p:sp>
        <p:nvSpPr>
          <p:cNvPr id="30" name="Date Placeholder 3">
            <a:extLst>
              <a:ext uri="{FF2B5EF4-FFF2-40B4-BE49-F238E27FC236}">
                <a16:creationId xmlns:a16="http://schemas.microsoft.com/office/drawing/2014/main" id="{775E6E67-B705-438A-3157-9FAFB486AB35}"/>
              </a:ext>
            </a:extLst>
          </p:cNvPr>
          <p:cNvSpPr>
            <a:spLocks noGrp="1"/>
          </p:cNvSpPr>
          <p:nvPr>
            <p:ph type="dt" sz="half" idx="2"/>
          </p:nvPr>
        </p:nvSpPr>
        <p:spPr>
          <a:xfrm>
            <a:off x="612647" y="6453002"/>
            <a:ext cx="3494314" cy="365125"/>
          </a:xfrm>
          <a:prstGeom prst="rect">
            <a:avLst/>
          </a:prstGeom>
        </p:spPr>
        <p:txBody>
          <a:bodyPr/>
          <a:lstStyle>
            <a:lvl1pPr>
              <a:defRPr sz="1200">
                <a:solidFill>
                  <a:schemeClr val="tx1"/>
                </a:solidFill>
              </a:defRPr>
            </a:lvl1pPr>
          </a:lstStyle>
          <a:p>
            <a:endParaRPr lang="en-US" dirty="0"/>
          </a:p>
        </p:txBody>
      </p:sp>
      <p:sp>
        <p:nvSpPr>
          <p:cNvPr id="31" name="Footer Placeholder 4">
            <a:extLst>
              <a:ext uri="{FF2B5EF4-FFF2-40B4-BE49-F238E27FC236}">
                <a16:creationId xmlns:a16="http://schemas.microsoft.com/office/drawing/2014/main" id="{BD0F76B1-559F-8954-20E8-36B7DDEC3449}"/>
              </a:ext>
            </a:extLst>
          </p:cNvPr>
          <p:cNvSpPr>
            <a:spLocks noGrp="1"/>
          </p:cNvSpPr>
          <p:nvPr>
            <p:ph type="ftr" sz="quarter" idx="3"/>
          </p:nvPr>
        </p:nvSpPr>
        <p:spPr>
          <a:xfrm>
            <a:off x="8394504" y="6453002"/>
            <a:ext cx="2805405" cy="365125"/>
          </a:xfrm>
          <a:prstGeom prst="rect">
            <a:avLst/>
          </a:prstGeom>
        </p:spPr>
        <p:txBody>
          <a:bodyPr/>
          <a:lstStyle>
            <a:lvl1pPr>
              <a:defRPr sz="1200">
                <a:solidFill>
                  <a:schemeClr val="tx1"/>
                </a:solidFill>
              </a:defRPr>
            </a:lvl1pPr>
          </a:lstStyle>
          <a:p>
            <a:endParaRPr lang="en-US" dirty="0"/>
          </a:p>
        </p:txBody>
      </p:sp>
      <p:sp>
        <p:nvSpPr>
          <p:cNvPr id="32" name="Slide Number Placeholder 5">
            <a:extLst>
              <a:ext uri="{FF2B5EF4-FFF2-40B4-BE49-F238E27FC236}">
                <a16:creationId xmlns:a16="http://schemas.microsoft.com/office/drawing/2014/main" id="{FD894493-8572-6DB5-5FEB-3D8705FE62A0}"/>
              </a:ext>
            </a:extLst>
          </p:cNvPr>
          <p:cNvSpPr>
            <a:spLocks noGrp="1"/>
          </p:cNvSpPr>
          <p:nvPr>
            <p:ph type="sldNum" sz="quarter" idx="4"/>
          </p:nvPr>
        </p:nvSpPr>
        <p:spPr>
          <a:xfrm>
            <a:off x="11150145" y="6453002"/>
            <a:ext cx="429207" cy="365125"/>
          </a:xfrm>
          <a:prstGeom prst="rect">
            <a:avLst/>
          </a:prstGeom>
        </p:spPr>
        <p:txBody>
          <a:bodyPr/>
          <a:lstStyle>
            <a:lvl1pPr>
              <a:defRPr sz="1200">
                <a:solidFill>
                  <a:schemeClr val="tx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647" y="2333860"/>
            <a:ext cx="8125692" cy="3689909"/>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12647" y="664108"/>
            <a:ext cx="8125692" cy="1554480"/>
          </a:xfrm>
        </p:spPr>
        <p:txBody>
          <a:bodyPr anchor="b">
            <a:normAutofit/>
          </a:bodyPr>
          <a:lstStyle>
            <a:lvl1pPr>
              <a:defRPr sz="44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790018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Content 1 (Max)">
    <p:bg>
      <p:bgPr>
        <a:solidFill>
          <a:schemeClr val="accent1"/>
        </a:solidFill>
        <a:effectLst/>
      </p:bgPr>
    </p:bg>
    <p:spTree>
      <p:nvGrpSpPr>
        <p:cNvPr id="1" name=""/>
        <p:cNvGrpSpPr/>
        <p:nvPr/>
      </p:nvGrpSpPr>
      <p:grpSpPr>
        <a:xfrm>
          <a:off x="0" y="0"/>
          <a:ext cx="0" cy="0"/>
          <a:chOff x="0" y="0"/>
          <a:chExt cx="0" cy="0"/>
        </a:xfrm>
      </p:grpSpPr>
      <p:sp>
        <p:nvSpPr>
          <p:cNvPr id="30" name="Date Placeholder 3">
            <a:extLst>
              <a:ext uri="{FF2B5EF4-FFF2-40B4-BE49-F238E27FC236}">
                <a16:creationId xmlns:a16="http://schemas.microsoft.com/office/drawing/2014/main" id="{29ED1FCF-34AE-55B5-7EA2-DCC3B58B4414}"/>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31" name="Footer Placeholder 4">
            <a:extLst>
              <a:ext uri="{FF2B5EF4-FFF2-40B4-BE49-F238E27FC236}">
                <a16:creationId xmlns:a16="http://schemas.microsoft.com/office/drawing/2014/main" id="{114D0EE2-5EA4-6FAC-3193-C269426CBCE9}"/>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32" name="Slide Number Placeholder 5">
            <a:extLst>
              <a:ext uri="{FF2B5EF4-FFF2-40B4-BE49-F238E27FC236}">
                <a16:creationId xmlns:a16="http://schemas.microsoft.com/office/drawing/2014/main" id="{FE12886A-E7A1-1207-B7DC-D3AC7E41929D}"/>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Tree>
    <p:extLst>
      <p:ext uri="{BB962C8B-B14F-4D97-AF65-F5344CB8AC3E}">
        <p14:creationId xmlns:p14="http://schemas.microsoft.com/office/powerpoint/2010/main" val="2235838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Only (Max)">
    <p:bg>
      <p:bgPr>
        <a:solidFill>
          <a:schemeClr val="accent1"/>
        </a:solidFill>
        <a:effectLst/>
      </p:bgPr>
    </p:bg>
    <p:spTree>
      <p:nvGrpSpPr>
        <p:cNvPr id="1" name=""/>
        <p:cNvGrpSpPr/>
        <p:nvPr/>
      </p:nvGrpSpPr>
      <p:grpSpPr>
        <a:xfrm>
          <a:off x="0" y="0"/>
          <a:ext cx="0" cy="0"/>
          <a:chOff x="0" y="0"/>
          <a:chExt cx="0" cy="0"/>
        </a:xfrm>
      </p:grpSpPr>
      <p:sp>
        <p:nvSpPr>
          <p:cNvPr id="24" name="Date Placeholder 3">
            <a:extLst>
              <a:ext uri="{FF2B5EF4-FFF2-40B4-BE49-F238E27FC236}">
                <a16:creationId xmlns:a16="http://schemas.microsoft.com/office/drawing/2014/main" id="{7DDCF610-E7A8-B78E-E6A1-2F16A574A4D2}"/>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25" name="Footer Placeholder 4">
            <a:extLst>
              <a:ext uri="{FF2B5EF4-FFF2-40B4-BE49-F238E27FC236}">
                <a16:creationId xmlns:a16="http://schemas.microsoft.com/office/drawing/2014/main" id="{6D2CAE9F-804A-89E2-38FC-0C0A06744696}"/>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26" name="Slide Number Placeholder 5">
            <a:extLst>
              <a:ext uri="{FF2B5EF4-FFF2-40B4-BE49-F238E27FC236}">
                <a16:creationId xmlns:a16="http://schemas.microsoft.com/office/drawing/2014/main" id="{B797BD51-163B-4405-6E5E-5631C02C11CB}"/>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67091"/>
            <a:ext cx="11924209" cy="61238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ctr">
            <a:normAutofit/>
          </a:bodyPr>
          <a:lstStyle>
            <a:lvl1pPr>
              <a:defRPr sz="2400"/>
            </a:lvl1pPr>
          </a:lstStyle>
          <a:p>
            <a:r>
              <a:rPr lang="en-US"/>
              <a:t>Click to edit Master title style</a:t>
            </a:r>
          </a:p>
        </p:txBody>
      </p:sp>
    </p:spTree>
    <p:extLst>
      <p:ext uri="{BB962C8B-B14F-4D97-AF65-F5344CB8AC3E}">
        <p14:creationId xmlns:p14="http://schemas.microsoft.com/office/powerpoint/2010/main" val="1256152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1">
    <p:bg>
      <p:bgPr>
        <a:solidFill>
          <a:schemeClr val="accent1"/>
        </a:solidFill>
        <a:effectLst/>
      </p:bgPr>
    </p:bg>
    <p:spTree>
      <p:nvGrpSpPr>
        <p:cNvPr id="1" name=""/>
        <p:cNvGrpSpPr/>
        <p:nvPr/>
      </p:nvGrpSpPr>
      <p:grpSpPr>
        <a:xfrm>
          <a:off x="0" y="0"/>
          <a:ext cx="0" cy="0"/>
          <a:chOff x="0" y="0"/>
          <a:chExt cx="0" cy="0"/>
        </a:xfrm>
      </p:grpSpPr>
      <p:sp>
        <p:nvSpPr>
          <p:cNvPr id="31" name="Date Placeholder 3">
            <a:extLst>
              <a:ext uri="{FF2B5EF4-FFF2-40B4-BE49-F238E27FC236}">
                <a16:creationId xmlns:a16="http://schemas.microsoft.com/office/drawing/2014/main" id="{73ACA242-A16B-6DFD-762A-068D96E18367}"/>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32" name="Footer Placeholder 4">
            <a:extLst>
              <a:ext uri="{FF2B5EF4-FFF2-40B4-BE49-F238E27FC236}">
                <a16:creationId xmlns:a16="http://schemas.microsoft.com/office/drawing/2014/main" id="{35E03151-BE16-A5AE-E74B-E71D2EEA3D09}"/>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33" name="Slide Number Placeholder 5">
            <a:extLst>
              <a:ext uri="{FF2B5EF4-FFF2-40B4-BE49-F238E27FC236}">
                <a16:creationId xmlns:a16="http://schemas.microsoft.com/office/drawing/2014/main" id="{3096065C-6125-F83A-9705-9A6ABBF1F41D}"/>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612647" y="2249714"/>
            <a:ext cx="10966706" cy="405964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877456"/>
            <a:ext cx="10966705" cy="1132258"/>
          </a:xfrm>
        </p:spPr>
        <p:txBody>
          <a:bodyPr/>
          <a:lstStyle/>
          <a:p>
            <a:r>
              <a:rPr lang="en-US" dirty="0"/>
              <a:t>Click to edit Master title style</a:t>
            </a:r>
          </a:p>
        </p:txBody>
      </p:sp>
    </p:spTree>
    <p:extLst>
      <p:ext uri="{BB962C8B-B14F-4D97-AF65-F5344CB8AC3E}">
        <p14:creationId xmlns:p14="http://schemas.microsoft.com/office/powerpoint/2010/main" val="2471863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Content 2">
    <p:bg>
      <p:bgPr>
        <a:solidFill>
          <a:schemeClr val="accent3"/>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7744A8A6-B09A-3C25-2DA9-92129860EDBD}"/>
              </a:ext>
            </a:extLst>
          </p:cNvPr>
          <p:cNvGrpSpPr/>
          <p:nvPr/>
        </p:nvGrpSpPr>
        <p:grpSpPr>
          <a:xfrm>
            <a:off x="858371" y="1538141"/>
            <a:ext cx="5594950" cy="3781718"/>
            <a:chOff x="521208" y="647905"/>
            <a:chExt cx="11365969" cy="5565740"/>
          </a:xfrm>
        </p:grpSpPr>
        <p:sp>
          <p:nvSpPr>
            <p:cNvPr id="36" name="Shape">
              <a:extLst>
                <a:ext uri="{FF2B5EF4-FFF2-40B4-BE49-F238E27FC236}">
                  <a16:creationId xmlns:a16="http://schemas.microsoft.com/office/drawing/2014/main" id="{18600D5A-4CF6-D9F9-1A3A-5136CC2CE45D}"/>
                </a:ext>
              </a:extLst>
            </p:cNvPr>
            <p:cNvSpPr/>
            <p:nvPr/>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37" name="Shape">
              <a:extLst>
                <a:ext uri="{FF2B5EF4-FFF2-40B4-BE49-F238E27FC236}">
                  <a16:creationId xmlns:a16="http://schemas.microsoft.com/office/drawing/2014/main" id="{69249D5A-EA70-0210-8234-7481C00A91D0}"/>
                </a:ext>
              </a:extLst>
            </p:cNvPr>
            <p:cNvSpPr/>
            <p:nvPr/>
          </p:nvSpPr>
          <p:spPr>
            <a:xfrm>
              <a:off x="521208" y="647905"/>
              <a:ext cx="11047664" cy="5370983"/>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44" name="Date Placeholder 3">
            <a:extLst>
              <a:ext uri="{FF2B5EF4-FFF2-40B4-BE49-F238E27FC236}">
                <a16:creationId xmlns:a16="http://schemas.microsoft.com/office/drawing/2014/main" id="{80049690-5071-BD55-097B-94E1C622C696}"/>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45" name="Footer Placeholder 4">
            <a:extLst>
              <a:ext uri="{FF2B5EF4-FFF2-40B4-BE49-F238E27FC236}">
                <a16:creationId xmlns:a16="http://schemas.microsoft.com/office/drawing/2014/main" id="{BD4CD991-3BD0-96BF-8EFE-2704DC4AF585}"/>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46" name="Slide Number Placeholder 5">
            <a:extLst>
              <a:ext uri="{FF2B5EF4-FFF2-40B4-BE49-F238E27FC236}">
                <a16:creationId xmlns:a16="http://schemas.microsoft.com/office/drawing/2014/main" id="{2D7AB2FB-45CB-9650-D69B-C25425E33E8E}"/>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7028878" y="2129872"/>
            <a:ext cx="4304752" cy="2454797"/>
          </a:xfrm>
        </p:spPr>
        <p:txBody>
          <a:bodyPr anchor="ct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409675" y="2129873"/>
            <a:ext cx="4325112" cy="2454796"/>
          </a:xfrm>
        </p:spPr>
        <p:txBody>
          <a:bodyPr anchor="ctr">
            <a:normAutofit/>
          </a:bodyPr>
          <a:lstStyle>
            <a:lvl1pPr algn="ctr">
              <a:defRPr sz="4400"/>
            </a:lvl1pPr>
          </a:lstStyle>
          <a:p>
            <a:r>
              <a:rPr lang="en-US"/>
              <a:t>Click to edit Master title style</a:t>
            </a:r>
            <a:endParaRPr lang="en-US" dirty="0"/>
          </a:p>
        </p:txBody>
      </p:sp>
    </p:spTree>
    <p:extLst>
      <p:ext uri="{BB962C8B-B14F-4D97-AF65-F5344CB8AC3E}">
        <p14:creationId xmlns:p14="http://schemas.microsoft.com/office/powerpoint/2010/main" val="445862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3">
    <p:bg>
      <p:bgPr>
        <a:solidFill>
          <a:schemeClr val="tx2"/>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C88823FA-BCE8-BE0F-3474-1FFC8DE4AC59}"/>
              </a:ext>
            </a:extLst>
          </p:cNvPr>
          <p:cNvGrpSpPr/>
          <p:nvPr/>
        </p:nvGrpSpPr>
        <p:grpSpPr>
          <a:xfrm>
            <a:off x="858371" y="971570"/>
            <a:ext cx="4956175" cy="4914861"/>
            <a:chOff x="521208" y="647905"/>
            <a:chExt cx="11365969" cy="5565740"/>
          </a:xfrm>
        </p:grpSpPr>
        <p:sp>
          <p:nvSpPr>
            <p:cNvPr id="28" name="Shape">
              <a:extLst>
                <a:ext uri="{FF2B5EF4-FFF2-40B4-BE49-F238E27FC236}">
                  <a16:creationId xmlns:a16="http://schemas.microsoft.com/office/drawing/2014/main" id="{8755C3D9-8DB9-D618-748B-B6E2A1EF8E9F}"/>
                </a:ext>
              </a:extLst>
            </p:cNvPr>
            <p:cNvSpPr/>
            <p:nvPr/>
          </p:nvSpPr>
          <p:spPr>
            <a:xfrm>
              <a:off x="725402" y="1009217"/>
              <a:ext cx="11161775" cy="520442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29" name="Shape">
              <a:extLst>
                <a:ext uri="{FF2B5EF4-FFF2-40B4-BE49-F238E27FC236}">
                  <a16:creationId xmlns:a16="http://schemas.microsoft.com/office/drawing/2014/main" id="{23865804-C82C-A447-A04C-ABF4010702B9}"/>
                </a:ext>
              </a:extLst>
            </p:cNvPr>
            <p:cNvSpPr/>
            <p:nvPr/>
          </p:nvSpPr>
          <p:spPr>
            <a:xfrm>
              <a:off x="521208" y="647905"/>
              <a:ext cx="11047664" cy="5370983"/>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33" name="Date Placeholder 3">
            <a:extLst>
              <a:ext uri="{FF2B5EF4-FFF2-40B4-BE49-F238E27FC236}">
                <a16:creationId xmlns:a16="http://schemas.microsoft.com/office/drawing/2014/main" id="{E2295D06-A657-EBA5-DDDB-4E4E49D2E296}"/>
              </a:ext>
            </a:extLst>
          </p:cNvPr>
          <p:cNvSpPr>
            <a:spLocks noGrp="1"/>
          </p:cNvSpPr>
          <p:nvPr>
            <p:ph type="dt" sz="half" idx="2"/>
          </p:nvPr>
        </p:nvSpPr>
        <p:spPr>
          <a:xfrm>
            <a:off x="612647" y="6453002"/>
            <a:ext cx="3494314" cy="365125"/>
          </a:xfrm>
          <a:prstGeom prst="rect">
            <a:avLst/>
          </a:prstGeom>
        </p:spPr>
        <p:txBody>
          <a:bodyPr/>
          <a:lstStyle>
            <a:lvl1pPr>
              <a:defRPr sz="1200">
                <a:solidFill>
                  <a:schemeClr val="bg1"/>
                </a:solidFill>
              </a:defRPr>
            </a:lvl1pPr>
          </a:lstStyle>
          <a:p>
            <a:endParaRPr lang="en-US" dirty="0"/>
          </a:p>
        </p:txBody>
      </p:sp>
      <p:sp>
        <p:nvSpPr>
          <p:cNvPr id="34" name="Footer Placeholder 4">
            <a:extLst>
              <a:ext uri="{FF2B5EF4-FFF2-40B4-BE49-F238E27FC236}">
                <a16:creationId xmlns:a16="http://schemas.microsoft.com/office/drawing/2014/main" id="{1CF9B0FB-ACF7-6D9F-99BE-4DD747344871}"/>
              </a:ext>
            </a:extLst>
          </p:cNvPr>
          <p:cNvSpPr>
            <a:spLocks noGrp="1"/>
          </p:cNvSpPr>
          <p:nvPr>
            <p:ph type="ftr" sz="quarter" idx="3"/>
          </p:nvPr>
        </p:nvSpPr>
        <p:spPr>
          <a:xfrm>
            <a:off x="8394504" y="6453002"/>
            <a:ext cx="2805405" cy="365125"/>
          </a:xfrm>
          <a:prstGeom prst="rect">
            <a:avLst/>
          </a:prstGeom>
        </p:spPr>
        <p:txBody>
          <a:bodyPr/>
          <a:lstStyle>
            <a:lvl1pPr>
              <a:defRPr sz="1200">
                <a:solidFill>
                  <a:schemeClr val="bg1"/>
                </a:solidFill>
              </a:defRPr>
            </a:lvl1pPr>
          </a:lstStyle>
          <a:p>
            <a:endParaRPr lang="en-US" dirty="0"/>
          </a:p>
        </p:txBody>
      </p:sp>
      <p:sp>
        <p:nvSpPr>
          <p:cNvPr id="35" name="Slide Number Placeholder 5">
            <a:extLst>
              <a:ext uri="{FF2B5EF4-FFF2-40B4-BE49-F238E27FC236}">
                <a16:creationId xmlns:a16="http://schemas.microsoft.com/office/drawing/2014/main" id="{22A91196-EB20-2426-81AB-1BD198D41E00}"/>
              </a:ext>
            </a:extLst>
          </p:cNvPr>
          <p:cNvSpPr>
            <a:spLocks noGrp="1"/>
          </p:cNvSpPr>
          <p:nvPr>
            <p:ph type="sldNum" sz="quarter" idx="4"/>
          </p:nvPr>
        </p:nvSpPr>
        <p:spPr>
          <a:xfrm>
            <a:off x="11150145" y="6453002"/>
            <a:ext cx="429207" cy="365125"/>
          </a:xfrm>
          <a:prstGeom prst="rect">
            <a:avLst/>
          </a:prstGeom>
        </p:spPr>
        <p:txBody>
          <a:bodyPr/>
          <a:lstStyle>
            <a:lvl1pPr>
              <a:defRPr sz="1200">
                <a:solidFill>
                  <a:schemeClr val="bg1"/>
                </a:solidFill>
              </a:defRPr>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6377454" y="1651000"/>
            <a:ext cx="4956175" cy="3556000"/>
          </a:xfrm>
        </p:spPr>
        <p:txBody>
          <a:bodyPr/>
          <a:lstStyle>
            <a:lvl1pPr marL="0" indent="0">
              <a:buNone/>
              <a:defRPr>
                <a:solidFill>
                  <a:schemeClr val="bg1"/>
                </a:solidFill>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60535" y="1564502"/>
            <a:ext cx="3813048" cy="3557016"/>
          </a:xfrm>
        </p:spPr>
        <p:txBody>
          <a:bodyPr anchor="ctr">
            <a:normAutofit/>
          </a:bodyPr>
          <a:lstStyle>
            <a:lvl1pPr algn="ctr">
              <a:defRPr sz="3600"/>
            </a:lvl1pPr>
          </a:lstStyle>
          <a:p>
            <a:r>
              <a:rPr lang="en-US"/>
              <a:t>Click to edit Master title style</a:t>
            </a:r>
            <a:endParaRPr lang="en-US" dirty="0"/>
          </a:p>
        </p:txBody>
      </p:sp>
    </p:spTree>
    <p:extLst>
      <p:ext uri="{BB962C8B-B14F-4D97-AF65-F5344CB8AC3E}">
        <p14:creationId xmlns:p14="http://schemas.microsoft.com/office/powerpoint/2010/main" val="3433141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Content 4">
    <p:bg>
      <p:bgPr>
        <a:solidFill>
          <a:schemeClr val="accent2"/>
        </a:solidFill>
        <a:effectLst/>
      </p:bgPr>
    </p:bg>
    <p:spTree>
      <p:nvGrpSpPr>
        <p:cNvPr id="1" name=""/>
        <p:cNvGrpSpPr/>
        <p:nvPr/>
      </p:nvGrpSpPr>
      <p:grpSpPr>
        <a:xfrm>
          <a:off x="0" y="0"/>
          <a:ext cx="0" cy="0"/>
          <a:chOff x="0" y="0"/>
          <a:chExt cx="0" cy="0"/>
        </a:xfrm>
      </p:grpSpPr>
      <p:sp>
        <p:nvSpPr>
          <p:cNvPr id="27" name="Date Placeholder 3">
            <a:extLst>
              <a:ext uri="{FF2B5EF4-FFF2-40B4-BE49-F238E27FC236}">
                <a16:creationId xmlns:a16="http://schemas.microsoft.com/office/drawing/2014/main" id="{420A3F8D-B31C-9E60-ECAD-B5124B5451CA}"/>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28" name="Footer Placeholder 4">
            <a:extLst>
              <a:ext uri="{FF2B5EF4-FFF2-40B4-BE49-F238E27FC236}">
                <a16:creationId xmlns:a16="http://schemas.microsoft.com/office/drawing/2014/main" id="{ED6AD99E-E3FA-BDB8-D0C0-F2BFE1932201}"/>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29" name="Slide Number Placeholder 5">
            <a:extLst>
              <a:ext uri="{FF2B5EF4-FFF2-40B4-BE49-F238E27FC236}">
                <a16:creationId xmlns:a16="http://schemas.microsoft.com/office/drawing/2014/main" id="{3FEE1A64-18F2-09A0-D35E-BEED4693B1BA}"/>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3876012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Content 5">
    <p:bg>
      <p:bgPr>
        <a:solidFill>
          <a:schemeClr val="accent1"/>
        </a:solidFill>
        <a:effectLst/>
      </p:bgPr>
    </p:bg>
    <p:spTree>
      <p:nvGrpSpPr>
        <p:cNvPr id="1" name=""/>
        <p:cNvGrpSpPr/>
        <p:nvPr/>
      </p:nvGrpSpPr>
      <p:grpSpPr>
        <a:xfrm>
          <a:off x="0" y="0"/>
          <a:ext cx="0" cy="0"/>
          <a:chOff x="0" y="0"/>
          <a:chExt cx="0" cy="0"/>
        </a:xfrm>
      </p:grpSpPr>
      <p:sp>
        <p:nvSpPr>
          <p:cNvPr id="30" name="Date Placeholder 3">
            <a:extLst>
              <a:ext uri="{FF2B5EF4-FFF2-40B4-BE49-F238E27FC236}">
                <a16:creationId xmlns:a16="http://schemas.microsoft.com/office/drawing/2014/main" id="{9075E5A6-721F-FD47-6D1D-0064785551CB}"/>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31" name="Footer Placeholder 4">
            <a:extLst>
              <a:ext uri="{FF2B5EF4-FFF2-40B4-BE49-F238E27FC236}">
                <a16:creationId xmlns:a16="http://schemas.microsoft.com/office/drawing/2014/main" id="{B29386A1-724D-C280-A56A-85256C692BCA}"/>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32" name="Slide Number Placeholder 5">
            <a:extLst>
              <a:ext uri="{FF2B5EF4-FFF2-40B4-BE49-F238E27FC236}">
                <a16:creationId xmlns:a16="http://schemas.microsoft.com/office/drawing/2014/main" id="{C19B6AFA-2BE0-E78C-3044-99587D4FC339}"/>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6159500" cy="5390822"/>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877456"/>
            <a:ext cx="4142232" cy="4940661"/>
          </a:xfr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2584369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Content 6">
    <p:bg>
      <p:bgPr>
        <a:solidFill>
          <a:schemeClr val="accent2"/>
        </a:solidFill>
        <a:effectLst/>
      </p:bgPr>
    </p:bg>
    <p:spTree>
      <p:nvGrpSpPr>
        <p:cNvPr id="1" name=""/>
        <p:cNvGrpSpPr/>
        <p:nvPr/>
      </p:nvGrpSpPr>
      <p:grpSpPr>
        <a:xfrm>
          <a:off x="0" y="0"/>
          <a:ext cx="0" cy="0"/>
          <a:chOff x="0" y="0"/>
          <a:chExt cx="0" cy="0"/>
        </a:xfrm>
      </p:grpSpPr>
      <p:sp>
        <p:nvSpPr>
          <p:cNvPr id="36" name="Date Placeholder 3">
            <a:extLst>
              <a:ext uri="{FF2B5EF4-FFF2-40B4-BE49-F238E27FC236}">
                <a16:creationId xmlns:a16="http://schemas.microsoft.com/office/drawing/2014/main" id="{B06A14E2-F768-B607-037E-E827C5D71869}"/>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37" name="Footer Placeholder 4">
            <a:extLst>
              <a:ext uri="{FF2B5EF4-FFF2-40B4-BE49-F238E27FC236}">
                <a16:creationId xmlns:a16="http://schemas.microsoft.com/office/drawing/2014/main" id="{2C37B129-3F72-077A-A756-6F81FA3784CB}"/>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38" name="Slide Number Placeholder 5">
            <a:extLst>
              <a:ext uri="{FF2B5EF4-FFF2-40B4-BE49-F238E27FC236}">
                <a16:creationId xmlns:a16="http://schemas.microsoft.com/office/drawing/2014/main" id="{99D6C3D4-899F-09EA-43F7-C860867F9D28}"/>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1392665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Photo 1">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793885"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5" name="Footer Placeholder 4">
            <a:extLst>
              <a:ext uri="{FF2B5EF4-FFF2-40B4-BE49-F238E27FC236}">
                <a16:creationId xmlns:a16="http://schemas.microsoft.com/office/drawing/2014/main" id="{F58560E1-761E-32CC-83B8-F2F5E36FF286}"/>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6" name="Slide Number Placeholder 5">
            <a:extLst>
              <a:ext uri="{FF2B5EF4-FFF2-40B4-BE49-F238E27FC236}">
                <a16:creationId xmlns:a16="http://schemas.microsoft.com/office/drawing/2014/main" id="{E265D5C8-D1EB-E87C-B8D8-D7D29131F338}"/>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396197" y="1828800"/>
            <a:ext cx="6214356" cy="4489704"/>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95689" y="548640"/>
            <a:ext cx="6236473" cy="1143000"/>
          </a:xfrm>
        </p:spPr>
        <p:txBody>
          <a:bodyPr anchor="b"/>
          <a:lstStyle/>
          <a:p>
            <a:r>
              <a:rPr lang="en-US"/>
              <a:t>Click to edit Master title style</a:t>
            </a:r>
            <a:endParaRPr lang="en-US" dirty="0"/>
          </a:p>
        </p:txBody>
      </p:sp>
    </p:spTree>
    <p:extLst>
      <p:ext uri="{BB962C8B-B14F-4D97-AF65-F5344CB8AC3E}">
        <p14:creationId xmlns:p14="http://schemas.microsoft.com/office/powerpoint/2010/main" val="2920536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B159500-64D3-D4CC-E529-A36DA1BB79E5}"/>
              </a:ext>
            </a:extLst>
          </p:cNvPr>
          <p:cNvGrpSpPr/>
          <p:nvPr/>
        </p:nvGrpSpPr>
        <p:grpSpPr>
          <a:xfrm>
            <a:off x="452064" y="492893"/>
            <a:ext cx="11287872" cy="5876422"/>
            <a:chOff x="521208" y="647905"/>
            <a:chExt cx="11365969" cy="5565740"/>
          </a:xfrm>
        </p:grpSpPr>
        <p:sp>
          <p:nvSpPr>
            <p:cNvPr id="10" name="Shape 4">
              <a:extLst>
                <a:ext uri="{FF2B5EF4-FFF2-40B4-BE49-F238E27FC236}">
                  <a16:creationId xmlns:a16="http://schemas.microsoft.com/office/drawing/2014/main" id="{C2CA3EF3-2209-F3CC-8F83-61B1213C4635}"/>
                </a:ext>
              </a:extLst>
            </p:cNvPr>
            <p:cNvSpPr/>
            <p:nvPr/>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1" name="Shape 3">
              <a:extLst>
                <a:ext uri="{FF2B5EF4-FFF2-40B4-BE49-F238E27FC236}">
                  <a16:creationId xmlns:a16="http://schemas.microsoft.com/office/drawing/2014/main" id="{6CD38B97-8259-F349-B21C-25D0B8AF8A11}"/>
                </a:ext>
              </a:extLst>
            </p:cNvPr>
            <p:cNvSpPr/>
            <p:nvPr/>
          </p:nvSpPr>
          <p:spPr>
            <a:xfrm>
              <a:off x="521208" y="647905"/>
              <a:ext cx="11158238" cy="5370984"/>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grpSp>
        <p:nvGrpSpPr>
          <p:cNvPr id="4" name="Group 3">
            <a:extLst>
              <a:ext uri="{FF2B5EF4-FFF2-40B4-BE49-F238E27FC236}">
                <a16:creationId xmlns:a16="http://schemas.microsoft.com/office/drawing/2014/main" id="{5E55F6A4-0EE0-72F7-43D5-EB21317D9598}"/>
              </a:ext>
            </a:extLst>
          </p:cNvPr>
          <p:cNvGrpSpPr/>
          <p:nvPr userDrawn="1"/>
        </p:nvGrpSpPr>
        <p:grpSpPr>
          <a:xfrm>
            <a:off x="452064" y="492893"/>
            <a:ext cx="11287872" cy="5876422"/>
            <a:chOff x="521208" y="647905"/>
            <a:chExt cx="11365969" cy="5565740"/>
          </a:xfrm>
        </p:grpSpPr>
        <p:sp>
          <p:nvSpPr>
            <p:cNvPr id="5" name="Shape 2">
              <a:extLst>
                <a:ext uri="{FF2B5EF4-FFF2-40B4-BE49-F238E27FC236}">
                  <a16:creationId xmlns:a16="http://schemas.microsoft.com/office/drawing/2014/main" id="{C4D77848-8CF0-5322-623B-CDF1FE03362C}"/>
                </a:ext>
              </a:extLst>
            </p:cNvPr>
            <p:cNvSpPr/>
            <p:nvPr userDrawn="1"/>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6" name="Shape1">
              <a:extLst>
                <a:ext uri="{FF2B5EF4-FFF2-40B4-BE49-F238E27FC236}">
                  <a16:creationId xmlns:a16="http://schemas.microsoft.com/office/drawing/2014/main" id="{677E7171-85EC-575A-EE36-F9950B227D94}"/>
                </a:ext>
              </a:extLst>
            </p:cNvPr>
            <p:cNvSpPr/>
            <p:nvPr userDrawn="1"/>
          </p:nvSpPr>
          <p:spPr>
            <a:xfrm>
              <a:off x="521208" y="647905"/>
              <a:ext cx="11158238" cy="5370984"/>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3357" y="4698102"/>
            <a:ext cx="7378979" cy="1014984"/>
          </a:xfrm>
        </p:spPr>
        <p:txBody>
          <a:bodyPr anchor="t">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974845" y="935203"/>
            <a:ext cx="10036005" cy="3592629"/>
          </a:xfrm>
        </p:spPr>
        <p:txBody>
          <a:bodyPr anchor="b">
            <a:normAutofit/>
          </a:bodyPr>
          <a:lstStyle>
            <a:lvl1pPr algn="ctr">
              <a:defRPr sz="7200"/>
            </a:lvl1pPr>
          </a:lstStyle>
          <a:p>
            <a:r>
              <a:rPr lang="en-US"/>
              <a:t>Click to edit Master title style</a:t>
            </a:r>
            <a:endParaRPr lang="en-US" dirty="0"/>
          </a:p>
        </p:txBody>
      </p:sp>
    </p:spTree>
    <p:extLst>
      <p:ext uri="{BB962C8B-B14F-4D97-AF65-F5344CB8AC3E}">
        <p14:creationId xmlns:p14="http://schemas.microsoft.com/office/powerpoint/2010/main" val="312190095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Photo 2">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400544" y="0"/>
            <a:ext cx="4791456" cy="6858000"/>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3" name="Date Placeholder 3">
            <a:extLst>
              <a:ext uri="{FF2B5EF4-FFF2-40B4-BE49-F238E27FC236}">
                <a16:creationId xmlns:a16="http://schemas.microsoft.com/office/drawing/2014/main" id="{BC1263D1-A154-80CD-A655-69724CBC3C14}"/>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774" y="1828800"/>
            <a:ext cx="6135624" cy="4489704"/>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6135624" cy="1143000"/>
          </a:xfrm>
        </p:spPr>
        <p:txBody>
          <a:bodyPr anchor="b"/>
          <a:lstStyle/>
          <a:p>
            <a:r>
              <a:rPr lang="en-US"/>
              <a:t>Click to edit Master title style</a:t>
            </a:r>
          </a:p>
        </p:txBody>
      </p:sp>
    </p:spTree>
    <p:extLst>
      <p:ext uri="{BB962C8B-B14F-4D97-AF65-F5344CB8AC3E}">
        <p14:creationId xmlns:p14="http://schemas.microsoft.com/office/powerpoint/2010/main" val="2137175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Photo 3">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023360" cy="6858000"/>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5" name="Footer Placeholder 4">
            <a:extLst>
              <a:ext uri="{FF2B5EF4-FFF2-40B4-BE49-F238E27FC236}">
                <a16:creationId xmlns:a16="http://schemas.microsoft.com/office/drawing/2014/main" id="{A6EAE270-E34C-74DC-314D-266D5D7C63F9}"/>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6" name="Slide Number Placeholder 5">
            <a:extLst>
              <a:ext uri="{FF2B5EF4-FFF2-40B4-BE49-F238E27FC236}">
                <a16:creationId xmlns:a16="http://schemas.microsoft.com/office/drawing/2014/main" id="{327E827E-3B52-0E33-BF57-070DAB2F5E60}"/>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625672" y="1380744"/>
            <a:ext cx="6978064" cy="498348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625672" y="320040"/>
            <a:ext cx="6978064" cy="932688"/>
          </a:xfrm>
        </p:spPr>
        <p:txBody>
          <a:bodyPr anchor="b"/>
          <a:lstStyle/>
          <a:p>
            <a:r>
              <a:rPr lang="en-US"/>
              <a:t>Click to edit Master title style</a:t>
            </a:r>
            <a:endParaRPr lang="en-US" dirty="0"/>
          </a:p>
        </p:txBody>
      </p:sp>
    </p:spTree>
    <p:extLst>
      <p:ext uri="{BB962C8B-B14F-4D97-AF65-F5344CB8AC3E}">
        <p14:creationId xmlns:p14="http://schemas.microsoft.com/office/powerpoint/2010/main" val="3497397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Photo 4">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091732" y="0"/>
            <a:ext cx="4100267" cy="6858000"/>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3" name="Date Placeholder 3">
            <a:extLst>
              <a:ext uri="{FF2B5EF4-FFF2-40B4-BE49-F238E27FC236}">
                <a16:creationId xmlns:a16="http://schemas.microsoft.com/office/drawing/2014/main" id="{F74E7AD2-F618-F89F-2C40-2B1095ECD659}"/>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380744"/>
            <a:ext cx="6858000" cy="498348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320040"/>
            <a:ext cx="6858000" cy="932688"/>
          </a:xfrm>
        </p:spPr>
        <p:txBody>
          <a:bodyPr anchor="b"/>
          <a:lstStyle/>
          <a:p>
            <a:r>
              <a:rPr lang="en-US"/>
              <a:t>Click to edit Master title style</a:t>
            </a:r>
          </a:p>
        </p:txBody>
      </p:sp>
    </p:spTree>
    <p:extLst>
      <p:ext uri="{BB962C8B-B14F-4D97-AF65-F5344CB8AC3E}">
        <p14:creationId xmlns:p14="http://schemas.microsoft.com/office/powerpoint/2010/main" val="2324343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Photo 5">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6611509"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4" name="Footer Placeholder 4">
            <a:extLst>
              <a:ext uri="{FF2B5EF4-FFF2-40B4-BE49-F238E27FC236}">
                <a16:creationId xmlns:a16="http://schemas.microsoft.com/office/drawing/2014/main" id="{FA246DD3-9410-01BB-0EDF-1915600A717B}"/>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5" name="Slide Number Placeholder 5">
            <a:extLst>
              <a:ext uri="{FF2B5EF4-FFF2-40B4-BE49-F238E27FC236}">
                <a16:creationId xmlns:a16="http://schemas.microsoft.com/office/drawing/2014/main" id="{78EAF76A-C7D0-184E-B4CF-DD2577EB68B0}"/>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53745" y="2212975"/>
            <a:ext cx="4362450" cy="409575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53808" y="584339"/>
            <a:ext cx="4361688" cy="1527048"/>
          </a:xfrm>
        </p:spPr>
        <p:txBody>
          <a:bodyPr anchor="b"/>
          <a:lstStyle/>
          <a:p>
            <a:r>
              <a:rPr lang="en-US"/>
              <a:t>Click to edit Master title style</a:t>
            </a:r>
          </a:p>
        </p:txBody>
      </p:sp>
    </p:spTree>
    <p:extLst>
      <p:ext uri="{BB962C8B-B14F-4D97-AF65-F5344CB8AC3E}">
        <p14:creationId xmlns:p14="http://schemas.microsoft.com/office/powerpoint/2010/main" val="1961879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Photo 6">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745480" y="0"/>
            <a:ext cx="6446520"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6" name="Date Placeholder 3">
            <a:extLst>
              <a:ext uri="{FF2B5EF4-FFF2-40B4-BE49-F238E27FC236}">
                <a16:creationId xmlns:a16="http://schemas.microsoft.com/office/drawing/2014/main" id="{19A63417-03B1-BF18-1CDD-DCAC77DF2E9E}"/>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4360863" cy="409575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4361688" cy="1527048"/>
          </a:xfrm>
        </p:spPr>
        <p:txBody>
          <a:bodyPr anchor="b"/>
          <a:lstStyle/>
          <a:p>
            <a:r>
              <a:rPr lang="en-US"/>
              <a:t>Click to edit Master title style</a:t>
            </a:r>
          </a:p>
        </p:txBody>
      </p:sp>
    </p:spTree>
    <p:extLst>
      <p:ext uri="{BB962C8B-B14F-4D97-AF65-F5344CB8AC3E}">
        <p14:creationId xmlns:p14="http://schemas.microsoft.com/office/powerpoint/2010/main" val="1517667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Photo 7">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6492240" cy="6858000"/>
          </a:xfr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5" name="Footer Placeholder 4">
            <a:extLst>
              <a:ext uri="{FF2B5EF4-FFF2-40B4-BE49-F238E27FC236}">
                <a16:creationId xmlns:a16="http://schemas.microsoft.com/office/drawing/2014/main" id="{FD46BFA2-B61E-EDB1-C72F-8C8198CFBBE0}"/>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6" name="Slide Number Placeholder 5">
            <a:extLst>
              <a:ext uri="{FF2B5EF4-FFF2-40B4-BE49-F238E27FC236}">
                <a16:creationId xmlns:a16="http://schemas.microsoft.com/office/drawing/2014/main" id="{FA009734-4823-C1DA-7060-668F8E40E49E}"/>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8" y="1380744"/>
            <a:ext cx="4512601" cy="498348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320040"/>
            <a:ext cx="4522936" cy="932688"/>
          </a:xfrm>
        </p:spPr>
        <p:txBody>
          <a:bodyPr anchor="b"/>
          <a:lstStyle>
            <a:lvl1pPr>
              <a:defRPr sz="3200"/>
            </a:lvl1pPr>
          </a:lstStyle>
          <a:p>
            <a:r>
              <a:rPr lang="en-US"/>
              <a:t>Click to edit Master title style</a:t>
            </a:r>
          </a:p>
        </p:txBody>
      </p:sp>
    </p:spTree>
    <p:extLst>
      <p:ext uri="{BB962C8B-B14F-4D97-AF65-F5344CB8AC3E}">
        <p14:creationId xmlns:p14="http://schemas.microsoft.com/office/powerpoint/2010/main" val="634090906"/>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Photo 8">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917720" y="0"/>
            <a:ext cx="6274279"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3" name="Date Placeholder 3">
            <a:extLst>
              <a:ext uri="{FF2B5EF4-FFF2-40B4-BE49-F238E27FC236}">
                <a16:creationId xmlns:a16="http://schemas.microsoft.com/office/drawing/2014/main" id="{9008EF7F-8BCA-052E-D2CB-106FA1EA3C7D}"/>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4" y="1380744"/>
            <a:ext cx="4572000" cy="4983480"/>
          </a:xfrm>
        </p:spPr>
        <p:txBody>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320040"/>
            <a:ext cx="4572000" cy="932688"/>
          </a:xfrm>
        </p:spPr>
        <p:txBody>
          <a:bodyPr anchor="b"/>
          <a:lstStyle>
            <a:lvl1pPr>
              <a:defRPr sz="32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9677057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Photo 9">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584144"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4" name="Footer Placeholder 4">
            <a:extLst>
              <a:ext uri="{FF2B5EF4-FFF2-40B4-BE49-F238E27FC236}">
                <a16:creationId xmlns:a16="http://schemas.microsoft.com/office/drawing/2014/main" id="{CEF10E61-E592-2CB4-1F82-F4BAEA3676B7}"/>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5" name="Slide Number Placeholder 5">
            <a:extLst>
              <a:ext uri="{FF2B5EF4-FFF2-40B4-BE49-F238E27FC236}">
                <a16:creationId xmlns:a16="http://schemas.microsoft.com/office/drawing/2014/main" id="{8A095BDB-AE5C-E003-A7CD-BA7443F6DFA7}"/>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212975"/>
            <a:ext cx="3401568" cy="409575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583413"/>
            <a:ext cx="3401568" cy="1527048"/>
          </a:xfrm>
        </p:spPr>
        <p:txBody>
          <a:bodyPr anchor="b">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3300334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Content Photo 10">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4761780" y="0"/>
            <a:ext cx="7430219"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3" name="Date Placeholder 3">
            <a:extLst>
              <a:ext uri="{FF2B5EF4-FFF2-40B4-BE49-F238E27FC236}">
                <a16:creationId xmlns:a16="http://schemas.microsoft.com/office/drawing/2014/main" id="{8910CE7B-5960-7013-636D-49FD41B6BCC0}"/>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3401568" cy="409575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3401568" cy="1527048"/>
          </a:xfrm>
        </p:spPr>
        <p:txBody>
          <a:bodyPr anchor="b">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2481845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Photo 11">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781365" cy="6858000"/>
          </a:xfr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3" name="Date Placeholder 3">
            <a:extLst>
              <a:ext uri="{FF2B5EF4-FFF2-40B4-BE49-F238E27FC236}">
                <a16:creationId xmlns:a16="http://schemas.microsoft.com/office/drawing/2014/main" id="{6D3F58D5-5D81-8C1B-BE88-B4F861BB45C4}"/>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14" name="Footer Placeholder 4">
            <a:extLst>
              <a:ext uri="{FF2B5EF4-FFF2-40B4-BE49-F238E27FC236}">
                <a16:creationId xmlns:a16="http://schemas.microsoft.com/office/drawing/2014/main" id="{F270A83D-C14F-A6B8-ABDC-290FF3106379}"/>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5" name="Slide Number Placeholder 5">
            <a:extLst>
              <a:ext uri="{FF2B5EF4-FFF2-40B4-BE49-F238E27FC236}">
                <a16:creationId xmlns:a16="http://schemas.microsoft.com/office/drawing/2014/main" id="{C1085BD5-4C00-5A81-A60D-479D24293537}"/>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440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43102" y="1078992"/>
            <a:ext cx="3273552" cy="1942773"/>
          </a:xfrm>
        </p:spPr>
        <p:txBody>
          <a:bodyPr anchor="b"/>
          <a:lstStyle/>
          <a:p>
            <a:r>
              <a:rPr lang="en-US"/>
              <a:t>Click to edit Master title style</a:t>
            </a:r>
          </a:p>
        </p:txBody>
      </p:sp>
    </p:spTree>
    <p:extLst>
      <p:ext uri="{BB962C8B-B14F-4D97-AF65-F5344CB8AC3E}">
        <p14:creationId xmlns:p14="http://schemas.microsoft.com/office/powerpoint/2010/main" val="214577430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3">
    <p:bg>
      <p:bgPr>
        <a:solidFill>
          <a:schemeClr val="accent2"/>
        </a:solidFill>
        <a:effectLst/>
      </p:bgPr>
    </p:bg>
    <p:spTree>
      <p:nvGrpSpPr>
        <p:cNvPr id="1" name=""/>
        <p:cNvGrpSpPr/>
        <p:nvPr/>
      </p:nvGrpSpPr>
      <p:grpSpPr>
        <a:xfrm>
          <a:off x="0" y="0"/>
          <a:ext cx="0" cy="0"/>
          <a:chOff x="0" y="0"/>
          <a:chExt cx="0" cy="0"/>
        </a:xfrm>
      </p:grpSpPr>
      <p:sp>
        <p:nvSpPr>
          <p:cNvPr id="9" name="Shape 4">
            <a:extLst>
              <a:ext uri="{FF2B5EF4-FFF2-40B4-BE49-F238E27FC236}">
                <a16:creationId xmlns:a16="http://schemas.microsoft.com/office/drawing/2014/main" id="{EAD17310-8B8C-D5F3-F190-D1707611D849}"/>
              </a:ext>
            </a:extLst>
          </p:cNvPr>
          <p:cNvSpPr/>
          <p:nvPr/>
        </p:nvSpPr>
        <p:spPr>
          <a:xfrm>
            <a:off x="1062566" y="1161412"/>
            <a:ext cx="10221119"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0" name="Shape 3">
            <a:extLst>
              <a:ext uri="{FF2B5EF4-FFF2-40B4-BE49-F238E27FC236}">
                <a16:creationId xmlns:a16="http://schemas.microsoft.com/office/drawing/2014/main" id="{E703B3D9-10A2-C901-A0D9-C2905B094578}"/>
              </a:ext>
            </a:extLst>
          </p:cNvPr>
          <p:cNvSpPr/>
          <p:nvPr/>
        </p:nvSpPr>
        <p:spPr>
          <a:xfrm>
            <a:off x="858371" y="800100"/>
            <a:ext cx="10221119" cy="49530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4" name="Shape 2">
            <a:extLst>
              <a:ext uri="{FF2B5EF4-FFF2-40B4-BE49-F238E27FC236}">
                <a16:creationId xmlns:a16="http://schemas.microsoft.com/office/drawing/2014/main" id="{965F8DDB-78C2-9A91-D69C-2BE7D0DC5F3C}"/>
              </a:ext>
            </a:extLst>
          </p:cNvPr>
          <p:cNvSpPr/>
          <p:nvPr userDrawn="1"/>
        </p:nvSpPr>
        <p:spPr>
          <a:xfrm>
            <a:off x="1062566" y="1161412"/>
            <a:ext cx="10221119"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5" name="Shape 1">
            <a:extLst>
              <a:ext uri="{FF2B5EF4-FFF2-40B4-BE49-F238E27FC236}">
                <a16:creationId xmlns:a16="http://schemas.microsoft.com/office/drawing/2014/main" id="{F2CE1086-051B-D73D-67CF-8E86D2965B5E}"/>
              </a:ext>
            </a:extLst>
          </p:cNvPr>
          <p:cNvSpPr/>
          <p:nvPr userDrawn="1"/>
        </p:nvSpPr>
        <p:spPr>
          <a:xfrm>
            <a:off x="858371" y="800100"/>
            <a:ext cx="10221119" cy="49530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187623" y="3929930"/>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866900" y="1208585"/>
            <a:ext cx="8229600" cy="2621154"/>
          </a:xfrm>
        </p:spPr>
        <p:txBody>
          <a:bodyPr anchor="b">
            <a:normAutofit/>
          </a:bodyPr>
          <a:lstStyle>
            <a:lvl1pPr algn="ctr">
              <a:defRPr sz="6000"/>
            </a:lvl1pPr>
          </a:lstStyle>
          <a:p>
            <a:r>
              <a:rPr lang="en-US"/>
              <a:t>Click to edit Master title style</a:t>
            </a:r>
            <a:endParaRPr lang="en-US" dirty="0"/>
          </a:p>
        </p:txBody>
      </p:sp>
    </p:spTree>
    <p:extLst>
      <p:ext uri="{BB962C8B-B14F-4D97-AF65-F5344CB8AC3E}">
        <p14:creationId xmlns:p14="http://schemas.microsoft.com/office/powerpoint/2010/main" val="363334426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Photo 12">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635132"/>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5" name="Date Placeholder 3">
            <a:extLst>
              <a:ext uri="{FF2B5EF4-FFF2-40B4-BE49-F238E27FC236}">
                <a16:creationId xmlns:a16="http://schemas.microsoft.com/office/drawing/2014/main" id="{37255060-3706-ED3E-72EE-B06981BCE051}"/>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16" name="Footer Placeholder 4">
            <a:extLst>
              <a:ext uri="{FF2B5EF4-FFF2-40B4-BE49-F238E27FC236}">
                <a16:creationId xmlns:a16="http://schemas.microsoft.com/office/drawing/2014/main" id="{67916FD5-B769-56C8-85F9-70492D991EA3}"/>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7" name="Slide Number Placeholder 5">
            <a:extLst>
              <a:ext uri="{FF2B5EF4-FFF2-40B4-BE49-F238E27FC236}">
                <a16:creationId xmlns:a16="http://schemas.microsoft.com/office/drawing/2014/main" id="{ABC4D466-0BDE-5029-DAAE-AAE34A608004}"/>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vert="horz" lIns="91440" tIns="45720" rIns="91440" bIns="45720" rtlCol="0">
            <a:normAutofit/>
          </a:bodyPr>
          <a:lstStyle>
            <a:lvl1pPr>
              <a:defRPr lang="en-US" sz="1600"/>
            </a:lvl1pPr>
            <a:lvl2pPr>
              <a:defRPr lang="en-US" sz="1400"/>
            </a:lvl2pPr>
            <a:lvl3pPr>
              <a:defRPr lang="en-US" sz="1200"/>
            </a:lvl3pPr>
            <a:lvl4pPr>
              <a:defRPr lang="en-US" sz="1100"/>
            </a:lvl4pPr>
            <a:lvl5pPr>
              <a:defRPr lang="en-US" sz="1050"/>
            </a:lvl5pPr>
          </a:lstStyle>
          <a:p>
            <a:pPr marL="0" lvl="0" indent="0">
              <a:buNone/>
            </a:pPr>
            <a:r>
              <a:rPr lang="en-US"/>
              <a:t>Click to edit Master text styles</a:t>
            </a:r>
          </a:p>
          <a:p>
            <a:pPr marL="0" lvl="1" indent="0">
              <a:buNone/>
            </a:pPr>
            <a:r>
              <a:rPr lang="en-US"/>
              <a:t>Second level</a:t>
            </a:r>
          </a:p>
          <a:p>
            <a:pPr marL="0" lvl="2" indent="0">
              <a:buNone/>
            </a:pPr>
            <a:r>
              <a:rPr lang="en-US"/>
              <a:t>Third level</a:t>
            </a:r>
          </a:p>
          <a:p>
            <a:pPr marL="0" lvl="3" indent="0">
              <a:buNone/>
            </a:pPr>
            <a:r>
              <a:rPr lang="en-US"/>
              <a:t>Fourth level</a:t>
            </a:r>
          </a:p>
          <a:p>
            <a:pPr marL="0" lvl="4" indent="0">
              <a:buNone/>
            </a:pPr>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012268"/>
            <a:ext cx="3739896" cy="1390330"/>
          </a:xfrm>
        </p:spPr>
        <p:txBody>
          <a:bodyPr anchor="t">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1082465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Photo 13">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3" name="Date Placeholder 3">
            <a:extLst>
              <a:ext uri="{FF2B5EF4-FFF2-40B4-BE49-F238E27FC236}">
                <a16:creationId xmlns:a16="http://schemas.microsoft.com/office/drawing/2014/main" id="{55D98176-F4DE-C922-8F4C-3023B1F42482}"/>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14" name="Footer Placeholder 4">
            <a:extLst>
              <a:ext uri="{FF2B5EF4-FFF2-40B4-BE49-F238E27FC236}">
                <a16:creationId xmlns:a16="http://schemas.microsoft.com/office/drawing/2014/main" id="{82ABBC49-F3BA-C751-16CD-1C457A98CF1A}"/>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5" name="Slide Number Placeholder 5">
            <a:extLst>
              <a:ext uri="{FF2B5EF4-FFF2-40B4-BE49-F238E27FC236}">
                <a16:creationId xmlns:a16="http://schemas.microsoft.com/office/drawing/2014/main" id="{DFB1C52A-EABA-4BA6-CA0C-982E23D0889B}"/>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55868"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38190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Photo 14">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a:prstGeom prst="rect">
            <a:avLst/>
          </a:prstGeom>
        </p:spPr>
        <p:txBody>
          <a:bodyPr/>
          <a:lstStyle/>
          <a:p>
            <a:fld id="{CC057153-B650-4DEB-B370-79DDCFDCE934}" type="slidenum">
              <a:rPr lang="en-US" smtClean="0"/>
              <a:t>‹#›</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17371911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Photo 15">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5" y="1828800"/>
            <a:ext cx="6446520" cy="4425696"/>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13" name="Date Placeholder 3">
            <a:extLst>
              <a:ext uri="{FF2B5EF4-FFF2-40B4-BE49-F238E27FC236}">
                <a16:creationId xmlns:a16="http://schemas.microsoft.com/office/drawing/2014/main" id="{7EEB96C8-7F03-38E4-4664-59F2DA5727CE}"/>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14" name="Footer Placeholder 4">
            <a:extLst>
              <a:ext uri="{FF2B5EF4-FFF2-40B4-BE49-F238E27FC236}">
                <a16:creationId xmlns:a16="http://schemas.microsoft.com/office/drawing/2014/main" id="{6707565B-859D-D15D-1AC5-0AF3413AA0C6}"/>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5" name="Slide Number Placeholder 5">
            <a:extLst>
              <a:ext uri="{FF2B5EF4-FFF2-40B4-BE49-F238E27FC236}">
                <a16:creationId xmlns:a16="http://schemas.microsoft.com/office/drawing/2014/main" id="{FC4BB45A-89E4-90E3-D23C-CA862A158D8A}"/>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562088" y="1828800"/>
            <a:ext cx="402336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US"/>
              <a:t>Click to edit Master title style</a:t>
            </a:r>
          </a:p>
        </p:txBody>
      </p:sp>
    </p:spTree>
    <p:extLst>
      <p:ext uri="{BB962C8B-B14F-4D97-AF65-F5344CB8AC3E}">
        <p14:creationId xmlns:p14="http://schemas.microsoft.com/office/powerpoint/2010/main" val="3499184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Photo 16">
    <p:bg>
      <p:bgPr>
        <a:solidFill>
          <a:schemeClr val="accent2"/>
        </a:solidFill>
        <a:effectLst/>
      </p:bgPr>
    </p:bg>
    <p:spTree>
      <p:nvGrpSpPr>
        <p:cNvPr id="1" name=""/>
        <p:cNvGrpSpPr/>
        <p:nvPr/>
      </p:nvGrpSpPr>
      <p:grpSpPr>
        <a:xfrm>
          <a:off x="0" y="0"/>
          <a:ext cx="0" cy="0"/>
          <a:chOff x="0" y="0"/>
          <a:chExt cx="0" cy="0"/>
        </a:xfrm>
      </p:grpSpPr>
      <p:sp>
        <p:nvSpPr>
          <p:cNvPr id="3" name="Shape">
            <a:extLst>
              <a:ext uri="{FF2B5EF4-FFF2-40B4-BE49-F238E27FC236}">
                <a16:creationId xmlns:a16="http://schemas.microsoft.com/office/drawing/2014/main" id="{44E393A7-A86F-93C8-1753-D8EF833DE353}"/>
              </a:ext>
            </a:extLst>
          </p:cNvPr>
          <p:cNvSpPr/>
          <p:nvPr userDrawn="1"/>
        </p:nvSpPr>
        <p:spPr>
          <a:xfrm>
            <a:off x="719253" y="2479468"/>
            <a:ext cx="3851157" cy="3851157"/>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3" name="Shape">
            <a:extLst>
              <a:ext uri="{FF2B5EF4-FFF2-40B4-BE49-F238E27FC236}">
                <a16:creationId xmlns:a16="http://schemas.microsoft.com/office/drawing/2014/main" id="{349C3C48-AC20-0078-E373-5290E9C2AC4F}"/>
              </a:ext>
            </a:extLst>
          </p:cNvPr>
          <p:cNvSpPr/>
          <p:nvPr/>
        </p:nvSpPr>
        <p:spPr>
          <a:xfrm>
            <a:off x="719253" y="2479468"/>
            <a:ext cx="3851157" cy="3851157"/>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4" name="Picture Placeholder 9">
            <a:extLst>
              <a:ext uri="{FF2B5EF4-FFF2-40B4-BE49-F238E27FC236}">
                <a16:creationId xmlns:a16="http://schemas.microsoft.com/office/drawing/2014/main" id="{94132971-65DC-DC47-89E3-296CBBAADCAD}"/>
              </a:ext>
            </a:extLst>
          </p:cNvPr>
          <p:cNvSpPr>
            <a:spLocks noGrp="1" noChangeAspect="1"/>
          </p:cNvSpPr>
          <p:nvPr>
            <p:ph type="pic" sz="quarter" idx="10" hasCustomPrompt="1"/>
          </p:nvPr>
        </p:nvSpPr>
        <p:spPr>
          <a:xfrm>
            <a:off x="612648" y="2290890"/>
            <a:ext cx="3817620" cy="3817620"/>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0">
            <a:noAutofit/>
          </a:bodyPr>
          <a:lstStyle>
            <a:lvl1pPr>
              <a:defRPr lang="en-US" sz="2400" b="0" i="0" noProof="0" dirty="0"/>
            </a:lvl1pPr>
          </a:lstStyle>
          <a:p>
            <a:pPr marL="0" lvl="0" indent="0">
              <a:lnSpc>
                <a:spcPct val="150000"/>
              </a:lnSpc>
              <a:buFontTx/>
              <a:buNone/>
            </a:pPr>
            <a:r>
              <a:rPr lang="en-US" noProof="0" dirty="0"/>
              <a:t>Click icon to add picture                                    </a:t>
            </a:r>
          </a:p>
        </p:txBody>
      </p:sp>
      <p:sp>
        <p:nvSpPr>
          <p:cNvPr id="16" name="Date Placeholder 3">
            <a:extLst>
              <a:ext uri="{FF2B5EF4-FFF2-40B4-BE49-F238E27FC236}">
                <a16:creationId xmlns:a16="http://schemas.microsoft.com/office/drawing/2014/main" id="{0B3F21E5-2FDA-9D04-BD45-AC60954C2BF8}"/>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17" name="Footer Placeholder 4">
            <a:extLst>
              <a:ext uri="{FF2B5EF4-FFF2-40B4-BE49-F238E27FC236}">
                <a16:creationId xmlns:a16="http://schemas.microsoft.com/office/drawing/2014/main" id="{0B7BB866-907F-2B60-D51F-29FF9AAAFEF6}"/>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8" name="Slide Number Placeholder 5">
            <a:extLst>
              <a:ext uri="{FF2B5EF4-FFF2-40B4-BE49-F238E27FC236}">
                <a16:creationId xmlns:a16="http://schemas.microsoft.com/office/drawing/2014/main" id="{CE56813F-8698-E2D7-C5A8-92BFA166377E}"/>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20849747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Photo 17">
    <p:bg>
      <p:bgPr>
        <a:solidFill>
          <a:schemeClr val="accent1"/>
        </a:solidFill>
        <a:effectLst/>
      </p:bgPr>
    </p:bg>
    <p:spTree>
      <p:nvGrpSpPr>
        <p:cNvPr id="1" name=""/>
        <p:cNvGrpSpPr/>
        <p:nvPr/>
      </p:nvGrpSpPr>
      <p:grpSpPr>
        <a:xfrm>
          <a:off x="0" y="0"/>
          <a:ext cx="0" cy="0"/>
          <a:chOff x="0" y="0"/>
          <a:chExt cx="0" cy="0"/>
        </a:xfrm>
      </p:grpSpPr>
      <p:sp>
        <p:nvSpPr>
          <p:cNvPr id="3" name="Shape">
            <a:extLst>
              <a:ext uri="{FF2B5EF4-FFF2-40B4-BE49-F238E27FC236}">
                <a16:creationId xmlns:a16="http://schemas.microsoft.com/office/drawing/2014/main" id="{54A554AB-0E36-E9A9-8863-3E43418AB077}"/>
              </a:ext>
            </a:extLst>
          </p:cNvPr>
          <p:cNvSpPr/>
          <p:nvPr userDrawn="1"/>
        </p:nvSpPr>
        <p:spPr>
          <a:xfrm>
            <a:off x="831994" y="2708045"/>
            <a:ext cx="3371528" cy="3371528"/>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3" name="Shape">
            <a:extLst>
              <a:ext uri="{FF2B5EF4-FFF2-40B4-BE49-F238E27FC236}">
                <a16:creationId xmlns:a16="http://schemas.microsoft.com/office/drawing/2014/main" id="{9E4EAC90-E4E5-04A2-1118-EC2FBEB9EA9C}"/>
              </a:ext>
            </a:extLst>
          </p:cNvPr>
          <p:cNvSpPr/>
          <p:nvPr/>
        </p:nvSpPr>
        <p:spPr>
          <a:xfrm>
            <a:off x="831994" y="2708045"/>
            <a:ext cx="3371528" cy="3371528"/>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4" name="Picture Placeholder 9">
            <a:extLst>
              <a:ext uri="{FF2B5EF4-FFF2-40B4-BE49-F238E27FC236}">
                <a16:creationId xmlns:a16="http://schemas.microsoft.com/office/drawing/2014/main" id="{45302256-50E1-63D4-DF8F-E894A8CF602C}"/>
              </a:ext>
            </a:extLst>
          </p:cNvPr>
          <p:cNvSpPr>
            <a:spLocks noGrp="1" noChangeAspect="1"/>
          </p:cNvSpPr>
          <p:nvPr>
            <p:ph type="pic" sz="quarter" idx="10"/>
          </p:nvPr>
        </p:nvSpPr>
        <p:spPr>
          <a:xfrm>
            <a:off x="731521" y="2509157"/>
            <a:ext cx="3342168" cy="3342168"/>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0">
            <a:noAutofit/>
          </a:bodyPr>
          <a:lstStyle>
            <a:lvl1pPr>
              <a:defRPr lang="en-US" sz="2400" b="0" i="0" noProof="0"/>
            </a:lvl1pPr>
          </a:lstStyle>
          <a:p>
            <a:pPr marL="0" lvl="0" indent="0">
              <a:lnSpc>
                <a:spcPct val="150000"/>
              </a:lnSpc>
              <a:buFontTx/>
              <a:buNone/>
            </a:pPr>
            <a:r>
              <a:rPr lang="en-US" noProof="0" dirty="0"/>
              <a:t>Click icon to add picture</a:t>
            </a:r>
          </a:p>
        </p:txBody>
      </p:sp>
      <p:sp>
        <p:nvSpPr>
          <p:cNvPr id="15" name="Date Placeholder 3">
            <a:extLst>
              <a:ext uri="{FF2B5EF4-FFF2-40B4-BE49-F238E27FC236}">
                <a16:creationId xmlns:a16="http://schemas.microsoft.com/office/drawing/2014/main" id="{DAD413C4-D035-DD62-FD45-4405788FA19D}"/>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16" name="Footer Placeholder 4">
            <a:extLst>
              <a:ext uri="{FF2B5EF4-FFF2-40B4-BE49-F238E27FC236}">
                <a16:creationId xmlns:a16="http://schemas.microsoft.com/office/drawing/2014/main" id="{9BEDF69E-EA10-1E0F-F9E5-910C4A0B8246}"/>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7" name="Slide Number Placeholder 5">
            <a:extLst>
              <a:ext uri="{FF2B5EF4-FFF2-40B4-BE49-F238E27FC236}">
                <a16:creationId xmlns:a16="http://schemas.microsoft.com/office/drawing/2014/main" id="{DCB35B61-0AD3-6A51-E110-CE7FA57D4F8A}"/>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anchor="t">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724086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Big Number 1">
    <p:bg>
      <p:bgPr>
        <a:solidFill>
          <a:schemeClr val="accent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1B2BB27-593B-A70C-746E-96E4FCA30AFE}"/>
              </a:ext>
            </a:extLst>
          </p:cNvPr>
          <p:cNvGrpSpPr/>
          <p:nvPr/>
        </p:nvGrpSpPr>
        <p:grpSpPr>
          <a:xfrm>
            <a:off x="452064" y="432504"/>
            <a:ext cx="11287872" cy="4726236"/>
            <a:chOff x="521208" y="647905"/>
            <a:chExt cx="11365969" cy="5565740"/>
          </a:xfrm>
        </p:grpSpPr>
        <p:sp>
          <p:nvSpPr>
            <p:cNvPr id="16" name="Shape">
              <a:extLst>
                <a:ext uri="{FF2B5EF4-FFF2-40B4-BE49-F238E27FC236}">
                  <a16:creationId xmlns:a16="http://schemas.microsoft.com/office/drawing/2014/main" id="{D6BB408E-BAF2-FC5E-2437-A3A07CE32246}"/>
                </a:ext>
              </a:extLst>
            </p:cNvPr>
            <p:cNvSpPr/>
            <p:nvPr/>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7" name="Shape">
              <a:extLst>
                <a:ext uri="{FF2B5EF4-FFF2-40B4-BE49-F238E27FC236}">
                  <a16:creationId xmlns:a16="http://schemas.microsoft.com/office/drawing/2014/main" id="{50ED3D8C-1A1A-675D-535E-A38D8522E40E}"/>
                </a:ext>
              </a:extLst>
            </p:cNvPr>
            <p:cNvSpPr/>
            <p:nvPr/>
          </p:nvSpPr>
          <p:spPr>
            <a:xfrm>
              <a:off x="521208" y="647905"/>
              <a:ext cx="11158238"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22" name="Date Placeholder 3">
            <a:extLst>
              <a:ext uri="{FF2B5EF4-FFF2-40B4-BE49-F238E27FC236}">
                <a16:creationId xmlns:a16="http://schemas.microsoft.com/office/drawing/2014/main" id="{22A66431-0131-0F5F-979C-9731039E7009}"/>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23" name="Footer Placeholder 4">
            <a:extLst>
              <a:ext uri="{FF2B5EF4-FFF2-40B4-BE49-F238E27FC236}">
                <a16:creationId xmlns:a16="http://schemas.microsoft.com/office/drawing/2014/main" id="{00B915C9-DB12-0F97-B23A-E36FDC59AD74}"/>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24" name="Slide Number Placeholder 5">
            <a:extLst>
              <a:ext uri="{FF2B5EF4-FFF2-40B4-BE49-F238E27FC236}">
                <a16:creationId xmlns:a16="http://schemas.microsoft.com/office/drawing/2014/main" id="{2CAB59AD-2A8C-2C75-0DA6-82ACDFC40A80}"/>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846197" y="5416242"/>
            <a:ext cx="6499606" cy="1036760"/>
          </a:xfrm>
        </p:spPr>
        <p:txBody>
          <a:bodyPr anchor="ctr">
            <a:norm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94944" y="655532"/>
            <a:ext cx="10583560" cy="4114800"/>
          </a:xfrm>
        </p:spPr>
        <p:txBody>
          <a:bodyPr tIns="182880" bIns="0" anchor="ctr">
            <a:normAutofit/>
          </a:bodyPr>
          <a:lstStyle>
            <a:lvl1pPr algn="ctr">
              <a:defRPr sz="23200">
                <a:solidFill>
                  <a:schemeClr val="tx1"/>
                </a:solidFill>
              </a:defRPr>
            </a:lvl1pPr>
          </a:lstStyle>
          <a:p>
            <a:r>
              <a:rPr lang="en-US" dirty="0"/>
              <a:t>##%</a:t>
            </a:r>
          </a:p>
        </p:txBody>
      </p:sp>
    </p:spTree>
    <p:extLst>
      <p:ext uri="{BB962C8B-B14F-4D97-AF65-F5344CB8AC3E}">
        <p14:creationId xmlns:p14="http://schemas.microsoft.com/office/powerpoint/2010/main" val="410938452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Big Number 1">
    <p:bg>
      <p:bgPr>
        <a:solidFill>
          <a:schemeClr val="accent3"/>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1B2BB27-593B-A70C-746E-96E4FCA30AFE}"/>
              </a:ext>
            </a:extLst>
          </p:cNvPr>
          <p:cNvGrpSpPr/>
          <p:nvPr/>
        </p:nvGrpSpPr>
        <p:grpSpPr>
          <a:xfrm>
            <a:off x="452064" y="1726766"/>
            <a:ext cx="11287872" cy="4726236"/>
            <a:chOff x="521208" y="647905"/>
            <a:chExt cx="11365969" cy="5565740"/>
          </a:xfrm>
        </p:grpSpPr>
        <p:sp>
          <p:nvSpPr>
            <p:cNvPr id="16" name="Shape">
              <a:extLst>
                <a:ext uri="{FF2B5EF4-FFF2-40B4-BE49-F238E27FC236}">
                  <a16:creationId xmlns:a16="http://schemas.microsoft.com/office/drawing/2014/main" id="{D6BB408E-BAF2-FC5E-2437-A3A07CE32246}"/>
                </a:ext>
              </a:extLst>
            </p:cNvPr>
            <p:cNvSpPr/>
            <p:nvPr/>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7" name="Shape">
              <a:extLst>
                <a:ext uri="{FF2B5EF4-FFF2-40B4-BE49-F238E27FC236}">
                  <a16:creationId xmlns:a16="http://schemas.microsoft.com/office/drawing/2014/main" id="{50ED3D8C-1A1A-675D-535E-A38D8522E40E}"/>
                </a:ext>
              </a:extLst>
            </p:cNvPr>
            <p:cNvSpPr/>
            <p:nvPr/>
          </p:nvSpPr>
          <p:spPr>
            <a:xfrm>
              <a:off x="521208" y="647905"/>
              <a:ext cx="11158238" cy="5370984"/>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4" name="Date Placeholder 3">
            <a:extLst>
              <a:ext uri="{FF2B5EF4-FFF2-40B4-BE49-F238E27FC236}">
                <a16:creationId xmlns:a16="http://schemas.microsoft.com/office/drawing/2014/main" id="{F067C9E2-F7EA-DD57-F153-DC5F049B05EC}"/>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5" name="Footer Placeholder 4">
            <a:extLst>
              <a:ext uri="{FF2B5EF4-FFF2-40B4-BE49-F238E27FC236}">
                <a16:creationId xmlns:a16="http://schemas.microsoft.com/office/drawing/2014/main" id="{C6C186D5-A44A-55E5-9D8F-E0D1A439218D}"/>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6" name="Slide Number Placeholder 5">
            <a:extLst>
              <a:ext uri="{FF2B5EF4-FFF2-40B4-BE49-F238E27FC236}">
                <a16:creationId xmlns:a16="http://schemas.microsoft.com/office/drawing/2014/main" id="{561804B9-1E9E-00E8-EABC-8027DFF3EAED}"/>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846197" y="404998"/>
            <a:ext cx="6499606" cy="1036760"/>
          </a:xfrm>
        </p:spPr>
        <p:txBody>
          <a:bodyPr anchor="ctr">
            <a:norm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94944" y="1949794"/>
            <a:ext cx="10583560" cy="4114800"/>
          </a:xfrm>
        </p:spPr>
        <p:txBody>
          <a:bodyPr tIns="182880" bIns="0" anchor="ctr">
            <a:normAutofit/>
          </a:bodyPr>
          <a:lstStyle>
            <a:lvl1pPr algn="ctr">
              <a:defRPr sz="23200">
                <a:solidFill>
                  <a:schemeClr val="tx1"/>
                </a:solidFill>
              </a:defRPr>
            </a:lvl1pPr>
          </a:lstStyle>
          <a:p>
            <a:r>
              <a:rPr lang="en-US" dirty="0"/>
              <a:t>##%</a:t>
            </a:r>
          </a:p>
        </p:txBody>
      </p:sp>
    </p:spTree>
    <p:extLst>
      <p:ext uri="{BB962C8B-B14F-4D97-AF65-F5344CB8AC3E}">
        <p14:creationId xmlns:p14="http://schemas.microsoft.com/office/powerpoint/2010/main" val="309419175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Big Number 3">
    <p:bg>
      <p:bgPr>
        <a:solidFill>
          <a:schemeClr val="tx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180E54B-9B48-0C0F-0610-C04073FB653D}"/>
              </a:ext>
            </a:extLst>
          </p:cNvPr>
          <p:cNvGrpSpPr/>
          <p:nvPr/>
        </p:nvGrpSpPr>
        <p:grpSpPr>
          <a:xfrm>
            <a:off x="452064" y="492893"/>
            <a:ext cx="11287872" cy="5876422"/>
            <a:chOff x="521208" y="647905"/>
            <a:chExt cx="11365969" cy="5565740"/>
          </a:xfrm>
        </p:grpSpPr>
        <p:sp>
          <p:nvSpPr>
            <p:cNvPr id="13" name="Shape">
              <a:extLst>
                <a:ext uri="{FF2B5EF4-FFF2-40B4-BE49-F238E27FC236}">
                  <a16:creationId xmlns:a16="http://schemas.microsoft.com/office/drawing/2014/main" id="{6C86CAED-F5F2-5E4A-1988-46AA4868C1FA}"/>
                </a:ext>
              </a:extLst>
            </p:cNvPr>
            <p:cNvSpPr/>
            <p:nvPr/>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4" name="Shape">
              <a:extLst>
                <a:ext uri="{FF2B5EF4-FFF2-40B4-BE49-F238E27FC236}">
                  <a16:creationId xmlns:a16="http://schemas.microsoft.com/office/drawing/2014/main" id="{62AE8BDC-EA76-AF91-E344-4442668F1ED3}"/>
                </a:ext>
              </a:extLst>
            </p:cNvPr>
            <p:cNvSpPr/>
            <p:nvPr/>
          </p:nvSpPr>
          <p:spPr>
            <a:xfrm>
              <a:off x="521208" y="647905"/>
              <a:ext cx="11158238"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4" name="Date Placeholder 3">
            <a:extLst>
              <a:ext uri="{FF2B5EF4-FFF2-40B4-BE49-F238E27FC236}">
                <a16:creationId xmlns:a16="http://schemas.microsoft.com/office/drawing/2014/main" id="{9196C478-3E07-E17E-6682-073C905064D0}"/>
              </a:ext>
            </a:extLst>
          </p:cNvPr>
          <p:cNvSpPr>
            <a:spLocks noGrp="1"/>
          </p:cNvSpPr>
          <p:nvPr>
            <p:ph type="dt" sz="half" idx="2"/>
          </p:nvPr>
        </p:nvSpPr>
        <p:spPr>
          <a:xfrm>
            <a:off x="612647" y="6453002"/>
            <a:ext cx="3494314" cy="365125"/>
          </a:xfrm>
          <a:prstGeom prst="rect">
            <a:avLst/>
          </a:prstGeom>
        </p:spPr>
        <p:txBody>
          <a:bodyPr/>
          <a:lstStyle>
            <a:lvl1pPr>
              <a:defRPr sz="1200">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C733079C-2CBD-BF26-F5E1-B889FFAFFE9C}"/>
              </a:ext>
            </a:extLst>
          </p:cNvPr>
          <p:cNvSpPr>
            <a:spLocks noGrp="1"/>
          </p:cNvSpPr>
          <p:nvPr>
            <p:ph type="ftr" sz="quarter" idx="3"/>
          </p:nvPr>
        </p:nvSpPr>
        <p:spPr>
          <a:xfrm>
            <a:off x="8394504" y="6453002"/>
            <a:ext cx="2805405" cy="365125"/>
          </a:xfrm>
          <a:prstGeom prst="rect">
            <a:avLst/>
          </a:prstGeom>
        </p:spPr>
        <p:txBody>
          <a:bodyPr/>
          <a:lstStyle>
            <a:lvl1pP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B623B30F-648B-1E4D-A274-7D367D1D86F3}"/>
              </a:ext>
            </a:extLst>
          </p:cNvPr>
          <p:cNvSpPr>
            <a:spLocks noGrp="1"/>
          </p:cNvSpPr>
          <p:nvPr>
            <p:ph type="sldNum" sz="quarter" idx="4"/>
          </p:nvPr>
        </p:nvSpPr>
        <p:spPr>
          <a:xfrm>
            <a:off x="11150145" y="6453002"/>
            <a:ext cx="429207" cy="365125"/>
          </a:xfrm>
          <a:prstGeom prst="rect">
            <a:avLst/>
          </a:prstGeom>
        </p:spPr>
        <p:txBody>
          <a:bodyPr/>
          <a:lstStyle>
            <a:lvl1pPr>
              <a:defRPr sz="1200">
                <a:solidFill>
                  <a:schemeClr val="bg1"/>
                </a:solidFill>
              </a:defRPr>
            </a:lvl1pPr>
          </a:lstStyle>
          <a:p>
            <a:fld id="{CC057153-B650-4DEB-B370-79DDCFDCE934}" type="slidenum">
              <a:rPr lang="en-US" smtClean="0"/>
              <a:pPr/>
              <a:t>‹#›</a:t>
            </a:fld>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806646" y="4809744"/>
            <a:ext cx="8385556" cy="1102530"/>
          </a:xfrm>
        </p:spPr>
        <p:txBody>
          <a:bodyPr anchor="t">
            <a:norm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708096" y="731564"/>
            <a:ext cx="10582656" cy="4078179"/>
          </a:xfrm>
        </p:spPr>
        <p:txBody>
          <a:bodyPr anchor="b">
            <a:normAutofit/>
          </a:bodyPr>
          <a:lstStyle>
            <a:lvl1pPr algn="ctr">
              <a:defRPr sz="23200">
                <a:solidFill>
                  <a:schemeClr val="tx1"/>
                </a:solidFill>
              </a:defRPr>
            </a:lvl1pPr>
          </a:lstStyle>
          <a:p>
            <a:r>
              <a:rPr lang="en-US" dirty="0"/>
              <a:t>##%</a:t>
            </a:r>
          </a:p>
        </p:txBody>
      </p:sp>
    </p:spTree>
    <p:extLst>
      <p:ext uri="{BB962C8B-B14F-4D97-AF65-F5344CB8AC3E}">
        <p14:creationId xmlns:p14="http://schemas.microsoft.com/office/powerpoint/2010/main" val="154291083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tatement 3">
    <p:bg>
      <p:bgPr>
        <a:solidFill>
          <a:schemeClr val="accent2"/>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D498913-539D-0D89-503E-90DDCCEF561F}"/>
              </a:ext>
            </a:extLst>
          </p:cNvPr>
          <p:cNvSpPr/>
          <p:nvPr/>
        </p:nvSpPr>
        <p:spPr>
          <a:xfrm>
            <a:off x="10422769" y="413560"/>
            <a:ext cx="1872557" cy="3594560"/>
          </a:xfrm>
          <a:custGeom>
            <a:avLst/>
            <a:gdLst>
              <a:gd name="connsiteX0" fmla="*/ 1797280 w 1872557"/>
              <a:gd name="connsiteY0" fmla="*/ 0 h 3594560"/>
              <a:gd name="connsiteX1" fmla="*/ 1872557 w 1872557"/>
              <a:gd name="connsiteY1" fmla="*/ 3801 h 3594560"/>
              <a:gd name="connsiteX2" fmla="*/ 1872557 w 1872557"/>
              <a:gd name="connsiteY2" fmla="*/ 3590759 h 3594560"/>
              <a:gd name="connsiteX3" fmla="*/ 1797280 w 1872557"/>
              <a:gd name="connsiteY3" fmla="*/ 3594560 h 3594560"/>
              <a:gd name="connsiteX4" fmla="*/ 0 w 1872557"/>
              <a:gd name="connsiteY4" fmla="*/ 1797280 h 3594560"/>
              <a:gd name="connsiteX5" fmla="*/ 1797280 w 1872557"/>
              <a:gd name="connsiteY5" fmla="*/ 0 h 35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557" h="3594560">
                <a:moveTo>
                  <a:pt x="1797280" y="0"/>
                </a:moveTo>
                <a:lnTo>
                  <a:pt x="1872557" y="3801"/>
                </a:lnTo>
                <a:lnTo>
                  <a:pt x="1872557" y="3590759"/>
                </a:lnTo>
                <a:lnTo>
                  <a:pt x="1797280" y="3594560"/>
                </a:lnTo>
                <a:cubicBezTo>
                  <a:pt x="804670" y="3594560"/>
                  <a:pt x="0" y="2789890"/>
                  <a:pt x="0" y="1797280"/>
                </a:cubicBezTo>
                <a:cubicBezTo>
                  <a:pt x="0" y="804670"/>
                  <a:pt x="804670" y="0"/>
                  <a:pt x="1797280" y="0"/>
                </a:cubicBezTo>
                <a:close/>
              </a:path>
            </a:pathLst>
          </a:cu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4" name="Freeform: Shape 3">
            <a:extLst>
              <a:ext uri="{FF2B5EF4-FFF2-40B4-BE49-F238E27FC236}">
                <a16:creationId xmlns:a16="http://schemas.microsoft.com/office/drawing/2014/main" id="{E7C620C5-640A-1514-0849-8EF444C2AF03}"/>
              </a:ext>
            </a:extLst>
          </p:cNvPr>
          <p:cNvSpPr/>
          <p:nvPr/>
        </p:nvSpPr>
        <p:spPr>
          <a:xfrm>
            <a:off x="10366671" y="307662"/>
            <a:ext cx="1928655" cy="3594560"/>
          </a:xfrm>
          <a:custGeom>
            <a:avLst/>
            <a:gdLst>
              <a:gd name="connsiteX0" fmla="*/ 1797280 w 1928655"/>
              <a:gd name="connsiteY0" fmla="*/ 0 h 3594560"/>
              <a:gd name="connsiteX1" fmla="*/ 1928655 w 1928655"/>
              <a:gd name="connsiteY1" fmla="*/ 6634 h 3594560"/>
              <a:gd name="connsiteX2" fmla="*/ 1928655 w 1928655"/>
              <a:gd name="connsiteY2" fmla="*/ 3587926 h 3594560"/>
              <a:gd name="connsiteX3" fmla="*/ 1797280 w 1928655"/>
              <a:gd name="connsiteY3" fmla="*/ 3594560 h 3594560"/>
              <a:gd name="connsiteX4" fmla="*/ 0 w 1928655"/>
              <a:gd name="connsiteY4" fmla="*/ 1797280 h 3594560"/>
              <a:gd name="connsiteX5" fmla="*/ 1797280 w 1928655"/>
              <a:gd name="connsiteY5" fmla="*/ 0 h 35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8655" h="3594560">
                <a:moveTo>
                  <a:pt x="1797280" y="0"/>
                </a:moveTo>
                <a:lnTo>
                  <a:pt x="1928655" y="6634"/>
                </a:lnTo>
                <a:lnTo>
                  <a:pt x="1928655" y="3587926"/>
                </a:lnTo>
                <a:lnTo>
                  <a:pt x="1797280" y="3594560"/>
                </a:lnTo>
                <a:cubicBezTo>
                  <a:pt x="804670" y="3594560"/>
                  <a:pt x="0" y="2789890"/>
                  <a:pt x="0" y="1797280"/>
                </a:cubicBezTo>
                <a:cubicBezTo>
                  <a:pt x="0" y="804670"/>
                  <a:pt x="804670" y="0"/>
                  <a:pt x="1797280" y="0"/>
                </a:cubicBezTo>
                <a:close/>
              </a:path>
            </a:pathLst>
          </a:cu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grpSp>
        <p:nvGrpSpPr>
          <p:cNvPr id="18" name="Group 17">
            <a:extLst>
              <a:ext uri="{FF2B5EF4-FFF2-40B4-BE49-F238E27FC236}">
                <a16:creationId xmlns:a16="http://schemas.microsoft.com/office/drawing/2014/main" id="{0D9CC75D-5D63-418A-1CD4-40137AFEDAB5}"/>
              </a:ext>
            </a:extLst>
          </p:cNvPr>
          <p:cNvGrpSpPr/>
          <p:nvPr/>
        </p:nvGrpSpPr>
        <p:grpSpPr>
          <a:xfrm>
            <a:off x="8876520" y="3790309"/>
            <a:ext cx="2626859" cy="2662693"/>
            <a:chOff x="9335008" y="164592"/>
            <a:chExt cx="6042545" cy="6124973"/>
          </a:xfrm>
        </p:grpSpPr>
        <p:sp>
          <p:nvSpPr>
            <p:cNvPr id="19" name="Shape">
              <a:extLst>
                <a:ext uri="{FF2B5EF4-FFF2-40B4-BE49-F238E27FC236}">
                  <a16:creationId xmlns:a16="http://schemas.microsoft.com/office/drawing/2014/main" id="{116BCE64-A52C-55ED-C7E0-F372ED78B8A2}"/>
                </a:ext>
              </a:extLst>
            </p:cNvPr>
            <p:cNvSpPr/>
            <p:nvPr/>
          </p:nvSpPr>
          <p:spPr>
            <a:xfrm>
              <a:off x="9427861" y="339873"/>
              <a:ext cx="5949692" cy="5949692"/>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0" name="Shape">
              <a:extLst>
                <a:ext uri="{FF2B5EF4-FFF2-40B4-BE49-F238E27FC236}">
                  <a16:creationId xmlns:a16="http://schemas.microsoft.com/office/drawing/2014/main" id="{9E1F72A0-2935-D727-C9E9-054343EB3956}"/>
                </a:ext>
              </a:extLst>
            </p:cNvPr>
            <p:cNvSpPr/>
            <p:nvPr/>
          </p:nvSpPr>
          <p:spPr>
            <a:xfrm>
              <a:off x="9335008" y="164592"/>
              <a:ext cx="5949692" cy="5949692"/>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grpSp>
      <p:sp>
        <p:nvSpPr>
          <p:cNvPr id="21" name="Date Placeholder 3">
            <a:extLst>
              <a:ext uri="{FF2B5EF4-FFF2-40B4-BE49-F238E27FC236}">
                <a16:creationId xmlns:a16="http://schemas.microsoft.com/office/drawing/2014/main" id="{6FE09960-AF5A-FFC4-7EB1-110AD7369588}"/>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22" name="Footer Placeholder 4">
            <a:extLst>
              <a:ext uri="{FF2B5EF4-FFF2-40B4-BE49-F238E27FC236}">
                <a16:creationId xmlns:a16="http://schemas.microsoft.com/office/drawing/2014/main" id="{D1EE90CD-A94E-4650-AD6C-C1844E571410}"/>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23" name="Slide Number Placeholder 5">
            <a:extLst>
              <a:ext uri="{FF2B5EF4-FFF2-40B4-BE49-F238E27FC236}">
                <a16:creationId xmlns:a16="http://schemas.microsoft.com/office/drawing/2014/main" id="{38D5ADA7-D66D-F634-A234-DDBED0450A21}"/>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Tree>
    <p:extLst>
      <p:ext uri="{BB962C8B-B14F-4D97-AF65-F5344CB8AC3E}">
        <p14:creationId xmlns:p14="http://schemas.microsoft.com/office/powerpoint/2010/main" val="3360337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Photo 1">
    <p:bg>
      <p:bgPr>
        <a:solidFill>
          <a:schemeClr val="accent4"/>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16496D-C4E7-49FD-31CC-27F740066322}"/>
              </a:ext>
            </a:extLst>
          </p:cNvPr>
          <p:cNvSpPr>
            <a:spLocks noGrp="1"/>
          </p:cNvSpPr>
          <p:nvPr>
            <p:ph type="pic" sz="quarter" idx="14"/>
          </p:nvPr>
        </p:nvSpPr>
        <p:spPr>
          <a:xfrm>
            <a:off x="0" y="0"/>
            <a:ext cx="12192000" cy="4997450"/>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5972629"/>
            <a:ext cx="11460480" cy="480373"/>
          </a:xfrm>
        </p:spPr>
        <p:txBody>
          <a:bodyPr anchor="t">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5218032"/>
            <a:ext cx="11460480" cy="786384"/>
          </a:xfrm>
        </p:spPr>
        <p:txBody>
          <a:bodyPr anchor="b">
            <a:normAutofit/>
          </a:bodyPr>
          <a:lstStyle>
            <a:lvl1pPr algn="l">
              <a:defRPr sz="40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41749747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1">
    <p:bg>
      <p:bgPr>
        <a:solidFill>
          <a:schemeClr val="accent4"/>
        </a:solidFill>
        <a:effectLst/>
      </p:bgPr>
    </p:bg>
    <p:spTree>
      <p:nvGrpSpPr>
        <p:cNvPr id="1" name=""/>
        <p:cNvGrpSpPr/>
        <p:nvPr/>
      </p:nvGrpSpPr>
      <p:grpSpPr>
        <a:xfrm>
          <a:off x="0" y="0"/>
          <a:ext cx="0" cy="0"/>
          <a:chOff x="0" y="0"/>
          <a:chExt cx="0" cy="0"/>
        </a:xfrm>
      </p:grpSpPr>
      <p:sp>
        <p:nvSpPr>
          <p:cNvPr id="12" name="Shape">
            <a:extLst>
              <a:ext uri="{FF2B5EF4-FFF2-40B4-BE49-F238E27FC236}">
                <a16:creationId xmlns:a16="http://schemas.microsoft.com/office/drawing/2014/main" id="{2DE75237-C959-D427-59CB-754609076995}"/>
              </a:ext>
            </a:extLst>
          </p:cNvPr>
          <p:cNvSpPr/>
          <p:nvPr/>
        </p:nvSpPr>
        <p:spPr>
          <a:xfrm>
            <a:off x="680973" y="1199512"/>
            <a:ext cx="11058961"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accent2">
                  <a:lumMod val="20000"/>
                  <a:lumOff val="80000"/>
                </a:schemeClr>
              </a:solidFill>
              <a:latin typeface="Karla"/>
              <a:ea typeface="Karla"/>
              <a:cs typeface="Karla"/>
              <a:sym typeface="Karla"/>
            </a:endParaRPr>
          </a:p>
        </p:txBody>
      </p:sp>
      <p:sp>
        <p:nvSpPr>
          <p:cNvPr id="13" name="Shape">
            <a:extLst>
              <a:ext uri="{FF2B5EF4-FFF2-40B4-BE49-F238E27FC236}">
                <a16:creationId xmlns:a16="http://schemas.microsoft.com/office/drawing/2014/main" id="{2E7456C8-E832-7DE1-2809-F37CD2039059}"/>
              </a:ext>
            </a:extLst>
          </p:cNvPr>
          <p:cNvSpPr/>
          <p:nvPr/>
        </p:nvSpPr>
        <p:spPr>
          <a:xfrm>
            <a:off x="452064" y="838200"/>
            <a:ext cx="11058961" cy="49530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9" name="Date Placeholder 3">
            <a:extLst>
              <a:ext uri="{FF2B5EF4-FFF2-40B4-BE49-F238E27FC236}">
                <a16:creationId xmlns:a16="http://schemas.microsoft.com/office/drawing/2014/main" id="{6747F2BC-6307-5ABC-01C9-D7659D49EC12}"/>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20" name="Footer Placeholder 4">
            <a:extLst>
              <a:ext uri="{FF2B5EF4-FFF2-40B4-BE49-F238E27FC236}">
                <a16:creationId xmlns:a16="http://schemas.microsoft.com/office/drawing/2014/main" id="{891ED11D-81DC-3B7D-AC6B-6CB6AD463E4D}"/>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21" name="Slide Number Placeholder 5">
            <a:extLst>
              <a:ext uri="{FF2B5EF4-FFF2-40B4-BE49-F238E27FC236}">
                <a16:creationId xmlns:a16="http://schemas.microsoft.com/office/drawing/2014/main" id="{C43A627B-02A8-E416-6290-953D4C4CA531}"/>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15" name="Subtitle 2">
            <a:extLst>
              <a:ext uri="{FF2B5EF4-FFF2-40B4-BE49-F238E27FC236}">
                <a16:creationId xmlns:a16="http://schemas.microsoft.com/office/drawing/2014/main" id="{0D7F77E3-B731-29B5-3739-D5FDBEC0DD11}"/>
              </a:ext>
            </a:extLst>
          </p:cNvPr>
          <p:cNvSpPr>
            <a:spLocks noGrp="1"/>
          </p:cNvSpPr>
          <p:nvPr>
            <p:ph type="subTitle" idx="1" hasCustomPrompt="1"/>
          </p:nvPr>
        </p:nvSpPr>
        <p:spPr>
          <a:xfrm>
            <a:off x="800100" y="4935583"/>
            <a:ext cx="9427773" cy="466344"/>
          </a:xfrm>
        </p:spPr>
        <p:txBody>
          <a:bodyPr anchor="ctr">
            <a:normAutofit/>
          </a:bodyPr>
          <a:lstStyle>
            <a:lvl1pPr marL="0" indent="0" algn="r">
              <a:buNone/>
              <a:defRPr sz="22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 Author</a:t>
            </a:r>
          </a:p>
        </p:txBody>
      </p:sp>
      <p:sp>
        <p:nvSpPr>
          <p:cNvPr id="14" name="Title 1">
            <a:extLst>
              <a:ext uri="{FF2B5EF4-FFF2-40B4-BE49-F238E27FC236}">
                <a16:creationId xmlns:a16="http://schemas.microsoft.com/office/drawing/2014/main" id="{6D8508EB-1675-E44B-9E7C-696E92F6CC57}"/>
              </a:ext>
            </a:extLst>
          </p:cNvPr>
          <p:cNvSpPr>
            <a:spLocks noGrp="1"/>
          </p:cNvSpPr>
          <p:nvPr>
            <p:ph type="ctrTitle" hasCustomPrompt="1"/>
          </p:nvPr>
        </p:nvSpPr>
        <p:spPr>
          <a:xfrm>
            <a:off x="800100" y="1382268"/>
            <a:ext cx="9898381" cy="3291840"/>
          </a:xfrm>
        </p:spPr>
        <p:txBody>
          <a:bodyPr anchor="ctr">
            <a:normAutofit/>
          </a:bodyPr>
          <a:lstStyle>
            <a:lvl1pPr marL="457200" indent="-274320" algn="r">
              <a:lnSpc>
                <a:spcPct val="100000"/>
              </a:lnSpc>
              <a:defRPr sz="4000" b="0">
                <a:solidFill>
                  <a:schemeClr val="tx1"/>
                </a:solidFill>
              </a:defRPr>
            </a:lvl1pPr>
          </a:lstStyle>
          <a:p>
            <a:r>
              <a:rPr lang="en-US" dirty="0"/>
              <a:t>Click to edit Quote</a:t>
            </a:r>
          </a:p>
        </p:txBody>
      </p:sp>
    </p:spTree>
    <p:extLst>
      <p:ext uri="{BB962C8B-B14F-4D97-AF65-F5344CB8AC3E}">
        <p14:creationId xmlns:p14="http://schemas.microsoft.com/office/powerpoint/2010/main" val="423281080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Quote 2 Layout">
    <p:bg>
      <p:bgPr>
        <a:solidFill>
          <a:schemeClr val="accent3"/>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223213B0-85AD-9B9E-284C-E25A298045ED}"/>
              </a:ext>
            </a:extLst>
          </p:cNvPr>
          <p:cNvSpPr/>
          <p:nvPr userDrawn="1"/>
        </p:nvSpPr>
        <p:spPr>
          <a:xfrm>
            <a:off x="680973" y="1199512"/>
            <a:ext cx="11058961" cy="483174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accent2">
                  <a:lumMod val="20000"/>
                  <a:lumOff val="80000"/>
                </a:schemeClr>
              </a:solidFill>
              <a:latin typeface="Karla"/>
              <a:ea typeface="Karla"/>
              <a:cs typeface="Karla"/>
              <a:sym typeface="Karla"/>
            </a:endParaRPr>
          </a:p>
        </p:txBody>
      </p:sp>
      <p:sp>
        <p:nvSpPr>
          <p:cNvPr id="11" name="Shape">
            <a:extLst>
              <a:ext uri="{FF2B5EF4-FFF2-40B4-BE49-F238E27FC236}">
                <a16:creationId xmlns:a16="http://schemas.microsoft.com/office/drawing/2014/main" id="{F427B4C2-65DC-5971-D2B7-4448BD314EC3}"/>
              </a:ext>
            </a:extLst>
          </p:cNvPr>
          <p:cNvSpPr/>
          <p:nvPr userDrawn="1"/>
        </p:nvSpPr>
        <p:spPr>
          <a:xfrm>
            <a:off x="452064" y="838200"/>
            <a:ext cx="11058961" cy="4953001"/>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26" name="Date Placeholder 3">
            <a:extLst>
              <a:ext uri="{FF2B5EF4-FFF2-40B4-BE49-F238E27FC236}">
                <a16:creationId xmlns:a16="http://schemas.microsoft.com/office/drawing/2014/main" id="{1EADA380-CEA0-E1B0-5FFC-9B20D1B0728E}"/>
              </a:ext>
            </a:extLst>
          </p:cNvPr>
          <p:cNvSpPr>
            <a:spLocks noGrp="1"/>
          </p:cNvSpPr>
          <p:nvPr>
            <p:ph type="dt" sz="half" idx="2"/>
          </p:nvPr>
        </p:nvSpPr>
        <p:spPr>
          <a:xfrm>
            <a:off x="612647" y="6453002"/>
            <a:ext cx="3494314" cy="365125"/>
          </a:xfrm>
          <a:prstGeom prst="rect">
            <a:avLst/>
          </a:prstGeom>
        </p:spPr>
        <p:txBody>
          <a:bodyPr/>
          <a:lstStyle>
            <a:lvl1pPr>
              <a:defRPr sz="1200">
                <a:solidFill>
                  <a:schemeClr val="bg1"/>
                </a:solidFill>
              </a:defRPr>
            </a:lvl1pPr>
          </a:lstStyle>
          <a:p>
            <a:endParaRPr lang="en-US" dirty="0"/>
          </a:p>
        </p:txBody>
      </p:sp>
      <p:sp>
        <p:nvSpPr>
          <p:cNvPr id="27" name="Footer Placeholder 4">
            <a:extLst>
              <a:ext uri="{FF2B5EF4-FFF2-40B4-BE49-F238E27FC236}">
                <a16:creationId xmlns:a16="http://schemas.microsoft.com/office/drawing/2014/main" id="{9418A6D6-074F-9F18-CB83-623CAC93F6A3}"/>
              </a:ext>
            </a:extLst>
          </p:cNvPr>
          <p:cNvSpPr>
            <a:spLocks noGrp="1"/>
          </p:cNvSpPr>
          <p:nvPr>
            <p:ph type="ftr" sz="quarter" idx="3"/>
          </p:nvPr>
        </p:nvSpPr>
        <p:spPr>
          <a:xfrm>
            <a:off x="8394504" y="6453002"/>
            <a:ext cx="2805405" cy="365125"/>
          </a:xfrm>
          <a:prstGeom prst="rect">
            <a:avLst/>
          </a:prstGeom>
        </p:spPr>
        <p:txBody>
          <a:bodyPr/>
          <a:lstStyle>
            <a:lvl1pPr>
              <a:defRPr sz="1200">
                <a:solidFill>
                  <a:schemeClr val="bg1"/>
                </a:solidFill>
              </a:defRPr>
            </a:lvl1pPr>
          </a:lstStyle>
          <a:p>
            <a:endParaRPr lang="en-US" dirty="0"/>
          </a:p>
        </p:txBody>
      </p:sp>
      <p:sp>
        <p:nvSpPr>
          <p:cNvPr id="28" name="Slide Number Placeholder 5">
            <a:extLst>
              <a:ext uri="{FF2B5EF4-FFF2-40B4-BE49-F238E27FC236}">
                <a16:creationId xmlns:a16="http://schemas.microsoft.com/office/drawing/2014/main" id="{6E251EE7-D43D-63FA-A2E9-76DF74944DAB}"/>
              </a:ext>
            </a:extLst>
          </p:cNvPr>
          <p:cNvSpPr>
            <a:spLocks noGrp="1"/>
          </p:cNvSpPr>
          <p:nvPr>
            <p:ph type="sldNum" sz="quarter" idx="4"/>
          </p:nvPr>
        </p:nvSpPr>
        <p:spPr>
          <a:xfrm>
            <a:off x="11150145" y="6453002"/>
            <a:ext cx="429207" cy="365125"/>
          </a:xfrm>
          <a:prstGeom prst="rect">
            <a:avLst/>
          </a:prstGeom>
        </p:spPr>
        <p:txBody>
          <a:bodyPr/>
          <a:lstStyle>
            <a:lvl1pPr>
              <a:defRPr sz="1200">
                <a:solidFill>
                  <a:schemeClr val="bg1"/>
                </a:solidFill>
              </a:defRPr>
            </a:lvl1pPr>
          </a:lstStyle>
          <a:p>
            <a:fld id="{CC057153-B650-4DEB-B370-79DDCFDCE934}" type="slidenum">
              <a:rPr lang="en-US" smtClean="0"/>
              <a:pPr/>
              <a:t>‹#›</a:t>
            </a:fld>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userDrawn="1">
            <p:ph type="subTitle" idx="1" hasCustomPrompt="1"/>
          </p:nvPr>
        </p:nvSpPr>
        <p:spPr>
          <a:xfrm>
            <a:off x="1270707" y="4935583"/>
            <a:ext cx="9427773" cy="466344"/>
          </a:xfrm>
        </p:spPr>
        <p:txBody>
          <a:bodyPr anchor="ctr">
            <a:normAutofit/>
          </a:bodyPr>
          <a:lstStyle>
            <a:lvl1pPr marL="0" indent="0" algn="l">
              <a:buNone/>
              <a:defRPr sz="22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 Author</a:t>
            </a:r>
          </a:p>
        </p:txBody>
      </p:sp>
      <p:sp>
        <p:nvSpPr>
          <p:cNvPr id="2" name="Title 1">
            <a:extLst>
              <a:ext uri="{FF2B5EF4-FFF2-40B4-BE49-F238E27FC236}">
                <a16:creationId xmlns:a16="http://schemas.microsoft.com/office/drawing/2014/main" id="{E4336E9A-8E96-CD8C-7598-F87632CD81CF}"/>
              </a:ext>
            </a:extLst>
          </p:cNvPr>
          <p:cNvSpPr>
            <a:spLocks noGrp="1"/>
          </p:cNvSpPr>
          <p:nvPr userDrawn="1">
            <p:ph type="ctrTitle" hasCustomPrompt="1"/>
          </p:nvPr>
        </p:nvSpPr>
        <p:spPr>
          <a:xfrm>
            <a:off x="800100" y="1382268"/>
            <a:ext cx="9898381" cy="3291840"/>
          </a:xfrm>
        </p:spPr>
        <p:txBody>
          <a:bodyPr anchor="ctr">
            <a:normAutofit/>
          </a:bodyPr>
          <a:lstStyle>
            <a:lvl1pPr marL="457200" indent="-274320" algn="l">
              <a:lnSpc>
                <a:spcPct val="100000"/>
              </a:lnSpc>
              <a:defRPr sz="4000" b="0">
                <a:solidFill>
                  <a:schemeClr val="bg1"/>
                </a:solidFill>
              </a:defRPr>
            </a:lvl1pPr>
          </a:lstStyle>
          <a:p>
            <a:r>
              <a:rPr lang="en-US" dirty="0"/>
              <a:t>Click to edit Quote</a:t>
            </a:r>
          </a:p>
        </p:txBody>
      </p:sp>
    </p:spTree>
    <p:extLst>
      <p:ext uri="{BB962C8B-B14F-4D97-AF65-F5344CB8AC3E}">
        <p14:creationId xmlns:p14="http://schemas.microsoft.com/office/powerpoint/2010/main" val="6514683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3">
    <p:bg>
      <p:bgPr>
        <a:solidFill>
          <a:schemeClr val="tx2"/>
        </a:solidFill>
        <a:effectLst/>
      </p:bgPr>
    </p:bg>
    <p:spTree>
      <p:nvGrpSpPr>
        <p:cNvPr id="1" name=""/>
        <p:cNvGrpSpPr/>
        <p:nvPr/>
      </p:nvGrpSpPr>
      <p:grpSpPr>
        <a:xfrm>
          <a:off x="0" y="0"/>
          <a:ext cx="0" cy="0"/>
          <a:chOff x="0" y="0"/>
          <a:chExt cx="0" cy="0"/>
        </a:xfrm>
      </p:grpSpPr>
      <p:sp>
        <p:nvSpPr>
          <p:cNvPr id="12" name="Shape">
            <a:extLst>
              <a:ext uri="{FF2B5EF4-FFF2-40B4-BE49-F238E27FC236}">
                <a16:creationId xmlns:a16="http://schemas.microsoft.com/office/drawing/2014/main" id="{BD613F34-5DFD-346A-B434-B68F0BF195F8}"/>
              </a:ext>
            </a:extLst>
          </p:cNvPr>
          <p:cNvSpPr/>
          <p:nvPr/>
        </p:nvSpPr>
        <p:spPr>
          <a:xfrm>
            <a:off x="680973" y="1199512"/>
            <a:ext cx="11058961" cy="483174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accent2">
                  <a:lumMod val="20000"/>
                  <a:lumOff val="80000"/>
                </a:schemeClr>
              </a:solidFill>
              <a:latin typeface="Karla"/>
              <a:ea typeface="Karla"/>
              <a:cs typeface="Karla"/>
              <a:sym typeface="Karla"/>
            </a:endParaRPr>
          </a:p>
        </p:txBody>
      </p:sp>
      <p:sp>
        <p:nvSpPr>
          <p:cNvPr id="13" name="Shape">
            <a:extLst>
              <a:ext uri="{FF2B5EF4-FFF2-40B4-BE49-F238E27FC236}">
                <a16:creationId xmlns:a16="http://schemas.microsoft.com/office/drawing/2014/main" id="{E2E7610D-0C35-9164-A2CD-56A0D8B35C4D}"/>
              </a:ext>
            </a:extLst>
          </p:cNvPr>
          <p:cNvSpPr/>
          <p:nvPr/>
        </p:nvSpPr>
        <p:spPr>
          <a:xfrm>
            <a:off x="452064" y="838200"/>
            <a:ext cx="11058961" cy="49530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20" name="Date Placeholder 3">
            <a:extLst>
              <a:ext uri="{FF2B5EF4-FFF2-40B4-BE49-F238E27FC236}">
                <a16:creationId xmlns:a16="http://schemas.microsoft.com/office/drawing/2014/main" id="{D813D795-4A7B-7266-8A31-C3ADC7FDF5BF}"/>
              </a:ext>
            </a:extLst>
          </p:cNvPr>
          <p:cNvSpPr>
            <a:spLocks noGrp="1"/>
          </p:cNvSpPr>
          <p:nvPr>
            <p:ph type="dt" sz="half" idx="2"/>
          </p:nvPr>
        </p:nvSpPr>
        <p:spPr>
          <a:xfrm>
            <a:off x="612647" y="6453002"/>
            <a:ext cx="3494314" cy="365125"/>
          </a:xfrm>
          <a:prstGeom prst="rect">
            <a:avLst/>
          </a:prstGeom>
        </p:spPr>
        <p:txBody>
          <a:bodyPr/>
          <a:lstStyle>
            <a:lvl1pPr>
              <a:defRPr sz="1200">
                <a:solidFill>
                  <a:schemeClr val="bg1"/>
                </a:solidFill>
              </a:defRPr>
            </a:lvl1pPr>
          </a:lstStyle>
          <a:p>
            <a:endParaRPr lang="en-US" dirty="0"/>
          </a:p>
        </p:txBody>
      </p:sp>
      <p:sp>
        <p:nvSpPr>
          <p:cNvPr id="21" name="Footer Placeholder 4">
            <a:extLst>
              <a:ext uri="{FF2B5EF4-FFF2-40B4-BE49-F238E27FC236}">
                <a16:creationId xmlns:a16="http://schemas.microsoft.com/office/drawing/2014/main" id="{856F17BF-0437-40F4-68DE-F86AAC2BA351}"/>
              </a:ext>
            </a:extLst>
          </p:cNvPr>
          <p:cNvSpPr>
            <a:spLocks noGrp="1"/>
          </p:cNvSpPr>
          <p:nvPr>
            <p:ph type="ftr" sz="quarter" idx="3"/>
          </p:nvPr>
        </p:nvSpPr>
        <p:spPr>
          <a:xfrm>
            <a:off x="8394504" y="6453002"/>
            <a:ext cx="2805405" cy="365125"/>
          </a:xfrm>
          <a:prstGeom prst="rect">
            <a:avLst/>
          </a:prstGeom>
        </p:spPr>
        <p:txBody>
          <a:bodyPr/>
          <a:lstStyle>
            <a:lvl1pPr>
              <a:defRPr sz="1200">
                <a:solidFill>
                  <a:schemeClr val="bg1"/>
                </a:solidFill>
              </a:defRPr>
            </a:lvl1pPr>
          </a:lstStyle>
          <a:p>
            <a:endParaRPr lang="en-US" dirty="0"/>
          </a:p>
        </p:txBody>
      </p:sp>
      <p:sp>
        <p:nvSpPr>
          <p:cNvPr id="22" name="Slide Number Placeholder 5">
            <a:extLst>
              <a:ext uri="{FF2B5EF4-FFF2-40B4-BE49-F238E27FC236}">
                <a16:creationId xmlns:a16="http://schemas.microsoft.com/office/drawing/2014/main" id="{6D1A3F8C-FE9F-AAC1-0035-162EFD246D7B}"/>
              </a:ext>
            </a:extLst>
          </p:cNvPr>
          <p:cNvSpPr>
            <a:spLocks noGrp="1"/>
          </p:cNvSpPr>
          <p:nvPr>
            <p:ph type="sldNum" sz="quarter" idx="4"/>
          </p:nvPr>
        </p:nvSpPr>
        <p:spPr>
          <a:xfrm>
            <a:off x="11150145" y="6453002"/>
            <a:ext cx="429207" cy="365125"/>
          </a:xfrm>
          <a:prstGeom prst="rect">
            <a:avLst/>
          </a:prstGeom>
        </p:spPr>
        <p:txBody>
          <a:bodyPr/>
          <a:lstStyle>
            <a:lvl1pPr>
              <a:defRPr sz="1200">
                <a:solidFill>
                  <a:schemeClr val="bg1"/>
                </a:solidFill>
              </a:defRPr>
            </a:lvl1pPr>
          </a:lstStyle>
          <a:p>
            <a:fld id="{CC057153-B650-4DEB-B370-79DDCFDCE934}" type="slidenum">
              <a:rPr lang="en-US" smtClean="0"/>
              <a:pPr/>
              <a:t>‹#›</a:t>
            </a:fld>
            <a:endParaRPr lang="en-US" dirty="0"/>
          </a:p>
        </p:txBody>
      </p:sp>
      <p:sp>
        <p:nvSpPr>
          <p:cNvPr id="15" name="Subtitle 2">
            <a:extLst>
              <a:ext uri="{FF2B5EF4-FFF2-40B4-BE49-F238E27FC236}">
                <a16:creationId xmlns:a16="http://schemas.microsoft.com/office/drawing/2014/main" id="{108297F2-3A5A-1ADF-E7E7-F51A9C46D015}"/>
              </a:ext>
            </a:extLst>
          </p:cNvPr>
          <p:cNvSpPr>
            <a:spLocks noGrp="1"/>
          </p:cNvSpPr>
          <p:nvPr>
            <p:ph type="subTitle" idx="1" hasCustomPrompt="1"/>
          </p:nvPr>
        </p:nvSpPr>
        <p:spPr>
          <a:xfrm>
            <a:off x="1274164" y="4935583"/>
            <a:ext cx="9427773" cy="466344"/>
          </a:xfrm>
        </p:spPr>
        <p:txBody>
          <a:bodyPr anchor="ctr">
            <a:normAutofit/>
          </a:bodyPr>
          <a:lstStyle>
            <a:lvl1pPr marL="0" indent="0" algn="ctr">
              <a:buNone/>
              <a:defRPr sz="22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 Author</a:t>
            </a:r>
          </a:p>
        </p:txBody>
      </p:sp>
      <p:sp>
        <p:nvSpPr>
          <p:cNvPr id="14" name="Title 1">
            <a:extLst>
              <a:ext uri="{FF2B5EF4-FFF2-40B4-BE49-F238E27FC236}">
                <a16:creationId xmlns:a16="http://schemas.microsoft.com/office/drawing/2014/main" id="{EDEE95F0-B147-572B-3FC2-FC493E0325EC}"/>
              </a:ext>
            </a:extLst>
          </p:cNvPr>
          <p:cNvSpPr>
            <a:spLocks noGrp="1"/>
          </p:cNvSpPr>
          <p:nvPr>
            <p:ph type="ctrTitle" hasCustomPrompt="1"/>
          </p:nvPr>
        </p:nvSpPr>
        <p:spPr>
          <a:xfrm>
            <a:off x="1038860" y="1382268"/>
            <a:ext cx="9898381" cy="3291840"/>
          </a:xfrm>
        </p:spPr>
        <p:txBody>
          <a:bodyPr anchor="ctr">
            <a:normAutofit/>
          </a:bodyPr>
          <a:lstStyle>
            <a:lvl1pPr marL="0" indent="0" algn="ctr">
              <a:lnSpc>
                <a:spcPct val="100000"/>
              </a:lnSpc>
              <a:defRPr sz="4400" b="0">
                <a:solidFill>
                  <a:schemeClr val="tx1"/>
                </a:solidFill>
              </a:defRPr>
            </a:lvl1pPr>
          </a:lstStyle>
          <a:p>
            <a:r>
              <a:rPr lang="en-US" dirty="0"/>
              <a:t>Click to edit Quote</a:t>
            </a:r>
          </a:p>
        </p:txBody>
      </p:sp>
    </p:spTree>
    <p:extLst>
      <p:ext uri="{BB962C8B-B14F-4D97-AF65-F5344CB8AC3E}">
        <p14:creationId xmlns:p14="http://schemas.microsoft.com/office/powerpoint/2010/main" val="188773370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 Content">
    <p:bg>
      <p:bgPr>
        <a:solidFill>
          <a:schemeClr val="accent1"/>
        </a:solidFill>
        <a:effectLst/>
      </p:bgPr>
    </p:bg>
    <p:spTree>
      <p:nvGrpSpPr>
        <p:cNvPr id="1" name=""/>
        <p:cNvGrpSpPr/>
        <p:nvPr/>
      </p:nvGrpSpPr>
      <p:grpSpPr>
        <a:xfrm>
          <a:off x="0" y="0"/>
          <a:ext cx="0" cy="0"/>
          <a:chOff x="0" y="0"/>
          <a:chExt cx="0" cy="0"/>
        </a:xfrm>
      </p:grpSpPr>
      <p:sp>
        <p:nvSpPr>
          <p:cNvPr id="28" name="Date Placeholder 3">
            <a:extLst>
              <a:ext uri="{FF2B5EF4-FFF2-40B4-BE49-F238E27FC236}">
                <a16:creationId xmlns:a16="http://schemas.microsoft.com/office/drawing/2014/main" id="{090565E4-1AE7-522E-342A-4EC4535FE05D}"/>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29" name="Footer Placeholder 4">
            <a:extLst>
              <a:ext uri="{FF2B5EF4-FFF2-40B4-BE49-F238E27FC236}">
                <a16:creationId xmlns:a16="http://schemas.microsoft.com/office/drawing/2014/main" id="{B0F50133-2A72-8DB0-DB9B-6F8F22469058}"/>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30" name="Slide Number Placeholder 5">
            <a:extLst>
              <a:ext uri="{FF2B5EF4-FFF2-40B4-BE49-F238E27FC236}">
                <a16:creationId xmlns:a16="http://schemas.microsoft.com/office/drawing/2014/main" id="{144320EE-6058-6AB4-A8E0-B1FCC05A1741}"/>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61277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Tree>
    <p:extLst>
      <p:ext uri="{BB962C8B-B14F-4D97-AF65-F5344CB8AC3E}">
        <p14:creationId xmlns:p14="http://schemas.microsoft.com/office/powerpoint/2010/main" val="33387172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1"/>
        </a:solidFill>
        <a:effectLst/>
      </p:bgPr>
    </p:bg>
    <p:spTree>
      <p:nvGrpSpPr>
        <p:cNvPr id="1" name=""/>
        <p:cNvGrpSpPr/>
        <p:nvPr/>
      </p:nvGrpSpPr>
      <p:grpSpPr>
        <a:xfrm>
          <a:off x="0" y="0"/>
          <a:ext cx="0" cy="0"/>
          <a:chOff x="0" y="0"/>
          <a:chExt cx="0" cy="0"/>
        </a:xfrm>
      </p:grpSpPr>
      <p:sp>
        <p:nvSpPr>
          <p:cNvPr id="24" name="Date Placeholder 3">
            <a:extLst>
              <a:ext uri="{FF2B5EF4-FFF2-40B4-BE49-F238E27FC236}">
                <a16:creationId xmlns:a16="http://schemas.microsoft.com/office/drawing/2014/main" id="{D42C441C-5A31-6784-AFC1-E6D5E0E1FBC6}"/>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25" name="Footer Placeholder 4">
            <a:extLst>
              <a:ext uri="{FF2B5EF4-FFF2-40B4-BE49-F238E27FC236}">
                <a16:creationId xmlns:a16="http://schemas.microsoft.com/office/drawing/2014/main" id="{93B79E5E-62B5-2466-F4A6-19C0FC8B2171}"/>
              </a:ext>
            </a:extLst>
          </p:cNvPr>
          <p:cNvSpPr>
            <a:spLocks noGrp="1"/>
          </p:cNvSpPr>
          <p:nvPr>
            <p:ph type="ftr" sz="quarter" idx="15"/>
          </p:nvPr>
        </p:nvSpPr>
        <p:spPr>
          <a:xfrm>
            <a:off x="8394504" y="6453002"/>
            <a:ext cx="2805405" cy="365125"/>
          </a:xfrm>
          <a:prstGeom prst="rect">
            <a:avLst/>
          </a:prstGeom>
        </p:spPr>
        <p:txBody>
          <a:bodyPr/>
          <a:lstStyle>
            <a:lvl1pPr>
              <a:defRPr sz="1200"/>
            </a:lvl1pPr>
          </a:lstStyle>
          <a:p>
            <a:endParaRPr lang="en-US" dirty="0"/>
          </a:p>
        </p:txBody>
      </p:sp>
      <p:sp>
        <p:nvSpPr>
          <p:cNvPr id="26" name="Slide Number Placeholder 5">
            <a:extLst>
              <a:ext uri="{FF2B5EF4-FFF2-40B4-BE49-F238E27FC236}">
                <a16:creationId xmlns:a16="http://schemas.microsoft.com/office/drawing/2014/main" id="{D3C15047-F321-B7D3-5D26-82E124CAE8DB}"/>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p:nvPr>
        </p:nvSpPr>
        <p:spPr>
          <a:xfrm>
            <a:off x="6172200" y="2387600"/>
            <a:ext cx="5183188" cy="3763963"/>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609600" y="2387600"/>
            <a:ext cx="5157788" cy="3763963"/>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Tree>
    <p:extLst>
      <p:ext uri="{BB962C8B-B14F-4D97-AF65-F5344CB8AC3E}">
        <p14:creationId xmlns:p14="http://schemas.microsoft.com/office/powerpoint/2010/main" val="40583741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D457F4AB-2AC3-3EC3-4FDF-6240055CA4C2}"/>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18" name="Footer Placeholder 4">
            <a:extLst>
              <a:ext uri="{FF2B5EF4-FFF2-40B4-BE49-F238E27FC236}">
                <a16:creationId xmlns:a16="http://schemas.microsoft.com/office/drawing/2014/main" id="{BE0B57B6-9F88-B690-5D15-05970D4F6929}"/>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9" name="Slide Number Placeholder 5">
            <a:extLst>
              <a:ext uri="{FF2B5EF4-FFF2-40B4-BE49-F238E27FC236}">
                <a16:creationId xmlns:a16="http://schemas.microsoft.com/office/drawing/2014/main" id="{DFFD3016-AF00-5EC0-6EA6-1D664B798F5E}"/>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2906102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A6B9D93-9B64-1CD3-A833-FFDD8C5DBA7C}"/>
              </a:ext>
            </a:extLst>
          </p:cNvPr>
          <p:cNvGrpSpPr/>
          <p:nvPr userDrawn="1"/>
        </p:nvGrpSpPr>
        <p:grpSpPr>
          <a:xfrm>
            <a:off x="452064" y="492893"/>
            <a:ext cx="11287872" cy="5876422"/>
            <a:chOff x="521208" y="647905"/>
            <a:chExt cx="11365969" cy="5565740"/>
          </a:xfrm>
        </p:grpSpPr>
        <p:sp>
          <p:nvSpPr>
            <p:cNvPr id="11" name="Shape">
              <a:extLst>
                <a:ext uri="{FF2B5EF4-FFF2-40B4-BE49-F238E27FC236}">
                  <a16:creationId xmlns:a16="http://schemas.microsoft.com/office/drawing/2014/main" id="{37BFBC61-3CC2-D636-FC54-55E9720C4A08}"/>
                </a:ext>
              </a:extLst>
            </p:cNvPr>
            <p:cNvSpPr/>
            <p:nvPr/>
          </p:nvSpPr>
          <p:spPr>
            <a:xfrm>
              <a:off x="725402" y="1009217"/>
              <a:ext cx="11161775" cy="520442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2" name="Shape">
              <a:extLst>
                <a:ext uri="{FF2B5EF4-FFF2-40B4-BE49-F238E27FC236}">
                  <a16:creationId xmlns:a16="http://schemas.microsoft.com/office/drawing/2014/main" id="{9D0D17A4-DEA9-4B44-C0FE-1238BACA12F7}"/>
                </a:ext>
              </a:extLst>
            </p:cNvPr>
            <p:cNvSpPr/>
            <p:nvPr/>
          </p:nvSpPr>
          <p:spPr>
            <a:xfrm>
              <a:off x="521208" y="647905"/>
              <a:ext cx="11158238"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13" name="Date Placeholder 3">
            <a:extLst>
              <a:ext uri="{FF2B5EF4-FFF2-40B4-BE49-F238E27FC236}">
                <a16:creationId xmlns:a16="http://schemas.microsoft.com/office/drawing/2014/main" id="{76783022-C93C-4316-9345-68E31F03FF1F}"/>
              </a:ext>
            </a:extLst>
          </p:cNvPr>
          <p:cNvSpPr>
            <a:spLocks noGrp="1"/>
          </p:cNvSpPr>
          <p:nvPr>
            <p:ph type="dt" sz="half" idx="2"/>
          </p:nvPr>
        </p:nvSpPr>
        <p:spPr>
          <a:xfrm>
            <a:off x="612647" y="6453002"/>
            <a:ext cx="3494314" cy="365125"/>
          </a:xfrm>
          <a:prstGeom prst="rect">
            <a:avLst/>
          </a:prstGeom>
        </p:spPr>
        <p:txBody>
          <a:bodyPr/>
          <a:lstStyle>
            <a:lvl1pPr>
              <a:defRPr sz="1200">
                <a:solidFill>
                  <a:schemeClr val="bg1"/>
                </a:solidFill>
              </a:defRPr>
            </a:lvl1pPr>
          </a:lstStyle>
          <a:p>
            <a:endParaRPr lang="en-US" dirty="0"/>
          </a:p>
        </p:txBody>
      </p:sp>
      <p:sp>
        <p:nvSpPr>
          <p:cNvPr id="14" name="Footer Placeholder 4">
            <a:extLst>
              <a:ext uri="{FF2B5EF4-FFF2-40B4-BE49-F238E27FC236}">
                <a16:creationId xmlns:a16="http://schemas.microsoft.com/office/drawing/2014/main" id="{64BCF982-AEE8-401C-A329-B8AC7A6C5A51}"/>
              </a:ext>
            </a:extLst>
          </p:cNvPr>
          <p:cNvSpPr>
            <a:spLocks noGrp="1"/>
          </p:cNvSpPr>
          <p:nvPr>
            <p:ph type="ftr" sz="quarter" idx="3"/>
          </p:nvPr>
        </p:nvSpPr>
        <p:spPr>
          <a:xfrm>
            <a:off x="8394504" y="6453002"/>
            <a:ext cx="2805405" cy="365125"/>
          </a:xfrm>
          <a:prstGeom prst="rect">
            <a:avLst/>
          </a:prstGeom>
        </p:spPr>
        <p:txBody>
          <a:bodyPr/>
          <a:lstStyle>
            <a:lvl1pPr>
              <a:defRPr sz="1200">
                <a:solidFill>
                  <a:schemeClr val="bg1"/>
                </a:solidFill>
              </a:defRPr>
            </a:lvl1pPr>
          </a:lstStyle>
          <a:p>
            <a:endParaRPr lang="en-US" dirty="0"/>
          </a:p>
        </p:txBody>
      </p:sp>
      <p:sp>
        <p:nvSpPr>
          <p:cNvPr id="15" name="Slide Number Placeholder 5">
            <a:extLst>
              <a:ext uri="{FF2B5EF4-FFF2-40B4-BE49-F238E27FC236}">
                <a16:creationId xmlns:a16="http://schemas.microsoft.com/office/drawing/2014/main" id="{C977DC49-F332-35CC-C9FB-E3F75844BBE1}"/>
              </a:ext>
            </a:extLst>
          </p:cNvPr>
          <p:cNvSpPr>
            <a:spLocks noGrp="1"/>
          </p:cNvSpPr>
          <p:nvPr>
            <p:ph type="sldNum" sz="quarter" idx="4"/>
          </p:nvPr>
        </p:nvSpPr>
        <p:spPr>
          <a:xfrm>
            <a:off x="11150145" y="6453002"/>
            <a:ext cx="429207" cy="365125"/>
          </a:xfrm>
          <a:prstGeom prst="rect">
            <a:avLst/>
          </a:prstGeom>
        </p:spPr>
        <p:txBody>
          <a:bodyPr/>
          <a:lstStyle>
            <a:lvl1pPr>
              <a:defRPr sz="1200">
                <a:solidFill>
                  <a:schemeClr val="bg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02401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accent1"/>
        </a:solidFill>
        <a:effectLst/>
      </p:bgPr>
    </p:bg>
    <p:spTree>
      <p:nvGrpSpPr>
        <p:cNvPr id="1" name=""/>
        <p:cNvGrpSpPr/>
        <p:nvPr/>
      </p:nvGrpSpPr>
      <p:grpSpPr>
        <a:xfrm>
          <a:off x="0" y="0"/>
          <a:ext cx="0" cy="0"/>
          <a:chOff x="0" y="0"/>
          <a:chExt cx="0" cy="0"/>
        </a:xfrm>
      </p:grpSpPr>
      <p:sp>
        <p:nvSpPr>
          <p:cNvPr id="22" name="Date Placeholder 3">
            <a:extLst>
              <a:ext uri="{FF2B5EF4-FFF2-40B4-BE49-F238E27FC236}">
                <a16:creationId xmlns:a16="http://schemas.microsoft.com/office/drawing/2014/main" id="{DCFEAAAE-5C0C-C9B3-198D-56142A72FCB4}"/>
              </a:ext>
            </a:extLst>
          </p:cNvPr>
          <p:cNvSpPr>
            <a:spLocks noGrp="1"/>
          </p:cNvSpPr>
          <p:nvPr>
            <p:ph type="dt" sz="half" idx="10"/>
          </p:nvPr>
        </p:nvSpPr>
        <p:spPr>
          <a:xfrm>
            <a:off x="612647" y="6453002"/>
            <a:ext cx="3494314" cy="365125"/>
          </a:xfrm>
          <a:prstGeom prst="rect">
            <a:avLst/>
          </a:prstGeom>
        </p:spPr>
        <p:txBody>
          <a:bodyPr/>
          <a:lstStyle>
            <a:lvl1pPr>
              <a:defRPr sz="1200"/>
            </a:lvl1pPr>
          </a:lstStyle>
          <a:p>
            <a:endParaRPr lang="en-US" dirty="0"/>
          </a:p>
        </p:txBody>
      </p:sp>
      <p:sp>
        <p:nvSpPr>
          <p:cNvPr id="23" name="Footer Placeholder 4">
            <a:extLst>
              <a:ext uri="{FF2B5EF4-FFF2-40B4-BE49-F238E27FC236}">
                <a16:creationId xmlns:a16="http://schemas.microsoft.com/office/drawing/2014/main" id="{62D1164F-87C4-002A-2591-82E368CC1F59}"/>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24" name="Slide Number Placeholder 5">
            <a:extLst>
              <a:ext uri="{FF2B5EF4-FFF2-40B4-BE49-F238E27FC236}">
                <a16:creationId xmlns:a16="http://schemas.microsoft.com/office/drawing/2014/main" id="{0C4A4256-2379-B42B-3C9F-535F8876A488}"/>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16318254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accent4"/>
        </a:solidFill>
        <a:effectLst/>
      </p:bgPr>
    </p:bg>
    <p:spTree>
      <p:nvGrpSpPr>
        <p:cNvPr id="1" name=""/>
        <p:cNvGrpSpPr/>
        <p:nvPr/>
      </p:nvGrpSpPr>
      <p:grpSpPr>
        <a:xfrm>
          <a:off x="0" y="0"/>
          <a:ext cx="0" cy="0"/>
          <a:chOff x="0" y="0"/>
          <a:chExt cx="0" cy="0"/>
        </a:xfrm>
      </p:grpSpPr>
      <p:sp>
        <p:nvSpPr>
          <p:cNvPr id="26" name="Shape">
            <a:extLst>
              <a:ext uri="{FF2B5EF4-FFF2-40B4-BE49-F238E27FC236}">
                <a16:creationId xmlns:a16="http://schemas.microsoft.com/office/drawing/2014/main" id="{A018B933-3AF9-74DD-5AC7-3933E9A2BEB4}"/>
              </a:ext>
            </a:extLst>
          </p:cNvPr>
          <p:cNvSpPr/>
          <p:nvPr/>
        </p:nvSpPr>
        <p:spPr>
          <a:xfrm>
            <a:off x="5648341"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7" name="Picture Placeholder 9">
            <a:extLst>
              <a:ext uri="{FF2B5EF4-FFF2-40B4-BE49-F238E27FC236}">
                <a16:creationId xmlns:a16="http://schemas.microsoft.com/office/drawing/2014/main" id="{5F9D5C94-AFE4-02B8-C41F-CB98A532B6AA}"/>
              </a:ext>
            </a:extLst>
          </p:cNvPr>
          <p:cNvSpPr>
            <a:spLocks noGrp="1" noChangeAspect="1"/>
          </p:cNvSpPr>
          <p:nvPr>
            <p:ph type="pic" sz="quarter" idx="11"/>
          </p:nvPr>
        </p:nvSpPr>
        <p:spPr>
          <a:xfrm>
            <a:off x="5547868" y="388874"/>
            <a:ext cx="5897880" cy="5897880"/>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0">
            <a:noAutofit/>
          </a:bodyPr>
          <a:lstStyle>
            <a:lvl1pPr>
              <a:defRPr lang="en-US" sz="2400" b="0" i="0" noProof="0"/>
            </a:lvl1pPr>
          </a:lstStyle>
          <a:p>
            <a:pPr marL="0" lvl="0" indent="0">
              <a:lnSpc>
                <a:spcPct val="150000"/>
              </a:lnSpc>
              <a:buFontTx/>
              <a:buNone/>
            </a:pPr>
            <a:r>
              <a:rPr lang="en-US" noProof="0" dirty="0"/>
              <a:t>Click icon to add picture</a:t>
            </a:r>
          </a:p>
        </p:txBody>
      </p:sp>
      <p:sp>
        <p:nvSpPr>
          <p:cNvPr id="28" name="Date Placeholder 3">
            <a:extLst>
              <a:ext uri="{FF2B5EF4-FFF2-40B4-BE49-F238E27FC236}">
                <a16:creationId xmlns:a16="http://schemas.microsoft.com/office/drawing/2014/main" id="{5D492C5C-17BE-7819-EA48-DD0FC991EE55}"/>
              </a:ext>
            </a:extLst>
          </p:cNvPr>
          <p:cNvSpPr>
            <a:spLocks noGrp="1"/>
          </p:cNvSpPr>
          <p:nvPr>
            <p:ph type="dt" sz="half" idx="12"/>
          </p:nvPr>
        </p:nvSpPr>
        <p:spPr>
          <a:xfrm>
            <a:off x="612647" y="6453002"/>
            <a:ext cx="3494314" cy="365125"/>
          </a:xfrm>
          <a:prstGeom prst="rect">
            <a:avLst/>
          </a:prstGeom>
        </p:spPr>
        <p:txBody>
          <a:bodyPr/>
          <a:lstStyle>
            <a:lvl1pPr>
              <a:defRPr sz="1200"/>
            </a:lvl1pPr>
          </a:lstStyle>
          <a:p>
            <a:endParaRPr lang="en-US" dirty="0"/>
          </a:p>
        </p:txBody>
      </p:sp>
      <p:sp>
        <p:nvSpPr>
          <p:cNvPr id="30" name="Slide Number Placeholder 5">
            <a:extLst>
              <a:ext uri="{FF2B5EF4-FFF2-40B4-BE49-F238E27FC236}">
                <a16:creationId xmlns:a16="http://schemas.microsoft.com/office/drawing/2014/main" id="{0C4E0F36-FE5F-2A52-67FE-8EAA49A2457F}"/>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23048553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CB8BD6-864A-8E8A-C10E-B3BCF2CDFF71}"/>
              </a:ext>
            </a:extLst>
          </p:cNvPr>
          <p:cNvSpPr/>
          <p:nvPr userDrawn="1"/>
        </p:nvSpPr>
        <p:spPr>
          <a:xfrm>
            <a:off x="1" y="1"/>
            <a:ext cx="12192000" cy="6858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Date Placeholder 3">
            <a:extLst>
              <a:ext uri="{FF2B5EF4-FFF2-40B4-BE49-F238E27FC236}">
                <a16:creationId xmlns:a16="http://schemas.microsoft.com/office/drawing/2014/main" id="{26464492-F8D1-E4F7-681A-A72DB1D6AC2B}"/>
              </a:ext>
            </a:extLst>
          </p:cNvPr>
          <p:cNvSpPr>
            <a:spLocks noGrp="1"/>
          </p:cNvSpPr>
          <p:nvPr>
            <p:ph type="dt" sz="half" idx="2"/>
          </p:nvPr>
        </p:nvSpPr>
        <p:spPr>
          <a:xfrm>
            <a:off x="612647" y="6453002"/>
            <a:ext cx="3494314" cy="365125"/>
          </a:xfrm>
          <a:prstGeom prst="rect">
            <a:avLst/>
          </a:prstGeom>
        </p:spPr>
        <p:txBody>
          <a:bodyPr/>
          <a:lstStyle>
            <a:lvl1pPr>
              <a:defRPr sz="1200">
                <a:solidFill>
                  <a:schemeClr val="tx1"/>
                </a:solidFill>
              </a:defRPr>
            </a:lvl1pPr>
          </a:lstStyle>
          <a:p>
            <a:endParaRPr lang="en-US" dirty="0"/>
          </a:p>
        </p:txBody>
      </p:sp>
      <p:sp>
        <p:nvSpPr>
          <p:cNvPr id="28" name="Footer Placeholder 4">
            <a:extLst>
              <a:ext uri="{FF2B5EF4-FFF2-40B4-BE49-F238E27FC236}">
                <a16:creationId xmlns:a16="http://schemas.microsoft.com/office/drawing/2014/main" id="{D4EFD8BC-7AA2-F587-9B5B-4C15E4A96990}"/>
              </a:ext>
            </a:extLst>
          </p:cNvPr>
          <p:cNvSpPr>
            <a:spLocks noGrp="1"/>
          </p:cNvSpPr>
          <p:nvPr>
            <p:ph type="ftr" sz="quarter" idx="3"/>
          </p:nvPr>
        </p:nvSpPr>
        <p:spPr>
          <a:xfrm>
            <a:off x="8394504" y="6453002"/>
            <a:ext cx="2805405" cy="365125"/>
          </a:xfrm>
          <a:prstGeom prst="rect">
            <a:avLst/>
          </a:prstGeom>
        </p:spPr>
        <p:txBody>
          <a:bodyPr/>
          <a:lstStyle>
            <a:lvl1pPr>
              <a:defRPr sz="1200">
                <a:solidFill>
                  <a:schemeClr val="tx1"/>
                </a:solidFill>
              </a:defRPr>
            </a:lvl1pPr>
          </a:lstStyle>
          <a:p>
            <a:endParaRPr lang="en-US" dirty="0"/>
          </a:p>
        </p:txBody>
      </p:sp>
      <p:sp>
        <p:nvSpPr>
          <p:cNvPr id="29" name="Slide Number Placeholder 5">
            <a:extLst>
              <a:ext uri="{FF2B5EF4-FFF2-40B4-BE49-F238E27FC236}">
                <a16:creationId xmlns:a16="http://schemas.microsoft.com/office/drawing/2014/main" id="{DD173918-C16D-7E10-E183-03DD08E6E343}"/>
              </a:ext>
            </a:extLst>
          </p:cNvPr>
          <p:cNvSpPr>
            <a:spLocks noGrp="1"/>
          </p:cNvSpPr>
          <p:nvPr>
            <p:ph type="sldNum" sz="quarter" idx="4"/>
          </p:nvPr>
        </p:nvSpPr>
        <p:spPr>
          <a:xfrm>
            <a:off x="11150145" y="6453002"/>
            <a:ext cx="429207" cy="365125"/>
          </a:xfrm>
          <a:prstGeom prst="rect">
            <a:avLst/>
          </a:prstGeom>
        </p:spPr>
        <p:txBody>
          <a:bodyPr/>
          <a:lstStyle>
            <a:lvl1pPr>
              <a:defRPr sz="1200">
                <a:solidFill>
                  <a:schemeClr val="tx1"/>
                </a:solidFill>
              </a:defRPr>
            </a:lvl1p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14676" y="3198297"/>
            <a:ext cx="10962648" cy="2760588"/>
          </a:xfrm>
        </p:spPr>
        <p:txBody>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6" y="1571632"/>
            <a:ext cx="7342307" cy="1133856"/>
          </a:xfrm>
        </p:spPr>
        <p:txBody>
          <a:bodyPr anchor="b">
            <a:noAutofit/>
          </a:bodyPr>
          <a:lstStyle>
            <a:lvl1pPr>
              <a:defRPr sz="60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10941310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Photo 2">
    <p:bg>
      <p:bgPr>
        <a:solidFill>
          <a:schemeClr val="tx2"/>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6F1B358-A957-7D07-7D08-C15DFB52D150}"/>
              </a:ext>
            </a:extLst>
          </p:cNvPr>
          <p:cNvGrpSpPr/>
          <p:nvPr/>
        </p:nvGrpSpPr>
        <p:grpSpPr>
          <a:xfrm>
            <a:off x="6941116" y="366348"/>
            <a:ext cx="4886768" cy="6125303"/>
            <a:chOff x="521210" y="647905"/>
            <a:chExt cx="11365967" cy="5565740"/>
          </a:xfrm>
        </p:grpSpPr>
        <p:sp>
          <p:nvSpPr>
            <p:cNvPr id="21" name="Shape 4">
              <a:extLst>
                <a:ext uri="{FF2B5EF4-FFF2-40B4-BE49-F238E27FC236}">
                  <a16:creationId xmlns:a16="http://schemas.microsoft.com/office/drawing/2014/main" id="{D4E49C48-6AD1-237B-9A6E-D39179EB5F89}"/>
                </a:ext>
              </a:extLst>
            </p:cNvPr>
            <p:cNvSpPr/>
            <p:nvPr/>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22" name="Shape 3">
              <a:extLst>
                <a:ext uri="{FF2B5EF4-FFF2-40B4-BE49-F238E27FC236}">
                  <a16:creationId xmlns:a16="http://schemas.microsoft.com/office/drawing/2014/main" id="{57312016-E95E-97D1-C5B2-92517A9547C4}"/>
                </a:ext>
              </a:extLst>
            </p:cNvPr>
            <p:cNvSpPr/>
            <p:nvPr/>
          </p:nvSpPr>
          <p:spPr>
            <a:xfrm>
              <a:off x="521210" y="647905"/>
              <a:ext cx="10911523"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grpSp>
        <p:nvGrpSpPr>
          <p:cNvPr id="4" name="Group 3">
            <a:extLst>
              <a:ext uri="{FF2B5EF4-FFF2-40B4-BE49-F238E27FC236}">
                <a16:creationId xmlns:a16="http://schemas.microsoft.com/office/drawing/2014/main" id="{4D7E220B-260A-1899-9D05-BB8723A88261}"/>
              </a:ext>
            </a:extLst>
          </p:cNvPr>
          <p:cNvGrpSpPr/>
          <p:nvPr userDrawn="1"/>
        </p:nvGrpSpPr>
        <p:grpSpPr>
          <a:xfrm>
            <a:off x="6941116" y="366348"/>
            <a:ext cx="4886768" cy="6125303"/>
            <a:chOff x="521210" y="647905"/>
            <a:chExt cx="11365967" cy="5565740"/>
          </a:xfrm>
        </p:grpSpPr>
        <p:sp>
          <p:nvSpPr>
            <p:cNvPr id="5" name="Shape 2">
              <a:extLst>
                <a:ext uri="{FF2B5EF4-FFF2-40B4-BE49-F238E27FC236}">
                  <a16:creationId xmlns:a16="http://schemas.microsoft.com/office/drawing/2014/main" id="{91ECAE7C-A949-93C0-3EB3-0B16C6DAC3B2}"/>
                </a:ext>
              </a:extLst>
            </p:cNvPr>
            <p:cNvSpPr/>
            <p:nvPr userDrawn="1"/>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6" name="Shape 1">
              <a:extLst>
                <a:ext uri="{FF2B5EF4-FFF2-40B4-BE49-F238E27FC236}">
                  <a16:creationId xmlns:a16="http://schemas.microsoft.com/office/drawing/2014/main" id="{C0165170-3C5A-515F-1EA4-AA3CB178D565}"/>
                </a:ext>
              </a:extLst>
            </p:cNvPr>
            <p:cNvSpPr/>
            <p:nvPr userDrawn="1"/>
          </p:nvSpPr>
          <p:spPr>
            <a:xfrm>
              <a:off x="521210" y="647905"/>
              <a:ext cx="10911523"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6584950"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19624" cy="1184585"/>
          </a:xfrm>
        </p:spPr>
        <p:txBody>
          <a:bodyPr anchor="t">
            <a:normAutofit/>
          </a:bodyPr>
          <a:lstStyle>
            <a:lvl1pPr marL="0" indent="0" algn="l">
              <a:buNone/>
              <a:defRPr sz="1800">
                <a:solidFill>
                  <a:sysClr val="windowText" lastClr="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68896" y="1129554"/>
            <a:ext cx="4219625" cy="3475236"/>
          </a:xfrm>
        </p:spPr>
        <p:txBody>
          <a:bodyPr anchor="b">
            <a:normAutofit/>
          </a:bodyPr>
          <a:lstStyle>
            <a:lvl1pPr algn="l">
              <a:defRPr sz="5400">
                <a:solidFill>
                  <a:sysClr val="windowText" lastClr="000000"/>
                </a:solidFill>
              </a:defRPr>
            </a:lvl1pPr>
          </a:lstStyle>
          <a:p>
            <a:r>
              <a:rPr lang="en-US"/>
              <a:t>Click to edit Master title style</a:t>
            </a:r>
            <a:endParaRPr lang="en-US" dirty="0"/>
          </a:p>
        </p:txBody>
      </p:sp>
    </p:spTree>
    <p:extLst>
      <p:ext uri="{BB962C8B-B14F-4D97-AF65-F5344CB8AC3E}">
        <p14:creationId xmlns:p14="http://schemas.microsoft.com/office/powerpoint/2010/main" val="52380403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bg2"/>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A9C36FA-8EC6-3918-11A1-6CD39C1DA7DE}"/>
              </a:ext>
            </a:extLst>
          </p:cNvPr>
          <p:cNvSpPr/>
          <p:nvPr/>
        </p:nvSpPr>
        <p:spPr>
          <a:xfrm>
            <a:off x="9857064" y="1583630"/>
            <a:ext cx="2438263" cy="4743908"/>
          </a:xfrm>
          <a:custGeom>
            <a:avLst/>
            <a:gdLst>
              <a:gd name="connsiteX0" fmla="*/ 2371954 w 2438263"/>
              <a:gd name="connsiteY0" fmla="*/ 0 h 4743908"/>
              <a:gd name="connsiteX1" fmla="*/ 2438263 w 2438263"/>
              <a:gd name="connsiteY1" fmla="*/ 3348 h 4743908"/>
              <a:gd name="connsiteX2" fmla="*/ 2438263 w 2438263"/>
              <a:gd name="connsiteY2" fmla="*/ 4740560 h 4743908"/>
              <a:gd name="connsiteX3" fmla="*/ 2371954 w 2438263"/>
              <a:gd name="connsiteY3" fmla="*/ 4743908 h 4743908"/>
              <a:gd name="connsiteX4" fmla="*/ 0 w 2438263"/>
              <a:gd name="connsiteY4" fmla="*/ 2371954 h 4743908"/>
              <a:gd name="connsiteX5" fmla="*/ 2371954 w 2438263"/>
              <a:gd name="connsiteY5" fmla="*/ 0 h 474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263" h="4743908">
                <a:moveTo>
                  <a:pt x="2371954" y="0"/>
                </a:moveTo>
                <a:lnTo>
                  <a:pt x="2438263" y="3348"/>
                </a:lnTo>
                <a:lnTo>
                  <a:pt x="2438263" y="4740560"/>
                </a:lnTo>
                <a:lnTo>
                  <a:pt x="2371954" y="4743908"/>
                </a:lnTo>
                <a:cubicBezTo>
                  <a:pt x="1061960" y="4743908"/>
                  <a:pt x="0" y="3681948"/>
                  <a:pt x="0" y="2371954"/>
                </a:cubicBezTo>
                <a:cubicBezTo>
                  <a:pt x="0" y="1061960"/>
                  <a:pt x="1061960" y="0"/>
                  <a:pt x="2371954" y="0"/>
                </a:cubicBezTo>
                <a:close/>
              </a:path>
            </a:pathLst>
          </a:cu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4" name="Freeform: Shape 3">
            <a:extLst>
              <a:ext uri="{FF2B5EF4-FFF2-40B4-BE49-F238E27FC236}">
                <a16:creationId xmlns:a16="http://schemas.microsoft.com/office/drawing/2014/main" id="{B24A1AD2-CE1A-6E2A-8A5D-3C0EB2A7F15D}"/>
              </a:ext>
            </a:extLst>
          </p:cNvPr>
          <p:cNvSpPr/>
          <p:nvPr/>
        </p:nvSpPr>
        <p:spPr>
          <a:xfrm>
            <a:off x="9783028" y="1443872"/>
            <a:ext cx="2512298" cy="4743908"/>
          </a:xfrm>
          <a:custGeom>
            <a:avLst/>
            <a:gdLst>
              <a:gd name="connsiteX0" fmla="*/ 2371954 w 2512298"/>
              <a:gd name="connsiteY0" fmla="*/ 0 h 4743908"/>
              <a:gd name="connsiteX1" fmla="*/ 2512298 w 2512298"/>
              <a:gd name="connsiteY1" fmla="*/ 7087 h 4743908"/>
              <a:gd name="connsiteX2" fmla="*/ 2512298 w 2512298"/>
              <a:gd name="connsiteY2" fmla="*/ 4736821 h 4743908"/>
              <a:gd name="connsiteX3" fmla="*/ 2371954 w 2512298"/>
              <a:gd name="connsiteY3" fmla="*/ 4743908 h 4743908"/>
              <a:gd name="connsiteX4" fmla="*/ 0 w 2512298"/>
              <a:gd name="connsiteY4" fmla="*/ 2371954 h 4743908"/>
              <a:gd name="connsiteX5" fmla="*/ 2371954 w 2512298"/>
              <a:gd name="connsiteY5" fmla="*/ 0 h 474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298" h="4743908">
                <a:moveTo>
                  <a:pt x="2371954" y="0"/>
                </a:moveTo>
                <a:lnTo>
                  <a:pt x="2512298" y="7087"/>
                </a:lnTo>
                <a:lnTo>
                  <a:pt x="2512298" y="4736821"/>
                </a:lnTo>
                <a:lnTo>
                  <a:pt x="2371954" y="4743908"/>
                </a:lnTo>
                <a:cubicBezTo>
                  <a:pt x="1061960" y="4743908"/>
                  <a:pt x="0" y="3681948"/>
                  <a:pt x="0" y="2371954"/>
                </a:cubicBezTo>
                <a:cubicBezTo>
                  <a:pt x="0" y="1061960"/>
                  <a:pt x="1061960" y="0"/>
                  <a:pt x="2371954" y="0"/>
                </a:cubicBezTo>
                <a:close/>
              </a:path>
            </a:pathLst>
          </a:cu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1" name="Freeform: Shape 10">
            <a:extLst>
              <a:ext uri="{FF2B5EF4-FFF2-40B4-BE49-F238E27FC236}">
                <a16:creationId xmlns:a16="http://schemas.microsoft.com/office/drawing/2014/main" id="{89293DE5-5DBB-8029-028D-15FB95DC4A97}"/>
              </a:ext>
            </a:extLst>
          </p:cNvPr>
          <p:cNvSpPr/>
          <p:nvPr/>
        </p:nvSpPr>
        <p:spPr>
          <a:xfrm>
            <a:off x="9010473" y="-76200"/>
            <a:ext cx="2577728" cy="1403034"/>
          </a:xfrm>
          <a:custGeom>
            <a:avLst/>
            <a:gdLst>
              <a:gd name="connsiteX0" fmla="*/ 11509 w 2577728"/>
              <a:gd name="connsiteY0" fmla="*/ 0 h 1403034"/>
              <a:gd name="connsiteX1" fmla="*/ 2566219 w 2577728"/>
              <a:gd name="connsiteY1" fmla="*/ 0 h 1403034"/>
              <a:gd name="connsiteX2" fmla="*/ 2577728 w 2577728"/>
              <a:gd name="connsiteY2" fmla="*/ 114170 h 1403034"/>
              <a:gd name="connsiteX3" fmla="*/ 1288864 w 2577728"/>
              <a:gd name="connsiteY3" fmla="*/ 1403034 h 1403034"/>
              <a:gd name="connsiteX4" fmla="*/ 0 w 2577728"/>
              <a:gd name="connsiteY4" fmla="*/ 114170 h 1403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728" h="1403034">
                <a:moveTo>
                  <a:pt x="11509" y="0"/>
                </a:moveTo>
                <a:lnTo>
                  <a:pt x="2566219" y="0"/>
                </a:lnTo>
                <a:lnTo>
                  <a:pt x="2577728" y="114170"/>
                </a:lnTo>
                <a:cubicBezTo>
                  <a:pt x="2577728" y="825990"/>
                  <a:pt x="2000684" y="1403034"/>
                  <a:pt x="1288864" y="1403034"/>
                </a:cubicBezTo>
                <a:cubicBezTo>
                  <a:pt x="577044" y="1403034"/>
                  <a:pt x="0" y="825990"/>
                  <a:pt x="0" y="114170"/>
                </a:cubicBezTo>
                <a:close/>
              </a:path>
            </a:pathLst>
          </a:cu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9" name="Freeform: Shape 8">
            <a:extLst>
              <a:ext uri="{FF2B5EF4-FFF2-40B4-BE49-F238E27FC236}">
                <a16:creationId xmlns:a16="http://schemas.microsoft.com/office/drawing/2014/main" id="{809F983F-851F-3AA9-2542-EDA6324DE8AD}"/>
              </a:ext>
            </a:extLst>
          </p:cNvPr>
          <p:cNvSpPr/>
          <p:nvPr/>
        </p:nvSpPr>
        <p:spPr>
          <a:xfrm>
            <a:off x="8970244" y="-76199"/>
            <a:ext cx="2577728" cy="1327093"/>
          </a:xfrm>
          <a:custGeom>
            <a:avLst/>
            <a:gdLst>
              <a:gd name="connsiteX0" fmla="*/ 3854 w 2577728"/>
              <a:gd name="connsiteY0" fmla="*/ 0 h 1327093"/>
              <a:gd name="connsiteX1" fmla="*/ 2573874 w 2577728"/>
              <a:gd name="connsiteY1" fmla="*/ 0 h 1327093"/>
              <a:gd name="connsiteX2" fmla="*/ 2577728 w 2577728"/>
              <a:gd name="connsiteY2" fmla="*/ 38229 h 1327093"/>
              <a:gd name="connsiteX3" fmla="*/ 1288864 w 2577728"/>
              <a:gd name="connsiteY3" fmla="*/ 1327093 h 1327093"/>
              <a:gd name="connsiteX4" fmla="*/ 0 w 2577728"/>
              <a:gd name="connsiteY4" fmla="*/ 38229 h 1327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728" h="1327093">
                <a:moveTo>
                  <a:pt x="3854" y="0"/>
                </a:moveTo>
                <a:lnTo>
                  <a:pt x="2573874" y="0"/>
                </a:lnTo>
                <a:lnTo>
                  <a:pt x="2577728" y="38229"/>
                </a:lnTo>
                <a:cubicBezTo>
                  <a:pt x="2577728" y="750049"/>
                  <a:pt x="2000684" y="1327093"/>
                  <a:pt x="1288864" y="1327093"/>
                </a:cubicBezTo>
                <a:cubicBezTo>
                  <a:pt x="577044" y="1327093"/>
                  <a:pt x="0" y="750049"/>
                  <a:pt x="0" y="38229"/>
                </a:cubicBezTo>
                <a:close/>
              </a:path>
            </a:pathLst>
          </a:cu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8" name="Date Placeholder 3">
            <a:extLst>
              <a:ext uri="{FF2B5EF4-FFF2-40B4-BE49-F238E27FC236}">
                <a16:creationId xmlns:a16="http://schemas.microsoft.com/office/drawing/2014/main" id="{C5CCB3A4-D575-0B44-2CD3-C0CEEDF43890}"/>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19" name="Footer Placeholder 4">
            <a:extLst>
              <a:ext uri="{FF2B5EF4-FFF2-40B4-BE49-F238E27FC236}">
                <a16:creationId xmlns:a16="http://schemas.microsoft.com/office/drawing/2014/main" id="{EA380647-9208-7BF5-8666-64D0179AEF9B}"/>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20" name="Slide Number Placeholder 5">
            <a:extLst>
              <a:ext uri="{FF2B5EF4-FFF2-40B4-BE49-F238E27FC236}">
                <a16:creationId xmlns:a16="http://schemas.microsoft.com/office/drawing/2014/main" id="{B92239D4-40F1-CD60-049A-FCE6E1C7100A}"/>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12775" y="3622674"/>
            <a:ext cx="8430639" cy="1279615"/>
          </a:xfrm>
        </p:spPr>
        <p:txBody>
          <a:bodyPr>
            <a:noAutofit/>
          </a:bodyPr>
          <a:lstStyle>
            <a:lvl1pPr marL="0" indent="0">
              <a:buNone/>
              <a:defRPr sz="2400"/>
            </a:lvl1pPr>
            <a:lvl2pPr marL="228600" indent="0">
              <a:buNone/>
              <a:defRPr sz="2000"/>
            </a:lvl2pPr>
            <a:lvl3pPr marL="457200" indent="0">
              <a:buNone/>
              <a:defRPr sz="1800"/>
            </a:lvl3pPr>
            <a:lvl4pPr marL="685800" indent="0">
              <a:buNone/>
              <a:defRPr sz="16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1627318"/>
            <a:ext cx="8430767" cy="1842020"/>
          </a:xfrm>
        </p:spPr>
        <p:txBody>
          <a:bodyPr anchor="b">
            <a:noAutofit/>
          </a:bodyPr>
          <a:lstStyle>
            <a:lvl1pPr>
              <a:defRPr sz="6000"/>
            </a:lvl1pPr>
          </a:lstStyle>
          <a:p>
            <a:r>
              <a:rPr lang="en-US"/>
              <a:t>Click to edit Master title style</a:t>
            </a:r>
          </a:p>
        </p:txBody>
      </p:sp>
    </p:spTree>
    <p:extLst>
      <p:ext uri="{BB962C8B-B14F-4D97-AF65-F5344CB8AC3E}">
        <p14:creationId xmlns:p14="http://schemas.microsoft.com/office/powerpoint/2010/main" val="3539629874"/>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le Slide with Picture Layout">
    <p:bg>
      <p:bgPr>
        <a:solidFill>
          <a:schemeClr val="accent2"/>
        </a:solidFill>
        <a:effectLst/>
      </p:bgPr>
    </p:bg>
    <p:spTree>
      <p:nvGrpSpPr>
        <p:cNvPr id="1" name=""/>
        <p:cNvGrpSpPr/>
        <p:nvPr/>
      </p:nvGrpSpPr>
      <p:grpSpPr>
        <a:xfrm>
          <a:off x="0" y="0"/>
          <a:ext cx="0" cy="0"/>
          <a:chOff x="0" y="0"/>
          <a:chExt cx="0" cy="0"/>
        </a:xfrm>
      </p:grpSpPr>
      <p:sp>
        <p:nvSpPr>
          <p:cNvPr id="8" name="Shape">
            <a:extLst>
              <a:ext uri="{FF2B5EF4-FFF2-40B4-BE49-F238E27FC236}">
                <a16:creationId xmlns:a16="http://schemas.microsoft.com/office/drawing/2014/main" id="{E09AA4F6-9CBF-53A8-8FE8-0BAB0E7DC989}"/>
              </a:ext>
            </a:extLst>
          </p:cNvPr>
          <p:cNvSpPr/>
          <p:nvPr/>
        </p:nvSpPr>
        <p:spPr>
          <a:xfrm>
            <a:off x="1062566" y="1161412"/>
            <a:ext cx="10221119"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0" name="Shape">
            <a:extLst>
              <a:ext uri="{FF2B5EF4-FFF2-40B4-BE49-F238E27FC236}">
                <a16:creationId xmlns:a16="http://schemas.microsoft.com/office/drawing/2014/main" id="{CBE4E0BD-29C0-46EA-4A2D-401DD12AEC12}"/>
              </a:ext>
            </a:extLst>
          </p:cNvPr>
          <p:cNvSpPr/>
          <p:nvPr/>
        </p:nvSpPr>
        <p:spPr>
          <a:xfrm>
            <a:off x="858371" y="800100"/>
            <a:ext cx="10221119" cy="49530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7246779" y="800099"/>
            <a:ext cx="3834628" cy="4953001"/>
          </a:xfrm>
          <a:blipFill dpi="0" rotWithShape="1">
            <a:blip r:embed="rId2">
              <a:alphaModFix amt="70000"/>
            </a:blip>
            <a:srcRect/>
            <a:stretch>
              <a:fillRect/>
            </a:stretch>
          </a:blipFill>
          <a:ln w="25400">
            <a:solidFill>
              <a:schemeClr val="tx1"/>
            </a:solidFill>
          </a:ln>
        </p:spPr>
        <p:txBody>
          <a:bodyPr vert="horz" lIns="91440" tIns="0" rIns="0" bIns="0" rtlCol="0">
            <a:noAutofit/>
          </a:bodyPr>
          <a:lstStyle>
            <a:lvl1pPr>
              <a:defRPr lang="en-US" sz="2400" b="0" i="0" noProof="0">
                <a:solidFill>
                  <a:schemeClr val="tx1"/>
                </a:solidFill>
              </a:defRPr>
            </a:lvl1pPr>
          </a:lstStyle>
          <a:p>
            <a:pPr marL="0" lvl="0" indent="0">
              <a:lnSpc>
                <a:spcPct val="150000"/>
              </a:lnSpc>
              <a:buFontTx/>
              <a:buNone/>
            </a:pPr>
            <a:r>
              <a:rPr lang="en-US" noProof="0" dirty="0"/>
              <a:t>Click icon to add picture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463040" y="4014216"/>
            <a:ext cx="4873752" cy="630936"/>
          </a:xfrm>
        </p:spPr>
        <p:txBody>
          <a:bodyPr>
            <a:noAutofit/>
          </a:bodyPr>
          <a:lstStyle>
            <a:lvl1pPr marL="54864" indent="0" algn="l">
              <a:lnSpc>
                <a:spcPct val="12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463040" y="1280160"/>
            <a:ext cx="4873752" cy="2670048"/>
          </a:xfrm>
        </p:spPr>
        <p:txBody>
          <a:bodyPr anchor="b">
            <a:noAutofit/>
          </a:bodyPr>
          <a:lstStyle>
            <a:lvl1pPr marL="0" indent="0" algn="l">
              <a:lnSpc>
                <a:spcPct val="90000"/>
              </a:lnSpc>
              <a:defRPr sz="6000"/>
            </a:lvl1pPr>
          </a:lstStyle>
          <a:p>
            <a:r>
              <a:rPr lang="en-US" noProof="0"/>
              <a:t>Click to edit Master title style</a:t>
            </a:r>
            <a:endParaRPr lang="en-US" noProof="0" dirty="0"/>
          </a:p>
        </p:txBody>
      </p:sp>
    </p:spTree>
    <p:extLst>
      <p:ext uri="{BB962C8B-B14F-4D97-AF65-F5344CB8AC3E}">
        <p14:creationId xmlns:p14="http://schemas.microsoft.com/office/powerpoint/2010/main" val="13749655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ubble Number Layout">
    <p:bg>
      <p:bgPr>
        <a:solidFill>
          <a:schemeClr val="accent1"/>
        </a:solid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CE038D76-C98B-C544-C8F5-98AA9AC6A8FD}"/>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4" name="Footer Placeholder 4">
            <a:extLst>
              <a:ext uri="{FF2B5EF4-FFF2-40B4-BE49-F238E27FC236}">
                <a16:creationId xmlns:a16="http://schemas.microsoft.com/office/drawing/2014/main" id="{829F6992-15C0-D5E2-DF06-F2FB7C922107}"/>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7" name="Slide Number Placeholder 5">
            <a:extLst>
              <a:ext uri="{FF2B5EF4-FFF2-40B4-BE49-F238E27FC236}">
                <a16:creationId xmlns:a16="http://schemas.microsoft.com/office/drawing/2014/main" id="{93F7E5B6-B257-640D-0A25-27F9507E69B6}"/>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8" name="Shape">
            <a:extLst>
              <a:ext uri="{FF2B5EF4-FFF2-40B4-BE49-F238E27FC236}">
                <a16:creationId xmlns:a16="http://schemas.microsoft.com/office/drawing/2014/main" id="{5BDBB369-4213-AA70-D2DD-33F4E9E1F195}"/>
              </a:ext>
            </a:extLst>
          </p:cNvPr>
          <p:cNvSpPr/>
          <p:nvPr/>
        </p:nvSpPr>
        <p:spPr>
          <a:xfrm>
            <a:off x="1072604" y="2550039"/>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0" name="Shape">
            <a:extLst>
              <a:ext uri="{FF2B5EF4-FFF2-40B4-BE49-F238E27FC236}">
                <a16:creationId xmlns:a16="http://schemas.microsoft.com/office/drawing/2014/main" id="{3BF27898-0ACC-24EB-589A-96F29C94157A}"/>
              </a:ext>
            </a:extLst>
          </p:cNvPr>
          <p:cNvSpPr/>
          <p:nvPr/>
        </p:nvSpPr>
        <p:spPr>
          <a:xfrm>
            <a:off x="3235665" y="2522510"/>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2" name="Shape">
            <a:extLst>
              <a:ext uri="{FF2B5EF4-FFF2-40B4-BE49-F238E27FC236}">
                <a16:creationId xmlns:a16="http://schemas.microsoft.com/office/drawing/2014/main" id="{62CA34BE-87A5-8F47-C395-886E6870CF67}"/>
              </a:ext>
            </a:extLst>
          </p:cNvPr>
          <p:cNvSpPr/>
          <p:nvPr/>
        </p:nvSpPr>
        <p:spPr>
          <a:xfrm>
            <a:off x="5415148" y="2513962"/>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4" name="Shape">
            <a:extLst>
              <a:ext uri="{FF2B5EF4-FFF2-40B4-BE49-F238E27FC236}">
                <a16:creationId xmlns:a16="http://schemas.microsoft.com/office/drawing/2014/main" id="{E432D5F8-7F62-B5A0-F3AC-814BFBEEB0ED}"/>
              </a:ext>
            </a:extLst>
          </p:cNvPr>
          <p:cNvSpPr/>
          <p:nvPr/>
        </p:nvSpPr>
        <p:spPr>
          <a:xfrm>
            <a:off x="7530416" y="2524926"/>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6" name="Shape">
            <a:extLst>
              <a:ext uri="{FF2B5EF4-FFF2-40B4-BE49-F238E27FC236}">
                <a16:creationId xmlns:a16="http://schemas.microsoft.com/office/drawing/2014/main" id="{FBCE3915-CF40-BF29-2DBB-D9F447CC7555}"/>
              </a:ext>
            </a:extLst>
          </p:cNvPr>
          <p:cNvSpPr/>
          <p:nvPr/>
        </p:nvSpPr>
        <p:spPr>
          <a:xfrm>
            <a:off x="9709899" y="2516378"/>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1" name="Text Placeholder 19">
            <a:extLst>
              <a:ext uri="{FF2B5EF4-FFF2-40B4-BE49-F238E27FC236}">
                <a16:creationId xmlns:a16="http://schemas.microsoft.com/office/drawing/2014/main" id="{811789E5-14E6-E7AB-C9D8-6E51B4544B23}"/>
              </a:ext>
            </a:extLst>
          </p:cNvPr>
          <p:cNvSpPr>
            <a:spLocks noGrp="1"/>
          </p:cNvSpPr>
          <p:nvPr>
            <p:ph type="body" sz="quarter" idx="13" hasCustomPrompt="1"/>
          </p:nvPr>
        </p:nvSpPr>
        <p:spPr>
          <a:xfrm>
            <a:off x="98672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2" name="Text Placeholder 19">
            <a:extLst>
              <a:ext uri="{FF2B5EF4-FFF2-40B4-BE49-F238E27FC236}">
                <a16:creationId xmlns:a16="http://schemas.microsoft.com/office/drawing/2014/main" id="{AC40220B-3ED2-1841-92D5-C0056EF47402}"/>
              </a:ext>
            </a:extLst>
          </p:cNvPr>
          <p:cNvSpPr>
            <a:spLocks noGrp="1"/>
          </p:cNvSpPr>
          <p:nvPr>
            <p:ph type="body" sz="quarter" idx="14" hasCustomPrompt="1"/>
          </p:nvPr>
        </p:nvSpPr>
        <p:spPr>
          <a:xfrm>
            <a:off x="3154680"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3" name="Text Placeholder 19">
            <a:extLst>
              <a:ext uri="{FF2B5EF4-FFF2-40B4-BE49-F238E27FC236}">
                <a16:creationId xmlns:a16="http://schemas.microsoft.com/office/drawing/2014/main" id="{B8BC651C-16ED-1741-08D3-8BA2D618C650}"/>
              </a:ext>
            </a:extLst>
          </p:cNvPr>
          <p:cNvSpPr>
            <a:spLocks noGrp="1"/>
          </p:cNvSpPr>
          <p:nvPr>
            <p:ph type="body" sz="quarter" idx="15" hasCustomPrompt="1"/>
          </p:nvPr>
        </p:nvSpPr>
        <p:spPr>
          <a:xfrm>
            <a:off x="533095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4" name="Text Placeholder 19">
            <a:extLst>
              <a:ext uri="{FF2B5EF4-FFF2-40B4-BE49-F238E27FC236}">
                <a16:creationId xmlns:a16="http://schemas.microsoft.com/office/drawing/2014/main" id="{B42AFC50-5862-D501-9586-4A96D4DA667F}"/>
              </a:ext>
            </a:extLst>
          </p:cNvPr>
          <p:cNvSpPr>
            <a:spLocks noGrp="1"/>
          </p:cNvSpPr>
          <p:nvPr>
            <p:ph type="body" sz="quarter" idx="16" hasCustomPrompt="1"/>
          </p:nvPr>
        </p:nvSpPr>
        <p:spPr>
          <a:xfrm>
            <a:off x="744321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5" name="Text Placeholder 19">
            <a:extLst>
              <a:ext uri="{FF2B5EF4-FFF2-40B4-BE49-F238E27FC236}">
                <a16:creationId xmlns:a16="http://schemas.microsoft.com/office/drawing/2014/main" id="{45772425-B358-35A8-C707-76C81B500EDA}"/>
              </a:ext>
            </a:extLst>
          </p:cNvPr>
          <p:cNvSpPr>
            <a:spLocks noGrp="1"/>
          </p:cNvSpPr>
          <p:nvPr>
            <p:ph type="body" sz="quarter" idx="17" hasCustomPrompt="1"/>
          </p:nvPr>
        </p:nvSpPr>
        <p:spPr>
          <a:xfrm>
            <a:off x="962863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7" name="Text Placeholder 26">
            <a:extLst>
              <a:ext uri="{FF2B5EF4-FFF2-40B4-BE49-F238E27FC236}">
                <a16:creationId xmlns:a16="http://schemas.microsoft.com/office/drawing/2014/main" id="{B0B8A0CF-58B1-629F-C8DB-238E5114277C}"/>
              </a:ext>
            </a:extLst>
          </p:cNvPr>
          <p:cNvSpPr>
            <a:spLocks noGrp="1"/>
          </p:cNvSpPr>
          <p:nvPr>
            <p:ph type="body" sz="quarter" idx="18"/>
          </p:nvPr>
        </p:nvSpPr>
        <p:spPr>
          <a:xfrm>
            <a:off x="824102" y="432511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8" name="Text Placeholder 26">
            <a:extLst>
              <a:ext uri="{FF2B5EF4-FFF2-40B4-BE49-F238E27FC236}">
                <a16:creationId xmlns:a16="http://schemas.microsoft.com/office/drawing/2014/main" id="{3973DBDD-5F4C-3094-B5AB-751AF360379C}"/>
              </a:ext>
            </a:extLst>
          </p:cNvPr>
          <p:cNvSpPr>
            <a:spLocks noGrp="1"/>
          </p:cNvSpPr>
          <p:nvPr>
            <p:ph type="body" sz="quarter" idx="19"/>
          </p:nvPr>
        </p:nvSpPr>
        <p:spPr>
          <a:xfrm>
            <a:off x="2992056" y="432670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9" name="Text Placeholder 26">
            <a:extLst>
              <a:ext uri="{FF2B5EF4-FFF2-40B4-BE49-F238E27FC236}">
                <a16:creationId xmlns:a16="http://schemas.microsoft.com/office/drawing/2014/main" id="{6A7033DE-A188-7F2B-B42D-3B4334B2C4BE}"/>
              </a:ext>
            </a:extLst>
          </p:cNvPr>
          <p:cNvSpPr>
            <a:spLocks noGrp="1"/>
          </p:cNvSpPr>
          <p:nvPr>
            <p:ph type="body" sz="quarter" idx="20"/>
          </p:nvPr>
        </p:nvSpPr>
        <p:spPr>
          <a:xfrm>
            <a:off x="5168328" y="431364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0" name="Text Placeholder 26">
            <a:extLst>
              <a:ext uri="{FF2B5EF4-FFF2-40B4-BE49-F238E27FC236}">
                <a16:creationId xmlns:a16="http://schemas.microsoft.com/office/drawing/2014/main" id="{82C8DA85-8265-9485-A51D-73E1629CC541}"/>
              </a:ext>
            </a:extLst>
          </p:cNvPr>
          <p:cNvSpPr>
            <a:spLocks noGrp="1"/>
          </p:cNvSpPr>
          <p:nvPr>
            <p:ph type="body" sz="quarter" idx="21"/>
          </p:nvPr>
        </p:nvSpPr>
        <p:spPr>
          <a:xfrm>
            <a:off x="727985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1" name="Text Placeholder 26">
            <a:extLst>
              <a:ext uri="{FF2B5EF4-FFF2-40B4-BE49-F238E27FC236}">
                <a16:creationId xmlns:a16="http://schemas.microsoft.com/office/drawing/2014/main" id="{20594F27-59D4-99D2-77B5-71915573EDA4}"/>
              </a:ext>
            </a:extLst>
          </p:cNvPr>
          <p:cNvSpPr>
            <a:spLocks noGrp="1"/>
          </p:cNvSpPr>
          <p:nvPr>
            <p:ph type="body" sz="quarter" idx="22"/>
          </p:nvPr>
        </p:nvSpPr>
        <p:spPr>
          <a:xfrm>
            <a:off x="946600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0119057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Right Aligned Photo Layout">
    <p:bg>
      <p:bgPr>
        <a:solidFill>
          <a:schemeClr val="tx2"/>
        </a:solidFill>
        <a:effectLst/>
      </p:bgPr>
    </p:bg>
    <p:spTree>
      <p:nvGrpSpPr>
        <p:cNvPr id="1" name=""/>
        <p:cNvGrpSpPr/>
        <p:nvPr/>
      </p:nvGrpSpPr>
      <p:grpSpPr>
        <a:xfrm>
          <a:off x="0" y="0"/>
          <a:ext cx="0" cy="0"/>
          <a:chOff x="0" y="0"/>
          <a:chExt cx="0" cy="0"/>
        </a:xfrm>
      </p:grpSpPr>
      <p:sp>
        <p:nvSpPr>
          <p:cNvPr id="8" name="Shape">
            <a:extLst>
              <a:ext uri="{FF2B5EF4-FFF2-40B4-BE49-F238E27FC236}">
                <a16:creationId xmlns:a16="http://schemas.microsoft.com/office/drawing/2014/main" id="{F51DD675-2DC4-A4BE-C624-3048A2E666B7}"/>
              </a:ext>
            </a:extLst>
          </p:cNvPr>
          <p:cNvSpPr/>
          <p:nvPr/>
        </p:nvSpPr>
        <p:spPr>
          <a:xfrm>
            <a:off x="809553" y="1012104"/>
            <a:ext cx="6957749" cy="506173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2" name="Shape">
            <a:extLst>
              <a:ext uri="{FF2B5EF4-FFF2-40B4-BE49-F238E27FC236}">
                <a16:creationId xmlns:a16="http://schemas.microsoft.com/office/drawing/2014/main" id="{A0952ED0-9FCB-B6D2-E806-E2663B8961D0}"/>
              </a:ext>
            </a:extLst>
          </p:cNvPr>
          <p:cNvSpPr/>
          <p:nvPr/>
        </p:nvSpPr>
        <p:spPr>
          <a:xfrm>
            <a:off x="600338" y="782757"/>
            <a:ext cx="6957749" cy="5061732"/>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0" name="Picture Placeholder 9">
            <a:extLst>
              <a:ext uri="{FF2B5EF4-FFF2-40B4-BE49-F238E27FC236}">
                <a16:creationId xmlns:a16="http://schemas.microsoft.com/office/drawing/2014/main" id="{0BC3CDDF-FEA3-712D-9071-515D264F06E7}"/>
              </a:ext>
            </a:extLst>
          </p:cNvPr>
          <p:cNvSpPr>
            <a:spLocks noGrp="1"/>
          </p:cNvSpPr>
          <p:nvPr>
            <p:ph type="pic" sz="quarter" idx="13"/>
          </p:nvPr>
        </p:nvSpPr>
        <p:spPr>
          <a:xfrm>
            <a:off x="8296656" y="0"/>
            <a:ext cx="3895344" cy="6858000"/>
          </a:xfrm>
          <a:blipFill dpi="0" rotWithShape="1">
            <a:blip r:embed="rId2">
              <a:alphaModFix amt="70000"/>
            </a:blip>
            <a:srcRect/>
            <a:stretch>
              <a:fillRect/>
            </a:stretch>
          </a:blipFill>
        </p:spPr>
        <p:txBody>
          <a:bodyPr vert="horz" lIns="91440" tIns="0" rIns="0" bIns="0" rtlCol="0">
            <a:noAutofit/>
          </a:bodyPr>
          <a:lstStyle>
            <a:lvl1pPr>
              <a:defRPr lang="en-US" sz="2400" b="0" i="0" noProof="0"/>
            </a:lvl1pPr>
          </a:lstStyle>
          <a:p>
            <a:pPr marL="0" lvl="0" indent="0">
              <a:lnSpc>
                <a:spcPct val="150000"/>
              </a:lnSpc>
              <a:buFontTx/>
              <a:buNone/>
            </a:pPr>
            <a:r>
              <a:rPr lang="en-US" noProof="0" dirty="0"/>
              <a:t>Click icon to add picture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1389888" y="3054096"/>
            <a:ext cx="5010912" cy="2130552"/>
          </a:xfrm>
        </p:spPr>
        <p:txBody>
          <a:bodyPr/>
          <a:lstStyle>
            <a:lvl1pPr marL="54864" indent="0">
              <a:lnSpc>
                <a:spcPct val="12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1389888" y="1719072"/>
            <a:ext cx="5038344" cy="1163828"/>
          </a:xfrm>
        </p:spPr>
        <p:txBody>
          <a:bodyPr/>
          <a:lstStyle>
            <a:lvl1pPr algn="l">
              <a:lnSpc>
                <a:spcPct val="90000"/>
              </a:lnSpc>
              <a:defRPr/>
            </a:lvl1pPr>
          </a:lstStyle>
          <a:p>
            <a:r>
              <a:rPr lang="en-US" noProof="0"/>
              <a:t>Click to edit Master title style</a:t>
            </a:r>
            <a:endParaRPr lang="en-US" noProof="0" dirty="0"/>
          </a:p>
        </p:txBody>
      </p:sp>
    </p:spTree>
    <p:extLst>
      <p:ext uri="{BB962C8B-B14F-4D97-AF65-F5344CB8AC3E}">
        <p14:creationId xmlns:p14="http://schemas.microsoft.com/office/powerpoint/2010/main" val="11625266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Bubble Photo Layout">
    <p:bg>
      <p:bgPr>
        <a:solidFill>
          <a:schemeClr val="accent4"/>
        </a:solidFill>
        <a:effectLst/>
      </p:bgPr>
    </p:bg>
    <p:spTree>
      <p:nvGrpSpPr>
        <p:cNvPr id="1" name=""/>
        <p:cNvGrpSpPr/>
        <p:nvPr/>
      </p:nvGrpSpPr>
      <p:grpSpPr>
        <a:xfrm>
          <a:off x="0" y="0"/>
          <a:ext cx="0" cy="0"/>
          <a:chOff x="0" y="0"/>
          <a:chExt cx="0" cy="0"/>
        </a:xfrm>
      </p:grpSpPr>
      <p:sp>
        <p:nvSpPr>
          <p:cNvPr id="6" name="Shape">
            <a:extLst>
              <a:ext uri="{FF2B5EF4-FFF2-40B4-BE49-F238E27FC236}">
                <a16:creationId xmlns:a16="http://schemas.microsoft.com/office/drawing/2014/main" id="{59728BD5-0C25-387C-A8D3-1645AD8D2F7C}"/>
              </a:ext>
            </a:extLst>
          </p:cNvPr>
          <p:cNvSpPr/>
          <p:nvPr userDrawn="1"/>
        </p:nvSpPr>
        <p:spPr>
          <a:xfrm>
            <a:off x="5648341"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5" name="Picture Placeholder 9">
            <a:extLst>
              <a:ext uri="{FF2B5EF4-FFF2-40B4-BE49-F238E27FC236}">
                <a16:creationId xmlns:a16="http://schemas.microsoft.com/office/drawing/2014/main" id="{9A7884F3-D430-A6C2-51B2-E1B6E85D9419}"/>
              </a:ext>
            </a:extLst>
          </p:cNvPr>
          <p:cNvSpPr>
            <a:spLocks noGrp="1" noChangeAspect="1"/>
          </p:cNvSpPr>
          <p:nvPr>
            <p:ph type="pic" sz="quarter" idx="11"/>
          </p:nvPr>
        </p:nvSpPr>
        <p:spPr>
          <a:xfrm>
            <a:off x="5547868" y="388874"/>
            <a:ext cx="5897880" cy="5897880"/>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0">
            <a:noAutofit/>
          </a:bodyPr>
          <a:lstStyle>
            <a:lvl1pPr>
              <a:defRPr lang="en-US" sz="2400" b="0" i="0" noProof="0"/>
            </a:lvl1pPr>
          </a:lstStyle>
          <a:p>
            <a:pPr marL="0" lvl="0" indent="0">
              <a:lnSpc>
                <a:spcPct val="150000"/>
              </a:lnSpc>
              <a:buFontTx/>
              <a:buNone/>
            </a:pPr>
            <a:r>
              <a:rPr lang="en-US" noProof="0" dirty="0"/>
              <a:t>Click icon to add picture</a:t>
            </a:r>
          </a:p>
        </p:txBody>
      </p:sp>
      <p:sp>
        <p:nvSpPr>
          <p:cNvPr id="3" name="Text Placeholder 2">
            <a:extLst>
              <a:ext uri="{FF2B5EF4-FFF2-40B4-BE49-F238E27FC236}">
                <a16:creationId xmlns:a16="http://schemas.microsoft.com/office/drawing/2014/main" id="{F4264711-7A11-A788-DD48-17D0C3B08384}"/>
              </a:ext>
            </a:extLst>
          </p:cNvPr>
          <p:cNvSpPr>
            <a:spLocks noGrp="1"/>
          </p:cNvSpPr>
          <p:nvPr>
            <p:ph type="body" idx="1"/>
          </p:nvPr>
        </p:nvSpPr>
        <p:spPr>
          <a:xfrm>
            <a:off x="758952" y="4279392"/>
            <a:ext cx="2980944" cy="402336"/>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2" name="Title 1">
            <a:extLst>
              <a:ext uri="{FF2B5EF4-FFF2-40B4-BE49-F238E27FC236}">
                <a16:creationId xmlns:a16="http://schemas.microsoft.com/office/drawing/2014/main" id="{5938D51F-4DA4-5AB7-6ACD-17065B86DE72}"/>
              </a:ext>
            </a:extLst>
          </p:cNvPr>
          <p:cNvSpPr>
            <a:spLocks noGrp="1"/>
          </p:cNvSpPr>
          <p:nvPr>
            <p:ph type="title"/>
          </p:nvPr>
        </p:nvSpPr>
        <p:spPr>
          <a:xfrm>
            <a:off x="731520" y="1947672"/>
            <a:ext cx="3017520" cy="1938528"/>
          </a:xfrm>
        </p:spPr>
        <p:txBody>
          <a:bodyPr anchor="t"/>
          <a:lstStyle>
            <a:lvl1pPr algn="l">
              <a:defRPr sz="6000"/>
            </a:lvl1pPr>
          </a:lstStyle>
          <a:p>
            <a:r>
              <a:rPr lang="en-US" noProof="0"/>
              <a:t>Click to edit Master title style</a:t>
            </a:r>
          </a:p>
        </p:txBody>
      </p:sp>
    </p:spTree>
    <p:extLst>
      <p:ext uri="{BB962C8B-B14F-4D97-AF65-F5344CB8AC3E}">
        <p14:creationId xmlns:p14="http://schemas.microsoft.com/office/powerpoint/2010/main" val="14496809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am x4">
    <p:bg>
      <p:bgPr>
        <a:solidFill>
          <a:schemeClr val="tx2"/>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E21113D2-FC9F-27EC-7A45-E8F7695D1407}"/>
              </a:ext>
            </a:extLst>
          </p:cNvPr>
          <p:cNvSpPr/>
          <p:nvPr/>
        </p:nvSpPr>
        <p:spPr>
          <a:xfrm>
            <a:off x="694922"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9" name="Shape">
            <a:extLst>
              <a:ext uri="{FF2B5EF4-FFF2-40B4-BE49-F238E27FC236}">
                <a16:creationId xmlns:a16="http://schemas.microsoft.com/office/drawing/2014/main" id="{AD0B836B-7152-D6F5-7044-4B3B321454F5}"/>
              </a:ext>
            </a:extLst>
          </p:cNvPr>
          <p:cNvSpPr/>
          <p:nvPr/>
        </p:nvSpPr>
        <p:spPr>
          <a:xfrm>
            <a:off x="3541000"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1" name="Shape">
            <a:extLst>
              <a:ext uri="{FF2B5EF4-FFF2-40B4-BE49-F238E27FC236}">
                <a16:creationId xmlns:a16="http://schemas.microsoft.com/office/drawing/2014/main" id="{65518B88-F549-D8C7-0CD2-91E7CABE5E13}"/>
              </a:ext>
            </a:extLst>
          </p:cNvPr>
          <p:cNvSpPr/>
          <p:nvPr/>
        </p:nvSpPr>
        <p:spPr>
          <a:xfrm>
            <a:off x="6387080"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3" name="Shape">
            <a:extLst>
              <a:ext uri="{FF2B5EF4-FFF2-40B4-BE49-F238E27FC236}">
                <a16:creationId xmlns:a16="http://schemas.microsoft.com/office/drawing/2014/main" id="{EF098B7F-7320-E28C-D4A0-9C0D6072BDA7}"/>
              </a:ext>
            </a:extLst>
          </p:cNvPr>
          <p:cNvSpPr/>
          <p:nvPr/>
        </p:nvSpPr>
        <p:spPr>
          <a:xfrm>
            <a:off x="9233158"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6" name="Date Placeholder 3">
            <a:extLst>
              <a:ext uri="{FF2B5EF4-FFF2-40B4-BE49-F238E27FC236}">
                <a16:creationId xmlns:a16="http://schemas.microsoft.com/office/drawing/2014/main" id="{D3F14087-C251-E7D5-3CEB-B94352D84E6F}"/>
              </a:ext>
            </a:extLst>
          </p:cNvPr>
          <p:cNvSpPr>
            <a:spLocks noGrp="1"/>
          </p:cNvSpPr>
          <p:nvPr>
            <p:ph type="dt" sz="half" idx="2"/>
          </p:nvPr>
        </p:nvSpPr>
        <p:spPr>
          <a:xfrm>
            <a:off x="612647" y="6453002"/>
            <a:ext cx="3494314" cy="365125"/>
          </a:xfrm>
          <a:prstGeom prst="rect">
            <a:avLst/>
          </a:prstGeom>
        </p:spPr>
        <p:txBody>
          <a:bodyPr/>
          <a:lstStyle>
            <a:lvl1pPr>
              <a:defRPr sz="1200">
                <a:solidFill>
                  <a:schemeClr val="bg1"/>
                </a:solidFill>
              </a:defRPr>
            </a:lvl1pPr>
          </a:lstStyle>
          <a:p>
            <a:endParaRPr lang="en-US" dirty="0"/>
          </a:p>
        </p:txBody>
      </p:sp>
      <p:sp>
        <p:nvSpPr>
          <p:cNvPr id="8" name="Footer Placeholder 4">
            <a:extLst>
              <a:ext uri="{FF2B5EF4-FFF2-40B4-BE49-F238E27FC236}">
                <a16:creationId xmlns:a16="http://schemas.microsoft.com/office/drawing/2014/main" id="{F4B2518B-6182-8D2D-813F-AFC9F68ADA64}"/>
              </a:ext>
            </a:extLst>
          </p:cNvPr>
          <p:cNvSpPr>
            <a:spLocks noGrp="1"/>
          </p:cNvSpPr>
          <p:nvPr>
            <p:ph type="ftr" sz="quarter" idx="3"/>
          </p:nvPr>
        </p:nvSpPr>
        <p:spPr>
          <a:xfrm>
            <a:off x="8394504" y="6453002"/>
            <a:ext cx="2805405" cy="365125"/>
          </a:xfrm>
          <a:prstGeom prst="rect">
            <a:avLst/>
          </a:prstGeom>
        </p:spPr>
        <p:txBody>
          <a:bodyPr/>
          <a:lstStyle>
            <a:lvl1pPr>
              <a:defRPr sz="1200">
                <a:solidFill>
                  <a:schemeClr val="bg1"/>
                </a:solidFill>
              </a:defRPr>
            </a:lvl1pPr>
          </a:lstStyle>
          <a:p>
            <a:endParaRPr lang="en-US" dirty="0"/>
          </a:p>
        </p:txBody>
      </p:sp>
      <p:sp>
        <p:nvSpPr>
          <p:cNvPr id="10" name="Slide Number Placeholder 5">
            <a:extLst>
              <a:ext uri="{FF2B5EF4-FFF2-40B4-BE49-F238E27FC236}">
                <a16:creationId xmlns:a16="http://schemas.microsoft.com/office/drawing/2014/main" id="{36D224B4-8A41-A69B-813F-9ADC38AF0061}"/>
              </a:ext>
            </a:extLst>
          </p:cNvPr>
          <p:cNvSpPr>
            <a:spLocks noGrp="1"/>
          </p:cNvSpPr>
          <p:nvPr>
            <p:ph type="sldNum" sz="quarter" idx="4"/>
          </p:nvPr>
        </p:nvSpPr>
        <p:spPr>
          <a:xfrm>
            <a:off x="11150145" y="6453002"/>
            <a:ext cx="429207" cy="365125"/>
          </a:xfrm>
          <a:prstGeom prst="rect">
            <a:avLst/>
          </a:prstGeom>
        </p:spPr>
        <p:txBody>
          <a:bodyPr/>
          <a:lstStyle>
            <a:lvl1pPr>
              <a:defRPr sz="1200">
                <a:solidFill>
                  <a:schemeClr val="bg1"/>
                </a:solidFill>
              </a:defRPr>
            </a:lvl1pPr>
          </a:lstStyle>
          <a:p>
            <a:fld id="{CC057153-B650-4DEB-B370-79DDCFDCE934}" type="slidenum">
              <a:rPr lang="en-US" smtClean="0"/>
              <a:pPr/>
              <a:t>‹#›</a:t>
            </a:fld>
            <a:endParaRPr lang="en-US" dirty="0"/>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2193042"/>
            <a:ext cx="2514600" cy="3200400"/>
          </a:xfrm>
          <a:solidFill>
            <a:schemeClr val="accent1"/>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2193042"/>
            <a:ext cx="2487168" cy="2103120"/>
          </a:xfrm>
          <a:blipFill>
            <a:blip r:embed="rId2">
              <a:alphaModFix amt="70000"/>
            </a:blip>
            <a:stretch>
              <a:fillRect/>
            </a:stretch>
          </a:blipFill>
          <a:ln w="25400">
            <a:solidFill>
              <a:schemeClr val="tx1">
                <a:alpha val="70000"/>
              </a:schemeClr>
            </a:solidFill>
          </a:ln>
        </p:spPr>
        <p:txBody>
          <a:bodyPr anchor="ctr"/>
          <a:lstStyle>
            <a:lvl1pPr marL="0" indent="0" algn="ctr">
              <a:buNone/>
              <a:defRPr sz="1600"/>
            </a:lvl1pPr>
          </a:lstStyle>
          <a:p>
            <a:r>
              <a:rPr lang="en-US" noProof="0" dirty="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4889897"/>
            <a:ext cx="2514600" cy="338328"/>
          </a:xfrm>
        </p:spPr>
        <p:txBody>
          <a:bodyPr>
            <a:normAutofit/>
          </a:bodyPr>
          <a:lstStyle>
            <a:lvl1pPr marL="0" indent="0" algn="ctr">
              <a:lnSpc>
                <a:spcPct val="100000"/>
              </a:lnSpc>
              <a:spcBef>
                <a:spcPts val="0"/>
              </a:spcBef>
              <a:buNone/>
              <a:defRPr sz="14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2193042"/>
            <a:ext cx="2514600" cy="3200400"/>
          </a:xfrm>
          <a:solidFill>
            <a:schemeClr val="accent1"/>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2193042"/>
            <a:ext cx="2487168" cy="2103120"/>
          </a:xfrm>
          <a:blipFill>
            <a:blip r:embed="rId2">
              <a:alphaModFix amt="70000"/>
            </a:blip>
            <a:stretch>
              <a:fillRect/>
            </a:stretch>
          </a:blipFill>
          <a:ln w="25400">
            <a:solidFill>
              <a:schemeClr val="tx1">
                <a:alpha val="70000"/>
              </a:schemeClr>
            </a:solidFill>
          </a:ln>
        </p:spPr>
        <p:txBody>
          <a:bodyPr vert="horz" lIns="91440" tIns="45720" rIns="91440" bIns="45720" rtlCol="0" anchor="ctr">
            <a:normAutofit/>
          </a:bodyPr>
          <a:lstStyle>
            <a:lvl1pPr>
              <a:defRPr lang="en-US" sz="1600" noProof="0" dirty="0"/>
            </a:lvl1pPr>
          </a:lstStyle>
          <a:p>
            <a:pPr marL="0" lvl="0" indent="0" algn="ctr">
              <a:buNone/>
            </a:pPr>
            <a:r>
              <a:rPr lang="en-US" noProof="0" dirty="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4889897"/>
            <a:ext cx="2514600" cy="338328"/>
          </a:xfrm>
        </p:spPr>
        <p:txBody>
          <a:bodyPr>
            <a:normAutofit/>
          </a:bodyPr>
          <a:lstStyle>
            <a:lvl1pPr marL="0" indent="0" algn="ctr">
              <a:lnSpc>
                <a:spcPct val="100000"/>
              </a:lnSpc>
              <a:spcBef>
                <a:spcPts val="0"/>
              </a:spcBef>
              <a:buNone/>
              <a:defRPr sz="14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2193042"/>
            <a:ext cx="2514600" cy="3200400"/>
          </a:xfrm>
          <a:solidFill>
            <a:schemeClr val="accent1"/>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2193042"/>
            <a:ext cx="2487168" cy="2103120"/>
          </a:xfrm>
          <a:blipFill>
            <a:blip r:embed="rId2">
              <a:alphaModFix amt="70000"/>
            </a:blip>
            <a:stretch>
              <a:fillRect/>
            </a:stretch>
          </a:blipFill>
          <a:ln w="25400">
            <a:solidFill>
              <a:schemeClr val="tx1">
                <a:alpha val="70000"/>
              </a:schemeClr>
            </a:solidFill>
          </a:ln>
        </p:spPr>
        <p:txBody>
          <a:bodyPr vert="horz" lIns="91440" tIns="45720" rIns="91440" bIns="45720" rtlCol="0" anchor="ctr">
            <a:normAutofit/>
          </a:bodyPr>
          <a:lstStyle>
            <a:lvl1pPr>
              <a:defRPr lang="en-US" sz="1600" noProof="0" dirty="0"/>
            </a:lvl1pPr>
          </a:lstStyle>
          <a:p>
            <a:pPr marL="0" lvl="0" indent="0" algn="ctr">
              <a:buNone/>
            </a:pPr>
            <a:r>
              <a:rPr lang="en-US" noProof="0" dirty="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4889897"/>
            <a:ext cx="2514600" cy="338328"/>
          </a:xfrm>
        </p:spPr>
        <p:txBody>
          <a:bodyPr>
            <a:normAutofit/>
          </a:bodyPr>
          <a:lstStyle>
            <a:lvl1pPr marL="0" indent="0" algn="ctr">
              <a:lnSpc>
                <a:spcPct val="100000"/>
              </a:lnSpc>
              <a:spcBef>
                <a:spcPts val="0"/>
              </a:spcBef>
              <a:buNone/>
              <a:defRPr sz="14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2169547"/>
            <a:ext cx="2514600" cy="3200400"/>
          </a:xfrm>
          <a:solidFill>
            <a:schemeClr val="accent1"/>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2169547"/>
            <a:ext cx="2487168" cy="2103120"/>
          </a:xfrm>
          <a:blipFill>
            <a:blip r:embed="rId2">
              <a:alphaModFix amt="70000"/>
            </a:blip>
            <a:stretch>
              <a:fillRect/>
            </a:stretch>
          </a:blipFill>
          <a:ln w="25400">
            <a:solidFill>
              <a:schemeClr val="tx1">
                <a:alpha val="70000"/>
              </a:schemeClr>
            </a:solidFill>
          </a:ln>
        </p:spPr>
        <p:txBody>
          <a:bodyPr vert="horz" lIns="91440" tIns="45720" rIns="91440" bIns="45720" rtlCol="0" anchor="ctr">
            <a:normAutofit/>
          </a:bodyPr>
          <a:lstStyle>
            <a:lvl1pPr>
              <a:defRPr lang="en-US" sz="1600" noProof="0"/>
            </a:lvl1pPr>
          </a:lstStyle>
          <a:p>
            <a:pPr marL="0" lvl="0" indent="0" algn="ctr">
              <a:buNone/>
            </a:pPr>
            <a:r>
              <a:rPr lang="en-US" noProof="0" dirty="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4889897"/>
            <a:ext cx="2514600" cy="338328"/>
          </a:xfrm>
        </p:spPr>
        <p:txBody>
          <a:bodyPr>
            <a:normAutofit/>
          </a:bodyPr>
          <a:lstStyle>
            <a:lvl1pPr marL="0" indent="0" algn="ctr">
              <a:lnSpc>
                <a:spcPct val="100000"/>
              </a:lnSpc>
              <a:spcBef>
                <a:spcPts val="0"/>
              </a:spcBef>
              <a:buNone/>
              <a:defRPr sz="1400"/>
            </a:lvl1pPr>
          </a:lstStyle>
          <a:p>
            <a:pPr lvl="0"/>
            <a:r>
              <a:rPr lang="en-US" noProof="0"/>
              <a:t>Click to edit Master text styles</a:t>
            </a:r>
          </a:p>
        </p:txBody>
      </p:sp>
      <p:sp>
        <p:nvSpPr>
          <p:cNvPr id="3" name="Title 1">
            <a:extLst>
              <a:ext uri="{FF2B5EF4-FFF2-40B4-BE49-F238E27FC236}">
                <a16:creationId xmlns:a16="http://schemas.microsoft.com/office/drawing/2014/main" id="{3734335C-F51C-31D5-364F-1D05EDE82E6E}"/>
              </a:ext>
            </a:extLst>
          </p:cNvPr>
          <p:cNvSpPr>
            <a:spLocks noGrp="1"/>
          </p:cNvSpPr>
          <p:nvPr>
            <p:ph type="title"/>
          </p:nvPr>
        </p:nvSpPr>
        <p:spPr>
          <a:xfrm>
            <a:off x="609600" y="547396"/>
            <a:ext cx="10745788" cy="114329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8471635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eam x8">
    <p:bg>
      <p:bgPr>
        <a:solidFill>
          <a:schemeClr val="accent2"/>
        </a:solidFill>
        <a:effectLst/>
      </p:bgPr>
    </p:bg>
    <p:spTree>
      <p:nvGrpSpPr>
        <p:cNvPr id="1" name=""/>
        <p:cNvGrpSpPr/>
        <p:nvPr/>
      </p:nvGrpSpPr>
      <p:grpSpPr>
        <a:xfrm>
          <a:off x="0" y="0"/>
          <a:ext cx="0" cy="0"/>
          <a:chOff x="0" y="0"/>
          <a:chExt cx="0" cy="0"/>
        </a:xfrm>
      </p:grpSpPr>
      <p:sp>
        <p:nvSpPr>
          <p:cNvPr id="8" name="Shape">
            <a:extLst>
              <a:ext uri="{FF2B5EF4-FFF2-40B4-BE49-F238E27FC236}">
                <a16:creationId xmlns:a16="http://schemas.microsoft.com/office/drawing/2014/main" id="{559D8666-7371-3C57-AFFE-49810709BDDB}"/>
              </a:ext>
            </a:extLst>
          </p:cNvPr>
          <p:cNvSpPr/>
          <p:nvPr/>
        </p:nvSpPr>
        <p:spPr>
          <a:xfrm>
            <a:off x="663551"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2" name="Shape">
            <a:extLst>
              <a:ext uri="{FF2B5EF4-FFF2-40B4-BE49-F238E27FC236}">
                <a16:creationId xmlns:a16="http://schemas.microsoft.com/office/drawing/2014/main" id="{434B564B-DE03-74A6-773C-0FD4632658D1}"/>
              </a:ext>
            </a:extLst>
          </p:cNvPr>
          <p:cNvSpPr/>
          <p:nvPr/>
        </p:nvSpPr>
        <p:spPr>
          <a:xfrm>
            <a:off x="663550"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5" name="Shape">
            <a:extLst>
              <a:ext uri="{FF2B5EF4-FFF2-40B4-BE49-F238E27FC236}">
                <a16:creationId xmlns:a16="http://schemas.microsoft.com/office/drawing/2014/main" id="{A98F51D8-7768-BB9C-DEFD-FE6F101B538B}"/>
              </a:ext>
            </a:extLst>
          </p:cNvPr>
          <p:cNvSpPr/>
          <p:nvPr/>
        </p:nvSpPr>
        <p:spPr>
          <a:xfrm>
            <a:off x="3509629"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7" name="Shape">
            <a:extLst>
              <a:ext uri="{FF2B5EF4-FFF2-40B4-BE49-F238E27FC236}">
                <a16:creationId xmlns:a16="http://schemas.microsoft.com/office/drawing/2014/main" id="{824DDB7E-F583-BE45-8440-04134133EF5E}"/>
              </a:ext>
            </a:extLst>
          </p:cNvPr>
          <p:cNvSpPr/>
          <p:nvPr/>
        </p:nvSpPr>
        <p:spPr>
          <a:xfrm>
            <a:off x="3509628"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9" name="Shape">
            <a:extLst>
              <a:ext uri="{FF2B5EF4-FFF2-40B4-BE49-F238E27FC236}">
                <a16:creationId xmlns:a16="http://schemas.microsoft.com/office/drawing/2014/main" id="{3AB34327-1213-C6F7-069A-661286889411}"/>
              </a:ext>
            </a:extLst>
          </p:cNvPr>
          <p:cNvSpPr/>
          <p:nvPr/>
        </p:nvSpPr>
        <p:spPr>
          <a:xfrm>
            <a:off x="6355709"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1" name="Shape">
            <a:extLst>
              <a:ext uri="{FF2B5EF4-FFF2-40B4-BE49-F238E27FC236}">
                <a16:creationId xmlns:a16="http://schemas.microsoft.com/office/drawing/2014/main" id="{B6BF1339-971D-E8EC-9A92-C646A04A9796}"/>
              </a:ext>
            </a:extLst>
          </p:cNvPr>
          <p:cNvSpPr/>
          <p:nvPr/>
        </p:nvSpPr>
        <p:spPr>
          <a:xfrm>
            <a:off x="6355708"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4" name="Shape">
            <a:extLst>
              <a:ext uri="{FF2B5EF4-FFF2-40B4-BE49-F238E27FC236}">
                <a16:creationId xmlns:a16="http://schemas.microsoft.com/office/drawing/2014/main" id="{2C16FE32-0722-CA1D-92A1-77B7780BDE81}"/>
              </a:ext>
            </a:extLst>
          </p:cNvPr>
          <p:cNvSpPr/>
          <p:nvPr/>
        </p:nvSpPr>
        <p:spPr>
          <a:xfrm>
            <a:off x="9201787"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7" name="Shape">
            <a:extLst>
              <a:ext uri="{FF2B5EF4-FFF2-40B4-BE49-F238E27FC236}">
                <a16:creationId xmlns:a16="http://schemas.microsoft.com/office/drawing/2014/main" id="{A3D368EA-D182-9937-D248-E4051379E257}"/>
              </a:ext>
            </a:extLst>
          </p:cNvPr>
          <p:cNvSpPr/>
          <p:nvPr/>
        </p:nvSpPr>
        <p:spPr>
          <a:xfrm>
            <a:off x="9201786"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1865376"/>
            <a:ext cx="2514600" cy="2084832"/>
          </a:xfrm>
          <a:solidFill>
            <a:schemeClr val="accent1"/>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1874520"/>
            <a:ext cx="2487168" cy="1280160"/>
          </a:xfrm>
          <a:blipFill>
            <a:blip r:embed="rId2">
              <a:alphaModFix amt="70000"/>
            </a:blip>
            <a:stretch>
              <a:fillRect/>
            </a:stretch>
          </a:blipFill>
          <a:ln w="25400">
            <a:solidFill>
              <a:schemeClr val="tx1"/>
            </a:solidFill>
          </a:ln>
        </p:spPr>
        <p:txBody>
          <a:bodyPr anchor="ctr"/>
          <a:lstStyle>
            <a:lvl1pPr marL="0" indent="0" algn="ctr">
              <a:buNone/>
              <a:defRPr sz="1600"/>
            </a:lvl1pPr>
          </a:lstStyle>
          <a:p>
            <a:r>
              <a:rPr lang="en-US" noProof="0" dirty="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3584901"/>
            <a:ext cx="2514600" cy="274320"/>
          </a:xfrm>
        </p:spPr>
        <p:txBody>
          <a:bodyPr/>
          <a:lstStyle>
            <a:lvl1pPr marL="0" indent="0" algn="ctr">
              <a:buNone/>
              <a:defRPr sz="1200"/>
            </a:lvl1pPr>
          </a:lstStyle>
          <a:p>
            <a:pPr lvl="0"/>
            <a:r>
              <a:rPr lang="en-US" noProof="0"/>
              <a:t>Click to edit Master text styles</a:t>
            </a:r>
          </a:p>
        </p:txBody>
      </p:sp>
      <p:sp>
        <p:nvSpPr>
          <p:cNvPr id="46" name="Text Placeholder 24">
            <a:extLst>
              <a:ext uri="{FF2B5EF4-FFF2-40B4-BE49-F238E27FC236}">
                <a16:creationId xmlns:a16="http://schemas.microsoft.com/office/drawing/2014/main" id="{F27A4420-EB9D-589B-DE9E-4CFCC6B25A6E}"/>
              </a:ext>
            </a:extLst>
          </p:cNvPr>
          <p:cNvSpPr>
            <a:spLocks noGrp="1"/>
          </p:cNvSpPr>
          <p:nvPr>
            <p:ph type="body" sz="quarter" idx="25"/>
          </p:nvPr>
        </p:nvSpPr>
        <p:spPr>
          <a:xfrm>
            <a:off x="565816" y="4242816"/>
            <a:ext cx="2514600" cy="2084832"/>
          </a:xfrm>
          <a:solidFill>
            <a:schemeClr val="accent1"/>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7" name="Picture Placeholder 22">
            <a:extLst>
              <a:ext uri="{FF2B5EF4-FFF2-40B4-BE49-F238E27FC236}">
                <a16:creationId xmlns:a16="http://schemas.microsoft.com/office/drawing/2014/main" id="{D76F8DA4-2C9A-48DE-DB4A-045A11601F4C}"/>
              </a:ext>
            </a:extLst>
          </p:cNvPr>
          <p:cNvSpPr>
            <a:spLocks noGrp="1"/>
          </p:cNvSpPr>
          <p:nvPr>
            <p:ph type="pic" sz="quarter" idx="36"/>
          </p:nvPr>
        </p:nvSpPr>
        <p:spPr>
          <a:xfrm>
            <a:off x="579532" y="4242816"/>
            <a:ext cx="2487168" cy="1280160"/>
          </a:xfrm>
          <a:blipFill>
            <a:blip r:embed="rId2">
              <a:alphaModFix amt="70000"/>
            </a:blip>
            <a:stretch>
              <a:fillRect/>
            </a:stretch>
          </a:blipFill>
          <a:ln w="25400">
            <a:solidFill>
              <a:schemeClr val="tx1"/>
            </a:solidFill>
          </a:ln>
        </p:spPr>
        <p:txBody>
          <a:bodyPr anchor="ctr"/>
          <a:lstStyle>
            <a:lvl1pPr marL="0" indent="0" algn="ctr">
              <a:buNone/>
              <a:defRPr sz="1600"/>
            </a:lvl1pPr>
          </a:lstStyle>
          <a:p>
            <a:r>
              <a:rPr lang="en-US" noProof="0" dirty="0"/>
              <a:t>Click icon to add picture</a:t>
            </a:r>
          </a:p>
        </p:txBody>
      </p:sp>
      <p:sp>
        <p:nvSpPr>
          <p:cNvPr id="47" name="Text Placeholder 26">
            <a:extLst>
              <a:ext uri="{FF2B5EF4-FFF2-40B4-BE49-F238E27FC236}">
                <a16:creationId xmlns:a16="http://schemas.microsoft.com/office/drawing/2014/main" id="{010C7458-97A7-97A1-88E7-1D3194A7EA4C}"/>
              </a:ext>
            </a:extLst>
          </p:cNvPr>
          <p:cNvSpPr>
            <a:spLocks noGrp="1"/>
          </p:cNvSpPr>
          <p:nvPr>
            <p:ph type="body" sz="quarter" idx="26"/>
          </p:nvPr>
        </p:nvSpPr>
        <p:spPr>
          <a:xfrm>
            <a:off x="580220" y="5947269"/>
            <a:ext cx="2514600" cy="274320"/>
          </a:xfrm>
        </p:spPr>
        <p:txBody>
          <a:bodyPr/>
          <a:lstStyle>
            <a:lvl1pPr marL="0" indent="0" algn="ctr">
              <a:buNone/>
              <a:defRPr sz="12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1865376"/>
            <a:ext cx="2514600" cy="2084832"/>
          </a:xfrm>
          <a:solidFill>
            <a:schemeClr val="accent1"/>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1874520"/>
            <a:ext cx="2487168" cy="1280160"/>
          </a:xfrm>
          <a:blipFill>
            <a:blip r:embed="rId2">
              <a:alphaModFix amt="70000"/>
            </a:blip>
            <a:stretch>
              <a:fillRect/>
            </a:stretch>
          </a:blipFill>
          <a:ln w="25400">
            <a:solidFill>
              <a:schemeClr val="tx1"/>
            </a:solidFill>
          </a:ln>
        </p:spPr>
        <p:txBody>
          <a:bodyPr anchor="ctr"/>
          <a:lstStyle>
            <a:lvl1pPr marL="0" indent="0" algn="ctr">
              <a:buNone/>
              <a:defRPr sz="1600"/>
            </a:lvl1pPr>
          </a:lstStyle>
          <a:p>
            <a:r>
              <a:rPr lang="en-US" noProof="0" dirty="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3584901"/>
            <a:ext cx="2514600" cy="274320"/>
          </a:xfrm>
        </p:spPr>
        <p:txBody>
          <a:bodyPr/>
          <a:lstStyle>
            <a:lvl1pPr marL="0" indent="0" algn="ctr">
              <a:buNone/>
              <a:defRPr sz="1200"/>
            </a:lvl1pPr>
          </a:lstStyle>
          <a:p>
            <a:pPr lvl="0"/>
            <a:r>
              <a:rPr lang="en-US" noProof="0"/>
              <a:t>Click to edit Master text styles</a:t>
            </a:r>
          </a:p>
        </p:txBody>
      </p:sp>
      <p:sp>
        <p:nvSpPr>
          <p:cNvPr id="48" name="Text Placeholder 24">
            <a:extLst>
              <a:ext uri="{FF2B5EF4-FFF2-40B4-BE49-F238E27FC236}">
                <a16:creationId xmlns:a16="http://schemas.microsoft.com/office/drawing/2014/main" id="{27F73601-DBA6-A721-D6BF-321A387810A8}"/>
              </a:ext>
            </a:extLst>
          </p:cNvPr>
          <p:cNvSpPr>
            <a:spLocks noGrp="1"/>
          </p:cNvSpPr>
          <p:nvPr>
            <p:ph type="body" sz="quarter" idx="27"/>
          </p:nvPr>
        </p:nvSpPr>
        <p:spPr>
          <a:xfrm>
            <a:off x="3419856" y="4242816"/>
            <a:ext cx="2514600" cy="2084832"/>
          </a:xfrm>
          <a:solidFill>
            <a:schemeClr val="accent1"/>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49" name="Picture Placeholder 22">
            <a:extLst>
              <a:ext uri="{FF2B5EF4-FFF2-40B4-BE49-F238E27FC236}">
                <a16:creationId xmlns:a16="http://schemas.microsoft.com/office/drawing/2014/main" id="{060504F7-2F69-FC38-B09C-5DCA35CD85A9}"/>
              </a:ext>
            </a:extLst>
          </p:cNvPr>
          <p:cNvSpPr>
            <a:spLocks noGrp="1"/>
          </p:cNvSpPr>
          <p:nvPr>
            <p:ph type="pic" sz="quarter" idx="28"/>
          </p:nvPr>
        </p:nvSpPr>
        <p:spPr>
          <a:xfrm>
            <a:off x="3433572" y="4242816"/>
            <a:ext cx="2487168" cy="1280160"/>
          </a:xfrm>
          <a:blipFill>
            <a:blip r:embed="rId2">
              <a:alphaModFix amt="70000"/>
            </a:blip>
            <a:stretch>
              <a:fillRect/>
            </a:stretch>
          </a:blipFill>
          <a:ln w="25400">
            <a:solidFill>
              <a:schemeClr val="tx1"/>
            </a:solidFill>
          </a:ln>
        </p:spPr>
        <p:txBody>
          <a:bodyPr anchor="ctr"/>
          <a:lstStyle>
            <a:lvl1pPr marL="0" indent="0" algn="ctr">
              <a:buNone/>
              <a:defRPr sz="1600"/>
            </a:lvl1pPr>
          </a:lstStyle>
          <a:p>
            <a:r>
              <a:rPr lang="en-US" noProof="0" dirty="0"/>
              <a:t>Click icon to add picture</a:t>
            </a:r>
          </a:p>
        </p:txBody>
      </p:sp>
      <p:sp>
        <p:nvSpPr>
          <p:cNvPr id="50" name="Text Placeholder 26">
            <a:extLst>
              <a:ext uri="{FF2B5EF4-FFF2-40B4-BE49-F238E27FC236}">
                <a16:creationId xmlns:a16="http://schemas.microsoft.com/office/drawing/2014/main" id="{3843A45B-37B6-D773-B219-9EBAD5F19532}"/>
              </a:ext>
            </a:extLst>
          </p:cNvPr>
          <p:cNvSpPr>
            <a:spLocks noGrp="1"/>
          </p:cNvSpPr>
          <p:nvPr>
            <p:ph type="body" sz="quarter" idx="29"/>
          </p:nvPr>
        </p:nvSpPr>
        <p:spPr>
          <a:xfrm>
            <a:off x="3419856" y="5947269"/>
            <a:ext cx="2514600" cy="274320"/>
          </a:xfrm>
        </p:spPr>
        <p:txBody>
          <a:bodyPr/>
          <a:lstStyle>
            <a:lvl1pPr marL="0" indent="0" algn="ctr">
              <a:buNone/>
              <a:defRPr sz="12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1865376"/>
            <a:ext cx="2514600" cy="2084832"/>
          </a:xfrm>
          <a:solidFill>
            <a:schemeClr val="accent1"/>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1874520"/>
            <a:ext cx="2487168" cy="1280160"/>
          </a:xfrm>
          <a:blipFill>
            <a:blip r:embed="rId2">
              <a:alphaModFix amt="70000"/>
            </a:blip>
            <a:stretch>
              <a:fillRect/>
            </a:stretch>
          </a:blipFill>
          <a:ln w="25400">
            <a:solidFill>
              <a:schemeClr val="tx1"/>
            </a:solidFill>
          </a:ln>
        </p:spPr>
        <p:txBody>
          <a:bodyPr anchor="ctr"/>
          <a:lstStyle>
            <a:lvl1pPr marL="0" indent="0" algn="ctr">
              <a:buNone/>
              <a:defRPr sz="1600"/>
            </a:lvl1pPr>
          </a:lstStyle>
          <a:p>
            <a:r>
              <a:rPr lang="en-US" noProof="0" dirty="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3584901"/>
            <a:ext cx="2514600" cy="274320"/>
          </a:xfrm>
        </p:spPr>
        <p:txBody>
          <a:bodyPr/>
          <a:lstStyle>
            <a:lvl1pPr marL="0" indent="0" algn="ctr">
              <a:buNone/>
              <a:defRPr sz="1200"/>
            </a:lvl1pPr>
          </a:lstStyle>
          <a:p>
            <a:pPr lvl="0"/>
            <a:r>
              <a:rPr lang="en-US" noProof="0"/>
              <a:t>Click to edit Master text styles</a:t>
            </a:r>
          </a:p>
        </p:txBody>
      </p:sp>
      <p:sp>
        <p:nvSpPr>
          <p:cNvPr id="51" name="Text Placeholder 24">
            <a:extLst>
              <a:ext uri="{FF2B5EF4-FFF2-40B4-BE49-F238E27FC236}">
                <a16:creationId xmlns:a16="http://schemas.microsoft.com/office/drawing/2014/main" id="{E5E9A104-54F0-5100-0B27-DBD2DF206786}"/>
              </a:ext>
            </a:extLst>
          </p:cNvPr>
          <p:cNvSpPr>
            <a:spLocks noGrp="1"/>
          </p:cNvSpPr>
          <p:nvPr>
            <p:ph type="body" sz="quarter" idx="30"/>
          </p:nvPr>
        </p:nvSpPr>
        <p:spPr>
          <a:xfrm>
            <a:off x="6263640" y="4242816"/>
            <a:ext cx="2514600" cy="2084832"/>
          </a:xfrm>
          <a:solidFill>
            <a:schemeClr val="accent1"/>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2" name="Picture Placeholder 22">
            <a:extLst>
              <a:ext uri="{FF2B5EF4-FFF2-40B4-BE49-F238E27FC236}">
                <a16:creationId xmlns:a16="http://schemas.microsoft.com/office/drawing/2014/main" id="{23469072-7775-90E2-6C92-C6D03C1DACB0}"/>
              </a:ext>
            </a:extLst>
          </p:cNvPr>
          <p:cNvSpPr>
            <a:spLocks noGrp="1"/>
          </p:cNvSpPr>
          <p:nvPr>
            <p:ph type="pic" sz="quarter" idx="31"/>
          </p:nvPr>
        </p:nvSpPr>
        <p:spPr>
          <a:xfrm>
            <a:off x="6277356" y="4242816"/>
            <a:ext cx="2487168" cy="1280160"/>
          </a:xfrm>
          <a:blipFill>
            <a:blip r:embed="rId2">
              <a:alphaModFix amt="70000"/>
            </a:blip>
            <a:stretch>
              <a:fillRect/>
            </a:stretch>
          </a:blipFill>
          <a:ln w="25400">
            <a:solidFill>
              <a:schemeClr val="tx1"/>
            </a:solidFill>
          </a:ln>
        </p:spPr>
        <p:txBody>
          <a:bodyPr anchor="ctr"/>
          <a:lstStyle>
            <a:lvl1pPr marL="0" indent="0" algn="ctr">
              <a:buNone/>
              <a:defRPr sz="1600"/>
            </a:lvl1pPr>
          </a:lstStyle>
          <a:p>
            <a:r>
              <a:rPr lang="en-US" noProof="0" dirty="0"/>
              <a:t>Click icon to add picture</a:t>
            </a:r>
          </a:p>
        </p:txBody>
      </p:sp>
      <p:sp>
        <p:nvSpPr>
          <p:cNvPr id="53" name="Text Placeholder 26">
            <a:extLst>
              <a:ext uri="{FF2B5EF4-FFF2-40B4-BE49-F238E27FC236}">
                <a16:creationId xmlns:a16="http://schemas.microsoft.com/office/drawing/2014/main" id="{BF06B9AA-555D-874C-1198-B3ED9EBC7140}"/>
              </a:ext>
            </a:extLst>
          </p:cNvPr>
          <p:cNvSpPr>
            <a:spLocks noGrp="1"/>
          </p:cNvSpPr>
          <p:nvPr>
            <p:ph type="body" sz="quarter" idx="32"/>
          </p:nvPr>
        </p:nvSpPr>
        <p:spPr>
          <a:xfrm>
            <a:off x="6263640" y="5947269"/>
            <a:ext cx="2514600" cy="274320"/>
          </a:xfrm>
        </p:spPr>
        <p:txBody>
          <a:bodyPr/>
          <a:lstStyle>
            <a:lvl1pPr marL="0" indent="0" algn="ctr">
              <a:buNone/>
              <a:defRPr sz="12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1865376"/>
            <a:ext cx="2514600" cy="2084832"/>
          </a:xfrm>
          <a:solidFill>
            <a:schemeClr val="accent1"/>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1874520"/>
            <a:ext cx="2487168" cy="1280160"/>
          </a:xfrm>
          <a:blipFill>
            <a:blip r:embed="rId2">
              <a:alphaModFix amt="70000"/>
            </a:blip>
            <a:stretch>
              <a:fillRect/>
            </a:stretch>
          </a:blipFill>
          <a:ln w="25400">
            <a:solidFill>
              <a:schemeClr val="tx1"/>
            </a:solidFill>
          </a:ln>
        </p:spPr>
        <p:txBody>
          <a:bodyPr anchor="ctr"/>
          <a:lstStyle>
            <a:lvl1pPr marL="0" indent="0" algn="ctr">
              <a:buNone/>
              <a:defRPr sz="1600"/>
            </a:lvl1pPr>
          </a:lstStyle>
          <a:p>
            <a:r>
              <a:rPr lang="en-US" noProof="0" dirty="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3584901"/>
            <a:ext cx="2514600" cy="274320"/>
          </a:xfrm>
        </p:spPr>
        <p:txBody>
          <a:bodyPr/>
          <a:lstStyle>
            <a:lvl1pPr marL="0" indent="0" algn="ctr">
              <a:buNone/>
              <a:defRPr sz="1200"/>
            </a:lvl1pPr>
          </a:lstStyle>
          <a:p>
            <a:pPr lvl="0"/>
            <a:r>
              <a:rPr lang="en-US" noProof="0"/>
              <a:t>Click to edit Master text styles</a:t>
            </a:r>
          </a:p>
        </p:txBody>
      </p:sp>
      <p:sp>
        <p:nvSpPr>
          <p:cNvPr id="54" name="Text Placeholder 24">
            <a:extLst>
              <a:ext uri="{FF2B5EF4-FFF2-40B4-BE49-F238E27FC236}">
                <a16:creationId xmlns:a16="http://schemas.microsoft.com/office/drawing/2014/main" id="{9690986C-4F11-A46D-923C-CCC08AB6CB76}"/>
              </a:ext>
            </a:extLst>
          </p:cNvPr>
          <p:cNvSpPr>
            <a:spLocks noGrp="1"/>
          </p:cNvSpPr>
          <p:nvPr>
            <p:ph type="body" sz="quarter" idx="33"/>
          </p:nvPr>
        </p:nvSpPr>
        <p:spPr>
          <a:xfrm>
            <a:off x="9107424" y="4242816"/>
            <a:ext cx="2514600" cy="2084832"/>
          </a:xfrm>
          <a:solidFill>
            <a:schemeClr val="accent1"/>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5" name="Picture Placeholder 22">
            <a:extLst>
              <a:ext uri="{FF2B5EF4-FFF2-40B4-BE49-F238E27FC236}">
                <a16:creationId xmlns:a16="http://schemas.microsoft.com/office/drawing/2014/main" id="{A4293B55-9185-9732-2F46-4B62C7F1F21E}"/>
              </a:ext>
            </a:extLst>
          </p:cNvPr>
          <p:cNvSpPr>
            <a:spLocks noGrp="1"/>
          </p:cNvSpPr>
          <p:nvPr>
            <p:ph type="pic" sz="quarter" idx="34"/>
          </p:nvPr>
        </p:nvSpPr>
        <p:spPr>
          <a:xfrm>
            <a:off x="9121140" y="4242816"/>
            <a:ext cx="2487168" cy="1280160"/>
          </a:xfrm>
          <a:blipFill>
            <a:blip r:embed="rId2">
              <a:alphaModFix amt="70000"/>
            </a:blip>
            <a:stretch>
              <a:fillRect/>
            </a:stretch>
          </a:blipFill>
          <a:ln w="25400">
            <a:solidFill>
              <a:schemeClr val="tx1"/>
            </a:solidFill>
          </a:ln>
        </p:spPr>
        <p:txBody>
          <a:bodyPr anchor="ctr"/>
          <a:lstStyle>
            <a:lvl1pPr marL="0" indent="0" algn="ctr">
              <a:buNone/>
              <a:defRPr sz="1600"/>
            </a:lvl1pPr>
          </a:lstStyle>
          <a:p>
            <a:r>
              <a:rPr lang="en-US" noProof="0" dirty="0"/>
              <a:t>Click icon to add picture</a:t>
            </a:r>
          </a:p>
        </p:txBody>
      </p:sp>
      <p:sp>
        <p:nvSpPr>
          <p:cNvPr id="56" name="Text Placeholder 26">
            <a:extLst>
              <a:ext uri="{FF2B5EF4-FFF2-40B4-BE49-F238E27FC236}">
                <a16:creationId xmlns:a16="http://schemas.microsoft.com/office/drawing/2014/main" id="{B8529D99-B7B2-6411-E928-9FA204E3842A}"/>
              </a:ext>
            </a:extLst>
          </p:cNvPr>
          <p:cNvSpPr>
            <a:spLocks noGrp="1"/>
          </p:cNvSpPr>
          <p:nvPr>
            <p:ph type="body" sz="quarter" idx="35"/>
          </p:nvPr>
        </p:nvSpPr>
        <p:spPr>
          <a:xfrm>
            <a:off x="9107424" y="5947269"/>
            <a:ext cx="2514600" cy="274320"/>
          </a:xfrm>
        </p:spPr>
        <p:txBody>
          <a:bodyPr/>
          <a:lstStyle>
            <a:lvl1pPr marL="0" indent="0" algn="ctr">
              <a:buNone/>
              <a:defRPr sz="1200"/>
            </a:lvl1pPr>
          </a:lstStyle>
          <a:p>
            <a:pPr lvl="0"/>
            <a:r>
              <a:rPr lang="en-US" noProof="0"/>
              <a:t>Click to edit Master text styles</a:t>
            </a:r>
          </a:p>
        </p:txBody>
      </p:sp>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tx1"/>
                </a:solidFill>
              </a:defRPr>
            </a:lvl1pPr>
          </a:lstStyle>
          <a:p>
            <a:r>
              <a:rPr lang="en-US" noProof="0"/>
              <a:t>Click to edit Master title style</a:t>
            </a:r>
          </a:p>
        </p:txBody>
      </p:sp>
    </p:spTree>
    <p:extLst>
      <p:ext uri="{BB962C8B-B14F-4D97-AF65-F5344CB8AC3E}">
        <p14:creationId xmlns:p14="http://schemas.microsoft.com/office/powerpoint/2010/main" val="33360809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List">
    <p:bg>
      <p:bgPr>
        <a:solidFill>
          <a:schemeClr val="accent4"/>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1A52F175-2E39-E9BE-B4DF-67098DB248AA}"/>
              </a:ext>
            </a:extLst>
          </p:cNvPr>
          <p:cNvSpPr/>
          <p:nvPr/>
        </p:nvSpPr>
        <p:spPr>
          <a:xfrm>
            <a:off x="5607119" y="34704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accent2"/>
              </a:solidFill>
              <a:latin typeface="+mj-lt"/>
              <a:ea typeface="Karla"/>
              <a:cs typeface="Karla"/>
              <a:sym typeface="Karla"/>
            </a:endParaRPr>
          </a:p>
        </p:txBody>
      </p:sp>
      <p:sp>
        <p:nvSpPr>
          <p:cNvPr id="9" name="Shape">
            <a:extLst>
              <a:ext uri="{FF2B5EF4-FFF2-40B4-BE49-F238E27FC236}">
                <a16:creationId xmlns:a16="http://schemas.microsoft.com/office/drawing/2014/main" id="{CE3B3000-733D-1995-D39A-E659E5A429CC}"/>
              </a:ext>
            </a:extLst>
          </p:cNvPr>
          <p:cNvSpPr/>
          <p:nvPr/>
        </p:nvSpPr>
        <p:spPr>
          <a:xfrm>
            <a:off x="5607119" y="16236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11" name="Shape">
            <a:extLst>
              <a:ext uri="{FF2B5EF4-FFF2-40B4-BE49-F238E27FC236}">
                <a16:creationId xmlns:a16="http://schemas.microsoft.com/office/drawing/2014/main" id="{F1BC0AB2-17DA-D97E-3052-DA48D80F7428}"/>
              </a:ext>
            </a:extLst>
          </p:cNvPr>
          <p:cNvSpPr/>
          <p:nvPr/>
        </p:nvSpPr>
        <p:spPr>
          <a:xfrm>
            <a:off x="5607119" y="292595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13" name="Shape">
            <a:extLst>
              <a:ext uri="{FF2B5EF4-FFF2-40B4-BE49-F238E27FC236}">
                <a16:creationId xmlns:a16="http://schemas.microsoft.com/office/drawing/2014/main" id="{C860490F-E3DB-3E9F-0AC6-F04949DC59C3}"/>
              </a:ext>
            </a:extLst>
          </p:cNvPr>
          <p:cNvSpPr/>
          <p:nvPr/>
        </p:nvSpPr>
        <p:spPr>
          <a:xfrm>
            <a:off x="5607120" y="422303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15" name="Shape">
            <a:extLst>
              <a:ext uri="{FF2B5EF4-FFF2-40B4-BE49-F238E27FC236}">
                <a16:creationId xmlns:a16="http://schemas.microsoft.com/office/drawing/2014/main" id="{522E5778-EA03-EFC4-08AA-ECB1C07ED56E}"/>
              </a:ext>
            </a:extLst>
          </p:cNvPr>
          <p:cNvSpPr/>
          <p:nvPr/>
        </p:nvSpPr>
        <p:spPr>
          <a:xfrm>
            <a:off x="5607120" y="55194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17" name="Shape">
            <a:extLst>
              <a:ext uri="{FF2B5EF4-FFF2-40B4-BE49-F238E27FC236}">
                <a16:creationId xmlns:a16="http://schemas.microsoft.com/office/drawing/2014/main" id="{EEA0BE49-92E1-A1A3-40E0-DDAA5511F637}"/>
              </a:ext>
            </a:extLst>
          </p:cNvPr>
          <p:cNvSpPr/>
          <p:nvPr/>
        </p:nvSpPr>
        <p:spPr>
          <a:xfrm>
            <a:off x="4348745" y="1637743"/>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9" name="Shape">
            <a:extLst>
              <a:ext uri="{FF2B5EF4-FFF2-40B4-BE49-F238E27FC236}">
                <a16:creationId xmlns:a16="http://schemas.microsoft.com/office/drawing/2014/main" id="{DF15F1EC-1D2B-FF49-7785-26BC7083A07C}"/>
              </a:ext>
            </a:extLst>
          </p:cNvPr>
          <p:cNvSpPr/>
          <p:nvPr/>
        </p:nvSpPr>
        <p:spPr>
          <a:xfrm>
            <a:off x="4348745" y="2927249"/>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1" name="Shape">
            <a:extLst>
              <a:ext uri="{FF2B5EF4-FFF2-40B4-BE49-F238E27FC236}">
                <a16:creationId xmlns:a16="http://schemas.microsoft.com/office/drawing/2014/main" id="{BE3FDD69-3D60-CF6B-97A3-7B2C1AE3100A}"/>
              </a:ext>
            </a:extLst>
          </p:cNvPr>
          <p:cNvSpPr/>
          <p:nvPr/>
        </p:nvSpPr>
        <p:spPr>
          <a:xfrm>
            <a:off x="4348745" y="427700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3" name="Shape">
            <a:extLst>
              <a:ext uri="{FF2B5EF4-FFF2-40B4-BE49-F238E27FC236}">
                <a16:creationId xmlns:a16="http://schemas.microsoft.com/office/drawing/2014/main" id="{E3BB1E5B-DA10-B332-D4B8-D551C3053C53}"/>
              </a:ext>
            </a:extLst>
          </p:cNvPr>
          <p:cNvSpPr/>
          <p:nvPr/>
        </p:nvSpPr>
        <p:spPr>
          <a:xfrm>
            <a:off x="4348745" y="5568541"/>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5" name="Shape">
            <a:extLst>
              <a:ext uri="{FF2B5EF4-FFF2-40B4-BE49-F238E27FC236}">
                <a16:creationId xmlns:a16="http://schemas.microsoft.com/office/drawing/2014/main" id="{8D887B7F-9EBA-E7B8-64CE-5EAB1DF08E19}"/>
              </a:ext>
            </a:extLst>
          </p:cNvPr>
          <p:cNvSpPr/>
          <p:nvPr/>
        </p:nvSpPr>
        <p:spPr>
          <a:xfrm>
            <a:off x="4348745" y="36111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7" name="Shape">
            <a:extLst>
              <a:ext uri="{FF2B5EF4-FFF2-40B4-BE49-F238E27FC236}">
                <a16:creationId xmlns:a16="http://schemas.microsoft.com/office/drawing/2014/main" id="{5AC86C31-7E67-B4EC-1AE0-291ED77F2214}"/>
              </a:ext>
            </a:extLst>
          </p:cNvPr>
          <p:cNvSpPr/>
          <p:nvPr/>
        </p:nvSpPr>
        <p:spPr>
          <a:xfrm>
            <a:off x="5512393" y="24143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29" name="Shape">
            <a:extLst>
              <a:ext uri="{FF2B5EF4-FFF2-40B4-BE49-F238E27FC236}">
                <a16:creationId xmlns:a16="http://schemas.microsoft.com/office/drawing/2014/main" id="{A7BF8E2B-5184-B584-D484-7D82C9DA6C41}"/>
              </a:ext>
            </a:extLst>
          </p:cNvPr>
          <p:cNvSpPr/>
          <p:nvPr/>
        </p:nvSpPr>
        <p:spPr>
          <a:xfrm>
            <a:off x="5512393" y="15180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31" name="Shape">
            <a:extLst>
              <a:ext uri="{FF2B5EF4-FFF2-40B4-BE49-F238E27FC236}">
                <a16:creationId xmlns:a16="http://schemas.microsoft.com/office/drawing/2014/main" id="{9E808B73-94D7-57E7-3837-3DA718162E5B}"/>
              </a:ext>
            </a:extLst>
          </p:cNvPr>
          <p:cNvSpPr/>
          <p:nvPr/>
        </p:nvSpPr>
        <p:spPr>
          <a:xfrm>
            <a:off x="5512393" y="2807563"/>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33" name="Shape">
            <a:extLst>
              <a:ext uri="{FF2B5EF4-FFF2-40B4-BE49-F238E27FC236}">
                <a16:creationId xmlns:a16="http://schemas.microsoft.com/office/drawing/2014/main" id="{F340E0DF-98FD-EA55-7B4B-8E58FC5CFCDA}"/>
              </a:ext>
            </a:extLst>
          </p:cNvPr>
          <p:cNvSpPr/>
          <p:nvPr/>
        </p:nvSpPr>
        <p:spPr>
          <a:xfrm>
            <a:off x="5512394" y="411742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35" name="Shape">
            <a:extLst>
              <a:ext uri="{FF2B5EF4-FFF2-40B4-BE49-F238E27FC236}">
                <a16:creationId xmlns:a16="http://schemas.microsoft.com/office/drawing/2014/main" id="{1F52D7F5-AD34-C5B1-EEA2-F711AD3A8C3F}"/>
              </a:ext>
            </a:extLst>
          </p:cNvPr>
          <p:cNvSpPr/>
          <p:nvPr/>
        </p:nvSpPr>
        <p:spPr>
          <a:xfrm>
            <a:off x="5512394" y="54138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37" name="Shape">
            <a:extLst>
              <a:ext uri="{FF2B5EF4-FFF2-40B4-BE49-F238E27FC236}">
                <a16:creationId xmlns:a16="http://schemas.microsoft.com/office/drawing/2014/main" id="{A4889AFC-C17E-6AF6-25D9-F977ACD04A9D}"/>
              </a:ext>
            </a:extLst>
          </p:cNvPr>
          <p:cNvSpPr/>
          <p:nvPr/>
        </p:nvSpPr>
        <p:spPr>
          <a:xfrm>
            <a:off x="4290632" y="303003"/>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39" name="Shape">
            <a:extLst>
              <a:ext uri="{FF2B5EF4-FFF2-40B4-BE49-F238E27FC236}">
                <a16:creationId xmlns:a16="http://schemas.microsoft.com/office/drawing/2014/main" id="{5E0F6889-9671-EA56-B88B-DBA6C149062C}"/>
              </a:ext>
            </a:extLst>
          </p:cNvPr>
          <p:cNvSpPr/>
          <p:nvPr/>
        </p:nvSpPr>
        <p:spPr>
          <a:xfrm>
            <a:off x="4290632" y="1579630"/>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41" name="Shape">
            <a:extLst>
              <a:ext uri="{FF2B5EF4-FFF2-40B4-BE49-F238E27FC236}">
                <a16:creationId xmlns:a16="http://schemas.microsoft.com/office/drawing/2014/main" id="{44CB8F8B-1D14-EA9D-117E-79BB0DB776E9}"/>
              </a:ext>
            </a:extLst>
          </p:cNvPr>
          <p:cNvSpPr/>
          <p:nvPr/>
        </p:nvSpPr>
        <p:spPr>
          <a:xfrm>
            <a:off x="4290632" y="2869136"/>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43" name="Shape">
            <a:extLst>
              <a:ext uri="{FF2B5EF4-FFF2-40B4-BE49-F238E27FC236}">
                <a16:creationId xmlns:a16="http://schemas.microsoft.com/office/drawing/2014/main" id="{9D8D9DEA-F6DA-EFDC-5DDF-946728969392}"/>
              </a:ext>
            </a:extLst>
          </p:cNvPr>
          <p:cNvSpPr/>
          <p:nvPr/>
        </p:nvSpPr>
        <p:spPr>
          <a:xfrm>
            <a:off x="4290632" y="4217824"/>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45" name="Shape">
            <a:extLst>
              <a:ext uri="{FF2B5EF4-FFF2-40B4-BE49-F238E27FC236}">
                <a16:creationId xmlns:a16="http://schemas.microsoft.com/office/drawing/2014/main" id="{5B83F600-A2A8-FC3E-235C-F63589027CEC}"/>
              </a:ext>
            </a:extLst>
          </p:cNvPr>
          <p:cNvSpPr/>
          <p:nvPr/>
        </p:nvSpPr>
        <p:spPr>
          <a:xfrm>
            <a:off x="4290632" y="5510428"/>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47" name="Picture Placeholder 46">
            <a:extLst>
              <a:ext uri="{FF2B5EF4-FFF2-40B4-BE49-F238E27FC236}">
                <a16:creationId xmlns:a16="http://schemas.microsoft.com/office/drawing/2014/main" id="{3B37AA0A-CC3F-643E-4CA3-94EE9D0B955A}"/>
              </a:ext>
            </a:extLst>
          </p:cNvPr>
          <p:cNvSpPr>
            <a:spLocks noGrp="1"/>
          </p:cNvSpPr>
          <p:nvPr>
            <p:ph type="pic" sz="quarter" idx="10"/>
          </p:nvPr>
        </p:nvSpPr>
        <p:spPr>
          <a:xfrm>
            <a:off x="4455524" y="467895"/>
            <a:ext cx="640080" cy="640080"/>
          </a:xfrm>
        </p:spPr>
        <p:txBody>
          <a:bodyPr anchor="ctr"/>
          <a:lstStyle>
            <a:lvl1pPr marL="0" indent="0" algn="ctr">
              <a:buNone/>
              <a:defRPr sz="900"/>
            </a:lvl1pPr>
          </a:lstStyle>
          <a:p>
            <a:r>
              <a:rPr lang="en-US" noProof="0" dirty="0"/>
              <a:t>Click icon to add picture</a:t>
            </a:r>
          </a:p>
        </p:txBody>
      </p:sp>
      <p:sp>
        <p:nvSpPr>
          <p:cNvPr id="53" name="Text Placeholder 52">
            <a:extLst>
              <a:ext uri="{FF2B5EF4-FFF2-40B4-BE49-F238E27FC236}">
                <a16:creationId xmlns:a16="http://schemas.microsoft.com/office/drawing/2014/main" id="{04148F56-845C-40C8-5EFE-44B32FB55764}"/>
              </a:ext>
            </a:extLst>
          </p:cNvPr>
          <p:cNvSpPr>
            <a:spLocks noGrp="1"/>
          </p:cNvSpPr>
          <p:nvPr>
            <p:ph type="body" sz="quarter" idx="15"/>
          </p:nvPr>
        </p:nvSpPr>
        <p:spPr>
          <a:xfrm>
            <a:off x="5769864" y="457200"/>
            <a:ext cx="3840480" cy="338328"/>
          </a:xfrm>
        </p:spPr>
        <p:txBody>
          <a:bodyPr/>
          <a:lstStyle>
            <a:lvl1pPr marL="0" indent="0">
              <a:buNone/>
              <a:defRPr sz="2000">
                <a:latin typeface="+mj-lt"/>
              </a:defRPr>
            </a:lvl1pPr>
          </a:lstStyle>
          <a:p>
            <a:pPr lvl="0"/>
            <a:r>
              <a:rPr lang="en-US" noProof="0"/>
              <a:t>Click to edit Master text styles</a:t>
            </a:r>
          </a:p>
        </p:txBody>
      </p:sp>
      <p:sp>
        <p:nvSpPr>
          <p:cNvPr id="58" name="Text Placeholder 52">
            <a:extLst>
              <a:ext uri="{FF2B5EF4-FFF2-40B4-BE49-F238E27FC236}">
                <a16:creationId xmlns:a16="http://schemas.microsoft.com/office/drawing/2014/main" id="{6FAEB77B-C9AE-5EC8-3043-2C6C91015EF2}"/>
              </a:ext>
            </a:extLst>
          </p:cNvPr>
          <p:cNvSpPr>
            <a:spLocks noGrp="1"/>
          </p:cNvSpPr>
          <p:nvPr>
            <p:ph type="body" sz="quarter" idx="20"/>
          </p:nvPr>
        </p:nvSpPr>
        <p:spPr>
          <a:xfrm>
            <a:off x="5769864" y="780642"/>
            <a:ext cx="5029200" cy="338328"/>
          </a:xfrm>
        </p:spPr>
        <p:txBody>
          <a:bodyPr/>
          <a:lstStyle>
            <a:lvl1pPr marL="0" indent="0">
              <a:buNone/>
              <a:defRPr sz="1600">
                <a:latin typeface="+mn-lt"/>
              </a:defRPr>
            </a:lvl1pPr>
          </a:lstStyle>
          <a:p>
            <a:pPr lvl="0"/>
            <a:r>
              <a:rPr lang="en-US" noProof="0"/>
              <a:t>Click to edit Master text styles</a:t>
            </a:r>
          </a:p>
        </p:txBody>
      </p:sp>
      <p:sp>
        <p:nvSpPr>
          <p:cNvPr id="48" name="Picture Placeholder 46">
            <a:extLst>
              <a:ext uri="{FF2B5EF4-FFF2-40B4-BE49-F238E27FC236}">
                <a16:creationId xmlns:a16="http://schemas.microsoft.com/office/drawing/2014/main" id="{EA6CA3D6-A486-C220-D150-162068803F01}"/>
              </a:ext>
            </a:extLst>
          </p:cNvPr>
          <p:cNvSpPr>
            <a:spLocks noGrp="1"/>
          </p:cNvSpPr>
          <p:nvPr>
            <p:ph type="pic" sz="quarter" idx="11"/>
          </p:nvPr>
        </p:nvSpPr>
        <p:spPr>
          <a:xfrm>
            <a:off x="4455524" y="1744522"/>
            <a:ext cx="640080" cy="640080"/>
          </a:xfrm>
        </p:spPr>
        <p:txBody>
          <a:bodyPr anchor="ctr"/>
          <a:lstStyle>
            <a:lvl1pPr marL="0" indent="0" algn="ctr">
              <a:buNone/>
              <a:defRPr sz="900"/>
            </a:lvl1pPr>
          </a:lstStyle>
          <a:p>
            <a:r>
              <a:rPr lang="en-US" noProof="0" dirty="0"/>
              <a:t>Click icon to add picture</a:t>
            </a:r>
          </a:p>
        </p:txBody>
      </p:sp>
      <p:sp>
        <p:nvSpPr>
          <p:cNvPr id="54" name="Text Placeholder 52">
            <a:extLst>
              <a:ext uri="{FF2B5EF4-FFF2-40B4-BE49-F238E27FC236}">
                <a16:creationId xmlns:a16="http://schemas.microsoft.com/office/drawing/2014/main" id="{B70CC111-C404-5983-7E1A-758C72DA2151}"/>
              </a:ext>
            </a:extLst>
          </p:cNvPr>
          <p:cNvSpPr>
            <a:spLocks noGrp="1"/>
          </p:cNvSpPr>
          <p:nvPr>
            <p:ph type="body" sz="quarter" idx="16"/>
          </p:nvPr>
        </p:nvSpPr>
        <p:spPr>
          <a:xfrm>
            <a:off x="5769864" y="1746504"/>
            <a:ext cx="3840480" cy="338328"/>
          </a:xfrm>
        </p:spPr>
        <p:txBody>
          <a:bodyPr/>
          <a:lstStyle>
            <a:lvl1pPr marL="0" indent="0">
              <a:buNone/>
              <a:defRPr sz="2000">
                <a:latin typeface="+mj-lt"/>
              </a:defRPr>
            </a:lvl1pPr>
          </a:lstStyle>
          <a:p>
            <a:pPr lvl="0"/>
            <a:r>
              <a:rPr lang="en-US" noProof="0"/>
              <a:t>Click to edit Master text styles</a:t>
            </a:r>
          </a:p>
        </p:txBody>
      </p:sp>
      <p:sp>
        <p:nvSpPr>
          <p:cNvPr id="59" name="Text Placeholder 52">
            <a:extLst>
              <a:ext uri="{FF2B5EF4-FFF2-40B4-BE49-F238E27FC236}">
                <a16:creationId xmlns:a16="http://schemas.microsoft.com/office/drawing/2014/main" id="{0FACAEC0-F5EF-8921-74B5-2C775EC42E63}"/>
              </a:ext>
            </a:extLst>
          </p:cNvPr>
          <p:cNvSpPr>
            <a:spLocks noGrp="1"/>
          </p:cNvSpPr>
          <p:nvPr>
            <p:ph type="body" sz="quarter" idx="21"/>
          </p:nvPr>
        </p:nvSpPr>
        <p:spPr>
          <a:xfrm>
            <a:off x="5769864" y="2069946"/>
            <a:ext cx="5029200" cy="338328"/>
          </a:xfrm>
        </p:spPr>
        <p:txBody>
          <a:bodyPr/>
          <a:lstStyle>
            <a:lvl1pPr marL="0" indent="0">
              <a:buNone/>
              <a:defRPr sz="1600">
                <a:latin typeface="+mn-lt"/>
              </a:defRPr>
            </a:lvl1pPr>
          </a:lstStyle>
          <a:p>
            <a:pPr lvl="0"/>
            <a:r>
              <a:rPr lang="en-US" noProof="0"/>
              <a:t>Click to edit Master text styles</a:t>
            </a:r>
          </a:p>
        </p:txBody>
      </p:sp>
      <p:sp>
        <p:nvSpPr>
          <p:cNvPr id="49" name="Picture Placeholder 46">
            <a:extLst>
              <a:ext uri="{FF2B5EF4-FFF2-40B4-BE49-F238E27FC236}">
                <a16:creationId xmlns:a16="http://schemas.microsoft.com/office/drawing/2014/main" id="{D85BED76-EF8A-3369-FA46-11513F2D2231}"/>
              </a:ext>
            </a:extLst>
          </p:cNvPr>
          <p:cNvSpPr>
            <a:spLocks noGrp="1"/>
          </p:cNvSpPr>
          <p:nvPr>
            <p:ph type="pic" sz="quarter" idx="12"/>
          </p:nvPr>
        </p:nvSpPr>
        <p:spPr>
          <a:xfrm>
            <a:off x="4455524" y="3034028"/>
            <a:ext cx="640080" cy="640080"/>
          </a:xfrm>
        </p:spPr>
        <p:txBody>
          <a:bodyPr anchor="ctr"/>
          <a:lstStyle>
            <a:lvl1pPr marL="0" indent="0" algn="ctr">
              <a:buNone/>
              <a:defRPr sz="900"/>
            </a:lvl1pPr>
          </a:lstStyle>
          <a:p>
            <a:r>
              <a:rPr lang="en-US" noProof="0" dirty="0"/>
              <a:t>Click icon to add picture</a:t>
            </a:r>
          </a:p>
        </p:txBody>
      </p:sp>
      <p:sp>
        <p:nvSpPr>
          <p:cNvPr id="55" name="Text Placeholder 52">
            <a:extLst>
              <a:ext uri="{FF2B5EF4-FFF2-40B4-BE49-F238E27FC236}">
                <a16:creationId xmlns:a16="http://schemas.microsoft.com/office/drawing/2014/main" id="{3A752FC9-DE9C-9701-E24E-6F1AC075B16E}"/>
              </a:ext>
            </a:extLst>
          </p:cNvPr>
          <p:cNvSpPr>
            <a:spLocks noGrp="1"/>
          </p:cNvSpPr>
          <p:nvPr>
            <p:ph type="body" sz="quarter" idx="17"/>
          </p:nvPr>
        </p:nvSpPr>
        <p:spPr>
          <a:xfrm>
            <a:off x="5769864" y="3035808"/>
            <a:ext cx="3840480" cy="338328"/>
          </a:xfrm>
        </p:spPr>
        <p:txBody>
          <a:bodyPr/>
          <a:lstStyle>
            <a:lvl1pPr marL="0" indent="0">
              <a:buNone/>
              <a:defRPr sz="2000">
                <a:latin typeface="+mj-lt"/>
              </a:defRPr>
            </a:lvl1pPr>
          </a:lstStyle>
          <a:p>
            <a:pPr lvl="0"/>
            <a:r>
              <a:rPr lang="en-US" noProof="0"/>
              <a:t>Click to edit Master text styles</a:t>
            </a:r>
          </a:p>
        </p:txBody>
      </p:sp>
      <p:sp>
        <p:nvSpPr>
          <p:cNvPr id="60" name="Text Placeholder 52">
            <a:extLst>
              <a:ext uri="{FF2B5EF4-FFF2-40B4-BE49-F238E27FC236}">
                <a16:creationId xmlns:a16="http://schemas.microsoft.com/office/drawing/2014/main" id="{5CA64FAC-BAC1-519A-1252-ED8A726B6313}"/>
              </a:ext>
            </a:extLst>
          </p:cNvPr>
          <p:cNvSpPr>
            <a:spLocks noGrp="1"/>
          </p:cNvSpPr>
          <p:nvPr>
            <p:ph type="body" sz="quarter" idx="22"/>
          </p:nvPr>
        </p:nvSpPr>
        <p:spPr>
          <a:xfrm>
            <a:off x="5769864" y="3359250"/>
            <a:ext cx="5029200" cy="338328"/>
          </a:xfrm>
        </p:spPr>
        <p:txBody>
          <a:bodyPr/>
          <a:lstStyle>
            <a:lvl1pPr marL="0" indent="0">
              <a:buNone/>
              <a:defRPr sz="1600">
                <a:latin typeface="+mn-lt"/>
              </a:defRPr>
            </a:lvl1pPr>
          </a:lstStyle>
          <a:p>
            <a:pPr lvl="0"/>
            <a:r>
              <a:rPr lang="en-US" noProof="0"/>
              <a:t>Click to edit Master text styles</a:t>
            </a:r>
          </a:p>
        </p:txBody>
      </p:sp>
      <p:sp>
        <p:nvSpPr>
          <p:cNvPr id="50" name="Picture Placeholder 46">
            <a:extLst>
              <a:ext uri="{FF2B5EF4-FFF2-40B4-BE49-F238E27FC236}">
                <a16:creationId xmlns:a16="http://schemas.microsoft.com/office/drawing/2014/main" id="{5FF1804E-BBAF-5060-07A3-705BCCF0D7C5}"/>
              </a:ext>
            </a:extLst>
          </p:cNvPr>
          <p:cNvSpPr>
            <a:spLocks noGrp="1"/>
          </p:cNvSpPr>
          <p:nvPr>
            <p:ph type="pic" sz="quarter" idx="13"/>
          </p:nvPr>
        </p:nvSpPr>
        <p:spPr>
          <a:xfrm>
            <a:off x="4455524" y="4382716"/>
            <a:ext cx="640080" cy="640080"/>
          </a:xfrm>
        </p:spPr>
        <p:txBody>
          <a:bodyPr anchor="ctr"/>
          <a:lstStyle>
            <a:lvl1pPr marL="0" indent="0" algn="ctr">
              <a:buNone/>
              <a:defRPr sz="900"/>
            </a:lvl1pPr>
          </a:lstStyle>
          <a:p>
            <a:r>
              <a:rPr lang="en-US" noProof="0" dirty="0"/>
              <a:t>Click icon to add picture</a:t>
            </a:r>
          </a:p>
        </p:txBody>
      </p:sp>
      <p:sp>
        <p:nvSpPr>
          <p:cNvPr id="56" name="Text Placeholder 52">
            <a:extLst>
              <a:ext uri="{FF2B5EF4-FFF2-40B4-BE49-F238E27FC236}">
                <a16:creationId xmlns:a16="http://schemas.microsoft.com/office/drawing/2014/main" id="{D03AC44E-421F-94EE-DC26-D4F6FB1D5444}"/>
              </a:ext>
            </a:extLst>
          </p:cNvPr>
          <p:cNvSpPr>
            <a:spLocks noGrp="1"/>
          </p:cNvSpPr>
          <p:nvPr>
            <p:ph type="body" sz="quarter" idx="18"/>
          </p:nvPr>
        </p:nvSpPr>
        <p:spPr>
          <a:xfrm>
            <a:off x="5769864" y="4325112"/>
            <a:ext cx="3840480" cy="338328"/>
          </a:xfrm>
        </p:spPr>
        <p:txBody>
          <a:bodyPr/>
          <a:lstStyle>
            <a:lvl1pPr marL="0" indent="0">
              <a:buNone/>
              <a:defRPr sz="2000">
                <a:latin typeface="+mj-lt"/>
              </a:defRPr>
            </a:lvl1pPr>
          </a:lstStyle>
          <a:p>
            <a:pPr lvl="0"/>
            <a:r>
              <a:rPr lang="en-US" noProof="0"/>
              <a:t>Click to edit Master text styles</a:t>
            </a:r>
          </a:p>
        </p:txBody>
      </p:sp>
      <p:sp>
        <p:nvSpPr>
          <p:cNvPr id="61" name="Text Placeholder 52">
            <a:extLst>
              <a:ext uri="{FF2B5EF4-FFF2-40B4-BE49-F238E27FC236}">
                <a16:creationId xmlns:a16="http://schemas.microsoft.com/office/drawing/2014/main" id="{4806989D-2A9A-5590-1EF7-9BF0E1F4C43D}"/>
              </a:ext>
            </a:extLst>
          </p:cNvPr>
          <p:cNvSpPr>
            <a:spLocks noGrp="1"/>
          </p:cNvSpPr>
          <p:nvPr>
            <p:ph type="body" sz="quarter" idx="23"/>
          </p:nvPr>
        </p:nvSpPr>
        <p:spPr>
          <a:xfrm>
            <a:off x="5769864" y="4648554"/>
            <a:ext cx="5029200" cy="338328"/>
          </a:xfrm>
        </p:spPr>
        <p:txBody>
          <a:bodyPr/>
          <a:lstStyle>
            <a:lvl1pPr marL="0" indent="0">
              <a:buNone/>
              <a:defRPr sz="1600">
                <a:latin typeface="+mn-lt"/>
              </a:defRPr>
            </a:lvl1pPr>
          </a:lstStyle>
          <a:p>
            <a:pPr lvl="0"/>
            <a:r>
              <a:rPr lang="en-US" noProof="0"/>
              <a:t>Click to edit Master text styles</a:t>
            </a:r>
          </a:p>
        </p:txBody>
      </p:sp>
      <p:sp>
        <p:nvSpPr>
          <p:cNvPr id="51" name="Picture Placeholder 46">
            <a:extLst>
              <a:ext uri="{FF2B5EF4-FFF2-40B4-BE49-F238E27FC236}">
                <a16:creationId xmlns:a16="http://schemas.microsoft.com/office/drawing/2014/main" id="{C28AAD1A-4269-0A5C-7418-7DFC69060C90}"/>
              </a:ext>
            </a:extLst>
          </p:cNvPr>
          <p:cNvSpPr>
            <a:spLocks noGrp="1"/>
          </p:cNvSpPr>
          <p:nvPr>
            <p:ph type="pic" sz="quarter" idx="14"/>
          </p:nvPr>
        </p:nvSpPr>
        <p:spPr>
          <a:xfrm>
            <a:off x="4455524" y="5675320"/>
            <a:ext cx="640080" cy="640080"/>
          </a:xfrm>
        </p:spPr>
        <p:txBody>
          <a:bodyPr anchor="ctr"/>
          <a:lstStyle>
            <a:lvl1pPr marL="0" indent="0" algn="ctr">
              <a:buNone/>
              <a:defRPr sz="900"/>
            </a:lvl1pPr>
          </a:lstStyle>
          <a:p>
            <a:r>
              <a:rPr lang="en-US" noProof="0" dirty="0"/>
              <a:t>Click icon to add picture</a:t>
            </a:r>
          </a:p>
        </p:txBody>
      </p:sp>
      <p:sp>
        <p:nvSpPr>
          <p:cNvPr id="57" name="Text Placeholder 52">
            <a:extLst>
              <a:ext uri="{FF2B5EF4-FFF2-40B4-BE49-F238E27FC236}">
                <a16:creationId xmlns:a16="http://schemas.microsoft.com/office/drawing/2014/main" id="{650C0EB3-5783-DC1F-09A3-02DFAA316429}"/>
              </a:ext>
            </a:extLst>
          </p:cNvPr>
          <p:cNvSpPr>
            <a:spLocks noGrp="1"/>
          </p:cNvSpPr>
          <p:nvPr>
            <p:ph type="body" sz="quarter" idx="19"/>
          </p:nvPr>
        </p:nvSpPr>
        <p:spPr>
          <a:xfrm>
            <a:off x="5769864" y="5614416"/>
            <a:ext cx="3840480" cy="338328"/>
          </a:xfrm>
        </p:spPr>
        <p:txBody>
          <a:bodyPr/>
          <a:lstStyle>
            <a:lvl1pPr marL="0" indent="0">
              <a:buNone/>
              <a:defRPr sz="2000">
                <a:latin typeface="+mj-lt"/>
              </a:defRPr>
            </a:lvl1pPr>
          </a:lstStyle>
          <a:p>
            <a:pPr lvl="0"/>
            <a:r>
              <a:rPr lang="en-US" noProof="0"/>
              <a:t>Click to edit Master text styles</a:t>
            </a:r>
          </a:p>
        </p:txBody>
      </p:sp>
      <p:sp>
        <p:nvSpPr>
          <p:cNvPr id="62" name="Text Placeholder 52">
            <a:extLst>
              <a:ext uri="{FF2B5EF4-FFF2-40B4-BE49-F238E27FC236}">
                <a16:creationId xmlns:a16="http://schemas.microsoft.com/office/drawing/2014/main" id="{94850C9F-BD14-9481-E7F6-526639251EB9}"/>
              </a:ext>
            </a:extLst>
          </p:cNvPr>
          <p:cNvSpPr>
            <a:spLocks noGrp="1"/>
          </p:cNvSpPr>
          <p:nvPr>
            <p:ph type="body" sz="quarter" idx="24"/>
          </p:nvPr>
        </p:nvSpPr>
        <p:spPr>
          <a:xfrm>
            <a:off x="5769864" y="5937858"/>
            <a:ext cx="5029200" cy="338328"/>
          </a:xfrm>
        </p:spPr>
        <p:txBody>
          <a:bodyPr/>
          <a:lstStyle>
            <a:lvl1pPr marL="0" indent="0">
              <a:buNone/>
              <a:defRPr sz="1600">
                <a:latin typeface="+mn-lt"/>
              </a:defRPr>
            </a:lvl1pPr>
          </a:lstStyle>
          <a:p>
            <a:pPr lvl="0"/>
            <a:r>
              <a:rPr lang="en-US" noProof="0"/>
              <a:t>Click to edit Master text styles</a:t>
            </a:r>
          </a:p>
        </p:txBody>
      </p:sp>
      <p:sp>
        <p:nvSpPr>
          <p:cNvPr id="2" name="Title 1">
            <a:extLst>
              <a:ext uri="{FF2B5EF4-FFF2-40B4-BE49-F238E27FC236}">
                <a16:creationId xmlns:a16="http://schemas.microsoft.com/office/drawing/2014/main" id="{0B69EB71-EE42-930D-4E54-FA0F44BD2D36}"/>
              </a:ext>
            </a:extLst>
          </p:cNvPr>
          <p:cNvSpPr>
            <a:spLocks noGrp="1"/>
          </p:cNvSpPr>
          <p:nvPr>
            <p:ph type="title"/>
          </p:nvPr>
        </p:nvSpPr>
        <p:spPr>
          <a:xfrm>
            <a:off x="731520" y="1947672"/>
            <a:ext cx="3209544" cy="2862072"/>
          </a:xfrm>
        </p:spPr>
        <p:txBody>
          <a:bodyPr anchor="ctr"/>
          <a:lstStyle>
            <a:lvl1pPr algn="l">
              <a:defRPr/>
            </a:lvl1pPr>
          </a:lstStyle>
          <a:p>
            <a:r>
              <a:rPr lang="en-US" noProof="0"/>
              <a:t>Click to edit Master title style</a:t>
            </a:r>
          </a:p>
        </p:txBody>
      </p:sp>
    </p:spTree>
    <p:extLst>
      <p:ext uri="{BB962C8B-B14F-4D97-AF65-F5344CB8AC3E}">
        <p14:creationId xmlns:p14="http://schemas.microsoft.com/office/powerpoint/2010/main" val="2667257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meline">
    <p:bg>
      <p:bgPr>
        <a:solidFill>
          <a:schemeClr val="accent3"/>
        </a:solidFill>
        <a:effectLst/>
      </p:bgPr>
    </p:bg>
    <p:spTree>
      <p:nvGrpSpPr>
        <p:cNvPr id="1" name=""/>
        <p:cNvGrpSpPr/>
        <p:nvPr/>
      </p:nvGrpSpPr>
      <p:grpSpPr>
        <a:xfrm>
          <a:off x="0" y="0"/>
          <a:ext cx="0" cy="0"/>
          <a:chOff x="0" y="0"/>
          <a:chExt cx="0" cy="0"/>
        </a:xfrm>
      </p:grpSpPr>
      <p:sp>
        <p:nvSpPr>
          <p:cNvPr id="8" name="Shape">
            <a:extLst>
              <a:ext uri="{FF2B5EF4-FFF2-40B4-BE49-F238E27FC236}">
                <a16:creationId xmlns:a16="http://schemas.microsoft.com/office/drawing/2014/main" id="{5240ABBF-9F6E-51C2-3600-798F3A8C4868}"/>
              </a:ext>
            </a:extLst>
          </p:cNvPr>
          <p:cNvSpPr/>
          <p:nvPr/>
        </p:nvSpPr>
        <p:spPr>
          <a:xfrm>
            <a:off x="547230" y="194408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0" name="Shape">
            <a:extLst>
              <a:ext uri="{FF2B5EF4-FFF2-40B4-BE49-F238E27FC236}">
                <a16:creationId xmlns:a16="http://schemas.microsoft.com/office/drawing/2014/main" id="{724FD7F3-2232-7463-6613-3EF2344BD063}"/>
              </a:ext>
            </a:extLst>
          </p:cNvPr>
          <p:cNvSpPr/>
          <p:nvPr/>
        </p:nvSpPr>
        <p:spPr>
          <a:xfrm>
            <a:off x="4922989" y="194696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2" name="Shape">
            <a:extLst>
              <a:ext uri="{FF2B5EF4-FFF2-40B4-BE49-F238E27FC236}">
                <a16:creationId xmlns:a16="http://schemas.microsoft.com/office/drawing/2014/main" id="{234E24BE-6EC9-C62B-1B5F-EBE5C279EF38}"/>
              </a:ext>
            </a:extLst>
          </p:cNvPr>
          <p:cNvSpPr/>
          <p:nvPr/>
        </p:nvSpPr>
        <p:spPr>
          <a:xfrm>
            <a:off x="9225456" y="192477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4" name="Shape">
            <a:extLst>
              <a:ext uri="{FF2B5EF4-FFF2-40B4-BE49-F238E27FC236}">
                <a16:creationId xmlns:a16="http://schemas.microsoft.com/office/drawing/2014/main" id="{F4987345-5BC3-6B09-35D1-118625B93B26}"/>
              </a:ext>
            </a:extLst>
          </p:cNvPr>
          <p:cNvSpPr/>
          <p:nvPr/>
        </p:nvSpPr>
        <p:spPr>
          <a:xfrm>
            <a:off x="2798649" y="3902220"/>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6" name="Shape">
            <a:extLst>
              <a:ext uri="{FF2B5EF4-FFF2-40B4-BE49-F238E27FC236}">
                <a16:creationId xmlns:a16="http://schemas.microsoft.com/office/drawing/2014/main" id="{D24F97D8-E25C-583D-72FF-A9AD2A77A71F}"/>
              </a:ext>
            </a:extLst>
          </p:cNvPr>
          <p:cNvSpPr/>
          <p:nvPr/>
        </p:nvSpPr>
        <p:spPr>
          <a:xfrm>
            <a:off x="7156227" y="388003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36" name="Text Placeholder 35">
            <a:extLst>
              <a:ext uri="{FF2B5EF4-FFF2-40B4-BE49-F238E27FC236}">
                <a16:creationId xmlns:a16="http://schemas.microsoft.com/office/drawing/2014/main" id="{C96B6B23-01AB-14E3-6F7D-14E56C8F7FB4}"/>
              </a:ext>
            </a:extLst>
          </p:cNvPr>
          <p:cNvSpPr>
            <a:spLocks noGrp="1"/>
          </p:cNvSpPr>
          <p:nvPr>
            <p:ph type="body" sz="quarter" idx="13"/>
          </p:nvPr>
        </p:nvSpPr>
        <p:spPr>
          <a:xfrm>
            <a:off x="458788"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0" name="Text Placeholder 35">
            <a:extLst>
              <a:ext uri="{FF2B5EF4-FFF2-40B4-BE49-F238E27FC236}">
                <a16:creationId xmlns:a16="http://schemas.microsoft.com/office/drawing/2014/main" id="{B5D9C006-6816-1398-2752-53296B2275E9}"/>
              </a:ext>
            </a:extLst>
          </p:cNvPr>
          <p:cNvSpPr>
            <a:spLocks noGrp="1"/>
          </p:cNvSpPr>
          <p:nvPr>
            <p:ph type="body" sz="quarter" idx="15"/>
          </p:nvPr>
        </p:nvSpPr>
        <p:spPr>
          <a:xfrm>
            <a:off x="4844975"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3" name="Text Placeholder 35">
            <a:extLst>
              <a:ext uri="{FF2B5EF4-FFF2-40B4-BE49-F238E27FC236}">
                <a16:creationId xmlns:a16="http://schemas.microsoft.com/office/drawing/2014/main" id="{5C67F012-5EC1-3C44-2545-C90EFB6C7AA3}"/>
              </a:ext>
            </a:extLst>
          </p:cNvPr>
          <p:cNvSpPr>
            <a:spLocks noGrp="1"/>
          </p:cNvSpPr>
          <p:nvPr>
            <p:ph type="body" sz="quarter" idx="17"/>
          </p:nvPr>
        </p:nvSpPr>
        <p:spPr>
          <a:xfrm>
            <a:off x="9137214"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39" name="Text Placeholder 35">
            <a:extLst>
              <a:ext uri="{FF2B5EF4-FFF2-40B4-BE49-F238E27FC236}">
                <a16:creationId xmlns:a16="http://schemas.microsoft.com/office/drawing/2014/main" id="{84C1F7B9-544F-1D65-F30E-22B977B0EA42}"/>
              </a:ext>
            </a:extLst>
          </p:cNvPr>
          <p:cNvSpPr>
            <a:spLocks noGrp="1"/>
          </p:cNvSpPr>
          <p:nvPr>
            <p:ph type="body" sz="quarter" idx="14"/>
          </p:nvPr>
        </p:nvSpPr>
        <p:spPr>
          <a:xfrm>
            <a:off x="2710407" y="3813978"/>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1" name="Text Placeholder 35">
            <a:extLst>
              <a:ext uri="{FF2B5EF4-FFF2-40B4-BE49-F238E27FC236}">
                <a16:creationId xmlns:a16="http://schemas.microsoft.com/office/drawing/2014/main" id="{F0785379-F700-62B9-BF17-703A87E29891}"/>
              </a:ext>
            </a:extLst>
          </p:cNvPr>
          <p:cNvSpPr>
            <a:spLocks noGrp="1"/>
          </p:cNvSpPr>
          <p:nvPr>
            <p:ph type="body" sz="quarter" idx="16"/>
          </p:nvPr>
        </p:nvSpPr>
        <p:spPr>
          <a:xfrm>
            <a:off x="7067985" y="3813978"/>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482298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ntent Layout">
    <p:bg>
      <p:bgPr>
        <a:solidFill>
          <a:schemeClr val="accent4"/>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D76333E0-FAE0-3B63-28EE-BA834131593C}"/>
              </a:ext>
            </a:extLst>
          </p:cNvPr>
          <p:cNvSpPr/>
          <p:nvPr/>
        </p:nvSpPr>
        <p:spPr>
          <a:xfrm>
            <a:off x="6481182" y="2106081"/>
            <a:ext cx="5056632"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1" name="Shape">
            <a:extLst>
              <a:ext uri="{FF2B5EF4-FFF2-40B4-BE49-F238E27FC236}">
                <a16:creationId xmlns:a16="http://schemas.microsoft.com/office/drawing/2014/main" id="{B21F23CA-8996-2ED3-865E-9CBB7B3DEF01}"/>
              </a:ext>
            </a:extLst>
          </p:cNvPr>
          <p:cNvSpPr/>
          <p:nvPr/>
        </p:nvSpPr>
        <p:spPr>
          <a:xfrm>
            <a:off x="808072" y="2106081"/>
            <a:ext cx="5054248"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5048882" cy="3986784"/>
          </a:xfrm>
          <a:solidFill>
            <a:schemeClr val="accent1"/>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4604512"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6358128" y="1956816"/>
            <a:ext cx="5047488" cy="3986784"/>
          </a:xfrm>
          <a:solidFill>
            <a:schemeClr val="accent1"/>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6600154" y="2944368"/>
            <a:ext cx="4608576"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3" name="Date Placeholder 3">
            <a:extLst>
              <a:ext uri="{FF2B5EF4-FFF2-40B4-BE49-F238E27FC236}">
                <a16:creationId xmlns:a16="http://schemas.microsoft.com/office/drawing/2014/main" id="{9DA50BB5-0CDF-8326-B539-116EEDE9A821}"/>
              </a:ext>
            </a:extLst>
          </p:cNvPr>
          <p:cNvSpPr>
            <a:spLocks noGrp="1"/>
          </p:cNvSpPr>
          <p:nvPr>
            <p:ph type="dt" sz="half" idx="21"/>
          </p:nvPr>
        </p:nvSpPr>
        <p:spPr>
          <a:xfrm>
            <a:off x="612647" y="6453002"/>
            <a:ext cx="3494314" cy="365125"/>
          </a:xfrm>
          <a:prstGeom prst="rect">
            <a:avLst/>
          </a:prstGeom>
        </p:spPr>
        <p:txBody>
          <a:bodyPr/>
          <a:lstStyle>
            <a:lvl1pPr>
              <a:defRPr sz="1200"/>
            </a:lvl1pPr>
          </a:lstStyle>
          <a:p>
            <a:endParaRPr lang="en-US" dirty="0"/>
          </a:p>
        </p:txBody>
      </p:sp>
      <p:sp>
        <p:nvSpPr>
          <p:cNvPr id="6" name="Footer Placeholder 4">
            <a:extLst>
              <a:ext uri="{FF2B5EF4-FFF2-40B4-BE49-F238E27FC236}">
                <a16:creationId xmlns:a16="http://schemas.microsoft.com/office/drawing/2014/main" id="{0ED2B6BE-7306-4450-4F60-585913F449E7}"/>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8" name="Slide Number Placeholder 5">
            <a:extLst>
              <a:ext uri="{FF2B5EF4-FFF2-40B4-BE49-F238E27FC236}">
                <a16:creationId xmlns:a16="http://schemas.microsoft.com/office/drawing/2014/main" id="{FE738144-732E-DED6-70A4-61C7A10E3A64}"/>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67082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Photo 3">
    <p:bg>
      <p:bgPr>
        <a:solidFill>
          <a:schemeClr val="tx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3DFC2B7-3FD6-65F4-7B37-B3EADEF6E95A}"/>
              </a:ext>
            </a:extLst>
          </p:cNvPr>
          <p:cNvGrpSpPr/>
          <p:nvPr/>
        </p:nvGrpSpPr>
        <p:grpSpPr>
          <a:xfrm>
            <a:off x="365760" y="366348"/>
            <a:ext cx="4886768" cy="6125303"/>
            <a:chOff x="521210" y="647905"/>
            <a:chExt cx="11365967" cy="5565740"/>
          </a:xfrm>
        </p:grpSpPr>
        <p:sp>
          <p:nvSpPr>
            <p:cNvPr id="5" name="Shape 4">
              <a:extLst>
                <a:ext uri="{FF2B5EF4-FFF2-40B4-BE49-F238E27FC236}">
                  <a16:creationId xmlns:a16="http://schemas.microsoft.com/office/drawing/2014/main" id="{8E7E76F0-876E-D9DA-9F7E-813DDD4969FC}"/>
                </a:ext>
              </a:extLst>
            </p:cNvPr>
            <p:cNvSpPr/>
            <p:nvPr/>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6" name="Shape 3">
              <a:extLst>
                <a:ext uri="{FF2B5EF4-FFF2-40B4-BE49-F238E27FC236}">
                  <a16:creationId xmlns:a16="http://schemas.microsoft.com/office/drawing/2014/main" id="{6A669F55-DC0D-FD13-B596-FA84AAC8B803}"/>
                </a:ext>
              </a:extLst>
            </p:cNvPr>
            <p:cNvSpPr/>
            <p:nvPr/>
          </p:nvSpPr>
          <p:spPr>
            <a:xfrm>
              <a:off x="521210" y="647905"/>
              <a:ext cx="10911523"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grpSp>
        <p:nvGrpSpPr>
          <p:cNvPr id="7" name="Group 6">
            <a:extLst>
              <a:ext uri="{FF2B5EF4-FFF2-40B4-BE49-F238E27FC236}">
                <a16:creationId xmlns:a16="http://schemas.microsoft.com/office/drawing/2014/main" id="{57F24906-AE7E-6354-BEF6-653E4278B8E2}"/>
              </a:ext>
            </a:extLst>
          </p:cNvPr>
          <p:cNvGrpSpPr/>
          <p:nvPr userDrawn="1"/>
        </p:nvGrpSpPr>
        <p:grpSpPr>
          <a:xfrm>
            <a:off x="365760" y="366348"/>
            <a:ext cx="4886768" cy="6125303"/>
            <a:chOff x="521210" y="647905"/>
            <a:chExt cx="11365967" cy="5565740"/>
          </a:xfrm>
        </p:grpSpPr>
        <p:sp>
          <p:nvSpPr>
            <p:cNvPr id="8" name="Shape 2">
              <a:extLst>
                <a:ext uri="{FF2B5EF4-FFF2-40B4-BE49-F238E27FC236}">
                  <a16:creationId xmlns:a16="http://schemas.microsoft.com/office/drawing/2014/main" id="{97863BD0-3668-62B2-C6F4-BD77D371C352}"/>
                </a:ext>
              </a:extLst>
            </p:cNvPr>
            <p:cNvSpPr/>
            <p:nvPr userDrawn="1"/>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9" name="Shape 1">
              <a:extLst>
                <a:ext uri="{FF2B5EF4-FFF2-40B4-BE49-F238E27FC236}">
                  <a16:creationId xmlns:a16="http://schemas.microsoft.com/office/drawing/2014/main" id="{A731F6E5-8C9E-C424-E6F3-6E6FC4DD5464}"/>
                </a:ext>
              </a:extLst>
            </p:cNvPr>
            <p:cNvSpPr/>
            <p:nvPr userDrawn="1"/>
          </p:nvSpPr>
          <p:spPr>
            <a:xfrm>
              <a:off x="521210" y="647905"/>
              <a:ext cx="10911523"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gr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5596128" y="0"/>
            <a:ext cx="6595872"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a:lnSpc>
                <a:spcPct val="150000"/>
              </a:lnSpc>
              <a:buFontTx/>
              <a:buNone/>
            </a:pPr>
            <a:r>
              <a:rPr lang="en-US" dirty="0"/>
              <a:t>Click icon to add picture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93539" y="4661253"/>
            <a:ext cx="4235821" cy="1380744"/>
          </a:xfrm>
        </p:spPr>
        <p:txBody>
          <a:bodyPr anchor="b">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93540" y="603504"/>
            <a:ext cx="4235821" cy="3739896"/>
          </a:xfrm>
        </p:spPr>
        <p:txBody>
          <a:bodyPr anchor="t">
            <a:normAutofit/>
          </a:bodyPr>
          <a:lstStyle>
            <a:lvl1pPr algn="l">
              <a:defRPr sz="52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93734563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hree Content Layout">
    <p:bg>
      <p:bgPr>
        <a:solidFill>
          <a:schemeClr val="accent4"/>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D76333E0-FAE0-3B63-28EE-BA834131593C}"/>
              </a:ext>
            </a:extLst>
          </p:cNvPr>
          <p:cNvSpPr/>
          <p:nvPr/>
        </p:nvSpPr>
        <p:spPr>
          <a:xfrm>
            <a:off x="837094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9" name="Shape">
            <a:extLst>
              <a:ext uri="{FF2B5EF4-FFF2-40B4-BE49-F238E27FC236}">
                <a16:creationId xmlns:a16="http://schemas.microsoft.com/office/drawing/2014/main" id="{1BF10461-2A6D-BD12-B1D7-5A73DDD367A8}"/>
              </a:ext>
            </a:extLst>
          </p:cNvPr>
          <p:cNvSpPr/>
          <p:nvPr/>
        </p:nvSpPr>
        <p:spPr>
          <a:xfrm>
            <a:off x="4599233"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1" name="Shape">
            <a:extLst>
              <a:ext uri="{FF2B5EF4-FFF2-40B4-BE49-F238E27FC236}">
                <a16:creationId xmlns:a16="http://schemas.microsoft.com/office/drawing/2014/main" id="{B21F23CA-8996-2ED3-865E-9CBB7B3DEF01}"/>
              </a:ext>
            </a:extLst>
          </p:cNvPr>
          <p:cNvSpPr/>
          <p:nvPr/>
        </p:nvSpPr>
        <p:spPr>
          <a:xfrm>
            <a:off x="80807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3" name="Date Placeholder 3">
            <a:extLst>
              <a:ext uri="{FF2B5EF4-FFF2-40B4-BE49-F238E27FC236}">
                <a16:creationId xmlns:a16="http://schemas.microsoft.com/office/drawing/2014/main" id="{48D80B0B-C3CA-649C-CED8-1D2B3319B519}"/>
              </a:ext>
            </a:extLst>
          </p:cNvPr>
          <p:cNvSpPr>
            <a:spLocks noGrp="1"/>
          </p:cNvSpPr>
          <p:nvPr>
            <p:ph type="dt" sz="half" idx="21"/>
          </p:nvPr>
        </p:nvSpPr>
        <p:spPr>
          <a:xfrm>
            <a:off x="612647" y="6453002"/>
            <a:ext cx="3494314" cy="365125"/>
          </a:xfrm>
          <a:prstGeom prst="rect">
            <a:avLst/>
          </a:prstGeom>
        </p:spPr>
        <p:txBody>
          <a:bodyPr/>
          <a:lstStyle>
            <a:lvl1pPr>
              <a:defRPr sz="1200"/>
            </a:lvl1pPr>
          </a:lstStyle>
          <a:p>
            <a:endParaRPr lang="en-US" dirty="0"/>
          </a:p>
        </p:txBody>
      </p:sp>
      <p:sp>
        <p:nvSpPr>
          <p:cNvPr id="6" name="Footer Placeholder 4">
            <a:extLst>
              <a:ext uri="{FF2B5EF4-FFF2-40B4-BE49-F238E27FC236}">
                <a16:creationId xmlns:a16="http://schemas.microsoft.com/office/drawing/2014/main" id="{AB028C86-DA98-C5EF-E7CB-3821E07C197F}"/>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8" name="Slide Number Placeholder 5">
            <a:extLst>
              <a:ext uri="{FF2B5EF4-FFF2-40B4-BE49-F238E27FC236}">
                <a16:creationId xmlns:a16="http://schemas.microsoft.com/office/drawing/2014/main" id="{0374C076-46DF-FAD4-EF64-7DD74A58A64A}"/>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3246120" cy="3986784"/>
          </a:xfrm>
          <a:solidFill>
            <a:schemeClr val="accent1"/>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19" name="Text Placeholder 24">
            <a:extLst>
              <a:ext uri="{FF2B5EF4-FFF2-40B4-BE49-F238E27FC236}">
                <a16:creationId xmlns:a16="http://schemas.microsoft.com/office/drawing/2014/main" id="{9B6C5E12-67C8-B5AA-FC61-A40F6C388F8B}"/>
              </a:ext>
            </a:extLst>
          </p:cNvPr>
          <p:cNvSpPr>
            <a:spLocks noGrp="1"/>
          </p:cNvSpPr>
          <p:nvPr>
            <p:ph type="body" sz="quarter" idx="16"/>
          </p:nvPr>
        </p:nvSpPr>
        <p:spPr>
          <a:xfrm>
            <a:off x="4480560" y="1956816"/>
            <a:ext cx="3246120" cy="3986784"/>
          </a:xfrm>
          <a:solidFill>
            <a:schemeClr val="accent1"/>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8247888" y="1956816"/>
            <a:ext cx="3246120" cy="3986784"/>
          </a:xfrm>
          <a:solidFill>
            <a:schemeClr val="accent1"/>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8489914"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2" name="Content Placeholder 3">
            <a:extLst>
              <a:ext uri="{FF2B5EF4-FFF2-40B4-BE49-F238E27FC236}">
                <a16:creationId xmlns:a16="http://schemas.microsoft.com/office/drawing/2014/main" id="{92BD99C3-C1A1-E89B-FB77-6221D2FBE9A6}"/>
              </a:ext>
            </a:extLst>
          </p:cNvPr>
          <p:cNvSpPr>
            <a:spLocks noGrp="1"/>
          </p:cNvSpPr>
          <p:nvPr>
            <p:ph sz="half" idx="13"/>
          </p:nvPr>
        </p:nvSpPr>
        <p:spPr>
          <a:xfrm>
            <a:off x="4715873"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1073436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Left Aligned Photo Layout">
    <p:bg>
      <p:bgPr>
        <a:solidFill>
          <a:schemeClr val="accent2"/>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E7EB222B-6CF5-9486-E495-4BBCFBA5DEE9}"/>
              </a:ext>
            </a:extLst>
          </p:cNvPr>
          <p:cNvSpPr/>
          <p:nvPr/>
        </p:nvSpPr>
        <p:spPr>
          <a:xfrm>
            <a:off x="5400719" y="1198578"/>
            <a:ext cx="6114430" cy="4794575"/>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9" name="Shape">
            <a:extLst>
              <a:ext uri="{FF2B5EF4-FFF2-40B4-BE49-F238E27FC236}">
                <a16:creationId xmlns:a16="http://schemas.microsoft.com/office/drawing/2014/main" id="{1FEBC754-F0A8-F9F6-F804-7081E078D8F5}"/>
              </a:ext>
            </a:extLst>
          </p:cNvPr>
          <p:cNvSpPr/>
          <p:nvPr/>
        </p:nvSpPr>
        <p:spPr>
          <a:xfrm>
            <a:off x="5196524" y="838200"/>
            <a:ext cx="6114430" cy="49149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9" name="Picture Placeholder 18">
            <a:extLst>
              <a:ext uri="{FF2B5EF4-FFF2-40B4-BE49-F238E27FC236}">
                <a16:creationId xmlns:a16="http://schemas.microsoft.com/office/drawing/2014/main" id="{52CFE759-845E-6170-DB8C-EA3FA075BBC8}"/>
              </a:ext>
            </a:extLst>
          </p:cNvPr>
          <p:cNvSpPr>
            <a:spLocks noGrp="1"/>
          </p:cNvSpPr>
          <p:nvPr>
            <p:ph type="pic" sz="quarter" idx="13"/>
          </p:nvPr>
        </p:nvSpPr>
        <p:spPr>
          <a:xfrm>
            <a:off x="0" y="0"/>
            <a:ext cx="4351128" cy="6858000"/>
          </a:xfrm>
          <a:blipFill>
            <a:blip r:embed="rId2">
              <a:alphaModFix amt="70000"/>
            </a:blip>
            <a:stretch>
              <a:fillRect/>
            </a:stretch>
          </a:blipFill>
        </p:spPr>
        <p:txBody>
          <a:bodyPr anchor="ctr"/>
          <a:lstStyle>
            <a:lvl1pPr marL="0" indent="0" algn="ctr">
              <a:buNone/>
              <a:defRPr/>
            </a:lvl1pPr>
          </a:lstStyle>
          <a:p>
            <a:r>
              <a:rPr lang="en-US" noProof="0" dirty="0"/>
              <a:t>Click icon to add picture</a:t>
            </a:r>
          </a:p>
        </p:txBody>
      </p:sp>
      <p:sp>
        <p:nvSpPr>
          <p:cNvPr id="15" name="Content Placeholder 2">
            <a:extLst>
              <a:ext uri="{FF2B5EF4-FFF2-40B4-BE49-F238E27FC236}">
                <a16:creationId xmlns:a16="http://schemas.microsoft.com/office/drawing/2014/main" id="{77189B6C-4236-0B00-D585-EEE5183EC3B5}"/>
              </a:ext>
            </a:extLst>
          </p:cNvPr>
          <p:cNvSpPr>
            <a:spLocks noGrp="1"/>
          </p:cNvSpPr>
          <p:nvPr>
            <p:ph idx="1"/>
          </p:nvPr>
        </p:nvSpPr>
        <p:spPr>
          <a:xfrm>
            <a:off x="5961888" y="2944368"/>
            <a:ext cx="4818888" cy="2130552"/>
          </a:xfrm>
        </p:spPr>
        <p:txBody>
          <a:bodyPr/>
          <a:lstStyle>
            <a:lvl1pPr marL="0" indent="0">
              <a:lnSpc>
                <a:spcPct val="10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sp>
        <p:nvSpPr>
          <p:cNvPr id="14" name="Title 1">
            <a:extLst>
              <a:ext uri="{FF2B5EF4-FFF2-40B4-BE49-F238E27FC236}">
                <a16:creationId xmlns:a16="http://schemas.microsoft.com/office/drawing/2014/main" id="{A8F8B0E5-D249-4F2F-16F0-7A9A49B95D39}"/>
              </a:ext>
            </a:extLst>
          </p:cNvPr>
          <p:cNvSpPr>
            <a:spLocks noGrp="1"/>
          </p:cNvSpPr>
          <p:nvPr>
            <p:ph type="title"/>
          </p:nvPr>
        </p:nvSpPr>
        <p:spPr>
          <a:xfrm>
            <a:off x="5978024" y="1783080"/>
            <a:ext cx="4959821" cy="1162762"/>
          </a:xfrm>
        </p:spPr>
        <p:txBody>
          <a:bodyPr/>
          <a:lstStyle>
            <a:lvl1pPr algn="l">
              <a:lnSpc>
                <a:spcPct val="90000"/>
              </a:lnSpc>
              <a:defRPr/>
            </a:lvl1pPr>
          </a:lstStyle>
          <a:p>
            <a:r>
              <a:rPr lang="en-US" noProof="0"/>
              <a:t>Click to edit Master title style</a:t>
            </a:r>
          </a:p>
        </p:txBody>
      </p:sp>
    </p:spTree>
    <p:extLst>
      <p:ext uri="{BB962C8B-B14F-4D97-AF65-F5344CB8AC3E}">
        <p14:creationId xmlns:p14="http://schemas.microsoft.com/office/powerpoint/2010/main" val="28910350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hank you">
    <p:bg>
      <p:bgPr>
        <a:solidFill>
          <a:schemeClr val="tx2"/>
        </a:solidFill>
        <a:effectLst/>
      </p:bgPr>
    </p:bg>
    <p:spTree>
      <p:nvGrpSpPr>
        <p:cNvPr id="1" name=""/>
        <p:cNvGrpSpPr/>
        <p:nvPr/>
      </p:nvGrpSpPr>
      <p:grpSpPr>
        <a:xfrm>
          <a:off x="0" y="0"/>
          <a:ext cx="0" cy="0"/>
          <a:chOff x="0" y="0"/>
          <a:chExt cx="0" cy="0"/>
        </a:xfrm>
      </p:grpSpPr>
      <p:sp>
        <p:nvSpPr>
          <p:cNvPr id="8" name="Shape">
            <a:extLst>
              <a:ext uri="{FF2B5EF4-FFF2-40B4-BE49-F238E27FC236}">
                <a16:creationId xmlns:a16="http://schemas.microsoft.com/office/drawing/2014/main" id="{E09AA4F6-9CBF-53A8-8FE8-0BAB0E7DC989}"/>
              </a:ext>
            </a:extLst>
          </p:cNvPr>
          <p:cNvSpPr/>
          <p:nvPr/>
        </p:nvSpPr>
        <p:spPr>
          <a:xfrm>
            <a:off x="1062566" y="1161412"/>
            <a:ext cx="10221119" cy="483174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0" name="Shape">
            <a:extLst>
              <a:ext uri="{FF2B5EF4-FFF2-40B4-BE49-F238E27FC236}">
                <a16:creationId xmlns:a16="http://schemas.microsoft.com/office/drawing/2014/main" id="{CBE4E0BD-29C0-46EA-4A2D-401DD12AEC12}"/>
              </a:ext>
            </a:extLst>
          </p:cNvPr>
          <p:cNvSpPr/>
          <p:nvPr/>
        </p:nvSpPr>
        <p:spPr>
          <a:xfrm>
            <a:off x="858371"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6443482" y="812292"/>
            <a:ext cx="4636008" cy="4928616"/>
          </a:xfrm>
          <a:blipFill dpi="0" rotWithShape="1">
            <a:blip r:embed="rId2">
              <a:alphaModFix amt="70000"/>
            </a:blip>
            <a:srcRect/>
            <a:stretch>
              <a:fillRect/>
            </a:stretch>
          </a:blipFill>
          <a:ln w="25400">
            <a:solidFill>
              <a:schemeClr val="tx1"/>
            </a:solidFill>
          </a:ln>
        </p:spPr>
        <p:txBody>
          <a:bodyPr vert="horz" lIns="91440" tIns="0" rIns="0" bIns="0" rtlCol="0">
            <a:noAutofit/>
          </a:bodyPr>
          <a:lstStyle>
            <a:lvl1pPr>
              <a:defRPr lang="en-US" sz="2400" b="0" i="0" noProof="0">
                <a:solidFill>
                  <a:schemeClr val="tx1"/>
                </a:solidFill>
              </a:defRPr>
            </a:lvl1pPr>
          </a:lstStyle>
          <a:p>
            <a:pPr marL="0" lvl="0" indent="0">
              <a:lnSpc>
                <a:spcPct val="150000"/>
              </a:lnSpc>
              <a:buFontTx/>
              <a:buNone/>
            </a:pPr>
            <a:r>
              <a:rPr lang="en-US" noProof="0" dirty="0"/>
              <a:t>Click icon to add picture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527048" y="3108960"/>
            <a:ext cx="3913632" cy="1883664"/>
          </a:xfrm>
        </p:spPr>
        <p:txBody>
          <a:bodyPr>
            <a:noAutofit/>
          </a:bodyPr>
          <a:lstStyle>
            <a:lvl1pPr marL="0" indent="0" algn="l">
              <a:lnSpc>
                <a:spcPct val="100000"/>
              </a:lnSpc>
              <a:spcBef>
                <a:spcPts val="100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527048" y="1301750"/>
            <a:ext cx="4289552" cy="1567157"/>
          </a:xfrm>
        </p:spPr>
        <p:txBody>
          <a:bodyPr anchor="b">
            <a:noAutofit/>
          </a:bodyPr>
          <a:lstStyle>
            <a:lvl1pPr marL="0" indent="0" algn="l">
              <a:lnSpc>
                <a:spcPct val="90000"/>
              </a:lnSpc>
              <a:defRPr sz="6000"/>
            </a:lvl1pPr>
          </a:lstStyle>
          <a:p>
            <a:r>
              <a:rPr lang="en-US" noProof="0"/>
              <a:t>Click to edit Master title style</a:t>
            </a:r>
            <a:endParaRPr lang="en-US" noProof="0" dirty="0"/>
          </a:p>
        </p:txBody>
      </p:sp>
    </p:spTree>
    <p:extLst>
      <p:ext uri="{BB962C8B-B14F-4D97-AF65-F5344CB8AC3E}">
        <p14:creationId xmlns:p14="http://schemas.microsoft.com/office/powerpoint/2010/main" val="2628529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Photo 2">
    <p:bg>
      <p:bgPr>
        <a:solidFill>
          <a:schemeClr val="accent4"/>
        </a:solidFill>
        <a:effectLst/>
      </p:bgPr>
    </p:bg>
    <p:spTree>
      <p:nvGrpSpPr>
        <p:cNvPr id="1" name=""/>
        <p:cNvGrpSpPr/>
        <p:nvPr/>
      </p:nvGrpSpPr>
      <p:grpSpPr>
        <a:xfrm>
          <a:off x="0" y="0"/>
          <a:ext cx="0" cy="0"/>
          <a:chOff x="0" y="0"/>
          <a:chExt cx="0" cy="0"/>
        </a:xfrm>
      </p:grpSpPr>
      <p:sp>
        <p:nvSpPr>
          <p:cNvPr id="4" name="Shape 2">
            <a:extLst>
              <a:ext uri="{FF2B5EF4-FFF2-40B4-BE49-F238E27FC236}">
                <a16:creationId xmlns:a16="http://schemas.microsoft.com/office/drawing/2014/main" id="{01ACD100-D00B-FAE7-049E-0C8300DA8691}"/>
              </a:ext>
            </a:extLst>
          </p:cNvPr>
          <p:cNvSpPr/>
          <p:nvPr userDrawn="1"/>
        </p:nvSpPr>
        <p:spPr>
          <a:xfrm>
            <a:off x="712147"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9" name="Shape 1">
            <a:extLst>
              <a:ext uri="{FF2B5EF4-FFF2-40B4-BE49-F238E27FC236}">
                <a16:creationId xmlns:a16="http://schemas.microsoft.com/office/drawing/2014/main" id="{70B3CA8F-62B5-2F0F-6A0B-1D169D1A2C0C}"/>
              </a:ext>
            </a:extLst>
          </p:cNvPr>
          <p:cNvSpPr/>
          <p:nvPr/>
        </p:nvSpPr>
        <p:spPr>
          <a:xfrm>
            <a:off x="712147"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3" name="Picture Placeholder 9">
            <a:extLst>
              <a:ext uri="{FF2B5EF4-FFF2-40B4-BE49-F238E27FC236}">
                <a16:creationId xmlns:a16="http://schemas.microsoft.com/office/drawing/2014/main" id="{FEB323EE-D6C6-19B8-D801-5AB677FF474E}"/>
              </a:ext>
            </a:extLst>
          </p:cNvPr>
          <p:cNvSpPr>
            <a:spLocks noGrp="1" noChangeAspect="1"/>
          </p:cNvSpPr>
          <p:nvPr>
            <p:ph type="pic" sz="quarter" idx="14"/>
          </p:nvPr>
        </p:nvSpPr>
        <p:spPr>
          <a:xfrm>
            <a:off x="611674" y="388874"/>
            <a:ext cx="5897880" cy="5897880"/>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0">
            <a:noAutofit/>
          </a:bodyPr>
          <a:lstStyle>
            <a:lvl1pPr>
              <a:defRPr lang="en-US" sz="2400" b="0" i="0" noProof="0"/>
            </a:lvl1pPr>
          </a:lstStyle>
          <a:p>
            <a:pPr marL="0" lvl="0" indent="0">
              <a:lnSpc>
                <a:spcPct val="150000"/>
              </a:lnSpc>
              <a:buFontTx/>
              <a:buNone/>
            </a:pPr>
            <a:r>
              <a:rPr lang="en-US" noProof="0" dirty="0"/>
              <a:t>Click icon to add picture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06240" cy="1184585"/>
          </a:xfrm>
        </p:spPr>
        <p:txBody>
          <a:bodyPr anchor="t">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68896" y="1129554"/>
            <a:ext cx="4361688" cy="3475236"/>
          </a:xfrm>
        </p:spPr>
        <p:txBody>
          <a:bodyPr anchor="b">
            <a:normAutofit/>
          </a:bodyPr>
          <a:lstStyle>
            <a:lvl1pPr algn="l">
              <a:defRPr sz="5400"/>
            </a:lvl1pPr>
          </a:lstStyle>
          <a:p>
            <a:r>
              <a:rPr lang="en-US"/>
              <a:t>Click to edit Master title style</a:t>
            </a:r>
            <a:endParaRPr lang="en-US" dirty="0"/>
          </a:p>
        </p:txBody>
      </p:sp>
    </p:spTree>
    <p:extLst>
      <p:ext uri="{BB962C8B-B14F-4D97-AF65-F5344CB8AC3E}">
        <p14:creationId xmlns:p14="http://schemas.microsoft.com/office/powerpoint/2010/main" val="171331184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Photo 3">
    <p:bg>
      <p:bgPr>
        <a:solidFill>
          <a:schemeClr val="accent4"/>
        </a:solidFill>
        <a:effectLst/>
      </p:bgPr>
    </p:bg>
    <p:spTree>
      <p:nvGrpSpPr>
        <p:cNvPr id="1" name=""/>
        <p:cNvGrpSpPr/>
        <p:nvPr/>
      </p:nvGrpSpPr>
      <p:grpSpPr>
        <a:xfrm>
          <a:off x="0" y="0"/>
          <a:ext cx="0" cy="0"/>
          <a:chOff x="0" y="0"/>
          <a:chExt cx="0" cy="0"/>
        </a:xfrm>
      </p:grpSpPr>
      <p:sp>
        <p:nvSpPr>
          <p:cNvPr id="6" name="Shape 2">
            <a:extLst>
              <a:ext uri="{FF2B5EF4-FFF2-40B4-BE49-F238E27FC236}">
                <a16:creationId xmlns:a16="http://schemas.microsoft.com/office/drawing/2014/main" id="{D2CFAC40-94DE-9384-508D-E607D334EEC4}"/>
              </a:ext>
            </a:extLst>
          </p:cNvPr>
          <p:cNvSpPr/>
          <p:nvPr userDrawn="1"/>
        </p:nvSpPr>
        <p:spPr>
          <a:xfrm>
            <a:off x="5648341"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4" name="Shape 1">
            <a:extLst>
              <a:ext uri="{FF2B5EF4-FFF2-40B4-BE49-F238E27FC236}">
                <a16:creationId xmlns:a16="http://schemas.microsoft.com/office/drawing/2014/main" id="{F2D97C88-8E9F-E89C-85B9-9D32547B7834}"/>
              </a:ext>
            </a:extLst>
          </p:cNvPr>
          <p:cNvSpPr/>
          <p:nvPr/>
        </p:nvSpPr>
        <p:spPr>
          <a:xfrm>
            <a:off x="5648341"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5" name="Picture Placeholder 9">
            <a:extLst>
              <a:ext uri="{FF2B5EF4-FFF2-40B4-BE49-F238E27FC236}">
                <a16:creationId xmlns:a16="http://schemas.microsoft.com/office/drawing/2014/main" id="{1F31A56C-894E-5B3B-E641-9ACE0EB9F518}"/>
              </a:ext>
            </a:extLst>
          </p:cNvPr>
          <p:cNvSpPr>
            <a:spLocks noGrp="1" noChangeAspect="1"/>
          </p:cNvSpPr>
          <p:nvPr>
            <p:ph type="pic" sz="quarter" idx="10"/>
          </p:nvPr>
        </p:nvSpPr>
        <p:spPr>
          <a:xfrm>
            <a:off x="5547868" y="388874"/>
            <a:ext cx="5897880" cy="5897880"/>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0">
            <a:noAutofit/>
          </a:bodyPr>
          <a:lstStyle>
            <a:lvl1pPr>
              <a:defRPr lang="en-US" sz="2400" b="0" i="0" noProof="0"/>
            </a:lvl1pPr>
          </a:lstStyle>
          <a:p>
            <a:pPr marL="0" lvl="0" indent="0">
              <a:lnSpc>
                <a:spcPct val="150000"/>
              </a:lnSpc>
              <a:buFontTx/>
              <a:buNone/>
            </a:pPr>
            <a:r>
              <a:rPr lang="en-US" noProof="0" dirty="0"/>
              <a:t>Click icon to add picture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4873752"/>
            <a:ext cx="4206240" cy="1380744"/>
          </a:xfrm>
        </p:spPr>
        <p:txBody>
          <a:bodyPr anchor="b">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411480"/>
            <a:ext cx="4654296" cy="3739896"/>
          </a:xfrm>
        </p:spPr>
        <p:txBody>
          <a:bodyPr anchor="t">
            <a:normAutofit/>
          </a:bodyPr>
          <a:lstStyle>
            <a:lvl1pPr algn="l">
              <a:defRPr sz="5200"/>
            </a:lvl1pPr>
          </a:lstStyle>
          <a:p>
            <a:r>
              <a:rPr lang="en-US"/>
              <a:t>Click to edit Master title style</a:t>
            </a:r>
            <a:endParaRPr lang="en-US" dirty="0"/>
          </a:p>
        </p:txBody>
      </p:sp>
    </p:spTree>
    <p:extLst>
      <p:ext uri="{BB962C8B-B14F-4D97-AF65-F5344CB8AC3E}">
        <p14:creationId xmlns:p14="http://schemas.microsoft.com/office/powerpoint/2010/main" val="248309285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bg2"/>
        </a:solidFill>
        <a:effectLst/>
      </p:bgPr>
    </p:bg>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5384CD1B-BEBF-20C3-D9CC-202326B65D98}"/>
              </a:ext>
            </a:extLst>
          </p:cNvPr>
          <p:cNvSpPr/>
          <p:nvPr/>
        </p:nvSpPr>
        <p:spPr>
          <a:xfrm>
            <a:off x="10422769" y="413560"/>
            <a:ext cx="1872557" cy="3594560"/>
          </a:xfrm>
          <a:custGeom>
            <a:avLst/>
            <a:gdLst>
              <a:gd name="connsiteX0" fmla="*/ 1797280 w 1872557"/>
              <a:gd name="connsiteY0" fmla="*/ 0 h 3594560"/>
              <a:gd name="connsiteX1" fmla="*/ 1872557 w 1872557"/>
              <a:gd name="connsiteY1" fmla="*/ 3801 h 3594560"/>
              <a:gd name="connsiteX2" fmla="*/ 1872557 w 1872557"/>
              <a:gd name="connsiteY2" fmla="*/ 3590759 h 3594560"/>
              <a:gd name="connsiteX3" fmla="*/ 1797280 w 1872557"/>
              <a:gd name="connsiteY3" fmla="*/ 3594560 h 3594560"/>
              <a:gd name="connsiteX4" fmla="*/ 0 w 1872557"/>
              <a:gd name="connsiteY4" fmla="*/ 1797280 h 3594560"/>
              <a:gd name="connsiteX5" fmla="*/ 1797280 w 1872557"/>
              <a:gd name="connsiteY5" fmla="*/ 0 h 35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557" h="3594560">
                <a:moveTo>
                  <a:pt x="1797280" y="0"/>
                </a:moveTo>
                <a:lnTo>
                  <a:pt x="1872557" y="3801"/>
                </a:lnTo>
                <a:lnTo>
                  <a:pt x="1872557" y="3590759"/>
                </a:lnTo>
                <a:lnTo>
                  <a:pt x="1797280" y="3594560"/>
                </a:lnTo>
                <a:cubicBezTo>
                  <a:pt x="804670" y="3594560"/>
                  <a:pt x="0" y="2789890"/>
                  <a:pt x="0" y="1797280"/>
                </a:cubicBezTo>
                <a:cubicBezTo>
                  <a:pt x="0" y="804670"/>
                  <a:pt x="804670" y="0"/>
                  <a:pt x="1797280" y="0"/>
                </a:cubicBezTo>
                <a:close/>
              </a:path>
            </a:pathLst>
          </a:cu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30" name="Freeform: Shape 29">
            <a:extLst>
              <a:ext uri="{FF2B5EF4-FFF2-40B4-BE49-F238E27FC236}">
                <a16:creationId xmlns:a16="http://schemas.microsoft.com/office/drawing/2014/main" id="{79F4C936-6311-527D-240B-267EA207AEC0}"/>
              </a:ext>
            </a:extLst>
          </p:cNvPr>
          <p:cNvSpPr/>
          <p:nvPr/>
        </p:nvSpPr>
        <p:spPr>
          <a:xfrm>
            <a:off x="10366671" y="307662"/>
            <a:ext cx="1928655" cy="3594560"/>
          </a:xfrm>
          <a:custGeom>
            <a:avLst/>
            <a:gdLst>
              <a:gd name="connsiteX0" fmla="*/ 1797280 w 1928655"/>
              <a:gd name="connsiteY0" fmla="*/ 0 h 3594560"/>
              <a:gd name="connsiteX1" fmla="*/ 1928655 w 1928655"/>
              <a:gd name="connsiteY1" fmla="*/ 6634 h 3594560"/>
              <a:gd name="connsiteX2" fmla="*/ 1928655 w 1928655"/>
              <a:gd name="connsiteY2" fmla="*/ 3587926 h 3594560"/>
              <a:gd name="connsiteX3" fmla="*/ 1797280 w 1928655"/>
              <a:gd name="connsiteY3" fmla="*/ 3594560 h 3594560"/>
              <a:gd name="connsiteX4" fmla="*/ 0 w 1928655"/>
              <a:gd name="connsiteY4" fmla="*/ 1797280 h 3594560"/>
              <a:gd name="connsiteX5" fmla="*/ 1797280 w 1928655"/>
              <a:gd name="connsiteY5" fmla="*/ 0 h 35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8655" h="3594560">
                <a:moveTo>
                  <a:pt x="1797280" y="0"/>
                </a:moveTo>
                <a:lnTo>
                  <a:pt x="1928655" y="6634"/>
                </a:lnTo>
                <a:lnTo>
                  <a:pt x="1928655" y="3587926"/>
                </a:lnTo>
                <a:lnTo>
                  <a:pt x="1797280" y="3594560"/>
                </a:lnTo>
                <a:cubicBezTo>
                  <a:pt x="804670" y="3594560"/>
                  <a:pt x="0" y="2789890"/>
                  <a:pt x="0" y="1797280"/>
                </a:cubicBezTo>
                <a:cubicBezTo>
                  <a:pt x="0" y="804670"/>
                  <a:pt x="804670" y="0"/>
                  <a:pt x="1797280" y="0"/>
                </a:cubicBezTo>
                <a:close/>
              </a:path>
            </a:pathLst>
          </a:cu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grpSp>
        <p:nvGrpSpPr>
          <p:cNvPr id="15" name="Group 14">
            <a:extLst>
              <a:ext uri="{FF2B5EF4-FFF2-40B4-BE49-F238E27FC236}">
                <a16:creationId xmlns:a16="http://schemas.microsoft.com/office/drawing/2014/main" id="{55367A97-AEB2-9AF7-5C5B-2A00F20E3FDA}"/>
              </a:ext>
            </a:extLst>
          </p:cNvPr>
          <p:cNvGrpSpPr/>
          <p:nvPr/>
        </p:nvGrpSpPr>
        <p:grpSpPr>
          <a:xfrm>
            <a:off x="8738339" y="3790309"/>
            <a:ext cx="2626859" cy="2662693"/>
            <a:chOff x="9335008" y="164592"/>
            <a:chExt cx="6042545" cy="6124973"/>
          </a:xfrm>
        </p:grpSpPr>
        <p:sp>
          <p:nvSpPr>
            <p:cNvPr id="16" name="Shape">
              <a:extLst>
                <a:ext uri="{FF2B5EF4-FFF2-40B4-BE49-F238E27FC236}">
                  <a16:creationId xmlns:a16="http://schemas.microsoft.com/office/drawing/2014/main" id="{9738CBA5-3ACC-F456-94CC-540E5A8BD3B8}"/>
                </a:ext>
              </a:extLst>
            </p:cNvPr>
            <p:cNvSpPr/>
            <p:nvPr/>
          </p:nvSpPr>
          <p:spPr>
            <a:xfrm>
              <a:off x="9427861" y="339873"/>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bg1"/>
                </a:solidFill>
                <a:latin typeface="Karla"/>
                <a:ea typeface="Karla"/>
                <a:cs typeface="Karla"/>
                <a:sym typeface="Karla"/>
              </a:endParaRPr>
            </a:p>
          </p:txBody>
        </p:sp>
        <p:sp>
          <p:nvSpPr>
            <p:cNvPr id="17" name="Shape">
              <a:extLst>
                <a:ext uri="{FF2B5EF4-FFF2-40B4-BE49-F238E27FC236}">
                  <a16:creationId xmlns:a16="http://schemas.microsoft.com/office/drawing/2014/main" id="{CF2AC27A-02F2-AF40-F05E-4475C1F66385}"/>
                </a:ext>
              </a:extLst>
            </p:cNvPr>
            <p:cNvSpPr/>
            <p:nvPr/>
          </p:nvSpPr>
          <p:spPr>
            <a:xfrm>
              <a:off x="9335008" y="164592"/>
              <a:ext cx="5949692" cy="5949692"/>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bg1"/>
                </a:solidFill>
                <a:latin typeface="Karla"/>
                <a:ea typeface="Karla"/>
                <a:cs typeface="Karla"/>
                <a:sym typeface="Karla"/>
              </a:endParaRPr>
            </a:p>
          </p:txBody>
        </p:sp>
      </p:grpSp>
      <p:sp>
        <p:nvSpPr>
          <p:cNvPr id="28" name="Freeform: Shape 27">
            <a:extLst>
              <a:ext uri="{FF2B5EF4-FFF2-40B4-BE49-F238E27FC236}">
                <a16:creationId xmlns:a16="http://schemas.microsoft.com/office/drawing/2014/main" id="{811A618F-D6C9-16E2-B1B3-9F4F294C370B}"/>
              </a:ext>
            </a:extLst>
          </p:cNvPr>
          <p:cNvSpPr/>
          <p:nvPr/>
        </p:nvSpPr>
        <p:spPr>
          <a:xfrm>
            <a:off x="8537781" y="-104170"/>
            <a:ext cx="1741442" cy="1347833"/>
          </a:xfrm>
          <a:custGeom>
            <a:avLst/>
            <a:gdLst>
              <a:gd name="connsiteX0" fmla="*/ 143432 w 1741442"/>
              <a:gd name="connsiteY0" fmla="*/ 0 h 1347833"/>
              <a:gd name="connsiteX1" fmla="*/ 1598010 w 1741442"/>
              <a:gd name="connsiteY1" fmla="*/ 0 h 1347833"/>
              <a:gd name="connsiteX2" fmla="*/ 1673016 w 1741442"/>
              <a:gd name="connsiteY2" fmla="*/ 138188 h 1347833"/>
              <a:gd name="connsiteX3" fmla="*/ 1741442 w 1741442"/>
              <a:gd name="connsiteY3" fmla="*/ 477112 h 1347833"/>
              <a:gd name="connsiteX4" fmla="*/ 870721 w 1741442"/>
              <a:gd name="connsiteY4" fmla="*/ 1347833 h 1347833"/>
              <a:gd name="connsiteX5" fmla="*/ 0 w 1741442"/>
              <a:gd name="connsiteY5" fmla="*/ 477112 h 1347833"/>
              <a:gd name="connsiteX6" fmla="*/ 68426 w 1741442"/>
              <a:gd name="connsiteY6" fmla="*/ 138188 h 134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1442" h="1347833">
                <a:moveTo>
                  <a:pt x="143432" y="0"/>
                </a:moveTo>
                <a:lnTo>
                  <a:pt x="1598010" y="0"/>
                </a:lnTo>
                <a:lnTo>
                  <a:pt x="1673016" y="138188"/>
                </a:lnTo>
                <a:cubicBezTo>
                  <a:pt x="1717077" y="242360"/>
                  <a:pt x="1741442" y="356891"/>
                  <a:pt x="1741442" y="477112"/>
                </a:cubicBezTo>
                <a:cubicBezTo>
                  <a:pt x="1741442" y="957998"/>
                  <a:pt x="1351607" y="1347833"/>
                  <a:pt x="870721" y="1347833"/>
                </a:cubicBezTo>
                <a:cubicBezTo>
                  <a:pt x="389835" y="1347833"/>
                  <a:pt x="0" y="957998"/>
                  <a:pt x="0" y="477112"/>
                </a:cubicBezTo>
                <a:cubicBezTo>
                  <a:pt x="0" y="356891"/>
                  <a:pt x="24365" y="242360"/>
                  <a:pt x="68426" y="138188"/>
                </a:cubicBezTo>
                <a:close/>
              </a:path>
            </a:pathLst>
          </a:cu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6" name="Freeform: Shape 25">
            <a:extLst>
              <a:ext uri="{FF2B5EF4-FFF2-40B4-BE49-F238E27FC236}">
                <a16:creationId xmlns:a16="http://schemas.microsoft.com/office/drawing/2014/main" id="{EEFA0AD8-6D5E-B609-CA60-874355FC76F6}"/>
              </a:ext>
            </a:extLst>
          </p:cNvPr>
          <p:cNvSpPr/>
          <p:nvPr/>
        </p:nvSpPr>
        <p:spPr>
          <a:xfrm>
            <a:off x="8510603" y="-104170"/>
            <a:ext cx="1741442" cy="1296529"/>
          </a:xfrm>
          <a:custGeom>
            <a:avLst/>
            <a:gdLst>
              <a:gd name="connsiteX0" fmla="*/ 115585 w 1741442"/>
              <a:gd name="connsiteY0" fmla="*/ 0 h 1296529"/>
              <a:gd name="connsiteX1" fmla="*/ 1625857 w 1741442"/>
              <a:gd name="connsiteY1" fmla="*/ 0 h 1296529"/>
              <a:gd name="connsiteX2" fmla="*/ 1673016 w 1741442"/>
              <a:gd name="connsiteY2" fmla="*/ 86884 h 1296529"/>
              <a:gd name="connsiteX3" fmla="*/ 1741442 w 1741442"/>
              <a:gd name="connsiteY3" fmla="*/ 425808 h 1296529"/>
              <a:gd name="connsiteX4" fmla="*/ 870721 w 1741442"/>
              <a:gd name="connsiteY4" fmla="*/ 1296529 h 1296529"/>
              <a:gd name="connsiteX5" fmla="*/ 0 w 1741442"/>
              <a:gd name="connsiteY5" fmla="*/ 425808 h 1296529"/>
              <a:gd name="connsiteX6" fmla="*/ 68426 w 1741442"/>
              <a:gd name="connsiteY6" fmla="*/ 86884 h 129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1442" h="1296529">
                <a:moveTo>
                  <a:pt x="115585" y="0"/>
                </a:moveTo>
                <a:lnTo>
                  <a:pt x="1625857" y="0"/>
                </a:lnTo>
                <a:lnTo>
                  <a:pt x="1673016" y="86884"/>
                </a:lnTo>
                <a:cubicBezTo>
                  <a:pt x="1717077" y="191056"/>
                  <a:pt x="1741442" y="305587"/>
                  <a:pt x="1741442" y="425808"/>
                </a:cubicBezTo>
                <a:cubicBezTo>
                  <a:pt x="1741442" y="906694"/>
                  <a:pt x="1351607" y="1296529"/>
                  <a:pt x="870721" y="1296529"/>
                </a:cubicBezTo>
                <a:cubicBezTo>
                  <a:pt x="389835" y="1296529"/>
                  <a:pt x="0" y="906694"/>
                  <a:pt x="0" y="425808"/>
                </a:cubicBezTo>
                <a:cubicBezTo>
                  <a:pt x="0" y="305587"/>
                  <a:pt x="24365" y="191056"/>
                  <a:pt x="68426" y="86884"/>
                </a:cubicBezTo>
                <a:close/>
              </a:path>
            </a:pathLst>
          </a:cu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8" name="Date Placeholder 3">
            <a:extLst>
              <a:ext uri="{FF2B5EF4-FFF2-40B4-BE49-F238E27FC236}">
                <a16:creationId xmlns:a16="http://schemas.microsoft.com/office/drawing/2014/main" id="{40D7B06C-E121-C22D-3A98-EC32A3661E43}"/>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19" name="Footer Placeholder 4">
            <a:extLst>
              <a:ext uri="{FF2B5EF4-FFF2-40B4-BE49-F238E27FC236}">
                <a16:creationId xmlns:a16="http://schemas.microsoft.com/office/drawing/2014/main" id="{841E953F-40BB-B988-C54B-D94562B13038}"/>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20" name="Slide Number Placeholder 5">
            <a:extLst>
              <a:ext uri="{FF2B5EF4-FFF2-40B4-BE49-F238E27FC236}">
                <a16:creationId xmlns:a16="http://schemas.microsoft.com/office/drawing/2014/main" id="{B6F5D0C4-4561-F889-5460-953A52C4FFBC}"/>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65176" y="484632"/>
            <a:ext cx="7772400" cy="594360"/>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4320" y="1801368"/>
            <a:ext cx="7772400" cy="4572000"/>
          </a:xfrm>
        </p:spPr>
        <p:txBody>
          <a:bodyPr anchor="b">
            <a:normAutofit/>
          </a:bodyPr>
          <a:lstStyle>
            <a:lvl1pPr algn="l">
              <a:defRPr sz="7400"/>
            </a:lvl1pPr>
          </a:lstStyle>
          <a:p>
            <a:r>
              <a:rPr lang="en-US"/>
              <a:t>Click to edit Master title style</a:t>
            </a:r>
            <a:endParaRPr lang="en-US" dirty="0"/>
          </a:p>
        </p:txBody>
      </p:sp>
    </p:spTree>
    <p:extLst>
      <p:ext uri="{BB962C8B-B14F-4D97-AF65-F5344CB8AC3E}">
        <p14:creationId xmlns:p14="http://schemas.microsoft.com/office/powerpoint/2010/main" val="3263725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7" y="548640"/>
            <a:ext cx="10966705"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966706"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3">
            <a:extLst>
              <a:ext uri="{FF2B5EF4-FFF2-40B4-BE49-F238E27FC236}">
                <a16:creationId xmlns:a16="http://schemas.microsoft.com/office/drawing/2014/main" id="{33DF0476-5166-41FD-C225-49439DCDAFD9}"/>
              </a:ext>
            </a:extLst>
          </p:cNvPr>
          <p:cNvSpPr>
            <a:spLocks noGrp="1"/>
          </p:cNvSpPr>
          <p:nvPr>
            <p:ph type="dt" sz="half" idx="2"/>
          </p:nvPr>
        </p:nvSpPr>
        <p:spPr>
          <a:xfrm>
            <a:off x="612647" y="6453002"/>
            <a:ext cx="3494314" cy="365125"/>
          </a:xfrm>
          <a:prstGeom prst="rect">
            <a:avLst/>
          </a:prstGeom>
        </p:spPr>
        <p:txBody>
          <a:bodyPr/>
          <a:lstStyle>
            <a:lvl1pPr>
              <a:defRPr sz="1200"/>
            </a:lvl1pPr>
          </a:lstStyle>
          <a:p>
            <a:endParaRPr lang="en-US" dirty="0"/>
          </a:p>
        </p:txBody>
      </p:sp>
      <p:sp>
        <p:nvSpPr>
          <p:cNvPr id="13" name="Footer Placeholder 4">
            <a:extLst>
              <a:ext uri="{FF2B5EF4-FFF2-40B4-BE49-F238E27FC236}">
                <a16:creationId xmlns:a16="http://schemas.microsoft.com/office/drawing/2014/main" id="{A69E184B-1B22-9BF1-2582-DB91379B44E0}"/>
              </a:ext>
            </a:extLst>
          </p:cNvPr>
          <p:cNvSpPr>
            <a:spLocks noGrp="1"/>
          </p:cNvSpPr>
          <p:nvPr>
            <p:ph type="ftr" sz="quarter" idx="3"/>
          </p:nvPr>
        </p:nvSpPr>
        <p:spPr>
          <a:xfrm>
            <a:off x="8394504" y="6453002"/>
            <a:ext cx="2805405" cy="365125"/>
          </a:xfrm>
          <a:prstGeom prst="rect">
            <a:avLst/>
          </a:prstGeom>
        </p:spPr>
        <p:txBody>
          <a:bodyPr/>
          <a:lstStyle>
            <a:lvl1pPr>
              <a:defRPr sz="1200"/>
            </a:lvl1pPr>
          </a:lstStyle>
          <a:p>
            <a:endParaRPr lang="en-US" dirty="0"/>
          </a:p>
        </p:txBody>
      </p:sp>
      <p:sp>
        <p:nvSpPr>
          <p:cNvPr id="14" name="Slide Number Placeholder 5">
            <a:extLst>
              <a:ext uri="{FF2B5EF4-FFF2-40B4-BE49-F238E27FC236}">
                <a16:creationId xmlns:a16="http://schemas.microsoft.com/office/drawing/2014/main" id="{34EE38FC-102D-E92F-9B25-3E95395CCBED}"/>
              </a:ext>
            </a:extLst>
          </p:cNvPr>
          <p:cNvSpPr>
            <a:spLocks noGrp="1"/>
          </p:cNvSpPr>
          <p:nvPr>
            <p:ph type="sldNum" sz="quarter" idx="4"/>
          </p:nvPr>
        </p:nvSpPr>
        <p:spPr>
          <a:xfrm>
            <a:off x="11150145" y="6453002"/>
            <a:ext cx="429207" cy="365125"/>
          </a:xfrm>
          <a:prstGeom prst="rect">
            <a:avLst/>
          </a:prstGeom>
        </p:spPr>
        <p:txBody>
          <a:bodyPr/>
          <a:lstStyle>
            <a:lvl1pPr>
              <a:defRPr sz="1200"/>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02227707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 id="2147483807" r:id="rId32"/>
    <p:sldLayoutId id="2147483808" r:id="rId33"/>
    <p:sldLayoutId id="2147483809" r:id="rId34"/>
    <p:sldLayoutId id="2147483810" r:id="rId35"/>
    <p:sldLayoutId id="2147483811" r:id="rId36"/>
    <p:sldLayoutId id="2147483812" r:id="rId37"/>
    <p:sldLayoutId id="2147483813" r:id="rId38"/>
    <p:sldLayoutId id="2147483814" r:id="rId39"/>
    <p:sldLayoutId id="2147483815" r:id="rId40"/>
    <p:sldLayoutId id="2147483838" r:id="rId41"/>
    <p:sldLayoutId id="2147483817" r:id="rId42"/>
    <p:sldLayoutId id="2147483818" r:id="rId43"/>
    <p:sldLayoutId id="2147483819" r:id="rId44"/>
    <p:sldLayoutId id="2147483820" r:id="rId45"/>
    <p:sldLayoutId id="2147483821" r:id="rId46"/>
    <p:sldLayoutId id="2147483822" r:id="rId47"/>
    <p:sldLayoutId id="2147483823" r:id="rId48"/>
    <p:sldLayoutId id="2147483824" r:id="rId49"/>
    <p:sldLayoutId id="2147483825" r:id="rId50"/>
    <p:sldLayoutId id="2147483826" r:id="rId51"/>
    <p:sldLayoutId id="2147483827" r:id="rId52"/>
    <p:sldLayoutId id="2147483828" r:id="rId53"/>
    <p:sldLayoutId id="2147483829" r:id="rId54"/>
    <p:sldLayoutId id="2147483830" r:id="rId55"/>
    <p:sldLayoutId id="2147483831" r:id="rId56"/>
    <p:sldLayoutId id="2147483832" r:id="rId57"/>
    <p:sldLayoutId id="2147483833" r:id="rId58"/>
    <p:sldLayoutId id="2147483834" r:id="rId59"/>
    <p:sldLayoutId id="2147483835" r:id="rId60"/>
    <p:sldLayoutId id="2147483836" r:id="rId61"/>
    <p:sldLayoutId id="2147483837" r:id="rId62"/>
  </p:sldLayoutIdLst>
  <p:hf sldNum="0" hdr="0" ftr="0" dt="0"/>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6.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chart" Target="../charts/chart6.xml"/></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chart" Target="../charts/char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40.xml"/><Relationship Id="rId4" Type="http://schemas.openxmlformats.org/officeDocument/2006/relationships/image" Target="../media/image22.jpg"/></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6.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sv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6472C-8E08-BE39-C566-EAD7B8C0D304}"/>
              </a:ext>
            </a:extLst>
          </p:cNvPr>
          <p:cNvSpPr>
            <a:spLocks noGrp="1"/>
          </p:cNvSpPr>
          <p:nvPr>
            <p:ph type="ctrTitle"/>
          </p:nvPr>
        </p:nvSpPr>
        <p:spPr>
          <a:xfrm>
            <a:off x="1463040" y="1280160"/>
            <a:ext cx="4873752" cy="2148840"/>
          </a:xfrm>
        </p:spPr>
        <p:txBody>
          <a:bodyPr/>
          <a:lstStyle/>
          <a:p>
            <a:r>
              <a:rPr lang="en-US" sz="4800" dirty="0"/>
              <a:t>3 C’s of Marriage</a:t>
            </a:r>
          </a:p>
        </p:txBody>
      </p:sp>
      <p:sp>
        <p:nvSpPr>
          <p:cNvPr id="3" name="Subtitle 2">
            <a:extLst>
              <a:ext uri="{FF2B5EF4-FFF2-40B4-BE49-F238E27FC236}">
                <a16:creationId xmlns:a16="http://schemas.microsoft.com/office/drawing/2014/main" id="{AE413857-4791-752B-6072-C34F43902768}"/>
              </a:ext>
            </a:extLst>
          </p:cNvPr>
          <p:cNvSpPr>
            <a:spLocks noGrp="1"/>
          </p:cNvSpPr>
          <p:nvPr>
            <p:ph type="subTitle" idx="1"/>
          </p:nvPr>
        </p:nvSpPr>
        <p:spPr>
          <a:xfrm>
            <a:off x="1463040" y="4014215"/>
            <a:ext cx="4873752" cy="1037057"/>
          </a:xfrm>
        </p:spPr>
        <p:txBody>
          <a:bodyPr/>
          <a:lstStyle/>
          <a:p>
            <a:r>
              <a:rPr lang="en-US" dirty="0"/>
              <a:t>Bradley Olson, Psy.D.,</a:t>
            </a:r>
            <a:r>
              <a:rPr lang="en-US" dirty="0" err="1"/>
              <a:t>M.Div</a:t>
            </a:r>
            <a:endParaRPr lang="en-US" dirty="0"/>
          </a:p>
          <a:p>
            <a:r>
              <a:rPr lang="en-US" sz="3200" b="1" dirty="0"/>
              <a:t>BradleyOlson.net</a:t>
            </a:r>
          </a:p>
        </p:txBody>
      </p:sp>
      <p:pic>
        <p:nvPicPr>
          <p:cNvPr id="8" name="Picture Placeholder 7" descr="Family in the living room">
            <a:extLst>
              <a:ext uri="{FF2B5EF4-FFF2-40B4-BE49-F238E27FC236}">
                <a16:creationId xmlns:a16="http://schemas.microsoft.com/office/drawing/2014/main" id="{34CE0B9D-F551-A1A5-2AA6-F6A2701F4CC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152" r="24152"/>
          <a:stretch/>
        </p:blipFill>
        <p:spPr>
          <a:xfrm>
            <a:off x="7246779" y="814461"/>
            <a:ext cx="3818008" cy="4928616"/>
          </a:xfrm>
        </p:spPr>
      </p:pic>
    </p:spTree>
    <p:extLst>
      <p:ext uri="{BB962C8B-B14F-4D97-AF65-F5344CB8AC3E}">
        <p14:creationId xmlns:p14="http://schemas.microsoft.com/office/powerpoint/2010/main" val="211141400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A6199-21D3-E002-63E3-3FF7E74809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F35273-5599-287E-572D-603198B9CCF6}"/>
              </a:ext>
            </a:extLst>
          </p:cNvPr>
          <p:cNvSpPr>
            <a:spLocks noGrp="1"/>
          </p:cNvSpPr>
          <p:nvPr>
            <p:ph type="title"/>
          </p:nvPr>
        </p:nvSpPr>
        <p:spPr>
          <a:xfrm>
            <a:off x="737995" y="539706"/>
            <a:ext cx="4252295" cy="1726839"/>
          </a:xfrm>
        </p:spPr>
        <p:txBody>
          <a:bodyPr/>
          <a:lstStyle/>
          <a:p>
            <a:r>
              <a:rPr lang="en-US" dirty="0"/>
              <a:t>Power of Words</a:t>
            </a:r>
          </a:p>
        </p:txBody>
      </p:sp>
      <p:pic>
        <p:nvPicPr>
          <p:cNvPr id="14" name="Picture 13">
            <a:extLst>
              <a:ext uri="{FF2B5EF4-FFF2-40B4-BE49-F238E27FC236}">
                <a16:creationId xmlns:a16="http://schemas.microsoft.com/office/drawing/2014/main" id="{4F0E0B1B-EA88-9D44-546C-C372FB072585}"/>
              </a:ext>
            </a:extLst>
          </p:cNvPr>
          <p:cNvPicPr>
            <a:picLocks noChangeAspect="1"/>
          </p:cNvPicPr>
          <p:nvPr/>
        </p:nvPicPr>
        <p:blipFill>
          <a:blip r:embed="rId2"/>
          <a:stretch>
            <a:fillRect/>
          </a:stretch>
        </p:blipFill>
        <p:spPr>
          <a:xfrm>
            <a:off x="5493733" y="822862"/>
            <a:ext cx="6127011" cy="4041998"/>
          </a:xfrm>
          <a:prstGeom prst="rect">
            <a:avLst/>
          </a:prstGeom>
        </p:spPr>
      </p:pic>
      <p:sp>
        <p:nvSpPr>
          <p:cNvPr id="3" name="Rectangle 3">
            <a:extLst>
              <a:ext uri="{FF2B5EF4-FFF2-40B4-BE49-F238E27FC236}">
                <a16:creationId xmlns:a16="http://schemas.microsoft.com/office/drawing/2014/main" id="{DBDAA9DE-A07B-7426-385A-CFA8308D1C26}"/>
              </a:ext>
            </a:extLst>
          </p:cNvPr>
          <p:cNvSpPr txBox="1">
            <a:spLocks noChangeArrowheads="1"/>
          </p:cNvSpPr>
          <p:nvPr/>
        </p:nvSpPr>
        <p:spPr bwMode="auto">
          <a:xfrm>
            <a:off x="607710" y="2603862"/>
            <a:ext cx="4512863" cy="3849051"/>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p>
            <a:pPr defTabSz="914400">
              <a:spcBef>
                <a:spcPct val="20000"/>
              </a:spcBef>
              <a:buFont typeface="Arial" pitchFamily="34" charset="0"/>
              <a:buChar char="•"/>
              <a:defRPr/>
            </a:pPr>
            <a:r>
              <a:rPr lang="en-US" sz="3200" b="1" dirty="0"/>
              <a:t>  </a:t>
            </a:r>
            <a:r>
              <a:rPr lang="en-US" sz="2800" b="1" dirty="0">
                <a:latin typeface="Tw Cen MT" panose="020B0602020104020603" pitchFamily="34" charset="0"/>
              </a:rPr>
              <a:t>The Power to Destroy </a:t>
            </a:r>
            <a:r>
              <a:rPr lang="en-US" sz="2400" b="1" dirty="0">
                <a:latin typeface="Tw Cen MT" panose="020B0602020104020603" pitchFamily="34" charset="0"/>
              </a:rPr>
              <a:t>(Prov. 18:21; James 3) </a:t>
            </a:r>
            <a:endParaRPr lang="en-US" sz="2800" b="1" dirty="0">
              <a:latin typeface="Tw Cen MT" panose="020B0602020104020603" pitchFamily="34" charset="0"/>
            </a:endParaRPr>
          </a:p>
          <a:p>
            <a:pPr lvl="0">
              <a:spcBef>
                <a:spcPct val="20000"/>
              </a:spcBef>
              <a:buFont typeface="Arial" pitchFamily="34" charset="0"/>
              <a:buChar char="•"/>
            </a:pPr>
            <a:r>
              <a:rPr lang="en-US" sz="2800" b="1" dirty="0">
                <a:latin typeface="Tw Cen MT" panose="020B0602020104020603" pitchFamily="34" charset="0"/>
              </a:rPr>
              <a:t>  The Power of  Words to Build Up </a:t>
            </a:r>
            <a:r>
              <a:rPr lang="en-US" sz="2400" b="1" dirty="0">
                <a:latin typeface="Tw Cen MT" panose="020B0602020104020603" pitchFamily="34" charset="0"/>
              </a:rPr>
              <a:t>(Eph. 4:29; Prov. 12:25)</a:t>
            </a:r>
            <a:endParaRPr lang="en-US" sz="2800" b="1" dirty="0">
              <a:latin typeface="Tw Cen MT" panose="020B0602020104020603" pitchFamily="34" charset="0"/>
            </a:endParaRPr>
          </a:p>
          <a:p>
            <a:pPr lvl="0">
              <a:spcBef>
                <a:spcPct val="20000"/>
              </a:spcBef>
              <a:buFont typeface="Arial" pitchFamily="34" charset="0"/>
              <a:buChar char="•"/>
            </a:pPr>
            <a:r>
              <a:rPr lang="en-US" sz="2800" b="1" dirty="0">
                <a:latin typeface="Tw Cen MT" panose="020B0602020104020603" pitchFamily="34" charset="0"/>
              </a:rPr>
              <a:t>  The Timing of  Words </a:t>
            </a:r>
            <a:r>
              <a:rPr lang="en-US" sz="2400" b="1" dirty="0">
                <a:latin typeface="Tw Cen MT" panose="020B0602020104020603" pitchFamily="34" charset="0"/>
              </a:rPr>
              <a:t>(Prov. 18:13, 15:23)</a:t>
            </a:r>
            <a:endParaRPr lang="en-US" sz="2800" b="1" dirty="0">
              <a:latin typeface="Tw Cen MT" panose="020B0602020104020603" pitchFamily="34" charset="0"/>
            </a:endParaRPr>
          </a:p>
        </p:txBody>
      </p:sp>
    </p:spTree>
    <p:extLst>
      <p:ext uri="{BB962C8B-B14F-4D97-AF65-F5344CB8AC3E}">
        <p14:creationId xmlns:p14="http://schemas.microsoft.com/office/powerpoint/2010/main" val="322306666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357DF-3AA8-4212-0E0B-F1B1BA6C110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F4B906D-83B9-DCFB-94F5-4D75957D2DC9}"/>
              </a:ext>
            </a:extLst>
          </p:cNvPr>
          <p:cNvSpPr txBox="1">
            <a:spLocks/>
          </p:cNvSpPr>
          <p:nvPr/>
        </p:nvSpPr>
        <p:spPr>
          <a:xfrm>
            <a:off x="357447" y="314313"/>
            <a:ext cx="8673341" cy="914123"/>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r>
              <a:rPr lang="en-US" dirty="0"/>
              <a:t>Respect Small Talk</a:t>
            </a:r>
          </a:p>
        </p:txBody>
      </p:sp>
      <p:sp>
        <p:nvSpPr>
          <p:cNvPr id="10" name="Oval 9">
            <a:extLst>
              <a:ext uri="{FF2B5EF4-FFF2-40B4-BE49-F238E27FC236}">
                <a16:creationId xmlns:a16="http://schemas.microsoft.com/office/drawing/2014/main" id="{D4734709-4AD3-CDA6-C9BA-60F0D6478077}"/>
              </a:ext>
            </a:extLst>
          </p:cNvPr>
          <p:cNvSpPr/>
          <p:nvPr/>
        </p:nvSpPr>
        <p:spPr>
          <a:xfrm>
            <a:off x="427847" y="1450262"/>
            <a:ext cx="8852340" cy="4266499"/>
          </a:xfrm>
          <a:prstGeom prst="ellipse">
            <a:avLst/>
          </a:prstGeom>
          <a:solidFill>
            <a:schemeClr val="accent2">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7163A3D1-7FEE-6A03-E065-91D3365715D6}"/>
              </a:ext>
            </a:extLst>
          </p:cNvPr>
          <p:cNvSpPr/>
          <p:nvPr/>
        </p:nvSpPr>
        <p:spPr>
          <a:xfrm>
            <a:off x="580246" y="1602663"/>
            <a:ext cx="9312783" cy="4470400"/>
          </a:xfrm>
          <a:prstGeom prst="ellipse">
            <a:avLst/>
          </a:prstGeom>
          <a:solidFill>
            <a:schemeClr val="accent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3">
            <a:extLst>
              <a:ext uri="{FF2B5EF4-FFF2-40B4-BE49-F238E27FC236}">
                <a16:creationId xmlns:a16="http://schemas.microsoft.com/office/drawing/2014/main" id="{E9C4822D-005E-048B-690B-F8E704B754CD}"/>
              </a:ext>
            </a:extLst>
          </p:cNvPr>
          <p:cNvSpPr txBox="1">
            <a:spLocks noChangeArrowheads="1"/>
          </p:cNvSpPr>
          <p:nvPr/>
        </p:nvSpPr>
        <p:spPr bwMode="auto">
          <a:xfrm>
            <a:off x="3953691" y="1141239"/>
            <a:ext cx="3910150" cy="4575523"/>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p>
            <a:pPr algn="ctr">
              <a:spcBef>
                <a:spcPct val="20000"/>
              </a:spcBef>
              <a:defRPr/>
            </a:pPr>
            <a:endParaRPr lang="en-US" sz="3200" b="1" dirty="0">
              <a:solidFill>
                <a:schemeClr val="accent6">
                  <a:lumMod val="50000"/>
                </a:schemeClr>
              </a:solidFill>
              <a:latin typeface="Tw Cen MT" panose="020B0602020104020603" pitchFamily="34" charset="0"/>
            </a:endParaRPr>
          </a:p>
          <a:p>
            <a:pPr>
              <a:spcBef>
                <a:spcPct val="20000"/>
              </a:spcBef>
              <a:buFont typeface="Arial" pitchFamily="34" charset="0"/>
              <a:buChar char="•"/>
              <a:defRPr/>
            </a:pPr>
            <a:r>
              <a:rPr lang="en-US" sz="3200" b="1" dirty="0">
                <a:solidFill>
                  <a:schemeClr val="bg1"/>
                </a:solidFill>
                <a:latin typeface="Tw Cen MT" panose="020B0602020104020603" pitchFamily="34" charset="0"/>
              </a:rPr>
              <a:t> </a:t>
            </a:r>
            <a:r>
              <a:rPr lang="en-US" sz="4000" b="1" dirty="0">
                <a:solidFill>
                  <a:schemeClr val="bg1"/>
                </a:solidFill>
                <a:latin typeface="Tw Cen MT" panose="020B0602020104020603" pitchFamily="34" charset="0"/>
              </a:rPr>
              <a:t>Cliché</a:t>
            </a:r>
          </a:p>
          <a:p>
            <a:pPr>
              <a:spcBef>
                <a:spcPct val="20000"/>
              </a:spcBef>
              <a:buFont typeface="Arial" pitchFamily="34" charset="0"/>
              <a:buChar char="•"/>
              <a:defRPr/>
            </a:pPr>
            <a:r>
              <a:rPr lang="en-US" sz="4000" b="1" dirty="0">
                <a:solidFill>
                  <a:schemeClr val="bg1"/>
                </a:solidFill>
                <a:latin typeface="Tw Cen MT" panose="020B0602020104020603" pitchFamily="34" charset="0"/>
              </a:rPr>
              <a:t> Fact</a:t>
            </a:r>
          </a:p>
          <a:p>
            <a:pPr>
              <a:spcBef>
                <a:spcPct val="20000"/>
              </a:spcBef>
              <a:buFont typeface="Arial" pitchFamily="34" charset="0"/>
              <a:buChar char="•"/>
              <a:defRPr/>
            </a:pPr>
            <a:r>
              <a:rPr lang="en-US" sz="4000" b="1" dirty="0">
                <a:solidFill>
                  <a:schemeClr val="bg1"/>
                </a:solidFill>
                <a:latin typeface="Tw Cen MT" panose="020B0602020104020603" pitchFamily="34" charset="0"/>
              </a:rPr>
              <a:t> Opinion</a:t>
            </a:r>
          </a:p>
          <a:p>
            <a:pPr>
              <a:spcBef>
                <a:spcPct val="20000"/>
              </a:spcBef>
              <a:buFont typeface="Arial" pitchFamily="34" charset="0"/>
              <a:buChar char="•"/>
              <a:defRPr/>
            </a:pPr>
            <a:r>
              <a:rPr lang="en-US" sz="4000" b="1" dirty="0">
                <a:solidFill>
                  <a:schemeClr val="bg1"/>
                </a:solidFill>
                <a:latin typeface="Tw Cen MT" panose="020B0602020104020603" pitchFamily="34" charset="0"/>
              </a:rPr>
              <a:t> Emotion</a:t>
            </a:r>
          </a:p>
          <a:p>
            <a:pPr>
              <a:spcBef>
                <a:spcPct val="20000"/>
              </a:spcBef>
              <a:buFont typeface="Arial" pitchFamily="34" charset="0"/>
              <a:buChar char="•"/>
              <a:defRPr/>
            </a:pPr>
            <a:r>
              <a:rPr lang="en-US" sz="4000" b="1" dirty="0">
                <a:solidFill>
                  <a:schemeClr val="bg1"/>
                </a:solidFill>
                <a:latin typeface="Tw Cen MT" panose="020B0602020104020603" pitchFamily="34" charset="0"/>
              </a:rPr>
              <a:t> Transparency</a:t>
            </a:r>
          </a:p>
        </p:txBody>
      </p:sp>
    </p:spTree>
    <p:extLst>
      <p:ext uri="{BB962C8B-B14F-4D97-AF65-F5344CB8AC3E}">
        <p14:creationId xmlns:p14="http://schemas.microsoft.com/office/powerpoint/2010/main" val="364675634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26000">
              <a:schemeClr val="tx2">
                <a:lumMod val="75000"/>
              </a:schemeClr>
            </a:gs>
            <a:gs pos="0">
              <a:schemeClr val="tx2">
                <a:lumMod val="7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5C10693A-0170-7189-E394-B18A60EF48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D1B647-D308-A35E-D0A5-128EE4D724D3}"/>
              </a:ext>
            </a:extLst>
          </p:cNvPr>
          <p:cNvSpPr>
            <a:spLocks noGrp="1"/>
          </p:cNvSpPr>
          <p:nvPr>
            <p:ph type="title"/>
          </p:nvPr>
        </p:nvSpPr>
        <p:spPr>
          <a:xfrm>
            <a:off x="612647" y="877456"/>
            <a:ext cx="10966705" cy="1132258"/>
          </a:xfrm>
        </p:spPr>
        <p:txBody>
          <a:bodyPr anchor="t">
            <a:normAutofit/>
          </a:bodyPr>
          <a:lstStyle/>
          <a:p>
            <a:r>
              <a:rPr lang="en-US" dirty="0">
                <a:solidFill>
                  <a:schemeClr val="bg1"/>
                </a:solidFill>
              </a:rPr>
              <a:t>Listen Beyond Words</a:t>
            </a:r>
          </a:p>
        </p:txBody>
      </p:sp>
      <p:graphicFrame>
        <p:nvGraphicFramePr>
          <p:cNvPr id="3" name="Chart 2">
            <a:extLst>
              <a:ext uri="{FF2B5EF4-FFF2-40B4-BE49-F238E27FC236}">
                <a16:creationId xmlns:a16="http://schemas.microsoft.com/office/drawing/2014/main" id="{CC82BB35-C244-D2C0-FEA5-88FAF009959D}"/>
              </a:ext>
            </a:extLst>
          </p:cNvPr>
          <p:cNvGraphicFramePr/>
          <p:nvPr>
            <p:extLst>
              <p:ext uri="{D42A27DB-BD31-4B8C-83A1-F6EECF244321}">
                <p14:modId xmlns:p14="http://schemas.microsoft.com/office/powerpoint/2010/main" val="4241229983"/>
              </p:ext>
            </p:extLst>
          </p:nvPr>
        </p:nvGraphicFramePr>
        <p:xfrm>
          <a:off x="612647" y="2249714"/>
          <a:ext cx="10966706" cy="40596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0377736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21BA6-8416-D18F-18C9-9CBC11C4F667}"/>
              </a:ext>
            </a:extLst>
          </p:cNvPr>
          <p:cNvSpPr>
            <a:spLocks noGrp="1"/>
          </p:cNvSpPr>
          <p:nvPr>
            <p:ph type="ctrTitle"/>
          </p:nvPr>
        </p:nvSpPr>
        <p:spPr>
          <a:xfrm>
            <a:off x="800100" y="1382268"/>
            <a:ext cx="9898381" cy="3291840"/>
          </a:xfrm>
        </p:spPr>
        <p:txBody>
          <a:bodyPr/>
          <a:lstStyle/>
          <a:p>
            <a:r>
              <a:rPr lang="en-US" dirty="0"/>
              <a:t>“They may forget what you said, but they will never forget how you made them feel.”</a:t>
            </a:r>
          </a:p>
        </p:txBody>
      </p:sp>
      <p:sp>
        <p:nvSpPr>
          <p:cNvPr id="3" name="Subtitle 2">
            <a:extLst>
              <a:ext uri="{FF2B5EF4-FFF2-40B4-BE49-F238E27FC236}">
                <a16:creationId xmlns:a16="http://schemas.microsoft.com/office/drawing/2014/main" id="{6DD25822-E89D-DF8B-1FAF-098A06AB8479}"/>
              </a:ext>
            </a:extLst>
          </p:cNvPr>
          <p:cNvSpPr>
            <a:spLocks noGrp="1"/>
          </p:cNvSpPr>
          <p:nvPr>
            <p:ph type="subTitle" idx="1"/>
          </p:nvPr>
        </p:nvSpPr>
        <p:spPr>
          <a:xfrm>
            <a:off x="1270707" y="4935583"/>
            <a:ext cx="9427773" cy="466344"/>
          </a:xfrm>
        </p:spPr>
        <p:txBody>
          <a:bodyPr>
            <a:normAutofit/>
          </a:bodyPr>
          <a:lstStyle/>
          <a:p>
            <a:r>
              <a:rPr lang="en-US" dirty="0"/>
              <a:t>– Carl W. Buechner</a:t>
            </a:r>
          </a:p>
        </p:txBody>
      </p:sp>
    </p:spTree>
    <p:extLst>
      <p:ext uri="{BB962C8B-B14F-4D97-AF65-F5344CB8AC3E}">
        <p14:creationId xmlns:p14="http://schemas.microsoft.com/office/powerpoint/2010/main" val="174447357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80699-5B60-A9F4-90E5-F27C89B0CA61}"/>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3F9B5859-0784-0014-6420-5112EB32E773}"/>
              </a:ext>
            </a:extLst>
          </p:cNvPr>
          <p:cNvSpPr txBox="1"/>
          <p:nvPr/>
        </p:nvSpPr>
        <p:spPr>
          <a:xfrm>
            <a:off x="1251725" y="735248"/>
            <a:ext cx="4226167" cy="1569660"/>
          </a:xfrm>
          <a:prstGeom prst="rect">
            <a:avLst/>
          </a:prstGeom>
          <a:noFill/>
        </p:spPr>
        <p:txBody>
          <a:bodyPr wrap="square" rtlCol="0">
            <a:spAutoFit/>
          </a:bodyPr>
          <a:lstStyle/>
          <a:p>
            <a:pPr algn="r"/>
            <a:r>
              <a:rPr lang="en-US" sz="3200" b="1" dirty="0">
                <a:solidFill>
                  <a:schemeClr val="tx2"/>
                </a:solidFill>
                <a:latin typeface="+mj-lt"/>
              </a:rPr>
              <a:t>We “Worship” Them</a:t>
            </a:r>
          </a:p>
          <a:p>
            <a:pPr algn="ctr"/>
            <a:r>
              <a:rPr lang="en-US" sz="3200" b="1" dirty="0">
                <a:solidFill>
                  <a:schemeClr val="tx2"/>
                </a:solidFill>
                <a:latin typeface="+mj-lt"/>
              </a:rPr>
              <a:t>But they are just “indicator lights”</a:t>
            </a:r>
          </a:p>
        </p:txBody>
      </p:sp>
      <p:pic>
        <p:nvPicPr>
          <p:cNvPr id="15" name="Picture 14" descr="A person lying on a couch&#10;&#10;Description automatically generated">
            <a:extLst>
              <a:ext uri="{FF2B5EF4-FFF2-40B4-BE49-F238E27FC236}">
                <a16:creationId xmlns:a16="http://schemas.microsoft.com/office/drawing/2014/main" id="{9213C3D4-943F-8AFB-9B0C-88AE74E9C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5384" y="735248"/>
            <a:ext cx="4226167" cy="5282922"/>
          </a:xfrm>
          <a:prstGeom prst="rect">
            <a:avLst/>
          </a:prstGeom>
        </p:spPr>
      </p:pic>
      <p:pic>
        <p:nvPicPr>
          <p:cNvPr id="12" name="Picture 11" descr="A close-up of a speedometer&#10;&#10;Description automatically generated">
            <a:extLst>
              <a:ext uri="{FF2B5EF4-FFF2-40B4-BE49-F238E27FC236}">
                <a16:creationId xmlns:a16="http://schemas.microsoft.com/office/drawing/2014/main" id="{AB04C62F-6A91-A609-BAA0-A58E5B820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503" y="2574085"/>
            <a:ext cx="6161763" cy="3444085"/>
          </a:xfrm>
          <a:prstGeom prst="rect">
            <a:avLst/>
          </a:prstGeom>
        </p:spPr>
      </p:pic>
    </p:spTree>
    <p:extLst>
      <p:ext uri="{BB962C8B-B14F-4D97-AF65-F5344CB8AC3E}">
        <p14:creationId xmlns:p14="http://schemas.microsoft.com/office/powerpoint/2010/main" val="100100102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8DF8E-44FF-FD70-CE73-447EE1D9A677}"/>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CFC98A45-73E3-DE90-1188-791F88DCBAAB}"/>
              </a:ext>
            </a:extLst>
          </p:cNvPr>
          <p:cNvGrpSpPr/>
          <p:nvPr/>
        </p:nvGrpSpPr>
        <p:grpSpPr>
          <a:xfrm>
            <a:off x="3119664" y="1349619"/>
            <a:ext cx="5952671" cy="4158761"/>
            <a:chOff x="3119618" y="1402372"/>
            <a:chExt cx="5952671" cy="4158761"/>
          </a:xfrm>
          <a:solidFill>
            <a:srgbClr val="5C8E76"/>
          </a:solidFill>
        </p:grpSpPr>
        <p:sp>
          <p:nvSpPr>
            <p:cNvPr id="13" name="Arrow: Left-Right 12">
              <a:extLst>
                <a:ext uri="{FF2B5EF4-FFF2-40B4-BE49-F238E27FC236}">
                  <a16:creationId xmlns:a16="http://schemas.microsoft.com/office/drawing/2014/main" id="{EA68DB4E-0DD2-A9B6-0AAA-FA9B456552A4}"/>
                </a:ext>
              </a:extLst>
            </p:cNvPr>
            <p:cNvSpPr/>
            <p:nvPr/>
          </p:nvSpPr>
          <p:spPr>
            <a:xfrm>
              <a:off x="3119804" y="1402372"/>
              <a:ext cx="5952392" cy="276958"/>
            </a:xfrm>
            <a:prstGeom prst="leftRightArrow">
              <a:avLst/>
            </a:prstGeom>
            <a:gr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dirty="0">
                <a:solidFill>
                  <a:schemeClr val="bg1"/>
                </a:solidFill>
              </a:endParaRPr>
            </a:p>
          </p:txBody>
        </p:sp>
        <p:sp>
          <p:nvSpPr>
            <p:cNvPr id="15" name="Arrow: Left-Right 14">
              <a:extLst>
                <a:ext uri="{FF2B5EF4-FFF2-40B4-BE49-F238E27FC236}">
                  <a16:creationId xmlns:a16="http://schemas.microsoft.com/office/drawing/2014/main" id="{FAAD5C59-260B-D870-3510-204A191B3A6E}"/>
                </a:ext>
              </a:extLst>
            </p:cNvPr>
            <p:cNvSpPr/>
            <p:nvPr/>
          </p:nvSpPr>
          <p:spPr>
            <a:xfrm>
              <a:off x="3119711" y="2148253"/>
              <a:ext cx="5952392" cy="276958"/>
            </a:xfrm>
            <a:prstGeom prst="leftRightArrow">
              <a:avLst/>
            </a:prstGeom>
            <a:gr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dirty="0">
                <a:solidFill>
                  <a:schemeClr val="bg1"/>
                </a:solidFill>
              </a:endParaRPr>
            </a:p>
          </p:txBody>
        </p:sp>
        <p:sp>
          <p:nvSpPr>
            <p:cNvPr id="16" name="Arrow: Left-Right 15">
              <a:extLst>
                <a:ext uri="{FF2B5EF4-FFF2-40B4-BE49-F238E27FC236}">
                  <a16:creationId xmlns:a16="http://schemas.microsoft.com/office/drawing/2014/main" id="{2BDE3305-BAE3-B4D1-25B4-DEB6ABB9D033}"/>
                </a:ext>
              </a:extLst>
            </p:cNvPr>
            <p:cNvSpPr/>
            <p:nvPr/>
          </p:nvSpPr>
          <p:spPr>
            <a:xfrm>
              <a:off x="3119711" y="2970333"/>
              <a:ext cx="5952392" cy="276958"/>
            </a:xfrm>
            <a:prstGeom prst="leftRightArrow">
              <a:avLst/>
            </a:prstGeom>
            <a:gr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dirty="0">
                <a:solidFill>
                  <a:schemeClr val="bg1"/>
                </a:solidFill>
              </a:endParaRPr>
            </a:p>
          </p:txBody>
        </p:sp>
        <p:sp>
          <p:nvSpPr>
            <p:cNvPr id="20" name="Arrow: Left-Right 19">
              <a:extLst>
                <a:ext uri="{FF2B5EF4-FFF2-40B4-BE49-F238E27FC236}">
                  <a16:creationId xmlns:a16="http://schemas.microsoft.com/office/drawing/2014/main" id="{2317C690-8648-7CF3-4550-209471A6BC53}"/>
                </a:ext>
              </a:extLst>
            </p:cNvPr>
            <p:cNvSpPr/>
            <p:nvPr/>
          </p:nvSpPr>
          <p:spPr>
            <a:xfrm>
              <a:off x="3119618" y="3716214"/>
              <a:ext cx="5952392" cy="276958"/>
            </a:xfrm>
            <a:prstGeom prst="leftRightArrow">
              <a:avLst/>
            </a:prstGeom>
            <a:gr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a:solidFill>
                  <a:schemeClr val="bg1"/>
                </a:solidFill>
              </a:endParaRPr>
            </a:p>
          </p:txBody>
        </p:sp>
        <p:sp>
          <p:nvSpPr>
            <p:cNvPr id="22" name="Arrow: Left-Right 21">
              <a:extLst>
                <a:ext uri="{FF2B5EF4-FFF2-40B4-BE49-F238E27FC236}">
                  <a16:creationId xmlns:a16="http://schemas.microsoft.com/office/drawing/2014/main" id="{D7BFE6A0-5DB1-383A-C65D-5FC44EA75CCB}"/>
                </a:ext>
              </a:extLst>
            </p:cNvPr>
            <p:cNvSpPr/>
            <p:nvPr/>
          </p:nvSpPr>
          <p:spPr>
            <a:xfrm>
              <a:off x="3119897" y="4538294"/>
              <a:ext cx="5952392" cy="276958"/>
            </a:xfrm>
            <a:prstGeom prst="leftRightArrow">
              <a:avLst/>
            </a:prstGeom>
            <a:gr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a:solidFill>
                  <a:schemeClr val="bg1"/>
                </a:solidFill>
              </a:endParaRPr>
            </a:p>
          </p:txBody>
        </p:sp>
        <p:sp>
          <p:nvSpPr>
            <p:cNvPr id="24" name="Arrow: Left-Right 23">
              <a:extLst>
                <a:ext uri="{FF2B5EF4-FFF2-40B4-BE49-F238E27FC236}">
                  <a16:creationId xmlns:a16="http://schemas.microsoft.com/office/drawing/2014/main" id="{C9ABA70A-E03D-7401-0CEC-4F3A0D9F4305}"/>
                </a:ext>
              </a:extLst>
            </p:cNvPr>
            <p:cNvSpPr/>
            <p:nvPr/>
          </p:nvSpPr>
          <p:spPr>
            <a:xfrm>
              <a:off x="3119804" y="5284175"/>
              <a:ext cx="5952392" cy="276958"/>
            </a:xfrm>
            <a:prstGeom prst="leftRightArrow">
              <a:avLst/>
            </a:prstGeom>
            <a:gr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dirty="0">
                <a:solidFill>
                  <a:schemeClr val="accent3">
                    <a:lumMod val="60000"/>
                    <a:lumOff val="40000"/>
                  </a:schemeClr>
                </a:solidFill>
              </a:endParaRPr>
            </a:p>
          </p:txBody>
        </p:sp>
      </p:grpSp>
      <p:sp>
        <p:nvSpPr>
          <p:cNvPr id="26" name="TextBox 25">
            <a:extLst>
              <a:ext uri="{FF2B5EF4-FFF2-40B4-BE49-F238E27FC236}">
                <a16:creationId xmlns:a16="http://schemas.microsoft.com/office/drawing/2014/main" id="{3AF57C36-2556-7EB5-F431-CC1EC304F862}"/>
              </a:ext>
            </a:extLst>
          </p:cNvPr>
          <p:cNvSpPr txBox="1"/>
          <p:nvPr/>
        </p:nvSpPr>
        <p:spPr>
          <a:xfrm>
            <a:off x="5379198" y="1059895"/>
            <a:ext cx="1477108" cy="584775"/>
          </a:xfrm>
          <a:prstGeom prst="rect">
            <a:avLst/>
          </a:prstGeom>
          <a:noFill/>
        </p:spPr>
        <p:txBody>
          <a:bodyPr wrap="square" rtlCol="0">
            <a:spAutoFit/>
          </a:bodyPr>
          <a:lstStyle/>
          <a:p>
            <a:pPr algn="ctr"/>
            <a:r>
              <a:rPr lang="en-US" sz="3200" b="1" dirty="0">
                <a:solidFill>
                  <a:schemeClr val="bg1">
                    <a:lumMod val="95000"/>
                    <a:lumOff val="5000"/>
                  </a:schemeClr>
                </a:solidFill>
                <a:highlight>
                  <a:srgbClr val="FFFFFF"/>
                </a:highlight>
              </a:rPr>
              <a:t>Mad</a:t>
            </a:r>
          </a:p>
        </p:txBody>
      </p:sp>
      <p:sp>
        <p:nvSpPr>
          <p:cNvPr id="27" name="TextBox 26">
            <a:extLst>
              <a:ext uri="{FF2B5EF4-FFF2-40B4-BE49-F238E27FC236}">
                <a16:creationId xmlns:a16="http://schemas.microsoft.com/office/drawing/2014/main" id="{5A784AA5-01EA-04D1-043B-B49923B34F26}"/>
              </a:ext>
            </a:extLst>
          </p:cNvPr>
          <p:cNvSpPr txBox="1"/>
          <p:nvPr/>
        </p:nvSpPr>
        <p:spPr>
          <a:xfrm>
            <a:off x="5379198" y="1816727"/>
            <a:ext cx="1477108" cy="584775"/>
          </a:xfrm>
          <a:prstGeom prst="rect">
            <a:avLst/>
          </a:prstGeom>
          <a:noFill/>
        </p:spPr>
        <p:txBody>
          <a:bodyPr wrap="square" rtlCol="0">
            <a:spAutoFit/>
          </a:bodyPr>
          <a:lstStyle/>
          <a:p>
            <a:pPr algn="ctr"/>
            <a:r>
              <a:rPr lang="en-US" sz="3200" b="1" dirty="0">
                <a:solidFill>
                  <a:schemeClr val="bg1"/>
                </a:solidFill>
                <a:highlight>
                  <a:srgbClr val="FFFFFF"/>
                </a:highlight>
              </a:rPr>
              <a:t>Sad</a:t>
            </a:r>
          </a:p>
        </p:txBody>
      </p:sp>
      <p:sp>
        <p:nvSpPr>
          <p:cNvPr id="28" name="TextBox 27">
            <a:extLst>
              <a:ext uri="{FF2B5EF4-FFF2-40B4-BE49-F238E27FC236}">
                <a16:creationId xmlns:a16="http://schemas.microsoft.com/office/drawing/2014/main" id="{280A8660-FF8C-0D7A-9E1F-23DDB2F64002}"/>
              </a:ext>
            </a:extLst>
          </p:cNvPr>
          <p:cNvSpPr txBox="1"/>
          <p:nvPr/>
        </p:nvSpPr>
        <p:spPr>
          <a:xfrm>
            <a:off x="5379198" y="2644052"/>
            <a:ext cx="1477108" cy="584775"/>
          </a:xfrm>
          <a:prstGeom prst="rect">
            <a:avLst/>
          </a:prstGeom>
          <a:noFill/>
        </p:spPr>
        <p:txBody>
          <a:bodyPr wrap="square" rtlCol="0">
            <a:spAutoFit/>
          </a:bodyPr>
          <a:lstStyle/>
          <a:p>
            <a:pPr algn="ctr"/>
            <a:r>
              <a:rPr lang="en-US" sz="3200" b="1" dirty="0">
                <a:solidFill>
                  <a:schemeClr val="bg1"/>
                </a:solidFill>
                <a:highlight>
                  <a:srgbClr val="FFFFFF"/>
                </a:highlight>
              </a:rPr>
              <a:t>Glad</a:t>
            </a:r>
          </a:p>
        </p:txBody>
      </p:sp>
      <p:sp>
        <p:nvSpPr>
          <p:cNvPr id="30" name="TextBox 29">
            <a:extLst>
              <a:ext uri="{FF2B5EF4-FFF2-40B4-BE49-F238E27FC236}">
                <a16:creationId xmlns:a16="http://schemas.microsoft.com/office/drawing/2014/main" id="{D75AB151-B890-918C-66A8-CAEA80380A1A}"/>
              </a:ext>
            </a:extLst>
          </p:cNvPr>
          <p:cNvSpPr txBox="1"/>
          <p:nvPr/>
        </p:nvSpPr>
        <p:spPr>
          <a:xfrm>
            <a:off x="5379198" y="3394253"/>
            <a:ext cx="1477108" cy="584775"/>
          </a:xfrm>
          <a:prstGeom prst="rect">
            <a:avLst/>
          </a:prstGeom>
          <a:noFill/>
        </p:spPr>
        <p:txBody>
          <a:bodyPr wrap="square" rtlCol="0">
            <a:spAutoFit/>
          </a:bodyPr>
          <a:lstStyle/>
          <a:p>
            <a:pPr algn="ctr"/>
            <a:r>
              <a:rPr lang="en-US" sz="3200" b="1" dirty="0">
                <a:solidFill>
                  <a:schemeClr val="bg1"/>
                </a:solidFill>
                <a:highlight>
                  <a:srgbClr val="FFFFFF"/>
                </a:highlight>
              </a:rPr>
              <a:t>Hurt</a:t>
            </a:r>
          </a:p>
        </p:txBody>
      </p:sp>
      <p:sp>
        <p:nvSpPr>
          <p:cNvPr id="31" name="TextBox 30">
            <a:extLst>
              <a:ext uri="{FF2B5EF4-FFF2-40B4-BE49-F238E27FC236}">
                <a16:creationId xmlns:a16="http://schemas.microsoft.com/office/drawing/2014/main" id="{5EC30E81-8C8C-0462-01D6-06946FEFF547}"/>
              </a:ext>
            </a:extLst>
          </p:cNvPr>
          <p:cNvSpPr txBox="1"/>
          <p:nvPr/>
        </p:nvSpPr>
        <p:spPr>
          <a:xfrm>
            <a:off x="5379198" y="4216333"/>
            <a:ext cx="1477108" cy="584775"/>
          </a:xfrm>
          <a:prstGeom prst="rect">
            <a:avLst/>
          </a:prstGeom>
          <a:noFill/>
        </p:spPr>
        <p:txBody>
          <a:bodyPr wrap="square" rtlCol="0">
            <a:spAutoFit/>
          </a:bodyPr>
          <a:lstStyle/>
          <a:p>
            <a:pPr algn="ctr"/>
            <a:r>
              <a:rPr lang="en-US" sz="3200" b="1" dirty="0">
                <a:solidFill>
                  <a:schemeClr val="bg1"/>
                </a:solidFill>
                <a:highlight>
                  <a:srgbClr val="FFFFFF"/>
                </a:highlight>
              </a:rPr>
              <a:t>Afraid</a:t>
            </a:r>
          </a:p>
        </p:txBody>
      </p:sp>
      <p:sp>
        <p:nvSpPr>
          <p:cNvPr id="32" name="TextBox 31">
            <a:extLst>
              <a:ext uri="{FF2B5EF4-FFF2-40B4-BE49-F238E27FC236}">
                <a16:creationId xmlns:a16="http://schemas.microsoft.com/office/drawing/2014/main" id="{24034753-7AFB-7DDD-E223-0FB6AE7AD291}"/>
              </a:ext>
            </a:extLst>
          </p:cNvPr>
          <p:cNvSpPr txBox="1"/>
          <p:nvPr/>
        </p:nvSpPr>
        <p:spPr>
          <a:xfrm>
            <a:off x="5330840" y="4978415"/>
            <a:ext cx="1573823" cy="584775"/>
          </a:xfrm>
          <a:prstGeom prst="rect">
            <a:avLst/>
          </a:prstGeom>
          <a:noFill/>
        </p:spPr>
        <p:txBody>
          <a:bodyPr wrap="square" rtlCol="0">
            <a:spAutoFit/>
          </a:bodyPr>
          <a:lstStyle/>
          <a:p>
            <a:pPr algn="ctr"/>
            <a:r>
              <a:rPr lang="en-US" sz="3200" b="1" dirty="0">
                <a:solidFill>
                  <a:schemeClr val="bg1"/>
                </a:solidFill>
                <a:highlight>
                  <a:srgbClr val="FFFFFF"/>
                </a:highlight>
              </a:rPr>
              <a:t>Tender</a:t>
            </a:r>
          </a:p>
        </p:txBody>
      </p:sp>
      <p:sp>
        <p:nvSpPr>
          <p:cNvPr id="33" name="TextBox 32">
            <a:extLst>
              <a:ext uri="{FF2B5EF4-FFF2-40B4-BE49-F238E27FC236}">
                <a16:creationId xmlns:a16="http://schemas.microsoft.com/office/drawing/2014/main" id="{0DA899F0-1524-3106-496B-3F032731EE26}"/>
              </a:ext>
            </a:extLst>
          </p:cNvPr>
          <p:cNvSpPr txBox="1"/>
          <p:nvPr/>
        </p:nvSpPr>
        <p:spPr>
          <a:xfrm>
            <a:off x="1169060" y="1203668"/>
            <a:ext cx="2029371" cy="461665"/>
          </a:xfrm>
          <a:prstGeom prst="rect">
            <a:avLst/>
          </a:prstGeom>
          <a:noFill/>
        </p:spPr>
        <p:txBody>
          <a:bodyPr wrap="square" rtlCol="0">
            <a:spAutoFit/>
          </a:bodyPr>
          <a:lstStyle/>
          <a:p>
            <a:pPr algn="ctr"/>
            <a:r>
              <a:rPr lang="en-US" sz="2400" b="1" dirty="0">
                <a:solidFill>
                  <a:schemeClr val="bg1"/>
                </a:solidFill>
              </a:rPr>
              <a:t>Irritated</a:t>
            </a:r>
          </a:p>
        </p:txBody>
      </p:sp>
      <p:sp>
        <p:nvSpPr>
          <p:cNvPr id="35" name="TextBox 34">
            <a:extLst>
              <a:ext uri="{FF2B5EF4-FFF2-40B4-BE49-F238E27FC236}">
                <a16:creationId xmlns:a16="http://schemas.microsoft.com/office/drawing/2014/main" id="{EE8CF760-7586-1020-8F07-8500417BD0B0}"/>
              </a:ext>
            </a:extLst>
          </p:cNvPr>
          <p:cNvSpPr txBox="1"/>
          <p:nvPr/>
        </p:nvSpPr>
        <p:spPr>
          <a:xfrm>
            <a:off x="9166590" y="1209823"/>
            <a:ext cx="1477108" cy="461665"/>
          </a:xfrm>
          <a:prstGeom prst="rect">
            <a:avLst/>
          </a:prstGeom>
          <a:noFill/>
        </p:spPr>
        <p:txBody>
          <a:bodyPr wrap="square" rtlCol="0">
            <a:spAutoFit/>
          </a:bodyPr>
          <a:lstStyle/>
          <a:p>
            <a:pPr algn="ctr"/>
            <a:r>
              <a:rPr lang="en-US" sz="2400" b="1" dirty="0">
                <a:solidFill>
                  <a:schemeClr val="bg1"/>
                </a:solidFill>
              </a:rPr>
              <a:t>Rage</a:t>
            </a:r>
          </a:p>
        </p:txBody>
      </p:sp>
      <p:sp>
        <p:nvSpPr>
          <p:cNvPr id="36" name="TextBox 35">
            <a:extLst>
              <a:ext uri="{FF2B5EF4-FFF2-40B4-BE49-F238E27FC236}">
                <a16:creationId xmlns:a16="http://schemas.microsoft.com/office/drawing/2014/main" id="{0B3D1835-0DEF-2EAC-11B0-6774594EAF38}"/>
              </a:ext>
            </a:extLst>
          </p:cNvPr>
          <p:cNvSpPr txBox="1"/>
          <p:nvPr/>
        </p:nvSpPr>
        <p:spPr>
          <a:xfrm>
            <a:off x="1362490" y="1974807"/>
            <a:ext cx="1846553" cy="461665"/>
          </a:xfrm>
          <a:prstGeom prst="rect">
            <a:avLst/>
          </a:prstGeom>
          <a:noFill/>
        </p:spPr>
        <p:txBody>
          <a:bodyPr wrap="square" rtlCol="0">
            <a:spAutoFit/>
          </a:bodyPr>
          <a:lstStyle/>
          <a:p>
            <a:pPr algn="ctr"/>
            <a:r>
              <a:rPr lang="en-US" sz="2400" b="1" dirty="0">
                <a:solidFill>
                  <a:schemeClr val="bg1"/>
                </a:solidFill>
              </a:rPr>
              <a:t>Down</a:t>
            </a:r>
          </a:p>
        </p:txBody>
      </p:sp>
      <p:sp>
        <p:nvSpPr>
          <p:cNvPr id="37" name="TextBox 36">
            <a:extLst>
              <a:ext uri="{FF2B5EF4-FFF2-40B4-BE49-F238E27FC236}">
                <a16:creationId xmlns:a16="http://schemas.microsoft.com/office/drawing/2014/main" id="{7C5F2777-E1BB-CDDB-02AB-F3359E1927B3}"/>
              </a:ext>
            </a:extLst>
          </p:cNvPr>
          <p:cNvSpPr txBox="1"/>
          <p:nvPr/>
        </p:nvSpPr>
        <p:spPr>
          <a:xfrm>
            <a:off x="9288345" y="1985829"/>
            <a:ext cx="2117312" cy="461665"/>
          </a:xfrm>
          <a:prstGeom prst="rect">
            <a:avLst/>
          </a:prstGeom>
          <a:noFill/>
        </p:spPr>
        <p:txBody>
          <a:bodyPr wrap="square" rtlCol="0">
            <a:spAutoFit/>
          </a:bodyPr>
          <a:lstStyle/>
          <a:p>
            <a:pPr algn="ctr"/>
            <a:r>
              <a:rPr lang="en-US" sz="2400" b="1" dirty="0">
                <a:solidFill>
                  <a:schemeClr val="bg1"/>
                </a:solidFill>
              </a:rPr>
              <a:t>Depressed</a:t>
            </a:r>
          </a:p>
        </p:txBody>
      </p:sp>
      <p:sp>
        <p:nvSpPr>
          <p:cNvPr id="39" name="TextBox 38">
            <a:extLst>
              <a:ext uri="{FF2B5EF4-FFF2-40B4-BE49-F238E27FC236}">
                <a16:creationId xmlns:a16="http://schemas.microsoft.com/office/drawing/2014/main" id="{B144BF90-8A1C-0CE8-2668-A9C73F1E6F4A}"/>
              </a:ext>
            </a:extLst>
          </p:cNvPr>
          <p:cNvSpPr txBox="1"/>
          <p:nvPr/>
        </p:nvSpPr>
        <p:spPr>
          <a:xfrm>
            <a:off x="1116306" y="2756281"/>
            <a:ext cx="2092737" cy="461665"/>
          </a:xfrm>
          <a:prstGeom prst="rect">
            <a:avLst/>
          </a:prstGeom>
          <a:noFill/>
        </p:spPr>
        <p:txBody>
          <a:bodyPr wrap="square" rtlCol="0">
            <a:spAutoFit/>
          </a:bodyPr>
          <a:lstStyle/>
          <a:p>
            <a:pPr algn="ctr"/>
            <a:r>
              <a:rPr lang="en-US" sz="2400" b="1" dirty="0">
                <a:solidFill>
                  <a:schemeClr val="bg1"/>
                </a:solidFill>
              </a:rPr>
              <a:t>Pleased</a:t>
            </a:r>
          </a:p>
        </p:txBody>
      </p:sp>
      <p:sp>
        <p:nvSpPr>
          <p:cNvPr id="40" name="TextBox 39">
            <a:extLst>
              <a:ext uri="{FF2B5EF4-FFF2-40B4-BE49-F238E27FC236}">
                <a16:creationId xmlns:a16="http://schemas.microsoft.com/office/drawing/2014/main" id="{A5CEC996-C66C-34BF-6232-2C8B53E3A826}"/>
              </a:ext>
            </a:extLst>
          </p:cNvPr>
          <p:cNvSpPr txBox="1"/>
          <p:nvPr/>
        </p:nvSpPr>
        <p:spPr>
          <a:xfrm>
            <a:off x="9177202" y="2762436"/>
            <a:ext cx="1673300" cy="461665"/>
          </a:xfrm>
          <a:prstGeom prst="rect">
            <a:avLst/>
          </a:prstGeom>
          <a:noFill/>
        </p:spPr>
        <p:txBody>
          <a:bodyPr wrap="square" rtlCol="0">
            <a:spAutoFit/>
          </a:bodyPr>
          <a:lstStyle/>
          <a:p>
            <a:pPr algn="ctr"/>
            <a:r>
              <a:rPr lang="en-US" sz="2400" b="1" dirty="0">
                <a:solidFill>
                  <a:schemeClr val="bg1"/>
                </a:solidFill>
              </a:rPr>
              <a:t>Joyful</a:t>
            </a:r>
          </a:p>
        </p:txBody>
      </p:sp>
      <p:sp>
        <p:nvSpPr>
          <p:cNvPr id="41" name="TextBox 40">
            <a:extLst>
              <a:ext uri="{FF2B5EF4-FFF2-40B4-BE49-F238E27FC236}">
                <a16:creationId xmlns:a16="http://schemas.microsoft.com/office/drawing/2014/main" id="{72B4ABD5-2857-3A2A-E0A0-77600BC78D03}"/>
              </a:ext>
            </a:extLst>
          </p:cNvPr>
          <p:cNvSpPr txBox="1"/>
          <p:nvPr/>
        </p:nvSpPr>
        <p:spPr>
          <a:xfrm>
            <a:off x="461280" y="3500735"/>
            <a:ext cx="2747764" cy="461665"/>
          </a:xfrm>
          <a:prstGeom prst="rect">
            <a:avLst/>
          </a:prstGeom>
          <a:noFill/>
        </p:spPr>
        <p:txBody>
          <a:bodyPr wrap="square" rtlCol="0">
            <a:spAutoFit/>
          </a:bodyPr>
          <a:lstStyle/>
          <a:p>
            <a:pPr algn="ctr"/>
            <a:r>
              <a:rPr lang="en-US" sz="2400" b="1" dirty="0">
                <a:solidFill>
                  <a:schemeClr val="bg1"/>
                </a:solidFill>
              </a:rPr>
              <a:t>Disappointed</a:t>
            </a:r>
          </a:p>
        </p:txBody>
      </p:sp>
      <p:sp>
        <p:nvSpPr>
          <p:cNvPr id="44" name="TextBox 43">
            <a:extLst>
              <a:ext uri="{FF2B5EF4-FFF2-40B4-BE49-F238E27FC236}">
                <a16:creationId xmlns:a16="http://schemas.microsoft.com/office/drawing/2014/main" id="{C56FCB97-2349-5AA9-8E69-B11CDFEE65BE}"/>
              </a:ext>
            </a:extLst>
          </p:cNvPr>
          <p:cNvSpPr txBox="1"/>
          <p:nvPr/>
        </p:nvSpPr>
        <p:spPr>
          <a:xfrm>
            <a:off x="9177201" y="3506890"/>
            <a:ext cx="2051369" cy="461665"/>
          </a:xfrm>
          <a:prstGeom prst="rect">
            <a:avLst/>
          </a:prstGeom>
          <a:noFill/>
        </p:spPr>
        <p:txBody>
          <a:bodyPr wrap="square" rtlCol="0">
            <a:spAutoFit/>
          </a:bodyPr>
          <a:lstStyle/>
          <a:p>
            <a:pPr algn="ctr"/>
            <a:r>
              <a:rPr lang="en-US" sz="2400" b="1" dirty="0">
                <a:solidFill>
                  <a:schemeClr val="bg1"/>
                </a:solidFill>
              </a:rPr>
              <a:t>Wounded</a:t>
            </a:r>
          </a:p>
        </p:txBody>
      </p:sp>
      <p:sp>
        <p:nvSpPr>
          <p:cNvPr id="45" name="TextBox 44">
            <a:extLst>
              <a:ext uri="{FF2B5EF4-FFF2-40B4-BE49-F238E27FC236}">
                <a16:creationId xmlns:a16="http://schemas.microsoft.com/office/drawing/2014/main" id="{E2850A10-CBA8-31A6-065F-F8D1484C9F6B}"/>
              </a:ext>
            </a:extLst>
          </p:cNvPr>
          <p:cNvSpPr txBox="1"/>
          <p:nvPr/>
        </p:nvSpPr>
        <p:spPr>
          <a:xfrm>
            <a:off x="891579" y="4348707"/>
            <a:ext cx="2306852" cy="461665"/>
          </a:xfrm>
          <a:prstGeom prst="rect">
            <a:avLst/>
          </a:prstGeom>
          <a:noFill/>
        </p:spPr>
        <p:txBody>
          <a:bodyPr wrap="square" rtlCol="0">
            <a:spAutoFit/>
          </a:bodyPr>
          <a:lstStyle/>
          <a:p>
            <a:pPr algn="ctr"/>
            <a:r>
              <a:rPr lang="en-US" sz="2400" b="1" dirty="0">
                <a:solidFill>
                  <a:schemeClr val="bg1"/>
                </a:solidFill>
              </a:rPr>
              <a:t>Hesitant</a:t>
            </a:r>
          </a:p>
        </p:txBody>
      </p:sp>
      <p:sp>
        <p:nvSpPr>
          <p:cNvPr id="46" name="TextBox 45">
            <a:extLst>
              <a:ext uri="{FF2B5EF4-FFF2-40B4-BE49-F238E27FC236}">
                <a16:creationId xmlns:a16="http://schemas.microsoft.com/office/drawing/2014/main" id="{A344637B-7380-738A-2BFD-13E48E87C6B0}"/>
              </a:ext>
            </a:extLst>
          </p:cNvPr>
          <p:cNvSpPr txBox="1"/>
          <p:nvPr/>
        </p:nvSpPr>
        <p:spPr>
          <a:xfrm>
            <a:off x="9187814" y="4360241"/>
            <a:ext cx="1477108" cy="461665"/>
          </a:xfrm>
          <a:prstGeom prst="rect">
            <a:avLst/>
          </a:prstGeom>
          <a:noFill/>
        </p:spPr>
        <p:txBody>
          <a:bodyPr wrap="square" rtlCol="0">
            <a:spAutoFit/>
          </a:bodyPr>
          <a:lstStyle/>
          <a:p>
            <a:pPr algn="ctr"/>
            <a:r>
              <a:rPr lang="en-US" sz="2400" b="1" dirty="0">
                <a:solidFill>
                  <a:schemeClr val="bg1"/>
                </a:solidFill>
              </a:rPr>
              <a:t>Panic</a:t>
            </a:r>
          </a:p>
        </p:txBody>
      </p:sp>
      <p:sp>
        <p:nvSpPr>
          <p:cNvPr id="47" name="TextBox 46">
            <a:extLst>
              <a:ext uri="{FF2B5EF4-FFF2-40B4-BE49-F238E27FC236}">
                <a16:creationId xmlns:a16="http://schemas.microsoft.com/office/drawing/2014/main" id="{AB0588EA-0C7F-B6A5-2632-D089CAE8E0CC}"/>
              </a:ext>
            </a:extLst>
          </p:cNvPr>
          <p:cNvSpPr txBox="1"/>
          <p:nvPr/>
        </p:nvSpPr>
        <p:spPr>
          <a:xfrm>
            <a:off x="1659777" y="5092362"/>
            <a:ext cx="1477108" cy="461665"/>
          </a:xfrm>
          <a:prstGeom prst="rect">
            <a:avLst/>
          </a:prstGeom>
          <a:noFill/>
        </p:spPr>
        <p:txBody>
          <a:bodyPr wrap="square" rtlCol="0">
            <a:spAutoFit/>
          </a:bodyPr>
          <a:lstStyle/>
          <a:p>
            <a:pPr algn="ctr"/>
            <a:r>
              <a:rPr lang="en-US" sz="2400" b="1" dirty="0">
                <a:solidFill>
                  <a:schemeClr val="bg1"/>
                </a:solidFill>
              </a:rPr>
              <a:t>Warm</a:t>
            </a:r>
          </a:p>
        </p:txBody>
      </p:sp>
      <p:sp>
        <p:nvSpPr>
          <p:cNvPr id="48" name="TextBox 47">
            <a:extLst>
              <a:ext uri="{FF2B5EF4-FFF2-40B4-BE49-F238E27FC236}">
                <a16:creationId xmlns:a16="http://schemas.microsoft.com/office/drawing/2014/main" id="{824DDBA0-1139-17CB-CE88-596AFCCA0E43}"/>
              </a:ext>
            </a:extLst>
          </p:cNvPr>
          <p:cNvSpPr txBox="1"/>
          <p:nvPr/>
        </p:nvSpPr>
        <p:spPr>
          <a:xfrm>
            <a:off x="9329247" y="5100599"/>
            <a:ext cx="1477108" cy="461665"/>
          </a:xfrm>
          <a:prstGeom prst="rect">
            <a:avLst/>
          </a:prstGeom>
          <a:noFill/>
        </p:spPr>
        <p:txBody>
          <a:bodyPr wrap="square" rtlCol="0">
            <a:spAutoFit/>
          </a:bodyPr>
          <a:lstStyle/>
          <a:p>
            <a:pPr algn="ctr"/>
            <a:r>
              <a:rPr lang="en-US" sz="2400" b="1" dirty="0">
                <a:solidFill>
                  <a:schemeClr val="bg1"/>
                </a:solidFill>
              </a:rPr>
              <a:t>Loving</a:t>
            </a:r>
          </a:p>
        </p:txBody>
      </p:sp>
    </p:spTree>
    <p:extLst>
      <p:ext uri="{BB962C8B-B14F-4D97-AF65-F5344CB8AC3E}">
        <p14:creationId xmlns:p14="http://schemas.microsoft.com/office/powerpoint/2010/main" val="24137632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fade">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xEl>
                                              <p:pRg st="0" end="0"/>
                                            </p:txEl>
                                          </p:spTgt>
                                        </p:tgtEl>
                                        <p:attrNameLst>
                                          <p:attrName>style.visibility</p:attrName>
                                        </p:attrNameLst>
                                      </p:cBhvr>
                                      <p:to>
                                        <p:strVal val="visible"/>
                                      </p:to>
                                    </p:set>
                                    <p:animEffect transition="in" filter="fade">
                                      <p:cBhvr>
                                        <p:cTn id="32" dur="500"/>
                                        <p:tgtEl>
                                          <p:spTgt spid="3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
                                            <p:txEl>
                                              <p:pRg st="0" end="0"/>
                                            </p:txEl>
                                          </p:spTgt>
                                        </p:tgtEl>
                                        <p:attrNameLst>
                                          <p:attrName>style.visibility</p:attrName>
                                        </p:attrNameLst>
                                      </p:cBhvr>
                                      <p:to>
                                        <p:strVal val="visible"/>
                                      </p:to>
                                    </p:set>
                                    <p:animEffect transition="in" filter="fade">
                                      <p:cBhvr>
                                        <p:cTn id="42" dur="500"/>
                                        <p:tgtEl>
                                          <p:spTgt spid="3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6">
                                            <p:txEl>
                                              <p:pRg st="0" end="0"/>
                                            </p:txEl>
                                          </p:spTgt>
                                        </p:tgtEl>
                                        <p:attrNameLst>
                                          <p:attrName>style.visibility</p:attrName>
                                        </p:attrNameLst>
                                      </p:cBhvr>
                                      <p:to>
                                        <p:strVal val="visible"/>
                                      </p:to>
                                    </p:set>
                                    <p:animEffect transition="in" filter="fade">
                                      <p:cBhvr>
                                        <p:cTn id="47" dur="500"/>
                                        <p:tgtEl>
                                          <p:spTgt spid="3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1">
                                            <p:txEl>
                                              <p:pRg st="0" end="0"/>
                                            </p:txEl>
                                          </p:spTgt>
                                        </p:tgtEl>
                                        <p:attrNameLst>
                                          <p:attrName>style.visibility</p:attrName>
                                        </p:attrNameLst>
                                      </p:cBhvr>
                                      <p:to>
                                        <p:strVal val="visible"/>
                                      </p:to>
                                    </p:set>
                                    <p:animEffect transition="in" filter="fade">
                                      <p:cBhvr>
                                        <p:cTn id="67" dur="500"/>
                                        <p:tgtEl>
                                          <p:spTgt spid="41">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4">
                                            <p:txEl>
                                              <p:pRg st="0" end="0"/>
                                            </p:txEl>
                                          </p:spTgt>
                                        </p:tgtEl>
                                        <p:attrNameLst>
                                          <p:attrName>style.visibility</p:attrName>
                                        </p:attrNameLst>
                                      </p:cBhvr>
                                      <p:to>
                                        <p:strVal val="visible"/>
                                      </p:to>
                                    </p:set>
                                    <p:animEffect transition="in" filter="fade">
                                      <p:cBhvr>
                                        <p:cTn id="72" dur="500"/>
                                        <p:tgtEl>
                                          <p:spTgt spid="44">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fade">
                                      <p:cBhvr>
                                        <p:cTn id="77" dur="500"/>
                                        <p:tgtEl>
                                          <p:spTgt spid="4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6">
                                            <p:txEl>
                                              <p:pRg st="0" end="0"/>
                                            </p:txEl>
                                          </p:spTgt>
                                        </p:tgtEl>
                                        <p:attrNameLst>
                                          <p:attrName>style.visibility</p:attrName>
                                        </p:attrNameLst>
                                      </p:cBhvr>
                                      <p:to>
                                        <p:strVal val="visible"/>
                                      </p:to>
                                    </p:set>
                                    <p:animEffect transition="in" filter="fade">
                                      <p:cBhvr>
                                        <p:cTn id="82" dur="500"/>
                                        <p:tgtEl>
                                          <p:spTgt spid="46">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7">
                                            <p:txEl>
                                              <p:pRg st="0" end="0"/>
                                            </p:txEl>
                                          </p:spTgt>
                                        </p:tgtEl>
                                        <p:attrNameLst>
                                          <p:attrName>style.visibility</p:attrName>
                                        </p:attrNameLst>
                                      </p:cBhvr>
                                      <p:to>
                                        <p:strVal val="visible"/>
                                      </p:to>
                                    </p:set>
                                    <p:animEffect transition="in" filter="fade">
                                      <p:cBhvr>
                                        <p:cTn id="87" dur="500"/>
                                        <p:tgtEl>
                                          <p:spTgt spid="47">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8">
                                            <p:txEl>
                                              <p:pRg st="0" end="0"/>
                                            </p:txEl>
                                          </p:spTgt>
                                        </p:tgtEl>
                                        <p:attrNameLst>
                                          <p:attrName>style.visibility</p:attrName>
                                        </p:attrNameLst>
                                      </p:cBhvr>
                                      <p:to>
                                        <p:strVal val="visible"/>
                                      </p:to>
                                    </p:set>
                                    <p:animEffect transition="in" filter="fade">
                                      <p:cBhvr>
                                        <p:cTn id="92"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0" grpId="0"/>
      <p:bldP spid="31" grpId="0"/>
      <p:bldP spid="33" grpId="0"/>
      <p:bldP spid="39" grpId="0"/>
      <p:bldP spid="40" grpId="0"/>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DC9AC-EB11-268C-699B-58EC0CC742DA}"/>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9619EDD0-F357-1E8B-8CBF-D0D35E4BA14B}"/>
              </a:ext>
            </a:extLst>
          </p:cNvPr>
          <p:cNvGrpSpPr/>
          <p:nvPr/>
        </p:nvGrpSpPr>
        <p:grpSpPr>
          <a:xfrm>
            <a:off x="5220732" y="917462"/>
            <a:ext cx="5238734" cy="4571569"/>
            <a:chOff x="5313919" y="2082302"/>
            <a:chExt cx="5238734" cy="4571569"/>
          </a:xfrm>
        </p:grpSpPr>
        <p:sp>
          <p:nvSpPr>
            <p:cNvPr id="62" name="Can 6">
              <a:extLst>
                <a:ext uri="{FF2B5EF4-FFF2-40B4-BE49-F238E27FC236}">
                  <a16:creationId xmlns:a16="http://schemas.microsoft.com/office/drawing/2014/main" id="{3DAE5163-FBED-CE00-F516-F2E3393CA43C}"/>
                </a:ext>
              </a:extLst>
            </p:cNvPr>
            <p:cNvSpPr/>
            <p:nvPr/>
          </p:nvSpPr>
          <p:spPr>
            <a:xfrm>
              <a:off x="5717720" y="4498381"/>
              <a:ext cx="313957" cy="283005"/>
            </a:xfrm>
            <a:prstGeom prst="can">
              <a:avLst/>
            </a:prstGeom>
            <a:solidFill>
              <a:sysClr val="windowText" lastClr="000000">
                <a:lumMod val="50000"/>
                <a:lumOff val="50000"/>
              </a:sysClr>
            </a:solidFill>
            <a:ln w="9525" cap="flat" cmpd="sng" algn="ctr">
              <a:solidFill>
                <a:sysClr val="windowText" lastClr="000000"/>
              </a:solidFill>
              <a:prstDash val="solid"/>
            </a:ln>
            <a:effectLst>
              <a:innerShdw blurRad="63500" dist="50800" dir="27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3" name="Can 4">
              <a:extLst>
                <a:ext uri="{FF2B5EF4-FFF2-40B4-BE49-F238E27FC236}">
                  <a16:creationId xmlns:a16="http://schemas.microsoft.com/office/drawing/2014/main" id="{3CD8EFEA-74DD-9539-F9C8-30A7239FA39D}"/>
                </a:ext>
              </a:extLst>
            </p:cNvPr>
            <p:cNvSpPr/>
            <p:nvPr/>
          </p:nvSpPr>
          <p:spPr>
            <a:xfrm>
              <a:off x="5529347" y="2082302"/>
              <a:ext cx="690704" cy="2490441"/>
            </a:xfrm>
            <a:prstGeom prst="can">
              <a:avLst/>
            </a:prstGeom>
            <a:gradFill flip="none" rotWithShape="1">
              <a:gsLst>
                <a:gs pos="0">
                  <a:srgbClr val="4F81BD">
                    <a:shade val="51000"/>
                    <a:satMod val="130000"/>
                  </a:srgbClr>
                </a:gs>
                <a:gs pos="80000">
                  <a:srgbClr val="4F81BD">
                    <a:shade val="93000"/>
                    <a:satMod val="130000"/>
                  </a:srgbClr>
                </a:gs>
                <a:gs pos="100000">
                  <a:srgbClr val="4F81BD">
                    <a:shade val="94000"/>
                    <a:satMod val="135000"/>
                  </a:srgbClr>
                </a:gs>
              </a:gsLst>
              <a:lin ang="2700000" scaled="1"/>
              <a:tileRect/>
            </a:gradFill>
            <a:ln w="12700" cap="flat" cmpd="sng" algn="ctr">
              <a:solidFill>
                <a:sysClr val="windowText" lastClr="000000"/>
              </a:solidFill>
              <a:prstDash val="solid"/>
            </a:ln>
            <a:effectLst>
              <a:innerShdw blurRad="63500" dist="50800" dir="27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64" name="Picture 2" descr="C:\Users\Brads\AppData\Local\Microsoft\Windows\INetCache\IE\S4LWT4V3\knob-319323_640[1].png">
              <a:extLst>
                <a:ext uri="{FF2B5EF4-FFF2-40B4-BE49-F238E27FC236}">
                  <a16:creationId xmlns:a16="http://schemas.microsoft.com/office/drawing/2014/main" id="{DC0782B5-4195-6EF6-E99E-BA0F782537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9060" y="4119936"/>
              <a:ext cx="511277" cy="406144"/>
            </a:xfrm>
            <a:prstGeom prst="rect">
              <a:avLst/>
            </a:prstGeom>
            <a:noFill/>
            <a:extLst>
              <a:ext uri="{909E8E84-426E-40DD-AFC4-6F175D3DCCD1}">
                <a14:hiddenFill xmlns:a14="http://schemas.microsoft.com/office/drawing/2010/main">
                  <a:solidFill>
                    <a:srgbClr val="FFFFFF"/>
                  </a:solidFill>
                </a14:hiddenFill>
              </a:ext>
            </a:extLst>
          </p:spPr>
        </p:pic>
        <p:sp>
          <p:nvSpPr>
            <p:cNvPr id="65" name="Can 8">
              <a:extLst>
                <a:ext uri="{FF2B5EF4-FFF2-40B4-BE49-F238E27FC236}">
                  <a16:creationId xmlns:a16="http://schemas.microsoft.com/office/drawing/2014/main" id="{231679AB-EACF-0D51-C735-302B80954CF1}"/>
                </a:ext>
              </a:extLst>
            </p:cNvPr>
            <p:cNvSpPr/>
            <p:nvPr/>
          </p:nvSpPr>
          <p:spPr>
            <a:xfrm>
              <a:off x="6541353" y="4498381"/>
              <a:ext cx="313957" cy="283005"/>
            </a:xfrm>
            <a:prstGeom prst="can">
              <a:avLst/>
            </a:prstGeom>
            <a:solidFill>
              <a:sysClr val="windowText" lastClr="000000">
                <a:lumMod val="50000"/>
                <a:lumOff val="50000"/>
              </a:sysClr>
            </a:solidFill>
            <a:ln w="9525" cap="flat" cmpd="sng" algn="ctr">
              <a:solidFill>
                <a:sysClr val="windowText" lastClr="000000"/>
              </a:solidFill>
              <a:prstDash val="solid"/>
            </a:ln>
            <a:effectLst>
              <a:innerShdw blurRad="63500" dist="50800" dir="27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Can 9">
              <a:extLst>
                <a:ext uri="{FF2B5EF4-FFF2-40B4-BE49-F238E27FC236}">
                  <a16:creationId xmlns:a16="http://schemas.microsoft.com/office/drawing/2014/main" id="{4C2A2E50-372C-2801-331F-87A35E2BF8C6}"/>
                </a:ext>
              </a:extLst>
            </p:cNvPr>
            <p:cNvSpPr/>
            <p:nvPr/>
          </p:nvSpPr>
          <p:spPr>
            <a:xfrm>
              <a:off x="6352980" y="2082302"/>
              <a:ext cx="690704" cy="2490441"/>
            </a:xfrm>
            <a:prstGeom prst="can">
              <a:avLst/>
            </a:prstGeom>
            <a:gradFill flip="none" rotWithShape="1">
              <a:gsLst>
                <a:gs pos="0">
                  <a:srgbClr val="C0504D">
                    <a:shade val="51000"/>
                    <a:satMod val="130000"/>
                  </a:srgbClr>
                </a:gs>
                <a:gs pos="80000">
                  <a:srgbClr val="C0504D">
                    <a:shade val="93000"/>
                    <a:satMod val="130000"/>
                  </a:srgbClr>
                </a:gs>
                <a:gs pos="100000">
                  <a:srgbClr val="C0504D">
                    <a:shade val="94000"/>
                    <a:satMod val="135000"/>
                  </a:srgbClr>
                </a:gs>
              </a:gsLst>
              <a:lin ang="2700000" scaled="1"/>
              <a:tileRect/>
            </a:gradFill>
            <a:ln w="12700" cap="flat" cmpd="sng" algn="ctr">
              <a:solidFill>
                <a:sysClr val="windowText" lastClr="000000"/>
              </a:solidFill>
              <a:prstDash val="solid"/>
            </a:ln>
            <a:effectLst>
              <a:innerShdw blurRad="63500" dist="50800" dir="27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7" name="Picture 2" descr="C:\Users\Brads\AppData\Local\Microsoft\Windows\INetCache\IE\S4LWT4V3\knob-319323_640[1].png">
              <a:extLst>
                <a:ext uri="{FF2B5EF4-FFF2-40B4-BE49-F238E27FC236}">
                  <a16:creationId xmlns:a16="http://schemas.microsoft.com/office/drawing/2014/main" id="{F8ED7FCA-AF16-7C6C-DDBC-EEA7D1656F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2694" y="4119936"/>
              <a:ext cx="511277" cy="406144"/>
            </a:xfrm>
            <a:prstGeom prst="rect">
              <a:avLst/>
            </a:prstGeom>
            <a:noFill/>
            <a:extLst>
              <a:ext uri="{909E8E84-426E-40DD-AFC4-6F175D3DCCD1}">
                <a14:hiddenFill xmlns:a14="http://schemas.microsoft.com/office/drawing/2010/main">
                  <a:solidFill>
                    <a:srgbClr val="FFFFFF"/>
                  </a:solidFill>
                </a14:hiddenFill>
              </a:ext>
            </a:extLst>
          </p:spPr>
        </p:pic>
        <p:sp>
          <p:nvSpPr>
            <p:cNvPr id="68" name="Can 11">
              <a:extLst>
                <a:ext uri="{FF2B5EF4-FFF2-40B4-BE49-F238E27FC236}">
                  <a16:creationId xmlns:a16="http://schemas.microsoft.com/office/drawing/2014/main" id="{30CB2937-6BDD-FD3B-827C-37300A47C3B0}"/>
                </a:ext>
              </a:extLst>
            </p:cNvPr>
            <p:cNvSpPr/>
            <p:nvPr/>
          </p:nvSpPr>
          <p:spPr>
            <a:xfrm>
              <a:off x="7413085" y="4498381"/>
              <a:ext cx="313957" cy="283005"/>
            </a:xfrm>
            <a:prstGeom prst="can">
              <a:avLst/>
            </a:prstGeom>
            <a:solidFill>
              <a:sysClr val="windowText" lastClr="000000">
                <a:lumMod val="50000"/>
                <a:lumOff val="50000"/>
              </a:sysClr>
            </a:solidFill>
            <a:ln w="9525" cap="flat" cmpd="sng" algn="ctr">
              <a:solidFill>
                <a:sysClr val="windowText" lastClr="000000"/>
              </a:solidFill>
              <a:prstDash val="solid"/>
            </a:ln>
            <a:effectLst>
              <a:innerShdw blurRad="63500" dist="50800" dir="27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9" name="Can 12">
              <a:extLst>
                <a:ext uri="{FF2B5EF4-FFF2-40B4-BE49-F238E27FC236}">
                  <a16:creationId xmlns:a16="http://schemas.microsoft.com/office/drawing/2014/main" id="{8AA78264-EDE2-47A9-AE07-0BD40EE14B3A}"/>
                </a:ext>
              </a:extLst>
            </p:cNvPr>
            <p:cNvSpPr/>
            <p:nvPr/>
          </p:nvSpPr>
          <p:spPr>
            <a:xfrm>
              <a:off x="7224712" y="2082302"/>
              <a:ext cx="690704" cy="2490441"/>
            </a:xfrm>
            <a:prstGeom prst="can">
              <a:avLst/>
            </a:prstGeom>
            <a:gradFill flip="none" rotWithShape="1">
              <a:gsLst>
                <a:gs pos="0">
                  <a:srgbClr val="9BBB59">
                    <a:shade val="51000"/>
                    <a:satMod val="130000"/>
                  </a:srgbClr>
                </a:gs>
                <a:gs pos="80000">
                  <a:srgbClr val="9BBB59">
                    <a:shade val="93000"/>
                    <a:satMod val="130000"/>
                  </a:srgbClr>
                </a:gs>
                <a:gs pos="100000">
                  <a:srgbClr val="9BBB59">
                    <a:shade val="94000"/>
                    <a:satMod val="135000"/>
                  </a:srgbClr>
                </a:gs>
              </a:gsLst>
              <a:lin ang="2700000" scaled="1"/>
              <a:tileRect/>
            </a:gradFill>
            <a:ln w="12700" cap="flat" cmpd="sng" algn="ctr">
              <a:solidFill>
                <a:sysClr val="windowText" lastClr="000000"/>
              </a:solidFill>
              <a:prstDash val="solid"/>
            </a:ln>
            <a:effectLst>
              <a:innerShdw blurRad="63500" dist="50800" dir="27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70" name="Picture 2" descr="C:\Users\Brads\AppData\Local\Microsoft\Windows\INetCache\IE\S4LWT4V3\knob-319323_640[1].png">
              <a:extLst>
                <a:ext uri="{FF2B5EF4-FFF2-40B4-BE49-F238E27FC236}">
                  <a16:creationId xmlns:a16="http://schemas.microsoft.com/office/drawing/2014/main" id="{A59D3889-8FB7-E474-4DA8-6D2FDB3A04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424" y="4119936"/>
              <a:ext cx="511277" cy="406144"/>
            </a:xfrm>
            <a:prstGeom prst="rect">
              <a:avLst/>
            </a:prstGeom>
            <a:noFill/>
            <a:extLst>
              <a:ext uri="{909E8E84-426E-40DD-AFC4-6F175D3DCCD1}">
                <a14:hiddenFill xmlns:a14="http://schemas.microsoft.com/office/drawing/2010/main">
                  <a:solidFill>
                    <a:srgbClr val="FFFFFF"/>
                  </a:solidFill>
                </a14:hiddenFill>
              </a:ext>
            </a:extLst>
          </p:spPr>
        </p:pic>
        <p:sp>
          <p:nvSpPr>
            <p:cNvPr id="71" name="Can 14">
              <a:extLst>
                <a:ext uri="{FF2B5EF4-FFF2-40B4-BE49-F238E27FC236}">
                  <a16:creationId xmlns:a16="http://schemas.microsoft.com/office/drawing/2014/main" id="{11F627BE-BAB2-E8D3-3C7D-12DA2621FC4A}"/>
                </a:ext>
              </a:extLst>
            </p:cNvPr>
            <p:cNvSpPr/>
            <p:nvPr/>
          </p:nvSpPr>
          <p:spPr>
            <a:xfrm>
              <a:off x="8292162" y="4498381"/>
              <a:ext cx="313957" cy="283005"/>
            </a:xfrm>
            <a:prstGeom prst="can">
              <a:avLst/>
            </a:prstGeom>
            <a:solidFill>
              <a:sysClr val="windowText" lastClr="000000">
                <a:lumMod val="50000"/>
                <a:lumOff val="50000"/>
              </a:sysClr>
            </a:solidFill>
            <a:ln w="9525" cap="flat" cmpd="sng" algn="ctr">
              <a:solidFill>
                <a:sysClr val="windowText" lastClr="000000"/>
              </a:solidFill>
              <a:prstDash val="solid"/>
            </a:ln>
            <a:effectLst>
              <a:innerShdw blurRad="63500" dist="50800" dir="27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2" name="Can 15">
              <a:extLst>
                <a:ext uri="{FF2B5EF4-FFF2-40B4-BE49-F238E27FC236}">
                  <a16:creationId xmlns:a16="http://schemas.microsoft.com/office/drawing/2014/main" id="{9743525C-D045-2411-B54B-AF51FC63049F}"/>
                </a:ext>
              </a:extLst>
            </p:cNvPr>
            <p:cNvSpPr/>
            <p:nvPr/>
          </p:nvSpPr>
          <p:spPr>
            <a:xfrm>
              <a:off x="8103792" y="2082302"/>
              <a:ext cx="690704" cy="2490441"/>
            </a:xfrm>
            <a:prstGeom prst="can">
              <a:avLst/>
            </a:prstGeom>
            <a:gradFill flip="none" rotWithShape="1">
              <a:gsLst>
                <a:gs pos="0">
                  <a:srgbClr val="4BACC6">
                    <a:shade val="51000"/>
                    <a:satMod val="130000"/>
                  </a:srgbClr>
                </a:gs>
                <a:gs pos="80000">
                  <a:srgbClr val="4BACC6">
                    <a:shade val="93000"/>
                    <a:satMod val="130000"/>
                  </a:srgbClr>
                </a:gs>
                <a:gs pos="100000">
                  <a:srgbClr val="4BACC6">
                    <a:shade val="94000"/>
                    <a:satMod val="135000"/>
                  </a:srgbClr>
                </a:gs>
              </a:gsLst>
              <a:lin ang="2700000" scaled="1"/>
              <a:tileRect/>
            </a:gradFill>
            <a:ln w="12700" cap="flat" cmpd="sng" algn="ctr">
              <a:solidFill>
                <a:sysClr val="windowText" lastClr="000000"/>
              </a:solidFill>
              <a:prstDash val="solid"/>
            </a:ln>
            <a:effectLst>
              <a:innerShdw blurRad="63500" dist="50800" dir="27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73" name="Picture 2" descr="C:\Users\Brads\AppData\Local\Microsoft\Windows\INetCache\IE\S4LWT4V3\knob-319323_640[1].png">
              <a:extLst>
                <a:ext uri="{FF2B5EF4-FFF2-40B4-BE49-F238E27FC236}">
                  <a16:creationId xmlns:a16="http://schemas.microsoft.com/office/drawing/2014/main" id="{D64BDA69-B54E-07F4-4E16-AD7B2FDBE3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3503" y="4119936"/>
              <a:ext cx="511277" cy="406144"/>
            </a:xfrm>
            <a:prstGeom prst="rect">
              <a:avLst/>
            </a:prstGeom>
            <a:noFill/>
            <a:extLst>
              <a:ext uri="{909E8E84-426E-40DD-AFC4-6F175D3DCCD1}">
                <a14:hiddenFill xmlns:a14="http://schemas.microsoft.com/office/drawing/2010/main">
                  <a:solidFill>
                    <a:srgbClr val="FFFFFF"/>
                  </a:solidFill>
                </a14:hiddenFill>
              </a:ext>
            </a:extLst>
          </p:spPr>
        </p:pic>
        <p:sp>
          <p:nvSpPr>
            <p:cNvPr id="74" name="Can 17">
              <a:extLst>
                <a:ext uri="{FF2B5EF4-FFF2-40B4-BE49-F238E27FC236}">
                  <a16:creationId xmlns:a16="http://schemas.microsoft.com/office/drawing/2014/main" id="{00BCBD1B-AF5F-3FB8-FA4D-AD88D0F71CA5}"/>
                </a:ext>
              </a:extLst>
            </p:cNvPr>
            <p:cNvSpPr/>
            <p:nvPr/>
          </p:nvSpPr>
          <p:spPr>
            <a:xfrm>
              <a:off x="9171241" y="4498381"/>
              <a:ext cx="313957" cy="283005"/>
            </a:xfrm>
            <a:prstGeom prst="can">
              <a:avLst/>
            </a:prstGeom>
            <a:solidFill>
              <a:sysClr val="windowText" lastClr="000000">
                <a:lumMod val="50000"/>
                <a:lumOff val="50000"/>
              </a:sysClr>
            </a:solidFill>
            <a:ln w="9525" cap="flat" cmpd="sng" algn="ctr">
              <a:solidFill>
                <a:sysClr val="windowText" lastClr="000000"/>
              </a:solidFill>
              <a:prstDash val="solid"/>
            </a:ln>
            <a:effectLst>
              <a:innerShdw blurRad="63500" dist="50800" dir="27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5" name="Can 18">
              <a:extLst>
                <a:ext uri="{FF2B5EF4-FFF2-40B4-BE49-F238E27FC236}">
                  <a16:creationId xmlns:a16="http://schemas.microsoft.com/office/drawing/2014/main" id="{70A75E00-F80C-7E65-F928-F16C02E2B3BB}"/>
                </a:ext>
              </a:extLst>
            </p:cNvPr>
            <p:cNvSpPr/>
            <p:nvPr/>
          </p:nvSpPr>
          <p:spPr>
            <a:xfrm>
              <a:off x="8982868" y="2082302"/>
              <a:ext cx="690704" cy="2490441"/>
            </a:xfrm>
            <a:prstGeom prst="can">
              <a:avLst/>
            </a:prstGeom>
            <a:gradFill flip="none" rotWithShape="1">
              <a:gsLst>
                <a:gs pos="0">
                  <a:srgbClr val="F79646">
                    <a:shade val="51000"/>
                    <a:satMod val="130000"/>
                  </a:srgbClr>
                </a:gs>
                <a:gs pos="80000">
                  <a:srgbClr val="F79646">
                    <a:shade val="93000"/>
                    <a:satMod val="130000"/>
                  </a:srgbClr>
                </a:gs>
                <a:gs pos="100000">
                  <a:srgbClr val="F79646">
                    <a:shade val="94000"/>
                    <a:satMod val="135000"/>
                  </a:srgbClr>
                </a:gs>
              </a:gsLst>
              <a:lin ang="2700000" scaled="1"/>
              <a:tileRect/>
            </a:gradFill>
            <a:ln w="12700" cap="flat" cmpd="sng" algn="ctr">
              <a:solidFill>
                <a:sysClr val="windowText" lastClr="000000"/>
              </a:solidFill>
              <a:prstDash val="solid"/>
            </a:ln>
            <a:effectLst>
              <a:innerShdw blurRad="63500" dist="50800" dir="27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76" name="Picture 2" descr="C:\Users\Brads\AppData\Local\Microsoft\Windows\INetCache\IE\S4LWT4V3\knob-319323_640[1].png">
              <a:extLst>
                <a:ext uri="{FF2B5EF4-FFF2-40B4-BE49-F238E27FC236}">
                  <a16:creationId xmlns:a16="http://schemas.microsoft.com/office/drawing/2014/main" id="{A1C5C4AB-F580-570B-B38F-3DC87BB171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2580" y="4119936"/>
              <a:ext cx="511277" cy="406144"/>
            </a:xfrm>
            <a:prstGeom prst="rect">
              <a:avLst/>
            </a:prstGeom>
            <a:noFill/>
            <a:extLst>
              <a:ext uri="{909E8E84-426E-40DD-AFC4-6F175D3DCCD1}">
                <a14:hiddenFill xmlns:a14="http://schemas.microsoft.com/office/drawing/2010/main">
                  <a:solidFill>
                    <a:srgbClr val="FFFFFF"/>
                  </a:solidFill>
                </a14:hiddenFill>
              </a:ext>
            </a:extLst>
          </p:spPr>
        </p:pic>
        <p:sp>
          <p:nvSpPr>
            <p:cNvPr id="77" name="Can 20">
              <a:extLst>
                <a:ext uri="{FF2B5EF4-FFF2-40B4-BE49-F238E27FC236}">
                  <a16:creationId xmlns:a16="http://schemas.microsoft.com/office/drawing/2014/main" id="{C13428D3-11BB-13CA-49FE-229E9A286F5E}"/>
                </a:ext>
              </a:extLst>
            </p:cNvPr>
            <p:cNvSpPr/>
            <p:nvPr/>
          </p:nvSpPr>
          <p:spPr>
            <a:xfrm>
              <a:off x="10050320" y="4506209"/>
              <a:ext cx="313957" cy="283005"/>
            </a:xfrm>
            <a:prstGeom prst="can">
              <a:avLst/>
            </a:prstGeom>
            <a:solidFill>
              <a:sysClr val="windowText" lastClr="000000">
                <a:lumMod val="50000"/>
                <a:lumOff val="50000"/>
              </a:sysClr>
            </a:solidFill>
            <a:ln w="9525" cap="flat" cmpd="sng" algn="ctr">
              <a:solidFill>
                <a:sysClr val="windowText" lastClr="000000"/>
              </a:solidFill>
              <a:prstDash val="solid"/>
            </a:ln>
            <a:effectLst>
              <a:innerShdw blurRad="63500" dist="50800" dir="27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8" name="Can 21">
              <a:extLst>
                <a:ext uri="{FF2B5EF4-FFF2-40B4-BE49-F238E27FC236}">
                  <a16:creationId xmlns:a16="http://schemas.microsoft.com/office/drawing/2014/main" id="{99B0A7B3-68F8-88C4-D81E-BF351514F284}"/>
                </a:ext>
              </a:extLst>
            </p:cNvPr>
            <p:cNvSpPr/>
            <p:nvPr/>
          </p:nvSpPr>
          <p:spPr>
            <a:xfrm>
              <a:off x="9861949" y="2090130"/>
              <a:ext cx="690704" cy="2490441"/>
            </a:xfrm>
            <a:prstGeom prst="can">
              <a:avLst/>
            </a:prstGeom>
            <a:gradFill flip="none"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2700000" scaled="1"/>
              <a:tileRect/>
            </a:gradFill>
            <a:ln w="12700" cap="flat" cmpd="sng" algn="ctr">
              <a:solidFill>
                <a:sysClr val="windowText" lastClr="000000"/>
              </a:solidFill>
              <a:prstDash val="solid"/>
            </a:ln>
            <a:effectLst>
              <a:innerShdw blurRad="63500" dist="50800" dir="27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79" name="Picture 2" descr="C:\Users\Brads\AppData\Local\Microsoft\Windows\INetCache\IE\S4LWT4V3\knob-319323_640[1].png">
              <a:extLst>
                <a:ext uri="{FF2B5EF4-FFF2-40B4-BE49-F238E27FC236}">
                  <a16:creationId xmlns:a16="http://schemas.microsoft.com/office/drawing/2014/main" id="{90B26898-838F-E4B9-CF19-29E20907F2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51660" y="4127764"/>
              <a:ext cx="511277" cy="406144"/>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A32EC4CF-1394-207C-2A69-4F7AB87ACC25}"/>
                </a:ext>
              </a:extLst>
            </p:cNvPr>
            <p:cNvSpPr/>
            <p:nvPr/>
          </p:nvSpPr>
          <p:spPr>
            <a:xfrm rot="16200000">
              <a:off x="5442950" y="3043690"/>
              <a:ext cx="863497" cy="58332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rPr>
                <a:t>Mad</a:t>
              </a:r>
            </a:p>
          </p:txBody>
        </p:sp>
        <p:sp>
          <p:nvSpPr>
            <p:cNvPr id="81" name="Rectangle 80">
              <a:extLst>
                <a:ext uri="{FF2B5EF4-FFF2-40B4-BE49-F238E27FC236}">
                  <a16:creationId xmlns:a16="http://schemas.microsoft.com/office/drawing/2014/main" id="{CB09033C-840C-A1AC-3A02-354D373E7D2B}"/>
                </a:ext>
              </a:extLst>
            </p:cNvPr>
            <p:cNvSpPr/>
            <p:nvPr/>
          </p:nvSpPr>
          <p:spPr>
            <a:xfrm rot="16200000">
              <a:off x="6343384" y="3043690"/>
              <a:ext cx="709897" cy="58332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rPr>
                <a:t>Sad</a:t>
              </a:r>
            </a:p>
          </p:txBody>
        </p:sp>
        <p:sp>
          <p:nvSpPr>
            <p:cNvPr id="82" name="Rectangle 81">
              <a:extLst>
                <a:ext uri="{FF2B5EF4-FFF2-40B4-BE49-F238E27FC236}">
                  <a16:creationId xmlns:a16="http://schemas.microsoft.com/office/drawing/2014/main" id="{8AF002B7-D936-4E48-9265-6C1AA9ABE96D}"/>
                </a:ext>
              </a:extLst>
            </p:cNvPr>
            <p:cNvSpPr/>
            <p:nvPr/>
          </p:nvSpPr>
          <p:spPr>
            <a:xfrm rot="16200000">
              <a:off x="7136530" y="3043690"/>
              <a:ext cx="867069" cy="58332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rPr>
                <a:t>Glad</a:t>
              </a:r>
            </a:p>
          </p:txBody>
        </p:sp>
        <p:sp>
          <p:nvSpPr>
            <p:cNvPr id="83" name="Rectangle 82">
              <a:extLst>
                <a:ext uri="{FF2B5EF4-FFF2-40B4-BE49-F238E27FC236}">
                  <a16:creationId xmlns:a16="http://schemas.microsoft.com/office/drawing/2014/main" id="{4401EEF7-EA92-3BDE-B9AC-3348D45DE040}"/>
                </a:ext>
              </a:extLst>
            </p:cNvPr>
            <p:cNvSpPr/>
            <p:nvPr/>
          </p:nvSpPr>
          <p:spPr>
            <a:xfrm rot="16200000">
              <a:off x="8023943" y="3043690"/>
              <a:ext cx="850399" cy="58332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rPr>
                <a:t>Hurt</a:t>
              </a:r>
            </a:p>
          </p:txBody>
        </p:sp>
        <p:sp>
          <p:nvSpPr>
            <p:cNvPr id="84" name="Rectangle 83">
              <a:extLst>
                <a:ext uri="{FF2B5EF4-FFF2-40B4-BE49-F238E27FC236}">
                  <a16:creationId xmlns:a16="http://schemas.microsoft.com/office/drawing/2014/main" id="{3D1B11D8-77A6-319B-5E05-E53C08C8F346}"/>
                </a:ext>
              </a:extLst>
            </p:cNvPr>
            <p:cNvSpPr/>
            <p:nvPr/>
          </p:nvSpPr>
          <p:spPr>
            <a:xfrm rot="16200000">
              <a:off x="8766618" y="3013710"/>
              <a:ext cx="1102780" cy="58332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rPr>
                <a:t>Afraid</a:t>
              </a:r>
            </a:p>
          </p:txBody>
        </p:sp>
        <p:sp>
          <p:nvSpPr>
            <p:cNvPr id="85" name="Rectangle 84">
              <a:extLst>
                <a:ext uri="{FF2B5EF4-FFF2-40B4-BE49-F238E27FC236}">
                  <a16:creationId xmlns:a16="http://schemas.microsoft.com/office/drawing/2014/main" id="{13EFE769-E05A-DB53-6445-018410F3EC3E}"/>
                </a:ext>
              </a:extLst>
            </p:cNvPr>
            <p:cNvSpPr/>
            <p:nvPr/>
          </p:nvSpPr>
          <p:spPr>
            <a:xfrm rot="16200000">
              <a:off x="9596731" y="3043690"/>
              <a:ext cx="1221136" cy="58332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rPr>
                <a:t>Tender</a:t>
              </a:r>
            </a:p>
          </p:txBody>
        </p:sp>
        <p:sp>
          <p:nvSpPr>
            <p:cNvPr id="86" name="Down Arrow 1024">
              <a:extLst>
                <a:ext uri="{FF2B5EF4-FFF2-40B4-BE49-F238E27FC236}">
                  <a16:creationId xmlns:a16="http://schemas.microsoft.com/office/drawing/2014/main" id="{1DC6BF6F-6D9F-060A-A7AE-D25ACE12EA3E}"/>
                </a:ext>
              </a:extLst>
            </p:cNvPr>
            <p:cNvSpPr/>
            <p:nvPr/>
          </p:nvSpPr>
          <p:spPr>
            <a:xfrm>
              <a:off x="5752805" y="4880127"/>
              <a:ext cx="223360" cy="265019"/>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7" name="Down Arrow 43">
              <a:extLst>
                <a:ext uri="{FF2B5EF4-FFF2-40B4-BE49-F238E27FC236}">
                  <a16:creationId xmlns:a16="http://schemas.microsoft.com/office/drawing/2014/main" id="{C112AC5C-CB58-C619-1E36-216963F86DA9}"/>
                </a:ext>
              </a:extLst>
            </p:cNvPr>
            <p:cNvSpPr/>
            <p:nvPr/>
          </p:nvSpPr>
          <p:spPr>
            <a:xfrm>
              <a:off x="10085406" y="4880127"/>
              <a:ext cx="223360" cy="265019"/>
            </a:xfrm>
            <a:prstGeom prst="downArrow">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8" name="Down Arrow 44">
              <a:extLst>
                <a:ext uri="{FF2B5EF4-FFF2-40B4-BE49-F238E27FC236}">
                  <a16:creationId xmlns:a16="http://schemas.microsoft.com/office/drawing/2014/main" id="{A91B3AA9-99E9-E0C7-EA78-93E953CE47BD}"/>
                </a:ext>
              </a:extLst>
            </p:cNvPr>
            <p:cNvSpPr/>
            <p:nvPr/>
          </p:nvSpPr>
          <p:spPr>
            <a:xfrm>
              <a:off x="6576438" y="4880127"/>
              <a:ext cx="223360" cy="265019"/>
            </a:xfrm>
            <a:prstGeom prst="downArrow">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9" name="Down Arrow 45">
              <a:extLst>
                <a:ext uri="{FF2B5EF4-FFF2-40B4-BE49-F238E27FC236}">
                  <a16:creationId xmlns:a16="http://schemas.microsoft.com/office/drawing/2014/main" id="{F5912EDF-C4B9-F7D8-8E63-1FEC2843D13A}"/>
                </a:ext>
              </a:extLst>
            </p:cNvPr>
            <p:cNvSpPr/>
            <p:nvPr/>
          </p:nvSpPr>
          <p:spPr>
            <a:xfrm>
              <a:off x="7448170" y="4880127"/>
              <a:ext cx="223360" cy="265019"/>
            </a:xfrm>
            <a:prstGeom prst="downArrow">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0" name="Down Arrow 46">
              <a:extLst>
                <a:ext uri="{FF2B5EF4-FFF2-40B4-BE49-F238E27FC236}">
                  <a16:creationId xmlns:a16="http://schemas.microsoft.com/office/drawing/2014/main" id="{D27FE39A-1E50-FCFC-F454-0C74DFCAB106}"/>
                </a:ext>
              </a:extLst>
            </p:cNvPr>
            <p:cNvSpPr/>
            <p:nvPr/>
          </p:nvSpPr>
          <p:spPr>
            <a:xfrm>
              <a:off x="8327249" y="4880127"/>
              <a:ext cx="223360" cy="265019"/>
            </a:xfrm>
            <a:prstGeom prst="downArrow">
              <a:avLst/>
            </a:prstGeom>
            <a:solidFill>
              <a:srgbClr val="4BACC6"/>
            </a:solidFill>
            <a:ln w="25400" cap="flat" cmpd="sng" algn="ctr">
              <a:solidFill>
                <a:srgbClr val="4BAC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1" name="Down Arrow 47">
              <a:extLst>
                <a:ext uri="{FF2B5EF4-FFF2-40B4-BE49-F238E27FC236}">
                  <a16:creationId xmlns:a16="http://schemas.microsoft.com/office/drawing/2014/main" id="{C37DCC28-0C33-A301-325E-E22C03CBEE67}"/>
                </a:ext>
              </a:extLst>
            </p:cNvPr>
            <p:cNvSpPr/>
            <p:nvPr/>
          </p:nvSpPr>
          <p:spPr>
            <a:xfrm>
              <a:off x="9206327" y="4880127"/>
              <a:ext cx="223360" cy="265019"/>
            </a:xfrm>
            <a:prstGeom prst="downArrow">
              <a:avLst/>
            </a:prstGeom>
            <a:solidFill>
              <a:srgbClr val="F79646"/>
            </a:solidFill>
            <a:ln w="25400" cap="flat" cmpd="sng" algn="ctr">
              <a:solidFill>
                <a:srgbClr val="F7964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2" name="Cloud 91">
              <a:extLst>
                <a:ext uri="{FF2B5EF4-FFF2-40B4-BE49-F238E27FC236}">
                  <a16:creationId xmlns:a16="http://schemas.microsoft.com/office/drawing/2014/main" id="{1F35DDE4-5B0B-7661-FC91-C3C31B49F035}"/>
                </a:ext>
              </a:extLst>
            </p:cNvPr>
            <p:cNvSpPr/>
            <p:nvPr/>
          </p:nvSpPr>
          <p:spPr>
            <a:xfrm>
              <a:off x="5313919" y="5328778"/>
              <a:ext cx="1121555" cy="1325093"/>
            </a:xfrm>
            <a:prstGeom prst="cloud">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3" name="Cloud 92">
              <a:extLst>
                <a:ext uri="{FF2B5EF4-FFF2-40B4-BE49-F238E27FC236}">
                  <a16:creationId xmlns:a16="http://schemas.microsoft.com/office/drawing/2014/main" id="{D209AFD5-FA37-B45C-ECD0-21DAB1B8E184}"/>
                </a:ext>
              </a:extLst>
            </p:cNvPr>
            <p:cNvSpPr/>
            <p:nvPr/>
          </p:nvSpPr>
          <p:spPr>
            <a:xfrm>
              <a:off x="7163840" y="5328778"/>
              <a:ext cx="939950" cy="927565"/>
            </a:xfrm>
            <a:prstGeom prst="cloud">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4" name="Cloud 93">
              <a:extLst>
                <a:ext uri="{FF2B5EF4-FFF2-40B4-BE49-F238E27FC236}">
                  <a16:creationId xmlns:a16="http://schemas.microsoft.com/office/drawing/2014/main" id="{B14E2995-F731-676E-921D-7603721CEF7E}"/>
                </a:ext>
              </a:extLst>
            </p:cNvPr>
            <p:cNvSpPr/>
            <p:nvPr/>
          </p:nvSpPr>
          <p:spPr>
            <a:xfrm>
              <a:off x="6552677" y="5328778"/>
              <a:ext cx="291307" cy="386956"/>
            </a:xfrm>
            <a:prstGeom prst="cloud">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5" name="Cloud 94">
              <a:extLst>
                <a:ext uri="{FF2B5EF4-FFF2-40B4-BE49-F238E27FC236}">
                  <a16:creationId xmlns:a16="http://schemas.microsoft.com/office/drawing/2014/main" id="{06691898-FF43-B6BE-50CA-EA6C02FA1AE2}"/>
                </a:ext>
              </a:extLst>
            </p:cNvPr>
            <p:cNvSpPr/>
            <p:nvPr/>
          </p:nvSpPr>
          <p:spPr>
            <a:xfrm>
              <a:off x="8303971" y="5328778"/>
              <a:ext cx="291307" cy="386957"/>
            </a:xfrm>
            <a:prstGeom prst="cloud">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6" name="Cloud 95">
              <a:extLst>
                <a:ext uri="{FF2B5EF4-FFF2-40B4-BE49-F238E27FC236}">
                  <a16:creationId xmlns:a16="http://schemas.microsoft.com/office/drawing/2014/main" id="{F15D87B7-C3C1-A67C-18D0-1AA728603ABC}"/>
                </a:ext>
              </a:extLst>
            </p:cNvPr>
            <p:cNvSpPr/>
            <p:nvPr/>
          </p:nvSpPr>
          <p:spPr>
            <a:xfrm>
              <a:off x="9182565" y="5328778"/>
              <a:ext cx="291307" cy="193478"/>
            </a:xfrm>
            <a:prstGeom prst="cloud">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7" name="Cloud 96">
              <a:extLst>
                <a:ext uri="{FF2B5EF4-FFF2-40B4-BE49-F238E27FC236}">
                  <a16:creationId xmlns:a16="http://schemas.microsoft.com/office/drawing/2014/main" id="{BB3CA06B-AE4F-78EB-21D6-3B459765E42A}"/>
                </a:ext>
              </a:extLst>
            </p:cNvPr>
            <p:cNvSpPr/>
            <p:nvPr/>
          </p:nvSpPr>
          <p:spPr>
            <a:xfrm>
              <a:off x="10061644" y="5328778"/>
              <a:ext cx="291307" cy="331274"/>
            </a:xfrm>
            <a:prstGeom prst="cloud">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B9055FD0-5559-643E-4C29-84C5E9FBBA9F}"/>
              </a:ext>
            </a:extLst>
          </p:cNvPr>
          <p:cNvSpPr txBox="1"/>
          <p:nvPr/>
        </p:nvSpPr>
        <p:spPr>
          <a:xfrm>
            <a:off x="976499" y="3504335"/>
            <a:ext cx="3894927" cy="2246769"/>
          </a:xfrm>
          <a:prstGeom prst="rect">
            <a:avLst/>
          </a:prstGeom>
          <a:noFill/>
        </p:spPr>
        <p:txBody>
          <a:bodyPr wrap="square" rtlCol="0">
            <a:spAutoFit/>
          </a:bodyPr>
          <a:lstStyle/>
          <a:p>
            <a:r>
              <a:rPr lang="en-US" sz="2800" dirty="0">
                <a:latin typeface="Tw Cen MT" panose="020B0602020104020603" pitchFamily="34" charset="0"/>
              </a:rPr>
              <a:t>Proverbs 29:22 </a:t>
            </a:r>
          </a:p>
          <a:p>
            <a:r>
              <a:rPr lang="en-US" sz="2800" dirty="0">
                <a:latin typeface="Tw Cen MT" panose="020B0602020104020603" pitchFamily="34" charset="0"/>
              </a:rPr>
              <a:t>An angry person starts fights; a hot-tempered person commits all kinds of sin.</a:t>
            </a:r>
          </a:p>
        </p:txBody>
      </p:sp>
      <p:sp>
        <p:nvSpPr>
          <p:cNvPr id="24" name="TextBox 23">
            <a:extLst>
              <a:ext uri="{FF2B5EF4-FFF2-40B4-BE49-F238E27FC236}">
                <a16:creationId xmlns:a16="http://schemas.microsoft.com/office/drawing/2014/main" id="{245CD3D0-20D1-D14C-4D59-B4DD835F06EF}"/>
              </a:ext>
            </a:extLst>
          </p:cNvPr>
          <p:cNvSpPr txBox="1"/>
          <p:nvPr/>
        </p:nvSpPr>
        <p:spPr>
          <a:xfrm>
            <a:off x="979792" y="925290"/>
            <a:ext cx="3263646" cy="2123658"/>
          </a:xfrm>
          <a:prstGeom prst="rect">
            <a:avLst/>
          </a:prstGeom>
          <a:noFill/>
        </p:spPr>
        <p:txBody>
          <a:bodyPr wrap="square" rtlCol="0">
            <a:spAutoFit/>
          </a:bodyPr>
          <a:lstStyle/>
          <a:p>
            <a:pPr algn="ctr"/>
            <a:r>
              <a:rPr lang="en-US" sz="4400" b="1" dirty="0">
                <a:solidFill>
                  <a:schemeClr val="tx2"/>
                </a:solidFill>
                <a:latin typeface="+mj-lt"/>
              </a:rPr>
              <a:t>Emotional Regulation Required</a:t>
            </a:r>
          </a:p>
        </p:txBody>
      </p:sp>
    </p:spTree>
    <p:extLst>
      <p:ext uri="{BB962C8B-B14F-4D97-AF65-F5344CB8AC3E}">
        <p14:creationId xmlns:p14="http://schemas.microsoft.com/office/powerpoint/2010/main" val="2180621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BD0EC-F9A4-BE57-1C31-1777708E94E2}"/>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622B1352-9EE6-9BA8-9884-129F8370E2E7}"/>
              </a:ext>
            </a:extLst>
          </p:cNvPr>
          <p:cNvSpPr txBox="1"/>
          <p:nvPr/>
        </p:nvSpPr>
        <p:spPr>
          <a:xfrm>
            <a:off x="979791" y="925290"/>
            <a:ext cx="9742567" cy="769441"/>
          </a:xfrm>
          <a:prstGeom prst="rect">
            <a:avLst/>
          </a:prstGeom>
          <a:noFill/>
        </p:spPr>
        <p:txBody>
          <a:bodyPr wrap="square" rtlCol="0">
            <a:spAutoFit/>
          </a:bodyPr>
          <a:lstStyle/>
          <a:p>
            <a:pPr algn="ctr"/>
            <a:r>
              <a:rPr lang="en-US" sz="4400" b="1" dirty="0">
                <a:solidFill>
                  <a:schemeClr val="tx2"/>
                </a:solidFill>
                <a:latin typeface="+mj-lt"/>
              </a:rPr>
              <a:t>Wisdom</a:t>
            </a:r>
          </a:p>
        </p:txBody>
      </p:sp>
      <p:grpSp>
        <p:nvGrpSpPr>
          <p:cNvPr id="2" name="Group 1">
            <a:extLst>
              <a:ext uri="{FF2B5EF4-FFF2-40B4-BE49-F238E27FC236}">
                <a16:creationId xmlns:a16="http://schemas.microsoft.com/office/drawing/2014/main" id="{D153042E-AE45-B68C-E987-2E6A59C51E6C}"/>
              </a:ext>
            </a:extLst>
          </p:cNvPr>
          <p:cNvGrpSpPr/>
          <p:nvPr/>
        </p:nvGrpSpPr>
        <p:grpSpPr>
          <a:xfrm>
            <a:off x="1355596" y="1958371"/>
            <a:ext cx="2309059" cy="3415481"/>
            <a:chOff x="3631292" y="2512567"/>
            <a:chExt cx="2309059" cy="3415481"/>
          </a:xfrm>
        </p:grpSpPr>
        <p:sp>
          <p:nvSpPr>
            <p:cNvPr id="3" name="Flowchart: Process 2">
              <a:extLst>
                <a:ext uri="{FF2B5EF4-FFF2-40B4-BE49-F238E27FC236}">
                  <a16:creationId xmlns:a16="http://schemas.microsoft.com/office/drawing/2014/main" id="{37113E08-CB95-CE41-2658-FD944DED4EA1}"/>
                </a:ext>
              </a:extLst>
            </p:cNvPr>
            <p:cNvSpPr/>
            <p:nvPr/>
          </p:nvSpPr>
          <p:spPr>
            <a:xfrm>
              <a:off x="4620238" y="5581859"/>
              <a:ext cx="369326" cy="185895"/>
            </a:xfrm>
            <a:prstGeom prst="flowChartProcess">
              <a:avLst/>
            </a:prstGeom>
            <a:solidFill>
              <a:srgbClr val="84AF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6A4294A-2474-64E4-FFBC-DDCE20FAE9AB}"/>
                </a:ext>
              </a:extLst>
            </p:cNvPr>
            <p:cNvGrpSpPr/>
            <p:nvPr/>
          </p:nvGrpSpPr>
          <p:grpSpPr>
            <a:xfrm>
              <a:off x="3631292" y="2512567"/>
              <a:ext cx="1031243" cy="3415480"/>
              <a:chOff x="3631292" y="2512567"/>
              <a:chExt cx="1031243" cy="3415480"/>
            </a:xfrm>
          </p:grpSpPr>
          <p:sp>
            <p:nvSpPr>
              <p:cNvPr id="7" name="Cylinder 6">
                <a:extLst>
                  <a:ext uri="{FF2B5EF4-FFF2-40B4-BE49-F238E27FC236}">
                    <a16:creationId xmlns:a16="http://schemas.microsoft.com/office/drawing/2014/main" id="{D6CDCBDE-9D6F-137B-2173-86114C747850}"/>
                  </a:ext>
                </a:extLst>
              </p:cNvPr>
              <p:cNvSpPr/>
              <p:nvPr/>
            </p:nvSpPr>
            <p:spPr>
              <a:xfrm>
                <a:off x="3638909" y="2512567"/>
                <a:ext cx="1023626" cy="3413506"/>
              </a:xfrm>
              <a:prstGeom prst="can">
                <a:avLst/>
              </a:prstGeom>
              <a:solidFill>
                <a:srgbClr val="D3F1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ylinder 7">
                <a:extLst>
                  <a:ext uri="{FF2B5EF4-FFF2-40B4-BE49-F238E27FC236}">
                    <a16:creationId xmlns:a16="http://schemas.microsoft.com/office/drawing/2014/main" id="{868FF4E2-2932-ECA2-3E1E-89695D0C8CF3}"/>
                  </a:ext>
                </a:extLst>
              </p:cNvPr>
              <p:cNvSpPr/>
              <p:nvPr/>
            </p:nvSpPr>
            <p:spPr>
              <a:xfrm>
                <a:off x="3631292" y="5330650"/>
                <a:ext cx="1023626" cy="597397"/>
              </a:xfrm>
              <a:prstGeom prst="can">
                <a:avLst>
                  <a:gd name="adj" fmla="val 44289"/>
                </a:avLst>
              </a:prstGeom>
              <a:solidFill>
                <a:srgbClr val="84AF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Cylinder 4">
              <a:extLst>
                <a:ext uri="{FF2B5EF4-FFF2-40B4-BE49-F238E27FC236}">
                  <a16:creationId xmlns:a16="http://schemas.microsoft.com/office/drawing/2014/main" id="{CB24EB77-847A-1435-AB52-82CCE46C256A}"/>
                </a:ext>
              </a:extLst>
            </p:cNvPr>
            <p:cNvSpPr/>
            <p:nvPr/>
          </p:nvSpPr>
          <p:spPr>
            <a:xfrm>
              <a:off x="4916725" y="2512567"/>
              <a:ext cx="1023626" cy="3413506"/>
            </a:xfrm>
            <a:prstGeom prst="can">
              <a:avLst/>
            </a:prstGeom>
            <a:solidFill>
              <a:srgbClr val="D3F1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70C400AF-0300-3804-DFFB-FE8CDDB18BEA}"/>
                </a:ext>
              </a:extLst>
            </p:cNvPr>
            <p:cNvSpPr/>
            <p:nvPr/>
          </p:nvSpPr>
          <p:spPr>
            <a:xfrm>
              <a:off x="4909108" y="2898949"/>
              <a:ext cx="1023626" cy="3029099"/>
            </a:xfrm>
            <a:prstGeom prst="can">
              <a:avLst>
                <a:gd name="adj" fmla="val 26932"/>
              </a:avLst>
            </a:prstGeom>
            <a:solidFill>
              <a:srgbClr val="84AF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6C07168F-E29C-81B8-5618-2FF8F6DF7C71}"/>
              </a:ext>
            </a:extLst>
          </p:cNvPr>
          <p:cNvGrpSpPr/>
          <p:nvPr/>
        </p:nvGrpSpPr>
        <p:grpSpPr>
          <a:xfrm>
            <a:off x="4753226" y="1958371"/>
            <a:ext cx="2309059" cy="3415481"/>
            <a:chOff x="3631292" y="2512567"/>
            <a:chExt cx="2309059" cy="3415481"/>
          </a:xfrm>
        </p:grpSpPr>
        <p:sp>
          <p:nvSpPr>
            <p:cNvPr id="10" name="Flowchart: Process 9">
              <a:extLst>
                <a:ext uri="{FF2B5EF4-FFF2-40B4-BE49-F238E27FC236}">
                  <a16:creationId xmlns:a16="http://schemas.microsoft.com/office/drawing/2014/main" id="{56ED7679-7639-AD82-CCD5-B7A6187E2557}"/>
                </a:ext>
              </a:extLst>
            </p:cNvPr>
            <p:cNvSpPr/>
            <p:nvPr/>
          </p:nvSpPr>
          <p:spPr>
            <a:xfrm>
              <a:off x="4620238" y="5581859"/>
              <a:ext cx="369326" cy="185895"/>
            </a:xfrm>
            <a:prstGeom prst="flowChartProcess">
              <a:avLst/>
            </a:prstGeom>
            <a:solidFill>
              <a:srgbClr val="84AF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C6D7667-7279-EB3A-AC68-B468BD542985}"/>
                </a:ext>
              </a:extLst>
            </p:cNvPr>
            <p:cNvGrpSpPr/>
            <p:nvPr/>
          </p:nvGrpSpPr>
          <p:grpSpPr>
            <a:xfrm>
              <a:off x="3631292" y="2512567"/>
              <a:ext cx="1031243" cy="3415480"/>
              <a:chOff x="3631292" y="2512567"/>
              <a:chExt cx="1031243" cy="3415480"/>
            </a:xfrm>
          </p:grpSpPr>
          <p:sp>
            <p:nvSpPr>
              <p:cNvPr id="15" name="Cylinder 14">
                <a:extLst>
                  <a:ext uri="{FF2B5EF4-FFF2-40B4-BE49-F238E27FC236}">
                    <a16:creationId xmlns:a16="http://schemas.microsoft.com/office/drawing/2014/main" id="{A27F7A15-6984-F8D8-E064-490A5CB5E0AE}"/>
                  </a:ext>
                </a:extLst>
              </p:cNvPr>
              <p:cNvSpPr/>
              <p:nvPr/>
            </p:nvSpPr>
            <p:spPr>
              <a:xfrm>
                <a:off x="3638909" y="2512567"/>
                <a:ext cx="1023626" cy="3413506"/>
              </a:xfrm>
              <a:prstGeom prst="can">
                <a:avLst/>
              </a:prstGeom>
              <a:solidFill>
                <a:srgbClr val="D3F1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ylinder 15">
                <a:extLst>
                  <a:ext uri="{FF2B5EF4-FFF2-40B4-BE49-F238E27FC236}">
                    <a16:creationId xmlns:a16="http://schemas.microsoft.com/office/drawing/2014/main" id="{841DEF5D-D9F0-1B2D-AF2D-8D685EF32096}"/>
                  </a:ext>
                </a:extLst>
              </p:cNvPr>
              <p:cNvSpPr/>
              <p:nvPr/>
            </p:nvSpPr>
            <p:spPr>
              <a:xfrm>
                <a:off x="3631292" y="4081388"/>
                <a:ext cx="1023626" cy="1846659"/>
              </a:xfrm>
              <a:prstGeom prst="can">
                <a:avLst>
                  <a:gd name="adj" fmla="val 32001"/>
                </a:avLst>
              </a:prstGeom>
              <a:solidFill>
                <a:srgbClr val="84AF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Cylinder 12">
              <a:extLst>
                <a:ext uri="{FF2B5EF4-FFF2-40B4-BE49-F238E27FC236}">
                  <a16:creationId xmlns:a16="http://schemas.microsoft.com/office/drawing/2014/main" id="{CBA13A0A-0CB5-5DFA-53B4-A704A5877915}"/>
                </a:ext>
              </a:extLst>
            </p:cNvPr>
            <p:cNvSpPr/>
            <p:nvPr/>
          </p:nvSpPr>
          <p:spPr>
            <a:xfrm>
              <a:off x="4916725" y="2512567"/>
              <a:ext cx="1023626" cy="3413506"/>
            </a:xfrm>
            <a:prstGeom prst="can">
              <a:avLst/>
            </a:prstGeom>
            <a:solidFill>
              <a:srgbClr val="D3F1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35568796-2167-DE7B-6CDF-D47B818BAF51}"/>
                </a:ext>
              </a:extLst>
            </p:cNvPr>
            <p:cNvSpPr/>
            <p:nvPr/>
          </p:nvSpPr>
          <p:spPr>
            <a:xfrm>
              <a:off x="4909108" y="4081388"/>
              <a:ext cx="1023626" cy="1846660"/>
            </a:xfrm>
            <a:prstGeom prst="can">
              <a:avLst>
                <a:gd name="adj" fmla="val 29599"/>
              </a:avLst>
            </a:prstGeom>
            <a:solidFill>
              <a:srgbClr val="84AF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1AFC5604-ED57-BB8A-46CA-79702B6C290C}"/>
              </a:ext>
            </a:extLst>
          </p:cNvPr>
          <p:cNvGrpSpPr/>
          <p:nvPr/>
        </p:nvGrpSpPr>
        <p:grpSpPr>
          <a:xfrm>
            <a:off x="8003816" y="1958371"/>
            <a:ext cx="2309059" cy="3415481"/>
            <a:chOff x="8295805" y="2650499"/>
            <a:chExt cx="2309059" cy="3415481"/>
          </a:xfrm>
        </p:grpSpPr>
        <p:sp>
          <p:nvSpPr>
            <p:cNvPr id="18" name="Flowchart: Process 17">
              <a:extLst>
                <a:ext uri="{FF2B5EF4-FFF2-40B4-BE49-F238E27FC236}">
                  <a16:creationId xmlns:a16="http://schemas.microsoft.com/office/drawing/2014/main" id="{C574CD0A-E8A6-F597-FA38-B4FC02CD0C41}"/>
                </a:ext>
              </a:extLst>
            </p:cNvPr>
            <p:cNvSpPr/>
            <p:nvPr/>
          </p:nvSpPr>
          <p:spPr>
            <a:xfrm>
              <a:off x="9284751" y="5719791"/>
              <a:ext cx="369326" cy="185895"/>
            </a:xfrm>
            <a:prstGeom prst="flowChartProcess">
              <a:avLst/>
            </a:prstGeom>
            <a:solidFill>
              <a:srgbClr val="84AF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86C3F7C4-A35B-8B36-491E-D2E5D62425CD}"/>
                </a:ext>
              </a:extLst>
            </p:cNvPr>
            <p:cNvGrpSpPr/>
            <p:nvPr/>
          </p:nvGrpSpPr>
          <p:grpSpPr>
            <a:xfrm>
              <a:off x="8295805" y="2650499"/>
              <a:ext cx="1031243" cy="3415481"/>
              <a:chOff x="3631292" y="2512567"/>
              <a:chExt cx="1031243" cy="3415481"/>
            </a:xfrm>
          </p:grpSpPr>
          <p:sp>
            <p:nvSpPr>
              <p:cNvPr id="23" name="Cylinder 22">
                <a:extLst>
                  <a:ext uri="{FF2B5EF4-FFF2-40B4-BE49-F238E27FC236}">
                    <a16:creationId xmlns:a16="http://schemas.microsoft.com/office/drawing/2014/main" id="{4054FC5F-ABD3-ECC8-7317-2BA0D8640A3B}"/>
                  </a:ext>
                </a:extLst>
              </p:cNvPr>
              <p:cNvSpPr/>
              <p:nvPr/>
            </p:nvSpPr>
            <p:spPr>
              <a:xfrm>
                <a:off x="3638909" y="2512567"/>
                <a:ext cx="1023626" cy="3413506"/>
              </a:xfrm>
              <a:prstGeom prst="can">
                <a:avLst/>
              </a:prstGeom>
              <a:solidFill>
                <a:srgbClr val="D3F1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ylinder 24">
                <a:extLst>
                  <a:ext uri="{FF2B5EF4-FFF2-40B4-BE49-F238E27FC236}">
                    <a16:creationId xmlns:a16="http://schemas.microsoft.com/office/drawing/2014/main" id="{613C738C-2060-9A40-7595-9089034F8460}"/>
                  </a:ext>
                </a:extLst>
              </p:cNvPr>
              <p:cNvSpPr/>
              <p:nvPr/>
            </p:nvSpPr>
            <p:spPr>
              <a:xfrm>
                <a:off x="3631292" y="2898950"/>
                <a:ext cx="1023626" cy="3029098"/>
              </a:xfrm>
              <a:prstGeom prst="can">
                <a:avLst>
                  <a:gd name="adj" fmla="val 25335"/>
                </a:avLst>
              </a:prstGeom>
              <a:solidFill>
                <a:srgbClr val="84AF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Cylinder 19">
              <a:extLst>
                <a:ext uri="{FF2B5EF4-FFF2-40B4-BE49-F238E27FC236}">
                  <a16:creationId xmlns:a16="http://schemas.microsoft.com/office/drawing/2014/main" id="{06F61C2D-BD5A-C8D5-38ED-985171D65B5F}"/>
                </a:ext>
              </a:extLst>
            </p:cNvPr>
            <p:cNvSpPr/>
            <p:nvPr/>
          </p:nvSpPr>
          <p:spPr>
            <a:xfrm>
              <a:off x="9581238" y="2650499"/>
              <a:ext cx="1023626" cy="3413506"/>
            </a:xfrm>
            <a:prstGeom prst="can">
              <a:avLst/>
            </a:prstGeom>
            <a:solidFill>
              <a:srgbClr val="D3F1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ylinder 20">
              <a:extLst>
                <a:ext uri="{FF2B5EF4-FFF2-40B4-BE49-F238E27FC236}">
                  <a16:creationId xmlns:a16="http://schemas.microsoft.com/office/drawing/2014/main" id="{FA27CDFE-3E9A-3C77-6951-32BF0343CC03}"/>
                </a:ext>
              </a:extLst>
            </p:cNvPr>
            <p:cNvSpPr/>
            <p:nvPr/>
          </p:nvSpPr>
          <p:spPr>
            <a:xfrm>
              <a:off x="9573621" y="5468582"/>
              <a:ext cx="1023626" cy="597398"/>
            </a:xfrm>
            <a:prstGeom prst="can">
              <a:avLst>
                <a:gd name="adj" fmla="val 44289"/>
              </a:avLst>
            </a:prstGeom>
            <a:solidFill>
              <a:srgbClr val="84AF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1F57B098-EFEA-53F1-CCDA-2CC1EB06948F}"/>
              </a:ext>
            </a:extLst>
          </p:cNvPr>
          <p:cNvSpPr txBox="1"/>
          <p:nvPr/>
        </p:nvSpPr>
        <p:spPr>
          <a:xfrm>
            <a:off x="984272" y="5394506"/>
            <a:ext cx="3089866" cy="523220"/>
          </a:xfrm>
          <a:prstGeom prst="rect">
            <a:avLst/>
          </a:prstGeom>
          <a:noFill/>
        </p:spPr>
        <p:txBody>
          <a:bodyPr wrap="square" rtlCol="0">
            <a:spAutoFit/>
          </a:bodyPr>
          <a:lstStyle/>
          <a:p>
            <a:pPr algn="r"/>
            <a:r>
              <a:rPr lang="en-US" sz="2800" b="1" dirty="0">
                <a:latin typeface="Tw Cen MT" panose="020B0602020104020603" pitchFamily="34" charset="0"/>
              </a:rPr>
              <a:t>Emotions -  Reason</a:t>
            </a:r>
          </a:p>
        </p:txBody>
      </p:sp>
      <p:sp>
        <p:nvSpPr>
          <p:cNvPr id="27" name="TextBox 26">
            <a:extLst>
              <a:ext uri="{FF2B5EF4-FFF2-40B4-BE49-F238E27FC236}">
                <a16:creationId xmlns:a16="http://schemas.microsoft.com/office/drawing/2014/main" id="{83CFE9E0-1555-350B-EE73-7F65928EB1C4}"/>
              </a:ext>
            </a:extLst>
          </p:cNvPr>
          <p:cNvSpPr txBox="1"/>
          <p:nvPr/>
        </p:nvSpPr>
        <p:spPr>
          <a:xfrm>
            <a:off x="4381902" y="5400319"/>
            <a:ext cx="3089866" cy="523220"/>
          </a:xfrm>
          <a:prstGeom prst="rect">
            <a:avLst/>
          </a:prstGeom>
          <a:noFill/>
        </p:spPr>
        <p:txBody>
          <a:bodyPr wrap="square" rtlCol="0">
            <a:spAutoFit/>
          </a:bodyPr>
          <a:lstStyle/>
          <a:p>
            <a:pPr algn="r"/>
            <a:r>
              <a:rPr lang="en-US" sz="2800" b="1" dirty="0">
                <a:latin typeface="Tw Cen MT" panose="020B0602020104020603" pitchFamily="34" charset="0"/>
              </a:rPr>
              <a:t>Emotions -  Reason</a:t>
            </a:r>
          </a:p>
        </p:txBody>
      </p:sp>
      <p:sp>
        <p:nvSpPr>
          <p:cNvPr id="28" name="TextBox 27">
            <a:extLst>
              <a:ext uri="{FF2B5EF4-FFF2-40B4-BE49-F238E27FC236}">
                <a16:creationId xmlns:a16="http://schemas.microsoft.com/office/drawing/2014/main" id="{3D461440-4526-F11B-BEAF-1771F59A958A}"/>
              </a:ext>
            </a:extLst>
          </p:cNvPr>
          <p:cNvSpPr txBox="1"/>
          <p:nvPr/>
        </p:nvSpPr>
        <p:spPr>
          <a:xfrm>
            <a:off x="7632492" y="5409490"/>
            <a:ext cx="3089866" cy="523220"/>
          </a:xfrm>
          <a:prstGeom prst="rect">
            <a:avLst/>
          </a:prstGeom>
          <a:noFill/>
        </p:spPr>
        <p:txBody>
          <a:bodyPr wrap="square" rtlCol="0">
            <a:spAutoFit/>
          </a:bodyPr>
          <a:lstStyle/>
          <a:p>
            <a:pPr algn="r"/>
            <a:r>
              <a:rPr lang="en-US" sz="2800" b="1" dirty="0">
                <a:latin typeface="Tw Cen MT" panose="020B0602020104020603" pitchFamily="34" charset="0"/>
              </a:rPr>
              <a:t>Emotions -  Reason</a:t>
            </a:r>
          </a:p>
        </p:txBody>
      </p:sp>
    </p:spTree>
    <p:extLst>
      <p:ext uri="{BB962C8B-B14F-4D97-AF65-F5344CB8AC3E}">
        <p14:creationId xmlns:p14="http://schemas.microsoft.com/office/powerpoint/2010/main" val="4189081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EFDB8D7-59EB-95DC-9328-BA98F4963ED2}"/>
              </a:ext>
            </a:extLst>
          </p:cNvPr>
          <p:cNvSpPr/>
          <p:nvPr/>
        </p:nvSpPr>
        <p:spPr>
          <a:xfrm>
            <a:off x="6211376" y="1093962"/>
            <a:ext cx="5324251" cy="3971643"/>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5CB4260-0B4E-4958-2838-99454513CBD6}"/>
              </a:ext>
            </a:extLst>
          </p:cNvPr>
          <p:cNvSpPr/>
          <p:nvPr/>
        </p:nvSpPr>
        <p:spPr>
          <a:xfrm>
            <a:off x="6363776" y="1246362"/>
            <a:ext cx="5324251" cy="3971643"/>
          </a:xfrm>
          <a:prstGeom prst="ellipse">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6ECD5AD2-21D4-B4B4-9526-BB684F0D9284}"/>
              </a:ext>
            </a:extLst>
          </p:cNvPr>
          <p:cNvSpPr/>
          <p:nvPr/>
        </p:nvSpPr>
        <p:spPr>
          <a:xfrm>
            <a:off x="83873" y="383463"/>
            <a:ext cx="5552778" cy="4972308"/>
          </a:xfrm>
          <a:prstGeom prst="ellipse">
            <a:avLst/>
          </a:prstGeom>
          <a:solidFill>
            <a:schemeClr val="accent2">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D73CB52D-541C-789C-226A-C9A716FAE6EE}"/>
              </a:ext>
            </a:extLst>
          </p:cNvPr>
          <p:cNvSpPr/>
          <p:nvPr/>
        </p:nvSpPr>
        <p:spPr>
          <a:xfrm>
            <a:off x="236272" y="535863"/>
            <a:ext cx="5591953" cy="5124708"/>
          </a:xfrm>
          <a:prstGeom prst="ellipse">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FAFB5875-591B-459F-AA66-1577500D00DC}"/>
              </a:ext>
            </a:extLst>
          </p:cNvPr>
          <p:cNvSpPr txBox="1">
            <a:spLocks/>
          </p:cNvSpPr>
          <p:nvPr/>
        </p:nvSpPr>
        <p:spPr>
          <a:xfrm>
            <a:off x="1023582" y="2494248"/>
            <a:ext cx="3780430" cy="934752"/>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7400" b="0" kern="1200">
                <a:solidFill>
                  <a:schemeClr val="tx1"/>
                </a:solidFill>
                <a:latin typeface="+mj-lt"/>
                <a:ea typeface="+mj-ea"/>
                <a:cs typeface="+mj-cs"/>
              </a:defRPr>
            </a:lvl1pPr>
          </a:lstStyle>
          <a:p>
            <a:pPr algn="ctr"/>
            <a:r>
              <a:rPr lang="en-US" sz="6600" dirty="0"/>
              <a:t>Conflict</a:t>
            </a:r>
            <a:endParaRPr lang="en-US" sz="6000" dirty="0"/>
          </a:p>
        </p:txBody>
      </p:sp>
    </p:spTree>
    <p:extLst>
      <p:ext uri="{BB962C8B-B14F-4D97-AF65-F5344CB8AC3E}">
        <p14:creationId xmlns:p14="http://schemas.microsoft.com/office/powerpoint/2010/main" val="279478181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BF9E7-4844-BC57-4954-BEF75E952200}"/>
              </a:ext>
            </a:extLst>
          </p:cNvPr>
          <p:cNvSpPr>
            <a:spLocks noGrp="1"/>
          </p:cNvSpPr>
          <p:nvPr>
            <p:ph type="ctrTitle"/>
          </p:nvPr>
        </p:nvSpPr>
        <p:spPr>
          <a:xfrm>
            <a:off x="694944" y="655532"/>
            <a:ext cx="10583560" cy="4081931"/>
          </a:xfrm>
        </p:spPr>
        <p:txBody>
          <a:bodyPr/>
          <a:lstStyle/>
          <a:p>
            <a:r>
              <a:rPr lang="en-US" dirty="0"/>
              <a:t>62%</a:t>
            </a:r>
          </a:p>
        </p:txBody>
      </p:sp>
      <p:sp>
        <p:nvSpPr>
          <p:cNvPr id="3" name="Subtitle 2">
            <a:extLst>
              <a:ext uri="{FF2B5EF4-FFF2-40B4-BE49-F238E27FC236}">
                <a16:creationId xmlns:a16="http://schemas.microsoft.com/office/drawing/2014/main" id="{F4693A5D-E55A-7817-BE88-6C36567535BB}"/>
              </a:ext>
            </a:extLst>
          </p:cNvPr>
          <p:cNvSpPr>
            <a:spLocks noGrp="1"/>
          </p:cNvSpPr>
          <p:nvPr>
            <p:ph type="subTitle" idx="1"/>
          </p:nvPr>
        </p:nvSpPr>
        <p:spPr>
          <a:xfrm>
            <a:off x="1460310" y="5416242"/>
            <a:ext cx="9416956" cy="1036760"/>
          </a:xfrm>
        </p:spPr>
        <p:txBody>
          <a:bodyPr>
            <a:normAutofit/>
          </a:bodyPr>
          <a:lstStyle/>
          <a:p>
            <a:r>
              <a:rPr lang="en-US" sz="4800" b="1" dirty="0"/>
              <a:t>of Conflicts are UNRESOLVABLE!</a:t>
            </a:r>
          </a:p>
        </p:txBody>
      </p:sp>
    </p:spTree>
    <p:extLst>
      <p:ext uri="{BB962C8B-B14F-4D97-AF65-F5344CB8AC3E}">
        <p14:creationId xmlns:p14="http://schemas.microsoft.com/office/powerpoint/2010/main" val="30595561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A8892-CED8-55AD-B028-54048B1C8FF3}"/>
            </a:ext>
          </a:extLst>
        </p:cNvPr>
        <p:cNvGrpSpPr/>
        <p:nvPr/>
      </p:nvGrpSpPr>
      <p:grpSpPr>
        <a:xfrm>
          <a:off x="0" y="0"/>
          <a:ext cx="0" cy="0"/>
          <a:chOff x="0" y="0"/>
          <a:chExt cx="0" cy="0"/>
        </a:xfrm>
      </p:grpSpPr>
      <p:pic>
        <p:nvPicPr>
          <p:cNvPr id="2050" name="Picture 2" descr="Kimi Bainter's &quot;Yoda Head&quot; (2016)">
            <a:extLst>
              <a:ext uri="{FF2B5EF4-FFF2-40B4-BE49-F238E27FC236}">
                <a16:creationId xmlns:a16="http://schemas.microsoft.com/office/drawing/2014/main" id="{BAA99250-7B1C-21CA-5B32-008CAF0A998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7851" t="23443" r="5670" b="18492"/>
          <a:stretch/>
        </p:blipFill>
        <p:spPr bwMode="auto">
          <a:xfrm>
            <a:off x="585510" y="539078"/>
            <a:ext cx="5847736" cy="26188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E0F529E-AA8C-C036-F4D9-649FE334DF82}"/>
              </a:ext>
            </a:extLst>
          </p:cNvPr>
          <p:cNvPicPr>
            <a:picLocks noChangeAspect="1"/>
          </p:cNvPicPr>
          <p:nvPr/>
        </p:nvPicPr>
        <p:blipFill>
          <a:blip r:embed="rId4"/>
          <a:stretch>
            <a:fillRect/>
          </a:stretch>
        </p:blipFill>
        <p:spPr>
          <a:xfrm>
            <a:off x="5882536" y="945851"/>
            <a:ext cx="5651537" cy="4001287"/>
          </a:xfrm>
          <a:prstGeom prst="rect">
            <a:avLst/>
          </a:prstGeom>
        </p:spPr>
      </p:pic>
      <p:pic>
        <p:nvPicPr>
          <p:cNvPr id="5" name="Picture 4" descr="A car covered in scraps of various materials&#10;&#10;AI-generated content may be incorrect.">
            <a:extLst>
              <a:ext uri="{FF2B5EF4-FFF2-40B4-BE49-F238E27FC236}">
                <a16:creationId xmlns:a16="http://schemas.microsoft.com/office/drawing/2014/main" id="{46D6A1AC-45E3-4A4C-2970-84E5E95A6F70}"/>
              </a:ext>
            </a:extLst>
          </p:cNvPr>
          <p:cNvPicPr>
            <a:picLocks noChangeAspect="1"/>
          </p:cNvPicPr>
          <p:nvPr/>
        </p:nvPicPr>
        <p:blipFill>
          <a:blip r:embed="rId5">
            <a:extLst>
              <a:ext uri="{28A0092B-C50C-407E-A947-70E740481C1C}">
                <a14:useLocalDpi xmlns:a14="http://schemas.microsoft.com/office/drawing/2010/main" val="0"/>
              </a:ext>
            </a:extLst>
          </a:blip>
          <a:srcRect t="12921" b="10678"/>
          <a:stretch/>
        </p:blipFill>
        <p:spPr>
          <a:xfrm>
            <a:off x="1089602" y="3157967"/>
            <a:ext cx="5161854" cy="2957794"/>
          </a:xfrm>
          <a:prstGeom prst="rect">
            <a:avLst/>
          </a:prstGeom>
        </p:spPr>
      </p:pic>
    </p:spTree>
    <p:extLst>
      <p:ext uri="{BB962C8B-B14F-4D97-AF65-F5344CB8AC3E}">
        <p14:creationId xmlns:p14="http://schemas.microsoft.com/office/powerpoint/2010/main" val="25066991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983;p33">
            <a:extLst>
              <a:ext uri="{FF2B5EF4-FFF2-40B4-BE49-F238E27FC236}">
                <a16:creationId xmlns:a16="http://schemas.microsoft.com/office/drawing/2014/main" id="{CDEE2986-04F3-3168-577C-9E82903109F8}"/>
              </a:ext>
            </a:extLst>
          </p:cNvPr>
          <p:cNvGrpSpPr/>
          <p:nvPr/>
        </p:nvGrpSpPr>
        <p:grpSpPr>
          <a:xfrm>
            <a:off x="1069951" y="828748"/>
            <a:ext cx="842690" cy="769291"/>
            <a:chOff x="3385150" y="4038125"/>
            <a:chExt cx="1547125" cy="1435475"/>
          </a:xfrm>
        </p:grpSpPr>
        <p:sp>
          <p:nvSpPr>
            <p:cNvPr id="8" name="Google Shape;2984;p33">
              <a:extLst>
                <a:ext uri="{FF2B5EF4-FFF2-40B4-BE49-F238E27FC236}">
                  <a16:creationId xmlns:a16="http://schemas.microsoft.com/office/drawing/2014/main" id="{CAD78955-13C8-A91A-9381-48A3ACDCE87C}"/>
                </a:ext>
              </a:extLst>
            </p:cNvPr>
            <p:cNvSpPr/>
            <p:nvPr/>
          </p:nvSpPr>
          <p:spPr>
            <a:xfrm>
              <a:off x="3385150" y="4055975"/>
              <a:ext cx="1547125" cy="1399800"/>
            </a:xfrm>
            <a:custGeom>
              <a:avLst/>
              <a:gdLst/>
              <a:ahLst/>
              <a:cxnLst/>
              <a:rect l="l" t="t" r="r" b="b"/>
              <a:pathLst>
                <a:path w="61885" h="55992" extrusionOk="0">
                  <a:moveTo>
                    <a:pt x="25811" y="0"/>
                  </a:moveTo>
                  <a:cubicBezTo>
                    <a:pt x="25018" y="0"/>
                    <a:pt x="24164" y="157"/>
                    <a:pt x="23245" y="502"/>
                  </a:cubicBezTo>
                  <a:cubicBezTo>
                    <a:pt x="12677" y="4464"/>
                    <a:pt x="21263" y="20317"/>
                    <a:pt x="21263" y="20317"/>
                  </a:cubicBezTo>
                  <a:cubicBezTo>
                    <a:pt x="21263" y="20317"/>
                    <a:pt x="15834" y="18063"/>
                    <a:pt x="10681" y="18063"/>
                  </a:cubicBezTo>
                  <a:cubicBezTo>
                    <a:pt x="6582" y="18063"/>
                    <a:pt x="2657" y="19489"/>
                    <a:pt x="1779" y="24610"/>
                  </a:cubicBezTo>
                  <a:cubicBezTo>
                    <a:pt x="0" y="34982"/>
                    <a:pt x="16572" y="35515"/>
                    <a:pt x="19993" y="35515"/>
                  </a:cubicBezTo>
                  <a:cubicBezTo>
                    <a:pt x="20384" y="35515"/>
                    <a:pt x="20603" y="35508"/>
                    <a:pt x="20603" y="35508"/>
                  </a:cubicBezTo>
                  <a:lnTo>
                    <a:pt x="20603" y="35508"/>
                  </a:lnTo>
                  <a:cubicBezTo>
                    <a:pt x="20603" y="35508"/>
                    <a:pt x="6072" y="51030"/>
                    <a:pt x="15979" y="55324"/>
                  </a:cubicBezTo>
                  <a:cubicBezTo>
                    <a:pt x="17044" y="55785"/>
                    <a:pt x="18066" y="55991"/>
                    <a:pt x="19044" y="55991"/>
                  </a:cubicBezTo>
                  <a:cubicBezTo>
                    <a:pt x="27163" y="55991"/>
                    <a:pt x="32161" y="41783"/>
                    <a:pt x="32161" y="41783"/>
                  </a:cubicBezTo>
                  <a:cubicBezTo>
                    <a:pt x="32161" y="41783"/>
                    <a:pt x="41448" y="50463"/>
                    <a:pt x="48657" y="50463"/>
                  </a:cubicBezTo>
                  <a:cubicBezTo>
                    <a:pt x="50669" y="50463"/>
                    <a:pt x="52518" y="49788"/>
                    <a:pt x="53959" y="48058"/>
                  </a:cubicBezTo>
                  <a:cubicBezTo>
                    <a:pt x="60564" y="40132"/>
                    <a:pt x="43391" y="30224"/>
                    <a:pt x="43391" y="30224"/>
                  </a:cubicBezTo>
                  <a:cubicBezTo>
                    <a:pt x="43391" y="30224"/>
                    <a:pt x="61885" y="22299"/>
                    <a:pt x="55609" y="14043"/>
                  </a:cubicBezTo>
                  <a:cubicBezTo>
                    <a:pt x="53958" y="11870"/>
                    <a:pt x="51804" y="11069"/>
                    <a:pt x="49526" y="11069"/>
                  </a:cubicBezTo>
                  <a:cubicBezTo>
                    <a:pt x="43146" y="11069"/>
                    <a:pt x="35794" y="17346"/>
                    <a:pt x="35794" y="17346"/>
                  </a:cubicBezTo>
                  <a:cubicBezTo>
                    <a:pt x="35794" y="17346"/>
                    <a:pt x="34143" y="0"/>
                    <a:pt x="25811" y="0"/>
                  </a:cubicBezTo>
                  <a:close/>
                </a:path>
              </a:pathLst>
            </a:custGeom>
            <a:solidFill>
              <a:srgbClr val="E7E0CB"/>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2985;p33">
              <a:extLst>
                <a:ext uri="{FF2B5EF4-FFF2-40B4-BE49-F238E27FC236}">
                  <a16:creationId xmlns:a16="http://schemas.microsoft.com/office/drawing/2014/main" id="{6677AA05-1BD1-729F-753B-5EE87EBEE7AC}"/>
                </a:ext>
              </a:extLst>
            </p:cNvPr>
            <p:cNvSpPr/>
            <p:nvPr/>
          </p:nvSpPr>
          <p:spPr>
            <a:xfrm>
              <a:off x="3401050" y="4038125"/>
              <a:ext cx="1432200" cy="1435475"/>
            </a:xfrm>
            <a:custGeom>
              <a:avLst/>
              <a:gdLst/>
              <a:ahLst/>
              <a:cxnLst/>
              <a:rect l="l" t="t" r="r" b="b"/>
              <a:pathLst>
                <a:path w="57288" h="57419" extrusionOk="0">
                  <a:moveTo>
                    <a:pt x="25177" y="1424"/>
                  </a:moveTo>
                  <a:cubicBezTo>
                    <a:pt x="26135" y="1424"/>
                    <a:pt x="27027" y="1686"/>
                    <a:pt x="27869" y="2213"/>
                  </a:cubicBezTo>
                  <a:cubicBezTo>
                    <a:pt x="33187" y="5534"/>
                    <a:pt x="34437" y="18000"/>
                    <a:pt x="34449" y="18125"/>
                  </a:cubicBezTo>
                  <a:lnTo>
                    <a:pt x="34578" y="19490"/>
                  </a:lnTo>
                  <a:lnTo>
                    <a:pt x="35619" y="18601"/>
                  </a:lnTo>
                  <a:cubicBezTo>
                    <a:pt x="35696" y="18538"/>
                    <a:pt x="42860" y="12494"/>
                    <a:pt x="48874" y="12494"/>
                  </a:cubicBezTo>
                  <a:cubicBezTo>
                    <a:pt x="49180" y="12494"/>
                    <a:pt x="49483" y="12510"/>
                    <a:pt x="49782" y="12543"/>
                  </a:cubicBezTo>
                  <a:cubicBezTo>
                    <a:pt x="51697" y="12751"/>
                    <a:pt x="53210" y="13615"/>
                    <a:pt x="54405" y="15187"/>
                  </a:cubicBezTo>
                  <a:cubicBezTo>
                    <a:pt x="55474" y="16592"/>
                    <a:pt x="55797" y="18015"/>
                    <a:pt x="55394" y="19541"/>
                  </a:cubicBezTo>
                  <a:cubicBezTo>
                    <a:pt x="53865" y="25336"/>
                    <a:pt x="42586" y="30234"/>
                    <a:pt x="42473" y="30284"/>
                  </a:cubicBezTo>
                  <a:lnTo>
                    <a:pt x="41165" y="30845"/>
                  </a:lnTo>
                  <a:lnTo>
                    <a:pt x="42398" y="31556"/>
                  </a:lnTo>
                  <a:cubicBezTo>
                    <a:pt x="42503" y="31618"/>
                    <a:pt x="52940" y="37707"/>
                    <a:pt x="54032" y="43840"/>
                  </a:cubicBezTo>
                  <a:cubicBezTo>
                    <a:pt x="54323" y="45485"/>
                    <a:pt x="53913" y="46950"/>
                    <a:pt x="52775" y="48317"/>
                  </a:cubicBezTo>
                  <a:cubicBezTo>
                    <a:pt x="51671" y="49642"/>
                    <a:pt x="50275" y="50338"/>
                    <a:pt x="48510" y="50449"/>
                  </a:cubicBezTo>
                  <a:cubicBezTo>
                    <a:pt x="48350" y="50459"/>
                    <a:pt x="48189" y="50463"/>
                    <a:pt x="48026" y="50463"/>
                  </a:cubicBezTo>
                  <a:cubicBezTo>
                    <a:pt x="41176" y="50463"/>
                    <a:pt x="32104" y="42063"/>
                    <a:pt x="32011" y="41976"/>
                  </a:cubicBezTo>
                  <a:lnTo>
                    <a:pt x="31215" y="41232"/>
                  </a:lnTo>
                  <a:lnTo>
                    <a:pt x="30852" y="42260"/>
                  </a:lnTo>
                  <a:cubicBezTo>
                    <a:pt x="30815" y="42365"/>
                    <a:pt x="27082" y="52793"/>
                    <a:pt x="21092" y="55409"/>
                  </a:cubicBezTo>
                  <a:cubicBezTo>
                    <a:pt x="20195" y="55799"/>
                    <a:pt x="19304" y="55995"/>
                    <a:pt x="18408" y="55995"/>
                  </a:cubicBezTo>
                  <a:cubicBezTo>
                    <a:pt x="17491" y="55995"/>
                    <a:pt x="16568" y="55790"/>
                    <a:pt x="15627" y="55381"/>
                  </a:cubicBezTo>
                  <a:cubicBezTo>
                    <a:pt x="13966" y="54662"/>
                    <a:pt x="13011" y="53598"/>
                    <a:pt x="12704" y="52125"/>
                  </a:cubicBezTo>
                  <a:cubicBezTo>
                    <a:pt x="11511" y="46385"/>
                    <a:pt x="20398" y="36805"/>
                    <a:pt x="20487" y="36709"/>
                  </a:cubicBezTo>
                  <a:lnTo>
                    <a:pt x="21660" y="35455"/>
                  </a:lnTo>
                  <a:lnTo>
                    <a:pt x="19944" y="35509"/>
                  </a:lnTo>
                  <a:cubicBezTo>
                    <a:pt x="19929" y="35510"/>
                    <a:pt x="19736" y="35516"/>
                    <a:pt x="19399" y="35516"/>
                  </a:cubicBezTo>
                  <a:cubicBezTo>
                    <a:pt x="16962" y="35516"/>
                    <a:pt x="7030" y="35231"/>
                    <a:pt x="3212" y="30843"/>
                  </a:cubicBezTo>
                  <a:cubicBezTo>
                    <a:pt x="1922" y="29362"/>
                    <a:pt x="1476" y="27597"/>
                    <a:pt x="1845" y="25445"/>
                  </a:cubicBezTo>
                  <a:cubicBezTo>
                    <a:pt x="2241" y="23132"/>
                    <a:pt x="3291" y="21536"/>
                    <a:pt x="5053" y="20564"/>
                  </a:cubicBezTo>
                  <a:cubicBezTo>
                    <a:pt x="6479" y="19778"/>
                    <a:pt x="8229" y="19489"/>
                    <a:pt x="10029" y="19489"/>
                  </a:cubicBezTo>
                  <a:cubicBezTo>
                    <a:pt x="14964" y="19489"/>
                    <a:pt x="20280" y="21659"/>
                    <a:pt x="20353" y="21690"/>
                  </a:cubicBezTo>
                  <a:lnTo>
                    <a:pt x="22209" y="22458"/>
                  </a:lnTo>
                  <a:lnTo>
                    <a:pt x="22209" y="22458"/>
                  </a:lnTo>
                  <a:lnTo>
                    <a:pt x="21251" y="20692"/>
                  </a:lnTo>
                  <a:cubicBezTo>
                    <a:pt x="21205" y="20601"/>
                    <a:pt x="16455" y="11705"/>
                    <a:pt x="18608" y="5949"/>
                  </a:cubicBezTo>
                  <a:cubicBezTo>
                    <a:pt x="19323" y="4042"/>
                    <a:pt x="20752" y="2673"/>
                    <a:pt x="22859" y="1883"/>
                  </a:cubicBezTo>
                  <a:cubicBezTo>
                    <a:pt x="23675" y="1577"/>
                    <a:pt x="24445" y="1424"/>
                    <a:pt x="25177" y="1424"/>
                  </a:cubicBezTo>
                  <a:close/>
                  <a:moveTo>
                    <a:pt x="25180" y="0"/>
                  </a:moveTo>
                  <a:cubicBezTo>
                    <a:pt x="24276" y="0"/>
                    <a:pt x="23334" y="183"/>
                    <a:pt x="22358" y="548"/>
                  </a:cubicBezTo>
                  <a:cubicBezTo>
                    <a:pt x="19850" y="1489"/>
                    <a:pt x="18137" y="3138"/>
                    <a:pt x="17273" y="5452"/>
                  </a:cubicBezTo>
                  <a:cubicBezTo>
                    <a:pt x="15461" y="10299"/>
                    <a:pt x="17867" y="16769"/>
                    <a:pt x="19211" y="19751"/>
                  </a:cubicBezTo>
                  <a:cubicBezTo>
                    <a:pt x="17169" y="19065"/>
                    <a:pt x="13581" y="18062"/>
                    <a:pt x="10065" y="18062"/>
                  </a:cubicBezTo>
                  <a:cubicBezTo>
                    <a:pt x="8039" y="18062"/>
                    <a:pt x="6036" y="18395"/>
                    <a:pt x="4367" y="19315"/>
                  </a:cubicBezTo>
                  <a:cubicBezTo>
                    <a:pt x="2229" y="20493"/>
                    <a:pt x="907" y="22474"/>
                    <a:pt x="439" y="25203"/>
                  </a:cubicBezTo>
                  <a:cubicBezTo>
                    <a:pt x="1" y="27768"/>
                    <a:pt x="572" y="29981"/>
                    <a:pt x="2138" y="31780"/>
                  </a:cubicBezTo>
                  <a:cubicBezTo>
                    <a:pt x="5971" y="36182"/>
                    <a:pt x="14751" y="36851"/>
                    <a:pt x="18386" y="36933"/>
                  </a:cubicBezTo>
                  <a:cubicBezTo>
                    <a:pt x="15935" y="39811"/>
                    <a:pt x="10226" y="47200"/>
                    <a:pt x="11308" y="52415"/>
                  </a:cubicBezTo>
                  <a:cubicBezTo>
                    <a:pt x="11710" y="54347"/>
                    <a:pt x="12970" y="55788"/>
                    <a:pt x="15058" y="56691"/>
                  </a:cubicBezTo>
                  <a:cubicBezTo>
                    <a:pt x="16177" y="57175"/>
                    <a:pt x="17297" y="57418"/>
                    <a:pt x="18408" y="57418"/>
                  </a:cubicBezTo>
                  <a:cubicBezTo>
                    <a:pt x="19501" y="57418"/>
                    <a:pt x="20592" y="57183"/>
                    <a:pt x="21664" y="56714"/>
                  </a:cubicBezTo>
                  <a:cubicBezTo>
                    <a:pt x="27136" y="54325"/>
                    <a:pt x="30698" y="46507"/>
                    <a:pt x="31821" y="43719"/>
                  </a:cubicBezTo>
                  <a:cubicBezTo>
                    <a:pt x="34248" y="45828"/>
                    <a:pt x="41760" y="51892"/>
                    <a:pt x="48019" y="51892"/>
                  </a:cubicBezTo>
                  <a:cubicBezTo>
                    <a:pt x="48214" y="51892"/>
                    <a:pt x="48406" y="51886"/>
                    <a:pt x="48598" y="51874"/>
                  </a:cubicBezTo>
                  <a:cubicBezTo>
                    <a:pt x="50745" y="51738"/>
                    <a:pt x="52519" y="50849"/>
                    <a:pt x="53870" y="49229"/>
                  </a:cubicBezTo>
                  <a:cubicBezTo>
                    <a:pt x="55275" y="47544"/>
                    <a:pt x="55803" y="45646"/>
                    <a:pt x="55436" y="43589"/>
                  </a:cubicBezTo>
                  <a:cubicBezTo>
                    <a:pt x="54445" y="38043"/>
                    <a:pt x="47145" y="32875"/>
                    <a:pt x="44263" y="31029"/>
                  </a:cubicBezTo>
                  <a:cubicBezTo>
                    <a:pt x="47379" y="29524"/>
                    <a:pt x="55376" y="25203"/>
                    <a:pt x="56774" y="19907"/>
                  </a:cubicBezTo>
                  <a:cubicBezTo>
                    <a:pt x="57287" y="17955"/>
                    <a:pt x="56874" y="16078"/>
                    <a:pt x="55542" y="14323"/>
                  </a:cubicBezTo>
                  <a:cubicBezTo>
                    <a:pt x="54116" y="12448"/>
                    <a:pt x="52228" y="11371"/>
                    <a:pt x="49933" y="11124"/>
                  </a:cubicBezTo>
                  <a:cubicBezTo>
                    <a:pt x="49593" y="11088"/>
                    <a:pt x="49250" y="11071"/>
                    <a:pt x="48904" y="11071"/>
                  </a:cubicBezTo>
                  <a:cubicBezTo>
                    <a:pt x="43687" y="11071"/>
                    <a:pt x="37990" y="14964"/>
                    <a:pt x="35712" y="16704"/>
                  </a:cubicBezTo>
                  <a:cubicBezTo>
                    <a:pt x="35231" y="13275"/>
                    <a:pt x="33508" y="4054"/>
                    <a:pt x="28628" y="1004"/>
                  </a:cubicBezTo>
                  <a:cubicBezTo>
                    <a:pt x="27555" y="334"/>
                    <a:pt x="26402" y="0"/>
                    <a:pt x="25180" y="0"/>
                  </a:cubicBezTo>
                  <a:close/>
                </a:path>
              </a:pathLst>
            </a:custGeom>
            <a:solidFill>
              <a:srgbClr val="FC9D99"/>
            </a:solidFill>
            <a:ln w="4125" cap="flat" cmpd="sng">
              <a:solidFill>
                <a:schemeClr val="dk1"/>
              </a:solidFill>
              <a:prstDash val="solid"/>
              <a:miter lim="1317"/>
              <a:headEnd type="none" w="sm" len="sm"/>
              <a:tailEnd type="none" w="sm" len="sm"/>
            </a:ln>
            <a:effectLst>
              <a:outerShdw blurRad="50800" dist="50800" dir="5400000" algn="ctr" rotWithShape="0">
                <a:srgbClr val="D3F1E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2986;p33">
              <a:extLst>
                <a:ext uri="{FF2B5EF4-FFF2-40B4-BE49-F238E27FC236}">
                  <a16:creationId xmlns:a16="http://schemas.microsoft.com/office/drawing/2014/main" id="{F4D1BE09-A925-4BF6-AB86-C1BB0D42AFAC}"/>
                </a:ext>
              </a:extLst>
            </p:cNvPr>
            <p:cNvSpPr/>
            <p:nvPr/>
          </p:nvSpPr>
          <p:spPr>
            <a:xfrm>
              <a:off x="4015775" y="4638175"/>
              <a:ext cx="280750" cy="280750"/>
            </a:xfrm>
            <a:custGeom>
              <a:avLst/>
              <a:gdLst/>
              <a:ahLst/>
              <a:cxnLst/>
              <a:rect l="l" t="t" r="r" b="b"/>
              <a:pathLst>
                <a:path w="11230" h="11230" extrusionOk="0">
                  <a:moveTo>
                    <a:pt x="5615" y="1"/>
                  </a:moveTo>
                  <a:cubicBezTo>
                    <a:pt x="2515" y="1"/>
                    <a:pt x="1" y="2515"/>
                    <a:pt x="1" y="5615"/>
                  </a:cubicBezTo>
                  <a:cubicBezTo>
                    <a:pt x="1" y="8715"/>
                    <a:pt x="2515" y="11229"/>
                    <a:pt x="5615" y="11229"/>
                  </a:cubicBezTo>
                  <a:cubicBezTo>
                    <a:pt x="8716" y="11229"/>
                    <a:pt x="11229" y="8715"/>
                    <a:pt x="11229" y="5615"/>
                  </a:cubicBezTo>
                  <a:cubicBezTo>
                    <a:pt x="11229" y="2515"/>
                    <a:pt x="8716" y="1"/>
                    <a:pt x="5615" y="1"/>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87;p33">
              <a:extLst>
                <a:ext uri="{FF2B5EF4-FFF2-40B4-BE49-F238E27FC236}">
                  <a16:creationId xmlns:a16="http://schemas.microsoft.com/office/drawing/2014/main" id="{421E2714-6338-711F-22A5-261A6121D3B4}"/>
                </a:ext>
              </a:extLst>
            </p:cNvPr>
            <p:cNvSpPr/>
            <p:nvPr/>
          </p:nvSpPr>
          <p:spPr>
            <a:xfrm>
              <a:off x="3997975" y="4620350"/>
              <a:ext cx="316425" cy="316425"/>
            </a:xfrm>
            <a:custGeom>
              <a:avLst/>
              <a:gdLst/>
              <a:ahLst/>
              <a:cxnLst/>
              <a:rect l="l" t="t" r="r" b="b"/>
              <a:pathLst>
                <a:path w="12657" h="12657" extrusionOk="0">
                  <a:moveTo>
                    <a:pt x="6328" y="1426"/>
                  </a:moveTo>
                  <a:lnTo>
                    <a:pt x="6328" y="1428"/>
                  </a:lnTo>
                  <a:cubicBezTo>
                    <a:pt x="9029" y="1428"/>
                    <a:pt x="11230" y="3626"/>
                    <a:pt x="11230" y="6328"/>
                  </a:cubicBezTo>
                  <a:cubicBezTo>
                    <a:pt x="11230" y="9031"/>
                    <a:pt x="9029" y="11229"/>
                    <a:pt x="6328" y="11229"/>
                  </a:cubicBezTo>
                  <a:cubicBezTo>
                    <a:pt x="3626" y="11229"/>
                    <a:pt x="1427" y="9032"/>
                    <a:pt x="1427" y="6328"/>
                  </a:cubicBezTo>
                  <a:cubicBezTo>
                    <a:pt x="1427" y="3626"/>
                    <a:pt x="3626" y="1426"/>
                    <a:pt x="6328" y="1426"/>
                  </a:cubicBezTo>
                  <a:close/>
                  <a:moveTo>
                    <a:pt x="6328" y="0"/>
                  </a:moveTo>
                  <a:cubicBezTo>
                    <a:pt x="2840" y="0"/>
                    <a:pt x="0" y="2840"/>
                    <a:pt x="0" y="6328"/>
                  </a:cubicBezTo>
                  <a:cubicBezTo>
                    <a:pt x="0" y="9817"/>
                    <a:pt x="2840" y="12656"/>
                    <a:pt x="6328" y="12656"/>
                  </a:cubicBezTo>
                  <a:cubicBezTo>
                    <a:pt x="9817" y="12656"/>
                    <a:pt x="12656" y="9818"/>
                    <a:pt x="12656" y="6328"/>
                  </a:cubicBezTo>
                  <a:cubicBezTo>
                    <a:pt x="12656" y="2840"/>
                    <a:pt x="9817" y="0"/>
                    <a:pt x="6328" y="0"/>
                  </a:cubicBezTo>
                  <a:close/>
                </a:path>
              </a:pathLst>
            </a:custGeom>
            <a:solidFill>
              <a:srgbClr val="FC9D99"/>
            </a:solidFill>
            <a:ln w="4125" cap="flat" cmpd="sng">
              <a:solidFill>
                <a:schemeClr val="dk1"/>
              </a:solidFill>
              <a:prstDash val="solid"/>
              <a:miter lim="1317"/>
              <a:headEnd type="none" w="sm" len="sm"/>
              <a:tailEnd type="none" w="sm" len="sm"/>
            </a:ln>
            <a:effectLst>
              <a:outerShdw blurRad="50800" dist="50800" dir="5400000" algn="ctr" rotWithShape="0">
                <a:schemeClr val="bg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 name="TextBox 5">
            <a:extLst>
              <a:ext uri="{FF2B5EF4-FFF2-40B4-BE49-F238E27FC236}">
                <a16:creationId xmlns:a16="http://schemas.microsoft.com/office/drawing/2014/main" id="{ADC87D8E-0142-47EB-7B09-F33D8F9F1B09}"/>
              </a:ext>
            </a:extLst>
          </p:cNvPr>
          <p:cNvSpPr txBox="1"/>
          <p:nvPr/>
        </p:nvSpPr>
        <p:spPr>
          <a:xfrm>
            <a:off x="1134643" y="1607592"/>
            <a:ext cx="8857256" cy="4524315"/>
          </a:xfrm>
          <a:prstGeom prst="rect">
            <a:avLst/>
          </a:prstGeom>
          <a:noFill/>
        </p:spPr>
        <p:txBody>
          <a:bodyPr wrap="square" rtlCol="0">
            <a:spAutoFit/>
          </a:bodyPr>
          <a:lstStyle/>
          <a:p>
            <a:pPr marL="457200" indent="-457200">
              <a:buFont typeface="Arial" panose="020B0604020202020204" pitchFamily="34" charset="0"/>
              <a:buChar char="•"/>
            </a:pPr>
            <a:r>
              <a:rPr lang="en-US" sz="3600" b="1" dirty="0">
                <a:solidFill>
                  <a:srgbClr val="002060"/>
                </a:solidFill>
                <a:latin typeface="Tw Cen MT" panose="020B0602020104020603" pitchFamily="34" charset="0"/>
              </a:rPr>
              <a:t>Face It</a:t>
            </a:r>
          </a:p>
          <a:p>
            <a:pPr algn="l"/>
            <a:r>
              <a:rPr lang="en-US" sz="2400" b="1" i="0" dirty="0">
                <a:solidFill>
                  <a:srgbClr val="002060"/>
                </a:solidFill>
                <a:effectLst/>
                <a:latin typeface="Cairo"/>
              </a:rPr>
              <a:t>Matthew 18:15</a:t>
            </a:r>
            <a:r>
              <a:rPr lang="en-US" sz="2400" b="0" i="0" dirty="0">
                <a:solidFill>
                  <a:srgbClr val="002060"/>
                </a:solidFill>
                <a:effectLst/>
                <a:latin typeface="Cairo"/>
              </a:rPr>
              <a:t> “If your brother sins against you, go and tell him his fault, between you and him alone."</a:t>
            </a:r>
          </a:p>
          <a:p>
            <a:r>
              <a:rPr lang="en-US" sz="2400" b="1" i="0" dirty="0">
                <a:solidFill>
                  <a:srgbClr val="002060"/>
                </a:solidFill>
                <a:effectLst/>
                <a:latin typeface="Cairo"/>
              </a:rPr>
              <a:t>Galatians 6:1 "</a:t>
            </a:r>
            <a:r>
              <a:rPr lang="en-US" sz="2400" b="0" i="0" dirty="0">
                <a:solidFill>
                  <a:srgbClr val="002060"/>
                </a:solidFill>
                <a:effectLst/>
                <a:latin typeface="Cairo"/>
              </a:rPr>
              <a:t>Brothers, if anyone is caught in any transgression, you who are spiritual should restore him in a spirit of gentleness. </a:t>
            </a:r>
          </a:p>
          <a:p>
            <a:pPr marL="457200" indent="-457200">
              <a:buFont typeface="Arial" panose="020B0604020202020204" pitchFamily="34" charset="0"/>
              <a:buChar char="•"/>
            </a:pPr>
            <a:r>
              <a:rPr lang="en-US" sz="3600" b="1" dirty="0">
                <a:solidFill>
                  <a:srgbClr val="002060"/>
                </a:solidFill>
                <a:latin typeface="Tw Cen MT" panose="020B0602020104020603" pitchFamily="34" charset="0"/>
              </a:rPr>
              <a:t>Tell the Truth</a:t>
            </a:r>
          </a:p>
          <a:p>
            <a:r>
              <a:rPr lang="en-US" sz="2400" b="1" dirty="0">
                <a:solidFill>
                  <a:srgbClr val="002060"/>
                </a:solidFill>
                <a:latin typeface="Cairo"/>
              </a:rPr>
              <a:t>Eph. 4:15 </a:t>
            </a:r>
            <a:r>
              <a:rPr lang="en-US" sz="2400" dirty="0">
                <a:solidFill>
                  <a:srgbClr val="002060"/>
                </a:solidFill>
                <a:latin typeface="Cairo"/>
              </a:rPr>
              <a:t>“</a:t>
            </a:r>
            <a:r>
              <a:rPr lang="en-US" sz="2400" b="0" i="0" dirty="0">
                <a:solidFill>
                  <a:srgbClr val="002060"/>
                </a:solidFill>
                <a:effectLst/>
                <a:latin typeface="Cairo"/>
              </a:rPr>
              <a:t>Instead, we will speak the truth in love, growing in every way more and more like Christ, who is the head of his body, the church.”</a:t>
            </a:r>
          </a:p>
          <a:p>
            <a:r>
              <a:rPr lang="en-US" sz="2400" b="1" i="0" dirty="0">
                <a:solidFill>
                  <a:srgbClr val="002060"/>
                </a:solidFill>
                <a:effectLst/>
                <a:latin typeface="Cairo"/>
              </a:rPr>
              <a:t>2 Cor.13:8 </a:t>
            </a:r>
            <a:r>
              <a:rPr lang="en-US" sz="2400" b="0" i="0" dirty="0">
                <a:solidFill>
                  <a:srgbClr val="002060"/>
                </a:solidFill>
                <a:effectLst/>
                <a:latin typeface="Cairo"/>
              </a:rPr>
              <a:t>“</a:t>
            </a:r>
            <a:r>
              <a:rPr lang="en-US" sz="2400" b="0" i="0" dirty="0">
                <a:solidFill>
                  <a:srgbClr val="002060"/>
                </a:solidFill>
                <a:effectLst/>
                <a:latin typeface="system-ui"/>
              </a:rPr>
              <a:t>For we cannot oppose the truth, but must always stand for the truth.”</a:t>
            </a:r>
            <a:endParaRPr lang="en-US" sz="2400" b="1" dirty="0">
              <a:solidFill>
                <a:srgbClr val="002060"/>
              </a:solidFill>
              <a:latin typeface="Cairo"/>
            </a:endParaRPr>
          </a:p>
        </p:txBody>
      </p:sp>
      <p:sp>
        <p:nvSpPr>
          <p:cNvPr id="37" name="TextBox 36">
            <a:extLst>
              <a:ext uri="{FF2B5EF4-FFF2-40B4-BE49-F238E27FC236}">
                <a16:creationId xmlns:a16="http://schemas.microsoft.com/office/drawing/2014/main" id="{9108E1C9-7D9C-B766-A297-19D8BE407A9E}"/>
              </a:ext>
            </a:extLst>
          </p:cNvPr>
          <p:cNvSpPr txBox="1"/>
          <p:nvPr/>
        </p:nvSpPr>
        <p:spPr>
          <a:xfrm>
            <a:off x="3832167" y="951708"/>
            <a:ext cx="6366695" cy="646331"/>
          </a:xfrm>
          <a:prstGeom prst="rect">
            <a:avLst/>
          </a:prstGeom>
          <a:noFill/>
        </p:spPr>
        <p:txBody>
          <a:bodyPr wrap="square" rtlCol="0">
            <a:spAutoFit/>
          </a:bodyPr>
          <a:lstStyle/>
          <a:p>
            <a:pPr algn="r"/>
            <a:r>
              <a:rPr lang="en-US" sz="3600" b="1" dirty="0">
                <a:solidFill>
                  <a:srgbClr val="002060"/>
                </a:solidFill>
                <a:latin typeface="Tw Cen MT" panose="020B0602020104020603" pitchFamily="34" charset="0"/>
              </a:rPr>
              <a:t>Biblical Principles of Conflict</a:t>
            </a:r>
          </a:p>
        </p:txBody>
      </p:sp>
    </p:spTree>
    <p:extLst>
      <p:ext uri="{BB962C8B-B14F-4D97-AF65-F5344CB8AC3E}">
        <p14:creationId xmlns:p14="http://schemas.microsoft.com/office/powerpoint/2010/main" val="444073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983;p33">
            <a:extLst>
              <a:ext uri="{FF2B5EF4-FFF2-40B4-BE49-F238E27FC236}">
                <a16:creationId xmlns:a16="http://schemas.microsoft.com/office/drawing/2014/main" id="{CDEE2986-04F3-3168-577C-9E82903109F8}"/>
              </a:ext>
            </a:extLst>
          </p:cNvPr>
          <p:cNvGrpSpPr/>
          <p:nvPr/>
        </p:nvGrpSpPr>
        <p:grpSpPr>
          <a:xfrm>
            <a:off x="1084113" y="916234"/>
            <a:ext cx="842690" cy="769291"/>
            <a:chOff x="3385150" y="4038125"/>
            <a:chExt cx="1547125" cy="1435475"/>
          </a:xfrm>
        </p:grpSpPr>
        <p:sp>
          <p:nvSpPr>
            <p:cNvPr id="8" name="Google Shape;2984;p33">
              <a:extLst>
                <a:ext uri="{FF2B5EF4-FFF2-40B4-BE49-F238E27FC236}">
                  <a16:creationId xmlns:a16="http://schemas.microsoft.com/office/drawing/2014/main" id="{CAD78955-13C8-A91A-9381-48A3ACDCE87C}"/>
                </a:ext>
              </a:extLst>
            </p:cNvPr>
            <p:cNvSpPr/>
            <p:nvPr/>
          </p:nvSpPr>
          <p:spPr>
            <a:xfrm>
              <a:off x="3385150" y="4055975"/>
              <a:ext cx="1547125" cy="1399800"/>
            </a:xfrm>
            <a:custGeom>
              <a:avLst/>
              <a:gdLst/>
              <a:ahLst/>
              <a:cxnLst/>
              <a:rect l="l" t="t" r="r" b="b"/>
              <a:pathLst>
                <a:path w="61885" h="55992" extrusionOk="0">
                  <a:moveTo>
                    <a:pt x="25811" y="0"/>
                  </a:moveTo>
                  <a:cubicBezTo>
                    <a:pt x="25018" y="0"/>
                    <a:pt x="24164" y="157"/>
                    <a:pt x="23245" y="502"/>
                  </a:cubicBezTo>
                  <a:cubicBezTo>
                    <a:pt x="12677" y="4464"/>
                    <a:pt x="21263" y="20317"/>
                    <a:pt x="21263" y="20317"/>
                  </a:cubicBezTo>
                  <a:cubicBezTo>
                    <a:pt x="21263" y="20317"/>
                    <a:pt x="15834" y="18063"/>
                    <a:pt x="10681" y="18063"/>
                  </a:cubicBezTo>
                  <a:cubicBezTo>
                    <a:pt x="6582" y="18063"/>
                    <a:pt x="2657" y="19489"/>
                    <a:pt x="1779" y="24610"/>
                  </a:cubicBezTo>
                  <a:cubicBezTo>
                    <a:pt x="0" y="34982"/>
                    <a:pt x="16572" y="35515"/>
                    <a:pt x="19993" y="35515"/>
                  </a:cubicBezTo>
                  <a:cubicBezTo>
                    <a:pt x="20384" y="35515"/>
                    <a:pt x="20603" y="35508"/>
                    <a:pt x="20603" y="35508"/>
                  </a:cubicBezTo>
                  <a:lnTo>
                    <a:pt x="20603" y="35508"/>
                  </a:lnTo>
                  <a:cubicBezTo>
                    <a:pt x="20603" y="35508"/>
                    <a:pt x="6072" y="51030"/>
                    <a:pt x="15979" y="55324"/>
                  </a:cubicBezTo>
                  <a:cubicBezTo>
                    <a:pt x="17044" y="55785"/>
                    <a:pt x="18066" y="55991"/>
                    <a:pt x="19044" y="55991"/>
                  </a:cubicBezTo>
                  <a:cubicBezTo>
                    <a:pt x="27163" y="55991"/>
                    <a:pt x="32161" y="41783"/>
                    <a:pt x="32161" y="41783"/>
                  </a:cubicBezTo>
                  <a:cubicBezTo>
                    <a:pt x="32161" y="41783"/>
                    <a:pt x="41448" y="50463"/>
                    <a:pt x="48657" y="50463"/>
                  </a:cubicBezTo>
                  <a:cubicBezTo>
                    <a:pt x="50669" y="50463"/>
                    <a:pt x="52518" y="49788"/>
                    <a:pt x="53959" y="48058"/>
                  </a:cubicBezTo>
                  <a:cubicBezTo>
                    <a:pt x="60564" y="40132"/>
                    <a:pt x="43391" y="30224"/>
                    <a:pt x="43391" y="30224"/>
                  </a:cubicBezTo>
                  <a:cubicBezTo>
                    <a:pt x="43391" y="30224"/>
                    <a:pt x="61885" y="22299"/>
                    <a:pt x="55609" y="14043"/>
                  </a:cubicBezTo>
                  <a:cubicBezTo>
                    <a:pt x="53958" y="11870"/>
                    <a:pt x="51804" y="11069"/>
                    <a:pt x="49526" y="11069"/>
                  </a:cubicBezTo>
                  <a:cubicBezTo>
                    <a:pt x="43146" y="11069"/>
                    <a:pt x="35794" y="17346"/>
                    <a:pt x="35794" y="17346"/>
                  </a:cubicBezTo>
                  <a:cubicBezTo>
                    <a:pt x="35794" y="17346"/>
                    <a:pt x="34143" y="0"/>
                    <a:pt x="25811" y="0"/>
                  </a:cubicBezTo>
                  <a:close/>
                </a:path>
              </a:pathLst>
            </a:custGeom>
            <a:solidFill>
              <a:srgbClr val="E7E0CB"/>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2985;p33">
              <a:extLst>
                <a:ext uri="{FF2B5EF4-FFF2-40B4-BE49-F238E27FC236}">
                  <a16:creationId xmlns:a16="http://schemas.microsoft.com/office/drawing/2014/main" id="{6677AA05-1BD1-729F-753B-5EE87EBEE7AC}"/>
                </a:ext>
              </a:extLst>
            </p:cNvPr>
            <p:cNvSpPr/>
            <p:nvPr/>
          </p:nvSpPr>
          <p:spPr>
            <a:xfrm>
              <a:off x="3401050" y="4038125"/>
              <a:ext cx="1432200" cy="1435475"/>
            </a:xfrm>
            <a:custGeom>
              <a:avLst/>
              <a:gdLst/>
              <a:ahLst/>
              <a:cxnLst/>
              <a:rect l="l" t="t" r="r" b="b"/>
              <a:pathLst>
                <a:path w="57288" h="57419" extrusionOk="0">
                  <a:moveTo>
                    <a:pt x="25177" y="1424"/>
                  </a:moveTo>
                  <a:cubicBezTo>
                    <a:pt x="26135" y="1424"/>
                    <a:pt x="27027" y="1686"/>
                    <a:pt x="27869" y="2213"/>
                  </a:cubicBezTo>
                  <a:cubicBezTo>
                    <a:pt x="33187" y="5534"/>
                    <a:pt x="34437" y="18000"/>
                    <a:pt x="34449" y="18125"/>
                  </a:cubicBezTo>
                  <a:lnTo>
                    <a:pt x="34578" y="19490"/>
                  </a:lnTo>
                  <a:lnTo>
                    <a:pt x="35619" y="18601"/>
                  </a:lnTo>
                  <a:cubicBezTo>
                    <a:pt x="35696" y="18538"/>
                    <a:pt x="42860" y="12494"/>
                    <a:pt x="48874" y="12494"/>
                  </a:cubicBezTo>
                  <a:cubicBezTo>
                    <a:pt x="49180" y="12494"/>
                    <a:pt x="49483" y="12510"/>
                    <a:pt x="49782" y="12543"/>
                  </a:cubicBezTo>
                  <a:cubicBezTo>
                    <a:pt x="51697" y="12751"/>
                    <a:pt x="53210" y="13615"/>
                    <a:pt x="54405" y="15187"/>
                  </a:cubicBezTo>
                  <a:cubicBezTo>
                    <a:pt x="55474" y="16592"/>
                    <a:pt x="55797" y="18015"/>
                    <a:pt x="55394" y="19541"/>
                  </a:cubicBezTo>
                  <a:cubicBezTo>
                    <a:pt x="53865" y="25336"/>
                    <a:pt x="42586" y="30234"/>
                    <a:pt x="42473" y="30284"/>
                  </a:cubicBezTo>
                  <a:lnTo>
                    <a:pt x="41165" y="30845"/>
                  </a:lnTo>
                  <a:lnTo>
                    <a:pt x="42398" y="31556"/>
                  </a:lnTo>
                  <a:cubicBezTo>
                    <a:pt x="42503" y="31618"/>
                    <a:pt x="52940" y="37707"/>
                    <a:pt x="54032" y="43840"/>
                  </a:cubicBezTo>
                  <a:cubicBezTo>
                    <a:pt x="54323" y="45485"/>
                    <a:pt x="53913" y="46950"/>
                    <a:pt x="52775" y="48317"/>
                  </a:cubicBezTo>
                  <a:cubicBezTo>
                    <a:pt x="51671" y="49642"/>
                    <a:pt x="50275" y="50338"/>
                    <a:pt x="48510" y="50449"/>
                  </a:cubicBezTo>
                  <a:cubicBezTo>
                    <a:pt x="48350" y="50459"/>
                    <a:pt x="48189" y="50463"/>
                    <a:pt x="48026" y="50463"/>
                  </a:cubicBezTo>
                  <a:cubicBezTo>
                    <a:pt x="41176" y="50463"/>
                    <a:pt x="32104" y="42063"/>
                    <a:pt x="32011" y="41976"/>
                  </a:cubicBezTo>
                  <a:lnTo>
                    <a:pt x="31215" y="41232"/>
                  </a:lnTo>
                  <a:lnTo>
                    <a:pt x="30852" y="42260"/>
                  </a:lnTo>
                  <a:cubicBezTo>
                    <a:pt x="30815" y="42365"/>
                    <a:pt x="27082" y="52793"/>
                    <a:pt x="21092" y="55409"/>
                  </a:cubicBezTo>
                  <a:cubicBezTo>
                    <a:pt x="20195" y="55799"/>
                    <a:pt x="19304" y="55995"/>
                    <a:pt x="18408" y="55995"/>
                  </a:cubicBezTo>
                  <a:cubicBezTo>
                    <a:pt x="17491" y="55995"/>
                    <a:pt x="16568" y="55790"/>
                    <a:pt x="15627" y="55381"/>
                  </a:cubicBezTo>
                  <a:cubicBezTo>
                    <a:pt x="13966" y="54662"/>
                    <a:pt x="13011" y="53598"/>
                    <a:pt x="12704" y="52125"/>
                  </a:cubicBezTo>
                  <a:cubicBezTo>
                    <a:pt x="11511" y="46385"/>
                    <a:pt x="20398" y="36805"/>
                    <a:pt x="20487" y="36709"/>
                  </a:cubicBezTo>
                  <a:lnTo>
                    <a:pt x="21660" y="35455"/>
                  </a:lnTo>
                  <a:lnTo>
                    <a:pt x="19944" y="35509"/>
                  </a:lnTo>
                  <a:cubicBezTo>
                    <a:pt x="19929" y="35510"/>
                    <a:pt x="19736" y="35516"/>
                    <a:pt x="19399" y="35516"/>
                  </a:cubicBezTo>
                  <a:cubicBezTo>
                    <a:pt x="16962" y="35516"/>
                    <a:pt x="7030" y="35231"/>
                    <a:pt x="3212" y="30843"/>
                  </a:cubicBezTo>
                  <a:cubicBezTo>
                    <a:pt x="1922" y="29362"/>
                    <a:pt x="1476" y="27597"/>
                    <a:pt x="1845" y="25445"/>
                  </a:cubicBezTo>
                  <a:cubicBezTo>
                    <a:pt x="2241" y="23132"/>
                    <a:pt x="3291" y="21536"/>
                    <a:pt x="5053" y="20564"/>
                  </a:cubicBezTo>
                  <a:cubicBezTo>
                    <a:pt x="6479" y="19778"/>
                    <a:pt x="8229" y="19489"/>
                    <a:pt x="10029" y="19489"/>
                  </a:cubicBezTo>
                  <a:cubicBezTo>
                    <a:pt x="14964" y="19489"/>
                    <a:pt x="20280" y="21659"/>
                    <a:pt x="20353" y="21690"/>
                  </a:cubicBezTo>
                  <a:lnTo>
                    <a:pt x="22209" y="22458"/>
                  </a:lnTo>
                  <a:lnTo>
                    <a:pt x="22209" y="22458"/>
                  </a:lnTo>
                  <a:lnTo>
                    <a:pt x="21251" y="20692"/>
                  </a:lnTo>
                  <a:cubicBezTo>
                    <a:pt x="21205" y="20601"/>
                    <a:pt x="16455" y="11705"/>
                    <a:pt x="18608" y="5949"/>
                  </a:cubicBezTo>
                  <a:cubicBezTo>
                    <a:pt x="19323" y="4042"/>
                    <a:pt x="20752" y="2673"/>
                    <a:pt x="22859" y="1883"/>
                  </a:cubicBezTo>
                  <a:cubicBezTo>
                    <a:pt x="23675" y="1577"/>
                    <a:pt x="24445" y="1424"/>
                    <a:pt x="25177" y="1424"/>
                  </a:cubicBezTo>
                  <a:close/>
                  <a:moveTo>
                    <a:pt x="25180" y="0"/>
                  </a:moveTo>
                  <a:cubicBezTo>
                    <a:pt x="24276" y="0"/>
                    <a:pt x="23334" y="183"/>
                    <a:pt x="22358" y="548"/>
                  </a:cubicBezTo>
                  <a:cubicBezTo>
                    <a:pt x="19850" y="1489"/>
                    <a:pt x="18137" y="3138"/>
                    <a:pt x="17273" y="5452"/>
                  </a:cubicBezTo>
                  <a:cubicBezTo>
                    <a:pt x="15461" y="10299"/>
                    <a:pt x="17867" y="16769"/>
                    <a:pt x="19211" y="19751"/>
                  </a:cubicBezTo>
                  <a:cubicBezTo>
                    <a:pt x="17169" y="19065"/>
                    <a:pt x="13581" y="18062"/>
                    <a:pt x="10065" y="18062"/>
                  </a:cubicBezTo>
                  <a:cubicBezTo>
                    <a:pt x="8039" y="18062"/>
                    <a:pt x="6036" y="18395"/>
                    <a:pt x="4367" y="19315"/>
                  </a:cubicBezTo>
                  <a:cubicBezTo>
                    <a:pt x="2229" y="20493"/>
                    <a:pt x="907" y="22474"/>
                    <a:pt x="439" y="25203"/>
                  </a:cubicBezTo>
                  <a:cubicBezTo>
                    <a:pt x="1" y="27768"/>
                    <a:pt x="572" y="29981"/>
                    <a:pt x="2138" y="31780"/>
                  </a:cubicBezTo>
                  <a:cubicBezTo>
                    <a:pt x="5971" y="36182"/>
                    <a:pt x="14751" y="36851"/>
                    <a:pt x="18386" y="36933"/>
                  </a:cubicBezTo>
                  <a:cubicBezTo>
                    <a:pt x="15935" y="39811"/>
                    <a:pt x="10226" y="47200"/>
                    <a:pt x="11308" y="52415"/>
                  </a:cubicBezTo>
                  <a:cubicBezTo>
                    <a:pt x="11710" y="54347"/>
                    <a:pt x="12970" y="55788"/>
                    <a:pt x="15058" y="56691"/>
                  </a:cubicBezTo>
                  <a:cubicBezTo>
                    <a:pt x="16177" y="57175"/>
                    <a:pt x="17297" y="57418"/>
                    <a:pt x="18408" y="57418"/>
                  </a:cubicBezTo>
                  <a:cubicBezTo>
                    <a:pt x="19501" y="57418"/>
                    <a:pt x="20592" y="57183"/>
                    <a:pt x="21664" y="56714"/>
                  </a:cubicBezTo>
                  <a:cubicBezTo>
                    <a:pt x="27136" y="54325"/>
                    <a:pt x="30698" y="46507"/>
                    <a:pt x="31821" y="43719"/>
                  </a:cubicBezTo>
                  <a:cubicBezTo>
                    <a:pt x="34248" y="45828"/>
                    <a:pt x="41760" y="51892"/>
                    <a:pt x="48019" y="51892"/>
                  </a:cubicBezTo>
                  <a:cubicBezTo>
                    <a:pt x="48214" y="51892"/>
                    <a:pt x="48406" y="51886"/>
                    <a:pt x="48598" y="51874"/>
                  </a:cubicBezTo>
                  <a:cubicBezTo>
                    <a:pt x="50745" y="51738"/>
                    <a:pt x="52519" y="50849"/>
                    <a:pt x="53870" y="49229"/>
                  </a:cubicBezTo>
                  <a:cubicBezTo>
                    <a:pt x="55275" y="47544"/>
                    <a:pt x="55803" y="45646"/>
                    <a:pt x="55436" y="43589"/>
                  </a:cubicBezTo>
                  <a:cubicBezTo>
                    <a:pt x="54445" y="38043"/>
                    <a:pt x="47145" y="32875"/>
                    <a:pt x="44263" y="31029"/>
                  </a:cubicBezTo>
                  <a:cubicBezTo>
                    <a:pt x="47379" y="29524"/>
                    <a:pt x="55376" y="25203"/>
                    <a:pt x="56774" y="19907"/>
                  </a:cubicBezTo>
                  <a:cubicBezTo>
                    <a:pt x="57287" y="17955"/>
                    <a:pt x="56874" y="16078"/>
                    <a:pt x="55542" y="14323"/>
                  </a:cubicBezTo>
                  <a:cubicBezTo>
                    <a:pt x="54116" y="12448"/>
                    <a:pt x="52228" y="11371"/>
                    <a:pt x="49933" y="11124"/>
                  </a:cubicBezTo>
                  <a:cubicBezTo>
                    <a:pt x="49593" y="11088"/>
                    <a:pt x="49250" y="11071"/>
                    <a:pt x="48904" y="11071"/>
                  </a:cubicBezTo>
                  <a:cubicBezTo>
                    <a:pt x="43687" y="11071"/>
                    <a:pt x="37990" y="14964"/>
                    <a:pt x="35712" y="16704"/>
                  </a:cubicBezTo>
                  <a:cubicBezTo>
                    <a:pt x="35231" y="13275"/>
                    <a:pt x="33508" y="4054"/>
                    <a:pt x="28628" y="1004"/>
                  </a:cubicBezTo>
                  <a:cubicBezTo>
                    <a:pt x="27555" y="334"/>
                    <a:pt x="26402" y="0"/>
                    <a:pt x="25180" y="0"/>
                  </a:cubicBezTo>
                  <a:close/>
                </a:path>
              </a:pathLst>
            </a:custGeom>
            <a:solidFill>
              <a:srgbClr val="FC9D99"/>
            </a:solidFill>
            <a:ln w="4125" cap="flat" cmpd="sng">
              <a:solidFill>
                <a:schemeClr val="dk1"/>
              </a:solidFill>
              <a:prstDash val="solid"/>
              <a:miter lim="1317"/>
              <a:headEnd type="none" w="sm" len="sm"/>
              <a:tailEnd type="none" w="sm" len="sm"/>
            </a:ln>
            <a:effectLst>
              <a:outerShdw blurRad="50800" dist="50800" dir="5400000" algn="ctr" rotWithShape="0">
                <a:srgbClr val="D3F1E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2986;p33">
              <a:extLst>
                <a:ext uri="{FF2B5EF4-FFF2-40B4-BE49-F238E27FC236}">
                  <a16:creationId xmlns:a16="http://schemas.microsoft.com/office/drawing/2014/main" id="{F4D1BE09-A925-4BF6-AB86-C1BB0D42AFAC}"/>
                </a:ext>
              </a:extLst>
            </p:cNvPr>
            <p:cNvSpPr/>
            <p:nvPr/>
          </p:nvSpPr>
          <p:spPr>
            <a:xfrm>
              <a:off x="4015775" y="4638175"/>
              <a:ext cx="280750" cy="280750"/>
            </a:xfrm>
            <a:custGeom>
              <a:avLst/>
              <a:gdLst/>
              <a:ahLst/>
              <a:cxnLst/>
              <a:rect l="l" t="t" r="r" b="b"/>
              <a:pathLst>
                <a:path w="11230" h="11230" extrusionOk="0">
                  <a:moveTo>
                    <a:pt x="5615" y="1"/>
                  </a:moveTo>
                  <a:cubicBezTo>
                    <a:pt x="2515" y="1"/>
                    <a:pt x="1" y="2515"/>
                    <a:pt x="1" y="5615"/>
                  </a:cubicBezTo>
                  <a:cubicBezTo>
                    <a:pt x="1" y="8715"/>
                    <a:pt x="2515" y="11229"/>
                    <a:pt x="5615" y="11229"/>
                  </a:cubicBezTo>
                  <a:cubicBezTo>
                    <a:pt x="8716" y="11229"/>
                    <a:pt x="11229" y="8715"/>
                    <a:pt x="11229" y="5615"/>
                  </a:cubicBezTo>
                  <a:cubicBezTo>
                    <a:pt x="11229" y="2515"/>
                    <a:pt x="8716" y="1"/>
                    <a:pt x="5615" y="1"/>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87;p33">
              <a:extLst>
                <a:ext uri="{FF2B5EF4-FFF2-40B4-BE49-F238E27FC236}">
                  <a16:creationId xmlns:a16="http://schemas.microsoft.com/office/drawing/2014/main" id="{421E2714-6338-711F-22A5-261A6121D3B4}"/>
                </a:ext>
              </a:extLst>
            </p:cNvPr>
            <p:cNvSpPr/>
            <p:nvPr/>
          </p:nvSpPr>
          <p:spPr>
            <a:xfrm>
              <a:off x="3997975" y="4620350"/>
              <a:ext cx="316425" cy="316425"/>
            </a:xfrm>
            <a:custGeom>
              <a:avLst/>
              <a:gdLst/>
              <a:ahLst/>
              <a:cxnLst/>
              <a:rect l="l" t="t" r="r" b="b"/>
              <a:pathLst>
                <a:path w="12657" h="12657" extrusionOk="0">
                  <a:moveTo>
                    <a:pt x="6328" y="1426"/>
                  </a:moveTo>
                  <a:lnTo>
                    <a:pt x="6328" y="1428"/>
                  </a:lnTo>
                  <a:cubicBezTo>
                    <a:pt x="9029" y="1428"/>
                    <a:pt x="11230" y="3626"/>
                    <a:pt x="11230" y="6328"/>
                  </a:cubicBezTo>
                  <a:cubicBezTo>
                    <a:pt x="11230" y="9031"/>
                    <a:pt x="9029" y="11229"/>
                    <a:pt x="6328" y="11229"/>
                  </a:cubicBezTo>
                  <a:cubicBezTo>
                    <a:pt x="3626" y="11229"/>
                    <a:pt x="1427" y="9032"/>
                    <a:pt x="1427" y="6328"/>
                  </a:cubicBezTo>
                  <a:cubicBezTo>
                    <a:pt x="1427" y="3626"/>
                    <a:pt x="3626" y="1426"/>
                    <a:pt x="6328" y="1426"/>
                  </a:cubicBezTo>
                  <a:close/>
                  <a:moveTo>
                    <a:pt x="6328" y="0"/>
                  </a:moveTo>
                  <a:cubicBezTo>
                    <a:pt x="2840" y="0"/>
                    <a:pt x="0" y="2840"/>
                    <a:pt x="0" y="6328"/>
                  </a:cubicBezTo>
                  <a:cubicBezTo>
                    <a:pt x="0" y="9817"/>
                    <a:pt x="2840" y="12656"/>
                    <a:pt x="6328" y="12656"/>
                  </a:cubicBezTo>
                  <a:cubicBezTo>
                    <a:pt x="9817" y="12656"/>
                    <a:pt x="12656" y="9818"/>
                    <a:pt x="12656" y="6328"/>
                  </a:cubicBezTo>
                  <a:cubicBezTo>
                    <a:pt x="12656" y="2840"/>
                    <a:pt x="9817" y="0"/>
                    <a:pt x="6328" y="0"/>
                  </a:cubicBezTo>
                  <a:close/>
                </a:path>
              </a:pathLst>
            </a:custGeom>
            <a:solidFill>
              <a:srgbClr val="FC9D99"/>
            </a:solidFill>
            <a:ln w="4125" cap="flat" cmpd="sng">
              <a:solidFill>
                <a:schemeClr val="dk1"/>
              </a:solidFill>
              <a:prstDash val="solid"/>
              <a:miter lim="1317"/>
              <a:headEnd type="none" w="sm" len="sm"/>
              <a:tailEnd type="none" w="sm" len="sm"/>
            </a:ln>
            <a:effectLst>
              <a:outerShdw blurRad="50800" dist="50800" dir="5400000" algn="ctr" rotWithShape="0">
                <a:schemeClr val="bg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 name="TextBox 5">
            <a:extLst>
              <a:ext uri="{FF2B5EF4-FFF2-40B4-BE49-F238E27FC236}">
                <a16:creationId xmlns:a16="http://schemas.microsoft.com/office/drawing/2014/main" id="{ADC87D8E-0142-47EB-7B09-F33D8F9F1B09}"/>
              </a:ext>
            </a:extLst>
          </p:cNvPr>
          <p:cNvSpPr txBox="1"/>
          <p:nvPr/>
        </p:nvSpPr>
        <p:spPr>
          <a:xfrm>
            <a:off x="1084113" y="1817716"/>
            <a:ext cx="8970662" cy="4154984"/>
          </a:xfrm>
          <a:prstGeom prst="rect">
            <a:avLst/>
          </a:prstGeom>
          <a:noFill/>
        </p:spPr>
        <p:txBody>
          <a:bodyPr wrap="square" rtlCol="0">
            <a:spAutoFit/>
          </a:bodyPr>
          <a:lstStyle/>
          <a:p>
            <a:pPr marL="457200" indent="-457200">
              <a:buFont typeface="Arial" panose="020B0604020202020204" pitchFamily="34" charset="0"/>
              <a:buChar char="•"/>
            </a:pPr>
            <a:r>
              <a:rPr lang="en-US" sz="3600" b="1" dirty="0">
                <a:solidFill>
                  <a:srgbClr val="002060"/>
                </a:solidFill>
                <a:latin typeface="Tw Cen MT" panose="020B0602020104020603" pitchFamily="34" charset="0"/>
              </a:rPr>
              <a:t>Be Kind</a:t>
            </a:r>
          </a:p>
          <a:p>
            <a:r>
              <a:rPr lang="en-US" sz="2400" b="1" dirty="0">
                <a:solidFill>
                  <a:srgbClr val="002060"/>
                </a:solidFill>
                <a:latin typeface="Cairo"/>
              </a:rPr>
              <a:t>Eph.4:31-32</a:t>
            </a:r>
          </a:p>
          <a:p>
            <a:r>
              <a:rPr lang="en-US" sz="2400" b="1" i="0" baseline="30000" dirty="0">
                <a:solidFill>
                  <a:srgbClr val="002060"/>
                </a:solidFill>
                <a:effectLst/>
                <a:latin typeface="Cairo"/>
              </a:rPr>
              <a:t>31 ”</a:t>
            </a:r>
            <a:r>
              <a:rPr lang="en-US" sz="2400" b="0" i="0" dirty="0">
                <a:solidFill>
                  <a:srgbClr val="002060"/>
                </a:solidFill>
                <a:effectLst/>
                <a:latin typeface="Cairo"/>
              </a:rPr>
              <a:t>Get rid of all bitterness, rage, anger, harsh words, and slander, as well as all types of evil behavior. </a:t>
            </a:r>
            <a:r>
              <a:rPr lang="en-US" sz="2400" b="1" i="0" baseline="30000" dirty="0">
                <a:solidFill>
                  <a:srgbClr val="002060"/>
                </a:solidFill>
                <a:effectLst/>
                <a:latin typeface="Cairo"/>
              </a:rPr>
              <a:t>32 </a:t>
            </a:r>
            <a:r>
              <a:rPr lang="en-US" sz="2400" b="0" i="0" dirty="0">
                <a:solidFill>
                  <a:srgbClr val="002060"/>
                </a:solidFill>
                <a:effectLst/>
                <a:latin typeface="Cairo"/>
              </a:rPr>
              <a:t>Instead, be kind to each other, tenderhearted, forgiving one another, just as God through Christ has forgiven you.”</a:t>
            </a:r>
          </a:p>
          <a:p>
            <a:pPr marL="457200" indent="-457200">
              <a:buFont typeface="Arial" panose="020B0604020202020204" pitchFamily="34" charset="0"/>
              <a:buChar char="•"/>
            </a:pPr>
            <a:r>
              <a:rPr lang="en-US" sz="3600" b="1" dirty="0">
                <a:solidFill>
                  <a:srgbClr val="002060"/>
                </a:solidFill>
                <a:latin typeface="Tw Cen MT" panose="020B0602020104020603" pitchFamily="34" charset="0"/>
              </a:rPr>
              <a:t>Have Humility</a:t>
            </a:r>
          </a:p>
          <a:p>
            <a:r>
              <a:rPr lang="en-US" sz="2400" b="1" dirty="0">
                <a:solidFill>
                  <a:srgbClr val="002060"/>
                </a:solidFill>
                <a:latin typeface="Cairo"/>
              </a:rPr>
              <a:t>Phil.2:3</a:t>
            </a:r>
          </a:p>
          <a:p>
            <a:r>
              <a:rPr lang="en-US" sz="2400" dirty="0">
                <a:solidFill>
                  <a:srgbClr val="002060"/>
                </a:solidFill>
                <a:latin typeface="Cairo"/>
              </a:rPr>
              <a:t>“D</a:t>
            </a:r>
            <a:r>
              <a:rPr lang="en-US" sz="2400" b="0" i="0" dirty="0">
                <a:solidFill>
                  <a:srgbClr val="002060"/>
                </a:solidFill>
                <a:effectLst/>
                <a:latin typeface="Cairo"/>
              </a:rPr>
              <a:t>on’t be selfish; don’t try to impress others. Be humble, thinking of others as better than yourselves.”</a:t>
            </a:r>
          </a:p>
        </p:txBody>
      </p:sp>
      <p:sp>
        <p:nvSpPr>
          <p:cNvPr id="12" name="TextBox 11">
            <a:extLst>
              <a:ext uri="{FF2B5EF4-FFF2-40B4-BE49-F238E27FC236}">
                <a16:creationId xmlns:a16="http://schemas.microsoft.com/office/drawing/2014/main" id="{894E387D-26AA-E044-181A-9770F1731E6F}"/>
              </a:ext>
            </a:extLst>
          </p:cNvPr>
          <p:cNvSpPr txBox="1"/>
          <p:nvPr/>
        </p:nvSpPr>
        <p:spPr>
          <a:xfrm>
            <a:off x="4319847" y="916234"/>
            <a:ext cx="6366695" cy="646331"/>
          </a:xfrm>
          <a:prstGeom prst="rect">
            <a:avLst/>
          </a:prstGeom>
          <a:noFill/>
        </p:spPr>
        <p:txBody>
          <a:bodyPr wrap="square" rtlCol="0">
            <a:spAutoFit/>
          </a:bodyPr>
          <a:lstStyle/>
          <a:p>
            <a:pPr algn="r"/>
            <a:r>
              <a:rPr lang="en-US" sz="3600" b="1" dirty="0">
                <a:solidFill>
                  <a:srgbClr val="002060"/>
                </a:solidFill>
                <a:latin typeface="Tw Cen MT" panose="020B0602020104020603" pitchFamily="34" charset="0"/>
              </a:rPr>
              <a:t>Biblical Principles of Conflict</a:t>
            </a:r>
          </a:p>
        </p:txBody>
      </p:sp>
    </p:spTree>
    <p:extLst>
      <p:ext uri="{BB962C8B-B14F-4D97-AF65-F5344CB8AC3E}">
        <p14:creationId xmlns:p14="http://schemas.microsoft.com/office/powerpoint/2010/main" val="39267314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AABEF-BA90-5E1E-7E5E-2C2819CC1816}"/>
            </a:ext>
          </a:extLst>
        </p:cNvPr>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A86957BC-1315-7251-F61C-D2CC3A8700D5}"/>
              </a:ext>
            </a:extLst>
          </p:cNvPr>
          <p:cNvSpPr/>
          <p:nvPr/>
        </p:nvSpPr>
        <p:spPr>
          <a:xfrm>
            <a:off x="842041" y="1454975"/>
            <a:ext cx="10402901" cy="4070114"/>
          </a:xfrm>
          <a:prstGeom prst="roundRect">
            <a:avLst/>
          </a:prstGeom>
          <a:solidFill>
            <a:schemeClr val="accent3">
              <a:lumMod val="50000"/>
              <a:alpha val="74000"/>
            </a:schemeClr>
          </a:solidFill>
          <a:ln>
            <a:solidFill>
              <a:srgbClr val="E7E0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2144E77F-94B8-6239-7C57-5B37E0680415}"/>
              </a:ext>
            </a:extLst>
          </p:cNvPr>
          <p:cNvSpPr txBox="1"/>
          <p:nvPr/>
        </p:nvSpPr>
        <p:spPr>
          <a:xfrm>
            <a:off x="1505048" y="1659285"/>
            <a:ext cx="3765993" cy="3539430"/>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chemeClr val="bg1"/>
                </a:solidFill>
              </a:rPr>
              <a:t>You </a:t>
            </a:r>
          </a:p>
          <a:p>
            <a:pPr marL="457200" indent="-457200">
              <a:buFont typeface="Arial" panose="020B0604020202020204" pitchFamily="34" charset="0"/>
              <a:buChar char="•"/>
            </a:pPr>
            <a:r>
              <a:rPr lang="en-US" sz="3200" b="1" dirty="0">
                <a:solidFill>
                  <a:schemeClr val="bg1"/>
                </a:solidFill>
              </a:rPr>
              <a:t>Should/Shouldn’t</a:t>
            </a:r>
          </a:p>
          <a:p>
            <a:pPr marL="457200" indent="-457200">
              <a:buFont typeface="Arial" panose="020B0604020202020204" pitchFamily="34" charset="0"/>
              <a:buChar char="•"/>
            </a:pPr>
            <a:r>
              <a:rPr lang="en-US" sz="3200" b="1" dirty="0">
                <a:solidFill>
                  <a:schemeClr val="bg1"/>
                </a:solidFill>
              </a:rPr>
              <a:t>Can’t</a:t>
            </a:r>
          </a:p>
          <a:p>
            <a:pPr marL="457200" indent="-457200">
              <a:buFont typeface="Arial" panose="020B0604020202020204" pitchFamily="34" charset="0"/>
              <a:buChar char="•"/>
            </a:pPr>
            <a:r>
              <a:rPr lang="en-US" sz="3200" b="1" dirty="0">
                <a:solidFill>
                  <a:schemeClr val="bg1"/>
                </a:solidFill>
              </a:rPr>
              <a:t>Have To</a:t>
            </a:r>
          </a:p>
          <a:p>
            <a:pPr marL="457200" indent="-457200">
              <a:buFont typeface="Arial" panose="020B0604020202020204" pitchFamily="34" charset="0"/>
              <a:buChar char="•"/>
            </a:pPr>
            <a:r>
              <a:rPr lang="en-US" sz="3200" b="1" dirty="0">
                <a:solidFill>
                  <a:schemeClr val="bg1"/>
                </a:solidFill>
              </a:rPr>
              <a:t>Never</a:t>
            </a:r>
          </a:p>
          <a:p>
            <a:pPr marL="457200" indent="-457200">
              <a:buFont typeface="Arial" panose="020B0604020202020204" pitchFamily="34" charset="0"/>
              <a:buChar char="•"/>
            </a:pPr>
            <a:r>
              <a:rPr lang="en-US" sz="3200" b="1" dirty="0">
                <a:solidFill>
                  <a:schemeClr val="bg1"/>
                </a:solidFill>
              </a:rPr>
              <a:t>Always</a:t>
            </a:r>
          </a:p>
          <a:p>
            <a:pPr marL="457200" indent="-457200">
              <a:buFont typeface="Arial" panose="020B0604020202020204" pitchFamily="34" charset="0"/>
              <a:buChar char="•"/>
            </a:pPr>
            <a:r>
              <a:rPr lang="en-US" sz="3200" b="1" dirty="0">
                <a:solidFill>
                  <a:schemeClr val="bg1"/>
                </a:solidFill>
              </a:rPr>
              <a:t>Need</a:t>
            </a:r>
          </a:p>
        </p:txBody>
      </p:sp>
      <p:sp>
        <p:nvSpPr>
          <p:cNvPr id="4" name="TextBox 3">
            <a:extLst>
              <a:ext uri="{FF2B5EF4-FFF2-40B4-BE49-F238E27FC236}">
                <a16:creationId xmlns:a16="http://schemas.microsoft.com/office/drawing/2014/main" id="{B26C0B69-0625-C758-538D-3FE25B08A26D}"/>
              </a:ext>
            </a:extLst>
          </p:cNvPr>
          <p:cNvSpPr txBox="1"/>
          <p:nvPr/>
        </p:nvSpPr>
        <p:spPr>
          <a:xfrm>
            <a:off x="676902" y="772731"/>
            <a:ext cx="6709055" cy="584775"/>
          </a:xfrm>
          <a:prstGeom prst="rect">
            <a:avLst/>
          </a:prstGeom>
          <a:noFill/>
        </p:spPr>
        <p:txBody>
          <a:bodyPr wrap="square" rtlCol="0">
            <a:spAutoFit/>
          </a:bodyPr>
          <a:lstStyle/>
          <a:p>
            <a:pPr algn="r"/>
            <a:r>
              <a:rPr lang="en-US" sz="3200" b="1" dirty="0">
                <a:solidFill>
                  <a:schemeClr val="tx2"/>
                </a:solidFill>
                <a:latin typeface="+mj-lt"/>
              </a:rPr>
              <a:t>Stop Using Subtle Fighting Words</a:t>
            </a:r>
            <a:endParaRPr lang="en-US" sz="2800" b="1" dirty="0">
              <a:solidFill>
                <a:schemeClr val="tx2"/>
              </a:solidFill>
              <a:latin typeface="+mj-lt"/>
            </a:endParaRPr>
          </a:p>
        </p:txBody>
      </p:sp>
      <p:sp>
        <p:nvSpPr>
          <p:cNvPr id="6" name="TextBox 5">
            <a:extLst>
              <a:ext uri="{FF2B5EF4-FFF2-40B4-BE49-F238E27FC236}">
                <a16:creationId xmlns:a16="http://schemas.microsoft.com/office/drawing/2014/main" id="{25CE1F1F-B702-547B-16C3-4DD8A311897C}"/>
              </a:ext>
            </a:extLst>
          </p:cNvPr>
          <p:cNvSpPr txBox="1"/>
          <p:nvPr/>
        </p:nvSpPr>
        <p:spPr>
          <a:xfrm>
            <a:off x="6961097" y="1905506"/>
            <a:ext cx="3765993" cy="3046988"/>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chemeClr val="bg1"/>
                </a:solidFill>
              </a:rPr>
              <a:t>They invite defensiveness</a:t>
            </a:r>
          </a:p>
          <a:p>
            <a:pPr marL="457200" indent="-457200">
              <a:buFont typeface="Arial" panose="020B0604020202020204" pitchFamily="34" charset="0"/>
              <a:buChar char="•"/>
            </a:pPr>
            <a:r>
              <a:rPr lang="en-US" sz="3200" b="1" dirty="0">
                <a:solidFill>
                  <a:schemeClr val="bg1"/>
                </a:solidFill>
              </a:rPr>
              <a:t>They abdicate responsibility</a:t>
            </a:r>
          </a:p>
          <a:p>
            <a:pPr marL="457200" indent="-457200">
              <a:buFont typeface="Arial" panose="020B0604020202020204" pitchFamily="34" charset="0"/>
              <a:buChar char="•"/>
            </a:pPr>
            <a:r>
              <a:rPr lang="en-US" sz="3200" b="1" dirty="0">
                <a:solidFill>
                  <a:schemeClr val="bg1"/>
                </a:solidFill>
              </a:rPr>
              <a:t>They foster helplessness</a:t>
            </a:r>
          </a:p>
        </p:txBody>
      </p:sp>
    </p:spTree>
    <p:extLst>
      <p:ext uri="{BB962C8B-B14F-4D97-AF65-F5344CB8AC3E}">
        <p14:creationId xmlns:p14="http://schemas.microsoft.com/office/powerpoint/2010/main" val="1309871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1E825-EDCD-5F79-6984-D82C66A58BB5}"/>
            </a:ext>
          </a:extLst>
        </p:cNvPr>
        <p:cNvGrpSpPr/>
        <p:nvPr/>
      </p:nvGrpSpPr>
      <p:grpSpPr>
        <a:xfrm>
          <a:off x="0" y="0"/>
          <a:ext cx="0" cy="0"/>
          <a:chOff x="0" y="0"/>
          <a:chExt cx="0" cy="0"/>
        </a:xfrm>
      </p:grpSpPr>
      <p:pic>
        <p:nvPicPr>
          <p:cNvPr id="10" name="Picture 9" descr="Determined athlete boxing">
            <a:extLst>
              <a:ext uri="{FF2B5EF4-FFF2-40B4-BE49-F238E27FC236}">
                <a16:creationId xmlns:a16="http://schemas.microsoft.com/office/drawing/2014/main" id="{0E44036D-AA68-5421-6341-3957C7D6772C}"/>
              </a:ext>
            </a:extLst>
          </p:cNvPr>
          <p:cNvPicPr>
            <a:picLocks noChangeAspect="1"/>
          </p:cNvPicPr>
          <p:nvPr/>
        </p:nvPicPr>
        <p:blipFill>
          <a:blip r:embed="rId3">
            <a:extLst>
              <a:ext uri="{28A0092B-C50C-407E-A947-70E740481C1C}">
                <a14:useLocalDpi xmlns:a14="http://schemas.microsoft.com/office/drawing/2010/main" val="0"/>
              </a:ext>
            </a:extLst>
          </a:blip>
          <a:srcRect l="32454" r="3453" b="-1"/>
          <a:stretch/>
        </p:blipFill>
        <p:spPr>
          <a:xfrm>
            <a:off x="20" y="10"/>
            <a:ext cx="6584930" cy="6857990"/>
          </a:xfrm>
          <a:prstGeom prst="rect">
            <a:avLst/>
          </a:prstGeom>
          <a:noFill/>
        </p:spPr>
      </p:pic>
      <p:sp>
        <p:nvSpPr>
          <p:cNvPr id="15" name="Subtitle 2">
            <a:extLst>
              <a:ext uri="{FF2B5EF4-FFF2-40B4-BE49-F238E27FC236}">
                <a16:creationId xmlns:a16="http://schemas.microsoft.com/office/drawing/2014/main" id="{966CBA9C-31F1-1D73-790B-5DD59A2CD075}"/>
              </a:ext>
            </a:extLst>
          </p:cNvPr>
          <p:cNvSpPr>
            <a:spLocks noGrp="1"/>
          </p:cNvSpPr>
          <p:nvPr>
            <p:ph type="subTitle" idx="1"/>
          </p:nvPr>
        </p:nvSpPr>
        <p:spPr>
          <a:xfrm>
            <a:off x="6929438" y="435769"/>
            <a:ext cx="4743449" cy="5854972"/>
          </a:xfrm>
        </p:spPr>
        <p:txBody>
          <a:bodyPr>
            <a:normAutofit lnSpcReduction="10000"/>
          </a:bodyPr>
          <a:lstStyle/>
          <a:p>
            <a:pPr marL="342900" indent="-342900" algn="l">
              <a:buFont typeface="Arial" panose="020B0604020202020204" pitchFamily="34" charset="0"/>
              <a:buChar char="•"/>
            </a:pPr>
            <a:r>
              <a:rPr lang="en-US" sz="2000" b="1" dirty="0">
                <a:solidFill>
                  <a:schemeClr val="tx2"/>
                </a:solidFill>
                <a:latin typeface="Univers Condensed Light" panose="020B0306020202040204" pitchFamily="34" charset="0"/>
                <a:ea typeface="Tahoma" panose="020B0604030504040204" pitchFamily="34" charset="0"/>
                <a:cs typeface="Tahoma" panose="020B0604030504040204" pitchFamily="34" charset="0"/>
              </a:rPr>
              <a:t>Fight Fairly- the goal is not to win</a:t>
            </a:r>
          </a:p>
          <a:p>
            <a:pPr marL="342900" indent="-342900" algn="l">
              <a:buFont typeface="Arial" panose="020B0604020202020204" pitchFamily="34" charset="0"/>
              <a:buChar char="•"/>
            </a:pPr>
            <a:r>
              <a:rPr lang="en-US" sz="2000" b="1" dirty="0">
                <a:solidFill>
                  <a:schemeClr val="tx2"/>
                </a:solidFill>
                <a:latin typeface="Univers Condensed Light" panose="020B0306020202040204" pitchFamily="34" charset="0"/>
                <a:ea typeface="Tahoma" panose="020B0604030504040204" pitchFamily="34" charset="0"/>
                <a:cs typeface="Tahoma" panose="020B0604030504040204" pitchFamily="34" charset="0"/>
              </a:rPr>
              <a:t>No Name Calling</a:t>
            </a:r>
          </a:p>
          <a:p>
            <a:pPr marL="342900" indent="-342900" algn="l">
              <a:buFont typeface="Arial" panose="020B0604020202020204" pitchFamily="34" charset="0"/>
              <a:buChar char="•"/>
            </a:pPr>
            <a:r>
              <a:rPr lang="en-US" sz="2000" b="1" dirty="0">
                <a:solidFill>
                  <a:schemeClr val="tx2"/>
                </a:solidFill>
                <a:latin typeface="Univers Condensed Light" panose="020B0306020202040204" pitchFamily="34" charset="0"/>
                <a:ea typeface="Tahoma" panose="020B0604030504040204" pitchFamily="34" charset="0"/>
                <a:cs typeface="Tahoma" panose="020B0604030504040204" pitchFamily="34" charset="0"/>
              </a:rPr>
              <a:t>Don’t Drag Up the Past</a:t>
            </a:r>
          </a:p>
          <a:p>
            <a:pPr marL="342900" indent="-342900" algn="l">
              <a:buFont typeface="Arial" panose="020B0604020202020204" pitchFamily="34" charset="0"/>
              <a:buChar char="•"/>
            </a:pPr>
            <a:r>
              <a:rPr lang="en-US" sz="2000" b="1" dirty="0">
                <a:solidFill>
                  <a:schemeClr val="tx2"/>
                </a:solidFill>
                <a:latin typeface="Univers Condensed Light" panose="020B0306020202040204" pitchFamily="34" charset="0"/>
                <a:ea typeface="Tahoma" panose="020B0604030504040204" pitchFamily="34" charset="0"/>
                <a:cs typeface="Tahoma" panose="020B0604030504040204" pitchFamily="34" charset="0"/>
              </a:rPr>
              <a:t>Don’t Involve Others</a:t>
            </a:r>
          </a:p>
          <a:p>
            <a:pPr marL="342900" indent="-342900" algn="l">
              <a:buFont typeface="Arial" panose="020B0604020202020204" pitchFamily="34" charset="0"/>
              <a:buChar char="•"/>
            </a:pPr>
            <a:r>
              <a:rPr lang="en-US" sz="2000" b="1" dirty="0">
                <a:solidFill>
                  <a:schemeClr val="tx2"/>
                </a:solidFill>
                <a:latin typeface="Univers Condensed Light" panose="020B0306020202040204" pitchFamily="34" charset="0"/>
                <a:ea typeface="Tahoma" panose="020B0604030504040204" pitchFamily="34" charset="0"/>
                <a:cs typeface="Tahoma" panose="020B0604030504040204" pitchFamily="34" charset="0"/>
              </a:rPr>
              <a:t>Stick to the Subject</a:t>
            </a:r>
          </a:p>
          <a:p>
            <a:pPr marL="342900" indent="-342900" algn="l">
              <a:buFont typeface="Arial" panose="020B0604020202020204" pitchFamily="34" charset="0"/>
              <a:buChar char="•"/>
            </a:pPr>
            <a:r>
              <a:rPr lang="en-US" sz="2000" b="1" dirty="0">
                <a:solidFill>
                  <a:schemeClr val="tx2"/>
                </a:solidFill>
                <a:latin typeface="Univers Condensed Light" panose="020B0306020202040204" pitchFamily="34" charset="0"/>
                <a:ea typeface="Tahoma" panose="020B0604030504040204" pitchFamily="34" charset="0"/>
                <a:cs typeface="Tahoma" panose="020B0604030504040204" pitchFamily="34" charset="0"/>
              </a:rPr>
              <a:t>No hitting below the belt</a:t>
            </a:r>
          </a:p>
          <a:p>
            <a:pPr marL="342900" indent="-342900" algn="l">
              <a:buFont typeface="Arial" panose="020B0604020202020204" pitchFamily="34" charset="0"/>
              <a:buChar char="•"/>
            </a:pPr>
            <a:r>
              <a:rPr lang="en-US" sz="2000" b="1" dirty="0">
                <a:solidFill>
                  <a:schemeClr val="tx2"/>
                </a:solidFill>
                <a:latin typeface="Univers Condensed Light" panose="020B0306020202040204" pitchFamily="34" charset="0"/>
                <a:ea typeface="Tahoma" panose="020B0604030504040204" pitchFamily="34" charset="0"/>
                <a:cs typeface="Tahoma" panose="020B0604030504040204" pitchFamily="34" charset="0"/>
              </a:rPr>
              <a:t>Take a “Time Out” when needed- come back to work it out</a:t>
            </a:r>
          </a:p>
          <a:p>
            <a:pPr marL="342900" indent="-342900" algn="l">
              <a:buFont typeface="Arial" panose="020B0604020202020204" pitchFamily="34" charset="0"/>
              <a:buChar char="•"/>
            </a:pPr>
            <a:r>
              <a:rPr lang="en-US" sz="2000" b="1" dirty="0">
                <a:solidFill>
                  <a:schemeClr val="tx2"/>
                </a:solidFill>
                <a:latin typeface="Univers Condensed Light" panose="020B0306020202040204" pitchFamily="34" charset="0"/>
                <a:ea typeface="Tahoma" panose="020B0604030504040204" pitchFamily="34" charset="0"/>
                <a:cs typeface="Tahoma" panose="020B0604030504040204" pitchFamily="34" charset="0"/>
              </a:rPr>
              <a:t>Listen- seek first to understand, before being understood</a:t>
            </a:r>
          </a:p>
          <a:p>
            <a:pPr marL="342900" indent="-342900" algn="l">
              <a:buFont typeface="Arial" panose="020B0604020202020204" pitchFamily="34" charset="0"/>
              <a:buChar char="•"/>
            </a:pPr>
            <a:r>
              <a:rPr lang="en-US" sz="2000" b="1" dirty="0">
                <a:solidFill>
                  <a:schemeClr val="tx2"/>
                </a:solidFill>
                <a:latin typeface="Univers Condensed Light" panose="020B0306020202040204" pitchFamily="34" charset="0"/>
                <a:ea typeface="Tahoma" panose="020B0604030504040204" pitchFamily="34" charset="0"/>
                <a:cs typeface="Tahoma" panose="020B0604030504040204" pitchFamily="34" charset="0"/>
              </a:rPr>
              <a:t>Agree to disagree</a:t>
            </a:r>
          </a:p>
          <a:p>
            <a:pPr marL="342900" indent="-342900" algn="l">
              <a:buFont typeface="Arial" panose="020B0604020202020204" pitchFamily="34" charset="0"/>
              <a:buChar char="•"/>
            </a:pPr>
            <a:r>
              <a:rPr lang="en-US" sz="2000" b="1" dirty="0">
                <a:solidFill>
                  <a:schemeClr val="tx2"/>
                </a:solidFill>
                <a:latin typeface="Univers Condensed Light" panose="020B0306020202040204" pitchFamily="34" charset="0"/>
                <a:ea typeface="Tahoma" panose="020B0604030504040204" pitchFamily="34" charset="0"/>
                <a:cs typeface="Tahoma" panose="020B0604030504040204" pitchFamily="34" charset="0"/>
              </a:rPr>
              <a:t>Soften the Start-Up</a:t>
            </a:r>
          </a:p>
          <a:p>
            <a:pPr marL="342900" indent="-342900" algn="l">
              <a:buFont typeface="Arial" panose="020B0604020202020204" pitchFamily="34" charset="0"/>
              <a:buChar char="•"/>
            </a:pPr>
            <a:r>
              <a:rPr lang="en-US" sz="2000" b="1" dirty="0">
                <a:solidFill>
                  <a:schemeClr val="tx2"/>
                </a:solidFill>
                <a:latin typeface="Univers Condensed Light" panose="020B0306020202040204" pitchFamily="34" charset="0"/>
                <a:ea typeface="Tahoma" panose="020B0604030504040204" pitchFamily="34" charset="0"/>
                <a:cs typeface="Tahoma" panose="020B0604030504040204" pitchFamily="34" charset="0"/>
              </a:rPr>
              <a:t>Accept Influence from Each Other</a:t>
            </a:r>
          </a:p>
        </p:txBody>
      </p:sp>
      <p:sp>
        <p:nvSpPr>
          <p:cNvPr id="6" name="Title 1">
            <a:extLst>
              <a:ext uri="{FF2B5EF4-FFF2-40B4-BE49-F238E27FC236}">
                <a16:creationId xmlns:a16="http://schemas.microsoft.com/office/drawing/2014/main" id="{FE1172D9-DADE-4599-3976-EF31D4125EA2}"/>
              </a:ext>
            </a:extLst>
          </p:cNvPr>
          <p:cNvSpPr txBox="1">
            <a:spLocks/>
          </p:cNvSpPr>
          <p:nvPr/>
        </p:nvSpPr>
        <p:spPr>
          <a:xfrm>
            <a:off x="2553730" y="5541098"/>
            <a:ext cx="2988358" cy="749643"/>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pPr>
              <a:spcAft>
                <a:spcPts val="600"/>
              </a:spcAft>
            </a:pPr>
            <a:r>
              <a:rPr lang="en-US" sz="5400" b="0" kern="1200" dirty="0">
                <a:solidFill>
                  <a:srgbClr val="FFFFFF"/>
                </a:solidFill>
                <a:latin typeface="+mj-lt"/>
                <a:ea typeface="+mj-ea"/>
                <a:cs typeface="+mj-cs"/>
              </a:rPr>
              <a:t>Fight Fair</a:t>
            </a:r>
          </a:p>
        </p:txBody>
      </p:sp>
    </p:spTree>
    <p:extLst>
      <p:ext uri="{BB962C8B-B14F-4D97-AF65-F5344CB8AC3E}">
        <p14:creationId xmlns:p14="http://schemas.microsoft.com/office/powerpoint/2010/main" val="318724316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5778C-5B20-6221-8823-E471A920A1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6E74FD-48BE-E9C7-65E5-A4A57320C274}"/>
              </a:ext>
            </a:extLst>
          </p:cNvPr>
          <p:cNvSpPr>
            <a:spLocks noGrp="1"/>
          </p:cNvSpPr>
          <p:nvPr>
            <p:ph type="title"/>
          </p:nvPr>
        </p:nvSpPr>
        <p:spPr>
          <a:xfrm>
            <a:off x="737995" y="539706"/>
            <a:ext cx="4252295" cy="1008243"/>
          </a:xfrm>
        </p:spPr>
        <p:txBody>
          <a:bodyPr/>
          <a:lstStyle/>
          <a:p>
            <a:r>
              <a:rPr lang="en-US" sz="4800" dirty="0"/>
              <a:t>Proverbs 15:3</a:t>
            </a:r>
          </a:p>
        </p:txBody>
      </p:sp>
      <p:sp>
        <p:nvSpPr>
          <p:cNvPr id="3" name="Rectangle 3">
            <a:extLst>
              <a:ext uri="{FF2B5EF4-FFF2-40B4-BE49-F238E27FC236}">
                <a16:creationId xmlns:a16="http://schemas.microsoft.com/office/drawing/2014/main" id="{0A1A2BEF-F9CE-814B-824A-A374394E7417}"/>
              </a:ext>
            </a:extLst>
          </p:cNvPr>
          <p:cNvSpPr txBox="1">
            <a:spLocks noChangeArrowheads="1"/>
          </p:cNvSpPr>
          <p:nvPr/>
        </p:nvSpPr>
        <p:spPr bwMode="auto">
          <a:xfrm>
            <a:off x="607710" y="1933304"/>
            <a:ext cx="4512863" cy="4519610"/>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p>
            <a:pPr marL="114300" indent="0" algn="ctr">
              <a:buNone/>
            </a:pPr>
            <a:r>
              <a:rPr lang="en-US" sz="4000" b="1" dirty="0"/>
              <a:t>  </a:t>
            </a:r>
            <a:r>
              <a:rPr lang="en-US" sz="3600" dirty="0">
                <a:solidFill>
                  <a:srgbClr val="F3F2BF"/>
                </a:solidFill>
                <a:latin typeface="Tw Cen MT" panose="020B0602020104020603" pitchFamily="34" charset="0"/>
              </a:rPr>
              <a:t>The path you start on will determine where you end… </a:t>
            </a:r>
          </a:p>
          <a:p>
            <a:pPr marL="114300" indent="0" algn="ctr">
              <a:buNone/>
            </a:pPr>
            <a:r>
              <a:rPr lang="en-US" sz="3600" dirty="0">
                <a:solidFill>
                  <a:srgbClr val="F3F2BF"/>
                </a:solidFill>
                <a:latin typeface="Tw Cen MT" panose="020B0602020104020603" pitchFamily="34" charset="0"/>
              </a:rPr>
              <a:t>How a conversation starts determines where it goes</a:t>
            </a:r>
            <a:endParaRPr lang="en-US" sz="2800" b="1" dirty="0">
              <a:solidFill>
                <a:srgbClr val="F3F2BF"/>
              </a:solidFill>
              <a:latin typeface="Tw Cen MT" panose="020B0602020104020603" pitchFamily="34" charset="0"/>
            </a:endParaRPr>
          </a:p>
        </p:txBody>
      </p:sp>
      <p:pic>
        <p:nvPicPr>
          <p:cNvPr id="4" name="Picture 3">
            <a:extLst>
              <a:ext uri="{FF2B5EF4-FFF2-40B4-BE49-F238E27FC236}">
                <a16:creationId xmlns:a16="http://schemas.microsoft.com/office/drawing/2014/main" id="{1DD8F0F2-F82C-60E8-82FA-8E7626B03182}"/>
              </a:ext>
            </a:extLst>
          </p:cNvPr>
          <p:cNvPicPr>
            <a:picLocks noChangeAspect="1"/>
          </p:cNvPicPr>
          <p:nvPr/>
        </p:nvPicPr>
        <p:blipFill>
          <a:blip r:embed="rId2"/>
          <a:stretch>
            <a:fillRect/>
          </a:stretch>
        </p:blipFill>
        <p:spPr>
          <a:xfrm>
            <a:off x="5708509" y="875155"/>
            <a:ext cx="5882211" cy="3941941"/>
          </a:xfrm>
          <a:prstGeom prst="rect">
            <a:avLst/>
          </a:prstGeom>
        </p:spPr>
      </p:pic>
    </p:spTree>
    <p:extLst>
      <p:ext uri="{BB962C8B-B14F-4D97-AF65-F5344CB8AC3E}">
        <p14:creationId xmlns:p14="http://schemas.microsoft.com/office/powerpoint/2010/main" val="160314668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212B0-C031-1E1E-02C7-71B078485C0B}"/>
            </a:ext>
          </a:extLst>
        </p:cNvPr>
        <p:cNvGrpSpPr/>
        <p:nvPr/>
      </p:nvGrpSpPr>
      <p:grpSpPr>
        <a:xfrm>
          <a:off x="0" y="0"/>
          <a:ext cx="0" cy="0"/>
          <a:chOff x="0" y="0"/>
          <a:chExt cx="0" cy="0"/>
        </a:xfrm>
      </p:grpSpPr>
      <p:pic>
        <p:nvPicPr>
          <p:cNvPr id="10" name="Picture 9" descr="White horse on a black background">
            <a:extLst>
              <a:ext uri="{FF2B5EF4-FFF2-40B4-BE49-F238E27FC236}">
                <a16:creationId xmlns:a16="http://schemas.microsoft.com/office/drawing/2014/main" id="{77C990B5-6B77-95C5-8BD0-76FA3F5A6653}"/>
              </a:ext>
            </a:extLst>
          </p:cNvPr>
          <p:cNvPicPr>
            <a:picLocks noChangeAspect="1"/>
          </p:cNvPicPr>
          <p:nvPr/>
        </p:nvPicPr>
        <p:blipFill>
          <a:blip r:embed="rId3">
            <a:extLst>
              <a:ext uri="{28A0092B-C50C-407E-A947-70E740481C1C}">
                <a14:useLocalDpi xmlns:a14="http://schemas.microsoft.com/office/drawing/2010/main" val="0"/>
              </a:ext>
            </a:extLst>
          </a:blip>
          <a:srcRect l="17959" r="17959"/>
          <a:stretch/>
        </p:blipFill>
        <p:spPr>
          <a:xfrm>
            <a:off x="0" y="0"/>
            <a:ext cx="6584930" cy="6857990"/>
          </a:xfrm>
          <a:prstGeom prst="rect">
            <a:avLst/>
          </a:prstGeom>
          <a:noFill/>
        </p:spPr>
      </p:pic>
      <p:sp>
        <p:nvSpPr>
          <p:cNvPr id="15" name="Subtitle 2">
            <a:extLst>
              <a:ext uri="{FF2B5EF4-FFF2-40B4-BE49-F238E27FC236}">
                <a16:creationId xmlns:a16="http://schemas.microsoft.com/office/drawing/2014/main" id="{9D02A25A-A272-B7ED-3380-EB56CED69BF5}"/>
              </a:ext>
            </a:extLst>
          </p:cNvPr>
          <p:cNvSpPr>
            <a:spLocks noGrp="1"/>
          </p:cNvSpPr>
          <p:nvPr>
            <p:ph type="subTitle" idx="1"/>
          </p:nvPr>
        </p:nvSpPr>
        <p:spPr>
          <a:xfrm>
            <a:off x="7168897" y="592111"/>
            <a:ext cx="4219624" cy="5323809"/>
          </a:xfrm>
        </p:spPr>
        <p:txBody>
          <a:bodyPr>
            <a:normAutofit/>
          </a:bodyPr>
          <a:lstStyle/>
          <a:p>
            <a:pPr marL="457200" indent="-457200">
              <a:buFont typeface="+mj-lt"/>
              <a:buAutoNum type="arabicPeriod"/>
            </a:pPr>
            <a:r>
              <a:rPr lang="en-US" sz="4000" dirty="0">
                <a:solidFill>
                  <a:schemeClr val="tx2"/>
                </a:solidFill>
                <a:latin typeface="Tw Cen MT" panose="020B0602020104020603" pitchFamily="34" charset="0"/>
              </a:rPr>
              <a:t>Criticism</a:t>
            </a:r>
          </a:p>
          <a:p>
            <a:pPr marL="457200" indent="-457200">
              <a:buFont typeface="+mj-lt"/>
              <a:buAutoNum type="arabicPeriod"/>
            </a:pPr>
            <a:r>
              <a:rPr lang="en-US" sz="4000" dirty="0">
                <a:solidFill>
                  <a:schemeClr val="tx2"/>
                </a:solidFill>
                <a:latin typeface="Tw Cen MT" panose="020B0602020104020603" pitchFamily="34" charset="0"/>
              </a:rPr>
              <a:t>Contempt</a:t>
            </a:r>
          </a:p>
          <a:p>
            <a:pPr marL="457200" indent="-457200">
              <a:buFont typeface="+mj-lt"/>
              <a:buAutoNum type="arabicPeriod"/>
            </a:pPr>
            <a:r>
              <a:rPr lang="en-US" sz="4000" dirty="0">
                <a:solidFill>
                  <a:schemeClr val="tx2"/>
                </a:solidFill>
                <a:latin typeface="Tw Cen MT" panose="020B0602020104020603" pitchFamily="34" charset="0"/>
              </a:rPr>
              <a:t>Defensiveness</a:t>
            </a:r>
          </a:p>
          <a:p>
            <a:pPr marL="457200" indent="-457200">
              <a:buFont typeface="+mj-lt"/>
              <a:buAutoNum type="arabicPeriod"/>
            </a:pPr>
            <a:r>
              <a:rPr lang="en-US" sz="4000" dirty="0">
                <a:solidFill>
                  <a:schemeClr val="tx2"/>
                </a:solidFill>
                <a:latin typeface="Tw Cen MT" panose="020B0602020104020603" pitchFamily="34" charset="0"/>
              </a:rPr>
              <a:t>Stonewalling</a:t>
            </a:r>
          </a:p>
          <a:p>
            <a:pPr algn="l"/>
            <a:endParaRPr lang="en-US" sz="1800" b="1" dirty="0">
              <a:solidFill>
                <a:schemeClr val="tx2"/>
              </a:solidFill>
              <a:latin typeface="Univers Condensed Light" panose="020B0306020202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id="{48EBABB4-8D32-B04E-4DD7-94D31B93F9BD}"/>
              </a:ext>
            </a:extLst>
          </p:cNvPr>
          <p:cNvSpPr txBox="1">
            <a:spLocks/>
          </p:cNvSpPr>
          <p:nvPr/>
        </p:nvSpPr>
        <p:spPr>
          <a:xfrm>
            <a:off x="3292465" y="5541098"/>
            <a:ext cx="2988358" cy="749643"/>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pPr>
              <a:spcAft>
                <a:spcPts val="600"/>
              </a:spcAft>
            </a:pPr>
            <a:r>
              <a:rPr lang="en-US" sz="5400" b="0" kern="1200" dirty="0">
                <a:solidFill>
                  <a:srgbClr val="FFFFFF"/>
                </a:solidFill>
                <a:latin typeface="+mj-lt"/>
                <a:ea typeface="+mj-ea"/>
                <a:cs typeface="+mj-cs"/>
              </a:rPr>
              <a:t>4 Horsemen</a:t>
            </a:r>
          </a:p>
        </p:txBody>
      </p:sp>
    </p:spTree>
    <p:extLst>
      <p:ext uri="{BB962C8B-B14F-4D97-AF65-F5344CB8AC3E}">
        <p14:creationId xmlns:p14="http://schemas.microsoft.com/office/powerpoint/2010/main" val="142895557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CF306-3402-8FAE-2422-2A309ACC4701}"/>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BC98D0D-8B35-B2AF-6592-10D95201D1ED}"/>
              </a:ext>
            </a:extLst>
          </p:cNvPr>
          <p:cNvGraphicFramePr/>
          <p:nvPr>
            <p:extLst>
              <p:ext uri="{D42A27DB-BD31-4B8C-83A1-F6EECF244321}">
                <p14:modId xmlns:p14="http://schemas.microsoft.com/office/powerpoint/2010/main" val="2355367159"/>
              </p:ext>
            </p:extLst>
          </p:nvPr>
        </p:nvGraphicFramePr>
        <p:xfrm>
          <a:off x="213233" y="437208"/>
          <a:ext cx="11765533" cy="61238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738097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FF088-6782-37A9-9575-CC5A15F83AB6}"/>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E3DD1F4-A5D1-8CE5-F05A-358BD477A7A6}"/>
              </a:ext>
            </a:extLst>
          </p:cNvPr>
          <p:cNvGraphicFramePr/>
          <p:nvPr>
            <p:extLst>
              <p:ext uri="{D42A27DB-BD31-4B8C-83A1-F6EECF244321}">
                <p14:modId xmlns:p14="http://schemas.microsoft.com/office/powerpoint/2010/main" val="114323312"/>
              </p:ext>
            </p:extLst>
          </p:nvPr>
        </p:nvGraphicFramePr>
        <p:xfrm>
          <a:off x="309282" y="367091"/>
          <a:ext cx="11748822" cy="61238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369354FA-220E-1C7F-AF8C-3160D35D3449}"/>
              </a:ext>
            </a:extLst>
          </p:cNvPr>
          <p:cNvGraphicFramePr/>
          <p:nvPr>
            <p:extLst>
              <p:ext uri="{D42A27DB-BD31-4B8C-83A1-F6EECF244321}">
                <p14:modId xmlns:p14="http://schemas.microsoft.com/office/powerpoint/2010/main" val="789908227"/>
              </p:ext>
            </p:extLst>
          </p:nvPr>
        </p:nvGraphicFramePr>
        <p:xfrm>
          <a:off x="504265" y="367091"/>
          <a:ext cx="11255188" cy="62206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594851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7E848-4D5A-C964-3DAF-A3B9740C48FB}"/>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B6B6F81-FC46-2A9E-9714-28651A2CA283}"/>
              </a:ext>
            </a:extLst>
          </p:cNvPr>
          <p:cNvGraphicFramePr/>
          <p:nvPr>
            <p:extLst>
              <p:ext uri="{D42A27DB-BD31-4B8C-83A1-F6EECF244321}">
                <p14:modId xmlns:p14="http://schemas.microsoft.com/office/powerpoint/2010/main" val="3267424044"/>
              </p:ext>
            </p:extLst>
          </p:nvPr>
        </p:nvGraphicFramePr>
        <p:xfrm>
          <a:off x="133895" y="313302"/>
          <a:ext cx="11924209" cy="61238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7A82B6D8-F354-216A-1A45-665960C01EC6}"/>
              </a:ext>
            </a:extLst>
          </p:cNvPr>
          <p:cNvGraphicFramePr/>
          <p:nvPr>
            <p:extLst>
              <p:ext uri="{D42A27DB-BD31-4B8C-83A1-F6EECF244321}">
                <p14:modId xmlns:p14="http://schemas.microsoft.com/office/powerpoint/2010/main" val="4040555203"/>
              </p:ext>
            </p:extLst>
          </p:nvPr>
        </p:nvGraphicFramePr>
        <p:xfrm>
          <a:off x="336176" y="367091"/>
          <a:ext cx="11497236" cy="630342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5911218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51C4F-E80D-00B6-1EB2-49D5A47091A8}"/>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93A4F72-A6F0-68B6-64C3-9D382CE89FCC}"/>
              </a:ext>
            </a:extLst>
          </p:cNvPr>
          <p:cNvGraphicFramePr/>
          <p:nvPr/>
        </p:nvGraphicFramePr>
        <p:xfrm>
          <a:off x="137159" y="367091"/>
          <a:ext cx="11924209" cy="61238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6140DAE1-F240-08FC-C636-44563050A2E6}"/>
              </a:ext>
            </a:extLst>
          </p:cNvPr>
          <p:cNvGraphicFramePr/>
          <p:nvPr>
            <p:extLst>
              <p:ext uri="{D42A27DB-BD31-4B8C-83A1-F6EECF244321}">
                <p14:modId xmlns:p14="http://schemas.microsoft.com/office/powerpoint/2010/main" val="2554970235"/>
              </p:ext>
            </p:extLst>
          </p:nvPr>
        </p:nvGraphicFramePr>
        <p:xfrm>
          <a:off x="255494" y="316006"/>
          <a:ext cx="11463618" cy="63545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3672294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941CC-046D-4B7C-301F-52D66259AA03}"/>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ED8C087-C327-EF60-B180-31F30FBE73D2}"/>
              </a:ext>
            </a:extLst>
          </p:cNvPr>
          <p:cNvSpPr/>
          <p:nvPr/>
        </p:nvSpPr>
        <p:spPr>
          <a:xfrm>
            <a:off x="1549877" y="1224086"/>
            <a:ext cx="8952466" cy="4070114"/>
          </a:xfrm>
          <a:prstGeom prst="roundRect">
            <a:avLst/>
          </a:prstGeom>
          <a:solidFill>
            <a:srgbClr val="84AF9B">
              <a:alpha val="74000"/>
            </a:srgbClr>
          </a:solidFill>
          <a:ln>
            <a:solidFill>
              <a:srgbClr val="E7E0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A5EE2E1-ED9B-8899-9773-4D3E782A176C}"/>
              </a:ext>
            </a:extLst>
          </p:cNvPr>
          <p:cNvSpPr txBox="1"/>
          <p:nvPr/>
        </p:nvSpPr>
        <p:spPr>
          <a:xfrm>
            <a:off x="1902780" y="4204459"/>
            <a:ext cx="8246660" cy="830997"/>
          </a:xfrm>
          <a:prstGeom prst="rect">
            <a:avLst/>
          </a:prstGeom>
          <a:noFill/>
        </p:spPr>
        <p:txBody>
          <a:bodyPr wrap="square" rtlCol="0">
            <a:spAutoFit/>
          </a:bodyPr>
          <a:lstStyle/>
          <a:p>
            <a:pPr algn="ctr"/>
            <a:r>
              <a:rPr lang="en-US" sz="2400" b="1" dirty="0">
                <a:solidFill>
                  <a:schemeClr val="bg1"/>
                </a:solidFill>
              </a:rPr>
              <a:t>We all make our own mess</a:t>
            </a:r>
          </a:p>
          <a:p>
            <a:pPr algn="ctr"/>
            <a:r>
              <a:rPr lang="en-US" sz="2400" b="1" dirty="0">
                <a:solidFill>
                  <a:schemeClr val="bg1"/>
                </a:solidFill>
              </a:rPr>
              <a:t>We have the exact marriage we intended</a:t>
            </a:r>
          </a:p>
        </p:txBody>
      </p:sp>
      <p:sp>
        <p:nvSpPr>
          <p:cNvPr id="6" name="Oval 5">
            <a:extLst>
              <a:ext uri="{FF2B5EF4-FFF2-40B4-BE49-F238E27FC236}">
                <a16:creationId xmlns:a16="http://schemas.microsoft.com/office/drawing/2014/main" id="{D546913E-8A25-198A-75AE-97F6DD36B922}"/>
              </a:ext>
            </a:extLst>
          </p:cNvPr>
          <p:cNvSpPr/>
          <p:nvPr/>
        </p:nvSpPr>
        <p:spPr>
          <a:xfrm>
            <a:off x="2032654" y="1782336"/>
            <a:ext cx="5517443" cy="2163381"/>
          </a:xfrm>
          <a:prstGeom prst="ellipse">
            <a:avLst/>
          </a:prstGeom>
          <a:solidFill>
            <a:schemeClr val="accent4">
              <a:alpha val="37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351F8E83-2A8E-5CE4-BE1D-D59C3D8914AF}"/>
              </a:ext>
            </a:extLst>
          </p:cNvPr>
          <p:cNvSpPr/>
          <p:nvPr/>
        </p:nvSpPr>
        <p:spPr>
          <a:xfrm>
            <a:off x="4670784" y="1782337"/>
            <a:ext cx="5306078" cy="2163381"/>
          </a:xfrm>
          <a:prstGeom prst="ellipse">
            <a:avLst/>
          </a:prstGeom>
          <a:solidFill>
            <a:schemeClr val="accent2">
              <a:alpha val="4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3B73FD5-97BF-D652-FBD8-915A1CE09672}"/>
              </a:ext>
            </a:extLst>
          </p:cNvPr>
          <p:cNvSpPr txBox="1"/>
          <p:nvPr/>
        </p:nvSpPr>
        <p:spPr>
          <a:xfrm>
            <a:off x="2851392" y="2535687"/>
            <a:ext cx="1266093" cy="646331"/>
          </a:xfrm>
          <a:prstGeom prst="rect">
            <a:avLst/>
          </a:prstGeom>
          <a:noFill/>
        </p:spPr>
        <p:txBody>
          <a:bodyPr wrap="square" rtlCol="0">
            <a:spAutoFit/>
          </a:bodyPr>
          <a:lstStyle/>
          <a:p>
            <a:r>
              <a:rPr lang="en-US" sz="3600" b="1" dirty="0">
                <a:solidFill>
                  <a:schemeClr val="bg1"/>
                </a:solidFill>
              </a:rPr>
              <a:t>YOU</a:t>
            </a:r>
          </a:p>
        </p:txBody>
      </p:sp>
      <p:sp>
        <p:nvSpPr>
          <p:cNvPr id="9" name="TextBox 8">
            <a:extLst>
              <a:ext uri="{FF2B5EF4-FFF2-40B4-BE49-F238E27FC236}">
                <a16:creationId xmlns:a16="http://schemas.microsoft.com/office/drawing/2014/main" id="{B4AEE85A-44E8-ADB4-6541-A4AFF2BB2CAE}"/>
              </a:ext>
            </a:extLst>
          </p:cNvPr>
          <p:cNvSpPr txBox="1"/>
          <p:nvPr/>
        </p:nvSpPr>
        <p:spPr>
          <a:xfrm>
            <a:off x="8130433" y="2535686"/>
            <a:ext cx="1266093" cy="646331"/>
          </a:xfrm>
          <a:prstGeom prst="rect">
            <a:avLst/>
          </a:prstGeom>
          <a:noFill/>
        </p:spPr>
        <p:txBody>
          <a:bodyPr wrap="square" rtlCol="0">
            <a:spAutoFit/>
          </a:bodyPr>
          <a:lstStyle/>
          <a:p>
            <a:r>
              <a:rPr lang="en-US" sz="3600" b="1" dirty="0">
                <a:solidFill>
                  <a:schemeClr val="bg1"/>
                </a:solidFill>
              </a:rPr>
              <a:t>ME</a:t>
            </a:r>
          </a:p>
        </p:txBody>
      </p:sp>
      <p:sp>
        <p:nvSpPr>
          <p:cNvPr id="10" name="TextBox 9">
            <a:extLst>
              <a:ext uri="{FF2B5EF4-FFF2-40B4-BE49-F238E27FC236}">
                <a16:creationId xmlns:a16="http://schemas.microsoft.com/office/drawing/2014/main" id="{BB664682-2371-7473-FF7B-A9E36624E741}"/>
              </a:ext>
            </a:extLst>
          </p:cNvPr>
          <p:cNvSpPr txBox="1"/>
          <p:nvPr/>
        </p:nvSpPr>
        <p:spPr>
          <a:xfrm>
            <a:off x="4936223" y="2535686"/>
            <a:ext cx="2355979" cy="646331"/>
          </a:xfrm>
          <a:prstGeom prst="rect">
            <a:avLst/>
          </a:prstGeom>
          <a:noFill/>
        </p:spPr>
        <p:txBody>
          <a:bodyPr wrap="square" rtlCol="0">
            <a:spAutoFit/>
          </a:bodyPr>
          <a:lstStyle/>
          <a:p>
            <a:r>
              <a:rPr lang="en-US" sz="3600" b="1" dirty="0">
                <a:solidFill>
                  <a:schemeClr val="bg1"/>
                </a:solidFill>
              </a:rPr>
              <a:t>MARRIAGE</a:t>
            </a:r>
          </a:p>
        </p:txBody>
      </p:sp>
    </p:spTree>
    <p:extLst>
      <p:ext uri="{BB962C8B-B14F-4D97-AF65-F5344CB8AC3E}">
        <p14:creationId xmlns:p14="http://schemas.microsoft.com/office/powerpoint/2010/main" val="176953622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6D1E215C-5CD1-F84C-1C4B-0BF74F535972}"/>
              </a:ext>
            </a:extLst>
          </p:cNvPr>
          <p:cNvSpPr txBox="1"/>
          <p:nvPr/>
        </p:nvSpPr>
        <p:spPr>
          <a:xfrm>
            <a:off x="1859756" y="1458616"/>
            <a:ext cx="8229600" cy="262115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600" b="0" kern="1200" dirty="0">
                <a:latin typeface="+mj-lt"/>
                <a:ea typeface="+mj-ea"/>
                <a:cs typeface="+mj-cs"/>
              </a:rPr>
              <a:t>The only way to intimacy </a:t>
            </a:r>
          </a:p>
          <a:p>
            <a:pPr algn="ctr">
              <a:lnSpc>
                <a:spcPct val="90000"/>
              </a:lnSpc>
              <a:spcBef>
                <a:spcPct val="0"/>
              </a:spcBef>
              <a:spcAft>
                <a:spcPts val="600"/>
              </a:spcAft>
            </a:pPr>
            <a:r>
              <a:rPr lang="en-US" sz="5600" b="0" kern="1200" dirty="0">
                <a:latin typeface="+mj-lt"/>
                <a:ea typeface="+mj-ea"/>
                <a:cs typeface="+mj-cs"/>
              </a:rPr>
              <a:t>is through conflict</a:t>
            </a:r>
          </a:p>
        </p:txBody>
      </p:sp>
    </p:spTree>
    <p:extLst>
      <p:ext uri="{BB962C8B-B14F-4D97-AF65-F5344CB8AC3E}">
        <p14:creationId xmlns:p14="http://schemas.microsoft.com/office/powerpoint/2010/main" val="424077124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215D5-F119-3FEA-94D8-9C1A9A21914A}"/>
              </a:ext>
            </a:extLst>
          </p:cNvPr>
          <p:cNvSpPr>
            <a:spLocks noGrp="1"/>
          </p:cNvSpPr>
          <p:nvPr>
            <p:ph type="title"/>
          </p:nvPr>
        </p:nvSpPr>
        <p:spPr/>
        <p:txBody>
          <a:bodyPr/>
          <a:lstStyle/>
          <a:p>
            <a:r>
              <a:rPr lang="en-US" dirty="0"/>
              <a:t>Delivering with confidence</a:t>
            </a:r>
          </a:p>
        </p:txBody>
      </p:sp>
      <p:sp>
        <p:nvSpPr>
          <p:cNvPr id="8" name="Oval 7">
            <a:extLst>
              <a:ext uri="{FF2B5EF4-FFF2-40B4-BE49-F238E27FC236}">
                <a16:creationId xmlns:a16="http://schemas.microsoft.com/office/drawing/2014/main" id="{3AF3D9D2-F22E-51F5-58DE-9502D524F9A6}"/>
              </a:ext>
            </a:extLst>
          </p:cNvPr>
          <p:cNvSpPr/>
          <p:nvPr/>
        </p:nvSpPr>
        <p:spPr>
          <a:xfrm>
            <a:off x="6211376" y="1093962"/>
            <a:ext cx="5324251" cy="3971643"/>
          </a:xfrm>
          <a:prstGeom prst="ellipse">
            <a:avLst/>
          </a:prstGeom>
          <a:solidFill>
            <a:schemeClr val="accent1">
              <a:lumMod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76E459C-BE56-E6A4-25AF-7845E4BAA45D}"/>
              </a:ext>
            </a:extLst>
          </p:cNvPr>
          <p:cNvSpPr/>
          <p:nvPr/>
        </p:nvSpPr>
        <p:spPr>
          <a:xfrm>
            <a:off x="6363776" y="1246362"/>
            <a:ext cx="5324251" cy="3971643"/>
          </a:xfrm>
          <a:prstGeom prst="ellipse">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75549D85-C815-4B99-CC11-4ABD1CE9B2F3}"/>
              </a:ext>
            </a:extLst>
          </p:cNvPr>
          <p:cNvSpPr/>
          <p:nvPr/>
        </p:nvSpPr>
        <p:spPr>
          <a:xfrm>
            <a:off x="357089" y="480629"/>
            <a:ext cx="5265382" cy="4984000"/>
          </a:xfrm>
          <a:prstGeom prst="ellipse">
            <a:avLst/>
          </a:prstGeom>
          <a:solidFill>
            <a:schemeClr val="accent2">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7813D69-7788-70F6-AC7E-3EB433550980}"/>
              </a:ext>
            </a:extLst>
          </p:cNvPr>
          <p:cNvSpPr/>
          <p:nvPr/>
        </p:nvSpPr>
        <p:spPr>
          <a:xfrm>
            <a:off x="462583" y="688879"/>
            <a:ext cx="5324250" cy="5086608"/>
          </a:xfrm>
          <a:prstGeom prst="ellipse">
            <a:avLst/>
          </a:prstGeom>
          <a:solidFill>
            <a:schemeClr val="accent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5A28F265-5B98-B17E-AAD5-247A03BE467A}"/>
              </a:ext>
            </a:extLst>
          </p:cNvPr>
          <p:cNvSpPr txBox="1">
            <a:spLocks/>
          </p:cNvSpPr>
          <p:nvPr/>
        </p:nvSpPr>
        <p:spPr>
          <a:xfrm>
            <a:off x="861216" y="2515429"/>
            <a:ext cx="4653473" cy="914400"/>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7400" b="0" kern="1200">
                <a:solidFill>
                  <a:schemeClr val="tx1"/>
                </a:solidFill>
                <a:latin typeface="+mj-lt"/>
                <a:ea typeface="+mj-ea"/>
                <a:cs typeface="+mj-cs"/>
              </a:defRPr>
            </a:lvl1pPr>
          </a:lstStyle>
          <a:p>
            <a:pPr algn="ctr"/>
            <a:r>
              <a:rPr lang="en-US" sz="6000" dirty="0">
                <a:solidFill>
                  <a:schemeClr val="bg1"/>
                </a:solidFill>
              </a:rPr>
              <a:t>Connection</a:t>
            </a:r>
            <a:endParaRPr lang="en-US" sz="4800" dirty="0">
              <a:solidFill>
                <a:schemeClr val="bg1"/>
              </a:solidFill>
            </a:endParaRPr>
          </a:p>
        </p:txBody>
      </p:sp>
    </p:spTree>
    <p:extLst>
      <p:ext uri="{BB962C8B-B14F-4D97-AF65-F5344CB8AC3E}">
        <p14:creationId xmlns:p14="http://schemas.microsoft.com/office/powerpoint/2010/main" val="414614656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75B5C-2CB7-09C5-E029-F6A4D4752071}"/>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177D371-6953-F65E-98DA-5065E4998B55}"/>
              </a:ext>
            </a:extLst>
          </p:cNvPr>
          <p:cNvSpPr txBox="1"/>
          <p:nvPr/>
        </p:nvSpPr>
        <p:spPr>
          <a:xfrm>
            <a:off x="877272" y="894508"/>
            <a:ext cx="5593418" cy="523220"/>
          </a:xfrm>
          <a:prstGeom prst="rect">
            <a:avLst/>
          </a:prstGeom>
          <a:noFill/>
        </p:spPr>
        <p:txBody>
          <a:bodyPr wrap="square" rtlCol="0">
            <a:spAutoFit/>
          </a:bodyPr>
          <a:lstStyle/>
          <a:p>
            <a:pPr algn="ctr"/>
            <a:r>
              <a:rPr lang="en-US" sz="2800" b="1" dirty="0">
                <a:latin typeface="+mj-lt"/>
              </a:rPr>
              <a:t>Healthy Internal Boundaries</a:t>
            </a:r>
          </a:p>
        </p:txBody>
      </p:sp>
      <p:sp>
        <p:nvSpPr>
          <p:cNvPr id="11" name="TextBox 10">
            <a:extLst>
              <a:ext uri="{FF2B5EF4-FFF2-40B4-BE49-F238E27FC236}">
                <a16:creationId xmlns:a16="http://schemas.microsoft.com/office/drawing/2014/main" id="{8D3CB5DE-5D56-C1D7-23D4-74E1A36D993F}"/>
              </a:ext>
            </a:extLst>
          </p:cNvPr>
          <p:cNvSpPr txBox="1"/>
          <p:nvPr/>
        </p:nvSpPr>
        <p:spPr>
          <a:xfrm>
            <a:off x="1555062" y="1417728"/>
            <a:ext cx="4483038" cy="584775"/>
          </a:xfrm>
          <a:prstGeom prst="rect">
            <a:avLst/>
          </a:prstGeom>
          <a:noFill/>
        </p:spPr>
        <p:txBody>
          <a:bodyPr wrap="square" rtlCol="0">
            <a:spAutoFit/>
          </a:bodyPr>
          <a:lstStyle/>
          <a:p>
            <a:r>
              <a:rPr lang="en-US" sz="3200" b="1" dirty="0"/>
              <a:t>What Intimacy Looks Like</a:t>
            </a:r>
          </a:p>
        </p:txBody>
      </p:sp>
      <p:pic>
        <p:nvPicPr>
          <p:cNvPr id="2" name="Picture 1" descr="Close-up of two hands making a fist bump&#10;&#10;Description automatically generated">
            <a:extLst>
              <a:ext uri="{FF2B5EF4-FFF2-40B4-BE49-F238E27FC236}">
                <a16:creationId xmlns:a16="http://schemas.microsoft.com/office/drawing/2014/main" id="{A3A7B50D-79D7-F19F-8D46-129BBEAAD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180" y="2334049"/>
            <a:ext cx="4284053" cy="3037144"/>
          </a:xfrm>
          <a:prstGeom prst="rect">
            <a:avLst/>
          </a:prstGeom>
        </p:spPr>
      </p:pic>
      <p:pic>
        <p:nvPicPr>
          <p:cNvPr id="3" name="Picture 2" descr="A close-up of a hands clasped together&#10;&#10;Description automatically generated">
            <a:extLst>
              <a:ext uri="{FF2B5EF4-FFF2-40B4-BE49-F238E27FC236}">
                <a16:creationId xmlns:a16="http://schemas.microsoft.com/office/drawing/2014/main" id="{C6B95BC6-7CE6-441C-080C-8B8E639860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911" y="1366407"/>
            <a:ext cx="3874745" cy="4125186"/>
          </a:xfrm>
          <a:prstGeom prst="rect">
            <a:avLst/>
          </a:prstGeom>
        </p:spPr>
      </p:pic>
    </p:spTree>
    <p:extLst>
      <p:ext uri="{BB962C8B-B14F-4D97-AF65-F5344CB8AC3E}">
        <p14:creationId xmlns:p14="http://schemas.microsoft.com/office/powerpoint/2010/main" val="388095238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72FA602-8638-01D6-9A16-DE3B8F21FEAD}"/>
              </a:ext>
            </a:extLst>
          </p:cNvPr>
          <p:cNvSpPr txBox="1"/>
          <p:nvPr/>
        </p:nvSpPr>
        <p:spPr>
          <a:xfrm>
            <a:off x="685800" y="734786"/>
            <a:ext cx="3246120" cy="5208814"/>
          </a:xfrm>
          <a:prstGeom prst="rect">
            <a:avLst/>
          </a:prstGeom>
          <a:solidFill>
            <a:schemeClr val="accent1"/>
          </a:solidFill>
          <a:ln w="25400">
            <a:solidFill>
              <a:schemeClr val="dk1"/>
            </a:solidFill>
          </a:ln>
        </p:spPr>
        <p:txBody>
          <a:bodyPr vert="horz" lIns="320040" tIns="502920" rIns="91440" bIns="45720" rtlCol="0">
            <a:normAutofit/>
          </a:bodyPr>
          <a:lstStyle/>
          <a:p>
            <a:pPr>
              <a:lnSpc>
                <a:spcPct val="120000"/>
              </a:lnSpc>
              <a:spcBef>
                <a:spcPts val="1000"/>
              </a:spcBef>
            </a:pPr>
            <a:r>
              <a:rPr lang="en-US" sz="3200" b="1" kern="1200" dirty="0">
                <a:latin typeface="+mj-lt"/>
                <a:ea typeface="+mn-ea"/>
                <a:cs typeface="+mn-cs"/>
              </a:rPr>
              <a:t>Marriages don’t end because of 1 big thing or event</a:t>
            </a:r>
          </a:p>
          <a:p>
            <a:pPr>
              <a:lnSpc>
                <a:spcPct val="120000"/>
              </a:lnSpc>
              <a:spcBef>
                <a:spcPts val="1000"/>
              </a:spcBef>
            </a:pPr>
            <a:endParaRPr lang="en-US" sz="2000" b="1" kern="1200" dirty="0">
              <a:latin typeface="+mj-lt"/>
              <a:ea typeface="+mn-ea"/>
              <a:cs typeface="+mn-cs"/>
            </a:endParaRPr>
          </a:p>
          <a:p>
            <a:pPr>
              <a:lnSpc>
                <a:spcPct val="120000"/>
              </a:lnSpc>
              <a:spcBef>
                <a:spcPts val="1000"/>
              </a:spcBef>
            </a:pPr>
            <a:r>
              <a:rPr lang="en-US" sz="2000" b="1" kern="1200" dirty="0">
                <a:latin typeface="+mj-lt"/>
                <a:ea typeface="+mn-ea"/>
                <a:cs typeface="+mn-cs"/>
              </a:rPr>
              <a:t>			</a:t>
            </a:r>
          </a:p>
        </p:txBody>
      </p:sp>
      <p:sp>
        <p:nvSpPr>
          <p:cNvPr id="29" name="Text Placeholder 2">
            <a:extLst>
              <a:ext uri="{FF2B5EF4-FFF2-40B4-BE49-F238E27FC236}">
                <a16:creationId xmlns:a16="http://schemas.microsoft.com/office/drawing/2014/main" id="{C1A7E43F-8780-E684-7127-A03123F24041}"/>
              </a:ext>
            </a:extLst>
          </p:cNvPr>
          <p:cNvSpPr>
            <a:spLocks noGrp="1"/>
          </p:cNvSpPr>
          <p:nvPr>
            <p:ph type="body" sz="quarter" idx="16"/>
          </p:nvPr>
        </p:nvSpPr>
        <p:spPr>
          <a:xfrm>
            <a:off x="4480560" y="734787"/>
            <a:ext cx="3246120" cy="5208814"/>
          </a:xfrm>
        </p:spPr>
        <p:txBody>
          <a:bodyPr>
            <a:normAutofit/>
          </a:bodyPr>
          <a:lstStyle/>
          <a:p>
            <a:pPr algn="ctr"/>
            <a:r>
              <a:rPr lang="en-US" sz="3200" b="1" dirty="0"/>
              <a:t>Little Things Turn Big Ships</a:t>
            </a:r>
          </a:p>
        </p:txBody>
      </p:sp>
      <p:sp>
        <p:nvSpPr>
          <p:cNvPr id="34" name="Text Placeholder 3">
            <a:extLst>
              <a:ext uri="{FF2B5EF4-FFF2-40B4-BE49-F238E27FC236}">
                <a16:creationId xmlns:a16="http://schemas.microsoft.com/office/drawing/2014/main" id="{6308BB22-F4D7-2C9F-EB58-C0A9F361D3E2}"/>
              </a:ext>
            </a:extLst>
          </p:cNvPr>
          <p:cNvSpPr>
            <a:spLocks noGrp="1"/>
          </p:cNvSpPr>
          <p:nvPr>
            <p:ph type="body" sz="quarter" idx="19"/>
          </p:nvPr>
        </p:nvSpPr>
        <p:spPr>
          <a:xfrm>
            <a:off x="8247888" y="734786"/>
            <a:ext cx="3246120" cy="5208814"/>
          </a:xfrm>
        </p:spPr>
        <p:txBody>
          <a:bodyPr>
            <a:normAutofit/>
          </a:bodyPr>
          <a:lstStyle/>
          <a:p>
            <a:r>
              <a:rPr lang="en-US" sz="3200" b="1" dirty="0"/>
              <a:t>Focus on </a:t>
            </a:r>
          </a:p>
          <a:p>
            <a:r>
              <a:rPr lang="en-US" sz="3200" b="1" dirty="0"/>
              <a:t>the 5:1 Ratio</a:t>
            </a:r>
          </a:p>
          <a:p>
            <a:endParaRPr lang="en-US" sz="3200" b="1" dirty="0"/>
          </a:p>
          <a:p>
            <a:endParaRPr lang="en-US" sz="3200" b="1" dirty="0"/>
          </a:p>
          <a:p>
            <a:endParaRPr lang="en-US" sz="3200" b="1" dirty="0"/>
          </a:p>
        </p:txBody>
      </p:sp>
      <p:sp>
        <p:nvSpPr>
          <p:cNvPr id="17" name="TextBox 16">
            <a:extLst>
              <a:ext uri="{FF2B5EF4-FFF2-40B4-BE49-F238E27FC236}">
                <a16:creationId xmlns:a16="http://schemas.microsoft.com/office/drawing/2014/main" id="{F1D9DB90-01F9-3EAA-AA33-52D7F94FF90F}"/>
              </a:ext>
            </a:extLst>
          </p:cNvPr>
          <p:cNvSpPr txBox="1"/>
          <p:nvPr/>
        </p:nvSpPr>
        <p:spPr>
          <a:xfrm>
            <a:off x="4724399" y="2036450"/>
            <a:ext cx="2743200" cy="2785100"/>
          </a:xfrm>
          <a:prstGeom prst="rect">
            <a:avLst/>
          </a:prstGeom>
        </p:spPr>
        <p:txBody>
          <a:bodyPr vert="horz" lIns="91440" tIns="45720" rIns="91440" bIns="45720" rtlCol="0" anchor="t">
            <a:normAutofit/>
          </a:bodyPr>
          <a:lstStyle/>
          <a:p>
            <a:pPr>
              <a:spcAft>
                <a:spcPts val="600"/>
              </a:spcAft>
              <a:buSzPct val="50000"/>
              <a:buFont typeface="Arial" panose="020B0604020202020204" pitchFamily="34" charset="0"/>
            </a:pPr>
            <a:endParaRPr lang="en-US" sz="1600" b="1" dirty="0"/>
          </a:p>
        </p:txBody>
      </p:sp>
      <p:sp>
        <p:nvSpPr>
          <p:cNvPr id="27" name="TextBox 26">
            <a:extLst>
              <a:ext uri="{FF2B5EF4-FFF2-40B4-BE49-F238E27FC236}">
                <a16:creationId xmlns:a16="http://schemas.microsoft.com/office/drawing/2014/main" id="{CBF8EDA7-A141-E13A-08E3-5737C81259AA}"/>
              </a:ext>
            </a:extLst>
          </p:cNvPr>
          <p:cNvSpPr txBox="1"/>
          <p:nvPr/>
        </p:nvSpPr>
        <p:spPr>
          <a:xfrm>
            <a:off x="8489914" y="2944368"/>
            <a:ext cx="2743200" cy="2785100"/>
          </a:xfrm>
          <a:prstGeom prst="rect">
            <a:avLst/>
          </a:prstGeom>
        </p:spPr>
        <p:txBody>
          <a:bodyPr vert="horz" lIns="91440" tIns="45720" rIns="91440" bIns="45720" rtlCol="0" anchor="t">
            <a:normAutofit/>
          </a:bodyPr>
          <a:lstStyle/>
          <a:p>
            <a:pPr algn="ctr">
              <a:spcAft>
                <a:spcPts val="600"/>
              </a:spcAft>
              <a:buSzPct val="50000"/>
              <a:buFont typeface="Arial" panose="020B0604020202020204" pitchFamily="34" charset="0"/>
            </a:pPr>
            <a:r>
              <a:rPr lang="en-US" sz="3600" b="1" dirty="0">
                <a:solidFill>
                  <a:schemeClr val="accent3">
                    <a:lumMod val="75000"/>
                  </a:schemeClr>
                </a:solidFill>
                <a:latin typeface="+mj-lt"/>
              </a:rPr>
              <a:t>PSO </a:t>
            </a:r>
          </a:p>
          <a:p>
            <a:pPr algn="ctr">
              <a:spcAft>
                <a:spcPts val="600"/>
              </a:spcAft>
              <a:buSzPct val="50000"/>
              <a:buFont typeface="Arial" panose="020B0604020202020204" pitchFamily="34" charset="0"/>
            </a:pPr>
            <a:r>
              <a:rPr lang="en-US" sz="3600" b="1" dirty="0">
                <a:solidFill>
                  <a:schemeClr val="accent3">
                    <a:lumMod val="75000"/>
                  </a:schemeClr>
                </a:solidFill>
                <a:latin typeface="+mj-lt"/>
              </a:rPr>
              <a:t>vs. </a:t>
            </a:r>
          </a:p>
          <a:p>
            <a:pPr algn="ctr">
              <a:spcAft>
                <a:spcPts val="600"/>
              </a:spcAft>
              <a:buSzPct val="50000"/>
              <a:buFont typeface="Arial" panose="020B0604020202020204" pitchFamily="34" charset="0"/>
            </a:pPr>
            <a:r>
              <a:rPr lang="en-US" sz="3600" b="1" dirty="0">
                <a:solidFill>
                  <a:schemeClr val="accent3">
                    <a:lumMod val="75000"/>
                  </a:schemeClr>
                </a:solidFill>
                <a:latin typeface="+mj-lt"/>
              </a:rPr>
              <a:t>NSO</a:t>
            </a:r>
          </a:p>
        </p:txBody>
      </p:sp>
      <p:pic>
        <p:nvPicPr>
          <p:cNvPr id="19" name="Picture 18" descr="Container ship on sea">
            <a:extLst>
              <a:ext uri="{FF2B5EF4-FFF2-40B4-BE49-F238E27FC236}">
                <a16:creationId xmlns:a16="http://schemas.microsoft.com/office/drawing/2014/main" id="{564573EE-FC1F-B9B7-DE04-A44EC115D068}"/>
              </a:ext>
            </a:extLst>
          </p:cNvPr>
          <p:cNvPicPr>
            <a:picLocks noChangeAspect="1"/>
          </p:cNvPicPr>
          <p:nvPr/>
        </p:nvPicPr>
        <p:blipFill rotWithShape="1">
          <a:blip r:embed="rId3">
            <a:extLst>
              <a:ext uri="{28A0092B-C50C-407E-A947-70E740481C1C}">
                <a14:useLocalDpi xmlns:a14="http://schemas.microsoft.com/office/drawing/2010/main" val="0"/>
              </a:ext>
            </a:extLst>
          </a:blip>
          <a:srcRect l="34501" r="-3" b="-3"/>
          <a:stretch/>
        </p:blipFill>
        <p:spPr>
          <a:xfrm>
            <a:off x="4715873" y="2944368"/>
            <a:ext cx="2743200" cy="2785100"/>
          </a:xfrm>
          <a:prstGeom prst="rect">
            <a:avLst/>
          </a:prstGeom>
          <a:noFill/>
        </p:spPr>
      </p:pic>
    </p:spTree>
    <p:extLst>
      <p:ext uri="{BB962C8B-B14F-4D97-AF65-F5344CB8AC3E}">
        <p14:creationId xmlns:p14="http://schemas.microsoft.com/office/powerpoint/2010/main" val="81227273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64A65-3932-EC86-CAA9-6A6F901A047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ABFE81B-612A-B79A-9355-B229DFDA19D3}"/>
              </a:ext>
            </a:extLst>
          </p:cNvPr>
          <p:cNvSpPr txBox="1">
            <a:spLocks/>
          </p:cNvSpPr>
          <p:nvPr/>
        </p:nvSpPr>
        <p:spPr>
          <a:xfrm>
            <a:off x="6799438" y="336424"/>
            <a:ext cx="3349580" cy="914123"/>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r>
              <a:rPr lang="en-US" dirty="0"/>
              <a:t>Boundaries</a:t>
            </a:r>
          </a:p>
        </p:txBody>
      </p:sp>
      <p:pic>
        <p:nvPicPr>
          <p:cNvPr id="5" name="Picture 4" descr="A building with a stone wall&#10;&#10;Description automatically generated">
            <a:extLst>
              <a:ext uri="{FF2B5EF4-FFF2-40B4-BE49-F238E27FC236}">
                <a16:creationId xmlns:a16="http://schemas.microsoft.com/office/drawing/2014/main" id="{4AC55766-CDE0-9F42-DB72-27549372B0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455" y="528394"/>
            <a:ext cx="4417539" cy="3291852"/>
          </a:xfrm>
          <a:prstGeom prst="rect">
            <a:avLst/>
          </a:prstGeom>
        </p:spPr>
      </p:pic>
      <p:pic>
        <p:nvPicPr>
          <p:cNvPr id="7" name="Picture 6" descr="A house with a fence and a tree&#10;&#10;Description automatically generated">
            <a:extLst>
              <a:ext uri="{FF2B5EF4-FFF2-40B4-BE49-F238E27FC236}">
                <a16:creationId xmlns:a16="http://schemas.microsoft.com/office/drawing/2014/main" id="{11FA937A-E364-F3C2-B8D8-12AA6B72A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100" y="3417228"/>
            <a:ext cx="4687953" cy="3140660"/>
          </a:xfrm>
          <a:prstGeom prst="rect">
            <a:avLst/>
          </a:prstGeom>
        </p:spPr>
      </p:pic>
      <p:pic>
        <p:nvPicPr>
          <p:cNvPr id="8" name="Picture 7" descr="A house with a white fence&#10;&#10;Description automatically generated">
            <a:extLst>
              <a:ext uri="{FF2B5EF4-FFF2-40B4-BE49-F238E27FC236}">
                <a16:creationId xmlns:a16="http://schemas.microsoft.com/office/drawing/2014/main" id="{FD1FE18C-5A26-4E82-77FE-4310EF1B69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9408" y="2307870"/>
            <a:ext cx="5281420" cy="3546441"/>
          </a:xfrm>
          <a:prstGeom prst="rect">
            <a:avLst/>
          </a:prstGeom>
        </p:spPr>
      </p:pic>
    </p:spTree>
    <p:extLst>
      <p:ext uri="{BB962C8B-B14F-4D97-AF65-F5344CB8AC3E}">
        <p14:creationId xmlns:p14="http://schemas.microsoft.com/office/powerpoint/2010/main" val="33962687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403E2-E786-50CF-72AD-D72A3BA68FB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29C8387-5DE3-72A9-1C66-891716825458}"/>
              </a:ext>
            </a:extLst>
          </p:cNvPr>
          <p:cNvSpPr txBox="1"/>
          <p:nvPr/>
        </p:nvSpPr>
        <p:spPr>
          <a:xfrm>
            <a:off x="877272" y="894508"/>
            <a:ext cx="5593418" cy="523220"/>
          </a:xfrm>
          <a:prstGeom prst="rect">
            <a:avLst/>
          </a:prstGeom>
          <a:noFill/>
        </p:spPr>
        <p:txBody>
          <a:bodyPr wrap="square" rtlCol="0">
            <a:spAutoFit/>
          </a:bodyPr>
          <a:lstStyle/>
          <a:p>
            <a:pPr algn="ctr"/>
            <a:r>
              <a:rPr lang="en-US" sz="2800" b="1" dirty="0">
                <a:latin typeface="+mj-lt"/>
              </a:rPr>
              <a:t>Healthy Internal Boundaries</a:t>
            </a:r>
          </a:p>
        </p:txBody>
      </p:sp>
      <p:pic>
        <p:nvPicPr>
          <p:cNvPr id="26" name="Picture 25" descr="A house with a white fence&#10;&#10;Description automatically generated">
            <a:extLst>
              <a:ext uri="{FF2B5EF4-FFF2-40B4-BE49-F238E27FC236}">
                <a16:creationId xmlns:a16="http://schemas.microsoft.com/office/drawing/2014/main" id="{A9C216A7-BF98-0BC9-F291-88E3CD717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225" y="1522983"/>
            <a:ext cx="5909392" cy="3968121"/>
          </a:xfrm>
          <a:prstGeom prst="rect">
            <a:avLst/>
          </a:prstGeom>
        </p:spPr>
      </p:pic>
      <p:sp>
        <p:nvSpPr>
          <p:cNvPr id="11" name="TextBox 10">
            <a:extLst>
              <a:ext uri="{FF2B5EF4-FFF2-40B4-BE49-F238E27FC236}">
                <a16:creationId xmlns:a16="http://schemas.microsoft.com/office/drawing/2014/main" id="{311FDB5D-25A4-F82E-3409-EEA78950257F}"/>
              </a:ext>
            </a:extLst>
          </p:cNvPr>
          <p:cNvSpPr txBox="1"/>
          <p:nvPr/>
        </p:nvSpPr>
        <p:spPr>
          <a:xfrm>
            <a:off x="7100047" y="2485241"/>
            <a:ext cx="3871154" cy="2554545"/>
          </a:xfrm>
          <a:prstGeom prst="rect">
            <a:avLst/>
          </a:prstGeom>
          <a:noFill/>
        </p:spPr>
        <p:txBody>
          <a:bodyPr wrap="square" rtlCol="0">
            <a:spAutoFit/>
          </a:bodyPr>
          <a:lstStyle/>
          <a:p>
            <a:r>
              <a:rPr lang="en-US" sz="3200" b="1" dirty="0"/>
              <a:t>I Know What Is My… </a:t>
            </a:r>
          </a:p>
          <a:p>
            <a:pPr marL="457200" indent="-457200">
              <a:buFont typeface="Arial" panose="020B0604020202020204" pitchFamily="34" charset="0"/>
              <a:buChar char="•"/>
            </a:pPr>
            <a:r>
              <a:rPr lang="en-US" sz="3200" b="1" dirty="0"/>
              <a:t>Job</a:t>
            </a:r>
          </a:p>
          <a:p>
            <a:pPr marL="457200" indent="-457200">
              <a:buFont typeface="Arial" panose="020B0604020202020204" pitchFamily="34" charset="0"/>
              <a:buChar char="•"/>
            </a:pPr>
            <a:r>
              <a:rPr lang="en-US" sz="3200" b="1" dirty="0"/>
              <a:t>Control</a:t>
            </a:r>
          </a:p>
          <a:p>
            <a:pPr marL="457200" indent="-457200">
              <a:buFont typeface="Arial" panose="020B0604020202020204" pitchFamily="34" charset="0"/>
              <a:buChar char="•"/>
            </a:pPr>
            <a:r>
              <a:rPr lang="en-US" sz="3200" b="1" dirty="0"/>
              <a:t>Responsibility</a:t>
            </a:r>
          </a:p>
          <a:p>
            <a:pPr marL="457200" indent="-457200">
              <a:buFont typeface="Arial" panose="020B0604020202020204" pitchFamily="34" charset="0"/>
              <a:buChar char="•"/>
            </a:pPr>
            <a:r>
              <a:rPr lang="en-US" sz="3200" b="1" dirty="0"/>
              <a:t>Power</a:t>
            </a:r>
          </a:p>
        </p:txBody>
      </p:sp>
    </p:spTree>
    <p:extLst>
      <p:ext uri="{BB962C8B-B14F-4D97-AF65-F5344CB8AC3E}">
        <p14:creationId xmlns:p14="http://schemas.microsoft.com/office/powerpoint/2010/main" val="95722113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9A0C201-2498-3E34-AAEA-920493180AB3}"/>
              </a:ext>
            </a:extLst>
          </p:cNvPr>
          <p:cNvSpPr txBox="1"/>
          <p:nvPr/>
        </p:nvSpPr>
        <p:spPr>
          <a:xfrm>
            <a:off x="692752" y="600220"/>
            <a:ext cx="8194655" cy="584775"/>
          </a:xfrm>
          <a:prstGeom prst="rect">
            <a:avLst/>
          </a:prstGeom>
          <a:noFill/>
        </p:spPr>
        <p:txBody>
          <a:bodyPr wrap="square" rtlCol="0">
            <a:spAutoFit/>
          </a:bodyPr>
          <a:lstStyle/>
          <a:p>
            <a:r>
              <a:rPr lang="en-US" sz="3200" b="1" dirty="0">
                <a:solidFill>
                  <a:schemeClr val="accent1">
                    <a:lumMod val="25000"/>
                  </a:schemeClr>
                </a:solidFill>
                <a:latin typeface="+mj-lt"/>
              </a:rPr>
              <a:t>Healthy Boundary Principles</a:t>
            </a:r>
          </a:p>
        </p:txBody>
      </p:sp>
      <p:sp>
        <p:nvSpPr>
          <p:cNvPr id="13" name="TextBox 12">
            <a:extLst>
              <a:ext uri="{FF2B5EF4-FFF2-40B4-BE49-F238E27FC236}">
                <a16:creationId xmlns:a16="http://schemas.microsoft.com/office/drawing/2014/main" id="{443D6AA2-C5E4-2C67-AA5B-59AF92C78DF3}"/>
              </a:ext>
            </a:extLst>
          </p:cNvPr>
          <p:cNvSpPr txBox="1"/>
          <p:nvPr/>
        </p:nvSpPr>
        <p:spPr>
          <a:xfrm>
            <a:off x="1327925" y="1528178"/>
            <a:ext cx="9720590" cy="2862322"/>
          </a:xfrm>
          <a:prstGeom prst="rect">
            <a:avLst/>
          </a:prstGeom>
          <a:noFill/>
        </p:spPr>
        <p:txBody>
          <a:bodyPr wrap="square" rtlCol="0">
            <a:spAutoFit/>
          </a:bodyPr>
          <a:lstStyle/>
          <a:p>
            <a:pPr marL="342900" indent="-342900">
              <a:buFont typeface="Arial" panose="020B0604020202020204" pitchFamily="34" charset="0"/>
              <a:buChar char="•"/>
            </a:pPr>
            <a:r>
              <a:rPr lang="en-US" sz="3600" b="1" dirty="0">
                <a:solidFill>
                  <a:schemeClr val="accent2">
                    <a:lumMod val="50000"/>
                  </a:schemeClr>
                </a:solidFill>
              </a:rPr>
              <a:t>We teach the world how to treat us</a:t>
            </a:r>
          </a:p>
          <a:p>
            <a:pPr marL="342900" indent="-342900">
              <a:buFont typeface="Arial" panose="020B0604020202020204" pitchFamily="34" charset="0"/>
              <a:buChar char="•"/>
            </a:pPr>
            <a:r>
              <a:rPr lang="en-US" sz="3600" b="1" dirty="0">
                <a:solidFill>
                  <a:schemeClr val="accent2">
                    <a:lumMod val="50000"/>
                  </a:schemeClr>
                </a:solidFill>
              </a:rPr>
              <a:t>People take from us whatever we are willing to give</a:t>
            </a:r>
          </a:p>
          <a:p>
            <a:pPr marL="342900" indent="-342900">
              <a:buFont typeface="Arial" panose="020B0604020202020204" pitchFamily="34" charset="0"/>
              <a:buChar char="•"/>
            </a:pPr>
            <a:r>
              <a:rPr lang="en-US" sz="3600" b="1" dirty="0">
                <a:solidFill>
                  <a:schemeClr val="accent2">
                    <a:lumMod val="50000"/>
                  </a:schemeClr>
                </a:solidFill>
              </a:rPr>
              <a:t>We learn by living</a:t>
            </a:r>
          </a:p>
          <a:p>
            <a:pPr marL="342900" indent="-342900">
              <a:buFont typeface="Arial" panose="020B0604020202020204" pitchFamily="34" charset="0"/>
              <a:buChar char="•"/>
            </a:pPr>
            <a:r>
              <a:rPr lang="en-US" sz="3600" b="1" dirty="0">
                <a:solidFill>
                  <a:schemeClr val="accent2">
                    <a:lumMod val="50000"/>
                  </a:schemeClr>
                </a:solidFill>
              </a:rPr>
              <a:t>We are all required to carry our own backpacks</a:t>
            </a:r>
          </a:p>
          <a:p>
            <a:pPr marL="342900" indent="-342900">
              <a:buFont typeface="Arial" panose="020B0604020202020204" pitchFamily="34" charset="0"/>
              <a:buChar char="•"/>
            </a:pPr>
            <a:r>
              <a:rPr lang="en-US" sz="3600" b="1" dirty="0">
                <a:solidFill>
                  <a:schemeClr val="accent2">
                    <a:lumMod val="50000"/>
                  </a:schemeClr>
                </a:solidFill>
              </a:rPr>
              <a:t>I own what I allow</a:t>
            </a:r>
          </a:p>
        </p:txBody>
      </p:sp>
    </p:spTree>
    <p:extLst>
      <p:ext uri="{BB962C8B-B14F-4D97-AF65-F5344CB8AC3E}">
        <p14:creationId xmlns:p14="http://schemas.microsoft.com/office/powerpoint/2010/main" val="1431728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circle(in)">
                                      <p:cBhvr>
                                        <p:cTn id="12" dur="20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circle(in)">
                                      <p:cBhvr>
                                        <p:cTn id="17" dur="20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circle(in)">
                                      <p:cBhvr>
                                        <p:cTn id="22" dur="20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circle(in)">
                                      <p:cBhvr>
                                        <p:cTn id="27" dur="20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A16E9-4671-221E-A994-681B3897DC1A}"/>
            </a:ext>
          </a:extLst>
        </p:cNvPr>
        <p:cNvGrpSpPr/>
        <p:nvPr/>
      </p:nvGrpSpPr>
      <p:grpSpPr>
        <a:xfrm>
          <a:off x="0" y="0"/>
          <a:ext cx="0" cy="0"/>
          <a:chOff x="0" y="0"/>
          <a:chExt cx="0" cy="0"/>
        </a:xfrm>
      </p:grpSpPr>
      <p:pic>
        <p:nvPicPr>
          <p:cNvPr id="15" name="Picture 14" descr="A poster with a couple of human heads&#10;&#10;Description automatically generated">
            <a:extLst>
              <a:ext uri="{FF2B5EF4-FFF2-40B4-BE49-F238E27FC236}">
                <a16:creationId xmlns:a16="http://schemas.microsoft.com/office/drawing/2014/main" id="{BAD8E1D2-D8A9-7413-EF44-D0C7D43BFD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177" y="695714"/>
            <a:ext cx="5358167" cy="5358167"/>
          </a:xfrm>
          <a:prstGeom prst="rect">
            <a:avLst/>
          </a:prstGeom>
        </p:spPr>
      </p:pic>
      <p:pic>
        <p:nvPicPr>
          <p:cNvPr id="10" name="Picture 9" descr="A poster of a person and person's brain&#10;&#10;Description automatically generated">
            <a:extLst>
              <a:ext uri="{FF2B5EF4-FFF2-40B4-BE49-F238E27FC236}">
                <a16:creationId xmlns:a16="http://schemas.microsoft.com/office/drawing/2014/main" id="{48E84811-DC9B-EA33-8E72-129C876716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695714"/>
            <a:ext cx="5335916" cy="5335916"/>
          </a:xfrm>
          <a:prstGeom prst="rect">
            <a:avLst/>
          </a:prstGeom>
        </p:spPr>
      </p:pic>
    </p:spTree>
    <p:extLst>
      <p:ext uri="{BB962C8B-B14F-4D97-AF65-F5344CB8AC3E}">
        <p14:creationId xmlns:p14="http://schemas.microsoft.com/office/powerpoint/2010/main" val="276403998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4F503-E66C-A923-0400-E86DC79C58A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AE8CCC1-A6D2-4D2E-DF20-1786E45F4E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21231" y="754110"/>
            <a:ext cx="5438977" cy="5097401"/>
          </a:xfrm>
          <a:prstGeom prst="rect">
            <a:avLst/>
          </a:prstGeom>
        </p:spPr>
      </p:pic>
      <p:pic>
        <p:nvPicPr>
          <p:cNvPr id="4" name="Picture 3" descr="A poster of a person and person's head&#10;&#10;Description automatically generated">
            <a:extLst>
              <a:ext uri="{FF2B5EF4-FFF2-40B4-BE49-F238E27FC236}">
                <a16:creationId xmlns:a16="http://schemas.microsoft.com/office/drawing/2014/main" id="{CEE814BC-C562-F736-8FAC-FA0A699C80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1525" y="672418"/>
            <a:ext cx="5358167" cy="5358167"/>
          </a:xfrm>
          <a:prstGeom prst="rect">
            <a:avLst/>
          </a:prstGeom>
        </p:spPr>
      </p:pic>
    </p:spTree>
    <p:extLst>
      <p:ext uri="{BB962C8B-B14F-4D97-AF65-F5344CB8AC3E}">
        <p14:creationId xmlns:p14="http://schemas.microsoft.com/office/powerpoint/2010/main" val="1194533670"/>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A561F-D6A1-B37A-8F5D-8B8B0C492B30}"/>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65DDAFC8-D00B-E2E6-ABBE-FDE36F2D5090}"/>
              </a:ext>
            </a:extLst>
          </p:cNvPr>
          <p:cNvSpPr txBox="1"/>
          <p:nvPr/>
        </p:nvSpPr>
        <p:spPr>
          <a:xfrm>
            <a:off x="643448" y="637332"/>
            <a:ext cx="4045880" cy="523220"/>
          </a:xfrm>
          <a:prstGeom prst="rect">
            <a:avLst/>
          </a:prstGeom>
          <a:noFill/>
        </p:spPr>
        <p:txBody>
          <a:bodyPr wrap="square" rtlCol="0">
            <a:spAutoFit/>
          </a:bodyPr>
          <a:lstStyle/>
          <a:p>
            <a:r>
              <a:rPr lang="en-US" sz="2800" b="1" u="sng" dirty="0">
                <a:solidFill>
                  <a:schemeClr val="accent1">
                    <a:lumMod val="25000"/>
                  </a:schemeClr>
                </a:solidFill>
              </a:rPr>
              <a:t>Men vs. Women</a:t>
            </a:r>
            <a:r>
              <a:rPr lang="en-US" b="1" u="sng" dirty="0">
                <a:solidFill>
                  <a:schemeClr val="accent1">
                    <a:lumMod val="25000"/>
                  </a:schemeClr>
                </a:solidFill>
              </a:rPr>
              <a:t> </a:t>
            </a:r>
          </a:p>
        </p:txBody>
      </p:sp>
      <p:sp>
        <p:nvSpPr>
          <p:cNvPr id="17" name="TextBox 16">
            <a:extLst>
              <a:ext uri="{FF2B5EF4-FFF2-40B4-BE49-F238E27FC236}">
                <a16:creationId xmlns:a16="http://schemas.microsoft.com/office/drawing/2014/main" id="{88EBD3D3-603E-A983-0B2C-04027C59F95C}"/>
              </a:ext>
            </a:extLst>
          </p:cNvPr>
          <p:cNvSpPr txBox="1"/>
          <p:nvPr/>
        </p:nvSpPr>
        <p:spPr>
          <a:xfrm>
            <a:off x="643448" y="4254694"/>
            <a:ext cx="3863238" cy="1569660"/>
          </a:xfrm>
          <a:prstGeom prst="rect">
            <a:avLst/>
          </a:prstGeom>
          <a:noFill/>
        </p:spPr>
        <p:txBody>
          <a:bodyPr wrap="square" rtlCol="0">
            <a:spAutoFit/>
          </a:bodyPr>
          <a:lstStyle/>
          <a:p>
            <a:pPr algn="ctr"/>
            <a:r>
              <a:rPr lang="en-US" sz="2400" b="1" dirty="0">
                <a:solidFill>
                  <a:schemeClr val="accent1">
                    <a:lumMod val="25000"/>
                  </a:schemeClr>
                </a:solidFill>
              </a:rPr>
              <a:t>Women have sex after feeling connected – </a:t>
            </a:r>
          </a:p>
          <a:p>
            <a:pPr algn="ctr"/>
            <a:r>
              <a:rPr lang="en-US" sz="2400" b="1" dirty="0">
                <a:solidFill>
                  <a:schemeClr val="accent1">
                    <a:lumMod val="25000"/>
                  </a:schemeClr>
                </a:solidFill>
              </a:rPr>
              <a:t>Men typically have sex to feel connected</a:t>
            </a:r>
          </a:p>
        </p:txBody>
      </p:sp>
      <p:sp>
        <p:nvSpPr>
          <p:cNvPr id="18" name="TextBox 17">
            <a:extLst>
              <a:ext uri="{FF2B5EF4-FFF2-40B4-BE49-F238E27FC236}">
                <a16:creationId xmlns:a16="http://schemas.microsoft.com/office/drawing/2014/main" id="{0A4D2F7C-0700-EAE0-5B4F-E30CB2A2C26C}"/>
              </a:ext>
            </a:extLst>
          </p:cNvPr>
          <p:cNvSpPr txBox="1"/>
          <p:nvPr/>
        </p:nvSpPr>
        <p:spPr>
          <a:xfrm>
            <a:off x="937697" y="1280963"/>
            <a:ext cx="2708255" cy="2677656"/>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accent1">
                    <a:lumMod val="25000"/>
                  </a:schemeClr>
                </a:solidFill>
              </a:rPr>
              <a:t>Drive - Libido</a:t>
            </a:r>
          </a:p>
          <a:p>
            <a:pPr marL="457200" indent="-457200">
              <a:buFont typeface="Arial" panose="020B0604020202020204" pitchFamily="34" charset="0"/>
              <a:buChar char="•"/>
            </a:pPr>
            <a:r>
              <a:rPr lang="en-US" sz="2800" b="1" dirty="0">
                <a:solidFill>
                  <a:schemeClr val="accent1">
                    <a:lumMod val="25000"/>
                  </a:schemeClr>
                </a:solidFill>
              </a:rPr>
              <a:t>Thoughts</a:t>
            </a:r>
          </a:p>
          <a:p>
            <a:pPr marL="457200" indent="-457200">
              <a:buFont typeface="Arial" panose="020B0604020202020204" pitchFamily="34" charset="0"/>
              <a:buChar char="•"/>
            </a:pPr>
            <a:r>
              <a:rPr lang="en-US" sz="2800" b="1" dirty="0">
                <a:solidFill>
                  <a:schemeClr val="accent1">
                    <a:lumMod val="25000"/>
                  </a:schemeClr>
                </a:solidFill>
              </a:rPr>
              <a:t>Visual</a:t>
            </a:r>
          </a:p>
          <a:p>
            <a:pPr marL="457200" indent="-457200">
              <a:buFont typeface="Arial" panose="020B0604020202020204" pitchFamily="34" charset="0"/>
              <a:buChar char="•"/>
            </a:pPr>
            <a:r>
              <a:rPr lang="en-US" sz="2800" b="1" dirty="0">
                <a:solidFill>
                  <a:schemeClr val="accent1">
                    <a:lumMod val="25000"/>
                  </a:schemeClr>
                </a:solidFill>
              </a:rPr>
              <a:t>Connection</a:t>
            </a:r>
          </a:p>
          <a:p>
            <a:pPr marL="457200" indent="-457200">
              <a:buFont typeface="Arial" panose="020B0604020202020204" pitchFamily="34" charset="0"/>
              <a:buChar char="•"/>
            </a:pPr>
            <a:r>
              <a:rPr lang="en-US" sz="2800" b="1" dirty="0">
                <a:solidFill>
                  <a:schemeClr val="accent1">
                    <a:lumMod val="25000"/>
                  </a:schemeClr>
                </a:solidFill>
              </a:rPr>
              <a:t>Focus</a:t>
            </a:r>
          </a:p>
          <a:p>
            <a:pPr marL="457200" indent="-457200">
              <a:buFont typeface="Arial" panose="020B0604020202020204" pitchFamily="34" charset="0"/>
              <a:buChar char="•"/>
            </a:pPr>
            <a:r>
              <a:rPr lang="en-US" sz="2800" b="1" dirty="0">
                <a:solidFill>
                  <a:schemeClr val="accent1">
                    <a:lumMod val="25000"/>
                  </a:schemeClr>
                </a:solidFill>
              </a:rPr>
              <a:t>Response</a:t>
            </a:r>
            <a:endParaRPr lang="en-US" sz="2400" b="1" dirty="0">
              <a:solidFill>
                <a:schemeClr val="accent1">
                  <a:lumMod val="25000"/>
                </a:schemeClr>
              </a:solidFill>
            </a:endParaRPr>
          </a:p>
        </p:txBody>
      </p:sp>
      <p:sp>
        <p:nvSpPr>
          <p:cNvPr id="4" name="TextBox 3">
            <a:extLst>
              <a:ext uri="{FF2B5EF4-FFF2-40B4-BE49-F238E27FC236}">
                <a16:creationId xmlns:a16="http://schemas.microsoft.com/office/drawing/2014/main" id="{D7CC8559-43BB-05E0-7566-752D846E5F9D}"/>
              </a:ext>
            </a:extLst>
          </p:cNvPr>
          <p:cNvSpPr txBox="1"/>
          <p:nvPr/>
        </p:nvSpPr>
        <p:spPr>
          <a:xfrm>
            <a:off x="3750787" y="738037"/>
            <a:ext cx="4045880" cy="584775"/>
          </a:xfrm>
          <a:prstGeom prst="rect">
            <a:avLst/>
          </a:prstGeom>
          <a:noFill/>
        </p:spPr>
        <p:txBody>
          <a:bodyPr wrap="square" rtlCol="0">
            <a:spAutoFit/>
          </a:bodyPr>
          <a:lstStyle/>
          <a:p>
            <a:r>
              <a:rPr lang="en-US" sz="3200" b="1" dirty="0">
                <a:solidFill>
                  <a:schemeClr val="accent3"/>
                </a:solidFill>
              </a:rPr>
              <a:t>Men</a:t>
            </a:r>
            <a:r>
              <a:rPr lang="en-US" b="1" dirty="0">
                <a:solidFill>
                  <a:srgbClr val="C9FBFA"/>
                </a:solidFill>
              </a:rPr>
              <a:t> </a:t>
            </a:r>
          </a:p>
        </p:txBody>
      </p:sp>
      <p:sp>
        <p:nvSpPr>
          <p:cNvPr id="5" name="TextBox 4">
            <a:extLst>
              <a:ext uri="{FF2B5EF4-FFF2-40B4-BE49-F238E27FC236}">
                <a16:creationId xmlns:a16="http://schemas.microsoft.com/office/drawing/2014/main" id="{C9A3003C-396F-84D6-9512-7130B4444FC2}"/>
              </a:ext>
            </a:extLst>
          </p:cNvPr>
          <p:cNvSpPr txBox="1"/>
          <p:nvPr/>
        </p:nvSpPr>
        <p:spPr>
          <a:xfrm>
            <a:off x="7708005" y="738037"/>
            <a:ext cx="4045880" cy="584775"/>
          </a:xfrm>
          <a:prstGeom prst="rect">
            <a:avLst/>
          </a:prstGeom>
          <a:noFill/>
        </p:spPr>
        <p:txBody>
          <a:bodyPr wrap="square" rtlCol="0">
            <a:spAutoFit/>
          </a:bodyPr>
          <a:lstStyle/>
          <a:p>
            <a:r>
              <a:rPr lang="en-US" sz="3200" b="1" dirty="0">
                <a:solidFill>
                  <a:schemeClr val="accent3"/>
                </a:solidFill>
              </a:rPr>
              <a:t>Women</a:t>
            </a:r>
            <a:r>
              <a:rPr lang="en-US" sz="2000" b="1" dirty="0">
                <a:solidFill>
                  <a:schemeClr val="accent3"/>
                </a:solidFill>
              </a:rPr>
              <a:t> </a:t>
            </a:r>
          </a:p>
        </p:txBody>
      </p:sp>
      <p:sp>
        <p:nvSpPr>
          <p:cNvPr id="6" name="TextBox 5">
            <a:extLst>
              <a:ext uri="{FF2B5EF4-FFF2-40B4-BE49-F238E27FC236}">
                <a16:creationId xmlns:a16="http://schemas.microsoft.com/office/drawing/2014/main" id="{AE9AE492-5618-882D-62D0-AEDA2FD90687}"/>
              </a:ext>
            </a:extLst>
          </p:cNvPr>
          <p:cNvSpPr txBox="1"/>
          <p:nvPr/>
        </p:nvSpPr>
        <p:spPr>
          <a:xfrm>
            <a:off x="3750787" y="1342308"/>
            <a:ext cx="3803899" cy="2246769"/>
          </a:xfrm>
          <a:prstGeom prst="rect">
            <a:avLst/>
          </a:prstGeom>
          <a:noFill/>
        </p:spPr>
        <p:txBody>
          <a:bodyPr wrap="square" rtlCol="0">
            <a:spAutoFit/>
          </a:bodyPr>
          <a:lstStyle/>
          <a:p>
            <a:r>
              <a:rPr lang="en-US" sz="2800" b="1" dirty="0">
                <a:solidFill>
                  <a:schemeClr val="accent3"/>
                </a:solidFill>
              </a:rPr>
              <a:t>1. Sexual Fulfillment </a:t>
            </a:r>
          </a:p>
          <a:p>
            <a:r>
              <a:rPr lang="en-US" sz="2800" b="1" dirty="0">
                <a:solidFill>
                  <a:schemeClr val="accent3"/>
                </a:solidFill>
              </a:rPr>
              <a:t>2. Recreational Companion</a:t>
            </a:r>
          </a:p>
          <a:p>
            <a:r>
              <a:rPr lang="en-US" sz="2800" b="1" dirty="0">
                <a:solidFill>
                  <a:schemeClr val="accent3"/>
                </a:solidFill>
              </a:rPr>
              <a:t>3. Attractive Spouse</a:t>
            </a:r>
          </a:p>
          <a:p>
            <a:r>
              <a:rPr lang="en-US" sz="2800" b="1" dirty="0">
                <a:solidFill>
                  <a:schemeClr val="accent3"/>
                </a:solidFill>
              </a:rPr>
              <a:t>4. Domestic Support</a:t>
            </a:r>
          </a:p>
          <a:p>
            <a:r>
              <a:rPr lang="en-US" sz="2800" b="1" dirty="0">
                <a:solidFill>
                  <a:schemeClr val="accent3"/>
                </a:solidFill>
              </a:rPr>
              <a:t>5. Admiration</a:t>
            </a:r>
          </a:p>
        </p:txBody>
      </p:sp>
      <p:sp>
        <p:nvSpPr>
          <p:cNvPr id="7" name="TextBox 6">
            <a:extLst>
              <a:ext uri="{FF2B5EF4-FFF2-40B4-BE49-F238E27FC236}">
                <a16:creationId xmlns:a16="http://schemas.microsoft.com/office/drawing/2014/main" id="{C9FC115F-8C85-B2CA-AA75-E68CF1781B19}"/>
              </a:ext>
            </a:extLst>
          </p:cNvPr>
          <p:cNvSpPr txBox="1"/>
          <p:nvPr/>
        </p:nvSpPr>
        <p:spPr>
          <a:xfrm>
            <a:off x="7707354" y="1342308"/>
            <a:ext cx="4045880" cy="2246769"/>
          </a:xfrm>
          <a:prstGeom prst="rect">
            <a:avLst/>
          </a:prstGeom>
          <a:noFill/>
        </p:spPr>
        <p:txBody>
          <a:bodyPr wrap="square" rtlCol="0">
            <a:spAutoFit/>
          </a:bodyPr>
          <a:lstStyle/>
          <a:p>
            <a:r>
              <a:rPr lang="en-US" sz="2800" b="1" dirty="0">
                <a:solidFill>
                  <a:schemeClr val="accent3"/>
                </a:solidFill>
              </a:rPr>
              <a:t>1. Affection</a:t>
            </a:r>
          </a:p>
          <a:p>
            <a:r>
              <a:rPr lang="en-US" sz="2800" b="1" dirty="0">
                <a:solidFill>
                  <a:schemeClr val="accent3"/>
                </a:solidFill>
              </a:rPr>
              <a:t>2. Conversation</a:t>
            </a:r>
          </a:p>
          <a:p>
            <a:r>
              <a:rPr lang="en-US" sz="2800" b="1" dirty="0">
                <a:solidFill>
                  <a:schemeClr val="accent3"/>
                </a:solidFill>
              </a:rPr>
              <a:t>3. Honesty and Openness</a:t>
            </a:r>
          </a:p>
          <a:p>
            <a:r>
              <a:rPr lang="en-US" sz="2800" b="1" dirty="0">
                <a:solidFill>
                  <a:schemeClr val="accent3"/>
                </a:solidFill>
              </a:rPr>
              <a:t>4. Financial Support</a:t>
            </a:r>
          </a:p>
          <a:p>
            <a:r>
              <a:rPr lang="en-US" sz="2800" b="1" dirty="0">
                <a:solidFill>
                  <a:schemeClr val="accent3"/>
                </a:solidFill>
              </a:rPr>
              <a:t>5. Family Commitment</a:t>
            </a:r>
          </a:p>
        </p:txBody>
      </p:sp>
    </p:spTree>
    <p:extLst>
      <p:ext uri="{BB962C8B-B14F-4D97-AF65-F5344CB8AC3E}">
        <p14:creationId xmlns:p14="http://schemas.microsoft.com/office/powerpoint/2010/main" val="1822092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FCDB1-5E07-C71C-80A0-A0D0AE43330E}"/>
            </a:ext>
          </a:extLst>
        </p:cNvPr>
        <p:cNvGrpSpPr/>
        <p:nvPr/>
      </p:nvGrpSpPr>
      <p:grpSpPr>
        <a:xfrm>
          <a:off x="0" y="0"/>
          <a:ext cx="0" cy="0"/>
          <a:chOff x="0" y="0"/>
          <a:chExt cx="0" cy="0"/>
        </a:xfrm>
      </p:grpSpPr>
      <p:pic>
        <p:nvPicPr>
          <p:cNvPr id="2" name="Graphic 1" descr="Dance steps with solid fill">
            <a:extLst>
              <a:ext uri="{FF2B5EF4-FFF2-40B4-BE49-F238E27FC236}">
                <a16:creationId xmlns:a16="http://schemas.microsoft.com/office/drawing/2014/main" id="{ED3F6A21-57A5-4774-54FD-0A7B71B901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464511">
            <a:off x="8129401" y="1019279"/>
            <a:ext cx="2804447" cy="2804447"/>
          </a:xfrm>
          <a:prstGeom prst="rect">
            <a:avLst/>
          </a:prstGeom>
        </p:spPr>
      </p:pic>
      <p:pic>
        <p:nvPicPr>
          <p:cNvPr id="3" name="Graphic 2" descr="Dance steps outline">
            <a:extLst>
              <a:ext uri="{FF2B5EF4-FFF2-40B4-BE49-F238E27FC236}">
                <a16:creationId xmlns:a16="http://schemas.microsoft.com/office/drawing/2014/main" id="{6A39D550-03DA-0824-81B1-8B01716F8D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4597562">
            <a:off x="6942107" y="2188807"/>
            <a:ext cx="3019265" cy="3019265"/>
          </a:xfrm>
          <a:prstGeom prst="rect">
            <a:avLst/>
          </a:prstGeom>
        </p:spPr>
      </p:pic>
      <p:pic>
        <p:nvPicPr>
          <p:cNvPr id="11" name="Picture 10" descr="Couple dancing on dirt road">
            <a:extLst>
              <a:ext uri="{FF2B5EF4-FFF2-40B4-BE49-F238E27FC236}">
                <a16:creationId xmlns:a16="http://schemas.microsoft.com/office/drawing/2014/main" id="{A8DB5702-9CC7-6815-D4CE-D92AD5582BDC}"/>
              </a:ext>
            </a:extLst>
          </p:cNvPr>
          <p:cNvPicPr>
            <a:picLocks noChangeAspect="1"/>
          </p:cNvPicPr>
          <p:nvPr/>
        </p:nvPicPr>
        <p:blipFill rotWithShape="1">
          <a:blip r:embed="rId6">
            <a:extLst>
              <a:ext uri="{28A0092B-C50C-407E-A947-70E740481C1C}">
                <a14:useLocalDpi xmlns:a14="http://schemas.microsoft.com/office/drawing/2010/main" val="0"/>
              </a:ext>
            </a:extLst>
          </a:blip>
          <a:srcRect l="11094" r="10938"/>
          <a:stretch/>
        </p:blipFill>
        <p:spPr>
          <a:xfrm>
            <a:off x="1546759" y="1973936"/>
            <a:ext cx="4195851" cy="3584584"/>
          </a:xfrm>
          <a:prstGeom prst="rect">
            <a:avLst/>
          </a:prstGeom>
        </p:spPr>
      </p:pic>
      <p:sp>
        <p:nvSpPr>
          <p:cNvPr id="12" name="Title 1">
            <a:extLst>
              <a:ext uri="{FF2B5EF4-FFF2-40B4-BE49-F238E27FC236}">
                <a16:creationId xmlns:a16="http://schemas.microsoft.com/office/drawing/2014/main" id="{C4799E30-C54F-ABAD-DE2D-010695F5C3CC}"/>
              </a:ext>
            </a:extLst>
          </p:cNvPr>
          <p:cNvSpPr txBox="1">
            <a:spLocks/>
          </p:cNvSpPr>
          <p:nvPr/>
        </p:nvSpPr>
        <p:spPr>
          <a:xfrm>
            <a:off x="759317" y="489039"/>
            <a:ext cx="8673341" cy="914123"/>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r>
              <a:rPr lang="en-US" dirty="0"/>
              <a:t>Marriage is a Dance</a:t>
            </a:r>
          </a:p>
        </p:txBody>
      </p:sp>
    </p:spTree>
    <p:extLst>
      <p:ext uri="{BB962C8B-B14F-4D97-AF65-F5344CB8AC3E}">
        <p14:creationId xmlns:p14="http://schemas.microsoft.com/office/powerpoint/2010/main" val="53179864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D9F7954-785C-A807-82FC-ADD6C0DF75EE}"/>
              </a:ext>
            </a:extLst>
          </p:cNvPr>
          <p:cNvSpPr txBox="1"/>
          <p:nvPr/>
        </p:nvSpPr>
        <p:spPr>
          <a:xfrm>
            <a:off x="3331254" y="1571193"/>
            <a:ext cx="6680082" cy="4154984"/>
          </a:xfrm>
          <a:prstGeom prst="rect">
            <a:avLst/>
          </a:prstGeom>
          <a:noFill/>
        </p:spPr>
        <p:txBody>
          <a:bodyPr wrap="square" rtlCol="0">
            <a:spAutoFit/>
          </a:bodyPr>
          <a:lstStyle/>
          <a:p>
            <a:r>
              <a:rPr lang="en-US" sz="4400" b="1" dirty="0">
                <a:solidFill>
                  <a:schemeClr val="accent3"/>
                </a:solidFill>
              </a:rPr>
              <a:t>1:  Partings</a:t>
            </a:r>
          </a:p>
          <a:p>
            <a:r>
              <a:rPr lang="en-US" sz="4400" b="1" dirty="0">
                <a:solidFill>
                  <a:schemeClr val="accent3"/>
                </a:solidFill>
              </a:rPr>
              <a:t>2:  Reunions</a:t>
            </a:r>
          </a:p>
          <a:p>
            <a:r>
              <a:rPr lang="en-US" sz="4400" b="1" dirty="0">
                <a:solidFill>
                  <a:schemeClr val="accent3"/>
                </a:solidFill>
              </a:rPr>
              <a:t>3:  Admiration/Appreciation</a:t>
            </a:r>
          </a:p>
          <a:p>
            <a:r>
              <a:rPr lang="en-US" sz="4400" b="1" dirty="0">
                <a:solidFill>
                  <a:schemeClr val="accent3"/>
                </a:solidFill>
              </a:rPr>
              <a:t>4:  Physical Touch</a:t>
            </a:r>
          </a:p>
          <a:p>
            <a:r>
              <a:rPr lang="en-US" sz="4400" b="1" dirty="0">
                <a:solidFill>
                  <a:schemeClr val="accent3"/>
                </a:solidFill>
              </a:rPr>
              <a:t>5:  Date Night</a:t>
            </a:r>
          </a:p>
          <a:p>
            <a:r>
              <a:rPr lang="en-US" sz="4400" b="1" dirty="0">
                <a:solidFill>
                  <a:schemeClr val="accent3"/>
                </a:solidFill>
              </a:rPr>
              <a:t>6:  Check-In</a:t>
            </a:r>
          </a:p>
        </p:txBody>
      </p:sp>
      <p:sp>
        <p:nvSpPr>
          <p:cNvPr id="17" name="TextBox 16">
            <a:extLst>
              <a:ext uri="{FF2B5EF4-FFF2-40B4-BE49-F238E27FC236}">
                <a16:creationId xmlns:a16="http://schemas.microsoft.com/office/drawing/2014/main" id="{6CCF42B6-B19B-CDAE-786C-80A3D8F076EE}"/>
              </a:ext>
            </a:extLst>
          </p:cNvPr>
          <p:cNvSpPr txBox="1"/>
          <p:nvPr/>
        </p:nvSpPr>
        <p:spPr>
          <a:xfrm>
            <a:off x="5553635" y="592970"/>
            <a:ext cx="5977218" cy="646331"/>
          </a:xfrm>
          <a:prstGeom prst="rect">
            <a:avLst/>
          </a:prstGeom>
          <a:noFill/>
        </p:spPr>
        <p:txBody>
          <a:bodyPr wrap="square" rtlCol="0">
            <a:spAutoFit/>
          </a:bodyPr>
          <a:lstStyle/>
          <a:p>
            <a:r>
              <a:rPr lang="en-US" sz="3600" b="1" dirty="0">
                <a:solidFill>
                  <a:schemeClr val="tx2"/>
                </a:solidFill>
                <a:latin typeface="+mj-lt"/>
              </a:rPr>
              <a:t>Gottman’s Magic 6 Hours </a:t>
            </a:r>
          </a:p>
        </p:txBody>
      </p:sp>
      <p:sp>
        <p:nvSpPr>
          <p:cNvPr id="16" name="TextBox 15">
            <a:extLst>
              <a:ext uri="{FF2B5EF4-FFF2-40B4-BE49-F238E27FC236}">
                <a16:creationId xmlns:a16="http://schemas.microsoft.com/office/drawing/2014/main" id="{A95F1DE3-D5D2-00A0-4C10-106D4C523B0A}"/>
              </a:ext>
            </a:extLst>
          </p:cNvPr>
          <p:cNvSpPr txBox="1"/>
          <p:nvPr/>
        </p:nvSpPr>
        <p:spPr>
          <a:xfrm rot="20908424">
            <a:off x="552689" y="946913"/>
            <a:ext cx="4675215" cy="584775"/>
          </a:xfrm>
          <a:prstGeom prst="rect">
            <a:avLst/>
          </a:prstGeom>
          <a:noFill/>
        </p:spPr>
        <p:txBody>
          <a:bodyPr wrap="square" rtlCol="0">
            <a:spAutoFit/>
          </a:bodyPr>
          <a:lstStyle/>
          <a:p>
            <a:r>
              <a:rPr lang="en-US" sz="3200" b="1" dirty="0"/>
              <a:t>Companions Do Little Things</a:t>
            </a:r>
          </a:p>
        </p:txBody>
      </p:sp>
    </p:spTree>
    <p:extLst>
      <p:ext uri="{BB962C8B-B14F-4D97-AF65-F5344CB8AC3E}">
        <p14:creationId xmlns:p14="http://schemas.microsoft.com/office/powerpoint/2010/main" val="205137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fade">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fade">
                                      <p:cBhvr>
                                        <p:cTn id="32"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1183AADA-91EB-DEE0-FCB2-B40C9F6418DE}"/>
              </a:ext>
            </a:extLst>
          </p:cNvPr>
          <p:cNvGraphicFramePr/>
          <p:nvPr>
            <p:extLst>
              <p:ext uri="{D42A27DB-BD31-4B8C-83A1-F6EECF244321}">
                <p14:modId xmlns:p14="http://schemas.microsoft.com/office/powerpoint/2010/main" val="2822784076"/>
              </p:ext>
            </p:extLst>
          </p:nvPr>
        </p:nvGraphicFramePr>
        <p:xfrm>
          <a:off x="929420" y="982025"/>
          <a:ext cx="10155836" cy="5551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A3149B04-ACF7-B910-3B4F-37C94634D77E}"/>
              </a:ext>
            </a:extLst>
          </p:cNvPr>
          <p:cNvSpPr txBox="1"/>
          <p:nvPr/>
        </p:nvSpPr>
        <p:spPr>
          <a:xfrm>
            <a:off x="1106744" y="397250"/>
            <a:ext cx="5669510" cy="584775"/>
          </a:xfrm>
          <a:prstGeom prst="rect">
            <a:avLst/>
          </a:prstGeom>
          <a:noFill/>
        </p:spPr>
        <p:txBody>
          <a:bodyPr wrap="square" rtlCol="0">
            <a:spAutoFit/>
          </a:bodyPr>
          <a:lstStyle/>
          <a:p>
            <a:r>
              <a:rPr lang="en-US" sz="3200" b="1" dirty="0">
                <a:solidFill>
                  <a:schemeClr val="accent6">
                    <a:lumMod val="50000"/>
                  </a:schemeClr>
                </a:solidFill>
                <a:latin typeface="Tw Cen MT" panose="020B0602020104020603" pitchFamily="34" charset="0"/>
              </a:rPr>
              <a:t>Love Languages</a:t>
            </a:r>
          </a:p>
        </p:txBody>
      </p:sp>
    </p:spTree>
    <p:extLst>
      <p:ext uri="{BB962C8B-B14F-4D97-AF65-F5344CB8AC3E}">
        <p14:creationId xmlns:p14="http://schemas.microsoft.com/office/powerpoint/2010/main" val="4148597686"/>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AF8C4C-9D39-6B07-E5BF-60719B4B345C}"/>
              </a:ext>
            </a:extLst>
          </p:cNvPr>
          <p:cNvSpPr>
            <a:spLocks noGrp="1"/>
          </p:cNvSpPr>
          <p:nvPr>
            <p:ph type="ctrTitle"/>
          </p:nvPr>
        </p:nvSpPr>
        <p:spPr/>
        <p:txBody>
          <a:bodyPr/>
          <a:lstStyle/>
          <a:p>
            <a:r>
              <a:rPr lang="en-US" dirty="0"/>
              <a:t>Q &amp; A</a:t>
            </a:r>
          </a:p>
        </p:txBody>
      </p:sp>
      <p:pic>
        <p:nvPicPr>
          <p:cNvPr id="9" name="Picture Placeholder 8" descr="Back of people's heads and raised hands at corporate presentation with speaker and whiteboard out of focus in background">
            <a:extLst>
              <a:ext uri="{FF2B5EF4-FFF2-40B4-BE49-F238E27FC236}">
                <a16:creationId xmlns:a16="http://schemas.microsoft.com/office/drawing/2014/main" id="{DDEE9607-72F9-9950-884E-D9DD28B3B14F}"/>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19259" b="19259"/>
          <a:stretch/>
        </p:blipFill>
        <p:spPr>
          <a:xfrm>
            <a:off x="0" y="0"/>
            <a:ext cx="12191999" cy="4986425"/>
          </a:xfrm>
        </p:spPr>
      </p:pic>
    </p:spTree>
    <p:extLst>
      <p:ext uri="{BB962C8B-B14F-4D97-AF65-F5344CB8AC3E}">
        <p14:creationId xmlns:p14="http://schemas.microsoft.com/office/powerpoint/2010/main" val="397391892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992D0-0FE8-791C-03D2-681B42256113}"/>
              </a:ext>
            </a:extLst>
          </p:cNvPr>
          <p:cNvSpPr>
            <a:spLocks noGrp="1"/>
          </p:cNvSpPr>
          <p:nvPr>
            <p:ph type="title"/>
          </p:nvPr>
        </p:nvSpPr>
        <p:spPr>
          <a:xfrm>
            <a:off x="757451" y="685622"/>
            <a:ext cx="3593094" cy="4050684"/>
          </a:xfrm>
        </p:spPr>
        <p:txBody>
          <a:bodyPr/>
          <a:lstStyle/>
          <a:p>
            <a:r>
              <a:rPr lang="en-US" dirty="0"/>
              <a:t>Fixing Me</a:t>
            </a:r>
            <a:br>
              <a:rPr lang="en-US" dirty="0"/>
            </a:br>
            <a:r>
              <a:rPr lang="en-US" dirty="0"/>
              <a:t>Fixes Us</a:t>
            </a:r>
          </a:p>
        </p:txBody>
      </p:sp>
      <p:pic>
        <p:nvPicPr>
          <p:cNvPr id="3" name="Picture 2" descr="A yellow cartoon character with blonde hair&#10;&#10;Description automatically generated">
            <a:extLst>
              <a:ext uri="{FF2B5EF4-FFF2-40B4-BE49-F238E27FC236}">
                <a16:creationId xmlns:a16="http://schemas.microsoft.com/office/drawing/2014/main" id="{6D0C682C-6FB4-4E06-20A7-839325031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9105" y="348184"/>
            <a:ext cx="6466048" cy="6161632"/>
          </a:xfrm>
          <a:prstGeom prst="rect">
            <a:avLst/>
          </a:prstGeom>
        </p:spPr>
      </p:pic>
    </p:spTree>
    <p:extLst>
      <p:ext uri="{BB962C8B-B14F-4D97-AF65-F5344CB8AC3E}">
        <p14:creationId xmlns:p14="http://schemas.microsoft.com/office/powerpoint/2010/main" val="421367181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42381-136B-3638-07B0-92FBFB7FA1C2}"/>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114AA55-ACC7-47A8-ADF6-A6EAA4A00A3E}"/>
              </a:ext>
            </a:extLst>
          </p:cNvPr>
          <p:cNvSpPr txBox="1"/>
          <p:nvPr/>
        </p:nvSpPr>
        <p:spPr>
          <a:xfrm>
            <a:off x="5272853" y="542713"/>
            <a:ext cx="6068030" cy="646331"/>
          </a:xfrm>
          <a:prstGeom prst="rect">
            <a:avLst/>
          </a:prstGeom>
          <a:noFill/>
        </p:spPr>
        <p:txBody>
          <a:bodyPr wrap="square" rtlCol="0">
            <a:spAutoFit/>
          </a:bodyPr>
          <a:lstStyle/>
          <a:p>
            <a:pPr algn="r"/>
            <a:r>
              <a:rPr lang="en-US" sz="3600" b="1" dirty="0">
                <a:solidFill>
                  <a:srgbClr val="002060"/>
                </a:solidFill>
                <a:latin typeface="+mj-lt"/>
              </a:rPr>
              <a:t>Set Realistic Expectations</a:t>
            </a:r>
          </a:p>
        </p:txBody>
      </p:sp>
      <p:sp>
        <p:nvSpPr>
          <p:cNvPr id="16" name="Content Placeholder 2">
            <a:extLst>
              <a:ext uri="{FF2B5EF4-FFF2-40B4-BE49-F238E27FC236}">
                <a16:creationId xmlns:a16="http://schemas.microsoft.com/office/drawing/2014/main" id="{347F4179-650B-E35E-1B6E-60F84ECD01F9}"/>
              </a:ext>
            </a:extLst>
          </p:cNvPr>
          <p:cNvSpPr txBox="1">
            <a:spLocks/>
          </p:cNvSpPr>
          <p:nvPr/>
        </p:nvSpPr>
        <p:spPr>
          <a:xfrm>
            <a:off x="880383" y="1382486"/>
            <a:ext cx="9499146" cy="47407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None/>
            </a:pPr>
            <a:r>
              <a:rPr lang="en-US" sz="4000" b="1" dirty="0">
                <a:solidFill>
                  <a:schemeClr val="accent3"/>
                </a:solidFill>
              </a:rPr>
              <a:t>Some realistic expectations include…</a:t>
            </a:r>
          </a:p>
          <a:p>
            <a:pPr marL="685800" indent="-571500"/>
            <a:r>
              <a:rPr lang="en-US" sz="3600" b="1" dirty="0"/>
              <a:t>Sharing responsibilities around the house</a:t>
            </a:r>
          </a:p>
          <a:p>
            <a:pPr marL="685800" indent="-571500"/>
            <a:r>
              <a:rPr lang="en-US" sz="3600" b="1" dirty="0"/>
              <a:t>Showing respect to each other</a:t>
            </a:r>
          </a:p>
          <a:p>
            <a:pPr marL="685800" indent="-571500"/>
            <a:r>
              <a:rPr lang="en-US" sz="3600" b="1" dirty="0"/>
              <a:t>Speaking kindly</a:t>
            </a:r>
          </a:p>
          <a:p>
            <a:pPr marL="685800" indent="-571500"/>
            <a:r>
              <a:rPr lang="en-US" sz="3600" b="1" dirty="0"/>
              <a:t>Saying “I love you” often</a:t>
            </a:r>
          </a:p>
          <a:p>
            <a:pPr marL="685800" indent="-571500"/>
            <a:r>
              <a:rPr lang="en-US" sz="3600" b="1" dirty="0"/>
              <a:t>Trusting each other</a:t>
            </a:r>
          </a:p>
          <a:p>
            <a:pPr marL="685800" indent="-571500"/>
            <a:r>
              <a:rPr lang="en-US" sz="3600" b="1" dirty="0"/>
              <a:t>Time spent together</a:t>
            </a:r>
          </a:p>
        </p:txBody>
      </p:sp>
    </p:spTree>
    <p:extLst>
      <p:ext uri="{BB962C8B-B14F-4D97-AF65-F5344CB8AC3E}">
        <p14:creationId xmlns:p14="http://schemas.microsoft.com/office/powerpoint/2010/main" val="359774173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C22FC-2449-7E13-54E3-B52A135E24AB}"/>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DB2FE287-6294-4A14-E6D5-8E0782C3FFBC}"/>
              </a:ext>
            </a:extLst>
          </p:cNvPr>
          <p:cNvSpPr txBox="1"/>
          <p:nvPr/>
        </p:nvSpPr>
        <p:spPr>
          <a:xfrm>
            <a:off x="4576167" y="987887"/>
            <a:ext cx="6068030" cy="707886"/>
          </a:xfrm>
          <a:prstGeom prst="rect">
            <a:avLst/>
          </a:prstGeom>
          <a:noFill/>
        </p:spPr>
        <p:txBody>
          <a:bodyPr wrap="square" rtlCol="0">
            <a:spAutoFit/>
          </a:bodyPr>
          <a:lstStyle/>
          <a:p>
            <a:pPr algn="r"/>
            <a:r>
              <a:rPr lang="en-US" sz="4000" b="1" dirty="0">
                <a:solidFill>
                  <a:schemeClr val="accent3">
                    <a:lumMod val="75000"/>
                  </a:schemeClr>
                </a:solidFill>
                <a:latin typeface="+mj-lt"/>
              </a:rPr>
              <a:t>Realistic Expectations</a:t>
            </a:r>
          </a:p>
        </p:txBody>
      </p:sp>
      <p:sp>
        <p:nvSpPr>
          <p:cNvPr id="16" name="Content Placeholder 2">
            <a:extLst>
              <a:ext uri="{FF2B5EF4-FFF2-40B4-BE49-F238E27FC236}">
                <a16:creationId xmlns:a16="http://schemas.microsoft.com/office/drawing/2014/main" id="{631D592A-EEAF-D1F3-5F25-D567A001B463}"/>
              </a:ext>
            </a:extLst>
          </p:cNvPr>
          <p:cNvSpPr txBox="1">
            <a:spLocks/>
          </p:cNvSpPr>
          <p:nvPr/>
        </p:nvSpPr>
        <p:spPr>
          <a:xfrm>
            <a:off x="1909084" y="2151755"/>
            <a:ext cx="8629890" cy="30720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None/>
            </a:pPr>
            <a:r>
              <a:rPr lang="en-US" sz="4000" b="1" dirty="0">
                <a:solidFill>
                  <a:srgbClr val="002060"/>
                </a:solidFill>
              </a:rPr>
              <a:t>Some biblical expectations include…</a:t>
            </a:r>
          </a:p>
          <a:p>
            <a:pPr marL="571500" indent="-457200"/>
            <a:r>
              <a:rPr lang="en-US" sz="3600" b="1" dirty="0"/>
              <a:t>Grow to be More like Christ – Phil: 2:1-4</a:t>
            </a:r>
          </a:p>
          <a:p>
            <a:pPr marL="571500" indent="-457200"/>
            <a:r>
              <a:rPr lang="en-US" sz="3600" b="1" dirty="0"/>
              <a:t>Choose Love – John 15:12</a:t>
            </a:r>
          </a:p>
          <a:p>
            <a:pPr marL="571500" indent="-457200"/>
            <a:r>
              <a:rPr lang="en-US" sz="3600" b="1" dirty="0"/>
              <a:t>Walk Together – </a:t>
            </a:r>
            <a:r>
              <a:rPr lang="en-US" sz="3600" b="1" dirty="0" err="1"/>
              <a:t>Ecc</a:t>
            </a:r>
            <a:r>
              <a:rPr lang="en-US" sz="3600" b="1" dirty="0"/>
              <a:t>. 4:9-12</a:t>
            </a:r>
          </a:p>
          <a:p>
            <a:pPr marL="571500" indent="-457200"/>
            <a:r>
              <a:rPr lang="en-US" sz="3600" b="1" dirty="0"/>
              <a:t>Be Servant Partners – I Cor. 33-35</a:t>
            </a:r>
          </a:p>
        </p:txBody>
      </p:sp>
    </p:spTree>
    <p:extLst>
      <p:ext uri="{BB962C8B-B14F-4D97-AF65-F5344CB8AC3E}">
        <p14:creationId xmlns:p14="http://schemas.microsoft.com/office/powerpoint/2010/main" val="289511966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AD8846C1-5D46-CFBA-2BEA-4E2F01235B3D}"/>
              </a:ext>
            </a:extLst>
          </p:cNvPr>
          <p:cNvSpPr/>
          <p:nvPr/>
        </p:nvSpPr>
        <p:spPr>
          <a:xfrm>
            <a:off x="427847" y="480990"/>
            <a:ext cx="5843792" cy="5206796"/>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0E5D42E-5833-3AE2-738B-EA50D3959DF5}"/>
              </a:ext>
            </a:extLst>
          </p:cNvPr>
          <p:cNvSpPr/>
          <p:nvPr/>
        </p:nvSpPr>
        <p:spPr>
          <a:xfrm>
            <a:off x="550045" y="538140"/>
            <a:ext cx="5843792" cy="5443017"/>
          </a:xfrm>
          <a:prstGeom prst="ellipse">
            <a:avLst/>
          </a:prstGeom>
          <a:solidFill>
            <a:schemeClr val="bg2">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AC0A0ADB-D9A8-0520-B035-CA3A29623DC0}"/>
              </a:ext>
            </a:extLst>
          </p:cNvPr>
          <p:cNvSpPr/>
          <p:nvPr/>
        </p:nvSpPr>
        <p:spPr>
          <a:xfrm>
            <a:off x="6539817" y="1257835"/>
            <a:ext cx="4627418" cy="3002370"/>
          </a:xfrm>
          <a:prstGeom prst="ellipse">
            <a:avLst/>
          </a:prstGeom>
          <a:solidFill>
            <a:schemeClr val="accent2">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88AB364C-86F4-43BF-D1E1-DD581CBB9CCF}"/>
              </a:ext>
            </a:extLst>
          </p:cNvPr>
          <p:cNvSpPr/>
          <p:nvPr/>
        </p:nvSpPr>
        <p:spPr>
          <a:xfrm>
            <a:off x="6466827" y="1130017"/>
            <a:ext cx="4627418" cy="3002370"/>
          </a:xfrm>
          <a:prstGeom prst="ellipse">
            <a:avLst/>
          </a:prstGeom>
          <a:solidFill>
            <a:schemeClr val="accent3">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ECE4E241-E31D-F626-6605-D03DDA2717E4}"/>
              </a:ext>
            </a:extLst>
          </p:cNvPr>
          <p:cNvSpPr txBox="1">
            <a:spLocks/>
          </p:cNvSpPr>
          <p:nvPr/>
        </p:nvSpPr>
        <p:spPr>
          <a:xfrm>
            <a:off x="963916" y="1535429"/>
            <a:ext cx="5368822" cy="1958442"/>
          </a:xfrm>
          <a:prstGeom prst="rect">
            <a:avLst/>
          </a:prstGeom>
          <a:noFill/>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7400" b="0" kern="1200">
                <a:solidFill>
                  <a:schemeClr val="tx1"/>
                </a:solidFill>
                <a:latin typeface="+mj-lt"/>
                <a:ea typeface="+mj-ea"/>
                <a:cs typeface="+mj-cs"/>
              </a:defRPr>
            </a:lvl1pPr>
          </a:lstStyle>
          <a:p>
            <a:r>
              <a:rPr lang="en-US" sz="4800" dirty="0"/>
              <a:t>Communication</a:t>
            </a:r>
            <a:endParaRPr lang="en-US" sz="4400" dirty="0"/>
          </a:p>
        </p:txBody>
      </p:sp>
    </p:spTree>
    <p:extLst>
      <p:ext uri="{BB962C8B-B14F-4D97-AF65-F5344CB8AC3E}">
        <p14:creationId xmlns:p14="http://schemas.microsoft.com/office/powerpoint/2010/main" val="37522639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AAB62-B69D-79E8-94CC-32F5D7B8B42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07EE626-B47B-8223-D6E8-01F135085FD4}"/>
              </a:ext>
            </a:extLst>
          </p:cNvPr>
          <p:cNvSpPr>
            <a:spLocks noGrp="1"/>
          </p:cNvSpPr>
          <p:nvPr>
            <p:ph type="subTitle" idx="1"/>
          </p:nvPr>
        </p:nvSpPr>
        <p:spPr>
          <a:xfrm>
            <a:off x="1460310" y="5416242"/>
            <a:ext cx="9416956" cy="1036760"/>
          </a:xfrm>
        </p:spPr>
        <p:txBody>
          <a:bodyPr>
            <a:normAutofit/>
          </a:bodyPr>
          <a:lstStyle/>
          <a:p>
            <a:r>
              <a:rPr lang="en-US" sz="4800" b="1" dirty="0"/>
              <a:t>Harmful Expectations</a:t>
            </a:r>
          </a:p>
        </p:txBody>
      </p:sp>
      <p:sp>
        <p:nvSpPr>
          <p:cNvPr id="16" name="Content Placeholder 2">
            <a:extLst>
              <a:ext uri="{FF2B5EF4-FFF2-40B4-BE49-F238E27FC236}">
                <a16:creationId xmlns:a16="http://schemas.microsoft.com/office/drawing/2014/main" id="{A0DF2D33-D9E7-11E8-7003-81F47032F473}"/>
              </a:ext>
            </a:extLst>
          </p:cNvPr>
          <p:cNvSpPr txBox="1">
            <a:spLocks/>
          </p:cNvSpPr>
          <p:nvPr/>
        </p:nvSpPr>
        <p:spPr>
          <a:xfrm>
            <a:off x="1063180" y="722079"/>
            <a:ext cx="8099474" cy="375064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None/>
            </a:pPr>
            <a:r>
              <a:rPr lang="en-US" sz="3200" b="1" dirty="0"/>
              <a:t>We’re in trouble when I expect my spouse to…</a:t>
            </a:r>
          </a:p>
          <a:p>
            <a:pPr marL="571500" indent="-457200"/>
            <a:r>
              <a:rPr lang="en-US" sz="3200" b="1" dirty="0"/>
              <a:t>“Read my mind”</a:t>
            </a:r>
          </a:p>
          <a:p>
            <a:pPr marL="571500" indent="-457200"/>
            <a:r>
              <a:rPr lang="en-US" sz="3200" b="1" dirty="0"/>
              <a:t>Agree with me always</a:t>
            </a:r>
          </a:p>
          <a:p>
            <a:pPr marL="571500" indent="-457200"/>
            <a:r>
              <a:rPr lang="en-US" sz="3200" b="1" dirty="0"/>
              <a:t>Have no personal space</a:t>
            </a:r>
          </a:p>
          <a:p>
            <a:pPr marL="571500" indent="-457200"/>
            <a:r>
              <a:rPr lang="en-US" sz="3200" b="1" dirty="0"/>
              <a:t>“Complete” me</a:t>
            </a:r>
          </a:p>
          <a:p>
            <a:pPr marL="571500" indent="-457200"/>
            <a:r>
              <a:rPr lang="en-US" sz="3200" b="1" dirty="0"/>
              <a:t>Never change</a:t>
            </a:r>
          </a:p>
          <a:p>
            <a:pPr marL="571500" indent="-457200"/>
            <a:r>
              <a:rPr lang="en-US" sz="3200" b="1" dirty="0"/>
              <a:t>Be the source of happiness</a:t>
            </a:r>
          </a:p>
        </p:txBody>
      </p:sp>
      <p:sp>
        <p:nvSpPr>
          <p:cNvPr id="18" name="Content Placeholder 2">
            <a:extLst>
              <a:ext uri="{FF2B5EF4-FFF2-40B4-BE49-F238E27FC236}">
                <a16:creationId xmlns:a16="http://schemas.microsoft.com/office/drawing/2014/main" id="{93E95664-E039-342C-F4D4-90D44BDEB8A6}"/>
              </a:ext>
            </a:extLst>
          </p:cNvPr>
          <p:cNvSpPr txBox="1">
            <a:spLocks/>
          </p:cNvSpPr>
          <p:nvPr/>
        </p:nvSpPr>
        <p:spPr>
          <a:xfrm>
            <a:off x="6964197" y="1551214"/>
            <a:ext cx="4239539" cy="32700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457200"/>
            <a:r>
              <a:rPr lang="en-US" sz="3000" b="1" dirty="0"/>
              <a:t>Never be apart</a:t>
            </a:r>
          </a:p>
          <a:p>
            <a:pPr marL="571500" indent="-457200"/>
            <a:r>
              <a:rPr lang="en-US" sz="3000" b="1" dirty="0"/>
              <a:t>Be the center of life</a:t>
            </a:r>
          </a:p>
          <a:p>
            <a:pPr marL="571500" indent="-457200"/>
            <a:r>
              <a:rPr lang="en-US" sz="3000" b="1" dirty="0"/>
              <a:t>Play by my family rules</a:t>
            </a:r>
          </a:p>
          <a:p>
            <a:pPr marL="571500" indent="-457200"/>
            <a:r>
              <a:rPr lang="en-US" sz="3000" b="1" dirty="0"/>
              <a:t>Parent like me</a:t>
            </a:r>
          </a:p>
          <a:p>
            <a:pPr marL="571500" indent="-457200"/>
            <a:r>
              <a:rPr lang="en-US" sz="3000" b="1" dirty="0"/>
              <a:t>Spend money the same</a:t>
            </a:r>
          </a:p>
          <a:p>
            <a:pPr marL="114300" indent="0">
              <a:buNone/>
            </a:pPr>
            <a:endParaRPr lang="en-US" b="1"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3430770918"/>
      </p:ext>
    </p:extLst>
  </p:cSld>
  <p:clrMapOvr>
    <a:masterClrMapping/>
  </p:clrMapOvr>
  <p:transition spd="slow">
    <p:push dir="u"/>
  </p:transition>
</p:sld>
</file>

<file path=ppt/theme/theme1.xml><?xml version="1.0" encoding="utf-8"?>
<a:theme xmlns:a="http://schemas.openxmlformats.org/drawingml/2006/main" name="Modern Geometric">
  <a:themeElements>
    <a:clrScheme name="Custom 333">
      <a:dk1>
        <a:srgbClr val="000000"/>
      </a:dk1>
      <a:lt1>
        <a:srgbClr val="FFFFFF"/>
      </a:lt1>
      <a:dk2>
        <a:srgbClr val="264653"/>
      </a:dk2>
      <a:lt2>
        <a:srgbClr val="E7E6E6"/>
      </a:lt2>
      <a:accent1>
        <a:srgbClr val="F3EBE8"/>
      </a:accent1>
      <a:accent2>
        <a:srgbClr val="E9C369"/>
      </a:accent2>
      <a:accent3>
        <a:srgbClr val="2A9D8F"/>
      </a:accent3>
      <a:accent4>
        <a:srgbClr val="F3D6CD"/>
      </a:accent4>
      <a:accent5>
        <a:srgbClr val="F3EBE8"/>
      </a:accent5>
      <a:accent6>
        <a:srgbClr val="60717C"/>
      </a:accent6>
      <a:hlink>
        <a:srgbClr val="828683"/>
      </a:hlink>
      <a:folHlink>
        <a:srgbClr val="D08A55"/>
      </a:folHlink>
    </a:clrScheme>
    <a:fontScheme name="Custom 362">
      <a:majorFont>
        <a:latin typeface="Century Gothic"/>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 Geometry_win32_LW_V5" id="{285A39F3-A451-408B-817C-26483350492A}" vid="{495EC47C-C27F-4E1E-BA05-6406AA90C8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333">
    <a:dk1>
      <a:srgbClr val="000000"/>
    </a:dk1>
    <a:lt1>
      <a:srgbClr val="FFFFFF"/>
    </a:lt1>
    <a:dk2>
      <a:srgbClr val="264653"/>
    </a:dk2>
    <a:lt2>
      <a:srgbClr val="E7E6E6"/>
    </a:lt2>
    <a:accent1>
      <a:srgbClr val="F3EBE8"/>
    </a:accent1>
    <a:accent2>
      <a:srgbClr val="E9C369"/>
    </a:accent2>
    <a:accent3>
      <a:srgbClr val="2A9D8F"/>
    </a:accent3>
    <a:accent4>
      <a:srgbClr val="F3D6CD"/>
    </a:accent4>
    <a:accent5>
      <a:srgbClr val="F3EBE8"/>
    </a:accent5>
    <a:accent6>
      <a:srgbClr val="60717C"/>
    </a:accent6>
    <a:hlink>
      <a:srgbClr val="828683"/>
    </a:hlink>
    <a:folHlink>
      <a:srgbClr val="D08A55"/>
    </a:folHlink>
  </a:clrScheme>
</a:themeOverride>
</file>

<file path=ppt/theme/themeOverride2.xml><?xml version="1.0" encoding="utf-8"?>
<a:themeOverride xmlns:a="http://schemas.openxmlformats.org/drawingml/2006/main">
  <a:clrScheme name="Custom 333">
    <a:dk1>
      <a:srgbClr val="000000"/>
    </a:dk1>
    <a:lt1>
      <a:srgbClr val="FFFFFF"/>
    </a:lt1>
    <a:dk2>
      <a:srgbClr val="264653"/>
    </a:dk2>
    <a:lt2>
      <a:srgbClr val="E7E6E6"/>
    </a:lt2>
    <a:accent1>
      <a:srgbClr val="F3EBE8"/>
    </a:accent1>
    <a:accent2>
      <a:srgbClr val="E9C369"/>
    </a:accent2>
    <a:accent3>
      <a:srgbClr val="2A9D8F"/>
    </a:accent3>
    <a:accent4>
      <a:srgbClr val="F3D6CD"/>
    </a:accent4>
    <a:accent5>
      <a:srgbClr val="F3EBE8"/>
    </a:accent5>
    <a:accent6>
      <a:srgbClr val="60717C"/>
    </a:accent6>
    <a:hlink>
      <a:srgbClr val="828683"/>
    </a:hlink>
    <a:folHlink>
      <a:srgbClr val="D08A5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1F3D192A-84D9-4592-8CD0-04B2096CE0AE}">
  <ds:schemaRefs>
    <ds:schemaRef ds:uri="http://schemas.microsoft.com/sharepoint/v3/contenttype/forms"/>
  </ds:schemaRefs>
</ds:datastoreItem>
</file>

<file path=customXml/itemProps2.xml><?xml version="1.0" encoding="utf-8"?>
<ds:datastoreItem xmlns:ds="http://schemas.openxmlformats.org/officeDocument/2006/customXml" ds:itemID="{ACDF21CE-F94D-4E7A-9B41-689023E47C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C1B1D1-0368-4ED3-8004-0F946C56E5D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3305</TotalTime>
  <Words>2743</Words>
  <Application>Microsoft Office PowerPoint</Application>
  <PresentationFormat>Widescreen</PresentationFormat>
  <Paragraphs>340</Paragraphs>
  <Slides>42</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vt:lpstr>
      <vt:lpstr>Arial</vt:lpstr>
      <vt:lpstr>Cairo</vt:lpstr>
      <vt:lpstr>Calibri</vt:lpstr>
      <vt:lpstr>Century Gothic</vt:lpstr>
      <vt:lpstr>Karla</vt:lpstr>
      <vt:lpstr>system-ui</vt:lpstr>
      <vt:lpstr>Tw Cen MT</vt:lpstr>
      <vt:lpstr>Univers Condensed Light</vt:lpstr>
      <vt:lpstr>Wingdings</vt:lpstr>
      <vt:lpstr>Modern Geometric</vt:lpstr>
      <vt:lpstr>3 C’s of Marriage</vt:lpstr>
      <vt:lpstr>PowerPoint Presentation</vt:lpstr>
      <vt:lpstr>PowerPoint Presentation</vt:lpstr>
      <vt:lpstr>PowerPoint Presentation</vt:lpstr>
      <vt:lpstr>Fixing Me Fixes Us</vt:lpstr>
      <vt:lpstr>PowerPoint Presentation</vt:lpstr>
      <vt:lpstr>PowerPoint Presentation</vt:lpstr>
      <vt:lpstr>PowerPoint Presentation</vt:lpstr>
      <vt:lpstr>PowerPoint Presentation</vt:lpstr>
      <vt:lpstr>Power of Words</vt:lpstr>
      <vt:lpstr>PowerPoint Presentation</vt:lpstr>
      <vt:lpstr>Listen Beyond Words</vt:lpstr>
      <vt:lpstr>“They may forget what you said, but they will never forget how you made them feel.”</vt:lpstr>
      <vt:lpstr>PowerPoint Presentation</vt:lpstr>
      <vt:lpstr>PowerPoint Presentation</vt:lpstr>
      <vt:lpstr>PowerPoint Presentation</vt:lpstr>
      <vt:lpstr>PowerPoint Presentation</vt:lpstr>
      <vt:lpstr>PowerPoint Presentation</vt:lpstr>
      <vt:lpstr>62%</vt:lpstr>
      <vt:lpstr>PowerPoint Presentation</vt:lpstr>
      <vt:lpstr>PowerPoint Presentation</vt:lpstr>
      <vt:lpstr>PowerPoint Presentation</vt:lpstr>
      <vt:lpstr>PowerPoint Presentation</vt:lpstr>
      <vt:lpstr>Proverbs 15:3</vt:lpstr>
      <vt:lpstr>PowerPoint Presentation</vt:lpstr>
      <vt:lpstr>PowerPoint Presentation</vt:lpstr>
      <vt:lpstr>PowerPoint Presentation</vt:lpstr>
      <vt:lpstr>PowerPoint Presentation</vt:lpstr>
      <vt:lpstr>PowerPoint Presentation</vt:lpstr>
      <vt:lpstr>PowerPoint Presentation</vt:lpstr>
      <vt:lpstr>Delivering with confidence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Brad Olson</dc:creator>
  <cp:lastModifiedBy>Brad Olson</cp:lastModifiedBy>
  <cp:revision>1</cp:revision>
  <dcterms:created xsi:type="dcterms:W3CDTF">2024-06-26T20:20:27Z</dcterms:created>
  <dcterms:modified xsi:type="dcterms:W3CDTF">2025-04-29T16:02:30Z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