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523" r:id="rId1"/>
  </p:sldMasterIdLst>
  <p:notesMasterIdLst>
    <p:notesMasterId r:id="rId35"/>
  </p:notesMasterIdLst>
  <p:sldIdLst>
    <p:sldId id="256" r:id="rId2"/>
    <p:sldId id="260" r:id="rId3"/>
    <p:sldId id="257" r:id="rId4"/>
    <p:sldId id="259" r:id="rId5"/>
    <p:sldId id="261" r:id="rId6"/>
    <p:sldId id="262" r:id="rId7"/>
    <p:sldId id="263" r:id="rId8"/>
    <p:sldId id="264" r:id="rId9"/>
    <p:sldId id="258"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5" r:id="rId30"/>
    <p:sldId id="286" r:id="rId31"/>
    <p:sldId id="289" r:id="rId32"/>
    <p:sldId id="287" r:id="rId33"/>
    <p:sldId id="288" r:id="rId3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3" autoAdjust="0"/>
    <p:restoredTop sz="94755" autoAdjust="0"/>
  </p:normalViewPr>
  <p:slideViewPr>
    <p:cSldViewPr snapToGrid="0" snapToObjects="1">
      <p:cViewPr>
        <p:scale>
          <a:sx n="110" d="100"/>
          <a:sy n="110" d="100"/>
        </p:scale>
        <p:origin x="-1644" y="-62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30" d="100"/>
          <a:sy n="130" d="100"/>
        </p:scale>
        <p:origin x="-1400" y="-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908BA1-FA62-0C45-9980-3E7365CAD37C}" type="doc">
      <dgm:prSet loTypeId="urn:microsoft.com/office/officeart/2005/8/layout/process4" loCatId="" qsTypeId="urn:microsoft.com/office/officeart/2005/8/quickstyle/simple4" qsCatId="simple" csTypeId="urn:microsoft.com/office/officeart/2005/8/colors/accent1_2" csCatId="accent1" phldr="1"/>
      <dgm:spPr/>
      <dgm:t>
        <a:bodyPr/>
        <a:lstStyle/>
        <a:p>
          <a:endParaRPr lang="en-US"/>
        </a:p>
      </dgm:t>
    </dgm:pt>
    <dgm:pt modelId="{FB338D1F-3B17-B746-9F92-AB5D6B74907B}">
      <dgm:prSet phldrT="[Text]" custT="1"/>
      <dgm:spPr/>
      <dgm:t>
        <a:bodyPr/>
        <a:lstStyle/>
        <a:p>
          <a:r>
            <a:rPr lang="en-US" sz="2400" dirty="0" smtClean="0"/>
            <a:t>Most Recognized Verse</a:t>
          </a:r>
          <a:endParaRPr lang="en-US" sz="2400" dirty="0"/>
        </a:p>
      </dgm:t>
    </dgm:pt>
    <dgm:pt modelId="{0C3B9EA1-A0D4-C042-A1E9-1FBAB34C84FD}" type="parTrans" cxnId="{2850C3C9-0569-E040-817B-85E8E0F5B582}">
      <dgm:prSet/>
      <dgm:spPr/>
      <dgm:t>
        <a:bodyPr/>
        <a:lstStyle/>
        <a:p>
          <a:endParaRPr lang="en-US"/>
        </a:p>
      </dgm:t>
    </dgm:pt>
    <dgm:pt modelId="{501C6885-3CBE-8C4D-BE72-7DD6293C3A4E}" type="sibTrans" cxnId="{2850C3C9-0569-E040-817B-85E8E0F5B582}">
      <dgm:prSet/>
      <dgm:spPr/>
      <dgm:t>
        <a:bodyPr/>
        <a:lstStyle/>
        <a:p>
          <a:endParaRPr lang="en-US"/>
        </a:p>
      </dgm:t>
    </dgm:pt>
    <dgm:pt modelId="{575EC1D3-3232-C746-A511-5E750476C650}">
      <dgm:prSet phldrT="[Text]" custT="1"/>
      <dgm:spPr/>
      <dgm:t>
        <a:bodyPr/>
        <a:lstStyle/>
        <a:p>
          <a:r>
            <a:rPr lang="en-US" sz="2400" dirty="0" smtClean="0"/>
            <a:t>God’s Main Message To Man</a:t>
          </a:r>
          <a:endParaRPr lang="en-US" sz="2400" dirty="0"/>
        </a:p>
      </dgm:t>
    </dgm:pt>
    <dgm:pt modelId="{13B8D042-11D6-DF43-AC2F-CB22AB4AD54A}" type="parTrans" cxnId="{DC99071B-C29F-0947-A1C0-B1BBAA609A37}">
      <dgm:prSet/>
      <dgm:spPr/>
      <dgm:t>
        <a:bodyPr/>
        <a:lstStyle/>
        <a:p>
          <a:endParaRPr lang="en-US"/>
        </a:p>
      </dgm:t>
    </dgm:pt>
    <dgm:pt modelId="{A0A47325-C7D0-4B41-B7A0-04780692D4CB}" type="sibTrans" cxnId="{DC99071B-C29F-0947-A1C0-B1BBAA609A37}">
      <dgm:prSet/>
      <dgm:spPr/>
      <dgm:t>
        <a:bodyPr/>
        <a:lstStyle/>
        <a:p>
          <a:endParaRPr lang="en-US"/>
        </a:p>
      </dgm:t>
    </dgm:pt>
    <dgm:pt modelId="{09224029-EFE9-0046-9208-96F2E84353BD}">
      <dgm:prSet phldrT="[Text]" custT="1"/>
      <dgm:spPr/>
      <dgm:t>
        <a:bodyPr/>
        <a:lstStyle/>
        <a:p>
          <a:r>
            <a:rPr lang="en-US" sz="2400" dirty="0" smtClean="0"/>
            <a:t>Addresses Our Real Needs </a:t>
          </a:r>
          <a:r>
            <a:rPr lang="mr-IN" sz="2400" dirty="0" smtClean="0"/>
            <a:t>–</a:t>
          </a:r>
          <a:r>
            <a:rPr lang="en-US" sz="2400" dirty="0" smtClean="0"/>
            <a:t> Now and Forever</a:t>
          </a:r>
        </a:p>
      </dgm:t>
    </dgm:pt>
    <dgm:pt modelId="{4B00BFB8-DCB7-F14E-A734-5B0F4B32C441}" type="parTrans" cxnId="{0DAAFC26-764D-F347-B6D1-6379FED42DA2}">
      <dgm:prSet/>
      <dgm:spPr/>
      <dgm:t>
        <a:bodyPr/>
        <a:lstStyle/>
        <a:p>
          <a:endParaRPr lang="en-US"/>
        </a:p>
      </dgm:t>
    </dgm:pt>
    <dgm:pt modelId="{870FA32F-6C14-4D42-BC41-B58060EFF172}" type="sibTrans" cxnId="{0DAAFC26-764D-F347-B6D1-6379FED42DA2}">
      <dgm:prSet/>
      <dgm:spPr/>
      <dgm:t>
        <a:bodyPr/>
        <a:lstStyle/>
        <a:p>
          <a:endParaRPr lang="en-US"/>
        </a:p>
      </dgm:t>
    </dgm:pt>
    <dgm:pt modelId="{9248577F-9433-8740-A2C0-2F4A1011149F}">
      <dgm:prSet phldrT="[Text]" custT="1"/>
      <dgm:spPr/>
      <dgm:t>
        <a:bodyPr/>
        <a:lstStyle/>
        <a:p>
          <a:r>
            <a:rPr lang="en-US" sz="2400" dirty="0" smtClean="0"/>
            <a:t>Shows HOW To Experience Real LIFE</a:t>
          </a:r>
        </a:p>
      </dgm:t>
    </dgm:pt>
    <dgm:pt modelId="{582FDBB2-A731-604F-BFDC-A14B82258F9A}" type="parTrans" cxnId="{EC51AB0D-1D33-D74D-AFDF-E9919CF588B9}">
      <dgm:prSet/>
      <dgm:spPr/>
      <dgm:t>
        <a:bodyPr/>
        <a:lstStyle/>
        <a:p>
          <a:endParaRPr lang="en-US"/>
        </a:p>
      </dgm:t>
    </dgm:pt>
    <dgm:pt modelId="{C8AB7F09-A28B-CE47-AE6C-98F071401D05}" type="sibTrans" cxnId="{EC51AB0D-1D33-D74D-AFDF-E9919CF588B9}">
      <dgm:prSet/>
      <dgm:spPr/>
      <dgm:t>
        <a:bodyPr/>
        <a:lstStyle/>
        <a:p>
          <a:endParaRPr lang="en-US"/>
        </a:p>
      </dgm:t>
    </dgm:pt>
    <dgm:pt modelId="{44B53755-4D59-AA47-A600-4A6D2A9CFE9F}" type="pres">
      <dgm:prSet presAssocID="{A9908BA1-FA62-0C45-9980-3E7365CAD37C}" presName="Name0" presStyleCnt="0">
        <dgm:presLayoutVars>
          <dgm:dir/>
          <dgm:animLvl val="lvl"/>
          <dgm:resizeHandles val="exact"/>
        </dgm:presLayoutVars>
      </dgm:prSet>
      <dgm:spPr/>
      <dgm:t>
        <a:bodyPr/>
        <a:lstStyle/>
        <a:p>
          <a:endParaRPr lang="en-US"/>
        </a:p>
      </dgm:t>
    </dgm:pt>
    <dgm:pt modelId="{607D7F59-64BE-644E-AF1E-2FA053EC8A3E}" type="pres">
      <dgm:prSet presAssocID="{9248577F-9433-8740-A2C0-2F4A1011149F}" presName="boxAndChildren" presStyleCnt="0"/>
      <dgm:spPr/>
    </dgm:pt>
    <dgm:pt modelId="{CFD63951-BFDD-8E4E-869D-DEA9FD531074}" type="pres">
      <dgm:prSet presAssocID="{9248577F-9433-8740-A2C0-2F4A1011149F}" presName="parentTextBox" presStyleLbl="node1" presStyleIdx="0" presStyleCnt="4"/>
      <dgm:spPr/>
      <dgm:t>
        <a:bodyPr/>
        <a:lstStyle/>
        <a:p>
          <a:endParaRPr lang="en-US"/>
        </a:p>
      </dgm:t>
    </dgm:pt>
    <dgm:pt modelId="{E9DB9D21-7B3D-7B4E-8498-032F80543748}" type="pres">
      <dgm:prSet presAssocID="{870FA32F-6C14-4D42-BC41-B58060EFF172}" presName="sp" presStyleCnt="0"/>
      <dgm:spPr/>
    </dgm:pt>
    <dgm:pt modelId="{5B8A8C40-800E-A049-9CCB-F25BC358919C}" type="pres">
      <dgm:prSet presAssocID="{09224029-EFE9-0046-9208-96F2E84353BD}" presName="arrowAndChildren" presStyleCnt="0"/>
      <dgm:spPr/>
    </dgm:pt>
    <dgm:pt modelId="{7F8A98D3-A8EF-7B45-83B5-C9117D3D4D2B}" type="pres">
      <dgm:prSet presAssocID="{09224029-EFE9-0046-9208-96F2E84353BD}" presName="parentTextArrow" presStyleLbl="node1" presStyleIdx="1" presStyleCnt="4"/>
      <dgm:spPr/>
      <dgm:t>
        <a:bodyPr/>
        <a:lstStyle/>
        <a:p>
          <a:endParaRPr lang="en-US"/>
        </a:p>
      </dgm:t>
    </dgm:pt>
    <dgm:pt modelId="{111389DA-6D0D-6C47-A953-17CC2357459B}" type="pres">
      <dgm:prSet presAssocID="{A0A47325-C7D0-4B41-B7A0-04780692D4CB}" presName="sp" presStyleCnt="0"/>
      <dgm:spPr/>
    </dgm:pt>
    <dgm:pt modelId="{408CF8EA-30A7-4940-BDBF-1BB05B22E294}" type="pres">
      <dgm:prSet presAssocID="{575EC1D3-3232-C746-A511-5E750476C650}" presName="arrowAndChildren" presStyleCnt="0"/>
      <dgm:spPr/>
    </dgm:pt>
    <dgm:pt modelId="{F81C7D57-F64E-2149-B7A3-9C1DDC17A6E1}" type="pres">
      <dgm:prSet presAssocID="{575EC1D3-3232-C746-A511-5E750476C650}" presName="parentTextArrow" presStyleLbl="node1" presStyleIdx="2" presStyleCnt="4"/>
      <dgm:spPr/>
      <dgm:t>
        <a:bodyPr/>
        <a:lstStyle/>
        <a:p>
          <a:endParaRPr lang="en-US"/>
        </a:p>
      </dgm:t>
    </dgm:pt>
    <dgm:pt modelId="{AD203044-CBF7-3740-9122-5B7076E54626}" type="pres">
      <dgm:prSet presAssocID="{501C6885-3CBE-8C4D-BE72-7DD6293C3A4E}" presName="sp" presStyleCnt="0"/>
      <dgm:spPr/>
    </dgm:pt>
    <dgm:pt modelId="{92610A73-F8AD-764E-9C11-F053155B45FA}" type="pres">
      <dgm:prSet presAssocID="{FB338D1F-3B17-B746-9F92-AB5D6B74907B}" presName="arrowAndChildren" presStyleCnt="0"/>
      <dgm:spPr/>
    </dgm:pt>
    <dgm:pt modelId="{B2A2509F-8627-D849-97C3-D6181F1049D1}" type="pres">
      <dgm:prSet presAssocID="{FB338D1F-3B17-B746-9F92-AB5D6B74907B}" presName="parentTextArrow" presStyleLbl="node1" presStyleIdx="3" presStyleCnt="4"/>
      <dgm:spPr/>
      <dgm:t>
        <a:bodyPr/>
        <a:lstStyle/>
        <a:p>
          <a:endParaRPr lang="en-US"/>
        </a:p>
      </dgm:t>
    </dgm:pt>
  </dgm:ptLst>
  <dgm:cxnLst>
    <dgm:cxn modelId="{DC99071B-C29F-0947-A1C0-B1BBAA609A37}" srcId="{A9908BA1-FA62-0C45-9980-3E7365CAD37C}" destId="{575EC1D3-3232-C746-A511-5E750476C650}" srcOrd="1" destOrd="0" parTransId="{13B8D042-11D6-DF43-AC2F-CB22AB4AD54A}" sibTransId="{A0A47325-C7D0-4B41-B7A0-04780692D4CB}"/>
    <dgm:cxn modelId="{D6AB3B2D-7DDD-704C-9E57-C9037BBD8C09}" type="presOf" srcId="{A9908BA1-FA62-0C45-9980-3E7365CAD37C}" destId="{44B53755-4D59-AA47-A600-4A6D2A9CFE9F}" srcOrd="0" destOrd="0" presId="urn:microsoft.com/office/officeart/2005/8/layout/process4"/>
    <dgm:cxn modelId="{0DAAFC26-764D-F347-B6D1-6379FED42DA2}" srcId="{A9908BA1-FA62-0C45-9980-3E7365CAD37C}" destId="{09224029-EFE9-0046-9208-96F2E84353BD}" srcOrd="2" destOrd="0" parTransId="{4B00BFB8-DCB7-F14E-A734-5B0F4B32C441}" sibTransId="{870FA32F-6C14-4D42-BC41-B58060EFF172}"/>
    <dgm:cxn modelId="{135F8086-42F1-9043-A63C-C477FF462D26}" type="presOf" srcId="{FB338D1F-3B17-B746-9F92-AB5D6B74907B}" destId="{B2A2509F-8627-D849-97C3-D6181F1049D1}" srcOrd="0" destOrd="0" presId="urn:microsoft.com/office/officeart/2005/8/layout/process4"/>
    <dgm:cxn modelId="{EC51AB0D-1D33-D74D-AFDF-E9919CF588B9}" srcId="{A9908BA1-FA62-0C45-9980-3E7365CAD37C}" destId="{9248577F-9433-8740-A2C0-2F4A1011149F}" srcOrd="3" destOrd="0" parTransId="{582FDBB2-A731-604F-BFDC-A14B82258F9A}" sibTransId="{C8AB7F09-A28B-CE47-AE6C-98F071401D05}"/>
    <dgm:cxn modelId="{1B95AC96-072D-B844-B148-29622D773705}" type="presOf" srcId="{575EC1D3-3232-C746-A511-5E750476C650}" destId="{F81C7D57-F64E-2149-B7A3-9C1DDC17A6E1}" srcOrd="0" destOrd="0" presId="urn:microsoft.com/office/officeart/2005/8/layout/process4"/>
    <dgm:cxn modelId="{2850C3C9-0569-E040-817B-85E8E0F5B582}" srcId="{A9908BA1-FA62-0C45-9980-3E7365CAD37C}" destId="{FB338D1F-3B17-B746-9F92-AB5D6B74907B}" srcOrd="0" destOrd="0" parTransId="{0C3B9EA1-A0D4-C042-A1E9-1FBAB34C84FD}" sibTransId="{501C6885-3CBE-8C4D-BE72-7DD6293C3A4E}"/>
    <dgm:cxn modelId="{EE218E8C-0931-0B4F-A50A-7B132B115A6A}" type="presOf" srcId="{09224029-EFE9-0046-9208-96F2E84353BD}" destId="{7F8A98D3-A8EF-7B45-83B5-C9117D3D4D2B}" srcOrd="0" destOrd="0" presId="urn:microsoft.com/office/officeart/2005/8/layout/process4"/>
    <dgm:cxn modelId="{8D5E60EE-792D-0142-89D2-090377B2F0DE}" type="presOf" srcId="{9248577F-9433-8740-A2C0-2F4A1011149F}" destId="{CFD63951-BFDD-8E4E-869D-DEA9FD531074}" srcOrd="0" destOrd="0" presId="urn:microsoft.com/office/officeart/2005/8/layout/process4"/>
    <dgm:cxn modelId="{742D6C3F-E0FB-A64D-8A5C-1C870B06B9F2}" type="presParOf" srcId="{44B53755-4D59-AA47-A600-4A6D2A9CFE9F}" destId="{607D7F59-64BE-644E-AF1E-2FA053EC8A3E}" srcOrd="0" destOrd="0" presId="urn:microsoft.com/office/officeart/2005/8/layout/process4"/>
    <dgm:cxn modelId="{E7D41B3C-3626-814B-AC7B-40ACE26FD484}" type="presParOf" srcId="{607D7F59-64BE-644E-AF1E-2FA053EC8A3E}" destId="{CFD63951-BFDD-8E4E-869D-DEA9FD531074}" srcOrd="0" destOrd="0" presId="urn:microsoft.com/office/officeart/2005/8/layout/process4"/>
    <dgm:cxn modelId="{E2E583D0-3E30-B742-90CC-72783AEAA861}" type="presParOf" srcId="{44B53755-4D59-AA47-A600-4A6D2A9CFE9F}" destId="{E9DB9D21-7B3D-7B4E-8498-032F80543748}" srcOrd="1" destOrd="0" presId="urn:microsoft.com/office/officeart/2005/8/layout/process4"/>
    <dgm:cxn modelId="{8AF5399F-1010-EF44-AA66-BD8DA7EC3A7E}" type="presParOf" srcId="{44B53755-4D59-AA47-A600-4A6D2A9CFE9F}" destId="{5B8A8C40-800E-A049-9CCB-F25BC358919C}" srcOrd="2" destOrd="0" presId="urn:microsoft.com/office/officeart/2005/8/layout/process4"/>
    <dgm:cxn modelId="{C4049DD7-7F30-0F4A-B974-68F208BCA893}" type="presParOf" srcId="{5B8A8C40-800E-A049-9CCB-F25BC358919C}" destId="{7F8A98D3-A8EF-7B45-83B5-C9117D3D4D2B}" srcOrd="0" destOrd="0" presId="urn:microsoft.com/office/officeart/2005/8/layout/process4"/>
    <dgm:cxn modelId="{AD562491-6734-6F46-883B-5D2195FB9B62}" type="presParOf" srcId="{44B53755-4D59-AA47-A600-4A6D2A9CFE9F}" destId="{111389DA-6D0D-6C47-A953-17CC2357459B}" srcOrd="3" destOrd="0" presId="urn:microsoft.com/office/officeart/2005/8/layout/process4"/>
    <dgm:cxn modelId="{BA90828B-2B32-F549-847A-7A4AC8D78FA4}" type="presParOf" srcId="{44B53755-4D59-AA47-A600-4A6D2A9CFE9F}" destId="{408CF8EA-30A7-4940-BDBF-1BB05B22E294}" srcOrd="4" destOrd="0" presId="urn:microsoft.com/office/officeart/2005/8/layout/process4"/>
    <dgm:cxn modelId="{5CB758C6-FFCF-C24B-8A20-3FDD473B7BD7}" type="presParOf" srcId="{408CF8EA-30A7-4940-BDBF-1BB05B22E294}" destId="{F81C7D57-F64E-2149-B7A3-9C1DDC17A6E1}" srcOrd="0" destOrd="0" presId="urn:microsoft.com/office/officeart/2005/8/layout/process4"/>
    <dgm:cxn modelId="{936A0D72-1A1E-D848-A91F-C6AAB8BA7E1B}" type="presParOf" srcId="{44B53755-4D59-AA47-A600-4A6D2A9CFE9F}" destId="{AD203044-CBF7-3740-9122-5B7076E54626}" srcOrd="5" destOrd="0" presId="urn:microsoft.com/office/officeart/2005/8/layout/process4"/>
    <dgm:cxn modelId="{26669406-10F9-C744-B286-1AF289F7504C}" type="presParOf" srcId="{44B53755-4D59-AA47-A600-4A6D2A9CFE9F}" destId="{92610A73-F8AD-764E-9C11-F053155B45FA}" srcOrd="6" destOrd="0" presId="urn:microsoft.com/office/officeart/2005/8/layout/process4"/>
    <dgm:cxn modelId="{31A01488-E68F-8E43-A101-00D0BCB0DE07}" type="presParOf" srcId="{92610A73-F8AD-764E-9C11-F053155B45FA}" destId="{B2A2509F-8627-D849-97C3-D6181F1049D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8168EA3-C53C-174C-8F3F-35A76B9B50DF}" type="doc">
      <dgm:prSet loTypeId="urn:microsoft.com/office/officeart/2008/layout/HorizontalMultiLevelHierarchy" loCatId="" qsTypeId="urn:microsoft.com/office/officeart/2005/8/quickstyle/simple1" qsCatId="simple" csTypeId="urn:microsoft.com/office/officeart/2005/8/colors/colorful2" csCatId="colorful" phldr="1"/>
      <dgm:spPr/>
      <dgm:t>
        <a:bodyPr/>
        <a:lstStyle/>
        <a:p>
          <a:endParaRPr lang="en-US"/>
        </a:p>
      </dgm:t>
    </dgm:pt>
    <dgm:pt modelId="{15FC580E-7058-B249-81C1-59648B481E47}">
      <dgm:prSet phldrT="[Text]" custT="1"/>
      <dgm:spPr/>
      <dgm:t>
        <a:bodyPr/>
        <a:lstStyle/>
        <a:p>
          <a:r>
            <a:rPr lang="en-US" sz="2400" dirty="0" smtClean="0"/>
            <a:t>Summary</a:t>
          </a:r>
          <a:endParaRPr lang="en-US" sz="2400" dirty="0"/>
        </a:p>
      </dgm:t>
    </dgm:pt>
    <dgm:pt modelId="{AF200EB2-8F46-5B48-BF13-0B48025CF2B7}" type="parTrans" cxnId="{C946EFC3-CB28-2548-95D6-F118661340B9}">
      <dgm:prSet/>
      <dgm:spPr/>
      <dgm:t>
        <a:bodyPr/>
        <a:lstStyle/>
        <a:p>
          <a:endParaRPr lang="en-US"/>
        </a:p>
      </dgm:t>
    </dgm:pt>
    <dgm:pt modelId="{3282C421-06FE-FC42-99EA-50AC4C43662C}" type="sibTrans" cxnId="{C946EFC3-CB28-2548-95D6-F118661340B9}">
      <dgm:prSet/>
      <dgm:spPr/>
      <dgm:t>
        <a:bodyPr/>
        <a:lstStyle/>
        <a:p>
          <a:endParaRPr lang="en-US"/>
        </a:p>
      </dgm:t>
    </dgm:pt>
    <dgm:pt modelId="{E610EB02-ABB6-F94F-A472-2795BA99273B}">
      <dgm:prSet phldrT="[Text]" custT="1"/>
      <dgm:spPr/>
      <dgm:t>
        <a:bodyPr anchor="ctr"/>
        <a:lstStyle/>
        <a:p>
          <a:pPr algn="ctr">
            <a:lnSpc>
              <a:spcPct val="90000"/>
            </a:lnSpc>
            <a:spcAft>
              <a:spcPts val="408"/>
            </a:spcAft>
          </a:pPr>
          <a:r>
            <a:rPr lang="en-US" sz="2400" dirty="0" smtClean="0">
              <a:solidFill>
                <a:schemeClr val="bg1"/>
              </a:solidFill>
              <a:latin typeface="+mn-lt"/>
            </a:rPr>
            <a:t>SON</a:t>
          </a:r>
          <a:r>
            <a:rPr lang="mr-IN" sz="2400" dirty="0" smtClean="0">
              <a:solidFill>
                <a:schemeClr val="bg1"/>
              </a:solidFill>
              <a:latin typeface="+mn-lt"/>
            </a:rPr>
            <a:t>…</a:t>
          </a:r>
          <a:r>
            <a:rPr lang="en-US" sz="2400" dirty="0" smtClean="0">
              <a:solidFill>
                <a:schemeClr val="bg1"/>
              </a:solidFill>
              <a:latin typeface="+mn-lt"/>
            </a:rPr>
            <a:t> through Jesus who died and rose again to pay the penalty of our sin.</a:t>
          </a:r>
          <a:endParaRPr lang="en-US" sz="2400" dirty="0">
            <a:solidFill>
              <a:schemeClr val="bg1"/>
            </a:solidFill>
            <a:latin typeface="+mn-lt"/>
          </a:endParaRPr>
        </a:p>
      </dgm:t>
    </dgm:pt>
    <dgm:pt modelId="{131A4AC1-4E20-D142-8253-161C5D7BA2C7}" type="parTrans" cxnId="{D48119FA-FE9E-7A4E-862A-57E60E28174A}">
      <dgm:prSet/>
      <dgm:spPr/>
      <dgm:t>
        <a:bodyPr/>
        <a:lstStyle/>
        <a:p>
          <a:endParaRPr lang="en-US"/>
        </a:p>
      </dgm:t>
    </dgm:pt>
    <dgm:pt modelId="{A23D3AA4-6298-F844-B44D-6053F23A39D7}" type="sibTrans" cxnId="{D48119FA-FE9E-7A4E-862A-57E60E28174A}">
      <dgm:prSet/>
      <dgm:spPr/>
      <dgm:t>
        <a:bodyPr/>
        <a:lstStyle/>
        <a:p>
          <a:endParaRPr lang="en-US"/>
        </a:p>
      </dgm:t>
    </dgm:pt>
    <dgm:pt modelId="{BB243819-F5F2-4744-8CC2-CAB077B26BE0}" type="pres">
      <dgm:prSet presAssocID="{98168EA3-C53C-174C-8F3F-35A76B9B50DF}" presName="Name0" presStyleCnt="0">
        <dgm:presLayoutVars>
          <dgm:chPref val="1"/>
          <dgm:dir/>
          <dgm:animOne val="branch"/>
          <dgm:animLvl val="lvl"/>
          <dgm:resizeHandles val="exact"/>
        </dgm:presLayoutVars>
      </dgm:prSet>
      <dgm:spPr/>
      <dgm:t>
        <a:bodyPr/>
        <a:lstStyle/>
        <a:p>
          <a:endParaRPr lang="en-US"/>
        </a:p>
      </dgm:t>
    </dgm:pt>
    <dgm:pt modelId="{42427140-DC88-4E45-B8DA-A6F9D29BA976}" type="pres">
      <dgm:prSet presAssocID="{15FC580E-7058-B249-81C1-59648B481E47}" presName="root1" presStyleCnt="0"/>
      <dgm:spPr/>
    </dgm:pt>
    <dgm:pt modelId="{87656956-1EE0-844B-BB7E-165D920E238B}" type="pres">
      <dgm:prSet presAssocID="{15FC580E-7058-B249-81C1-59648B481E47}" presName="LevelOneTextNode" presStyleLbl="node0" presStyleIdx="0" presStyleCnt="1" custScaleX="431250" custScaleY="237544" custLinFactX="-505943" custLinFactNeighborX="-600000" custLinFactNeighborY="98">
        <dgm:presLayoutVars>
          <dgm:chPref val="3"/>
        </dgm:presLayoutVars>
      </dgm:prSet>
      <dgm:spPr/>
      <dgm:t>
        <a:bodyPr/>
        <a:lstStyle/>
        <a:p>
          <a:endParaRPr lang="en-US"/>
        </a:p>
      </dgm:t>
    </dgm:pt>
    <dgm:pt modelId="{BE853C09-ADA9-934A-B9F6-ECFE31231AAB}" type="pres">
      <dgm:prSet presAssocID="{15FC580E-7058-B249-81C1-59648B481E47}" presName="level2hierChild" presStyleCnt="0"/>
      <dgm:spPr/>
    </dgm:pt>
    <dgm:pt modelId="{2B3CE2A9-468A-8248-A60D-22CA583F6389}" type="pres">
      <dgm:prSet presAssocID="{131A4AC1-4E20-D142-8253-161C5D7BA2C7}" presName="conn2-1" presStyleLbl="parChTrans1D2" presStyleIdx="0" presStyleCnt="1"/>
      <dgm:spPr/>
      <dgm:t>
        <a:bodyPr/>
        <a:lstStyle/>
        <a:p>
          <a:endParaRPr lang="en-US"/>
        </a:p>
      </dgm:t>
    </dgm:pt>
    <dgm:pt modelId="{1FE2E918-1FF4-3F48-A3CD-5760FA9565E3}" type="pres">
      <dgm:prSet presAssocID="{131A4AC1-4E20-D142-8253-161C5D7BA2C7}" presName="connTx" presStyleLbl="parChTrans1D2" presStyleIdx="0" presStyleCnt="1"/>
      <dgm:spPr/>
      <dgm:t>
        <a:bodyPr/>
        <a:lstStyle/>
        <a:p>
          <a:endParaRPr lang="en-US"/>
        </a:p>
      </dgm:t>
    </dgm:pt>
    <dgm:pt modelId="{CDCDDCB4-135A-1047-87E8-BBE3027FF560}" type="pres">
      <dgm:prSet presAssocID="{E610EB02-ABB6-F94F-A472-2795BA99273B}" presName="root2" presStyleCnt="0"/>
      <dgm:spPr/>
    </dgm:pt>
    <dgm:pt modelId="{F8E53F76-0D0B-4F48-B68C-E1961650BB82}" type="pres">
      <dgm:prSet presAssocID="{E610EB02-ABB6-F94F-A472-2795BA99273B}" presName="LevelTwoTextNode" presStyleLbl="node2" presStyleIdx="0" presStyleCnt="1" custScaleX="1865961" custScaleY="1248783" custLinFactNeighborX="-15174">
        <dgm:presLayoutVars>
          <dgm:chPref val="3"/>
        </dgm:presLayoutVars>
      </dgm:prSet>
      <dgm:spPr/>
      <dgm:t>
        <a:bodyPr/>
        <a:lstStyle/>
        <a:p>
          <a:endParaRPr lang="en-US"/>
        </a:p>
      </dgm:t>
    </dgm:pt>
    <dgm:pt modelId="{3E2D4960-AE1D-7342-BB09-3156720373AF}" type="pres">
      <dgm:prSet presAssocID="{E610EB02-ABB6-F94F-A472-2795BA99273B}" presName="level3hierChild" presStyleCnt="0"/>
      <dgm:spPr/>
    </dgm:pt>
  </dgm:ptLst>
  <dgm:cxnLst>
    <dgm:cxn modelId="{E91AD25D-250E-8C4D-AB27-9E88B0FB0633}" type="presOf" srcId="{131A4AC1-4E20-D142-8253-161C5D7BA2C7}" destId="{1FE2E918-1FF4-3F48-A3CD-5760FA9565E3}" srcOrd="1" destOrd="0" presId="urn:microsoft.com/office/officeart/2008/layout/HorizontalMultiLevelHierarchy"/>
    <dgm:cxn modelId="{128A44C0-CB0F-9642-85DF-50E43FFE7490}" type="presOf" srcId="{98168EA3-C53C-174C-8F3F-35A76B9B50DF}" destId="{BB243819-F5F2-4744-8CC2-CAB077B26BE0}" srcOrd="0" destOrd="0" presId="urn:microsoft.com/office/officeart/2008/layout/HorizontalMultiLevelHierarchy"/>
    <dgm:cxn modelId="{810C9039-30DA-204C-BC2E-12448246EA61}" type="presOf" srcId="{E610EB02-ABB6-F94F-A472-2795BA99273B}" destId="{F8E53F76-0D0B-4F48-B68C-E1961650BB82}" srcOrd="0" destOrd="0" presId="urn:microsoft.com/office/officeart/2008/layout/HorizontalMultiLevelHierarchy"/>
    <dgm:cxn modelId="{C946EFC3-CB28-2548-95D6-F118661340B9}" srcId="{98168EA3-C53C-174C-8F3F-35A76B9B50DF}" destId="{15FC580E-7058-B249-81C1-59648B481E47}" srcOrd="0" destOrd="0" parTransId="{AF200EB2-8F46-5B48-BF13-0B48025CF2B7}" sibTransId="{3282C421-06FE-FC42-99EA-50AC4C43662C}"/>
    <dgm:cxn modelId="{A38D1F1A-AD75-CB41-B849-ED6EA6000B89}" type="presOf" srcId="{15FC580E-7058-B249-81C1-59648B481E47}" destId="{87656956-1EE0-844B-BB7E-165D920E238B}" srcOrd="0" destOrd="0" presId="urn:microsoft.com/office/officeart/2008/layout/HorizontalMultiLevelHierarchy"/>
    <dgm:cxn modelId="{D48119FA-FE9E-7A4E-862A-57E60E28174A}" srcId="{15FC580E-7058-B249-81C1-59648B481E47}" destId="{E610EB02-ABB6-F94F-A472-2795BA99273B}" srcOrd="0" destOrd="0" parTransId="{131A4AC1-4E20-D142-8253-161C5D7BA2C7}" sibTransId="{A23D3AA4-6298-F844-B44D-6053F23A39D7}"/>
    <dgm:cxn modelId="{751EFCC1-84FD-E24D-BB0E-F67C941BB36F}" type="presOf" srcId="{131A4AC1-4E20-D142-8253-161C5D7BA2C7}" destId="{2B3CE2A9-468A-8248-A60D-22CA583F6389}" srcOrd="0" destOrd="0" presId="urn:microsoft.com/office/officeart/2008/layout/HorizontalMultiLevelHierarchy"/>
    <dgm:cxn modelId="{EF900E86-5EDE-A545-A03B-A4494453E9E3}" type="presParOf" srcId="{BB243819-F5F2-4744-8CC2-CAB077B26BE0}" destId="{42427140-DC88-4E45-B8DA-A6F9D29BA976}" srcOrd="0" destOrd="0" presId="urn:microsoft.com/office/officeart/2008/layout/HorizontalMultiLevelHierarchy"/>
    <dgm:cxn modelId="{4B0ED63D-56AB-3941-9235-947375311940}" type="presParOf" srcId="{42427140-DC88-4E45-B8DA-A6F9D29BA976}" destId="{87656956-1EE0-844B-BB7E-165D920E238B}" srcOrd="0" destOrd="0" presId="urn:microsoft.com/office/officeart/2008/layout/HorizontalMultiLevelHierarchy"/>
    <dgm:cxn modelId="{9662D75A-390B-AB46-B4F8-4EA59EBAE41A}" type="presParOf" srcId="{42427140-DC88-4E45-B8DA-A6F9D29BA976}" destId="{BE853C09-ADA9-934A-B9F6-ECFE31231AAB}" srcOrd="1" destOrd="0" presId="urn:microsoft.com/office/officeart/2008/layout/HorizontalMultiLevelHierarchy"/>
    <dgm:cxn modelId="{70A71D87-324D-A747-BC19-54EF2E439773}" type="presParOf" srcId="{BE853C09-ADA9-934A-B9F6-ECFE31231AAB}" destId="{2B3CE2A9-468A-8248-A60D-22CA583F6389}" srcOrd="0" destOrd="0" presId="urn:microsoft.com/office/officeart/2008/layout/HorizontalMultiLevelHierarchy"/>
    <dgm:cxn modelId="{1EFBB1FD-1968-3D49-8C23-4092E9581E50}" type="presParOf" srcId="{2B3CE2A9-468A-8248-A60D-22CA583F6389}" destId="{1FE2E918-1FF4-3F48-A3CD-5760FA9565E3}" srcOrd="0" destOrd="0" presId="urn:microsoft.com/office/officeart/2008/layout/HorizontalMultiLevelHierarchy"/>
    <dgm:cxn modelId="{066CB90F-06CE-774D-BFCF-71E3E8E9151D}" type="presParOf" srcId="{BE853C09-ADA9-934A-B9F6-ECFE31231AAB}" destId="{CDCDDCB4-135A-1047-87E8-BBE3027FF560}" srcOrd="1" destOrd="0" presId="urn:microsoft.com/office/officeart/2008/layout/HorizontalMultiLevelHierarchy"/>
    <dgm:cxn modelId="{77A333BB-635D-0C40-AB7E-2855878B984A}" type="presParOf" srcId="{CDCDDCB4-135A-1047-87E8-BBE3027FF560}" destId="{F8E53F76-0D0B-4F48-B68C-E1961650BB82}" srcOrd="0" destOrd="0" presId="urn:microsoft.com/office/officeart/2008/layout/HorizontalMultiLevelHierarchy"/>
    <dgm:cxn modelId="{AE4DF5D5-A4C3-384A-8BAA-12E233E33637}" type="presParOf" srcId="{CDCDDCB4-135A-1047-87E8-BBE3027FF560}" destId="{3E2D4960-AE1D-7342-BB09-3156720373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8168EA3-C53C-174C-8F3F-35A76B9B50DF}" type="doc">
      <dgm:prSet loTypeId="urn:microsoft.com/office/officeart/2008/layout/HorizontalMultiLevelHierarchy" loCatId="" qsTypeId="urn:microsoft.com/office/officeart/2005/8/quickstyle/simple1" qsCatId="simple" csTypeId="urn:microsoft.com/office/officeart/2005/8/colors/colorful2" csCatId="colorful" phldr="1"/>
      <dgm:spPr/>
      <dgm:t>
        <a:bodyPr/>
        <a:lstStyle/>
        <a:p>
          <a:endParaRPr lang="en-US"/>
        </a:p>
      </dgm:t>
    </dgm:pt>
    <dgm:pt modelId="{15FC580E-7058-B249-81C1-59648B481E47}">
      <dgm:prSet phldrT="[Text]" custT="1"/>
      <dgm:spPr/>
      <dgm:t>
        <a:bodyPr/>
        <a:lstStyle/>
        <a:p>
          <a:r>
            <a:rPr lang="en-US" sz="2400" dirty="0" smtClean="0"/>
            <a:t>Summary</a:t>
          </a:r>
          <a:endParaRPr lang="en-US" sz="2400" dirty="0"/>
        </a:p>
      </dgm:t>
    </dgm:pt>
    <dgm:pt modelId="{AF200EB2-8F46-5B48-BF13-0B48025CF2B7}" type="parTrans" cxnId="{C946EFC3-CB28-2548-95D6-F118661340B9}">
      <dgm:prSet/>
      <dgm:spPr/>
      <dgm:t>
        <a:bodyPr/>
        <a:lstStyle/>
        <a:p>
          <a:endParaRPr lang="en-US"/>
        </a:p>
      </dgm:t>
    </dgm:pt>
    <dgm:pt modelId="{3282C421-06FE-FC42-99EA-50AC4C43662C}" type="sibTrans" cxnId="{C946EFC3-CB28-2548-95D6-F118661340B9}">
      <dgm:prSet/>
      <dgm:spPr/>
      <dgm:t>
        <a:bodyPr/>
        <a:lstStyle/>
        <a:p>
          <a:endParaRPr lang="en-US"/>
        </a:p>
      </dgm:t>
    </dgm:pt>
    <dgm:pt modelId="{E610EB02-ABB6-F94F-A472-2795BA99273B}">
      <dgm:prSet phldrT="[Text]" custT="1"/>
      <dgm:spPr/>
      <dgm:t>
        <a:bodyPr anchor="ctr"/>
        <a:lstStyle/>
        <a:p>
          <a:pPr algn="ctr">
            <a:lnSpc>
              <a:spcPct val="90000"/>
            </a:lnSpc>
            <a:spcAft>
              <a:spcPts val="408"/>
            </a:spcAft>
          </a:pPr>
          <a:r>
            <a:rPr lang="en-US" sz="2400" dirty="0" smtClean="0">
              <a:solidFill>
                <a:schemeClr val="bg1"/>
              </a:solidFill>
              <a:latin typeface="+mn-lt"/>
            </a:rPr>
            <a:t>BELIEVE</a:t>
          </a:r>
          <a:r>
            <a:rPr lang="mr-IN" sz="2400" dirty="0" smtClean="0">
              <a:solidFill>
                <a:schemeClr val="bg1"/>
              </a:solidFill>
              <a:latin typeface="+mn-lt"/>
            </a:rPr>
            <a:t>…</a:t>
          </a:r>
          <a:r>
            <a:rPr lang="en-US" sz="2400" dirty="0" smtClean="0">
              <a:solidFill>
                <a:schemeClr val="bg1"/>
              </a:solidFill>
              <a:latin typeface="+mn-lt"/>
            </a:rPr>
            <a:t> trust in Jesus ALONE. </a:t>
          </a:r>
        </a:p>
        <a:p>
          <a:pPr algn="ctr">
            <a:lnSpc>
              <a:spcPct val="90000"/>
            </a:lnSpc>
            <a:spcAft>
              <a:spcPts val="408"/>
            </a:spcAft>
          </a:pPr>
          <a:r>
            <a:rPr lang="en-US" sz="2400" dirty="0" smtClean="0">
              <a:solidFill>
                <a:schemeClr val="bg1"/>
              </a:solidFill>
              <a:latin typeface="+mn-lt"/>
            </a:rPr>
            <a:t>It’s </a:t>
          </a:r>
          <a:r>
            <a:rPr lang="en-US" sz="2400" b="1" u="sng" dirty="0" smtClean="0">
              <a:solidFill>
                <a:schemeClr val="bg1"/>
              </a:solidFill>
              <a:latin typeface="+mn-lt"/>
            </a:rPr>
            <a:t>not</a:t>
          </a:r>
          <a:r>
            <a:rPr lang="en-US" sz="2400" u="sng" dirty="0" smtClean="0">
              <a:solidFill>
                <a:schemeClr val="bg1"/>
              </a:solidFill>
              <a:latin typeface="+mn-lt"/>
            </a:rPr>
            <a:t> what we do</a:t>
          </a:r>
          <a:r>
            <a:rPr lang="en-US" sz="2400" dirty="0" smtClean="0">
              <a:solidFill>
                <a:schemeClr val="bg1"/>
              </a:solidFill>
              <a:latin typeface="+mn-lt"/>
            </a:rPr>
            <a:t> but </a:t>
          </a:r>
          <a:r>
            <a:rPr lang="en-US" sz="2400" u="sng" dirty="0" smtClean="0">
              <a:solidFill>
                <a:schemeClr val="bg1"/>
              </a:solidFill>
              <a:latin typeface="+mn-lt"/>
            </a:rPr>
            <a:t>what Christ has done</a:t>
          </a:r>
          <a:r>
            <a:rPr lang="en-US" sz="2400" dirty="0" smtClean="0">
              <a:solidFill>
                <a:schemeClr val="bg1"/>
              </a:solidFill>
              <a:latin typeface="+mn-lt"/>
            </a:rPr>
            <a:t>.</a:t>
          </a:r>
          <a:endParaRPr lang="en-US" sz="2400" dirty="0">
            <a:solidFill>
              <a:schemeClr val="bg1"/>
            </a:solidFill>
            <a:latin typeface="+mn-lt"/>
          </a:endParaRPr>
        </a:p>
      </dgm:t>
    </dgm:pt>
    <dgm:pt modelId="{131A4AC1-4E20-D142-8253-161C5D7BA2C7}" type="parTrans" cxnId="{D48119FA-FE9E-7A4E-862A-57E60E28174A}">
      <dgm:prSet/>
      <dgm:spPr/>
      <dgm:t>
        <a:bodyPr/>
        <a:lstStyle/>
        <a:p>
          <a:endParaRPr lang="en-US"/>
        </a:p>
      </dgm:t>
    </dgm:pt>
    <dgm:pt modelId="{A23D3AA4-6298-F844-B44D-6053F23A39D7}" type="sibTrans" cxnId="{D48119FA-FE9E-7A4E-862A-57E60E28174A}">
      <dgm:prSet/>
      <dgm:spPr/>
      <dgm:t>
        <a:bodyPr/>
        <a:lstStyle/>
        <a:p>
          <a:endParaRPr lang="en-US"/>
        </a:p>
      </dgm:t>
    </dgm:pt>
    <dgm:pt modelId="{BB243819-F5F2-4744-8CC2-CAB077B26BE0}" type="pres">
      <dgm:prSet presAssocID="{98168EA3-C53C-174C-8F3F-35A76B9B50DF}" presName="Name0" presStyleCnt="0">
        <dgm:presLayoutVars>
          <dgm:chPref val="1"/>
          <dgm:dir/>
          <dgm:animOne val="branch"/>
          <dgm:animLvl val="lvl"/>
          <dgm:resizeHandles val="exact"/>
        </dgm:presLayoutVars>
      </dgm:prSet>
      <dgm:spPr/>
      <dgm:t>
        <a:bodyPr/>
        <a:lstStyle/>
        <a:p>
          <a:endParaRPr lang="en-US"/>
        </a:p>
      </dgm:t>
    </dgm:pt>
    <dgm:pt modelId="{42427140-DC88-4E45-B8DA-A6F9D29BA976}" type="pres">
      <dgm:prSet presAssocID="{15FC580E-7058-B249-81C1-59648B481E47}" presName="root1" presStyleCnt="0"/>
      <dgm:spPr/>
    </dgm:pt>
    <dgm:pt modelId="{87656956-1EE0-844B-BB7E-165D920E238B}" type="pres">
      <dgm:prSet presAssocID="{15FC580E-7058-B249-81C1-59648B481E47}" presName="LevelOneTextNode" presStyleLbl="node0" presStyleIdx="0" presStyleCnt="1" custScaleX="431250" custScaleY="237544" custLinFactX="-505943" custLinFactNeighborX="-600000" custLinFactNeighborY="98">
        <dgm:presLayoutVars>
          <dgm:chPref val="3"/>
        </dgm:presLayoutVars>
      </dgm:prSet>
      <dgm:spPr/>
      <dgm:t>
        <a:bodyPr/>
        <a:lstStyle/>
        <a:p>
          <a:endParaRPr lang="en-US"/>
        </a:p>
      </dgm:t>
    </dgm:pt>
    <dgm:pt modelId="{BE853C09-ADA9-934A-B9F6-ECFE31231AAB}" type="pres">
      <dgm:prSet presAssocID="{15FC580E-7058-B249-81C1-59648B481E47}" presName="level2hierChild" presStyleCnt="0"/>
      <dgm:spPr/>
    </dgm:pt>
    <dgm:pt modelId="{2B3CE2A9-468A-8248-A60D-22CA583F6389}" type="pres">
      <dgm:prSet presAssocID="{131A4AC1-4E20-D142-8253-161C5D7BA2C7}" presName="conn2-1" presStyleLbl="parChTrans1D2" presStyleIdx="0" presStyleCnt="1"/>
      <dgm:spPr/>
      <dgm:t>
        <a:bodyPr/>
        <a:lstStyle/>
        <a:p>
          <a:endParaRPr lang="en-US"/>
        </a:p>
      </dgm:t>
    </dgm:pt>
    <dgm:pt modelId="{1FE2E918-1FF4-3F48-A3CD-5760FA9565E3}" type="pres">
      <dgm:prSet presAssocID="{131A4AC1-4E20-D142-8253-161C5D7BA2C7}" presName="connTx" presStyleLbl="parChTrans1D2" presStyleIdx="0" presStyleCnt="1"/>
      <dgm:spPr/>
      <dgm:t>
        <a:bodyPr/>
        <a:lstStyle/>
        <a:p>
          <a:endParaRPr lang="en-US"/>
        </a:p>
      </dgm:t>
    </dgm:pt>
    <dgm:pt modelId="{CDCDDCB4-135A-1047-87E8-BBE3027FF560}" type="pres">
      <dgm:prSet presAssocID="{E610EB02-ABB6-F94F-A472-2795BA99273B}" presName="root2" presStyleCnt="0"/>
      <dgm:spPr/>
    </dgm:pt>
    <dgm:pt modelId="{F8E53F76-0D0B-4F48-B68C-E1961650BB82}" type="pres">
      <dgm:prSet presAssocID="{E610EB02-ABB6-F94F-A472-2795BA99273B}" presName="LevelTwoTextNode" presStyleLbl="node2" presStyleIdx="0" presStyleCnt="1" custScaleX="1865961" custScaleY="1248783" custLinFactNeighborX="-15174">
        <dgm:presLayoutVars>
          <dgm:chPref val="3"/>
        </dgm:presLayoutVars>
      </dgm:prSet>
      <dgm:spPr/>
      <dgm:t>
        <a:bodyPr/>
        <a:lstStyle/>
        <a:p>
          <a:endParaRPr lang="en-US"/>
        </a:p>
      </dgm:t>
    </dgm:pt>
    <dgm:pt modelId="{3E2D4960-AE1D-7342-BB09-3156720373AF}" type="pres">
      <dgm:prSet presAssocID="{E610EB02-ABB6-F94F-A472-2795BA99273B}" presName="level3hierChild" presStyleCnt="0"/>
      <dgm:spPr/>
    </dgm:pt>
  </dgm:ptLst>
  <dgm:cxnLst>
    <dgm:cxn modelId="{8723C06F-B0A9-CD4E-B90B-9C784D526263}" type="presOf" srcId="{131A4AC1-4E20-D142-8253-161C5D7BA2C7}" destId="{2B3CE2A9-468A-8248-A60D-22CA583F6389}" srcOrd="0" destOrd="0" presId="urn:microsoft.com/office/officeart/2008/layout/HorizontalMultiLevelHierarchy"/>
    <dgm:cxn modelId="{0C75EFBA-6381-2A44-88D2-AA2460F050B9}" type="presOf" srcId="{15FC580E-7058-B249-81C1-59648B481E47}" destId="{87656956-1EE0-844B-BB7E-165D920E238B}" srcOrd="0" destOrd="0" presId="urn:microsoft.com/office/officeart/2008/layout/HorizontalMultiLevelHierarchy"/>
    <dgm:cxn modelId="{C946EFC3-CB28-2548-95D6-F118661340B9}" srcId="{98168EA3-C53C-174C-8F3F-35A76B9B50DF}" destId="{15FC580E-7058-B249-81C1-59648B481E47}" srcOrd="0" destOrd="0" parTransId="{AF200EB2-8F46-5B48-BF13-0B48025CF2B7}" sibTransId="{3282C421-06FE-FC42-99EA-50AC4C43662C}"/>
    <dgm:cxn modelId="{7B030EDA-C417-D34A-B3A4-80E5BA954D63}" type="presOf" srcId="{131A4AC1-4E20-D142-8253-161C5D7BA2C7}" destId="{1FE2E918-1FF4-3F48-A3CD-5760FA9565E3}" srcOrd="1" destOrd="0" presId="urn:microsoft.com/office/officeart/2008/layout/HorizontalMultiLevelHierarchy"/>
    <dgm:cxn modelId="{203E4D81-A273-5845-A209-10A9316E8BEE}" type="presOf" srcId="{98168EA3-C53C-174C-8F3F-35A76B9B50DF}" destId="{BB243819-F5F2-4744-8CC2-CAB077B26BE0}" srcOrd="0" destOrd="0" presId="urn:microsoft.com/office/officeart/2008/layout/HorizontalMultiLevelHierarchy"/>
    <dgm:cxn modelId="{D48119FA-FE9E-7A4E-862A-57E60E28174A}" srcId="{15FC580E-7058-B249-81C1-59648B481E47}" destId="{E610EB02-ABB6-F94F-A472-2795BA99273B}" srcOrd="0" destOrd="0" parTransId="{131A4AC1-4E20-D142-8253-161C5D7BA2C7}" sibTransId="{A23D3AA4-6298-F844-B44D-6053F23A39D7}"/>
    <dgm:cxn modelId="{5660696E-2674-FB41-9F2D-A71C455CF8B2}" type="presOf" srcId="{E610EB02-ABB6-F94F-A472-2795BA99273B}" destId="{F8E53F76-0D0B-4F48-B68C-E1961650BB82}" srcOrd="0" destOrd="0" presId="urn:microsoft.com/office/officeart/2008/layout/HorizontalMultiLevelHierarchy"/>
    <dgm:cxn modelId="{D930484C-1D9D-634F-A88B-B3DA8D5168A9}" type="presParOf" srcId="{BB243819-F5F2-4744-8CC2-CAB077B26BE0}" destId="{42427140-DC88-4E45-B8DA-A6F9D29BA976}" srcOrd="0" destOrd="0" presId="urn:microsoft.com/office/officeart/2008/layout/HorizontalMultiLevelHierarchy"/>
    <dgm:cxn modelId="{64B501E6-283D-634F-A596-63A061D4D318}" type="presParOf" srcId="{42427140-DC88-4E45-B8DA-A6F9D29BA976}" destId="{87656956-1EE0-844B-BB7E-165D920E238B}" srcOrd="0" destOrd="0" presId="urn:microsoft.com/office/officeart/2008/layout/HorizontalMultiLevelHierarchy"/>
    <dgm:cxn modelId="{6AE3166D-6558-434E-B26E-12955FCE97D1}" type="presParOf" srcId="{42427140-DC88-4E45-B8DA-A6F9D29BA976}" destId="{BE853C09-ADA9-934A-B9F6-ECFE31231AAB}" srcOrd="1" destOrd="0" presId="urn:microsoft.com/office/officeart/2008/layout/HorizontalMultiLevelHierarchy"/>
    <dgm:cxn modelId="{1E64E884-E931-F843-8BDF-40E086CD8F4B}" type="presParOf" srcId="{BE853C09-ADA9-934A-B9F6-ECFE31231AAB}" destId="{2B3CE2A9-468A-8248-A60D-22CA583F6389}" srcOrd="0" destOrd="0" presId="urn:microsoft.com/office/officeart/2008/layout/HorizontalMultiLevelHierarchy"/>
    <dgm:cxn modelId="{B597C21B-FD05-B44B-9471-A162506B197F}" type="presParOf" srcId="{2B3CE2A9-468A-8248-A60D-22CA583F6389}" destId="{1FE2E918-1FF4-3F48-A3CD-5760FA9565E3}" srcOrd="0" destOrd="0" presId="urn:microsoft.com/office/officeart/2008/layout/HorizontalMultiLevelHierarchy"/>
    <dgm:cxn modelId="{AB7DC50A-9197-AB43-A804-F30A730A04A3}" type="presParOf" srcId="{BE853C09-ADA9-934A-B9F6-ECFE31231AAB}" destId="{CDCDDCB4-135A-1047-87E8-BBE3027FF560}" srcOrd="1" destOrd="0" presId="urn:microsoft.com/office/officeart/2008/layout/HorizontalMultiLevelHierarchy"/>
    <dgm:cxn modelId="{07AF50BD-6A17-7F41-9CD1-DCC75A7B49E4}" type="presParOf" srcId="{CDCDDCB4-135A-1047-87E8-BBE3027FF560}" destId="{F8E53F76-0D0B-4F48-B68C-E1961650BB82}" srcOrd="0" destOrd="0" presId="urn:microsoft.com/office/officeart/2008/layout/HorizontalMultiLevelHierarchy"/>
    <dgm:cxn modelId="{C0D2981E-FFBA-124A-8A36-40CAC3F945F9}" type="presParOf" srcId="{CDCDDCB4-135A-1047-87E8-BBE3027FF560}" destId="{3E2D4960-AE1D-7342-BB09-3156720373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FA2C6AB-D622-FE49-9BA8-8B15CC7DD228}" type="doc">
      <dgm:prSet loTypeId="urn:microsoft.com/office/officeart/2005/8/layout/lProcess3" loCatId="" qsTypeId="urn:microsoft.com/office/officeart/2005/8/quickstyle/simple4" qsCatId="simple" csTypeId="urn:microsoft.com/office/officeart/2005/8/colors/accent1_2" csCatId="accent1" phldr="1"/>
      <dgm:spPr/>
      <dgm:t>
        <a:bodyPr/>
        <a:lstStyle/>
        <a:p>
          <a:endParaRPr lang="en-US"/>
        </a:p>
      </dgm:t>
    </dgm:pt>
    <dgm:pt modelId="{6E214A34-521A-EE43-9B45-5D3C4E649623}">
      <dgm:prSet phldrT="[Text]" custT="1"/>
      <dgm:spPr/>
      <dgm:t>
        <a:bodyPr/>
        <a:lstStyle/>
        <a:p>
          <a:r>
            <a:rPr lang="en-US" sz="2400" dirty="0" smtClean="0"/>
            <a:t>Yes</a:t>
          </a:r>
          <a:endParaRPr lang="en-US" sz="2400" dirty="0"/>
        </a:p>
      </dgm:t>
    </dgm:pt>
    <dgm:pt modelId="{5D0B235A-5857-A746-A96B-0C0F566FDCBC}" type="parTrans" cxnId="{ED52AEF8-C816-FF45-A49F-067FB9EB635B}">
      <dgm:prSet/>
      <dgm:spPr/>
      <dgm:t>
        <a:bodyPr/>
        <a:lstStyle/>
        <a:p>
          <a:endParaRPr lang="en-US"/>
        </a:p>
      </dgm:t>
    </dgm:pt>
    <dgm:pt modelId="{94CC741C-E897-8446-8A73-C3253590BB54}" type="sibTrans" cxnId="{ED52AEF8-C816-FF45-A49F-067FB9EB635B}">
      <dgm:prSet/>
      <dgm:spPr/>
      <dgm:t>
        <a:bodyPr/>
        <a:lstStyle/>
        <a:p>
          <a:endParaRPr lang="en-US"/>
        </a:p>
      </dgm:t>
    </dgm:pt>
    <dgm:pt modelId="{287FA9E1-8575-2849-B0C8-B67BF794A26C}">
      <dgm:prSet phldrT="[Text]" custT="1"/>
      <dgm:spPr/>
      <dgm:t>
        <a:bodyPr/>
        <a:lstStyle/>
        <a:p>
          <a:r>
            <a:rPr lang="en-US" sz="2400" dirty="0" smtClean="0"/>
            <a:t>Proceed</a:t>
          </a:r>
          <a:endParaRPr lang="en-US" sz="2400" dirty="0"/>
        </a:p>
      </dgm:t>
    </dgm:pt>
    <dgm:pt modelId="{530D1766-5D0A-B84B-84CF-A556B7FFB12D}" type="parTrans" cxnId="{474809FF-E134-7F42-B0B1-50CD23CFD919}">
      <dgm:prSet/>
      <dgm:spPr/>
      <dgm:t>
        <a:bodyPr/>
        <a:lstStyle/>
        <a:p>
          <a:endParaRPr lang="en-US"/>
        </a:p>
      </dgm:t>
    </dgm:pt>
    <dgm:pt modelId="{9787748B-00F9-704D-80B4-8C7020EF1F00}" type="sibTrans" cxnId="{474809FF-E134-7F42-B0B1-50CD23CFD919}">
      <dgm:prSet/>
      <dgm:spPr/>
      <dgm:t>
        <a:bodyPr/>
        <a:lstStyle/>
        <a:p>
          <a:endParaRPr lang="en-US"/>
        </a:p>
      </dgm:t>
    </dgm:pt>
    <dgm:pt modelId="{26F7AC82-9E7B-9448-A70D-3004A162FF85}">
      <dgm:prSet phldrT="[Text]" custT="1"/>
      <dgm:spPr/>
      <dgm:t>
        <a:bodyPr/>
        <a:lstStyle/>
        <a:p>
          <a:r>
            <a:rPr lang="en-US" sz="2400" dirty="0" smtClean="0"/>
            <a:t>No</a:t>
          </a:r>
          <a:endParaRPr lang="en-US" sz="2400" dirty="0"/>
        </a:p>
      </dgm:t>
    </dgm:pt>
    <dgm:pt modelId="{026CFF4A-0A52-3B4C-B6DD-35646A903428}" type="parTrans" cxnId="{B9D80E9D-0891-B840-8833-BB5D0D7D0F9C}">
      <dgm:prSet/>
      <dgm:spPr/>
      <dgm:t>
        <a:bodyPr/>
        <a:lstStyle/>
        <a:p>
          <a:endParaRPr lang="en-US"/>
        </a:p>
      </dgm:t>
    </dgm:pt>
    <dgm:pt modelId="{5C41EDC8-CB2B-4A41-8480-2B051FFA4EF9}" type="sibTrans" cxnId="{B9D80E9D-0891-B840-8833-BB5D0D7D0F9C}">
      <dgm:prSet/>
      <dgm:spPr/>
      <dgm:t>
        <a:bodyPr/>
        <a:lstStyle/>
        <a:p>
          <a:endParaRPr lang="en-US"/>
        </a:p>
      </dgm:t>
    </dgm:pt>
    <dgm:pt modelId="{5810D91F-F877-094A-9F9D-4D389D49AB0A}">
      <dgm:prSet phldrT="[Text]" custT="1"/>
      <dgm:spPr/>
      <dgm:t>
        <a:bodyPr/>
        <a:lstStyle/>
        <a:p>
          <a:r>
            <a:rPr lang="en-US" sz="2400" dirty="0" smtClean="0"/>
            <a:t>Offer a tract</a:t>
          </a:r>
          <a:endParaRPr lang="en-US" sz="2400" dirty="0"/>
        </a:p>
      </dgm:t>
    </dgm:pt>
    <dgm:pt modelId="{A7CCA982-0C2C-0048-AF65-4CF5E29C4C05}" type="parTrans" cxnId="{BF5C699F-F1D6-D64C-92E0-B8B745D4E794}">
      <dgm:prSet/>
      <dgm:spPr/>
      <dgm:t>
        <a:bodyPr/>
        <a:lstStyle/>
        <a:p>
          <a:endParaRPr lang="en-US"/>
        </a:p>
      </dgm:t>
    </dgm:pt>
    <dgm:pt modelId="{E0B14591-0849-474D-A3B8-26FAF9CFC18B}" type="sibTrans" cxnId="{BF5C699F-F1D6-D64C-92E0-B8B745D4E794}">
      <dgm:prSet/>
      <dgm:spPr/>
      <dgm:t>
        <a:bodyPr/>
        <a:lstStyle/>
        <a:p>
          <a:endParaRPr lang="en-US"/>
        </a:p>
      </dgm:t>
    </dgm:pt>
    <dgm:pt modelId="{A4CE76FA-AA87-884D-950F-FE48DA68933A}" type="pres">
      <dgm:prSet presAssocID="{DFA2C6AB-D622-FE49-9BA8-8B15CC7DD228}" presName="Name0" presStyleCnt="0">
        <dgm:presLayoutVars>
          <dgm:chPref val="3"/>
          <dgm:dir/>
          <dgm:animLvl val="lvl"/>
          <dgm:resizeHandles/>
        </dgm:presLayoutVars>
      </dgm:prSet>
      <dgm:spPr/>
      <dgm:t>
        <a:bodyPr/>
        <a:lstStyle/>
        <a:p>
          <a:endParaRPr lang="en-US"/>
        </a:p>
      </dgm:t>
    </dgm:pt>
    <dgm:pt modelId="{0080AE3B-3291-9145-9B1A-6C2510B55247}" type="pres">
      <dgm:prSet presAssocID="{6E214A34-521A-EE43-9B45-5D3C4E649623}" presName="horFlow" presStyleCnt="0"/>
      <dgm:spPr/>
    </dgm:pt>
    <dgm:pt modelId="{19CE7DB7-15A2-D14B-A3B3-02827ED0182C}" type="pres">
      <dgm:prSet presAssocID="{6E214A34-521A-EE43-9B45-5D3C4E649623}" presName="bigChev" presStyleLbl="node1" presStyleIdx="0" presStyleCnt="2" custScaleX="34360" custScaleY="22577" custLinFactX="-4118" custLinFactNeighborX="-100000" custLinFactNeighborY="-16768"/>
      <dgm:spPr/>
      <dgm:t>
        <a:bodyPr/>
        <a:lstStyle/>
        <a:p>
          <a:endParaRPr lang="en-US"/>
        </a:p>
      </dgm:t>
    </dgm:pt>
    <dgm:pt modelId="{EA761444-2791-1F48-8809-B3A9D06B6EA0}" type="pres">
      <dgm:prSet presAssocID="{530D1766-5D0A-B84B-84CF-A556B7FFB12D}" presName="parTrans" presStyleCnt="0"/>
      <dgm:spPr/>
    </dgm:pt>
    <dgm:pt modelId="{B37FAD5A-5FF6-4D4D-A111-8E4B17A39C88}" type="pres">
      <dgm:prSet presAssocID="{287FA9E1-8575-2849-B0C8-B67BF794A26C}" presName="node" presStyleLbl="alignAccFollowNode1" presStyleIdx="0" presStyleCnt="2" custScaleX="41590" custScaleY="28083" custLinFactNeighborX="-20854" custLinFactNeighborY="-18913">
        <dgm:presLayoutVars>
          <dgm:bulletEnabled val="1"/>
        </dgm:presLayoutVars>
      </dgm:prSet>
      <dgm:spPr/>
      <dgm:t>
        <a:bodyPr/>
        <a:lstStyle/>
        <a:p>
          <a:endParaRPr lang="en-US"/>
        </a:p>
      </dgm:t>
    </dgm:pt>
    <dgm:pt modelId="{A95DEC18-4672-0743-AA65-D3C16738E8D0}" type="pres">
      <dgm:prSet presAssocID="{6E214A34-521A-EE43-9B45-5D3C4E649623}" presName="vSp" presStyleCnt="0"/>
      <dgm:spPr/>
    </dgm:pt>
    <dgm:pt modelId="{02B42DAF-D4B3-A743-A70B-9BE7C2314068}" type="pres">
      <dgm:prSet presAssocID="{26F7AC82-9E7B-9448-A70D-3004A162FF85}" presName="horFlow" presStyleCnt="0"/>
      <dgm:spPr/>
    </dgm:pt>
    <dgm:pt modelId="{018BB4B6-BF12-D04F-81FF-F98D1D73492C}" type="pres">
      <dgm:prSet presAssocID="{26F7AC82-9E7B-9448-A70D-3004A162FF85}" presName="bigChev" presStyleLbl="node1" presStyleIdx="1" presStyleCnt="2" custScaleX="33955" custScaleY="21022" custLinFactX="-4261" custLinFactNeighborX="-100000" custLinFactNeighborY="-13557"/>
      <dgm:spPr/>
      <dgm:t>
        <a:bodyPr/>
        <a:lstStyle/>
        <a:p>
          <a:endParaRPr lang="en-US"/>
        </a:p>
      </dgm:t>
    </dgm:pt>
    <dgm:pt modelId="{6ADFC000-E2D8-A246-997E-8AF98142F394}" type="pres">
      <dgm:prSet presAssocID="{A7CCA982-0C2C-0048-AF65-4CF5E29C4C05}" presName="parTrans" presStyleCnt="0"/>
      <dgm:spPr/>
    </dgm:pt>
    <dgm:pt modelId="{FB6F9591-566F-C34C-B99C-0CD14AB4C691}" type="pres">
      <dgm:prSet presAssocID="{5810D91F-F877-094A-9F9D-4D389D49AB0A}" presName="node" presStyleLbl="alignAccFollowNode1" presStyleIdx="1" presStyleCnt="2" custScaleX="44829" custScaleY="26188" custLinFactNeighborX="-25245" custLinFactNeighborY="-15044">
        <dgm:presLayoutVars>
          <dgm:bulletEnabled val="1"/>
        </dgm:presLayoutVars>
      </dgm:prSet>
      <dgm:spPr/>
      <dgm:t>
        <a:bodyPr/>
        <a:lstStyle/>
        <a:p>
          <a:endParaRPr lang="en-US"/>
        </a:p>
      </dgm:t>
    </dgm:pt>
  </dgm:ptLst>
  <dgm:cxnLst>
    <dgm:cxn modelId="{474809FF-E134-7F42-B0B1-50CD23CFD919}" srcId="{6E214A34-521A-EE43-9B45-5D3C4E649623}" destId="{287FA9E1-8575-2849-B0C8-B67BF794A26C}" srcOrd="0" destOrd="0" parTransId="{530D1766-5D0A-B84B-84CF-A556B7FFB12D}" sibTransId="{9787748B-00F9-704D-80B4-8C7020EF1F00}"/>
    <dgm:cxn modelId="{3FD0E402-7AF4-E246-9D87-273AD38DB029}" type="presOf" srcId="{287FA9E1-8575-2849-B0C8-B67BF794A26C}" destId="{B37FAD5A-5FF6-4D4D-A111-8E4B17A39C88}" srcOrd="0" destOrd="0" presId="urn:microsoft.com/office/officeart/2005/8/layout/lProcess3"/>
    <dgm:cxn modelId="{57BF1976-1F96-F441-A74B-B0E62EEF41E7}" type="presOf" srcId="{5810D91F-F877-094A-9F9D-4D389D49AB0A}" destId="{FB6F9591-566F-C34C-B99C-0CD14AB4C691}" srcOrd="0" destOrd="0" presId="urn:microsoft.com/office/officeart/2005/8/layout/lProcess3"/>
    <dgm:cxn modelId="{ED52AEF8-C816-FF45-A49F-067FB9EB635B}" srcId="{DFA2C6AB-D622-FE49-9BA8-8B15CC7DD228}" destId="{6E214A34-521A-EE43-9B45-5D3C4E649623}" srcOrd="0" destOrd="0" parTransId="{5D0B235A-5857-A746-A96B-0C0F566FDCBC}" sibTransId="{94CC741C-E897-8446-8A73-C3253590BB54}"/>
    <dgm:cxn modelId="{B482EE82-18E5-0D43-B189-6AC8BFE75C69}" type="presOf" srcId="{6E214A34-521A-EE43-9B45-5D3C4E649623}" destId="{19CE7DB7-15A2-D14B-A3B3-02827ED0182C}" srcOrd="0" destOrd="0" presId="urn:microsoft.com/office/officeart/2005/8/layout/lProcess3"/>
    <dgm:cxn modelId="{B9D80E9D-0891-B840-8833-BB5D0D7D0F9C}" srcId="{DFA2C6AB-D622-FE49-9BA8-8B15CC7DD228}" destId="{26F7AC82-9E7B-9448-A70D-3004A162FF85}" srcOrd="1" destOrd="0" parTransId="{026CFF4A-0A52-3B4C-B6DD-35646A903428}" sibTransId="{5C41EDC8-CB2B-4A41-8480-2B051FFA4EF9}"/>
    <dgm:cxn modelId="{BF5C699F-F1D6-D64C-92E0-B8B745D4E794}" srcId="{26F7AC82-9E7B-9448-A70D-3004A162FF85}" destId="{5810D91F-F877-094A-9F9D-4D389D49AB0A}" srcOrd="0" destOrd="0" parTransId="{A7CCA982-0C2C-0048-AF65-4CF5E29C4C05}" sibTransId="{E0B14591-0849-474D-A3B8-26FAF9CFC18B}"/>
    <dgm:cxn modelId="{2572B774-73D4-C14F-B6B1-D44B57D2DE9C}" type="presOf" srcId="{DFA2C6AB-D622-FE49-9BA8-8B15CC7DD228}" destId="{A4CE76FA-AA87-884D-950F-FE48DA68933A}" srcOrd="0" destOrd="0" presId="urn:microsoft.com/office/officeart/2005/8/layout/lProcess3"/>
    <dgm:cxn modelId="{A32F738A-72D2-F747-8CE9-F56070292389}" type="presOf" srcId="{26F7AC82-9E7B-9448-A70D-3004A162FF85}" destId="{018BB4B6-BF12-D04F-81FF-F98D1D73492C}" srcOrd="0" destOrd="0" presId="urn:microsoft.com/office/officeart/2005/8/layout/lProcess3"/>
    <dgm:cxn modelId="{062106CE-1CB3-414F-B7DC-A69A7C4C65B4}" type="presParOf" srcId="{A4CE76FA-AA87-884D-950F-FE48DA68933A}" destId="{0080AE3B-3291-9145-9B1A-6C2510B55247}" srcOrd="0" destOrd="0" presId="urn:microsoft.com/office/officeart/2005/8/layout/lProcess3"/>
    <dgm:cxn modelId="{936A2E18-2FD9-1E4C-8894-37A072B8B55B}" type="presParOf" srcId="{0080AE3B-3291-9145-9B1A-6C2510B55247}" destId="{19CE7DB7-15A2-D14B-A3B3-02827ED0182C}" srcOrd="0" destOrd="0" presId="urn:microsoft.com/office/officeart/2005/8/layout/lProcess3"/>
    <dgm:cxn modelId="{CA09CCB7-5A2D-664B-A064-1CC444004445}" type="presParOf" srcId="{0080AE3B-3291-9145-9B1A-6C2510B55247}" destId="{EA761444-2791-1F48-8809-B3A9D06B6EA0}" srcOrd="1" destOrd="0" presId="urn:microsoft.com/office/officeart/2005/8/layout/lProcess3"/>
    <dgm:cxn modelId="{0144C3E0-F648-CE49-95EA-BE14CF789414}" type="presParOf" srcId="{0080AE3B-3291-9145-9B1A-6C2510B55247}" destId="{B37FAD5A-5FF6-4D4D-A111-8E4B17A39C88}" srcOrd="2" destOrd="0" presId="urn:microsoft.com/office/officeart/2005/8/layout/lProcess3"/>
    <dgm:cxn modelId="{6A2D6A41-5D99-0D45-8350-3BBB3876299C}" type="presParOf" srcId="{A4CE76FA-AA87-884D-950F-FE48DA68933A}" destId="{A95DEC18-4672-0743-AA65-D3C16738E8D0}" srcOrd="1" destOrd="0" presId="urn:microsoft.com/office/officeart/2005/8/layout/lProcess3"/>
    <dgm:cxn modelId="{A126372E-0039-0A4A-B32B-4EE3CE29A388}" type="presParOf" srcId="{A4CE76FA-AA87-884D-950F-FE48DA68933A}" destId="{02B42DAF-D4B3-A743-A70B-9BE7C2314068}" srcOrd="2" destOrd="0" presId="urn:microsoft.com/office/officeart/2005/8/layout/lProcess3"/>
    <dgm:cxn modelId="{F54DB258-CE20-4F4B-B709-6283C238AF7F}" type="presParOf" srcId="{02B42DAF-D4B3-A743-A70B-9BE7C2314068}" destId="{018BB4B6-BF12-D04F-81FF-F98D1D73492C}" srcOrd="0" destOrd="0" presId="urn:microsoft.com/office/officeart/2005/8/layout/lProcess3"/>
    <dgm:cxn modelId="{D3C264DE-F912-F24B-AE6A-EF23E89B7EB9}" type="presParOf" srcId="{02B42DAF-D4B3-A743-A70B-9BE7C2314068}" destId="{6ADFC000-E2D8-A246-997E-8AF98142F394}" srcOrd="1" destOrd="0" presId="urn:microsoft.com/office/officeart/2005/8/layout/lProcess3"/>
    <dgm:cxn modelId="{603D7C48-6B6F-D644-BB3E-1AA5D12FC3FC}" type="presParOf" srcId="{02B42DAF-D4B3-A743-A70B-9BE7C2314068}" destId="{FB6F9591-566F-C34C-B99C-0CD14AB4C691}" srcOrd="2"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FEE9ACC-32DB-ED48-A2E0-189F6CEF4A91}" type="doc">
      <dgm:prSet loTypeId="urn:microsoft.com/office/officeart/2005/8/layout/pyramid2" loCatId="" qsTypeId="urn:microsoft.com/office/officeart/2005/8/quickstyle/simple4" qsCatId="simple" csTypeId="urn:microsoft.com/office/officeart/2005/8/colors/accent1_2" csCatId="accent1" phldr="1"/>
      <dgm:spPr/>
    </dgm:pt>
    <dgm:pt modelId="{9644211B-5C4E-7F42-A79F-80B980C8EC96}">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algn="l"/>
          <a:r>
            <a:rPr lang="en-US" sz="2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A</a:t>
          </a:r>
          <a:r>
            <a:rPr lang="en-US" sz="3200" b="0" dirty="0" smtClean="0">
              <a:solidFill>
                <a:srgbClr val="000000"/>
              </a:solidFill>
            </a:rPr>
            <a:t>dmit</a:t>
          </a:r>
          <a:r>
            <a:rPr lang="en-US" sz="3200" dirty="0" smtClean="0">
              <a:solidFill>
                <a:srgbClr val="000000"/>
              </a:solidFill>
            </a:rPr>
            <a:t> </a:t>
          </a:r>
          <a:r>
            <a:rPr lang="mr-IN" sz="2400" dirty="0" smtClean="0">
              <a:solidFill>
                <a:schemeClr val="tx1"/>
              </a:solidFill>
            </a:rPr>
            <a:t>…</a:t>
          </a:r>
          <a:r>
            <a:rPr lang="en-US" sz="2400" dirty="0" smtClean="0">
              <a:solidFill>
                <a:schemeClr val="tx1"/>
              </a:solidFill>
            </a:rPr>
            <a:t>you have sinned &amp; need forgiveness (repent)</a:t>
          </a:r>
          <a:endParaRPr lang="en-US" sz="2400" dirty="0">
            <a:solidFill>
              <a:schemeClr val="tx1"/>
            </a:solidFill>
          </a:endParaRPr>
        </a:p>
      </dgm:t>
    </dgm:pt>
    <dgm:pt modelId="{C021E11E-116C-E74B-B786-5D122793E903}" type="parTrans" cxnId="{9964B0B0-D73C-144E-81D8-0F031C51D0E4}">
      <dgm:prSet/>
      <dgm:spPr/>
      <dgm:t>
        <a:bodyPr/>
        <a:lstStyle/>
        <a:p>
          <a:endParaRPr lang="en-US"/>
        </a:p>
      </dgm:t>
    </dgm:pt>
    <dgm:pt modelId="{01368348-67EB-AE4F-84B0-B00D8596A0BA}" type="sibTrans" cxnId="{9964B0B0-D73C-144E-81D8-0F031C51D0E4}">
      <dgm:prSet/>
      <dgm:spPr/>
      <dgm:t>
        <a:bodyPr/>
        <a:lstStyle/>
        <a:p>
          <a:endParaRPr lang="en-US"/>
        </a:p>
      </dgm:t>
    </dgm:pt>
    <dgm:pt modelId="{77150699-3CCB-564A-9636-C3ED784695B7}">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algn="l"/>
          <a:r>
            <a:rPr lang="en-US" sz="2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B</a:t>
          </a:r>
          <a:r>
            <a:rPr lang="en-US" sz="2800" dirty="0" smtClean="0"/>
            <a:t>elieve</a:t>
          </a:r>
          <a:r>
            <a:rPr lang="en-US" sz="2500" dirty="0" smtClean="0"/>
            <a:t> </a:t>
          </a:r>
          <a:r>
            <a:rPr lang="mr-IN" sz="2400" dirty="0" smtClean="0">
              <a:solidFill>
                <a:schemeClr val="tx1"/>
              </a:solidFill>
            </a:rPr>
            <a:t>…</a:t>
          </a:r>
          <a:r>
            <a:rPr lang="en-US" sz="2400" dirty="0" smtClean="0">
              <a:solidFill>
                <a:schemeClr val="tx1"/>
              </a:solidFill>
            </a:rPr>
            <a:t>Jesus died for you</a:t>
          </a:r>
          <a:endParaRPr lang="en-US" sz="2400" dirty="0">
            <a:solidFill>
              <a:schemeClr val="tx1"/>
            </a:solidFill>
          </a:endParaRPr>
        </a:p>
      </dgm:t>
    </dgm:pt>
    <dgm:pt modelId="{DE952B42-FAFB-D84F-8978-E2407BDB64CD}" type="parTrans" cxnId="{1A476D00-BBFD-C940-912E-0BC33137C01E}">
      <dgm:prSet/>
      <dgm:spPr/>
      <dgm:t>
        <a:bodyPr/>
        <a:lstStyle/>
        <a:p>
          <a:endParaRPr lang="en-US"/>
        </a:p>
      </dgm:t>
    </dgm:pt>
    <dgm:pt modelId="{51CAA069-0307-0F4D-8819-7DB5AEAF4019}" type="sibTrans" cxnId="{1A476D00-BBFD-C940-912E-0BC33137C01E}">
      <dgm:prSet/>
      <dgm:spPr/>
      <dgm:t>
        <a:bodyPr/>
        <a:lstStyle/>
        <a:p>
          <a:endParaRPr lang="en-US"/>
        </a:p>
      </dgm:t>
    </dgm:pt>
    <dgm:pt modelId="{4D0CF764-0DF8-4645-A412-9E040060F6C5}">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algn="l"/>
          <a:r>
            <a:rPr lang="en-US" sz="2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a:t>
          </a:r>
          <a:r>
            <a:rPr lang="en-US" sz="2800" dirty="0" smtClean="0"/>
            <a:t>ommit</a:t>
          </a:r>
          <a:r>
            <a:rPr lang="en-US" sz="2900" dirty="0" smtClean="0"/>
            <a:t> </a:t>
          </a:r>
          <a:r>
            <a:rPr lang="mr-IN" sz="2400" dirty="0" smtClean="0">
              <a:solidFill>
                <a:srgbClr val="FFFFFF"/>
              </a:solidFill>
            </a:rPr>
            <a:t>…</a:t>
          </a:r>
          <a:r>
            <a:rPr lang="en-US" sz="2400" dirty="0" smtClean="0">
              <a:solidFill>
                <a:srgbClr val="FFFFFF"/>
              </a:solidFill>
            </a:rPr>
            <a:t>to follow Jesus, your Savior, as Lord</a:t>
          </a:r>
          <a:endParaRPr lang="en-US" sz="2400" dirty="0">
            <a:solidFill>
              <a:srgbClr val="FFFFFF"/>
            </a:solidFill>
          </a:endParaRPr>
        </a:p>
      </dgm:t>
    </dgm:pt>
    <dgm:pt modelId="{4AB3D958-8199-7F4A-ADA7-C34111641822}" type="parTrans" cxnId="{3689B326-93D5-8642-A1EA-A7D906E8C80D}">
      <dgm:prSet/>
      <dgm:spPr/>
      <dgm:t>
        <a:bodyPr/>
        <a:lstStyle/>
        <a:p>
          <a:endParaRPr lang="en-US"/>
        </a:p>
      </dgm:t>
    </dgm:pt>
    <dgm:pt modelId="{5789A15B-9D17-464D-B45F-258B65C36F10}" type="sibTrans" cxnId="{3689B326-93D5-8642-A1EA-A7D906E8C80D}">
      <dgm:prSet/>
      <dgm:spPr/>
      <dgm:t>
        <a:bodyPr/>
        <a:lstStyle/>
        <a:p>
          <a:endParaRPr lang="en-US"/>
        </a:p>
      </dgm:t>
    </dgm:pt>
    <dgm:pt modelId="{69416C63-A7DA-9741-B782-40E27AA03B42}" type="pres">
      <dgm:prSet presAssocID="{4FEE9ACC-32DB-ED48-A2E0-189F6CEF4A91}" presName="compositeShape" presStyleCnt="0">
        <dgm:presLayoutVars>
          <dgm:dir/>
          <dgm:resizeHandles/>
        </dgm:presLayoutVars>
      </dgm:prSet>
      <dgm:spPr/>
    </dgm:pt>
    <dgm:pt modelId="{B1C2FB8D-EE1C-5D4A-B6CA-9047C0A22624}" type="pres">
      <dgm:prSet presAssocID="{4FEE9ACC-32DB-ED48-A2E0-189F6CEF4A91}" presName="pyramid" presStyleLbl="node1" presStyleIdx="0" presStyleCnt="1">
        <dgm:style>
          <a:lnRef idx="2">
            <a:schemeClr val="accent3">
              <a:shade val="50000"/>
            </a:schemeClr>
          </a:lnRef>
          <a:fillRef idx="1">
            <a:schemeClr val="accent3"/>
          </a:fillRef>
          <a:effectRef idx="0">
            <a:schemeClr val="accent3"/>
          </a:effectRef>
          <a:fontRef idx="minor">
            <a:schemeClr val="lt1"/>
          </a:fontRef>
        </dgm:style>
      </dgm:prSet>
      <dgm:spPr/>
    </dgm:pt>
    <dgm:pt modelId="{EC462AA6-EDE2-764F-8D28-4C09FA9834D7}" type="pres">
      <dgm:prSet presAssocID="{4FEE9ACC-32DB-ED48-A2E0-189F6CEF4A91}" presName="theList" presStyleCnt="0"/>
      <dgm:spPr/>
    </dgm:pt>
    <dgm:pt modelId="{82BCCA2F-1F9C-4540-B21D-B1016EF20B63}" type="pres">
      <dgm:prSet presAssocID="{9644211B-5C4E-7F42-A79F-80B980C8EC96}" presName="aNode" presStyleLbl="fgAcc1" presStyleIdx="0" presStyleCnt="3" custScaleX="375184" custLinFactX="-44271" custLinFactNeighborX="-100000" custLinFactNeighborY="-78150">
        <dgm:presLayoutVars>
          <dgm:bulletEnabled val="1"/>
        </dgm:presLayoutVars>
      </dgm:prSet>
      <dgm:spPr/>
      <dgm:t>
        <a:bodyPr/>
        <a:lstStyle/>
        <a:p>
          <a:endParaRPr lang="en-US"/>
        </a:p>
      </dgm:t>
    </dgm:pt>
    <dgm:pt modelId="{04B3353D-A1AB-C94A-857D-6180ACB4AC2F}" type="pres">
      <dgm:prSet presAssocID="{9644211B-5C4E-7F42-A79F-80B980C8EC96}" presName="aSpace" presStyleCnt="0"/>
      <dgm:spPr/>
    </dgm:pt>
    <dgm:pt modelId="{B3263705-6C9B-2444-8A54-D90182765093}" type="pres">
      <dgm:prSet presAssocID="{77150699-3CCB-564A-9636-C3ED784695B7}" presName="aNode" presStyleLbl="fgAcc1" presStyleIdx="1" presStyleCnt="3" custScaleX="375184" custLinFactX="-44271" custLinFactNeighborX="-100000" custLinFactNeighborY="-9768">
        <dgm:presLayoutVars>
          <dgm:bulletEnabled val="1"/>
        </dgm:presLayoutVars>
      </dgm:prSet>
      <dgm:spPr/>
      <dgm:t>
        <a:bodyPr/>
        <a:lstStyle/>
        <a:p>
          <a:endParaRPr lang="en-US"/>
        </a:p>
      </dgm:t>
    </dgm:pt>
    <dgm:pt modelId="{24F9C1E5-EE45-C94C-BB18-80A6CF50AFD6}" type="pres">
      <dgm:prSet presAssocID="{77150699-3CCB-564A-9636-C3ED784695B7}" presName="aSpace" presStyleCnt="0"/>
      <dgm:spPr/>
    </dgm:pt>
    <dgm:pt modelId="{EEB569F1-CEE9-9849-8C07-BB5BBF75B759}" type="pres">
      <dgm:prSet presAssocID="{4D0CF764-0DF8-4645-A412-9E040060F6C5}" presName="aNode" presStyleLbl="fgAcc1" presStyleIdx="2" presStyleCnt="3" custScaleX="375184" custLinFactX="-44271" custLinFactNeighborX="-100000" custLinFactNeighborY="58613">
        <dgm:presLayoutVars>
          <dgm:bulletEnabled val="1"/>
        </dgm:presLayoutVars>
      </dgm:prSet>
      <dgm:spPr/>
      <dgm:t>
        <a:bodyPr/>
        <a:lstStyle/>
        <a:p>
          <a:endParaRPr lang="en-US"/>
        </a:p>
      </dgm:t>
    </dgm:pt>
    <dgm:pt modelId="{DA426B8D-00D8-C54C-8D92-40C28789858F}" type="pres">
      <dgm:prSet presAssocID="{4D0CF764-0DF8-4645-A412-9E040060F6C5}" presName="aSpace" presStyleCnt="0"/>
      <dgm:spPr/>
    </dgm:pt>
  </dgm:ptLst>
  <dgm:cxnLst>
    <dgm:cxn modelId="{4911F60F-59CB-1F47-A8CD-B44EDD265719}" type="presOf" srcId="{9644211B-5C4E-7F42-A79F-80B980C8EC96}" destId="{82BCCA2F-1F9C-4540-B21D-B1016EF20B63}" srcOrd="0" destOrd="0" presId="urn:microsoft.com/office/officeart/2005/8/layout/pyramid2"/>
    <dgm:cxn modelId="{1A476D00-BBFD-C940-912E-0BC33137C01E}" srcId="{4FEE9ACC-32DB-ED48-A2E0-189F6CEF4A91}" destId="{77150699-3CCB-564A-9636-C3ED784695B7}" srcOrd="1" destOrd="0" parTransId="{DE952B42-FAFB-D84F-8978-E2407BDB64CD}" sibTransId="{51CAA069-0307-0F4D-8819-7DB5AEAF4019}"/>
    <dgm:cxn modelId="{E92009A3-02A9-2244-A9EB-53F389CA63C7}" type="presOf" srcId="{77150699-3CCB-564A-9636-C3ED784695B7}" destId="{B3263705-6C9B-2444-8A54-D90182765093}" srcOrd="0" destOrd="0" presId="urn:microsoft.com/office/officeart/2005/8/layout/pyramid2"/>
    <dgm:cxn modelId="{63273308-5665-DB4F-AE1E-DA97739BB1AA}" type="presOf" srcId="{4FEE9ACC-32DB-ED48-A2E0-189F6CEF4A91}" destId="{69416C63-A7DA-9741-B782-40E27AA03B42}" srcOrd="0" destOrd="0" presId="urn:microsoft.com/office/officeart/2005/8/layout/pyramid2"/>
    <dgm:cxn modelId="{9964B0B0-D73C-144E-81D8-0F031C51D0E4}" srcId="{4FEE9ACC-32DB-ED48-A2E0-189F6CEF4A91}" destId="{9644211B-5C4E-7F42-A79F-80B980C8EC96}" srcOrd="0" destOrd="0" parTransId="{C021E11E-116C-E74B-B786-5D122793E903}" sibTransId="{01368348-67EB-AE4F-84B0-B00D8596A0BA}"/>
    <dgm:cxn modelId="{F33EDF5C-C869-574B-8F2F-88C5314D0506}" type="presOf" srcId="{4D0CF764-0DF8-4645-A412-9E040060F6C5}" destId="{EEB569F1-CEE9-9849-8C07-BB5BBF75B759}" srcOrd="0" destOrd="0" presId="urn:microsoft.com/office/officeart/2005/8/layout/pyramid2"/>
    <dgm:cxn modelId="{3689B326-93D5-8642-A1EA-A7D906E8C80D}" srcId="{4FEE9ACC-32DB-ED48-A2E0-189F6CEF4A91}" destId="{4D0CF764-0DF8-4645-A412-9E040060F6C5}" srcOrd="2" destOrd="0" parTransId="{4AB3D958-8199-7F4A-ADA7-C34111641822}" sibTransId="{5789A15B-9D17-464D-B45F-258B65C36F10}"/>
    <dgm:cxn modelId="{E7AB1D76-8EB8-D043-87D9-0F914DF461F2}" type="presParOf" srcId="{69416C63-A7DA-9741-B782-40E27AA03B42}" destId="{B1C2FB8D-EE1C-5D4A-B6CA-9047C0A22624}" srcOrd="0" destOrd="0" presId="urn:microsoft.com/office/officeart/2005/8/layout/pyramid2"/>
    <dgm:cxn modelId="{10D005F4-5437-F347-B81C-2E25AF1C47FC}" type="presParOf" srcId="{69416C63-A7DA-9741-B782-40E27AA03B42}" destId="{EC462AA6-EDE2-764F-8D28-4C09FA9834D7}" srcOrd="1" destOrd="0" presId="urn:microsoft.com/office/officeart/2005/8/layout/pyramid2"/>
    <dgm:cxn modelId="{E83C90C3-B2B2-BF48-BCCD-65E914001B19}" type="presParOf" srcId="{EC462AA6-EDE2-764F-8D28-4C09FA9834D7}" destId="{82BCCA2F-1F9C-4540-B21D-B1016EF20B63}" srcOrd="0" destOrd="0" presId="urn:microsoft.com/office/officeart/2005/8/layout/pyramid2"/>
    <dgm:cxn modelId="{B48DEFEF-0D6D-5C43-A2A5-A6C62FC95F71}" type="presParOf" srcId="{EC462AA6-EDE2-764F-8D28-4C09FA9834D7}" destId="{04B3353D-A1AB-C94A-857D-6180ACB4AC2F}" srcOrd="1" destOrd="0" presId="urn:microsoft.com/office/officeart/2005/8/layout/pyramid2"/>
    <dgm:cxn modelId="{80FC4606-118A-CA4F-8A78-39C96ADB27F0}" type="presParOf" srcId="{EC462AA6-EDE2-764F-8D28-4C09FA9834D7}" destId="{B3263705-6C9B-2444-8A54-D90182765093}" srcOrd="2" destOrd="0" presId="urn:microsoft.com/office/officeart/2005/8/layout/pyramid2"/>
    <dgm:cxn modelId="{813A4A30-55EC-E24F-96EF-FA9AD295CE5B}" type="presParOf" srcId="{EC462AA6-EDE2-764F-8D28-4C09FA9834D7}" destId="{24F9C1E5-EE45-C94C-BB18-80A6CF50AFD6}" srcOrd="3" destOrd="0" presId="urn:microsoft.com/office/officeart/2005/8/layout/pyramid2"/>
    <dgm:cxn modelId="{3DB8F2A6-7EB2-7444-A609-20E2489C37F9}" type="presParOf" srcId="{EC462AA6-EDE2-764F-8D28-4C09FA9834D7}" destId="{EEB569F1-CEE9-9849-8C07-BB5BBF75B759}" srcOrd="4" destOrd="0" presId="urn:microsoft.com/office/officeart/2005/8/layout/pyramid2"/>
    <dgm:cxn modelId="{8D81F588-A2B3-2C42-933C-8DF8A9558C9A}" type="presParOf" srcId="{EC462AA6-EDE2-764F-8D28-4C09FA9834D7}" destId="{DA426B8D-00D8-C54C-8D92-40C28789858F}"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13F1B44-6FA1-8044-AFB3-5382F71456A3}" type="doc">
      <dgm:prSet loTypeId="urn:microsoft.com/office/officeart/2005/8/layout/hProcess9" loCatId="" qsTypeId="urn:microsoft.com/office/officeart/2005/8/quickstyle/simple4" qsCatId="simple" csTypeId="urn:microsoft.com/office/officeart/2005/8/colors/accent1_2" csCatId="accent1" phldr="1"/>
      <dgm:spPr/>
    </dgm:pt>
    <dgm:pt modelId="{22FA3DDD-9F3F-F64D-A737-777C9E9B2857}">
      <dgm:prSet phldrT="[Text]" custT="1"/>
      <dgm:spPr/>
      <dgm:t>
        <a:bodyPr/>
        <a:lstStyle/>
        <a:p>
          <a:r>
            <a:rPr lang="en-US" sz="2400" dirty="0" smtClean="0"/>
            <a:t>Rehearse with 3-4 people</a:t>
          </a:r>
          <a:endParaRPr lang="en-US" sz="2400" dirty="0"/>
        </a:p>
      </dgm:t>
    </dgm:pt>
    <dgm:pt modelId="{5C00D46D-C5A6-E349-9713-D7257176909B}" type="parTrans" cxnId="{D445C2F0-24CD-2B4F-9FAB-D0029812A4A7}">
      <dgm:prSet/>
      <dgm:spPr/>
      <dgm:t>
        <a:bodyPr/>
        <a:lstStyle/>
        <a:p>
          <a:endParaRPr lang="en-US"/>
        </a:p>
      </dgm:t>
    </dgm:pt>
    <dgm:pt modelId="{C2C60D81-F57C-CF4E-BB3B-4104D5D0DF17}" type="sibTrans" cxnId="{D445C2F0-24CD-2B4F-9FAB-D0029812A4A7}">
      <dgm:prSet/>
      <dgm:spPr/>
      <dgm:t>
        <a:bodyPr/>
        <a:lstStyle/>
        <a:p>
          <a:endParaRPr lang="en-US"/>
        </a:p>
      </dgm:t>
    </dgm:pt>
    <dgm:pt modelId="{53CD6AA8-E068-FE4F-B8A7-4F93C92AA282}">
      <dgm:prSet phldrT="[Text]" custT="1"/>
      <dgm:spPr/>
      <dgm:t>
        <a:bodyPr/>
        <a:lstStyle/>
        <a:p>
          <a:r>
            <a:rPr lang="en-US" sz="2400" dirty="0" smtClean="0"/>
            <a:t>Join an evangelistic activity </a:t>
          </a:r>
          <a:endParaRPr lang="en-US" sz="2400" dirty="0"/>
        </a:p>
      </dgm:t>
    </dgm:pt>
    <dgm:pt modelId="{3DC5F0D7-866D-3F42-A422-33225F76A74A}" type="parTrans" cxnId="{B5CC1D1A-FEC3-524C-8BA6-44685ECAA57A}">
      <dgm:prSet/>
      <dgm:spPr/>
      <dgm:t>
        <a:bodyPr/>
        <a:lstStyle/>
        <a:p>
          <a:endParaRPr lang="en-US"/>
        </a:p>
      </dgm:t>
    </dgm:pt>
    <dgm:pt modelId="{61B39B99-6EBB-B641-8608-509BAD22BB2B}" type="sibTrans" cxnId="{B5CC1D1A-FEC3-524C-8BA6-44685ECAA57A}">
      <dgm:prSet/>
      <dgm:spPr/>
      <dgm:t>
        <a:bodyPr/>
        <a:lstStyle/>
        <a:p>
          <a:endParaRPr lang="en-US"/>
        </a:p>
      </dgm:t>
    </dgm:pt>
    <dgm:pt modelId="{74CA2CFE-6BE8-6340-AE99-3F70F897F828}">
      <dgm:prSet phldrT="[Text]" custT="1"/>
      <dgm:spPr/>
      <dgm:t>
        <a:bodyPr/>
        <a:lstStyle/>
        <a:p>
          <a:r>
            <a:rPr lang="en-US" sz="2400" dirty="0" smtClean="0"/>
            <a:t>Watch for personal opportunities</a:t>
          </a:r>
          <a:endParaRPr lang="en-US" sz="2400" dirty="0"/>
        </a:p>
      </dgm:t>
    </dgm:pt>
    <dgm:pt modelId="{5BF7F436-F79F-0C44-8786-2242D7331BE3}" type="parTrans" cxnId="{3C48A898-88AF-3743-940E-55949253898D}">
      <dgm:prSet/>
      <dgm:spPr/>
      <dgm:t>
        <a:bodyPr/>
        <a:lstStyle/>
        <a:p>
          <a:endParaRPr lang="en-US"/>
        </a:p>
      </dgm:t>
    </dgm:pt>
    <dgm:pt modelId="{FF9C87A7-38D0-8A4D-86AB-9E4321E00E1B}" type="sibTrans" cxnId="{3C48A898-88AF-3743-940E-55949253898D}">
      <dgm:prSet/>
      <dgm:spPr/>
      <dgm:t>
        <a:bodyPr/>
        <a:lstStyle/>
        <a:p>
          <a:endParaRPr lang="en-US"/>
        </a:p>
      </dgm:t>
    </dgm:pt>
    <dgm:pt modelId="{AA45B255-8807-F84D-9562-6234B87357A2}" type="pres">
      <dgm:prSet presAssocID="{113F1B44-6FA1-8044-AFB3-5382F71456A3}" presName="CompostProcess" presStyleCnt="0">
        <dgm:presLayoutVars>
          <dgm:dir/>
          <dgm:resizeHandles val="exact"/>
        </dgm:presLayoutVars>
      </dgm:prSet>
      <dgm:spPr/>
    </dgm:pt>
    <dgm:pt modelId="{EFE3C00E-C5D4-F343-AD68-1CFB6D5F798D}" type="pres">
      <dgm:prSet presAssocID="{113F1B44-6FA1-8044-AFB3-5382F71456A3}" presName="arrow" presStyleLbl="bgShp" presStyleIdx="0" presStyleCnt="1"/>
      <dgm:spPr/>
    </dgm:pt>
    <dgm:pt modelId="{9C32668E-0624-D740-93B1-E4F92F870399}" type="pres">
      <dgm:prSet presAssocID="{113F1B44-6FA1-8044-AFB3-5382F71456A3}" presName="linearProcess" presStyleCnt="0"/>
      <dgm:spPr/>
    </dgm:pt>
    <dgm:pt modelId="{41990E55-C8A6-4845-8BAC-4720FF57C482}" type="pres">
      <dgm:prSet presAssocID="{22FA3DDD-9F3F-F64D-A737-777C9E9B2857}" presName="textNode" presStyleLbl="node1" presStyleIdx="0" presStyleCnt="3">
        <dgm:presLayoutVars>
          <dgm:bulletEnabled val="1"/>
        </dgm:presLayoutVars>
      </dgm:prSet>
      <dgm:spPr/>
      <dgm:t>
        <a:bodyPr/>
        <a:lstStyle/>
        <a:p>
          <a:endParaRPr lang="en-US"/>
        </a:p>
      </dgm:t>
    </dgm:pt>
    <dgm:pt modelId="{21FAD309-D7B9-AD4A-B627-BF62B5D1BE1D}" type="pres">
      <dgm:prSet presAssocID="{C2C60D81-F57C-CF4E-BB3B-4104D5D0DF17}" presName="sibTrans" presStyleCnt="0"/>
      <dgm:spPr/>
    </dgm:pt>
    <dgm:pt modelId="{81A811C1-4E2D-C74D-9895-E94F7A0CC893}" type="pres">
      <dgm:prSet presAssocID="{53CD6AA8-E068-FE4F-B8A7-4F93C92AA282}" presName="textNode" presStyleLbl="node1" presStyleIdx="1" presStyleCnt="3">
        <dgm:presLayoutVars>
          <dgm:bulletEnabled val="1"/>
        </dgm:presLayoutVars>
      </dgm:prSet>
      <dgm:spPr/>
      <dgm:t>
        <a:bodyPr/>
        <a:lstStyle/>
        <a:p>
          <a:endParaRPr lang="en-US"/>
        </a:p>
      </dgm:t>
    </dgm:pt>
    <dgm:pt modelId="{B5BD4460-1A26-3A49-BEBE-293CF6699655}" type="pres">
      <dgm:prSet presAssocID="{61B39B99-6EBB-B641-8608-509BAD22BB2B}" presName="sibTrans" presStyleCnt="0"/>
      <dgm:spPr/>
    </dgm:pt>
    <dgm:pt modelId="{10E6ED63-B67F-DB44-97C9-8B3AB338B1C1}" type="pres">
      <dgm:prSet presAssocID="{74CA2CFE-6BE8-6340-AE99-3F70F897F828}" presName="textNode" presStyleLbl="node1" presStyleIdx="2" presStyleCnt="3">
        <dgm:presLayoutVars>
          <dgm:bulletEnabled val="1"/>
        </dgm:presLayoutVars>
      </dgm:prSet>
      <dgm:spPr/>
      <dgm:t>
        <a:bodyPr/>
        <a:lstStyle/>
        <a:p>
          <a:endParaRPr lang="en-US"/>
        </a:p>
      </dgm:t>
    </dgm:pt>
  </dgm:ptLst>
  <dgm:cxnLst>
    <dgm:cxn modelId="{60092A62-E42E-534C-86C1-3B3D9A7BB8EE}" type="presOf" srcId="{74CA2CFE-6BE8-6340-AE99-3F70F897F828}" destId="{10E6ED63-B67F-DB44-97C9-8B3AB338B1C1}" srcOrd="0" destOrd="0" presId="urn:microsoft.com/office/officeart/2005/8/layout/hProcess9"/>
    <dgm:cxn modelId="{CC78DF81-5049-3F47-B59C-8E45D734187F}" type="presOf" srcId="{22FA3DDD-9F3F-F64D-A737-777C9E9B2857}" destId="{41990E55-C8A6-4845-8BAC-4720FF57C482}" srcOrd="0" destOrd="0" presId="urn:microsoft.com/office/officeart/2005/8/layout/hProcess9"/>
    <dgm:cxn modelId="{B64E9954-1648-7F49-9301-43ADB6A3CB9E}" type="presOf" srcId="{53CD6AA8-E068-FE4F-B8A7-4F93C92AA282}" destId="{81A811C1-4E2D-C74D-9895-E94F7A0CC893}" srcOrd="0" destOrd="0" presId="urn:microsoft.com/office/officeart/2005/8/layout/hProcess9"/>
    <dgm:cxn modelId="{D445C2F0-24CD-2B4F-9FAB-D0029812A4A7}" srcId="{113F1B44-6FA1-8044-AFB3-5382F71456A3}" destId="{22FA3DDD-9F3F-F64D-A737-777C9E9B2857}" srcOrd="0" destOrd="0" parTransId="{5C00D46D-C5A6-E349-9713-D7257176909B}" sibTransId="{C2C60D81-F57C-CF4E-BB3B-4104D5D0DF17}"/>
    <dgm:cxn modelId="{B5CC1D1A-FEC3-524C-8BA6-44685ECAA57A}" srcId="{113F1B44-6FA1-8044-AFB3-5382F71456A3}" destId="{53CD6AA8-E068-FE4F-B8A7-4F93C92AA282}" srcOrd="1" destOrd="0" parTransId="{3DC5F0D7-866D-3F42-A422-33225F76A74A}" sibTransId="{61B39B99-6EBB-B641-8608-509BAD22BB2B}"/>
    <dgm:cxn modelId="{3C48A898-88AF-3743-940E-55949253898D}" srcId="{113F1B44-6FA1-8044-AFB3-5382F71456A3}" destId="{74CA2CFE-6BE8-6340-AE99-3F70F897F828}" srcOrd="2" destOrd="0" parTransId="{5BF7F436-F79F-0C44-8786-2242D7331BE3}" sibTransId="{FF9C87A7-38D0-8A4D-86AB-9E4321E00E1B}"/>
    <dgm:cxn modelId="{DA384230-5E5F-034D-A0D6-0D86CCD0DFE1}" type="presOf" srcId="{113F1B44-6FA1-8044-AFB3-5382F71456A3}" destId="{AA45B255-8807-F84D-9562-6234B87357A2}" srcOrd="0" destOrd="0" presId="urn:microsoft.com/office/officeart/2005/8/layout/hProcess9"/>
    <dgm:cxn modelId="{C216FDC7-34BA-1F44-9E6B-2B3000ABB73B}" type="presParOf" srcId="{AA45B255-8807-F84D-9562-6234B87357A2}" destId="{EFE3C00E-C5D4-F343-AD68-1CFB6D5F798D}" srcOrd="0" destOrd="0" presId="urn:microsoft.com/office/officeart/2005/8/layout/hProcess9"/>
    <dgm:cxn modelId="{164A32E1-135F-0D43-B0A6-5FA032DDF5C0}" type="presParOf" srcId="{AA45B255-8807-F84D-9562-6234B87357A2}" destId="{9C32668E-0624-D740-93B1-E4F92F870399}" srcOrd="1" destOrd="0" presId="urn:microsoft.com/office/officeart/2005/8/layout/hProcess9"/>
    <dgm:cxn modelId="{E58C6814-3C6C-204F-8813-B24A39AB7198}" type="presParOf" srcId="{9C32668E-0624-D740-93B1-E4F92F870399}" destId="{41990E55-C8A6-4845-8BAC-4720FF57C482}" srcOrd="0" destOrd="0" presId="urn:microsoft.com/office/officeart/2005/8/layout/hProcess9"/>
    <dgm:cxn modelId="{B8D5CC68-1588-AE44-BF24-9F988E8BAF67}" type="presParOf" srcId="{9C32668E-0624-D740-93B1-E4F92F870399}" destId="{21FAD309-D7B9-AD4A-B627-BF62B5D1BE1D}" srcOrd="1" destOrd="0" presId="urn:microsoft.com/office/officeart/2005/8/layout/hProcess9"/>
    <dgm:cxn modelId="{22626821-BFF7-CE40-A3A7-8291771BC5F9}" type="presParOf" srcId="{9C32668E-0624-D740-93B1-E4F92F870399}" destId="{81A811C1-4E2D-C74D-9895-E94F7A0CC893}" srcOrd="2" destOrd="0" presId="urn:microsoft.com/office/officeart/2005/8/layout/hProcess9"/>
    <dgm:cxn modelId="{5BA89FA2-DC7A-3142-819F-8C57CB952EC1}" type="presParOf" srcId="{9C32668E-0624-D740-93B1-E4F92F870399}" destId="{B5BD4460-1A26-3A49-BEBE-293CF6699655}" srcOrd="3" destOrd="0" presId="urn:microsoft.com/office/officeart/2005/8/layout/hProcess9"/>
    <dgm:cxn modelId="{86DB6185-13A4-D949-A89C-687A4BDB56E7}" type="presParOf" srcId="{9C32668E-0624-D740-93B1-E4F92F870399}" destId="{10E6ED63-B67F-DB44-97C9-8B3AB338B1C1}"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088A1C-A8DC-BF49-B410-438FF68D805D}" type="doc">
      <dgm:prSet loTypeId="urn:microsoft.com/office/officeart/2005/8/layout/hList9" loCatId="" qsTypeId="urn:microsoft.com/office/officeart/2005/8/quickstyle/simple4" qsCatId="simple" csTypeId="urn:microsoft.com/office/officeart/2005/8/colors/accent1_2" csCatId="accent1" phldr="1"/>
      <dgm:spPr/>
      <dgm:t>
        <a:bodyPr/>
        <a:lstStyle/>
        <a:p>
          <a:endParaRPr lang="en-US"/>
        </a:p>
      </dgm:t>
    </dgm:pt>
    <dgm:pt modelId="{89DC855E-FB21-3D4A-B029-C41B8741E502}">
      <dgm:prSet phldrT="[Text]"/>
      <dgm:spPr/>
      <dgm:t>
        <a:bodyPr/>
        <a:lstStyle/>
        <a:p>
          <a:r>
            <a:rPr lang="en-US" dirty="0" smtClean="0"/>
            <a:t>Now</a:t>
          </a:r>
          <a:endParaRPr lang="en-US" dirty="0"/>
        </a:p>
      </dgm:t>
    </dgm:pt>
    <dgm:pt modelId="{528E70E8-69BD-654E-850E-0EB6A3995BCC}" type="parTrans" cxnId="{5111D8C0-8E7A-FF42-8839-7A2970002AC3}">
      <dgm:prSet/>
      <dgm:spPr/>
      <dgm:t>
        <a:bodyPr/>
        <a:lstStyle/>
        <a:p>
          <a:endParaRPr lang="en-US"/>
        </a:p>
      </dgm:t>
    </dgm:pt>
    <dgm:pt modelId="{DD7A6363-CDAC-604B-8554-465B4379B4BF}" type="sibTrans" cxnId="{5111D8C0-8E7A-FF42-8839-7A2970002AC3}">
      <dgm:prSet/>
      <dgm:spPr/>
      <dgm:t>
        <a:bodyPr/>
        <a:lstStyle/>
        <a:p>
          <a:endParaRPr lang="en-US"/>
        </a:p>
      </dgm:t>
    </dgm:pt>
    <dgm:pt modelId="{2969B4B5-8950-8A47-9D8E-1135A07AA434}">
      <dgm:prSet phldrT="[Text]" custT="1"/>
      <dgm:spPr/>
      <dgm:t>
        <a:bodyPr/>
        <a:lstStyle/>
        <a:p>
          <a:r>
            <a:rPr lang="en-US" sz="2400" dirty="0" smtClean="0"/>
            <a:t> Love,      acceptance,      forgiveness</a:t>
          </a:r>
          <a:r>
            <a:rPr lang="mr-IN" sz="2400" dirty="0" smtClean="0"/>
            <a:t>…</a:t>
          </a:r>
          <a:r>
            <a:rPr lang="en-US" sz="2400" dirty="0" smtClean="0"/>
            <a:t> </a:t>
          </a:r>
          <a:r>
            <a:rPr lang="en-US" sz="2400" i="1" dirty="0" smtClean="0"/>
            <a:t>Peace with God</a:t>
          </a:r>
          <a:endParaRPr lang="en-US" sz="2400" i="1" dirty="0"/>
        </a:p>
      </dgm:t>
    </dgm:pt>
    <dgm:pt modelId="{DF8B7146-EF27-3346-AD1E-307887C63B85}" type="parTrans" cxnId="{B5165DAF-1B3F-F24A-9F0B-C230AD5813CB}">
      <dgm:prSet/>
      <dgm:spPr/>
      <dgm:t>
        <a:bodyPr/>
        <a:lstStyle/>
        <a:p>
          <a:endParaRPr lang="en-US"/>
        </a:p>
      </dgm:t>
    </dgm:pt>
    <dgm:pt modelId="{B9F44411-061C-944C-B1D8-A4158E807A4E}" type="sibTrans" cxnId="{B5165DAF-1B3F-F24A-9F0B-C230AD5813CB}">
      <dgm:prSet/>
      <dgm:spPr/>
      <dgm:t>
        <a:bodyPr/>
        <a:lstStyle/>
        <a:p>
          <a:endParaRPr lang="en-US"/>
        </a:p>
      </dgm:t>
    </dgm:pt>
    <dgm:pt modelId="{A49F1977-7048-4F48-9B65-C6EDCB72EBFD}">
      <dgm:prSet phldrT="[Text]" custT="1"/>
      <dgm:spPr/>
      <dgm:t>
        <a:bodyPr/>
        <a:lstStyle/>
        <a:p>
          <a:r>
            <a:rPr lang="en-US" sz="2400" dirty="0" smtClean="0"/>
            <a:t>Purpose and guidance </a:t>
          </a:r>
        </a:p>
        <a:p>
          <a:r>
            <a:rPr lang="en-US" sz="2400" dirty="0" smtClean="0"/>
            <a:t>JOY</a:t>
          </a:r>
          <a:endParaRPr lang="en-US" sz="2400" dirty="0"/>
        </a:p>
      </dgm:t>
    </dgm:pt>
    <dgm:pt modelId="{9337CEED-79DA-0C4C-ABA7-FF7217899FF6}" type="parTrans" cxnId="{8401D850-FF22-FD47-9AFD-AE93F3083977}">
      <dgm:prSet/>
      <dgm:spPr/>
      <dgm:t>
        <a:bodyPr/>
        <a:lstStyle/>
        <a:p>
          <a:endParaRPr lang="en-US"/>
        </a:p>
      </dgm:t>
    </dgm:pt>
    <dgm:pt modelId="{C8A43443-6364-3646-88A7-E01A835DC8F1}" type="sibTrans" cxnId="{8401D850-FF22-FD47-9AFD-AE93F3083977}">
      <dgm:prSet/>
      <dgm:spPr/>
      <dgm:t>
        <a:bodyPr/>
        <a:lstStyle/>
        <a:p>
          <a:endParaRPr lang="en-US"/>
        </a:p>
      </dgm:t>
    </dgm:pt>
    <dgm:pt modelId="{840697F5-3DC1-7446-B158-CA433A223DC4}">
      <dgm:prSet phldrT="[Text]"/>
      <dgm:spPr/>
      <dgm:t>
        <a:bodyPr/>
        <a:lstStyle/>
        <a:p>
          <a:r>
            <a:rPr lang="en-US" dirty="0" smtClean="0"/>
            <a:t>Forever</a:t>
          </a:r>
          <a:endParaRPr lang="en-US" dirty="0"/>
        </a:p>
      </dgm:t>
    </dgm:pt>
    <dgm:pt modelId="{E7F8312D-4162-E648-AFC8-54BEFC90B856}" type="parTrans" cxnId="{6D696DC0-6FAC-E049-A66C-1DAEDDFDE799}">
      <dgm:prSet/>
      <dgm:spPr/>
      <dgm:t>
        <a:bodyPr/>
        <a:lstStyle/>
        <a:p>
          <a:endParaRPr lang="en-US"/>
        </a:p>
      </dgm:t>
    </dgm:pt>
    <dgm:pt modelId="{7079A0CD-BD66-0E4D-B817-B6709DBBD669}" type="sibTrans" cxnId="{6D696DC0-6FAC-E049-A66C-1DAEDDFDE799}">
      <dgm:prSet/>
      <dgm:spPr/>
      <dgm:t>
        <a:bodyPr/>
        <a:lstStyle/>
        <a:p>
          <a:endParaRPr lang="en-US"/>
        </a:p>
      </dgm:t>
    </dgm:pt>
    <dgm:pt modelId="{1CEE9970-F5E3-7548-A73E-D5F3BBEAE1DD}">
      <dgm:prSet phldrT="[Text]" custT="1"/>
      <dgm:spPr/>
      <dgm:t>
        <a:bodyPr/>
        <a:lstStyle/>
        <a:p>
          <a:r>
            <a:rPr lang="en-US" sz="2400" dirty="0" smtClean="0"/>
            <a:t>Heaven</a:t>
          </a:r>
        </a:p>
        <a:p>
          <a:r>
            <a:rPr lang="en-US" sz="2400" dirty="0" smtClean="0"/>
            <a:t>“eternally” </a:t>
          </a:r>
          <a:endParaRPr lang="en-US" sz="2400" dirty="0"/>
        </a:p>
      </dgm:t>
    </dgm:pt>
    <dgm:pt modelId="{D1DD8B14-C321-C549-BDB6-F41983C76664}" type="parTrans" cxnId="{3C0CA02B-F002-804F-9F06-D115F0826849}">
      <dgm:prSet/>
      <dgm:spPr/>
      <dgm:t>
        <a:bodyPr/>
        <a:lstStyle/>
        <a:p>
          <a:endParaRPr lang="en-US"/>
        </a:p>
      </dgm:t>
    </dgm:pt>
    <dgm:pt modelId="{B0395B14-8D23-3C49-818B-233030409353}" type="sibTrans" cxnId="{3C0CA02B-F002-804F-9F06-D115F0826849}">
      <dgm:prSet/>
      <dgm:spPr/>
      <dgm:t>
        <a:bodyPr/>
        <a:lstStyle/>
        <a:p>
          <a:endParaRPr lang="en-US"/>
        </a:p>
      </dgm:t>
    </dgm:pt>
    <dgm:pt modelId="{CD062CF6-BA14-8147-8E73-C46CA694260D}">
      <dgm:prSet phldrT="[Text]" custT="1"/>
      <dgm:spPr/>
      <dgm:t>
        <a:bodyPr/>
        <a:lstStyle/>
        <a:p>
          <a:r>
            <a:rPr lang="en-US" sz="2400" dirty="0" smtClean="0"/>
            <a:t>HOPE</a:t>
          </a:r>
          <a:endParaRPr lang="en-US" sz="2400" dirty="0"/>
        </a:p>
      </dgm:t>
    </dgm:pt>
    <dgm:pt modelId="{1022BE7D-340E-1043-BDD7-D9BC3981EEBB}" type="parTrans" cxnId="{A339A152-E114-EF47-8A70-7FA7192202D2}">
      <dgm:prSet/>
      <dgm:spPr/>
      <dgm:t>
        <a:bodyPr/>
        <a:lstStyle/>
        <a:p>
          <a:endParaRPr lang="en-US"/>
        </a:p>
      </dgm:t>
    </dgm:pt>
    <dgm:pt modelId="{CF1565EC-99D1-DB49-97BE-90AE673158D9}" type="sibTrans" cxnId="{A339A152-E114-EF47-8A70-7FA7192202D2}">
      <dgm:prSet/>
      <dgm:spPr/>
      <dgm:t>
        <a:bodyPr/>
        <a:lstStyle/>
        <a:p>
          <a:endParaRPr lang="en-US"/>
        </a:p>
      </dgm:t>
    </dgm:pt>
    <dgm:pt modelId="{4BF5419E-514C-8E40-9E78-F3AFFF2A4017}" type="pres">
      <dgm:prSet presAssocID="{27088A1C-A8DC-BF49-B410-438FF68D805D}" presName="list" presStyleCnt="0">
        <dgm:presLayoutVars>
          <dgm:dir/>
          <dgm:animLvl val="lvl"/>
        </dgm:presLayoutVars>
      </dgm:prSet>
      <dgm:spPr/>
      <dgm:t>
        <a:bodyPr/>
        <a:lstStyle/>
        <a:p>
          <a:endParaRPr lang="en-US"/>
        </a:p>
      </dgm:t>
    </dgm:pt>
    <dgm:pt modelId="{001168A9-3064-5A4A-B6FF-A0F8EE0EE3CA}" type="pres">
      <dgm:prSet presAssocID="{89DC855E-FB21-3D4A-B029-C41B8741E502}" presName="posSpace" presStyleCnt="0"/>
      <dgm:spPr/>
    </dgm:pt>
    <dgm:pt modelId="{D4F5F03E-8C38-8647-8917-785108749D3D}" type="pres">
      <dgm:prSet presAssocID="{89DC855E-FB21-3D4A-B029-C41B8741E502}" presName="vertFlow" presStyleCnt="0"/>
      <dgm:spPr/>
    </dgm:pt>
    <dgm:pt modelId="{BA807BAA-6849-1045-A239-B843046C6AEB}" type="pres">
      <dgm:prSet presAssocID="{89DC855E-FB21-3D4A-B029-C41B8741E502}" presName="topSpace" presStyleCnt="0"/>
      <dgm:spPr/>
    </dgm:pt>
    <dgm:pt modelId="{3197BB03-5813-774B-B545-7D8FDF15C3DF}" type="pres">
      <dgm:prSet presAssocID="{89DC855E-FB21-3D4A-B029-C41B8741E502}" presName="firstComp" presStyleCnt="0"/>
      <dgm:spPr/>
    </dgm:pt>
    <dgm:pt modelId="{AE689CD2-7C9E-0B49-AEE8-481B7054D3DB}" type="pres">
      <dgm:prSet presAssocID="{89DC855E-FB21-3D4A-B029-C41B8741E502}" presName="firstChild" presStyleLbl="bgAccFollowNode1" presStyleIdx="0" presStyleCnt="4" custScaleX="102961" custScaleY="82519" custLinFactNeighborX="-11920" custLinFactNeighborY="-40592"/>
      <dgm:spPr/>
      <dgm:t>
        <a:bodyPr/>
        <a:lstStyle/>
        <a:p>
          <a:endParaRPr lang="en-US"/>
        </a:p>
      </dgm:t>
    </dgm:pt>
    <dgm:pt modelId="{2FC48801-CCB8-7048-ABF0-6AAD6C652062}" type="pres">
      <dgm:prSet presAssocID="{89DC855E-FB21-3D4A-B029-C41B8741E502}" presName="firstChildTx" presStyleLbl="bgAccFollowNode1" presStyleIdx="0" presStyleCnt="4">
        <dgm:presLayoutVars>
          <dgm:bulletEnabled val="1"/>
        </dgm:presLayoutVars>
      </dgm:prSet>
      <dgm:spPr/>
      <dgm:t>
        <a:bodyPr/>
        <a:lstStyle/>
        <a:p>
          <a:endParaRPr lang="en-US"/>
        </a:p>
      </dgm:t>
    </dgm:pt>
    <dgm:pt modelId="{136CB7F8-A9B1-6743-B682-E28FE83C19B9}" type="pres">
      <dgm:prSet presAssocID="{A49F1977-7048-4F48-9B65-C6EDCB72EBFD}" presName="comp" presStyleCnt="0"/>
      <dgm:spPr/>
    </dgm:pt>
    <dgm:pt modelId="{CC8689E2-BD5D-D941-80B2-8458FEC08812}" type="pres">
      <dgm:prSet presAssocID="{A49F1977-7048-4F48-9B65-C6EDCB72EBFD}" presName="child" presStyleLbl="bgAccFollowNode1" presStyleIdx="1" presStyleCnt="4" custScaleX="102864" custScaleY="86215" custLinFactNeighborX="-11937" custLinFactNeighborY="-39655"/>
      <dgm:spPr/>
      <dgm:t>
        <a:bodyPr/>
        <a:lstStyle/>
        <a:p>
          <a:endParaRPr lang="en-US"/>
        </a:p>
      </dgm:t>
    </dgm:pt>
    <dgm:pt modelId="{73BB1856-0562-4D43-B1F6-1183E2BDA6FE}" type="pres">
      <dgm:prSet presAssocID="{A49F1977-7048-4F48-9B65-C6EDCB72EBFD}" presName="childTx" presStyleLbl="bgAccFollowNode1" presStyleIdx="1" presStyleCnt="4">
        <dgm:presLayoutVars>
          <dgm:bulletEnabled val="1"/>
        </dgm:presLayoutVars>
      </dgm:prSet>
      <dgm:spPr/>
      <dgm:t>
        <a:bodyPr/>
        <a:lstStyle/>
        <a:p>
          <a:endParaRPr lang="en-US"/>
        </a:p>
      </dgm:t>
    </dgm:pt>
    <dgm:pt modelId="{38E03E4C-515F-E642-B747-A82D24F1AF86}" type="pres">
      <dgm:prSet presAssocID="{89DC855E-FB21-3D4A-B029-C41B8741E502}" presName="negSpace" presStyleCnt="0"/>
      <dgm:spPr/>
    </dgm:pt>
    <dgm:pt modelId="{C0BAC39F-4B98-0244-A119-9D073F9FF13F}" type="pres">
      <dgm:prSet presAssocID="{89DC855E-FB21-3D4A-B029-C41B8741E502}" presName="circle" presStyleLbl="node1" presStyleIdx="0" presStyleCnt="2" custScaleX="83341" custScaleY="80675" custLinFactNeighborX="-4942" custLinFactNeighborY="-18175"/>
      <dgm:spPr/>
      <dgm:t>
        <a:bodyPr/>
        <a:lstStyle/>
        <a:p>
          <a:endParaRPr lang="en-US"/>
        </a:p>
      </dgm:t>
    </dgm:pt>
    <dgm:pt modelId="{ECD585BD-95FC-8340-9A92-071B1EA3DD48}" type="pres">
      <dgm:prSet presAssocID="{DD7A6363-CDAC-604B-8554-465B4379B4BF}" presName="transSpace" presStyleCnt="0"/>
      <dgm:spPr/>
    </dgm:pt>
    <dgm:pt modelId="{30A2867E-DE7A-434C-B33A-222DD66A8854}" type="pres">
      <dgm:prSet presAssocID="{840697F5-3DC1-7446-B158-CA433A223DC4}" presName="posSpace" presStyleCnt="0"/>
      <dgm:spPr/>
    </dgm:pt>
    <dgm:pt modelId="{5A7DB6E2-BC2A-B54C-A295-943F8B47542D}" type="pres">
      <dgm:prSet presAssocID="{840697F5-3DC1-7446-B158-CA433A223DC4}" presName="vertFlow" presStyleCnt="0"/>
      <dgm:spPr/>
    </dgm:pt>
    <dgm:pt modelId="{8EDB1520-BC7B-F944-9F23-754FE7EE4FC9}" type="pres">
      <dgm:prSet presAssocID="{840697F5-3DC1-7446-B158-CA433A223DC4}" presName="topSpace" presStyleCnt="0"/>
      <dgm:spPr/>
    </dgm:pt>
    <dgm:pt modelId="{AC6B8781-84B2-0241-8131-EF114ABA756B}" type="pres">
      <dgm:prSet presAssocID="{840697F5-3DC1-7446-B158-CA433A223DC4}" presName="firstComp" presStyleCnt="0"/>
      <dgm:spPr/>
    </dgm:pt>
    <dgm:pt modelId="{D254FA8F-DBDC-4E48-B042-E6F928A1677A}" type="pres">
      <dgm:prSet presAssocID="{840697F5-3DC1-7446-B158-CA433A223DC4}" presName="firstChild" presStyleLbl="bgAccFollowNode1" presStyleIdx="2" presStyleCnt="4" custScaleY="60087" custLinFactNeighborX="-15427" custLinFactNeighborY="-37987"/>
      <dgm:spPr/>
      <dgm:t>
        <a:bodyPr/>
        <a:lstStyle/>
        <a:p>
          <a:endParaRPr lang="en-US"/>
        </a:p>
      </dgm:t>
    </dgm:pt>
    <dgm:pt modelId="{EF810F17-BF67-6B4A-A8D2-880BAE9F1F3C}" type="pres">
      <dgm:prSet presAssocID="{840697F5-3DC1-7446-B158-CA433A223DC4}" presName="firstChildTx" presStyleLbl="bgAccFollowNode1" presStyleIdx="2" presStyleCnt="4">
        <dgm:presLayoutVars>
          <dgm:bulletEnabled val="1"/>
        </dgm:presLayoutVars>
      </dgm:prSet>
      <dgm:spPr/>
      <dgm:t>
        <a:bodyPr/>
        <a:lstStyle/>
        <a:p>
          <a:endParaRPr lang="en-US"/>
        </a:p>
      </dgm:t>
    </dgm:pt>
    <dgm:pt modelId="{37FBBCB5-78D0-D049-B141-CCC60633FDA8}" type="pres">
      <dgm:prSet presAssocID="{CD062CF6-BA14-8147-8E73-C46CA694260D}" presName="comp" presStyleCnt="0"/>
      <dgm:spPr/>
    </dgm:pt>
    <dgm:pt modelId="{01BD97FA-0D65-0B4A-B276-00EB6C0129CE}" type="pres">
      <dgm:prSet presAssocID="{CD062CF6-BA14-8147-8E73-C46CA694260D}" presName="child" presStyleLbl="bgAccFollowNode1" presStyleIdx="3" presStyleCnt="4" custScaleY="47413" custLinFactNeighborX="-15419" custLinFactNeighborY="-36902"/>
      <dgm:spPr/>
      <dgm:t>
        <a:bodyPr/>
        <a:lstStyle/>
        <a:p>
          <a:endParaRPr lang="en-US"/>
        </a:p>
      </dgm:t>
    </dgm:pt>
    <dgm:pt modelId="{8849761C-34DE-B74B-974C-82DE79386F9D}" type="pres">
      <dgm:prSet presAssocID="{CD062CF6-BA14-8147-8E73-C46CA694260D}" presName="childTx" presStyleLbl="bgAccFollowNode1" presStyleIdx="3" presStyleCnt="4">
        <dgm:presLayoutVars>
          <dgm:bulletEnabled val="1"/>
        </dgm:presLayoutVars>
      </dgm:prSet>
      <dgm:spPr/>
      <dgm:t>
        <a:bodyPr/>
        <a:lstStyle/>
        <a:p>
          <a:endParaRPr lang="en-US"/>
        </a:p>
      </dgm:t>
    </dgm:pt>
    <dgm:pt modelId="{39E67CD3-A8BC-B740-9BE5-AAEC01430BFC}" type="pres">
      <dgm:prSet presAssocID="{840697F5-3DC1-7446-B158-CA433A223DC4}" presName="negSpace" presStyleCnt="0"/>
      <dgm:spPr/>
    </dgm:pt>
    <dgm:pt modelId="{D5080F3F-FC1F-2F4C-B563-59B6356AB386}" type="pres">
      <dgm:prSet presAssocID="{840697F5-3DC1-7446-B158-CA433A223DC4}" presName="circle" presStyleLbl="node1" presStyleIdx="1" presStyleCnt="2" custScaleX="86873" custScaleY="87163" custLinFactNeighborX="-5676" custLinFactNeighborY="-18175"/>
      <dgm:spPr/>
      <dgm:t>
        <a:bodyPr/>
        <a:lstStyle/>
        <a:p>
          <a:endParaRPr lang="en-US"/>
        </a:p>
      </dgm:t>
    </dgm:pt>
  </dgm:ptLst>
  <dgm:cxnLst>
    <dgm:cxn modelId="{083041DD-ACAB-1E41-88CA-7DAF1E66FC09}" type="presOf" srcId="{A49F1977-7048-4F48-9B65-C6EDCB72EBFD}" destId="{73BB1856-0562-4D43-B1F6-1183E2BDA6FE}" srcOrd="1" destOrd="0" presId="urn:microsoft.com/office/officeart/2005/8/layout/hList9"/>
    <dgm:cxn modelId="{B5165DAF-1B3F-F24A-9F0B-C230AD5813CB}" srcId="{89DC855E-FB21-3D4A-B029-C41B8741E502}" destId="{2969B4B5-8950-8A47-9D8E-1135A07AA434}" srcOrd="0" destOrd="0" parTransId="{DF8B7146-EF27-3346-AD1E-307887C63B85}" sibTransId="{B9F44411-061C-944C-B1D8-A4158E807A4E}"/>
    <dgm:cxn modelId="{6D2FF9F2-5AB8-B24F-8BF1-2A23B18A7B39}" type="presOf" srcId="{27088A1C-A8DC-BF49-B410-438FF68D805D}" destId="{4BF5419E-514C-8E40-9E78-F3AFFF2A4017}" srcOrd="0" destOrd="0" presId="urn:microsoft.com/office/officeart/2005/8/layout/hList9"/>
    <dgm:cxn modelId="{E9CC42A0-D177-C64C-ABAB-6E403B7F11BC}" type="presOf" srcId="{1CEE9970-F5E3-7548-A73E-D5F3BBEAE1DD}" destId="{EF810F17-BF67-6B4A-A8D2-880BAE9F1F3C}" srcOrd="1" destOrd="0" presId="urn:microsoft.com/office/officeart/2005/8/layout/hList9"/>
    <dgm:cxn modelId="{8401D850-FF22-FD47-9AFD-AE93F3083977}" srcId="{89DC855E-FB21-3D4A-B029-C41B8741E502}" destId="{A49F1977-7048-4F48-9B65-C6EDCB72EBFD}" srcOrd="1" destOrd="0" parTransId="{9337CEED-79DA-0C4C-ABA7-FF7217899FF6}" sibTransId="{C8A43443-6364-3646-88A7-E01A835DC8F1}"/>
    <dgm:cxn modelId="{A339A152-E114-EF47-8A70-7FA7192202D2}" srcId="{840697F5-3DC1-7446-B158-CA433A223DC4}" destId="{CD062CF6-BA14-8147-8E73-C46CA694260D}" srcOrd="1" destOrd="0" parTransId="{1022BE7D-340E-1043-BDD7-D9BC3981EEBB}" sibTransId="{CF1565EC-99D1-DB49-97BE-90AE673158D9}"/>
    <dgm:cxn modelId="{F0F09A7D-7D7F-1742-AE74-441941F41839}" type="presOf" srcId="{CD062CF6-BA14-8147-8E73-C46CA694260D}" destId="{8849761C-34DE-B74B-974C-82DE79386F9D}" srcOrd="1" destOrd="0" presId="urn:microsoft.com/office/officeart/2005/8/layout/hList9"/>
    <dgm:cxn modelId="{3E8C1A08-6D5D-3C48-BF7C-7A877C7DB110}" type="presOf" srcId="{A49F1977-7048-4F48-9B65-C6EDCB72EBFD}" destId="{CC8689E2-BD5D-D941-80B2-8458FEC08812}" srcOrd="0" destOrd="0" presId="urn:microsoft.com/office/officeart/2005/8/layout/hList9"/>
    <dgm:cxn modelId="{3C0CA02B-F002-804F-9F06-D115F0826849}" srcId="{840697F5-3DC1-7446-B158-CA433A223DC4}" destId="{1CEE9970-F5E3-7548-A73E-D5F3BBEAE1DD}" srcOrd="0" destOrd="0" parTransId="{D1DD8B14-C321-C549-BDB6-F41983C76664}" sibTransId="{B0395B14-8D23-3C49-818B-233030409353}"/>
    <dgm:cxn modelId="{4DCB880E-B56B-834C-A63D-421E70E323A6}" type="presOf" srcId="{1CEE9970-F5E3-7548-A73E-D5F3BBEAE1DD}" destId="{D254FA8F-DBDC-4E48-B042-E6F928A1677A}" srcOrd="0" destOrd="0" presId="urn:microsoft.com/office/officeart/2005/8/layout/hList9"/>
    <dgm:cxn modelId="{E0F0F0DD-9631-0049-A0EB-C885A7171534}" type="presOf" srcId="{840697F5-3DC1-7446-B158-CA433A223DC4}" destId="{D5080F3F-FC1F-2F4C-B563-59B6356AB386}" srcOrd="0" destOrd="0" presId="urn:microsoft.com/office/officeart/2005/8/layout/hList9"/>
    <dgm:cxn modelId="{D555D9EA-4F27-2B4F-A46C-EA5C519A6840}" type="presOf" srcId="{2969B4B5-8950-8A47-9D8E-1135A07AA434}" destId="{AE689CD2-7C9E-0B49-AEE8-481B7054D3DB}" srcOrd="0" destOrd="0" presId="urn:microsoft.com/office/officeart/2005/8/layout/hList9"/>
    <dgm:cxn modelId="{9AAD6EE6-93F2-0F4D-B737-09CB84584DA8}" type="presOf" srcId="{89DC855E-FB21-3D4A-B029-C41B8741E502}" destId="{C0BAC39F-4B98-0244-A119-9D073F9FF13F}" srcOrd="0" destOrd="0" presId="urn:microsoft.com/office/officeart/2005/8/layout/hList9"/>
    <dgm:cxn modelId="{8C8E17C9-E998-4943-BD78-E00E03628E98}" type="presOf" srcId="{2969B4B5-8950-8A47-9D8E-1135A07AA434}" destId="{2FC48801-CCB8-7048-ABF0-6AAD6C652062}" srcOrd="1" destOrd="0" presId="urn:microsoft.com/office/officeart/2005/8/layout/hList9"/>
    <dgm:cxn modelId="{6D696DC0-6FAC-E049-A66C-1DAEDDFDE799}" srcId="{27088A1C-A8DC-BF49-B410-438FF68D805D}" destId="{840697F5-3DC1-7446-B158-CA433A223DC4}" srcOrd="1" destOrd="0" parTransId="{E7F8312D-4162-E648-AFC8-54BEFC90B856}" sibTransId="{7079A0CD-BD66-0E4D-B817-B6709DBBD669}"/>
    <dgm:cxn modelId="{5111D8C0-8E7A-FF42-8839-7A2970002AC3}" srcId="{27088A1C-A8DC-BF49-B410-438FF68D805D}" destId="{89DC855E-FB21-3D4A-B029-C41B8741E502}" srcOrd="0" destOrd="0" parTransId="{528E70E8-69BD-654E-850E-0EB6A3995BCC}" sibTransId="{DD7A6363-CDAC-604B-8554-465B4379B4BF}"/>
    <dgm:cxn modelId="{BFD662DD-2D1A-3142-91A2-58AAA19C188C}" type="presOf" srcId="{CD062CF6-BA14-8147-8E73-C46CA694260D}" destId="{01BD97FA-0D65-0B4A-B276-00EB6C0129CE}" srcOrd="0" destOrd="0" presId="urn:microsoft.com/office/officeart/2005/8/layout/hList9"/>
    <dgm:cxn modelId="{346F940A-43EB-474E-A545-BD9CAC8DA7F2}" type="presParOf" srcId="{4BF5419E-514C-8E40-9E78-F3AFFF2A4017}" destId="{001168A9-3064-5A4A-B6FF-A0F8EE0EE3CA}" srcOrd="0" destOrd="0" presId="urn:microsoft.com/office/officeart/2005/8/layout/hList9"/>
    <dgm:cxn modelId="{5253A212-FD20-D341-9757-46A5359D3ADC}" type="presParOf" srcId="{4BF5419E-514C-8E40-9E78-F3AFFF2A4017}" destId="{D4F5F03E-8C38-8647-8917-785108749D3D}" srcOrd="1" destOrd="0" presId="urn:microsoft.com/office/officeart/2005/8/layout/hList9"/>
    <dgm:cxn modelId="{70BF073C-1B20-4942-8A92-811982E261D2}" type="presParOf" srcId="{D4F5F03E-8C38-8647-8917-785108749D3D}" destId="{BA807BAA-6849-1045-A239-B843046C6AEB}" srcOrd="0" destOrd="0" presId="urn:microsoft.com/office/officeart/2005/8/layout/hList9"/>
    <dgm:cxn modelId="{0FA39745-F65D-B24E-87EE-17B54EBE6776}" type="presParOf" srcId="{D4F5F03E-8C38-8647-8917-785108749D3D}" destId="{3197BB03-5813-774B-B545-7D8FDF15C3DF}" srcOrd="1" destOrd="0" presId="urn:microsoft.com/office/officeart/2005/8/layout/hList9"/>
    <dgm:cxn modelId="{5C27F089-2406-9E4D-A041-7164688F37BC}" type="presParOf" srcId="{3197BB03-5813-774B-B545-7D8FDF15C3DF}" destId="{AE689CD2-7C9E-0B49-AEE8-481B7054D3DB}" srcOrd="0" destOrd="0" presId="urn:microsoft.com/office/officeart/2005/8/layout/hList9"/>
    <dgm:cxn modelId="{1898A282-F838-644C-AB31-79D925DA1BDB}" type="presParOf" srcId="{3197BB03-5813-774B-B545-7D8FDF15C3DF}" destId="{2FC48801-CCB8-7048-ABF0-6AAD6C652062}" srcOrd="1" destOrd="0" presId="urn:microsoft.com/office/officeart/2005/8/layout/hList9"/>
    <dgm:cxn modelId="{8F0E8E45-4F1F-6649-834F-9680CA330DBC}" type="presParOf" srcId="{D4F5F03E-8C38-8647-8917-785108749D3D}" destId="{136CB7F8-A9B1-6743-B682-E28FE83C19B9}" srcOrd="2" destOrd="0" presId="urn:microsoft.com/office/officeart/2005/8/layout/hList9"/>
    <dgm:cxn modelId="{E3AA12FD-655B-F146-986E-FE6902AE57FB}" type="presParOf" srcId="{136CB7F8-A9B1-6743-B682-E28FE83C19B9}" destId="{CC8689E2-BD5D-D941-80B2-8458FEC08812}" srcOrd="0" destOrd="0" presId="urn:microsoft.com/office/officeart/2005/8/layout/hList9"/>
    <dgm:cxn modelId="{57BD1562-D70F-264A-A652-DA692D02EE94}" type="presParOf" srcId="{136CB7F8-A9B1-6743-B682-E28FE83C19B9}" destId="{73BB1856-0562-4D43-B1F6-1183E2BDA6FE}" srcOrd="1" destOrd="0" presId="urn:microsoft.com/office/officeart/2005/8/layout/hList9"/>
    <dgm:cxn modelId="{507F62C2-45EE-6C46-B8FE-2617916AF59F}" type="presParOf" srcId="{4BF5419E-514C-8E40-9E78-F3AFFF2A4017}" destId="{38E03E4C-515F-E642-B747-A82D24F1AF86}" srcOrd="2" destOrd="0" presId="urn:microsoft.com/office/officeart/2005/8/layout/hList9"/>
    <dgm:cxn modelId="{D9D8EC62-773B-B544-8605-A0F50A8FC147}" type="presParOf" srcId="{4BF5419E-514C-8E40-9E78-F3AFFF2A4017}" destId="{C0BAC39F-4B98-0244-A119-9D073F9FF13F}" srcOrd="3" destOrd="0" presId="urn:microsoft.com/office/officeart/2005/8/layout/hList9"/>
    <dgm:cxn modelId="{E86EDA44-24B1-D54E-818D-85F6AE95EEF9}" type="presParOf" srcId="{4BF5419E-514C-8E40-9E78-F3AFFF2A4017}" destId="{ECD585BD-95FC-8340-9A92-071B1EA3DD48}" srcOrd="4" destOrd="0" presId="urn:microsoft.com/office/officeart/2005/8/layout/hList9"/>
    <dgm:cxn modelId="{A947BE9C-8D14-C742-9393-1AD0DB0AEADE}" type="presParOf" srcId="{4BF5419E-514C-8E40-9E78-F3AFFF2A4017}" destId="{30A2867E-DE7A-434C-B33A-222DD66A8854}" srcOrd="5" destOrd="0" presId="urn:microsoft.com/office/officeart/2005/8/layout/hList9"/>
    <dgm:cxn modelId="{8DB6A911-9319-654D-87E3-48ADFD3434BC}" type="presParOf" srcId="{4BF5419E-514C-8E40-9E78-F3AFFF2A4017}" destId="{5A7DB6E2-BC2A-B54C-A295-943F8B47542D}" srcOrd="6" destOrd="0" presId="urn:microsoft.com/office/officeart/2005/8/layout/hList9"/>
    <dgm:cxn modelId="{22655A9A-893C-334D-8B11-2B96F46E6CF5}" type="presParOf" srcId="{5A7DB6E2-BC2A-B54C-A295-943F8B47542D}" destId="{8EDB1520-BC7B-F944-9F23-754FE7EE4FC9}" srcOrd="0" destOrd="0" presId="urn:microsoft.com/office/officeart/2005/8/layout/hList9"/>
    <dgm:cxn modelId="{F8BDF2F2-1E3D-C44E-B875-A05B90671CD7}" type="presParOf" srcId="{5A7DB6E2-BC2A-B54C-A295-943F8B47542D}" destId="{AC6B8781-84B2-0241-8131-EF114ABA756B}" srcOrd="1" destOrd="0" presId="urn:microsoft.com/office/officeart/2005/8/layout/hList9"/>
    <dgm:cxn modelId="{92DC06EA-005F-D040-9076-BABA25B2B2A0}" type="presParOf" srcId="{AC6B8781-84B2-0241-8131-EF114ABA756B}" destId="{D254FA8F-DBDC-4E48-B042-E6F928A1677A}" srcOrd="0" destOrd="0" presId="urn:microsoft.com/office/officeart/2005/8/layout/hList9"/>
    <dgm:cxn modelId="{94811599-70A8-A746-9667-1A04CB19D33B}" type="presParOf" srcId="{AC6B8781-84B2-0241-8131-EF114ABA756B}" destId="{EF810F17-BF67-6B4A-A8D2-880BAE9F1F3C}" srcOrd="1" destOrd="0" presId="urn:microsoft.com/office/officeart/2005/8/layout/hList9"/>
    <dgm:cxn modelId="{01A31EE6-BB11-AA4A-89CA-40EFE0AB9DC2}" type="presParOf" srcId="{5A7DB6E2-BC2A-B54C-A295-943F8B47542D}" destId="{37FBBCB5-78D0-D049-B141-CCC60633FDA8}" srcOrd="2" destOrd="0" presId="urn:microsoft.com/office/officeart/2005/8/layout/hList9"/>
    <dgm:cxn modelId="{AE03BB3F-9AA4-7F43-9328-1B701446CF92}" type="presParOf" srcId="{37FBBCB5-78D0-D049-B141-CCC60633FDA8}" destId="{01BD97FA-0D65-0B4A-B276-00EB6C0129CE}" srcOrd="0" destOrd="0" presId="urn:microsoft.com/office/officeart/2005/8/layout/hList9"/>
    <dgm:cxn modelId="{BD6A9F8F-5663-6445-855E-B69CC0F0279D}" type="presParOf" srcId="{37FBBCB5-78D0-D049-B141-CCC60633FDA8}" destId="{8849761C-34DE-B74B-974C-82DE79386F9D}" srcOrd="1" destOrd="0" presId="urn:microsoft.com/office/officeart/2005/8/layout/hList9"/>
    <dgm:cxn modelId="{1685DE7C-EBC7-8247-A36E-3F0C10922FB6}" type="presParOf" srcId="{4BF5419E-514C-8E40-9E78-F3AFFF2A4017}" destId="{39E67CD3-A8BC-B740-9BE5-AAEC01430BFC}" srcOrd="7" destOrd="0" presId="urn:microsoft.com/office/officeart/2005/8/layout/hList9"/>
    <dgm:cxn modelId="{4E8D5ADE-E0B4-9F48-BAB7-23E0A906D31A}" type="presParOf" srcId="{4BF5419E-514C-8E40-9E78-F3AFFF2A4017}" destId="{D5080F3F-FC1F-2F4C-B563-59B6356AB386}"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088A1C-A8DC-BF49-B410-438FF68D805D}" type="doc">
      <dgm:prSet loTypeId="urn:microsoft.com/office/officeart/2005/8/layout/chevron2" loCatId="" qsTypeId="urn:microsoft.com/office/officeart/2005/8/quickstyle/simple1" qsCatId="simple" csTypeId="urn:microsoft.com/office/officeart/2005/8/colors/accent1_2" csCatId="accent1" phldr="1"/>
      <dgm:spPr/>
      <dgm:t>
        <a:bodyPr/>
        <a:lstStyle/>
        <a:p>
          <a:endParaRPr lang="en-US"/>
        </a:p>
      </dgm:t>
    </dgm:pt>
    <dgm:pt modelId="{89DC855E-FB21-3D4A-B029-C41B8741E502}">
      <dgm:prSet phldrT="[Text]" custT="1"/>
      <dgm:spPr/>
      <dgm:t>
        <a:bodyPr/>
        <a:lstStyle/>
        <a:p>
          <a:r>
            <a:rPr lang="en-US" sz="2400" dirty="0" smtClean="0"/>
            <a:t>Broken World</a:t>
          </a:r>
          <a:endParaRPr lang="en-US" sz="2400" dirty="0"/>
        </a:p>
      </dgm:t>
    </dgm:pt>
    <dgm:pt modelId="{528E70E8-69BD-654E-850E-0EB6A3995BCC}" type="parTrans" cxnId="{5111D8C0-8E7A-FF42-8839-7A2970002AC3}">
      <dgm:prSet/>
      <dgm:spPr/>
      <dgm:t>
        <a:bodyPr/>
        <a:lstStyle/>
        <a:p>
          <a:endParaRPr lang="en-US"/>
        </a:p>
      </dgm:t>
    </dgm:pt>
    <dgm:pt modelId="{DD7A6363-CDAC-604B-8554-465B4379B4BF}" type="sibTrans" cxnId="{5111D8C0-8E7A-FF42-8839-7A2970002AC3}">
      <dgm:prSet/>
      <dgm:spPr/>
      <dgm:t>
        <a:bodyPr/>
        <a:lstStyle/>
        <a:p>
          <a:endParaRPr lang="en-US"/>
        </a:p>
      </dgm:t>
    </dgm:pt>
    <dgm:pt modelId="{2969B4B5-8950-8A47-9D8E-1135A07AA434}">
      <dgm:prSet phldrT="[Text]" custT="1"/>
      <dgm:spPr/>
      <dgm:t>
        <a:bodyPr anchor="t"/>
        <a:lstStyle/>
        <a:p>
          <a:pPr>
            <a:lnSpc>
              <a:spcPct val="90000"/>
            </a:lnSpc>
          </a:pPr>
          <a:r>
            <a:rPr lang="en-US" sz="2400" dirty="0" smtClean="0"/>
            <a:t>Our problem = ‘sin’ </a:t>
          </a:r>
          <a:endParaRPr lang="en-US" sz="2400" i="1" dirty="0"/>
        </a:p>
      </dgm:t>
    </dgm:pt>
    <dgm:pt modelId="{DF8B7146-EF27-3346-AD1E-307887C63B85}" type="parTrans" cxnId="{B5165DAF-1B3F-F24A-9F0B-C230AD5813CB}">
      <dgm:prSet/>
      <dgm:spPr/>
      <dgm:t>
        <a:bodyPr/>
        <a:lstStyle/>
        <a:p>
          <a:endParaRPr lang="en-US"/>
        </a:p>
      </dgm:t>
    </dgm:pt>
    <dgm:pt modelId="{B9F44411-061C-944C-B1D8-A4158E807A4E}" type="sibTrans" cxnId="{B5165DAF-1B3F-F24A-9F0B-C230AD5813CB}">
      <dgm:prSet/>
      <dgm:spPr/>
      <dgm:t>
        <a:bodyPr/>
        <a:lstStyle/>
        <a:p>
          <a:endParaRPr lang="en-US"/>
        </a:p>
      </dgm:t>
    </dgm:pt>
    <dgm:pt modelId="{A49F1977-7048-4F48-9B65-C6EDCB72EBFD}">
      <dgm:prSet phldrT="[Text]" custT="1"/>
      <dgm:spPr/>
      <dgm:t>
        <a:bodyPr anchor="t"/>
        <a:lstStyle/>
        <a:p>
          <a:pPr>
            <a:lnSpc>
              <a:spcPct val="90000"/>
            </a:lnSpc>
          </a:pPr>
          <a:endParaRPr lang="en-US" sz="2400" dirty="0"/>
        </a:p>
      </dgm:t>
    </dgm:pt>
    <dgm:pt modelId="{9337CEED-79DA-0C4C-ABA7-FF7217899FF6}" type="parTrans" cxnId="{8401D850-FF22-FD47-9AFD-AE93F3083977}">
      <dgm:prSet/>
      <dgm:spPr/>
      <dgm:t>
        <a:bodyPr/>
        <a:lstStyle/>
        <a:p>
          <a:endParaRPr lang="en-US"/>
        </a:p>
      </dgm:t>
    </dgm:pt>
    <dgm:pt modelId="{C8A43443-6364-3646-88A7-E01A835DC8F1}" type="sibTrans" cxnId="{8401D850-FF22-FD47-9AFD-AE93F3083977}">
      <dgm:prSet/>
      <dgm:spPr/>
      <dgm:t>
        <a:bodyPr/>
        <a:lstStyle/>
        <a:p>
          <a:endParaRPr lang="en-US"/>
        </a:p>
      </dgm:t>
    </dgm:pt>
    <dgm:pt modelId="{840697F5-3DC1-7446-B158-CA433A223DC4}">
      <dgm:prSet phldrT="[Text]" custT="1"/>
      <dgm:spPr/>
      <dgm:t>
        <a:bodyPr/>
        <a:lstStyle/>
        <a:p>
          <a:r>
            <a:rPr lang="en-US" sz="2400" dirty="0" smtClean="0"/>
            <a:t>Sin separates</a:t>
          </a:r>
          <a:endParaRPr lang="en-US" sz="2400" dirty="0"/>
        </a:p>
      </dgm:t>
    </dgm:pt>
    <dgm:pt modelId="{E7F8312D-4162-E648-AFC8-54BEFC90B856}" type="parTrans" cxnId="{6D696DC0-6FAC-E049-A66C-1DAEDDFDE799}">
      <dgm:prSet/>
      <dgm:spPr/>
      <dgm:t>
        <a:bodyPr/>
        <a:lstStyle/>
        <a:p>
          <a:endParaRPr lang="en-US"/>
        </a:p>
      </dgm:t>
    </dgm:pt>
    <dgm:pt modelId="{7079A0CD-BD66-0E4D-B817-B6709DBBD669}" type="sibTrans" cxnId="{6D696DC0-6FAC-E049-A66C-1DAEDDFDE799}">
      <dgm:prSet/>
      <dgm:spPr/>
      <dgm:t>
        <a:bodyPr/>
        <a:lstStyle/>
        <a:p>
          <a:endParaRPr lang="en-US"/>
        </a:p>
      </dgm:t>
    </dgm:pt>
    <dgm:pt modelId="{1CEE9970-F5E3-7548-A73E-D5F3BBEAE1DD}">
      <dgm:prSet phldrT="[Text]" custT="1"/>
      <dgm:spPr/>
      <dgm:t>
        <a:bodyPr/>
        <a:lstStyle/>
        <a:p>
          <a:r>
            <a:rPr lang="en-US" sz="2400" dirty="0" smtClean="0"/>
            <a:t>NOW: right relationship with God</a:t>
          </a:r>
          <a:endParaRPr lang="en-US" sz="2400" dirty="0"/>
        </a:p>
      </dgm:t>
    </dgm:pt>
    <dgm:pt modelId="{D1DD8B14-C321-C549-BDB6-F41983C76664}" type="parTrans" cxnId="{3C0CA02B-F002-804F-9F06-D115F0826849}">
      <dgm:prSet/>
      <dgm:spPr/>
      <dgm:t>
        <a:bodyPr/>
        <a:lstStyle/>
        <a:p>
          <a:endParaRPr lang="en-US"/>
        </a:p>
      </dgm:t>
    </dgm:pt>
    <dgm:pt modelId="{B0395B14-8D23-3C49-818B-233030409353}" type="sibTrans" cxnId="{3C0CA02B-F002-804F-9F06-D115F0826849}">
      <dgm:prSet/>
      <dgm:spPr/>
      <dgm:t>
        <a:bodyPr/>
        <a:lstStyle/>
        <a:p>
          <a:endParaRPr lang="en-US"/>
        </a:p>
      </dgm:t>
    </dgm:pt>
    <dgm:pt modelId="{CD062CF6-BA14-8147-8E73-C46CA694260D}">
      <dgm:prSet phldrT="[Text]" custT="1"/>
      <dgm:spPr/>
      <dgm:t>
        <a:bodyPr/>
        <a:lstStyle/>
        <a:p>
          <a:r>
            <a:rPr lang="en-US" sz="2400" dirty="0" smtClean="0"/>
            <a:t>FOREVER: “eternally” from His presence</a:t>
          </a:r>
          <a:endParaRPr lang="en-US" sz="2400" dirty="0"/>
        </a:p>
      </dgm:t>
    </dgm:pt>
    <dgm:pt modelId="{1022BE7D-340E-1043-BDD7-D9BC3981EEBB}" type="parTrans" cxnId="{A339A152-E114-EF47-8A70-7FA7192202D2}">
      <dgm:prSet/>
      <dgm:spPr/>
      <dgm:t>
        <a:bodyPr/>
        <a:lstStyle/>
        <a:p>
          <a:endParaRPr lang="en-US"/>
        </a:p>
      </dgm:t>
    </dgm:pt>
    <dgm:pt modelId="{CF1565EC-99D1-DB49-97BE-90AE673158D9}" type="sibTrans" cxnId="{A339A152-E114-EF47-8A70-7FA7192202D2}">
      <dgm:prSet/>
      <dgm:spPr/>
      <dgm:t>
        <a:bodyPr/>
        <a:lstStyle/>
        <a:p>
          <a:endParaRPr lang="en-US"/>
        </a:p>
      </dgm:t>
    </dgm:pt>
    <dgm:pt modelId="{93ED96BF-1309-C946-8839-C916E8E0FE34}">
      <dgm:prSet phldrT="[Text]" custT="1"/>
      <dgm:spPr/>
      <dgm:t>
        <a:bodyPr anchor="t"/>
        <a:lstStyle/>
        <a:p>
          <a:pPr>
            <a:lnSpc>
              <a:spcPct val="90000"/>
            </a:lnSpc>
          </a:pPr>
          <a:r>
            <a:rPr lang="en-US" sz="2400" dirty="0" smtClean="0"/>
            <a:t>We “ignore” God</a:t>
          </a:r>
          <a:endParaRPr lang="en-US" sz="2400" i="1" dirty="0"/>
        </a:p>
      </dgm:t>
    </dgm:pt>
    <dgm:pt modelId="{38E17A4D-3777-2B4E-8F1F-7AD1F0FA01E9}" type="parTrans" cxnId="{DBB4ACD3-4156-0C42-95C4-9D3B2C049064}">
      <dgm:prSet/>
      <dgm:spPr/>
      <dgm:t>
        <a:bodyPr/>
        <a:lstStyle/>
        <a:p>
          <a:endParaRPr lang="en-US"/>
        </a:p>
      </dgm:t>
    </dgm:pt>
    <dgm:pt modelId="{4DB3B9CE-0094-2C45-A4E2-DAB6A306948F}" type="sibTrans" cxnId="{DBB4ACD3-4156-0C42-95C4-9D3B2C049064}">
      <dgm:prSet/>
      <dgm:spPr/>
      <dgm:t>
        <a:bodyPr/>
        <a:lstStyle/>
        <a:p>
          <a:endParaRPr lang="en-US"/>
        </a:p>
      </dgm:t>
    </dgm:pt>
    <dgm:pt modelId="{286C8AB7-6568-5146-8D56-A38DB065B922}">
      <dgm:prSet phldrT="[Text]" custT="1"/>
      <dgm:spPr/>
      <dgm:t>
        <a:bodyPr anchor="t"/>
        <a:lstStyle/>
        <a:p>
          <a:pPr>
            <a:lnSpc>
              <a:spcPct val="90000"/>
            </a:lnSpc>
          </a:pPr>
          <a:r>
            <a:rPr lang="en-US" sz="2400" i="1" dirty="0" smtClean="0"/>
            <a:t>Sin in thought, word, action and non-action </a:t>
          </a:r>
          <a:endParaRPr lang="en-US" sz="2400" i="1" dirty="0"/>
        </a:p>
      </dgm:t>
    </dgm:pt>
    <dgm:pt modelId="{2B596DB6-31EB-A649-A280-49BEDA30C066}" type="parTrans" cxnId="{CE59CCE6-603A-1646-A47D-5566956376F0}">
      <dgm:prSet/>
      <dgm:spPr/>
      <dgm:t>
        <a:bodyPr/>
        <a:lstStyle/>
        <a:p>
          <a:endParaRPr lang="en-US"/>
        </a:p>
      </dgm:t>
    </dgm:pt>
    <dgm:pt modelId="{F6B500B5-C270-EC47-B7F5-5807F7C4E927}" type="sibTrans" cxnId="{CE59CCE6-603A-1646-A47D-5566956376F0}">
      <dgm:prSet/>
      <dgm:spPr/>
      <dgm:t>
        <a:bodyPr/>
        <a:lstStyle/>
        <a:p>
          <a:endParaRPr lang="en-US"/>
        </a:p>
      </dgm:t>
    </dgm:pt>
    <dgm:pt modelId="{B6DEE72A-A3B8-214A-8967-4BBADC8E5388}" type="pres">
      <dgm:prSet presAssocID="{27088A1C-A8DC-BF49-B410-438FF68D805D}" presName="linearFlow" presStyleCnt="0">
        <dgm:presLayoutVars>
          <dgm:dir/>
          <dgm:animLvl val="lvl"/>
          <dgm:resizeHandles val="exact"/>
        </dgm:presLayoutVars>
      </dgm:prSet>
      <dgm:spPr/>
      <dgm:t>
        <a:bodyPr/>
        <a:lstStyle/>
        <a:p>
          <a:endParaRPr lang="en-US"/>
        </a:p>
      </dgm:t>
    </dgm:pt>
    <dgm:pt modelId="{055C27D2-84CB-DA45-BC72-FB204CB6A75E}" type="pres">
      <dgm:prSet presAssocID="{89DC855E-FB21-3D4A-B029-C41B8741E502}" presName="composite" presStyleCnt="0"/>
      <dgm:spPr/>
    </dgm:pt>
    <dgm:pt modelId="{E8C06690-94B9-1443-A8DE-1B148F3C87AE}" type="pres">
      <dgm:prSet presAssocID="{89DC855E-FB21-3D4A-B029-C41B8741E502}" presName="parentText" presStyleLbl="alignNode1" presStyleIdx="0" presStyleCnt="2">
        <dgm:presLayoutVars>
          <dgm:chMax val="1"/>
          <dgm:bulletEnabled val="1"/>
        </dgm:presLayoutVars>
      </dgm:prSet>
      <dgm:spPr/>
      <dgm:t>
        <a:bodyPr/>
        <a:lstStyle/>
        <a:p>
          <a:endParaRPr lang="en-US"/>
        </a:p>
      </dgm:t>
    </dgm:pt>
    <dgm:pt modelId="{3CD52495-158F-6D4E-800E-80D1A174F71E}" type="pres">
      <dgm:prSet presAssocID="{89DC855E-FB21-3D4A-B029-C41B8741E502}" presName="descendantText" presStyleLbl="alignAcc1" presStyleIdx="0" presStyleCnt="2">
        <dgm:presLayoutVars>
          <dgm:bulletEnabled val="1"/>
        </dgm:presLayoutVars>
      </dgm:prSet>
      <dgm:spPr/>
      <dgm:t>
        <a:bodyPr/>
        <a:lstStyle/>
        <a:p>
          <a:endParaRPr lang="en-US"/>
        </a:p>
      </dgm:t>
    </dgm:pt>
    <dgm:pt modelId="{2A2124AF-18AE-6D41-866E-3981B6F5A547}" type="pres">
      <dgm:prSet presAssocID="{DD7A6363-CDAC-604B-8554-465B4379B4BF}" presName="sp" presStyleCnt="0"/>
      <dgm:spPr/>
    </dgm:pt>
    <dgm:pt modelId="{02B62645-2793-C54A-9B2D-3DCF224BD86A}" type="pres">
      <dgm:prSet presAssocID="{840697F5-3DC1-7446-B158-CA433A223DC4}" presName="composite" presStyleCnt="0"/>
      <dgm:spPr/>
    </dgm:pt>
    <dgm:pt modelId="{30BD96E7-E1AD-3844-9E5A-837A37FB8D0A}" type="pres">
      <dgm:prSet presAssocID="{840697F5-3DC1-7446-B158-CA433A223DC4}" presName="parentText" presStyleLbl="alignNode1" presStyleIdx="1" presStyleCnt="2">
        <dgm:presLayoutVars>
          <dgm:chMax val="1"/>
          <dgm:bulletEnabled val="1"/>
        </dgm:presLayoutVars>
      </dgm:prSet>
      <dgm:spPr/>
      <dgm:t>
        <a:bodyPr/>
        <a:lstStyle/>
        <a:p>
          <a:endParaRPr lang="en-US"/>
        </a:p>
      </dgm:t>
    </dgm:pt>
    <dgm:pt modelId="{02C3AA67-BD9C-644A-B107-8FA145766B05}" type="pres">
      <dgm:prSet presAssocID="{840697F5-3DC1-7446-B158-CA433A223DC4}" presName="descendantText" presStyleLbl="alignAcc1" presStyleIdx="1" presStyleCnt="2">
        <dgm:presLayoutVars>
          <dgm:bulletEnabled val="1"/>
        </dgm:presLayoutVars>
      </dgm:prSet>
      <dgm:spPr/>
      <dgm:t>
        <a:bodyPr/>
        <a:lstStyle/>
        <a:p>
          <a:endParaRPr lang="en-US"/>
        </a:p>
      </dgm:t>
    </dgm:pt>
  </dgm:ptLst>
  <dgm:cxnLst>
    <dgm:cxn modelId="{07C9ADCD-5E60-614B-A7CC-4AA6284D44FA}" type="presOf" srcId="{1CEE9970-F5E3-7548-A73E-D5F3BBEAE1DD}" destId="{02C3AA67-BD9C-644A-B107-8FA145766B05}" srcOrd="0" destOrd="0" presId="urn:microsoft.com/office/officeart/2005/8/layout/chevron2"/>
    <dgm:cxn modelId="{B5165DAF-1B3F-F24A-9F0B-C230AD5813CB}" srcId="{89DC855E-FB21-3D4A-B029-C41B8741E502}" destId="{2969B4B5-8950-8A47-9D8E-1135A07AA434}" srcOrd="0" destOrd="0" parTransId="{DF8B7146-EF27-3346-AD1E-307887C63B85}" sibTransId="{B9F44411-061C-944C-B1D8-A4158E807A4E}"/>
    <dgm:cxn modelId="{C935CB02-4660-8940-8E1E-A9466D748898}" type="presOf" srcId="{840697F5-3DC1-7446-B158-CA433A223DC4}" destId="{30BD96E7-E1AD-3844-9E5A-837A37FB8D0A}" srcOrd="0" destOrd="0" presId="urn:microsoft.com/office/officeart/2005/8/layout/chevron2"/>
    <dgm:cxn modelId="{C8EB0B59-EE70-2B42-ADDA-7D5997F3510C}" type="presOf" srcId="{2969B4B5-8950-8A47-9D8E-1135A07AA434}" destId="{3CD52495-158F-6D4E-800E-80D1A174F71E}" srcOrd="0" destOrd="0" presId="urn:microsoft.com/office/officeart/2005/8/layout/chevron2"/>
    <dgm:cxn modelId="{6A2BE4F0-B749-6A49-86FB-68A481E43466}" type="presOf" srcId="{286C8AB7-6568-5146-8D56-A38DB065B922}" destId="{3CD52495-158F-6D4E-800E-80D1A174F71E}" srcOrd="0" destOrd="2" presId="urn:microsoft.com/office/officeart/2005/8/layout/chevron2"/>
    <dgm:cxn modelId="{8401D850-FF22-FD47-9AFD-AE93F3083977}" srcId="{89DC855E-FB21-3D4A-B029-C41B8741E502}" destId="{A49F1977-7048-4F48-9B65-C6EDCB72EBFD}" srcOrd="3" destOrd="0" parTransId="{9337CEED-79DA-0C4C-ABA7-FF7217899FF6}" sibTransId="{C8A43443-6364-3646-88A7-E01A835DC8F1}"/>
    <dgm:cxn modelId="{8EEDF45A-22C4-2E4B-91F7-BD5B287DBDA4}" type="presOf" srcId="{CD062CF6-BA14-8147-8E73-C46CA694260D}" destId="{02C3AA67-BD9C-644A-B107-8FA145766B05}" srcOrd="0" destOrd="1" presId="urn:microsoft.com/office/officeart/2005/8/layout/chevron2"/>
    <dgm:cxn modelId="{100DB442-8245-D34C-A359-5B40878B9893}" type="presOf" srcId="{27088A1C-A8DC-BF49-B410-438FF68D805D}" destId="{B6DEE72A-A3B8-214A-8967-4BBADC8E5388}" srcOrd="0" destOrd="0" presId="urn:microsoft.com/office/officeart/2005/8/layout/chevron2"/>
    <dgm:cxn modelId="{A339A152-E114-EF47-8A70-7FA7192202D2}" srcId="{840697F5-3DC1-7446-B158-CA433A223DC4}" destId="{CD062CF6-BA14-8147-8E73-C46CA694260D}" srcOrd="1" destOrd="0" parTransId="{1022BE7D-340E-1043-BDD7-D9BC3981EEBB}" sibTransId="{CF1565EC-99D1-DB49-97BE-90AE673158D9}"/>
    <dgm:cxn modelId="{10751D7F-1D17-9F4C-B1C6-6F491EDF4073}" type="presOf" srcId="{89DC855E-FB21-3D4A-B029-C41B8741E502}" destId="{E8C06690-94B9-1443-A8DE-1B148F3C87AE}" srcOrd="0" destOrd="0" presId="urn:microsoft.com/office/officeart/2005/8/layout/chevron2"/>
    <dgm:cxn modelId="{3C0CA02B-F002-804F-9F06-D115F0826849}" srcId="{840697F5-3DC1-7446-B158-CA433A223DC4}" destId="{1CEE9970-F5E3-7548-A73E-D5F3BBEAE1DD}" srcOrd="0" destOrd="0" parTransId="{D1DD8B14-C321-C549-BDB6-F41983C76664}" sibTransId="{B0395B14-8D23-3C49-818B-233030409353}"/>
    <dgm:cxn modelId="{FBE5480B-BB10-3F48-899F-957D06A219F7}" type="presOf" srcId="{93ED96BF-1309-C946-8839-C916E8E0FE34}" destId="{3CD52495-158F-6D4E-800E-80D1A174F71E}" srcOrd="0" destOrd="1" presId="urn:microsoft.com/office/officeart/2005/8/layout/chevron2"/>
    <dgm:cxn modelId="{CE59CCE6-603A-1646-A47D-5566956376F0}" srcId="{89DC855E-FB21-3D4A-B029-C41B8741E502}" destId="{286C8AB7-6568-5146-8D56-A38DB065B922}" srcOrd="2" destOrd="0" parTransId="{2B596DB6-31EB-A649-A280-49BEDA30C066}" sibTransId="{F6B500B5-C270-EC47-B7F5-5807F7C4E927}"/>
    <dgm:cxn modelId="{6D696DC0-6FAC-E049-A66C-1DAEDDFDE799}" srcId="{27088A1C-A8DC-BF49-B410-438FF68D805D}" destId="{840697F5-3DC1-7446-B158-CA433A223DC4}" srcOrd="1" destOrd="0" parTransId="{E7F8312D-4162-E648-AFC8-54BEFC90B856}" sibTransId="{7079A0CD-BD66-0E4D-B817-B6709DBBD669}"/>
    <dgm:cxn modelId="{DBB4ACD3-4156-0C42-95C4-9D3B2C049064}" srcId="{89DC855E-FB21-3D4A-B029-C41B8741E502}" destId="{93ED96BF-1309-C946-8839-C916E8E0FE34}" srcOrd="1" destOrd="0" parTransId="{38E17A4D-3777-2B4E-8F1F-7AD1F0FA01E9}" sibTransId="{4DB3B9CE-0094-2C45-A4E2-DAB6A306948F}"/>
    <dgm:cxn modelId="{1F33C7B5-AF1E-AB41-9FE6-DFFCD44FF316}" type="presOf" srcId="{A49F1977-7048-4F48-9B65-C6EDCB72EBFD}" destId="{3CD52495-158F-6D4E-800E-80D1A174F71E}" srcOrd="0" destOrd="3" presId="urn:microsoft.com/office/officeart/2005/8/layout/chevron2"/>
    <dgm:cxn modelId="{5111D8C0-8E7A-FF42-8839-7A2970002AC3}" srcId="{27088A1C-A8DC-BF49-B410-438FF68D805D}" destId="{89DC855E-FB21-3D4A-B029-C41B8741E502}" srcOrd="0" destOrd="0" parTransId="{528E70E8-69BD-654E-850E-0EB6A3995BCC}" sibTransId="{DD7A6363-CDAC-604B-8554-465B4379B4BF}"/>
    <dgm:cxn modelId="{9E2279B2-CAF1-754D-97DF-A79530D3CF7F}" type="presParOf" srcId="{B6DEE72A-A3B8-214A-8967-4BBADC8E5388}" destId="{055C27D2-84CB-DA45-BC72-FB204CB6A75E}" srcOrd="0" destOrd="0" presId="urn:microsoft.com/office/officeart/2005/8/layout/chevron2"/>
    <dgm:cxn modelId="{43B1DBFF-52B4-6F43-B471-2EB937431A09}" type="presParOf" srcId="{055C27D2-84CB-DA45-BC72-FB204CB6A75E}" destId="{E8C06690-94B9-1443-A8DE-1B148F3C87AE}" srcOrd="0" destOrd="0" presId="urn:microsoft.com/office/officeart/2005/8/layout/chevron2"/>
    <dgm:cxn modelId="{CE2F3CFF-270C-584C-B10F-08E50D01E32E}" type="presParOf" srcId="{055C27D2-84CB-DA45-BC72-FB204CB6A75E}" destId="{3CD52495-158F-6D4E-800E-80D1A174F71E}" srcOrd="1" destOrd="0" presId="urn:microsoft.com/office/officeart/2005/8/layout/chevron2"/>
    <dgm:cxn modelId="{42F09FFD-49D6-CB47-9403-ED11AA406092}" type="presParOf" srcId="{B6DEE72A-A3B8-214A-8967-4BBADC8E5388}" destId="{2A2124AF-18AE-6D41-866E-3981B6F5A547}" srcOrd="1" destOrd="0" presId="urn:microsoft.com/office/officeart/2005/8/layout/chevron2"/>
    <dgm:cxn modelId="{61FB6EB0-AF06-134C-99E3-8948055008D8}" type="presParOf" srcId="{B6DEE72A-A3B8-214A-8967-4BBADC8E5388}" destId="{02B62645-2793-C54A-9B2D-3DCF224BD86A}" srcOrd="2" destOrd="0" presId="urn:microsoft.com/office/officeart/2005/8/layout/chevron2"/>
    <dgm:cxn modelId="{CB473302-C091-8E42-A319-3A0B5C212269}" type="presParOf" srcId="{02B62645-2793-C54A-9B2D-3DCF224BD86A}" destId="{30BD96E7-E1AD-3844-9E5A-837A37FB8D0A}" srcOrd="0" destOrd="0" presId="urn:microsoft.com/office/officeart/2005/8/layout/chevron2"/>
    <dgm:cxn modelId="{8C57CC67-CF93-904D-A827-2E5B8C44DA74}" type="presParOf" srcId="{02B62645-2793-C54A-9B2D-3DCF224BD86A}" destId="{02C3AA67-BD9C-644A-B107-8FA145766B0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53270D-2E8E-9E43-9B82-70521CEA3516}" type="doc">
      <dgm:prSet loTypeId="urn:microsoft.com/office/officeart/2005/8/layout/vList6" loCatId="" qsTypeId="urn:microsoft.com/office/officeart/2005/8/quickstyle/simple1" qsCatId="simple" csTypeId="urn:microsoft.com/office/officeart/2005/8/colors/accent1_2" csCatId="accent1" phldr="1"/>
      <dgm:spPr/>
      <dgm:t>
        <a:bodyPr/>
        <a:lstStyle/>
        <a:p>
          <a:endParaRPr lang="en-US"/>
        </a:p>
      </dgm:t>
    </dgm:pt>
    <dgm:pt modelId="{20186721-C28A-934D-B7EA-3FECE434505B}">
      <dgm:prSet phldrT="[Text]" custT="1"/>
      <dgm:spPr/>
      <dgm:t>
        <a:bodyPr/>
        <a:lstStyle/>
        <a:p>
          <a:r>
            <a:rPr lang="en-US" sz="2800" dirty="0" smtClean="0"/>
            <a:t>LOVING</a:t>
          </a:r>
          <a:endParaRPr lang="en-US" sz="2800" dirty="0"/>
        </a:p>
      </dgm:t>
    </dgm:pt>
    <dgm:pt modelId="{1D718F91-DA0A-B448-A91F-C7628F0C6003}" type="parTrans" cxnId="{37D33D74-52C4-F34C-8EAE-80D46B91ED74}">
      <dgm:prSet/>
      <dgm:spPr/>
      <dgm:t>
        <a:bodyPr/>
        <a:lstStyle/>
        <a:p>
          <a:endParaRPr lang="en-US"/>
        </a:p>
      </dgm:t>
    </dgm:pt>
    <dgm:pt modelId="{0C29CA4A-3BFB-AC4A-9DFC-CC7AFB6E6C8D}" type="sibTrans" cxnId="{37D33D74-52C4-F34C-8EAE-80D46B91ED74}">
      <dgm:prSet/>
      <dgm:spPr/>
      <dgm:t>
        <a:bodyPr/>
        <a:lstStyle/>
        <a:p>
          <a:endParaRPr lang="en-US"/>
        </a:p>
      </dgm:t>
    </dgm:pt>
    <dgm:pt modelId="{D22B084B-E93D-B640-AE6E-908DD92A22F9}">
      <dgm:prSet phldrT="[Text]" custT="1"/>
      <dgm:spPr/>
      <dgm:t>
        <a:bodyPr/>
        <a:lstStyle/>
        <a:p>
          <a:r>
            <a:rPr lang="en-US" sz="2400" i="1" dirty="0" smtClean="0"/>
            <a:t>“so” loved</a:t>
          </a:r>
          <a:r>
            <a:rPr lang="mr-IN" sz="2400" i="1" dirty="0" smtClean="0"/>
            <a:t>…</a:t>
          </a:r>
          <a:r>
            <a:rPr lang="en-US" sz="2400" i="1" dirty="0" smtClean="0"/>
            <a:t> “gave” </a:t>
          </a:r>
          <a:endParaRPr lang="en-US" sz="2400" i="1" dirty="0"/>
        </a:p>
      </dgm:t>
    </dgm:pt>
    <dgm:pt modelId="{9D2BC4B1-F35A-F745-AB83-2148072F89BD}" type="parTrans" cxnId="{AAEC7770-99A1-904D-96EF-8399D61F3C15}">
      <dgm:prSet/>
      <dgm:spPr/>
      <dgm:t>
        <a:bodyPr/>
        <a:lstStyle/>
        <a:p>
          <a:endParaRPr lang="en-US"/>
        </a:p>
      </dgm:t>
    </dgm:pt>
    <dgm:pt modelId="{454442EC-15AB-664D-9840-8EC908AA2673}" type="sibTrans" cxnId="{AAEC7770-99A1-904D-96EF-8399D61F3C15}">
      <dgm:prSet/>
      <dgm:spPr/>
      <dgm:t>
        <a:bodyPr/>
        <a:lstStyle/>
        <a:p>
          <a:endParaRPr lang="en-US"/>
        </a:p>
      </dgm:t>
    </dgm:pt>
    <dgm:pt modelId="{750F0443-6505-E947-806F-A5362DF56261}">
      <dgm:prSet phldrT="[Text]" custT="1"/>
      <dgm:spPr/>
      <dgm:t>
        <a:bodyPr/>
        <a:lstStyle/>
        <a:p>
          <a:r>
            <a:rPr lang="en-US" sz="2400" dirty="0" smtClean="0"/>
            <a:t>God doesn’t want to punish us</a:t>
          </a:r>
          <a:endParaRPr lang="en-US" sz="2400" dirty="0"/>
        </a:p>
      </dgm:t>
    </dgm:pt>
    <dgm:pt modelId="{D17F6BE7-7280-094F-AA7B-E4274823F19C}" type="parTrans" cxnId="{E1760296-A369-304D-945A-66C4252F980C}">
      <dgm:prSet/>
      <dgm:spPr/>
      <dgm:t>
        <a:bodyPr/>
        <a:lstStyle/>
        <a:p>
          <a:endParaRPr lang="en-US"/>
        </a:p>
      </dgm:t>
    </dgm:pt>
    <dgm:pt modelId="{BA2A2B9E-AC76-DD44-828C-7A6BF67914FF}" type="sibTrans" cxnId="{E1760296-A369-304D-945A-66C4252F980C}">
      <dgm:prSet/>
      <dgm:spPr/>
      <dgm:t>
        <a:bodyPr/>
        <a:lstStyle/>
        <a:p>
          <a:endParaRPr lang="en-US"/>
        </a:p>
      </dgm:t>
    </dgm:pt>
    <dgm:pt modelId="{399D52C7-C91E-4A46-9F59-F44CA27261EE}">
      <dgm:prSet phldrT="[Text]" custT="1"/>
      <dgm:spPr/>
      <dgm:t>
        <a:bodyPr/>
        <a:lstStyle/>
        <a:p>
          <a:r>
            <a:rPr lang="en-US" sz="2800" dirty="0" smtClean="0"/>
            <a:t>JUST</a:t>
          </a:r>
          <a:endParaRPr lang="en-US" sz="2800" dirty="0"/>
        </a:p>
      </dgm:t>
    </dgm:pt>
    <dgm:pt modelId="{0CDA8CB4-C48D-5F48-B4C6-C5507AA802BB}" type="parTrans" cxnId="{305863F1-020F-6F45-BD31-21EC774F482F}">
      <dgm:prSet/>
      <dgm:spPr/>
      <dgm:t>
        <a:bodyPr/>
        <a:lstStyle/>
        <a:p>
          <a:endParaRPr lang="en-US"/>
        </a:p>
      </dgm:t>
    </dgm:pt>
    <dgm:pt modelId="{8E3C4D63-78AC-BE47-B54B-7B2578ED9461}" type="sibTrans" cxnId="{305863F1-020F-6F45-BD31-21EC774F482F}">
      <dgm:prSet/>
      <dgm:spPr/>
      <dgm:t>
        <a:bodyPr/>
        <a:lstStyle/>
        <a:p>
          <a:endParaRPr lang="en-US"/>
        </a:p>
      </dgm:t>
    </dgm:pt>
    <dgm:pt modelId="{2B08A595-9468-4648-97FC-C9CF622C4646}">
      <dgm:prSet phldrT="[Text]" custT="1"/>
      <dgm:spPr/>
      <dgm:t>
        <a:bodyPr/>
        <a:lstStyle/>
        <a:p>
          <a:r>
            <a:rPr lang="en-US" sz="2400" dirty="0" smtClean="0"/>
            <a:t>“perish” (Judge)</a:t>
          </a:r>
          <a:endParaRPr lang="en-US" sz="2400" dirty="0"/>
        </a:p>
      </dgm:t>
    </dgm:pt>
    <dgm:pt modelId="{3D3818F1-8DD7-9C4D-93FF-9D370EF810A3}" type="parTrans" cxnId="{62081610-D68C-6943-913F-B64CA3E05069}">
      <dgm:prSet/>
      <dgm:spPr/>
      <dgm:t>
        <a:bodyPr/>
        <a:lstStyle/>
        <a:p>
          <a:endParaRPr lang="en-US"/>
        </a:p>
      </dgm:t>
    </dgm:pt>
    <dgm:pt modelId="{44B6340D-D252-1A48-8EDF-1AFCD6C25FF2}" type="sibTrans" cxnId="{62081610-D68C-6943-913F-B64CA3E05069}">
      <dgm:prSet/>
      <dgm:spPr/>
      <dgm:t>
        <a:bodyPr/>
        <a:lstStyle/>
        <a:p>
          <a:endParaRPr lang="en-US"/>
        </a:p>
      </dgm:t>
    </dgm:pt>
    <dgm:pt modelId="{F8F38D88-C2EC-4549-82E2-643F8C0F1B36}">
      <dgm:prSet phldrT="[Text]" custT="1"/>
      <dgm:spPr/>
      <dgm:t>
        <a:bodyPr/>
        <a:lstStyle/>
        <a:p>
          <a:r>
            <a:rPr lang="en-US" sz="2400" dirty="0" smtClean="0"/>
            <a:t>God must punish sin</a:t>
          </a:r>
          <a:endParaRPr lang="en-US" sz="2400" dirty="0"/>
        </a:p>
      </dgm:t>
    </dgm:pt>
    <dgm:pt modelId="{4F94FE17-0C53-B447-8F45-E177B9CB796C}" type="parTrans" cxnId="{8C616E59-D361-D14D-8429-A027A4AC1881}">
      <dgm:prSet/>
      <dgm:spPr/>
      <dgm:t>
        <a:bodyPr/>
        <a:lstStyle/>
        <a:p>
          <a:endParaRPr lang="en-US"/>
        </a:p>
      </dgm:t>
    </dgm:pt>
    <dgm:pt modelId="{FD264AC4-A7F8-5B47-8D61-A11AA8F96B57}" type="sibTrans" cxnId="{8C616E59-D361-D14D-8429-A027A4AC1881}">
      <dgm:prSet/>
      <dgm:spPr/>
      <dgm:t>
        <a:bodyPr/>
        <a:lstStyle/>
        <a:p>
          <a:endParaRPr lang="en-US"/>
        </a:p>
      </dgm:t>
    </dgm:pt>
    <dgm:pt modelId="{A6605A28-4200-FB46-88FA-D6CE1D333606}" type="pres">
      <dgm:prSet presAssocID="{BA53270D-2E8E-9E43-9B82-70521CEA3516}" presName="Name0" presStyleCnt="0">
        <dgm:presLayoutVars>
          <dgm:dir/>
          <dgm:animLvl val="lvl"/>
          <dgm:resizeHandles/>
        </dgm:presLayoutVars>
      </dgm:prSet>
      <dgm:spPr/>
      <dgm:t>
        <a:bodyPr/>
        <a:lstStyle/>
        <a:p>
          <a:endParaRPr lang="en-US"/>
        </a:p>
      </dgm:t>
    </dgm:pt>
    <dgm:pt modelId="{ABC3891D-9B6E-9C42-91C8-7C4673E4F703}" type="pres">
      <dgm:prSet presAssocID="{20186721-C28A-934D-B7EA-3FECE434505B}" presName="linNode" presStyleCnt="0"/>
      <dgm:spPr/>
    </dgm:pt>
    <dgm:pt modelId="{130A550C-B8FB-BE45-9064-539D60F44D1E}" type="pres">
      <dgm:prSet presAssocID="{20186721-C28A-934D-B7EA-3FECE434505B}" presName="parentShp" presStyleLbl="node1" presStyleIdx="0" presStyleCnt="2" custScaleX="69327">
        <dgm:presLayoutVars>
          <dgm:bulletEnabled val="1"/>
        </dgm:presLayoutVars>
      </dgm:prSet>
      <dgm:spPr/>
      <dgm:t>
        <a:bodyPr/>
        <a:lstStyle/>
        <a:p>
          <a:endParaRPr lang="en-US"/>
        </a:p>
      </dgm:t>
    </dgm:pt>
    <dgm:pt modelId="{A3D7D336-5C9A-F840-B415-3B805A8F1D79}" type="pres">
      <dgm:prSet presAssocID="{20186721-C28A-934D-B7EA-3FECE434505B}" presName="childShp" presStyleLbl="bgAccFollowNode1" presStyleIdx="0" presStyleCnt="2">
        <dgm:presLayoutVars>
          <dgm:bulletEnabled val="1"/>
        </dgm:presLayoutVars>
      </dgm:prSet>
      <dgm:spPr/>
      <dgm:t>
        <a:bodyPr/>
        <a:lstStyle/>
        <a:p>
          <a:endParaRPr lang="en-US"/>
        </a:p>
      </dgm:t>
    </dgm:pt>
    <dgm:pt modelId="{E938A83A-F26C-9343-812A-677A4746A3B9}" type="pres">
      <dgm:prSet presAssocID="{0C29CA4A-3BFB-AC4A-9DFC-CC7AFB6E6C8D}" presName="spacing" presStyleCnt="0"/>
      <dgm:spPr/>
    </dgm:pt>
    <dgm:pt modelId="{1D38C589-989A-7849-8A86-42ABEF31D567}" type="pres">
      <dgm:prSet presAssocID="{399D52C7-C91E-4A46-9F59-F44CA27261EE}" presName="linNode" presStyleCnt="0"/>
      <dgm:spPr/>
    </dgm:pt>
    <dgm:pt modelId="{DD88E633-18A0-F440-B246-90410B37E258}" type="pres">
      <dgm:prSet presAssocID="{399D52C7-C91E-4A46-9F59-F44CA27261EE}" presName="parentShp" presStyleLbl="node1" presStyleIdx="1" presStyleCnt="2" custScaleX="69897">
        <dgm:presLayoutVars>
          <dgm:bulletEnabled val="1"/>
        </dgm:presLayoutVars>
      </dgm:prSet>
      <dgm:spPr/>
      <dgm:t>
        <a:bodyPr/>
        <a:lstStyle/>
        <a:p>
          <a:endParaRPr lang="en-US"/>
        </a:p>
      </dgm:t>
    </dgm:pt>
    <dgm:pt modelId="{2A6CED39-6244-074B-985F-88E8848F1B97}" type="pres">
      <dgm:prSet presAssocID="{399D52C7-C91E-4A46-9F59-F44CA27261EE}" presName="childShp" presStyleLbl="bgAccFollowNode1" presStyleIdx="1" presStyleCnt="2">
        <dgm:presLayoutVars>
          <dgm:bulletEnabled val="1"/>
        </dgm:presLayoutVars>
      </dgm:prSet>
      <dgm:spPr/>
      <dgm:t>
        <a:bodyPr/>
        <a:lstStyle/>
        <a:p>
          <a:endParaRPr lang="en-US"/>
        </a:p>
      </dgm:t>
    </dgm:pt>
  </dgm:ptLst>
  <dgm:cxnLst>
    <dgm:cxn modelId="{B8645DE7-A22A-3A46-9517-F9D952545808}" type="presOf" srcId="{750F0443-6505-E947-806F-A5362DF56261}" destId="{A3D7D336-5C9A-F840-B415-3B805A8F1D79}" srcOrd="0" destOrd="1" presId="urn:microsoft.com/office/officeart/2005/8/layout/vList6"/>
    <dgm:cxn modelId="{AAEC7770-99A1-904D-96EF-8399D61F3C15}" srcId="{20186721-C28A-934D-B7EA-3FECE434505B}" destId="{D22B084B-E93D-B640-AE6E-908DD92A22F9}" srcOrd="0" destOrd="0" parTransId="{9D2BC4B1-F35A-F745-AB83-2148072F89BD}" sibTransId="{454442EC-15AB-664D-9840-8EC908AA2673}"/>
    <dgm:cxn modelId="{305863F1-020F-6F45-BD31-21EC774F482F}" srcId="{BA53270D-2E8E-9E43-9B82-70521CEA3516}" destId="{399D52C7-C91E-4A46-9F59-F44CA27261EE}" srcOrd="1" destOrd="0" parTransId="{0CDA8CB4-C48D-5F48-B4C6-C5507AA802BB}" sibTransId="{8E3C4D63-78AC-BE47-B54B-7B2578ED9461}"/>
    <dgm:cxn modelId="{9C5F411B-725C-914F-B376-FA42B65883F4}" type="presOf" srcId="{D22B084B-E93D-B640-AE6E-908DD92A22F9}" destId="{A3D7D336-5C9A-F840-B415-3B805A8F1D79}" srcOrd="0" destOrd="0" presId="urn:microsoft.com/office/officeart/2005/8/layout/vList6"/>
    <dgm:cxn modelId="{62081610-D68C-6943-913F-B64CA3E05069}" srcId="{399D52C7-C91E-4A46-9F59-F44CA27261EE}" destId="{2B08A595-9468-4648-97FC-C9CF622C4646}" srcOrd="0" destOrd="0" parTransId="{3D3818F1-8DD7-9C4D-93FF-9D370EF810A3}" sibTransId="{44B6340D-D252-1A48-8EDF-1AFCD6C25FF2}"/>
    <dgm:cxn modelId="{8C616E59-D361-D14D-8429-A027A4AC1881}" srcId="{399D52C7-C91E-4A46-9F59-F44CA27261EE}" destId="{F8F38D88-C2EC-4549-82E2-643F8C0F1B36}" srcOrd="1" destOrd="0" parTransId="{4F94FE17-0C53-B447-8F45-E177B9CB796C}" sibTransId="{FD264AC4-A7F8-5B47-8D61-A11AA8F96B57}"/>
    <dgm:cxn modelId="{37D33D74-52C4-F34C-8EAE-80D46B91ED74}" srcId="{BA53270D-2E8E-9E43-9B82-70521CEA3516}" destId="{20186721-C28A-934D-B7EA-3FECE434505B}" srcOrd="0" destOrd="0" parTransId="{1D718F91-DA0A-B448-A91F-C7628F0C6003}" sibTransId="{0C29CA4A-3BFB-AC4A-9DFC-CC7AFB6E6C8D}"/>
    <dgm:cxn modelId="{4389AC3B-C6ED-094D-BB10-F5B08C3376A1}" type="presOf" srcId="{399D52C7-C91E-4A46-9F59-F44CA27261EE}" destId="{DD88E633-18A0-F440-B246-90410B37E258}" srcOrd="0" destOrd="0" presId="urn:microsoft.com/office/officeart/2005/8/layout/vList6"/>
    <dgm:cxn modelId="{E1760296-A369-304D-945A-66C4252F980C}" srcId="{20186721-C28A-934D-B7EA-3FECE434505B}" destId="{750F0443-6505-E947-806F-A5362DF56261}" srcOrd="1" destOrd="0" parTransId="{D17F6BE7-7280-094F-AA7B-E4274823F19C}" sibTransId="{BA2A2B9E-AC76-DD44-828C-7A6BF67914FF}"/>
    <dgm:cxn modelId="{0B3D47A8-99CA-2D41-BC0F-F3C7965EDAC0}" type="presOf" srcId="{F8F38D88-C2EC-4549-82E2-643F8C0F1B36}" destId="{2A6CED39-6244-074B-985F-88E8848F1B97}" srcOrd="0" destOrd="1" presId="urn:microsoft.com/office/officeart/2005/8/layout/vList6"/>
    <dgm:cxn modelId="{FD949188-EB5F-8C4C-90F0-C8B719645A88}" type="presOf" srcId="{20186721-C28A-934D-B7EA-3FECE434505B}" destId="{130A550C-B8FB-BE45-9064-539D60F44D1E}" srcOrd="0" destOrd="0" presId="urn:microsoft.com/office/officeart/2005/8/layout/vList6"/>
    <dgm:cxn modelId="{F2028EA4-65D1-8841-9461-AF7B9F4DF476}" type="presOf" srcId="{2B08A595-9468-4648-97FC-C9CF622C4646}" destId="{2A6CED39-6244-074B-985F-88E8848F1B97}" srcOrd="0" destOrd="0" presId="urn:microsoft.com/office/officeart/2005/8/layout/vList6"/>
    <dgm:cxn modelId="{E321CB53-1072-0D4E-B281-B64923830FC9}" type="presOf" srcId="{BA53270D-2E8E-9E43-9B82-70521CEA3516}" destId="{A6605A28-4200-FB46-88FA-D6CE1D333606}" srcOrd="0" destOrd="0" presId="urn:microsoft.com/office/officeart/2005/8/layout/vList6"/>
    <dgm:cxn modelId="{D2526A5C-63F6-0B48-BE9B-ECEAF541DAF3}" type="presParOf" srcId="{A6605A28-4200-FB46-88FA-D6CE1D333606}" destId="{ABC3891D-9B6E-9C42-91C8-7C4673E4F703}" srcOrd="0" destOrd="0" presId="urn:microsoft.com/office/officeart/2005/8/layout/vList6"/>
    <dgm:cxn modelId="{0AF80C8C-E083-5741-9333-186923833181}" type="presParOf" srcId="{ABC3891D-9B6E-9C42-91C8-7C4673E4F703}" destId="{130A550C-B8FB-BE45-9064-539D60F44D1E}" srcOrd="0" destOrd="0" presId="urn:microsoft.com/office/officeart/2005/8/layout/vList6"/>
    <dgm:cxn modelId="{01A20F93-D393-3446-9C91-6D0F2546C990}" type="presParOf" srcId="{ABC3891D-9B6E-9C42-91C8-7C4673E4F703}" destId="{A3D7D336-5C9A-F840-B415-3B805A8F1D79}" srcOrd="1" destOrd="0" presId="urn:microsoft.com/office/officeart/2005/8/layout/vList6"/>
    <dgm:cxn modelId="{61088B2C-C076-7441-952E-358A92C87A85}" type="presParOf" srcId="{A6605A28-4200-FB46-88FA-D6CE1D333606}" destId="{E938A83A-F26C-9343-812A-677A4746A3B9}" srcOrd="1" destOrd="0" presId="urn:microsoft.com/office/officeart/2005/8/layout/vList6"/>
    <dgm:cxn modelId="{4AE6B8CD-5623-6F43-B3E3-CC9430032047}" type="presParOf" srcId="{A6605A28-4200-FB46-88FA-D6CE1D333606}" destId="{1D38C589-989A-7849-8A86-42ABEF31D567}" srcOrd="2" destOrd="0" presId="urn:microsoft.com/office/officeart/2005/8/layout/vList6"/>
    <dgm:cxn modelId="{3E1846EE-F5F5-F94D-9BE8-05A668815F81}" type="presParOf" srcId="{1D38C589-989A-7849-8A86-42ABEF31D567}" destId="{DD88E633-18A0-F440-B246-90410B37E258}" srcOrd="0" destOrd="0" presId="urn:microsoft.com/office/officeart/2005/8/layout/vList6"/>
    <dgm:cxn modelId="{57A5F7C8-E774-4B43-A202-52C7C1EC69BA}" type="presParOf" srcId="{1D38C589-989A-7849-8A86-42ABEF31D567}" destId="{2A6CED39-6244-074B-985F-88E8848F1B97}"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B3CBF36-2353-4D44-A938-1D8A00F2D3A8}"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8F52CB8A-109D-C948-BC21-8BDA88BF1B4E}">
      <dgm:prSet phldrT="[Text]" custT="1"/>
      <dgm:spPr/>
      <dgm:t>
        <a:bodyPr/>
        <a:lstStyle/>
        <a:p>
          <a:r>
            <a:rPr lang="en-US" sz="2800" dirty="0" smtClean="0"/>
            <a:t>WHO</a:t>
          </a:r>
          <a:endParaRPr lang="en-US" sz="2800" dirty="0"/>
        </a:p>
      </dgm:t>
    </dgm:pt>
    <dgm:pt modelId="{FB07D8F5-1385-0E45-AF3D-5244844AA7CA}" type="parTrans" cxnId="{8239A32A-9A38-534B-B394-6165AB8CE4A9}">
      <dgm:prSet/>
      <dgm:spPr/>
      <dgm:t>
        <a:bodyPr/>
        <a:lstStyle/>
        <a:p>
          <a:endParaRPr lang="en-US"/>
        </a:p>
      </dgm:t>
    </dgm:pt>
    <dgm:pt modelId="{B12F3B55-0F81-EC4A-AA10-9AD013713E50}" type="sibTrans" cxnId="{8239A32A-9A38-534B-B394-6165AB8CE4A9}">
      <dgm:prSet/>
      <dgm:spPr/>
      <dgm:t>
        <a:bodyPr/>
        <a:lstStyle/>
        <a:p>
          <a:endParaRPr lang="en-US"/>
        </a:p>
      </dgm:t>
    </dgm:pt>
    <dgm:pt modelId="{2F9EA487-4417-7F49-A368-39227B29E7DE}">
      <dgm:prSet phldrT="[Text]" custT="1"/>
      <dgm:spPr/>
      <dgm:t>
        <a:bodyPr/>
        <a:lstStyle/>
        <a:p>
          <a:r>
            <a:rPr lang="en-US" sz="2400" dirty="0" smtClean="0"/>
            <a:t>“Son” = Jesus</a:t>
          </a:r>
          <a:endParaRPr lang="en-US" sz="2400" dirty="0"/>
        </a:p>
      </dgm:t>
    </dgm:pt>
    <dgm:pt modelId="{3FC2781E-5F3F-B847-A893-D6F111E246A7}" type="parTrans" cxnId="{72C2B9BE-8421-074E-98B1-69E80EE88B4F}">
      <dgm:prSet/>
      <dgm:spPr/>
      <dgm:t>
        <a:bodyPr/>
        <a:lstStyle/>
        <a:p>
          <a:endParaRPr lang="en-US"/>
        </a:p>
      </dgm:t>
    </dgm:pt>
    <dgm:pt modelId="{71E1CD8A-D6A4-9A47-90FD-0FCA179C71AD}" type="sibTrans" cxnId="{72C2B9BE-8421-074E-98B1-69E80EE88B4F}">
      <dgm:prSet/>
      <dgm:spPr/>
      <dgm:t>
        <a:bodyPr/>
        <a:lstStyle/>
        <a:p>
          <a:endParaRPr lang="en-US"/>
        </a:p>
      </dgm:t>
    </dgm:pt>
    <dgm:pt modelId="{7E0BEF1C-479F-2747-A1C1-7F7930B20DFD}">
      <dgm:prSet phldrT="[Text]" custT="1"/>
      <dgm:spPr/>
      <dgm:t>
        <a:bodyPr/>
        <a:lstStyle/>
        <a:p>
          <a:r>
            <a:rPr lang="en-US" sz="2400" dirty="0" smtClean="0"/>
            <a:t>Without sin God/man</a:t>
          </a:r>
          <a:endParaRPr lang="en-US" sz="2400" dirty="0"/>
        </a:p>
      </dgm:t>
    </dgm:pt>
    <dgm:pt modelId="{75D96735-12BA-844A-9352-A3D83650BBB7}" type="parTrans" cxnId="{30A2E682-7451-1541-9D86-33450275AAE7}">
      <dgm:prSet/>
      <dgm:spPr/>
      <dgm:t>
        <a:bodyPr/>
        <a:lstStyle/>
        <a:p>
          <a:endParaRPr lang="en-US"/>
        </a:p>
      </dgm:t>
    </dgm:pt>
    <dgm:pt modelId="{CEE0A2DD-E45A-644B-AD16-58FCD1120E98}" type="sibTrans" cxnId="{30A2E682-7451-1541-9D86-33450275AAE7}">
      <dgm:prSet/>
      <dgm:spPr/>
      <dgm:t>
        <a:bodyPr/>
        <a:lstStyle/>
        <a:p>
          <a:endParaRPr lang="en-US"/>
        </a:p>
      </dgm:t>
    </dgm:pt>
    <dgm:pt modelId="{D92EBE13-6AE3-8449-87F7-55485AF41898}">
      <dgm:prSet phldrT="[Text]" custT="1"/>
      <dgm:spPr/>
      <dgm:t>
        <a:bodyPr/>
        <a:lstStyle/>
        <a:p>
          <a:r>
            <a:rPr lang="en-US" sz="2800" dirty="0" smtClean="0"/>
            <a:t>WHAT</a:t>
          </a:r>
          <a:endParaRPr lang="en-US" sz="2800" dirty="0"/>
        </a:p>
      </dgm:t>
    </dgm:pt>
    <dgm:pt modelId="{21F34DE2-EB4F-ED44-A093-C9B257C10F6F}" type="parTrans" cxnId="{E9853F48-9BD4-1C4C-9075-9BE65736853C}">
      <dgm:prSet/>
      <dgm:spPr/>
      <dgm:t>
        <a:bodyPr/>
        <a:lstStyle/>
        <a:p>
          <a:endParaRPr lang="en-US"/>
        </a:p>
      </dgm:t>
    </dgm:pt>
    <dgm:pt modelId="{AA93AFFA-27E6-E243-94AC-566EB10792DD}" type="sibTrans" cxnId="{E9853F48-9BD4-1C4C-9075-9BE65736853C}">
      <dgm:prSet/>
      <dgm:spPr/>
      <dgm:t>
        <a:bodyPr/>
        <a:lstStyle/>
        <a:p>
          <a:endParaRPr lang="en-US"/>
        </a:p>
      </dgm:t>
    </dgm:pt>
    <dgm:pt modelId="{394ECF2F-6B21-7A4C-AAD9-970EAD51D96F}">
      <dgm:prSet phldrT="[Text]" custT="1"/>
      <dgm:spPr/>
      <dgm:t>
        <a:bodyPr/>
        <a:lstStyle/>
        <a:p>
          <a:r>
            <a:rPr lang="en-US" sz="2400" dirty="0" smtClean="0"/>
            <a:t>Suffered and died</a:t>
          </a:r>
          <a:endParaRPr lang="en-US" sz="2400" dirty="0"/>
        </a:p>
      </dgm:t>
    </dgm:pt>
    <dgm:pt modelId="{E8FBA409-2A9D-B141-8F24-03F1C09B1502}" type="parTrans" cxnId="{661C898C-8005-5447-9890-A16BE16A7303}">
      <dgm:prSet/>
      <dgm:spPr/>
      <dgm:t>
        <a:bodyPr/>
        <a:lstStyle/>
        <a:p>
          <a:endParaRPr lang="en-US"/>
        </a:p>
      </dgm:t>
    </dgm:pt>
    <dgm:pt modelId="{29D77D32-B7C6-8D4E-B8D6-06273C4000B5}" type="sibTrans" cxnId="{661C898C-8005-5447-9890-A16BE16A7303}">
      <dgm:prSet/>
      <dgm:spPr/>
      <dgm:t>
        <a:bodyPr/>
        <a:lstStyle/>
        <a:p>
          <a:endParaRPr lang="en-US"/>
        </a:p>
      </dgm:t>
    </dgm:pt>
    <dgm:pt modelId="{1904861B-2258-8044-BD30-3C501B84FFEC}">
      <dgm:prSet phldrT="[Text]" custT="1"/>
      <dgm:spPr/>
      <dgm:t>
        <a:bodyPr/>
        <a:lstStyle/>
        <a:p>
          <a:r>
            <a:rPr lang="en-US" sz="2400" i="0" dirty="0" smtClean="0"/>
            <a:t>Illustrate</a:t>
          </a:r>
          <a:r>
            <a:rPr lang="en-US" sz="2400" i="1" dirty="0" smtClean="0"/>
            <a:t>: Diary of Sin </a:t>
          </a:r>
          <a:endParaRPr lang="en-US" sz="2400" i="1" dirty="0"/>
        </a:p>
      </dgm:t>
    </dgm:pt>
    <dgm:pt modelId="{00AFBA2B-94A1-5D4F-A396-68DABC8CA75E}" type="parTrans" cxnId="{6FC1A85D-3F51-D24A-B480-4E7733AAE810}">
      <dgm:prSet/>
      <dgm:spPr/>
      <dgm:t>
        <a:bodyPr/>
        <a:lstStyle/>
        <a:p>
          <a:endParaRPr lang="en-US"/>
        </a:p>
      </dgm:t>
    </dgm:pt>
    <dgm:pt modelId="{97975934-E4FD-104A-9AF0-D0F9BCC6BB2B}" type="sibTrans" cxnId="{6FC1A85D-3F51-D24A-B480-4E7733AAE810}">
      <dgm:prSet/>
      <dgm:spPr/>
      <dgm:t>
        <a:bodyPr/>
        <a:lstStyle/>
        <a:p>
          <a:endParaRPr lang="en-US"/>
        </a:p>
      </dgm:t>
    </dgm:pt>
    <dgm:pt modelId="{6E1F7AFD-C06C-2547-9AA2-983E46689F67}" type="pres">
      <dgm:prSet presAssocID="{DB3CBF36-2353-4D44-A938-1D8A00F2D3A8}" presName="diagram" presStyleCnt="0">
        <dgm:presLayoutVars>
          <dgm:chPref val="1"/>
          <dgm:dir/>
          <dgm:animOne val="branch"/>
          <dgm:animLvl val="lvl"/>
          <dgm:resizeHandles/>
        </dgm:presLayoutVars>
      </dgm:prSet>
      <dgm:spPr/>
      <dgm:t>
        <a:bodyPr/>
        <a:lstStyle/>
        <a:p>
          <a:endParaRPr lang="en-US"/>
        </a:p>
      </dgm:t>
    </dgm:pt>
    <dgm:pt modelId="{88FD3507-4809-E342-8473-59B51C141141}" type="pres">
      <dgm:prSet presAssocID="{8F52CB8A-109D-C948-BC21-8BDA88BF1B4E}" presName="root" presStyleCnt="0"/>
      <dgm:spPr/>
    </dgm:pt>
    <dgm:pt modelId="{FE4FA739-5EE9-8F4A-B865-FF5F65BE84FD}" type="pres">
      <dgm:prSet presAssocID="{8F52CB8A-109D-C948-BC21-8BDA88BF1B4E}" presName="rootComposite" presStyleCnt="0"/>
      <dgm:spPr/>
    </dgm:pt>
    <dgm:pt modelId="{C335012D-8AFD-4243-9C79-C504EEDC2678}" type="pres">
      <dgm:prSet presAssocID="{8F52CB8A-109D-C948-BC21-8BDA88BF1B4E}" presName="rootText" presStyleLbl="node1" presStyleIdx="0" presStyleCnt="2" custScaleY="62650"/>
      <dgm:spPr/>
      <dgm:t>
        <a:bodyPr/>
        <a:lstStyle/>
        <a:p>
          <a:endParaRPr lang="en-US"/>
        </a:p>
      </dgm:t>
    </dgm:pt>
    <dgm:pt modelId="{BE767484-3113-F841-B1F4-F15F569D11A8}" type="pres">
      <dgm:prSet presAssocID="{8F52CB8A-109D-C948-BC21-8BDA88BF1B4E}" presName="rootConnector" presStyleLbl="node1" presStyleIdx="0" presStyleCnt="2"/>
      <dgm:spPr/>
      <dgm:t>
        <a:bodyPr/>
        <a:lstStyle/>
        <a:p>
          <a:endParaRPr lang="en-US"/>
        </a:p>
      </dgm:t>
    </dgm:pt>
    <dgm:pt modelId="{59ED3CA0-DBB1-C842-9897-D75BC482B0D2}" type="pres">
      <dgm:prSet presAssocID="{8F52CB8A-109D-C948-BC21-8BDA88BF1B4E}" presName="childShape" presStyleCnt="0"/>
      <dgm:spPr/>
    </dgm:pt>
    <dgm:pt modelId="{466D1D05-4F63-9246-9A74-B65505E92A79}" type="pres">
      <dgm:prSet presAssocID="{3FC2781E-5F3F-B847-A893-D6F111E246A7}" presName="Name13" presStyleLbl="parChTrans1D2" presStyleIdx="0" presStyleCnt="4"/>
      <dgm:spPr/>
      <dgm:t>
        <a:bodyPr/>
        <a:lstStyle/>
        <a:p>
          <a:endParaRPr lang="en-US"/>
        </a:p>
      </dgm:t>
    </dgm:pt>
    <dgm:pt modelId="{9513BC86-8087-EC4C-9A91-CDCCD7724D09}" type="pres">
      <dgm:prSet presAssocID="{2F9EA487-4417-7F49-A368-39227B29E7DE}" presName="childText" presStyleLbl="bgAcc1" presStyleIdx="0" presStyleCnt="4">
        <dgm:presLayoutVars>
          <dgm:bulletEnabled val="1"/>
        </dgm:presLayoutVars>
      </dgm:prSet>
      <dgm:spPr/>
      <dgm:t>
        <a:bodyPr/>
        <a:lstStyle/>
        <a:p>
          <a:endParaRPr lang="en-US"/>
        </a:p>
      </dgm:t>
    </dgm:pt>
    <dgm:pt modelId="{CDBD06CA-28DC-EF40-B0E4-202CC50B850B}" type="pres">
      <dgm:prSet presAssocID="{75D96735-12BA-844A-9352-A3D83650BBB7}" presName="Name13" presStyleLbl="parChTrans1D2" presStyleIdx="1" presStyleCnt="4"/>
      <dgm:spPr/>
      <dgm:t>
        <a:bodyPr/>
        <a:lstStyle/>
        <a:p>
          <a:endParaRPr lang="en-US"/>
        </a:p>
      </dgm:t>
    </dgm:pt>
    <dgm:pt modelId="{EA63157B-5511-344E-84EB-277FAE38E1A6}" type="pres">
      <dgm:prSet presAssocID="{7E0BEF1C-479F-2747-A1C1-7F7930B20DFD}" presName="childText" presStyleLbl="bgAcc1" presStyleIdx="1" presStyleCnt="4">
        <dgm:presLayoutVars>
          <dgm:bulletEnabled val="1"/>
        </dgm:presLayoutVars>
      </dgm:prSet>
      <dgm:spPr/>
      <dgm:t>
        <a:bodyPr/>
        <a:lstStyle/>
        <a:p>
          <a:endParaRPr lang="en-US"/>
        </a:p>
      </dgm:t>
    </dgm:pt>
    <dgm:pt modelId="{76FC5FE7-4893-5048-B7E9-6E3232674BCB}" type="pres">
      <dgm:prSet presAssocID="{D92EBE13-6AE3-8449-87F7-55485AF41898}" presName="root" presStyleCnt="0"/>
      <dgm:spPr/>
    </dgm:pt>
    <dgm:pt modelId="{586323D8-190E-F145-9EFD-058ED5BABCD6}" type="pres">
      <dgm:prSet presAssocID="{D92EBE13-6AE3-8449-87F7-55485AF41898}" presName="rootComposite" presStyleCnt="0"/>
      <dgm:spPr/>
    </dgm:pt>
    <dgm:pt modelId="{44596E2C-CD55-6A49-A0D0-0C2ECB3F1760}" type="pres">
      <dgm:prSet presAssocID="{D92EBE13-6AE3-8449-87F7-55485AF41898}" presName="rootText" presStyleLbl="node1" presStyleIdx="1" presStyleCnt="2" custScaleY="63168"/>
      <dgm:spPr/>
      <dgm:t>
        <a:bodyPr/>
        <a:lstStyle/>
        <a:p>
          <a:endParaRPr lang="en-US"/>
        </a:p>
      </dgm:t>
    </dgm:pt>
    <dgm:pt modelId="{74A7B999-6C22-4845-93D0-78F2250236DB}" type="pres">
      <dgm:prSet presAssocID="{D92EBE13-6AE3-8449-87F7-55485AF41898}" presName="rootConnector" presStyleLbl="node1" presStyleIdx="1" presStyleCnt="2"/>
      <dgm:spPr/>
      <dgm:t>
        <a:bodyPr/>
        <a:lstStyle/>
        <a:p>
          <a:endParaRPr lang="en-US"/>
        </a:p>
      </dgm:t>
    </dgm:pt>
    <dgm:pt modelId="{2DE8A45C-E64D-E745-B10B-73EAF82BF351}" type="pres">
      <dgm:prSet presAssocID="{D92EBE13-6AE3-8449-87F7-55485AF41898}" presName="childShape" presStyleCnt="0"/>
      <dgm:spPr/>
    </dgm:pt>
    <dgm:pt modelId="{06A45CBD-DA3E-A54A-9A88-86CBE8393293}" type="pres">
      <dgm:prSet presAssocID="{E8FBA409-2A9D-B141-8F24-03F1C09B1502}" presName="Name13" presStyleLbl="parChTrans1D2" presStyleIdx="2" presStyleCnt="4"/>
      <dgm:spPr/>
      <dgm:t>
        <a:bodyPr/>
        <a:lstStyle/>
        <a:p>
          <a:endParaRPr lang="en-US"/>
        </a:p>
      </dgm:t>
    </dgm:pt>
    <dgm:pt modelId="{3C9896EA-5E50-5440-9E60-9B78B71FBA11}" type="pres">
      <dgm:prSet presAssocID="{394ECF2F-6B21-7A4C-AAD9-970EAD51D96F}" presName="childText" presStyleLbl="bgAcc1" presStyleIdx="2" presStyleCnt="4">
        <dgm:presLayoutVars>
          <dgm:bulletEnabled val="1"/>
        </dgm:presLayoutVars>
      </dgm:prSet>
      <dgm:spPr/>
      <dgm:t>
        <a:bodyPr/>
        <a:lstStyle/>
        <a:p>
          <a:endParaRPr lang="en-US"/>
        </a:p>
      </dgm:t>
    </dgm:pt>
    <dgm:pt modelId="{7CC7E2C0-8466-104A-A9FB-C5F93AFEE58C}" type="pres">
      <dgm:prSet presAssocID="{00AFBA2B-94A1-5D4F-A396-68DABC8CA75E}" presName="Name13" presStyleLbl="parChTrans1D2" presStyleIdx="3" presStyleCnt="4"/>
      <dgm:spPr/>
      <dgm:t>
        <a:bodyPr/>
        <a:lstStyle/>
        <a:p>
          <a:endParaRPr lang="en-US"/>
        </a:p>
      </dgm:t>
    </dgm:pt>
    <dgm:pt modelId="{89B7886E-3115-594E-8098-352B1B4E5A0A}" type="pres">
      <dgm:prSet presAssocID="{1904861B-2258-8044-BD30-3C501B84FFEC}" presName="childText" presStyleLbl="bgAcc1" presStyleIdx="3" presStyleCnt="4">
        <dgm:presLayoutVars>
          <dgm:bulletEnabled val="1"/>
        </dgm:presLayoutVars>
      </dgm:prSet>
      <dgm:spPr/>
      <dgm:t>
        <a:bodyPr/>
        <a:lstStyle/>
        <a:p>
          <a:endParaRPr lang="en-US"/>
        </a:p>
      </dgm:t>
    </dgm:pt>
  </dgm:ptLst>
  <dgm:cxnLst>
    <dgm:cxn modelId="{12333ABA-C77C-3E47-B0F8-2520A25D811A}" type="presOf" srcId="{394ECF2F-6B21-7A4C-AAD9-970EAD51D96F}" destId="{3C9896EA-5E50-5440-9E60-9B78B71FBA11}" srcOrd="0" destOrd="0" presId="urn:microsoft.com/office/officeart/2005/8/layout/hierarchy3"/>
    <dgm:cxn modelId="{E9853F48-9BD4-1C4C-9075-9BE65736853C}" srcId="{DB3CBF36-2353-4D44-A938-1D8A00F2D3A8}" destId="{D92EBE13-6AE3-8449-87F7-55485AF41898}" srcOrd="1" destOrd="0" parTransId="{21F34DE2-EB4F-ED44-A093-C9B257C10F6F}" sibTransId="{AA93AFFA-27E6-E243-94AC-566EB10792DD}"/>
    <dgm:cxn modelId="{8239A32A-9A38-534B-B394-6165AB8CE4A9}" srcId="{DB3CBF36-2353-4D44-A938-1D8A00F2D3A8}" destId="{8F52CB8A-109D-C948-BC21-8BDA88BF1B4E}" srcOrd="0" destOrd="0" parTransId="{FB07D8F5-1385-0E45-AF3D-5244844AA7CA}" sibTransId="{B12F3B55-0F81-EC4A-AA10-9AD013713E50}"/>
    <dgm:cxn modelId="{7D05FBEE-816C-C347-B8A9-1FE9A5DBEEB7}" type="presOf" srcId="{E8FBA409-2A9D-B141-8F24-03F1C09B1502}" destId="{06A45CBD-DA3E-A54A-9A88-86CBE8393293}" srcOrd="0" destOrd="0" presId="urn:microsoft.com/office/officeart/2005/8/layout/hierarchy3"/>
    <dgm:cxn modelId="{661C898C-8005-5447-9890-A16BE16A7303}" srcId="{D92EBE13-6AE3-8449-87F7-55485AF41898}" destId="{394ECF2F-6B21-7A4C-AAD9-970EAD51D96F}" srcOrd="0" destOrd="0" parTransId="{E8FBA409-2A9D-B141-8F24-03F1C09B1502}" sibTransId="{29D77D32-B7C6-8D4E-B8D6-06273C4000B5}"/>
    <dgm:cxn modelId="{00B0A295-8DD4-124E-88BA-C3F636F14626}" type="presOf" srcId="{7E0BEF1C-479F-2747-A1C1-7F7930B20DFD}" destId="{EA63157B-5511-344E-84EB-277FAE38E1A6}" srcOrd="0" destOrd="0" presId="urn:microsoft.com/office/officeart/2005/8/layout/hierarchy3"/>
    <dgm:cxn modelId="{1C934411-DFA6-3849-9CF7-C0A58CB6F682}" type="presOf" srcId="{DB3CBF36-2353-4D44-A938-1D8A00F2D3A8}" destId="{6E1F7AFD-C06C-2547-9AA2-983E46689F67}" srcOrd="0" destOrd="0" presId="urn:microsoft.com/office/officeart/2005/8/layout/hierarchy3"/>
    <dgm:cxn modelId="{9B8F65D0-596D-874C-9F3C-8498AE22C15C}" type="presOf" srcId="{75D96735-12BA-844A-9352-A3D83650BBB7}" destId="{CDBD06CA-28DC-EF40-B0E4-202CC50B850B}" srcOrd="0" destOrd="0" presId="urn:microsoft.com/office/officeart/2005/8/layout/hierarchy3"/>
    <dgm:cxn modelId="{6FC1A85D-3F51-D24A-B480-4E7733AAE810}" srcId="{D92EBE13-6AE3-8449-87F7-55485AF41898}" destId="{1904861B-2258-8044-BD30-3C501B84FFEC}" srcOrd="1" destOrd="0" parTransId="{00AFBA2B-94A1-5D4F-A396-68DABC8CA75E}" sibTransId="{97975934-E4FD-104A-9AF0-D0F9BCC6BB2B}"/>
    <dgm:cxn modelId="{0CBD4547-941C-A74F-B4BB-7E754F16C284}" type="presOf" srcId="{1904861B-2258-8044-BD30-3C501B84FFEC}" destId="{89B7886E-3115-594E-8098-352B1B4E5A0A}" srcOrd="0" destOrd="0" presId="urn:microsoft.com/office/officeart/2005/8/layout/hierarchy3"/>
    <dgm:cxn modelId="{EDF1CE9F-362F-D649-ABAF-1C4ECA1DA489}" type="presOf" srcId="{00AFBA2B-94A1-5D4F-A396-68DABC8CA75E}" destId="{7CC7E2C0-8466-104A-A9FB-C5F93AFEE58C}" srcOrd="0" destOrd="0" presId="urn:microsoft.com/office/officeart/2005/8/layout/hierarchy3"/>
    <dgm:cxn modelId="{85A79E88-BF4E-A34C-8237-775A40BF4D57}" type="presOf" srcId="{8F52CB8A-109D-C948-BC21-8BDA88BF1B4E}" destId="{C335012D-8AFD-4243-9C79-C504EEDC2678}" srcOrd="0" destOrd="0" presId="urn:microsoft.com/office/officeart/2005/8/layout/hierarchy3"/>
    <dgm:cxn modelId="{72C2B9BE-8421-074E-98B1-69E80EE88B4F}" srcId="{8F52CB8A-109D-C948-BC21-8BDA88BF1B4E}" destId="{2F9EA487-4417-7F49-A368-39227B29E7DE}" srcOrd="0" destOrd="0" parTransId="{3FC2781E-5F3F-B847-A893-D6F111E246A7}" sibTransId="{71E1CD8A-D6A4-9A47-90FD-0FCA179C71AD}"/>
    <dgm:cxn modelId="{E4B03984-BD03-2240-AF22-70D8F029FD21}" type="presOf" srcId="{D92EBE13-6AE3-8449-87F7-55485AF41898}" destId="{44596E2C-CD55-6A49-A0D0-0C2ECB3F1760}" srcOrd="0" destOrd="0" presId="urn:microsoft.com/office/officeart/2005/8/layout/hierarchy3"/>
    <dgm:cxn modelId="{30A2E682-7451-1541-9D86-33450275AAE7}" srcId="{8F52CB8A-109D-C948-BC21-8BDA88BF1B4E}" destId="{7E0BEF1C-479F-2747-A1C1-7F7930B20DFD}" srcOrd="1" destOrd="0" parTransId="{75D96735-12BA-844A-9352-A3D83650BBB7}" sibTransId="{CEE0A2DD-E45A-644B-AD16-58FCD1120E98}"/>
    <dgm:cxn modelId="{B6316688-AF33-FF40-9BDF-D83FC1D30777}" type="presOf" srcId="{8F52CB8A-109D-C948-BC21-8BDA88BF1B4E}" destId="{BE767484-3113-F841-B1F4-F15F569D11A8}" srcOrd="1" destOrd="0" presId="urn:microsoft.com/office/officeart/2005/8/layout/hierarchy3"/>
    <dgm:cxn modelId="{49538CCC-FC1B-E743-AEBF-30751BA7BEE7}" type="presOf" srcId="{3FC2781E-5F3F-B847-A893-D6F111E246A7}" destId="{466D1D05-4F63-9246-9A74-B65505E92A79}" srcOrd="0" destOrd="0" presId="urn:microsoft.com/office/officeart/2005/8/layout/hierarchy3"/>
    <dgm:cxn modelId="{3028CA42-4621-4442-BA01-311024B7ABEA}" type="presOf" srcId="{D92EBE13-6AE3-8449-87F7-55485AF41898}" destId="{74A7B999-6C22-4845-93D0-78F2250236DB}" srcOrd="1" destOrd="0" presId="urn:microsoft.com/office/officeart/2005/8/layout/hierarchy3"/>
    <dgm:cxn modelId="{104C447C-0ADA-1846-BA0E-8ADD146C0D36}" type="presOf" srcId="{2F9EA487-4417-7F49-A368-39227B29E7DE}" destId="{9513BC86-8087-EC4C-9A91-CDCCD7724D09}" srcOrd="0" destOrd="0" presId="urn:microsoft.com/office/officeart/2005/8/layout/hierarchy3"/>
    <dgm:cxn modelId="{06294D72-3708-6344-9E99-3328CE257292}" type="presParOf" srcId="{6E1F7AFD-C06C-2547-9AA2-983E46689F67}" destId="{88FD3507-4809-E342-8473-59B51C141141}" srcOrd="0" destOrd="0" presId="urn:microsoft.com/office/officeart/2005/8/layout/hierarchy3"/>
    <dgm:cxn modelId="{C31816EF-DD74-AE46-A4BB-E8A34AEFBE11}" type="presParOf" srcId="{88FD3507-4809-E342-8473-59B51C141141}" destId="{FE4FA739-5EE9-8F4A-B865-FF5F65BE84FD}" srcOrd="0" destOrd="0" presId="urn:microsoft.com/office/officeart/2005/8/layout/hierarchy3"/>
    <dgm:cxn modelId="{64471042-911C-934B-842A-0FDB1A3D6265}" type="presParOf" srcId="{FE4FA739-5EE9-8F4A-B865-FF5F65BE84FD}" destId="{C335012D-8AFD-4243-9C79-C504EEDC2678}" srcOrd="0" destOrd="0" presId="urn:microsoft.com/office/officeart/2005/8/layout/hierarchy3"/>
    <dgm:cxn modelId="{31DF01F2-A9B8-D64E-B015-13F414E83B43}" type="presParOf" srcId="{FE4FA739-5EE9-8F4A-B865-FF5F65BE84FD}" destId="{BE767484-3113-F841-B1F4-F15F569D11A8}" srcOrd="1" destOrd="0" presId="urn:microsoft.com/office/officeart/2005/8/layout/hierarchy3"/>
    <dgm:cxn modelId="{A25C3CF4-2B28-1441-B5B5-5DE0AD7FD915}" type="presParOf" srcId="{88FD3507-4809-E342-8473-59B51C141141}" destId="{59ED3CA0-DBB1-C842-9897-D75BC482B0D2}" srcOrd="1" destOrd="0" presId="urn:microsoft.com/office/officeart/2005/8/layout/hierarchy3"/>
    <dgm:cxn modelId="{F2FC1B27-E806-CB40-AA64-69ED23A594CA}" type="presParOf" srcId="{59ED3CA0-DBB1-C842-9897-D75BC482B0D2}" destId="{466D1D05-4F63-9246-9A74-B65505E92A79}" srcOrd="0" destOrd="0" presId="urn:microsoft.com/office/officeart/2005/8/layout/hierarchy3"/>
    <dgm:cxn modelId="{33F5CE22-1221-2447-9F39-90A2744728C1}" type="presParOf" srcId="{59ED3CA0-DBB1-C842-9897-D75BC482B0D2}" destId="{9513BC86-8087-EC4C-9A91-CDCCD7724D09}" srcOrd="1" destOrd="0" presId="urn:microsoft.com/office/officeart/2005/8/layout/hierarchy3"/>
    <dgm:cxn modelId="{3BE7241E-0E6B-2243-9DA0-9A7D5ED819A8}" type="presParOf" srcId="{59ED3CA0-DBB1-C842-9897-D75BC482B0D2}" destId="{CDBD06CA-28DC-EF40-B0E4-202CC50B850B}" srcOrd="2" destOrd="0" presId="urn:microsoft.com/office/officeart/2005/8/layout/hierarchy3"/>
    <dgm:cxn modelId="{F35B8F9D-74C0-7A49-B912-E71ADF9963BA}" type="presParOf" srcId="{59ED3CA0-DBB1-C842-9897-D75BC482B0D2}" destId="{EA63157B-5511-344E-84EB-277FAE38E1A6}" srcOrd="3" destOrd="0" presId="urn:microsoft.com/office/officeart/2005/8/layout/hierarchy3"/>
    <dgm:cxn modelId="{D0B4758E-9314-C24B-9926-843FA43DDBE4}" type="presParOf" srcId="{6E1F7AFD-C06C-2547-9AA2-983E46689F67}" destId="{76FC5FE7-4893-5048-B7E9-6E3232674BCB}" srcOrd="1" destOrd="0" presId="urn:microsoft.com/office/officeart/2005/8/layout/hierarchy3"/>
    <dgm:cxn modelId="{4137A6E4-B5B6-8B43-AFBF-9054B11E9C8E}" type="presParOf" srcId="{76FC5FE7-4893-5048-B7E9-6E3232674BCB}" destId="{586323D8-190E-F145-9EFD-058ED5BABCD6}" srcOrd="0" destOrd="0" presId="urn:microsoft.com/office/officeart/2005/8/layout/hierarchy3"/>
    <dgm:cxn modelId="{0BACAD32-3422-454D-BC4A-67B306FFB45D}" type="presParOf" srcId="{586323D8-190E-F145-9EFD-058ED5BABCD6}" destId="{44596E2C-CD55-6A49-A0D0-0C2ECB3F1760}" srcOrd="0" destOrd="0" presId="urn:microsoft.com/office/officeart/2005/8/layout/hierarchy3"/>
    <dgm:cxn modelId="{33725594-B69F-4542-B66C-F5E62FD855BB}" type="presParOf" srcId="{586323D8-190E-F145-9EFD-058ED5BABCD6}" destId="{74A7B999-6C22-4845-93D0-78F2250236DB}" srcOrd="1" destOrd="0" presId="urn:microsoft.com/office/officeart/2005/8/layout/hierarchy3"/>
    <dgm:cxn modelId="{02E74884-85B4-DF4A-AEA6-207D59087817}" type="presParOf" srcId="{76FC5FE7-4893-5048-B7E9-6E3232674BCB}" destId="{2DE8A45C-E64D-E745-B10B-73EAF82BF351}" srcOrd="1" destOrd="0" presId="urn:microsoft.com/office/officeart/2005/8/layout/hierarchy3"/>
    <dgm:cxn modelId="{C316805A-0852-F342-93B5-1489BB2613AC}" type="presParOf" srcId="{2DE8A45C-E64D-E745-B10B-73EAF82BF351}" destId="{06A45CBD-DA3E-A54A-9A88-86CBE8393293}" srcOrd="0" destOrd="0" presId="urn:microsoft.com/office/officeart/2005/8/layout/hierarchy3"/>
    <dgm:cxn modelId="{BA8BCF5E-87AD-4343-94B4-0D9CADD728D0}" type="presParOf" srcId="{2DE8A45C-E64D-E745-B10B-73EAF82BF351}" destId="{3C9896EA-5E50-5440-9E60-9B78B71FBA11}" srcOrd="1" destOrd="0" presId="urn:microsoft.com/office/officeart/2005/8/layout/hierarchy3"/>
    <dgm:cxn modelId="{E1CCCD85-9031-6D46-8EB3-6D38EFBF8D17}" type="presParOf" srcId="{2DE8A45C-E64D-E745-B10B-73EAF82BF351}" destId="{7CC7E2C0-8466-104A-A9FB-C5F93AFEE58C}" srcOrd="2" destOrd="0" presId="urn:microsoft.com/office/officeart/2005/8/layout/hierarchy3"/>
    <dgm:cxn modelId="{C80600B2-0F5E-8148-AE29-1FD5C58DE816}" type="presParOf" srcId="{2DE8A45C-E64D-E745-B10B-73EAF82BF351}" destId="{89B7886E-3115-594E-8098-352B1B4E5A0A}"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E9A779-B904-BA47-A847-A3620238F7FC}" type="doc">
      <dgm:prSet loTypeId="urn:microsoft.com/office/officeart/2008/layout/RadialCluster" loCatId="" qsTypeId="urn:microsoft.com/office/officeart/2005/8/quickstyle/simple4" qsCatId="simple" csTypeId="urn:microsoft.com/office/officeart/2005/8/colors/accent1_2" csCatId="accent1" phldr="1"/>
      <dgm:spPr/>
      <dgm:t>
        <a:bodyPr/>
        <a:lstStyle/>
        <a:p>
          <a:endParaRPr lang="en-US"/>
        </a:p>
      </dgm:t>
    </dgm:pt>
    <dgm:pt modelId="{5CE0F3CE-78B9-244B-A531-F9476CBE2AF1}">
      <dgm:prSet phldrT="[Text]" custT="1"/>
      <dgm:spPr/>
      <dgm:t>
        <a:bodyPr/>
        <a:lstStyle/>
        <a:p>
          <a:r>
            <a:rPr lang="en-US" sz="2400" dirty="0" smtClean="0"/>
            <a:t>Trust or    Faith</a:t>
          </a:r>
          <a:endParaRPr lang="en-US" sz="2400" dirty="0"/>
        </a:p>
      </dgm:t>
    </dgm:pt>
    <dgm:pt modelId="{1DCF8E8E-1406-824A-B0FA-C7203F40DEEF}" type="parTrans" cxnId="{551A654A-D277-D544-BC85-DF32B669743F}">
      <dgm:prSet/>
      <dgm:spPr/>
      <dgm:t>
        <a:bodyPr/>
        <a:lstStyle/>
        <a:p>
          <a:endParaRPr lang="en-US"/>
        </a:p>
      </dgm:t>
    </dgm:pt>
    <dgm:pt modelId="{229532D1-2CD8-A04C-84F6-10C8214A42CA}" type="sibTrans" cxnId="{551A654A-D277-D544-BC85-DF32B669743F}">
      <dgm:prSet/>
      <dgm:spPr/>
      <dgm:t>
        <a:bodyPr/>
        <a:lstStyle/>
        <a:p>
          <a:endParaRPr lang="en-US"/>
        </a:p>
      </dgm:t>
    </dgm:pt>
    <dgm:pt modelId="{F3D743CC-26A5-434D-B543-24BD24CB497D}">
      <dgm:prSet phldrT="[Text]" custT="1"/>
      <dgm:spPr/>
      <dgm:t>
        <a:bodyPr/>
        <a:lstStyle/>
        <a:p>
          <a:r>
            <a:rPr lang="en-US" sz="2400" dirty="0" smtClean="0"/>
            <a:t>JESUS</a:t>
          </a:r>
          <a:endParaRPr lang="en-US" sz="2400" dirty="0"/>
        </a:p>
      </dgm:t>
    </dgm:pt>
    <dgm:pt modelId="{CF2DBD09-C8A9-0148-AAFA-0D92379D1691}" type="parTrans" cxnId="{DADB80C3-B814-A44A-B84B-1296FF08124E}">
      <dgm:prSet/>
      <dgm:spPr/>
      <dgm:t>
        <a:bodyPr/>
        <a:lstStyle/>
        <a:p>
          <a:endParaRPr lang="en-US"/>
        </a:p>
      </dgm:t>
    </dgm:pt>
    <dgm:pt modelId="{0C52A79A-C10F-3F42-8F29-9A39B37CA054}" type="sibTrans" cxnId="{DADB80C3-B814-A44A-B84B-1296FF08124E}">
      <dgm:prSet/>
      <dgm:spPr/>
      <dgm:t>
        <a:bodyPr/>
        <a:lstStyle/>
        <a:p>
          <a:endParaRPr lang="en-US"/>
        </a:p>
      </dgm:t>
    </dgm:pt>
    <dgm:pt modelId="{7DDCDC09-427A-504C-B4F8-0F0829256F70}">
      <dgm:prSet phldrT="[Text]" custT="1"/>
      <dgm:spPr/>
      <dgm:t>
        <a:bodyPr/>
        <a:lstStyle/>
        <a:p>
          <a:r>
            <a:rPr lang="en-US" sz="2400" dirty="0" smtClean="0"/>
            <a:t>“not perish”</a:t>
          </a:r>
          <a:endParaRPr lang="en-US" sz="2400" dirty="0"/>
        </a:p>
      </dgm:t>
    </dgm:pt>
    <dgm:pt modelId="{E7F0D228-D6C3-BC49-88DF-E1A8E405335A}" type="parTrans" cxnId="{62E047BD-8D74-9849-BE62-F31F1E17B036}">
      <dgm:prSet/>
      <dgm:spPr/>
      <dgm:t>
        <a:bodyPr/>
        <a:lstStyle/>
        <a:p>
          <a:endParaRPr lang="en-US"/>
        </a:p>
      </dgm:t>
    </dgm:pt>
    <dgm:pt modelId="{5ED273C8-4B07-374B-9BFD-77C11550E237}" type="sibTrans" cxnId="{62E047BD-8D74-9849-BE62-F31F1E17B036}">
      <dgm:prSet/>
      <dgm:spPr/>
      <dgm:t>
        <a:bodyPr/>
        <a:lstStyle/>
        <a:p>
          <a:endParaRPr lang="en-US"/>
        </a:p>
      </dgm:t>
    </dgm:pt>
    <dgm:pt modelId="{363D3FBB-83AC-DC46-9844-BEE90C39B2BC}">
      <dgm:prSet phldrT="[Text]" custT="1"/>
      <dgm:spPr/>
      <dgm:t>
        <a:bodyPr/>
        <a:lstStyle/>
        <a:p>
          <a:r>
            <a:rPr lang="en-US" sz="2400" dirty="0" smtClean="0"/>
            <a:t>“</a:t>
          </a:r>
          <a:r>
            <a:rPr lang="en-US" sz="2400" u="sng" dirty="0" smtClean="0"/>
            <a:t>have</a:t>
          </a:r>
          <a:r>
            <a:rPr lang="en-US" sz="2400" dirty="0" smtClean="0"/>
            <a:t> eternal LIFE”</a:t>
          </a:r>
          <a:endParaRPr lang="en-US" sz="2400" dirty="0"/>
        </a:p>
      </dgm:t>
    </dgm:pt>
    <dgm:pt modelId="{40FEC88C-F169-514F-BC8C-0D470922812D}" type="parTrans" cxnId="{6151E238-8B9D-4C4D-BADA-2B360AA07124}">
      <dgm:prSet/>
      <dgm:spPr/>
      <dgm:t>
        <a:bodyPr/>
        <a:lstStyle/>
        <a:p>
          <a:endParaRPr lang="en-US"/>
        </a:p>
      </dgm:t>
    </dgm:pt>
    <dgm:pt modelId="{A5C2FD12-556E-DC44-98FF-9F4EA95F55FF}" type="sibTrans" cxnId="{6151E238-8B9D-4C4D-BADA-2B360AA07124}">
      <dgm:prSet/>
      <dgm:spPr/>
      <dgm:t>
        <a:bodyPr/>
        <a:lstStyle/>
        <a:p>
          <a:endParaRPr lang="en-US"/>
        </a:p>
      </dgm:t>
    </dgm:pt>
    <dgm:pt modelId="{4EF60D6C-66D4-8E4A-B399-BFF81919710D}" type="pres">
      <dgm:prSet presAssocID="{18E9A779-B904-BA47-A847-A3620238F7FC}" presName="Name0" presStyleCnt="0">
        <dgm:presLayoutVars>
          <dgm:chMax val="1"/>
          <dgm:chPref val="1"/>
          <dgm:dir/>
          <dgm:animOne val="branch"/>
          <dgm:animLvl val="lvl"/>
        </dgm:presLayoutVars>
      </dgm:prSet>
      <dgm:spPr/>
      <dgm:t>
        <a:bodyPr/>
        <a:lstStyle/>
        <a:p>
          <a:endParaRPr lang="en-US"/>
        </a:p>
      </dgm:t>
    </dgm:pt>
    <dgm:pt modelId="{96427AE7-41D6-EF4C-8D6F-9CDDFEF9F817}" type="pres">
      <dgm:prSet presAssocID="{5CE0F3CE-78B9-244B-A531-F9476CBE2AF1}" presName="singleCycle" presStyleCnt="0"/>
      <dgm:spPr/>
    </dgm:pt>
    <dgm:pt modelId="{8458043D-2F81-5245-894A-6F9C3CFD9647}" type="pres">
      <dgm:prSet presAssocID="{5CE0F3CE-78B9-244B-A531-F9476CBE2AF1}" presName="singleCenter" presStyleLbl="node1" presStyleIdx="0" presStyleCnt="4" custScaleX="112552" custScaleY="108040" custLinFactNeighborY="-14122">
        <dgm:presLayoutVars>
          <dgm:chMax val="7"/>
          <dgm:chPref val="7"/>
        </dgm:presLayoutVars>
      </dgm:prSet>
      <dgm:spPr/>
      <dgm:t>
        <a:bodyPr/>
        <a:lstStyle/>
        <a:p>
          <a:endParaRPr lang="en-US"/>
        </a:p>
      </dgm:t>
    </dgm:pt>
    <dgm:pt modelId="{4ED528A2-DB11-5A4D-BA38-BD4E3F1B30D2}" type="pres">
      <dgm:prSet presAssocID="{CF2DBD09-C8A9-0148-AAFA-0D92379D1691}" presName="Name56" presStyleLbl="parChTrans1D2" presStyleIdx="0" presStyleCnt="3"/>
      <dgm:spPr/>
      <dgm:t>
        <a:bodyPr/>
        <a:lstStyle/>
        <a:p>
          <a:endParaRPr lang="en-US"/>
        </a:p>
      </dgm:t>
    </dgm:pt>
    <dgm:pt modelId="{839688CF-5FB9-5C4C-8CAE-11694A6FF877}" type="pres">
      <dgm:prSet presAssocID="{F3D743CC-26A5-434D-B543-24BD24CB497D}" presName="text0" presStyleLbl="node1" presStyleIdx="1" presStyleCnt="4" custScaleX="247884" custRadScaleRad="105535">
        <dgm:presLayoutVars>
          <dgm:bulletEnabled val="1"/>
        </dgm:presLayoutVars>
      </dgm:prSet>
      <dgm:spPr/>
      <dgm:t>
        <a:bodyPr/>
        <a:lstStyle/>
        <a:p>
          <a:endParaRPr lang="en-US"/>
        </a:p>
      </dgm:t>
    </dgm:pt>
    <dgm:pt modelId="{F8646CE1-18FA-D345-8E9C-239F99D81BD7}" type="pres">
      <dgm:prSet presAssocID="{E7F0D228-D6C3-BC49-88DF-E1A8E405335A}" presName="Name56" presStyleLbl="parChTrans1D2" presStyleIdx="1" presStyleCnt="3"/>
      <dgm:spPr/>
      <dgm:t>
        <a:bodyPr/>
        <a:lstStyle/>
        <a:p>
          <a:endParaRPr lang="en-US"/>
        </a:p>
      </dgm:t>
    </dgm:pt>
    <dgm:pt modelId="{64B07B92-EAB7-3C48-8E33-97D9B6F14E3E}" type="pres">
      <dgm:prSet presAssocID="{7DDCDC09-427A-504C-B4F8-0F0829256F70}" presName="text0" presStyleLbl="node1" presStyleIdx="2" presStyleCnt="4" custScaleX="377838" custRadScaleRad="103396" custRadScaleInc="-6282">
        <dgm:presLayoutVars>
          <dgm:bulletEnabled val="1"/>
        </dgm:presLayoutVars>
      </dgm:prSet>
      <dgm:spPr/>
      <dgm:t>
        <a:bodyPr/>
        <a:lstStyle/>
        <a:p>
          <a:endParaRPr lang="en-US"/>
        </a:p>
      </dgm:t>
    </dgm:pt>
    <dgm:pt modelId="{2555D445-692D-894A-B673-EB7637AD3174}" type="pres">
      <dgm:prSet presAssocID="{40FEC88C-F169-514F-BC8C-0D470922812D}" presName="Name56" presStyleLbl="parChTrans1D2" presStyleIdx="2" presStyleCnt="3"/>
      <dgm:spPr/>
      <dgm:t>
        <a:bodyPr/>
        <a:lstStyle/>
        <a:p>
          <a:endParaRPr lang="en-US"/>
        </a:p>
      </dgm:t>
    </dgm:pt>
    <dgm:pt modelId="{B9B3121B-135E-F844-8C9D-A78E14738598}" type="pres">
      <dgm:prSet presAssocID="{363D3FBB-83AC-DC46-9844-BEE90C39B2BC}" presName="text0" presStyleLbl="node1" presStyleIdx="3" presStyleCnt="4" custScaleX="414165" custRadScaleRad="101746" custRadScaleInc="5517">
        <dgm:presLayoutVars>
          <dgm:bulletEnabled val="1"/>
        </dgm:presLayoutVars>
      </dgm:prSet>
      <dgm:spPr/>
      <dgm:t>
        <a:bodyPr/>
        <a:lstStyle/>
        <a:p>
          <a:endParaRPr lang="en-US"/>
        </a:p>
      </dgm:t>
    </dgm:pt>
  </dgm:ptLst>
  <dgm:cxnLst>
    <dgm:cxn modelId="{551A654A-D277-D544-BC85-DF32B669743F}" srcId="{18E9A779-B904-BA47-A847-A3620238F7FC}" destId="{5CE0F3CE-78B9-244B-A531-F9476CBE2AF1}" srcOrd="0" destOrd="0" parTransId="{1DCF8E8E-1406-824A-B0FA-C7203F40DEEF}" sibTransId="{229532D1-2CD8-A04C-84F6-10C8214A42CA}"/>
    <dgm:cxn modelId="{10DE7181-6FC2-9C43-AA32-411C4690F8F8}" type="presOf" srcId="{E7F0D228-D6C3-BC49-88DF-E1A8E405335A}" destId="{F8646CE1-18FA-D345-8E9C-239F99D81BD7}" srcOrd="0" destOrd="0" presId="urn:microsoft.com/office/officeart/2008/layout/RadialCluster"/>
    <dgm:cxn modelId="{A61F3665-5CC9-F04A-B449-81E5334D73F5}" type="presOf" srcId="{5CE0F3CE-78B9-244B-A531-F9476CBE2AF1}" destId="{8458043D-2F81-5245-894A-6F9C3CFD9647}" srcOrd="0" destOrd="0" presId="urn:microsoft.com/office/officeart/2008/layout/RadialCluster"/>
    <dgm:cxn modelId="{9FB38A98-274B-1641-9226-44DA167E7EB2}" type="presOf" srcId="{18E9A779-B904-BA47-A847-A3620238F7FC}" destId="{4EF60D6C-66D4-8E4A-B399-BFF81919710D}" srcOrd="0" destOrd="0" presId="urn:microsoft.com/office/officeart/2008/layout/RadialCluster"/>
    <dgm:cxn modelId="{21D499DB-8EC4-3B40-9914-DF0F8754A34A}" type="presOf" srcId="{F3D743CC-26A5-434D-B543-24BD24CB497D}" destId="{839688CF-5FB9-5C4C-8CAE-11694A6FF877}" srcOrd="0" destOrd="0" presId="urn:microsoft.com/office/officeart/2008/layout/RadialCluster"/>
    <dgm:cxn modelId="{B4549B8D-02A7-CA4B-9E11-02DEEF11B7FD}" type="presOf" srcId="{CF2DBD09-C8A9-0148-AAFA-0D92379D1691}" destId="{4ED528A2-DB11-5A4D-BA38-BD4E3F1B30D2}" srcOrd="0" destOrd="0" presId="urn:microsoft.com/office/officeart/2008/layout/RadialCluster"/>
    <dgm:cxn modelId="{6151E238-8B9D-4C4D-BADA-2B360AA07124}" srcId="{5CE0F3CE-78B9-244B-A531-F9476CBE2AF1}" destId="{363D3FBB-83AC-DC46-9844-BEE90C39B2BC}" srcOrd="2" destOrd="0" parTransId="{40FEC88C-F169-514F-BC8C-0D470922812D}" sibTransId="{A5C2FD12-556E-DC44-98FF-9F4EA95F55FF}"/>
    <dgm:cxn modelId="{4F9AC669-6A9B-F747-9A55-CF441D719CA6}" type="presOf" srcId="{7DDCDC09-427A-504C-B4F8-0F0829256F70}" destId="{64B07B92-EAB7-3C48-8E33-97D9B6F14E3E}" srcOrd="0" destOrd="0" presId="urn:microsoft.com/office/officeart/2008/layout/RadialCluster"/>
    <dgm:cxn modelId="{2356BB33-35D6-734A-9D87-BC13A2D3A7D0}" type="presOf" srcId="{40FEC88C-F169-514F-BC8C-0D470922812D}" destId="{2555D445-692D-894A-B673-EB7637AD3174}" srcOrd="0" destOrd="0" presId="urn:microsoft.com/office/officeart/2008/layout/RadialCluster"/>
    <dgm:cxn modelId="{DADB80C3-B814-A44A-B84B-1296FF08124E}" srcId="{5CE0F3CE-78B9-244B-A531-F9476CBE2AF1}" destId="{F3D743CC-26A5-434D-B543-24BD24CB497D}" srcOrd="0" destOrd="0" parTransId="{CF2DBD09-C8A9-0148-AAFA-0D92379D1691}" sibTransId="{0C52A79A-C10F-3F42-8F29-9A39B37CA054}"/>
    <dgm:cxn modelId="{9BA78E83-AD23-2544-A703-4D32DFAD5634}" type="presOf" srcId="{363D3FBB-83AC-DC46-9844-BEE90C39B2BC}" destId="{B9B3121B-135E-F844-8C9D-A78E14738598}" srcOrd="0" destOrd="0" presId="urn:microsoft.com/office/officeart/2008/layout/RadialCluster"/>
    <dgm:cxn modelId="{62E047BD-8D74-9849-BE62-F31F1E17B036}" srcId="{5CE0F3CE-78B9-244B-A531-F9476CBE2AF1}" destId="{7DDCDC09-427A-504C-B4F8-0F0829256F70}" srcOrd="1" destOrd="0" parTransId="{E7F0D228-D6C3-BC49-88DF-E1A8E405335A}" sibTransId="{5ED273C8-4B07-374B-9BFD-77C11550E237}"/>
    <dgm:cxn modelId="{5B82AFF9-9E1E-134A-BC50-A49CFD81FB8A}" type="presParOf" srcId="{4EF60D6C-66D4-8E4A-B399-BFF81919710D}" destId="{96427AE7-41D6-EF4C-8D6F-9CDDFEF9F817}" srcOrd="0" destOrd="0" presId="urn:microsoft.com/office/officeart/2008/layout/RadialCluster"/>
    <dgm:cxn modelId="{510D0D21-E167-654F-911D-54F65B791A1E}" type="presParOf" srcId="{96427AE7-41D6-EF4C-8D6F-9CDDFEF9F817}" destId="{8458043D-2F81-5245-894A-6F9C3CFD9647}" srcOrd="0" destOrd="0" presId="urn:microsoft.com/office/officeart/2008/layout/RadialCluster"/>
    <dgm:cxn modelId="{37D51AC7-F7CE-8A42-8F10-CFD4522C326E}" type="presParOf" srcId="{96427AE7-41D6-EF4C-8D6F-9CDDFEF9F817}" destId="{4ED528A2-DB11-5A4D-BA38-BD4E3F1B30D2}" srcOrd="1" destOrd="0" presId="urn:microsoft.com/office/officeart/2008/layout/RadialCluster"/>
    <dgm:cxn modelId="{4C5ACE89-4070-B94E-89E3-5A073E66A166}" type="presParOf" srcId="{96427AE7-41D6-EF4C-8D6F-9CDDFEF9F817}" destId="{839688CF-5FB9-5C4C-8CAE-11694A6FF877}" srcOrd="2" destOrd="0" presId="urn:microsoft.com/office/officeart/2008/layout/RadialCluster"/>
    <dgm:cxn modelId="{AFA21774-E00D-4645-9722-2FE363DD2A0C}" type="presParOf" srcId="{96427AE7-41D6-EF4C-8D6F-9CDDFEF9F817}" destId="{F8646CE1-18FA-D345-8E9C-239F99D81BD7}" srcOrd="3" destOrd="0" presId="urn:microsoft.com/office/officeart/2008/layout/RadialCluster"/>
    <dgm:cxn modelId="{926837EC-9E1D-7A42-97B5-FC201E54DF65}" type="presParOf" srcId="{96427AE7-41D6-EF4C-8D6F-9CDDFEF9F817}" destId="{64B07B92-EAB7-3C48-8E33-97D9B6F14E3E}" srcOrd="4" destOrd="0" presId="urn:microsoft.com/office/officeart/2008/layout/RadialCluster"/>
    <dgm:cxn modelId="{A60AFF6C-1383-4A44-96BC-A8538C041E19}" type="presParOf" srcId="{96427AE7-41D6-EF4C-8D6F-9CDDFEF9F817}" destId="{2555D445-692D-894A-B673-EB7637AD3174}" srcOrd="5" destOrd="0" presId="urn:microsoft.com/office/officeart/2008/layout/RadialCluster"/>
    <dgm:cxn modelId="{7303E8DE-026A-E142-B736-55C23935A2C0}" type="presParOf" srcId="{96427AE7-41D6-EF4C-8D6F-9CDDFEF9F817}" destId="{B9B3121B-135E-F844-8C9D-A78E14738598}"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8168EA3-C53C-174C-8F3F-35A76B9B50DF}" type="doc">
      <dgm:prSet loTypeId="urn:microsoft.com/office/officeart/2008/layout/HorizontalMultiLevelHierarchy" loCatId="" qsTypeId="urn:microsoft.com/office/officeart/2005/8/quickstyle/simple1" qsCatId="simple" csTypeId="urn:microsoft.com/office/officeart/2005/8/colors/colorful2" csCatId="colorful" phldr="1"/>
      <dgm:spPr/>
      <dgm:t>
        <a:bodyPr/>
        <a:lstStyle/>
        <a:p>
          <a:endParaRPr lang="en-US"/>
        </a:p>
      </dgm:t>
    </dgm:pt>
    <dgm:pt modelId="{15FC580E-7058-B249-81C1-59648B481E47}">
      <dgm:prSet phldrT="[Text]" custT="1"/>
      <dgm:spPr/>
      <dgm:t>
        <a:bodyPr/>
        <a:lstStyle/>
        <a:p>
          <a:r>
            <a:rPr lang="en-US" sz="2400" dirty="0" smtClean="0"/>
            <a:t>Summary</a:t>
          </a:r>
          <a:endParaRPr lang="en-US" sz="2400" dirty="0"/>
        </a:p>
      </dgm:t>
    </dgm:pt>
    <dgm:pt modelId="{AF200EB2-8F46-5B48-BF13-0B48025CF2B7}" type="parTrans" cxnId="{C946EFC3-CB28-2548-95D6-F118661340B9}">
      <dgm:prSet/>
      <dgm:spPr/>
      <dgm:t>
        <a:bodyPr/>
        <a:lstStyle/>
        <a:p>
          <a:endParaRPr lang="en-US"/>
        </a:p>
      </dgm:t>
    </dgm:pt>
    <dgm:pt modelId="{3282C421-06FE-FC42-99EA-50AC4C43662C}" type="sibTrans" cxnId="{C946EFC3-CB28-2548-95D6-F118661340B9}">
      <dgm:prSet/>
      <dgm:spPr/>
      <dgm:t>
        <a:bodyPr/>
        <a:lstStyle/>
        <a:p>
          <a:endParaRPr lang="en-US"/>
        </a:p>
      </dgm:t>
    </dgm:pt>
    <dgm:pt modelId="{E610EB02-ABB6-F94F-A472-2795BA99273B}">
      <dgm:prSet phldrT="[Text]" custT="1"/>
      <dgm:spPr/>
      <dgm:t>
        <a:bodyPr anchor="ctr"/>
        <a:lstStyle/>
        <a:p>
          <a:pPr algn="ctr">
            <a:lnSpc>
              <a:spcPct val="90000"/>
            </a:lnSpc>
            <a:spcAft>
              <a:spcPts val="408"/>
            </a:spcAft>
          </a:pPr>
          <a:r>
            <a:rPr lang="en-US" sz="2400" dirty="0" smtClean="0">
              <a:solidFill>
                <a:schemeClr val="bg1"/>
              </a:solidFill>
              <a:latin typeface="+mn-lt"/>
            </a:rPr>
            <a:t>LIFE</a:t>
          </a:r>
          <a:r>
            <a:rPr lang="mr-IN" sz="2400" dirty="0" smtClean="0">
              <a:solidFill>
                <a:schemeClr val="bg1"/>
              </a:solidFill>
              <a:latin typeface="+mn-lt"/>
            </a:rPr>
            <a:t>…</a:t>
          </a:r>
          <a:r>
            <a:rPr lang="en-US" sz="2400" dirty="0" smtClean="0">
              <a:solidFill>
                <a:schemeClr val="bg1"/>
              </a:solidFill>
              <a:latin typeface="+mn-lt"/>
            </a:rPr>
            <a:t> both </a:t>
          </a:r>
          <a:r>
            <a:rPr lang="en-US" sz="2400" u="sng" dirty="0" smtClean="0">
              <a:solidFill>
                <a:schemeClr val="bg1"/>
              </a:solidFill>
              <a:latin typeface="+mn-lt"/>
            </a:rPr>
            <a:t>now</a:t>
          </a:r>
          <a:r>
            <a:rPr lang="en-US" sz="2400" u="none" dirty="0" smtClean="0">
              <a:solidFill>
                <a:schemeClr val="bg1"/>
              </a:solidFill>
              <a:latin typeface="+mn-lt"/>
            </a:rPr>
            <a:t> </a:t>
          </a:r>
          <a:r>
            <a:rPr lang="en-US" sz="2400" dirty="0" smtClean="0">
              <a:solidFill>
                <a:schemeClr val="bg1"/>
              </a:solidFill>
              <a:latin typeface="+mn-lt"/>
            </a:rPr>
            <a:t>by experiencing His love, His forgiveness, and discover real purpose in our lives.  </a:t>
          </a:r>
        </a:p>
        <a:p>
          <a:pPr algn="ctr">
            <a:lnSpc>
              <a:spcPct val="90000"/>
            </a:lnSpc>
            <a:spcAft>
              <a:spcPts val="408"/>
            </a:spcAft>
          </a:pPr>
          <a:r>
            <a:rPr lang="en-US" sz="2400" dirty="0" smtClean="0">
              <a:solidFill>
                <a:schemeClr val="bg1"/>
              </a:solidFill>
              <a:latin typeface="+mn-lt"/>
            </a:rPr>
            <a:t>And </a:t>
          </a:r>
          <a:r>
            <a:rPr lang="en-US" sz="2400" u="sng" dirty="0" smtClean="0">
              <a:solidFill>
                <a:schemeClr val="bg1"/>
              </a:solidFill>
              <a:latin typeface="+mn-lt"/>
            </a:rPr>
            <a:t>forever</a:t>
          </a:r>
          <a:r>
            <a:rPr lang="en-US" sz="2400" dirty="0" smtClean="0">
              <a:solidFill>
                <a:schemeClr val="bg1"/>
              </a:solidFill>
              <a:latin typeface="+mn-lt"/>
            </a:rPr>
            <a:t> with Him in heaven.   </a:t>
          </a:r>
          <a:endParaRPr lang="en-US" sz="2400" dirty="0">
            <a:solidFill>
              <a:schemeClr val="bg1"/>
            </a:solidFill>
            <a:latin typeface="+mn-lt"/>
          </a:endParaRPr>
        </a:p>
      </dgm:t>
    </dgm:pt>
    <dgm:pt modelId="{131A4AC1-4E20-D142-8253-161C5D7BA2C7}" type="parTrans" cxnId="{D48119FA-FE9E-7A4E-862A-57E60E28174A}">
      <dgm:prSet/>
      <dgm:spPr/>
      <dgm:t>
        <a:bodyPr/>
        <a:lstStyle/>
        <a:p>
          <a:endParaRPr lang="en-US"/>
        </a:p>
      </dgm:t>
    </dgm:pt>
    <dgm:pt modelId="{A23D3AA4-6298-F844-B44D-6053F23A39D7}" type="sibTrans" cxnId="{D48119FA-FE9E-7A4E-862A-57E60E28174A}">
      <dgm:prSet/>
      <dgm:spPr/>
      <dgm:t>
        <a:bodyPr/>
        <a:lstStyle/>
        <a:p>
          <a:endParaRPr lang="en-US"/>
        </a:p>
      </dgm:t>
    </dgm:pt>
    <dgm:pt modelId="{BB243819-F5F2-4744-8CC2-CAB077B26BE0}" type="pres">
      <dgm:prSet presAssocID="{98168EA3-C53C-174C-8F3F-35A76B9B50DF}" presName="Name0" presStyleCnt="0">
        <dgm:presLayoutVars>
          <dgm:chPref val="1"/>
          <dgm:dir/>
          <dgm:animOne val="branch"/>
          <dgm:animLvl val="lvl"/>
          <dgm:resizeHandles val="exact"/>
        </dgm:presLayoutVars>
      </dgm:prSet>
      <dgm:spPr/>
      <dgm:t>
        <a:bodyPr/>
        <a:lstStyle/>
        <a:p>
          <a:endParaRPr lang="en-US"/>
        </a:p>
      </dgm:t>
    </dgm:pt>
    <dgm:pt modelId="{42427140-DC88-4E45-B8DA-A6F9D29BA976}" type="pres">
      <dgm:prSet presAssocID="{15FC580E-7058-B249-81C1-59648B481E47}" presName="root1" presStyleCnt="0"/>
      <dgm:spPr/>
    </dgm:pt>
    <dgm:pt modelId="{87656956-1EE0-844B-BB7E-165D920E238B}" type="pres">
      <dgm:prSet presAssocID="{15FC580E-7058-B249-81C1-59648B481E47}" presName="LevelOneTextNode" presStyleLbl="node0" presStyleIdx="0" presStyleCnt="1" custScaleX="431250" custScaleY="237544" custLinFactX="-505943" custLinFactNeighborX="-600000" custLinFactNeighborY="98">
        <dgm:presLayoutVars>
          <dgm:chPref val="3"/>
        </dgm:presLayoutVars>
      </dgm:prSet>
      <dgm:spPr/>
      <dgm:t>
        <a:bodyPr/>
        <a:lstStyle/>
        <a:p>
          <a:endParaRPr lang="en-US"/>
        </a:p>
      </dgm:t>
    </dgm:pt>
    <dgm:pt modelId="{BE853C09-ADA9-934A-B9F6-ECFE31231AAB}" type="pres">
      <dgm:prSet presAssocID="{15FC580E-7058-B249-81C1-59648B481E47}" presName="level2hierChild" presStyleCnt="0"/>
      <dgm:spPr/>
    </dgm:pt>
    <dgm:pt modelId="{2B3CE2A9-468A-8248-A60D-22CA583F6389}" type="pres">
      <dgm:prSet presAssocID="{131A4AC1-4E20-D142-8253-161C5D7BA2C7}" presName="conn2-1" presStyleLbl="parChTrans1D2" presStyleIdx="0" presStyleCnt="1"/>
      <dgm:spPr/>
      <dgm:t>
        <a:bodyPr/>
        <a:lstStyle/>
        <a:p>
          <a:endParaRPr lang="en-US"/>
        </a:p>
      </dgm:t>
    </dgm:pt>
    <dgm:pt modelId="{1FE2E918-1FF4-3F48-A3CD-5760FA9565E3}" type="pres">
      <dgm:prSet presAssocID="{131A4AC1-4E20-D142-8253-161C5D7BA2C7}" presName="connTx" presStyleLbl="parChTrans1D2" presStyleIdx="0" presStyleCnt="1"/>
      <dgm:spPr/>
      <dgm:t>
        <a:bodyPr/>
        <a:lstStyle/>
        <a:p>
          <a:endParaRPr lang="en-US"/>
        </a:p>
      </dgm:t>
    </dgm:pt>
    <dgm:pt modelId="{CDCDDCB4-135A-1047-87E8-BBE3027FF560}" type="pres">
      <dgm:prSet presAssocID="{E610EB02-ABB6-F94F-A472-2795BA99273B}" presName="root2" presStyleCnt="0"/>
      <dgm:spPr/>
    </dgm:pt>
    <dgm:pt modelId="{F8E53F76-0D0B-4F48-B68C-E1961650BB82}" type="pres">
      <dgm:prSet presAssocID="{E610EB02-ABB6-F94F-A472-2795BA99273B}" presName="LevelTwoTextNode" presStyleLbl="node2" presStyleIdx="0" presStyleCnt="1" custScaleX="1865961" custScaleY="1248783" custLinFactNeighborX="-15174">
        <dgm:presLayoutVars>
          <dgm:chPref val="3"/>
        </dgm:presLayoutVars>
      </dgm:prSet>
      <dgm:spPr/>
      <dgm:t>
        <a:bodyPr/>
        <a:lstStyle/>
        <a:p>
          <a:endParaRPr lang="en-US"/>
        </a:p>
      </dgm:t>
    </dgm:pt>
    <dgm:pt modelId="{3E2D4960-AE1D-7342-BB09-3156720373AF}" type="pres">
      <dgm:prSet presAssocID="{E610EB02-ABB6-F94F-A472-2795BA99273B}" presName="level3hierChild" presStyleCnt="0"/>
      <dgm:spPr/>
    </dgm:pt>
  </dgm:ptLst>
  <dgm:cxnLst>
    <dgm:cxn modelId="{05AA6424-C792-364F-8F66-E73565A6750E}" type="presOf" srcId="{98168EA3-C53C-174C-8F3F-35A76B9B50DF}" destId="{BB243819-F5F2-4744-8CC2-CAB077B26BE0}" srcOrd="0" destOrd="0" presId="urn:microsoft.com/office/officeart/2008/layout/HorizontalMultiLevelHierarchy"/>
    <dgm:cxn modelId="{489F06AA-195E-9849-B025-00A152D971C0}" type="presOf" srcId="{15FC580E-7058-B249-81C1-59648B481E47}" destId="{87656956-1EE0-844B-BB7E-165D920E238B}" srcOrd="0" destOrd="0" presId="urn:microsoft.com/office/officeart/2008/layout/HorizontalMultiLevelHierarchy"/>
    <dgm:cxn modelId="{7C4E24F4-8ABF-9441-BD82-463E14C957DA}" type="presOf" srcId="{131A4AC1-4E20-D142-8253-161C5D7BA2C7}" destId="{2B3CE2A9-468A-8248-A60D-22CA583F6389}" srcOrd="0" destOrd="0" presId="urn:microsoft.com/office/officeart/2008/layout/HorizontalMultiLevelHierarchy"/>
    <dgm:cxn modelId="{D48119FA-FE9E-7A4E-862A-57E60E28174A}" srcId="{15FC580E-7058-B249-81C1-59648B481E47}" destId="{E610EB02-ABB6-F94F-A472-2795BA99273B}" srcOrd="0" destOrd="0" parTransId="{131A4AC1-4E20-D142-8253-161C5D7BA2C7}" sibTransId="{A23D3AA4-6298-F844-B44D-6053F23A39D7}"/>
    <dgm:cxn modelId="{6BF1D2C0-3254-CC4A-877A-0372A6714326}" type="presOf" srcId="{131A4AC1-4E20-D142-8253-161C5D7BA2C7}" destId="{1FE2E918-1FF4-3F48-A3CD-5760FA9565E3}" srcOrd="1" destOrd="0" presId="urn:microsoft.com/office/officeart/2008/layout/HorizontalMultiLevelHierarchy"/>
    <dgm:cxn modelId="{C946EFC3-CB28-2548-95D6-F118661340B9}" srcId="{98168EA3-C53C-174C-8F3F-35A76B9B50DF}" destId="{15FC580E-7058-B249-81C1-59648B481E47}" srcOrd="0" destOrd="0" parTransId="{AF200EB2-8F46-5B48-BF13-0B48025CF2B7}" sibTransId="{3282C421-06FE-FC42-99EA-50AC4C43662C}"/>
    <dgm:cxn modelId="{9D97C893-D22B-194F-9566-05A456D206D5}" type="presOf" srcId="{E610EB02-ABB6-F94F-A472-2795BA99273B}" destId="{F8E53F76-0D0B-4F48-B68C-E1961650BB82}" srcOrd="0" destOrd="0" presId="urn:microsoft.com/office/officeart/2008/layout/HorizontalMultiLevelHierarchy"/>
    <dgm:cxn modelId="{24533F7B-CD3D-5546-8338-8E09EDCED66C}" type="presParOf" srcId="{BB243819-F5F2-4744-8CC2-CAB077B26BE0}" destId="{42427140-DC88-4E45-B8DA-A6F9D29BA976}" srcOrd="0" destOrd="0" presId="urn:microsoft.com/office/officeart/2008/layout/HorizontalMultiLevelHierarchy"/>
    <dgm:cxn modelId="{FF7CC3F1-2F35-A945-8BA0-A6E8D225A31A}" type="presParOf" srcId="{42427140-DC88-4E45-B8DA-A6F9D29BA976}" destId="{87656956-1EE0-844B-BB7E-165D920E238B}" srcOrd="0" destOrd="0" presId="urn:microsoft.com/office/officeart/2008/layout/HorizontalMultiLevelHierarchy"/>
    <dgm:cxn modelId="{A1353730-3E78-8F4F-8527-AA4818C0C7EF}" type="presParOf" srcId="{42427140-DC88-4E45-B8DA-A6F9D29BA976}" destId="{BE853C09-ADA9-934A-B9F6-ECFE31231AAB}" srcOrd="1" destOrd="0" presId="urn:microsoft.com/office/officeart/2008/layout/HorizontalMultiLevelHierarchy"/>
    <dgm:cxn modelId="{5431A8FE-1406-DE40-9671-6322D66B1150}" type="presParOf" srcId="{BE853C09-ADA9-934A-B9F6-ECFE31231AAB}" destId="{2B3CE2A9-468A-8248-A60D-22CA583F6389}" srcOrd="0" destOrd="0" presId="urn:microsoft.com/office/officeart/2008/layout/HorizontalMultiLevelHierarchy"/>
    <dgm:cxn modelId="{C861C0A7-A848-A94D-8DA4-BBFED31EF7A6}" type="presParOf" srcId="{2B3CE2A9-468A-8248-A60D-22CA583F6389}" destId="{1FE2E918-1FF4-3F48-A3CD-5760FA9565E3}" srcOrd="0" destOrd="0" presId="urn:microsoft.com/office/officeart/2008/layout/HorizontalMultiLevelHierarchy"/>
    <dgm:cxn modelId="{2DE197A8-E09B-6244-AA3F-57E3B8DAE998}" type="presParOf" srcId="{BE853C09-ADA9-934A-B9F6-ECFE31231AAB}" destId="{CDCDDCB4-135A-1047-87E8-BBE3027FF560}" srcOrd="1" destOrd="0" presId="urn:microsoft.com/office/officeart/2008/layout/HorizontalMultiLevelHierarchy"/>
    <dgm:cxn modelId="{C2043E12-5FD9-EC4E-B1A7-524003F1B4D4}" type="presParOf" srcId="{CDCDDCB4-135A-1047-87E8-BBE3027FF560}" destId="{F8E53F76-0D0B-4F48-B68C-E1961650BB82}" srcOrd="0" destOrd="0" presId="urn:microsoft.com/office/officeart/2008/layout/HorizontalMultiLevelHierarchy"/>
    <dgm:cxn modelId="{F32A250E-576A-1249-9E1A-09249AD6CD4D}" type="presParOf" srcId="{CDCDDCB4-135A-1047-87E8-BBE3027FF560}" destId="{3E2D4960-AE1D-7342-BB09-3156720373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8168EA3-C53C-174C-8F3F-35A76B9B50DF}" type="doc">
      <dgm:prSet loTypeId="urn:microsoft.com/office/officeart/2008/layout/HorizontalMultiLevelHierarchy" loCatId="" qsTypeId="urn:microsoft.com/office/officeart/2005/8/quickstyle/simple1" qsCatId="simple" csTypeId="urn:microsoft.com/office/officeart/2005/8/colors/colorful2" csCatId="colorful" phldr="1"/>
      <dgm:spPr/>
      <dgm:t>
        <a:bodyPr/>
        <a:lstStyle/>
        <a:p>
          <a:endParaRPr lang="en-US"/>
        </a:p>
      </dgm:t>
    </dgm:pt>
    <dgm:pt modelId="{15FC580E-7058-B249-81C1-59648B481E47}">
      <dgm:prSet phldrT="[Text]" custT="1"/>
      <dgm:spPr/>
      <dgm:t>
        <a:bodyPr/>
        <a:lstStyle/>
        <a:p>
          <a:r>
            <a:rPr lang="en-US" sz="2400" dirty="0" smtClean="0"/>
            <a:t>Summary</a:t>
          </a:r>
          <a:endParaRPr lang="en-US" sz="2400" dirty="0"/>
        </a:p>
      </dgm:t>
    </dgm:pt>
    <dgm:pt modelId="{AF200EB2-8F46-5B48-BF13-0B48025CF2B7}" type="parTrans" cxnId="{C946EFC3-CB28-2548-95D6-F118661340B9}">
      <dgm:prSet/>
      <dgm:spPr/>
      <dgm:t>
        <a:bodyPr/>
        <a:lstStyle/>
        <a:p>
          <a:endParaRPr lang="en-US"/>
        </a:p>
      </dgm:t>
    </dgm:pt>
    <dgm:pt modelId="{3282C421-06FE-FC42-99EA-50AC4C43662C}" type="sibTrans" cxnId="{C946EFC3-CB28-2548-95D6-F118661340B9}">
      <dgm:prSet/>
      <dgm:spPr/>
      <dgm:t>
        <a:bodyPr/>
        <a:lstStyle/>
        <a:p>
          <a:endParaRPr lang="en-US"/>
        </a:p>
      </dgm:t>
    </dgm:pt>
    <dgm:pt modelId="{E610EB02-ABB6-F94F-A472-2795BA99273B}">
      <dgm:prSet phldrT="[Text]" custT="1"/>
      <dgm:spPr/>
      <dgm:t>
        <a:bodyPr anchor="ctr"/>
        <a:lstStyle/>
        <a:p>
          <a:pPr algn="ctr">
            <a:lnSpc>
              <a:spcPct val="90000"/>
            </a:lnSpc>
            <a:spcAft>
              <a:spcPts val="408"/>
            </a:spcAft>
          </a:pPr>
          <a:r>
            <a:rPr lang="en-US" sz="2400" dirty="0" smtClean="0">
              <a:solidFill>
                <a:schemeClr val="bg1"/>
              </a:solidFill>
              <a:latin typeface="+mn-lt"/>
            </a:rPr>
            <a:t>SIN</a:t>
          </a:r>
          <a:r>
            <a:rPr lang="mr-IN" sz="2400" dirty="0" smtClean="0">
              <a:solidFill>
                <a:schemeClr val="bg1"/>
              </a:solidFill>
              <a:latin typeface="+mn-lt"/>
            </a:rPr>
            <a:t>…</a:t>
          </a:r>
          <a:r>
            <a:rPr lang="en-US" sz="2400" dirty="0" smtClean="0">
              <a:solidFill>
                <a:schemeClr val="bg1"/>
              </a:solidFill>
              <a:latin typeface="+mn-lt"/>
            </a:rPr>
            <a:t> breaks our relationship with God now and may result in a permanent separation from Him forever.</a:t>
          </a:r>
          <a:endParaRPr lang="en-US" sz="2400" dirty="0">
            <a:solidFill>
              <a:schemeClr val="bg1"/>
            </a:solidFill>
            <a:latin typeface="+mn-lt"/>
          </a:endParaRPr>
        </a:p>
      </dgm:t>
    </dgm:pt>
    <dgm:pt modelId="{131A4AC1-4E20-D142-8253-161C5D7BA2C7}" type="parTrans" cxnId="{D48119FA-FE9E-7A4E-862A-57E60E28174A}">
      <dgm:prSet/>
      <dgm:spPr/>
      <dgm:t>
        <a:bodyPr/>
        <a:lstStyle/>
        <a:p>
          <a:endParaRPr lang="en-US"/>
        </a:p>
      </dgm:t>
    </dgm:pt>
    <dgm:pt modelId="{A23D3AA4-6298-F844-B44D-6053F23A39D7}" type="sibTrans" cxnId="{D48119FA-FE9E-7A4E-862A-57E60E28174A}">
      <dgm:prSet/>
      <dgm:spPr/>
      <dgm:t>
        <a:bodyPr/>
        <a:lstStyle/>
        <a:p>
          <a:endParaRPr lang="en-US"/>
        </a:p>
      </dgm:t>
    </dgm:pt>
    <dgm:pt modelId="{BB243819-F5F2-4744-8CC2-CAB077B26BE0}" type="pres">
      <dgm:prSet presAssocID="{98168EA3-C53C-174C-8F3F-35A76B9B50DF}" presName="Name0" presStyleCnt="0">
        <dgm:presLayoutVars>
          <dgm:chPref val="1"/>
          <dgm:dir/>
          <dgm:animOne val="branch"/>
          <dgm:animLvl val="lvl"/>
          <dgm:resizeHandles val="exact"/>
        </dgm:presLayoutVars>
      </dgm:prSet>
      <dgm:spPr/>
      <dgm:t>
        <a:bodyPr/>
        <a:lstStyle/>
        <a:p>
          <a:endParaRPr lang="en-US"/>
        </a:p>
      </dgm:t>
    </dgm:pt>
    <dgm:pt modelId="{42427140-DC88-4E45-B8DA-A6F9D29BA976}" type="pres">
      <dgm:prSet presAssocID="{15FC580E-7058-B249-81C1-59648B481E47}" presName="root1" presStyleCnt="0"/>
      <dgm:spPr/>
    </dgm:pt>
    <dgm:pt modelId="{87656956-1EE0-844B-BB7E-165D920E238B}" type="pres">
      <dgm:prSet presAssocID="{15FC580E-7058-B249-81C1-59648B481E47}" presName="LevelOneTextNode" presStyleLbl="node0" presStyleIdx="0" presStyleCnt="1" custScaleX="431250" custScaleY="237544" custLinFactX="-505943" custLinFactNeighborX="-600000" custLinFactNeighborY="98">
        <dgm:presLayoutVars>
          <dgm:chPref val="3"/>
        </dgm:presLayoutVars>
      </dgm:prSet>
      <dgm:spPr/>
      <dgm:t>
        <a:bodyPr/>
        <a:lstStyle/>
        <a:p>
          <a:endParaRPr lang="en-US"/>
        </a:p>
      </dgm:t>
    </dgm:pt>
    <dgm:pt modelId="{BE853C09-ADA9-934A-B9F6-ECFE31231AAB}" type="pres">
      <dgm:prSet presAssocID="{15FC580E-7058-B249-81C1-59648B481E47}" presName="level2hierChild" presStyleCnt="0"/>
      <dgm:spPr/>
    </dgm:pt>
    <dgm:pt modelId="{2B3CE2A9-468A-8248-A60D-22CA583F6389}" type="pres">
      <dgm:prSet presAssocID="{131A4AC1-4E20-D142-8253-161C5D7BA2C7}" presName="conn2-1" presStyleLbl="parChTrans1D2" presStyleIdx="0" presStyleCnt="1"/>
      <dgm:spPr/>
      <dgm:t>
        <a:bodyPr/>
        <a:lstStyle/>
        <a:p>
          <a:endParaRPr lang="en-US"/>
        </a:p>
      </dgm:t>
    </dgm:pt>
    <dgm:pt modelId="{1FE2E918-1FF4-3F48-A3CD-5760FA9565E3}" type="pres">
      <dgm:prSet presAssocID="{131A4AC1-4E20-D142-8253-161C5D7BA2C7}" presName="connTx" presStyleLbl="parChTrans1D2" presStyleIdx="0" presStyleCnt="1"/>
      <dgm:spPr/>
      <dgm:t>
        <a:bodyPr/>
        <a:lstStyle/>
        <a:p>
          <a:endParaRPr lang="en-US"/>
        </a:p>
      </dgm:t>
    </dgm:pt>
    <dgm:pt modelId="{CDCDDCB4-135A-1047-87E8-BBE3027FF560}" type="pres">
      <dgm:prSet presAssocID="{E610EB02-ABB6-F94F-A472-2795BA99273B}" presName="root2" presStyleCnt="0"/>
      <dgm:spPr/>
    </dgm:pt>
    <dgm:pt modelId="{F8E53F76-0D0B-4F48-B68C-E1961650BB82}" type="pres">
      <dgm:prSet presAssocID="{E610EB02-ABB6-F94F-A472-2795BA99273B}" presName="LevelTwoTextNode" presStyleLbl="node2" presStyleIdx="0" presStyleCnt="1" custScaleX="1865961" custScaleY="1248783" custLinFactNeighborX="-15174">
        <dgm:presLayoutVars>
          <dgm:chPref val="3"/>
        </dgm:presLayoutVars>
      </dgm:prSet>
      <dgm:spPr/>
      <dgm:t>
        <a:bodyPr/>
        <a:lstStyle/>
        <a:p>
          <a:endParaRPr lang="en-US"/>
        </a:p>
      </dgm:t>
    </dgm:pt>
    <dgm:pt modelId="{3E2D4960-AE1D-7342-BB09-3156720373AF}" type="pres">
      <dgm:prSet presAssocID="{E610EB02-ABB6-F94F-A472-2795BA99273B}" presName="level3hierChild" presStyleCnt="0"/>
      <dgm:spPr/>
    </dgm:pt>
  </dgm:ptLst>
  <dgm:cxnLst>
    <dgm:cxn modelId="{DC2AC158-1583-2B43-9331-5395C25C162A}" type="presOf" srcId="{98168EA3-C53C-174C-8F3F-35A76B9B50DF}" destId="{BB243819-F5F2-4744-8CC2-CAB077B26BE0}" srcOrd="0" destOrd="0" presId="urn:microsoft.com/office/officeart/2008/layout/HorizontalMultiLevelHierarchy"/>
    <dgm:cxn modelId="{D48119FA-FE9E-7A4E-862A-57E60E28174A}" srcId="{15FC580E-7058-B249-81C1-59648B481E47}" destId="{E610EB02-ABB6-F94F-A472-2795BA99273B}" srcOrd="0" destOrd="0" parTransId="{131A4AC1-4E20-D142-8253-161C5D7BA2C7}" sibTransId="{A23D3AA4-6298-F844-B44D-6053F23A39D7}"/>
    <dgm:cxn modelId="{AC24EB5B-B3F0-A240-BBFA-4344CB74AF11}" type="presOf" srcId="{131A4AC1-4E20-D142-8253-161C5D7BA2C7}" destId="{2B3CE2A9-468A-8248-A60D-22CA583F6389}" srcOrd="0" destOrd="0" presId="urn:microsoft.com/office/officeart/2008/layout/HorizontalMultiLevelHierarchy"/>
    <dgm:cxn modelId="{C946EFC3-CB28-2548-95D6-F118661340B9}" srcId="{98168EA3-C53C-174C-8F3F-35A76B9B50DF}" destId="{15FC580E-7058-B249-81C1-59648B481E47}" srcOrd="0" destOrd="0" parTransId="{AF200EB2-8F46-5B48-BF13-0B48025CF2B7}" sibTransId="{3282C421-06FE-FC42-99EA-50AC4C43662C}"/>
    <dgm:cxn modelId="{FC891C34-9FA6-F748-A5FF-8234D28BABA2}" type="presOf" srcId="{E610EB02-ABB6-F94F-A472-2795BA99273B}" destId="{F8E53F76-0D0B-4F48-B68C-E1961650BB82}" srcOrd="0" destOrd="0" presId="urn:microsoft.com/office/officeart/2008/layout/HorizontalMultiLevelHierarchy"/>
    <dgm:cxn modelId="{FADE66BD-8611-1444-8500-B95A59FDD263}" type="presOf" srcId="{131A4AC1-4E20-D142-8253-161C5D7BA2C7}" destId="{1FE2E918-1FF4-3F48-A3CD-5760FA9565E3}" srcOrd="1" destOrd="0" presId="urn:microsoft.com/office/officeart/2008/layout/HorizontalMultiLevelHierarchy"/>
    <dgm:cxn modelId="{A5A6CF7A-D791-4F4B-9175-D3B5C30E03AA}" type="presOf" srcId="{15FC580E-7058-B249-81C1-59648B481E47}" destId="{87656956-1EE0-844B-BB7E-165D920E238B}" srcOrd="0" destOrd="0" presId="urn:microsoft.com/office/officeart/2008/layout/HorizontalMultiLevelHierarchy"/>
    <dgm:cxn modelId="{5CD04BA7-E12E-B842-A471-258B77AD8CEE}" type="presParOf" srcId="{BB243819-F5F2-4744-8CC2-CAB077B26BE0}" destId="{42427140-DC88-4E45-B8DA-A6F9D29BA976}" srcOrd="0" destOrd="0" presId="urn:microsoft.com/office/officeart/2008/layout/HorizontalMultiLevelHierarchy"/>
    <dgm:cxn modelId="{2E6EF872-FBF9-F547-900C-82BE4A040015}" type="presParOf" srcId="{42427140-DC88-4E45-B8DA-A6F9D29BA976}" destId="{87656956-1EE0-844B-BB7E-165D920E238B}" srcOrd="0" destOrd="0" presId="urn:microsoft.com/office/officeart/2008/layout/HorizontalMultiLevelHierarchy"/>
    <dgm:cxn modelId="{434C9A0A-450C-E541-95DE-7CA61A7C7866}" type="presParOf" srcId="{42427140-DC88-4E45-B8DA-A6F9D29BA976}" destId="{BE853C09-ADA9-934A-B9F6-ECFE31231AAB}" srcOrd="1" destOrd="0" presId="urn:microsoft.com/office/officeart/2008/layout/HorizontalMultiLevelHierarchy"/>
    <dgm:cxn modelId="{677DCD77-476E-EE4E-953A-B9F480248C9C}" type="presParOf" srcId="{BE853C09-ADA9-934A-B9F6-ECFE31231AAB}" destId="{2B3CE2A9-468A-8248-A60D-22CA583F6389}" srcOrd="0" destOrd="0" presId="urn:microsoft.com/office/officeart/2008/layout/HorizontalMultiLevelHierarchy"/>
    <dgm:cxn modelId="{518A02FF-3F3D-3942-A65B-FF82549AC6AE}" type="presParOf" srcId="{2B3CE2A9-468A-8248-A60D-22CA583F6389}" destId="{1FE2E918-1FF4-3F48-A3CD-5760FA9565E3}" srcOrd="0" destOrd="0" presId="urn:microsoft.com/office/officeart/2008/layout/HorizontalMultiLevelHierarchy"/>
    <dgm:cxn modelId="{5F1739D4-E3B7-B44A-B6DF-4B7DD97ED1DE}" type="presParOf" srcId="{BE853C09-ADA9-934A-B9F6-ECFE31231AAB}" destId="{CDCDDCB4-135A-1047-87E8-BBE3027FF560}" srcOrd="1" destOrd="0" presId="urn:microsoft.com/office/officeart/2008/layout/HorizontalMultiLevelHierarchy"/>
    <dgm:cxn modelId="{C1A7A5EC-0430-1B47-A52B-0A59BE14DB2E}" type="presParOf" srcId="{CDCDDCB4-135A-1047-87E8-BBE3027FF560}" destId="{F8E53F76-0D0B-4F48-B68C-E1961650BB82}" srcOrd="0" destOrd="0" presId="urn:microsoft.com/office/officeart/2008/layout/HorizontalMultiLevelHierarchy"/>
    <dgm:cxn modelId="{E9C0EC73-013C-5946-AC41-87E15F72E670}" type="presParOf" srcId="{CDCDDCB4-135A-1047-87E8-BBE3027FF560}" destId="{3E2D4960-AE1D-7342-BB09-3156720373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8168EA3-C53C-174C-8F3F-35A76B9B50DF}" type="doc">
      <dgm:prSet loTypeId="urn:microsoft.com/office/officeart/2008/layout/HorizontalMultiLevelHierarchy" loCatId="" qsTypeId="urn:microsoft.com/office/officeart/2005/8/quickstyle/simple1" qsCatId="simple" csTypeId="urn:microsoft.com/office/officeart/2005/8/colors/colorful2" csCatId="colorful" phldr="1"/>
      <dgm:spPr/>
      <dgm:t>
        <a:bodyPr/>
        <a:lstStyle/>
        <a:p>
          <a:endParaRPr lang="en-US"/>
        </a:p>
      </dgm:t>
    </dgm:pt>
    <dgm:pt modelId="{15FC580E-7058-B249-81C1-59648B481E47}">
      <dgm:prSet phldrT="[Text]" custT="1"/>
      <dgm:spPr/>
      <dgm:t>
        <a:bodyPr/>
        <a:lstStyle/>
        <a:p>
          <a:r>
            <a:rPr lang="en-US" sz="2400" dirty="0" smtClean="0"/>
            <a:t>Summary</a:t>
          </a:r>
          <a:endParaRPr lang="en-US" sz="2400" dirty="0"/>
        </a:p>
      </dgm:t>
    </dgm:pt>
    <dgm:pt modelId="{AF200EB2-8F46-5B48-BF13-0B48025CF2B7}" type="parTrans" cxnId="{C946EFC3-CB28-2548-95D6-F118661340B9}">
      <dgm:prSet/>
      <dgm:spPr/>
      <dgm:t>
        <a:bodyPr/>
        <a:lstStyle/>
        <a:p>
          <a:endParaRPr lang="en-US"/>
        </a:p>
      </dgm:t>
    </dgm:pt>
    <dgm:pt modelId="{3282C421-06FE-FC42-99EA-50AC4C43662C}" type="sibTrans" cxnId="{C946EFC3-CB28-2548-95D6-F118661340B9}">
      <dgm:prSet/>
      <dgm:spPr/>
      <dgm:t>
        <a:bodyPr/>
        <a:lstStyle/>
        <a:p>
          <a:endParaRPr lang="en-US"/>
        </a:p>
      </dgm:t>
    </dgm:pt>
    <dgm:pt modelId="{E610EB02-ABB6-F94F-A472-2795BA99273B}">
      <dgm:prSet phldrT="[Text]" custT="1"/>
      <dgm:spPr/>
      <dgm:t>
        <a:bodyPr anchor="ctr"/>
        <a:lstStyle/>
        <a:p>
          <a:pPr algn="ctr">
            <a:lnSpc>
              <a:spcPct val="90000"/>
            </a:lnSpc>
            <a:spcAft>
              <a:spcPts val="408"/>
            </a:spcAft>
          </a:pPr>
          <a:r>
            <a:rPr lang="en-US" sz="2400" dirty="0" smtClean="0">
              <a:solidFill>
                <a:schemeClr val="bg1"/>
              </a:solidFill>
              <a:latin typeface="+mn-lt"/>
            </a:rPr>
            <a:t>GOD</a:t>
          </a:r>
          <a:r>
            <a:rPr lang="mr-IN" sz="2400" dirty="0" smtClean="0">
              <a:solidFill>
                <a:schemeClr val="bg1"/>
              </a:solidFill>
              <a:latin typeface="+mn-lt"/>
            </a:rPr>
            <a:t>…</a:t>
          </a:r>
          <a:r>
            <a:rPr lang="en-US" sz="2400" dirty="0" smtClean="0">
              <a:solidFill>
                <a:schemeClr val="bg1"/>
              </a:solidFill>
              <a:latin typeface="+mn-lt"/>
            </a:rPr>
            <a:t> </a:t>
          </a:r>
          <a:r>
            <a:rPr lang="en-US" sz="2400" u="sng" dirty="0" smtClean="0">
              <a:solidFill>
                <a:schemeClr val="bg1"/>
              </a:solidFill>
              <a:latin typeface="+mn-lt"/>
            </a:rPr>
            <a:t>loves</a:t>
          </a:r>
          <a:r>
            <a:rPr lang="en-US" sz="2400" dirty="0" smtClean="0">
              <a:solidFill>
                <a:schemeClr val="bg1"/>
              </a:solidFill>
              <a:latin typeface="+mn-lt"/>
            </a:rPr>
            <a:t> us </a:t>
          </a:r>
          <a:r>
            <a:rPr lang="en-US" sz="2400" i="1" dirty="0" smtClean="0">
              <a:solidFill>
                <a:schemeClr val="bg1"/>
              </a:solidFill>
              <a:latin typeface="+mn-lt"/>
            </a:rPr>
            <a:t>but</a:t>
          </a:r>
          <a:r>
            <a:rPr lang="en-US" sz="2400" dirty="0" smtClean="0">
              <a:solidFill>
                <a:schemeClr val="bg1"/>
              </a:solidFill>
              <a:latin typeface="+mn-lt"/>
            </a:rPr>
            <a:t> </a:t>
          </a:r>
          <a:r>
            <a:rPr lang="en-US" sz="2400" u="sng" dirty="0" smtClean="0">
              <a:solidFill>
                <a:schemeClr val="bg1"/>
              </a:solidFill>
              <a:latin typeface="+mn-lt"/>
            </a:rPr>
            <a:t>must punish</a:t>
          </a:r>
          <a:r>
            <a:rPr lang="en-US" sz="2400" dirty="0" smtClean="0">
              <a:solidFill>
                <a:schemeClr val="bg1"/>
              </a:solidFill>
              <a:latin typeface="+mn-lt"/>
            </a:rPr>
            <a:t> our sin.     Because He loves us so much, He did something  to solve our sin problem.</a:t>
          </a:r>
          <a:endParaRPr lang="en-US" sz="2400" dirty="0">
            <a:solidFill>
              <a:schemeClr val="bg1"/>
            </a:solidFill>
            <a:latin typeface="+mn-lt"/>
          </a:endParaRPr>
        </a:p>
      </dgm:t>
    </dgm:pt>
    <dgm:pt modelId="{131A4AC1-4E20-D142-8253-161C5D7BA2C7}" type="parTrans" cxnId="{D48119FA-FE9E-7A4E-862A-57E60E28174A}">
      <dgm:prSet/>
      <dgm:spPr/>
      <dgm:t>
        <a:bodyPr/>
        <a:lstStyle/>
        <a:p>
          <a:endParaRPr lang="en-US"/>
        </a:p>
      </dgm:t>
    </dgm:pt>
    <dgm:pt modelId="{A23D3AA4-6298-F844-B44D-6053F23A39D7}" type="sibTrans" cxnId="{D48119FA-FE9E-7A4E-862A-57E60E28174A}">
      <dgm:prSet/>
      <dgm:spPr/>
      <dgm:t>
        <a:bodyPr/>
        <a:lstStyle/>
        <a:p>
          <a:endParaRPr lang="en-US"/>
        </a:p>
      </dgm:t>
    </dgm:pt>
    <dgm:pt modelId="{BB243819-F5F2-4744-8CC2-CAB077B26BE0}" type="pres">
      <dgm:prSet presAssocID="{98168EA3-C53C-174C-8F3F-35A76B9B50DF}" presName="Name0" presStyleCnt="0">
        <dgm:presLayoutVars>
          <dgm:chPref val="1"/>
          <dgm:dir/>
          <dgm:animOne val="branch"/>
          <dgm:animLvl val="lvl"/>
          <dgm:resizeHandles val="exact"/>
        </dgm:presLayoutVars>
      </dgm:prSet>
      <dgm:spPr/>
      <dgm:t>
        <a:bodyPr/>
        <a:lstStyle/>
        <a:p>
          <a:endParaRPr lang="en-US"/>
        </a:p>
      </dgm:t>
    </dgm:pt>
    <dgm:pt modelId="{42427140-DC88-4E45-B8DA-A6F9D29BA976}" type="pres">
      <dgm:prSet presAssocID="{15FC580E-7058-B249-81C1-59648B481E47}" presName="root1" presStyleCnt="0"/>
      <dgm:spPr/>
    </dgm:pt>
    <dgm:pt modelId="{87656956-1EE0-844B-BB7E-165D920E238B}" type="pres">
      <dgm:prSet presAssocID="{15FC580E-7058-B249-81C1-59648B481E47}" presName="LevelOneTextNode" presStyleLbl="node0" presStyleIdx="0" presStyleCnt="1" custScaleX="431250" custScaleY="237544" custLinFactX="-505943" custLinFactNeighborX="-600000" custLinFactNeighborY="98">
        <dgm:presLayoutVars>
          <dgm:chPref val="3"/>
        </dgm:presLayoutVars>
      </dgm:prSet>
      <dgm:spPr/>
      <dgm:t>
        <a:bodyPr/>
        <a:lstStyle/>
        <a:p>
          <a:endParaRPr lang="en-US"/>
        </a:p>
      </dgm:t>
    </dgm:pt>
    <dgm:pt modelId="{BE853C09-ADA9-934A-B9F6-ECFE31231AAB}" type="pres">
      <dgm:prSet presAssocID="{15FC580E-7058-B249-81C1-59648B481E47}" presName="level2hierChild" presStyleCnt="0"/>
      <dgm:spPr/>
    </dgm:pt>
    <dgm:pt modelId="{2B3CE2A9-468A-8248-A60D-22CA583F6389}" type="pres">
      <dgm:prSet presAssocID="{131A4AC1-4E20-D142-8253-161C5D7BA2C7}" presName="conn2-1" presStyleLbl="parChTrans1D2" presStyleIdx="0" presStyleCnt="1"/>
      <dgm:spPr/>
      <dgm:t>
        <a:bodyPr/>
        <a:lstStyle/>
        <a:p>
          <a:endParaRPr lang="en-US"/>
        </a:p>
      </dgm:t>
    </dgm:pt>
    <dgm:pt modelId="{1FE2E918-1FF4-3F48-A3CD-5760FA9565E3}" type="pres">
      <dgm:prSet presAssocID="{131A4AC1-4E20-D142-8253-161C5D7BA2C7}" presName="connTx" presStyleLbl="parChTrans1D2" presStyleIdx="0" presStyleCnt="1"/>
      <dgm:spPr/>
      <dgm:t>
        <a:bodyPr/>
        <a:lstStyle/>
        <a:p>
          <a:endParaRPr lang="en-US"/>
        </a:p>
      </dgm:t>
    </dgm:pt>
    <dgm:pt modelId="{CDCDDCB4-135A-1047-87E8-BBE3027FF560}" type="pres">
      <dgm:prSet presAssocID="{E610EB02-ABB6-F94F-A472-2795BA99273B}" presName="root2" presStyleCnt="0"/>
      <dgm:spPr/>
    </dgm:pt>
    <dgm:pt modelId="{F8E53F76-0D0B-4F48-B68C-E1961650BB82}" type="pres">
      <dgm:prSet presAssocID="{E610EB02-ABB6-F94F-A472-2795BA99273B}" presName="LevelTwoTextNode" presStyleLbl="node2" presStyleIdx="0" presStyleCnt="1" custScaleX="1865961" custScaleY="1248783" custLinFactNeighborX="-15174">
        <dgm:presLayoutVars>
          <dgm:chPref val="3"/>
        </dgm:presLayoutVars>
      </dgm:prSet>
      <dgm:spPr/>
      <dgm:t>
        <a:bodyPr/>
        <a:lstStyle/>
        <a:p>
          <a:endParaRPr lang="en-US"/>
        </a:p>
      </dgm:t>
    </dgm:pt>
    <dgm:pt modelId="{3E2D4960-AE1D-7342-BB09-3156720373AF}" type="pres">
      <dgm:prSet presAssocID="{E610EB02-ABB6-F94F-A472-2795BA99273B}" presName="level3hierChild" presStyleCnt="0"/>
      <dgm:spPr/>
    </dgm:pt>
  </dgm:ptLst>
  <dgm:cxnLst>
    <dgm:cxn modelId="{37DFD264-9331-D04E-8D3B-7F9BB63D5D54}" type="presOf" srcId="{131A4AC1-4E20-D142-8253-161C5D7BA2C7}" destId="{2B3CE2A9-468A-8248-A60D-22CA583F6389}" srcOrd="0" destOrd="0" presId="urn:microsoft.com/office/officeart/2008/layout/HorizontalMultiLevelHierarchy"/>
    <dgm:cxn modelId="{D48119FA-FE9E-7A4E-862A-57E60E28174A}" srcId="{15FC580E-7058-B249-81C1-59648B481E47}" destId="{E610EB02-ABB6-F94F-A472-2795BA99273B}" srcOrd="0" destOrd="0" parTransId="{131A4AC1-4E20-D142-8253-161C5D7BA2C7}" sibTransId="{A23D3AA4-6298-F844-B44D-6053F23A39D7}"/>
    <dgm:cxn modelId="{C05ED0D7-2822-774C-8377-72335FA9895D}" type="presOf" srcId="{E610EB02-ABB6-F94F-A472-2795BA99273B}" destId="{F8E53F76-0D0B-4F48-B68C-E1961650BB82}" srcOrd="0" destOrd="0" presId="urn:microsoft.com/office/officeart/2008/layout/HorizontalMultiLevelHierarchy"/>
    <dgm:cxn modelId="{F4401D5C-53B3-0643-A9B0-3275B6146F0D}" type="presOf" srcId="{131A4AC1-4E20-D142-8253-161C5D7BA2C7}" destId="{1FE2E918-1FF4-3F48-A3CD-5760FA9565E3}" srcOrd="1" destOrd="0" presId="urn:microsoft.com/office/officeart/2008/layout/HorizontalMultiLevelHierarchy"/>
    <dgm:cxn modelId="{33FAE4BA-3E3D-284C-B5E4-E57E9DBA7FB5}" type="presOf" srcId="{15FC580E-7058-B249-81C1-59648B481E47}" destId="{87656956-1EE0-844B-BB7E-165D920E238B}" srcOrd="0" destOrd="0" presId="urn:microsoft.com/office/officeart/2008/layout/HorizontalMultiLevelHierarchy"/>
    <dgm:cxn modelId="{C946EFC3-CB28-2548-95D6-F118661340B9}" srcId="{98168EA3-C53C-174C-8F3F-35A76B9B50DF}" destId="{15FC580E-7058-B249-81C1-59648B481E47}" srcOrd="0" destOrd="0" parTransId="{AF200EB2-8F46-5B48-BF13-0B48025CF2B7}" sibTransId="{3282C421-06FE-FC42-99EA-50AC4C43662C}"/>
    <dgm:cxn modelId="{F2E7B643-9125-A540-99A6-E133E7B1C967}" type="presOf" srcId="{98168EA3-C53C-174C-8F3F-35A76B9B50DF}" destId="{BB243819-F5F2-4744-8CC2-CAB077B26BE0}" srcOrd="0" destOrd="0" presId="urn:microsoft.com/office/officeart/2008/layout/HorizontalMultiLevelHierarchy"/>
    <dgm:cxn modelId="{FDF4F0B8-4F36-3049-B385-936A4FE041D3}" type="presParOf" srcId="{BB243819-F5F2-4744-8CC2-CAB077B26BE0}" destId="{42427140-DC88-4E45-B8DA-A6F9D29BA976}" srcOrd="0" destOrd="0" presId="urn:microsoft.com/office/officeart/2008/layout/HorizontalMultiLevelHierarchy"/>
    <dgm:cxn modelId="{59815830-73E8-D147-8F8F-6B3A293DE756}" type="presParOf" srcId="{42427140-DC88-4E45-B8DA-A6F9D29BA976}" destId="{87656956-1EE0-844B-BB7E-165D920E238B}" srcOrd="0" destOrd="0" presId="urn:microsoft.com/office/officeart/2008/layout/HorizontalMultiLevelHierarchy"/>
    <dgm:cxn modelId="{312B8F9C-676C-1247-8810-51D8624D403F}" type="presParOf" srcId="{42427140-DC88-4E45-B8DA-A6F9D29BA976}" destId="{BE853C09-ADA9-934A-B9F6-ECFE31231AAB}" srcOrd="1" destOrd="0" presId="urn:microsoft.com/office/officeart/2008/layout/HorizontalMultiLevelHierarchy"/>
    <dgm:cxn modelId="{D3955222-C7CB-674A-A139-3BF304131C76}" type="presParOf" srcId="{BE853C09-ADA9-934A-B9F6-ECFE31231AAB}" destId="{2B3CE2A9-468A-8248-A60D-22CA583F6389}" srcOrd="0" destOrd="0" presId="urn:microsoft.com/office/officeart/2008/layout/HorizontalMultiLevelHierarchy"/>
    <dgm:cxn modelId="{3695F855-F7F9-514E-9296-D0555CE1D813}" type="presParOf" srcId="{2B3CE2A9-468A-8248-A60D-22CA583F6389}" destId="{1FE2E918-1FF4-3F48-A3CD-5760FA9565E3}" srcOrd="0" destOrd="0" presId="urn:microsoft.com/office/officeart/2008/layout/HorizontalMultiLevelHierarchy"/>
    <dgm:cxn modelId="{FF89B247-710A-CE4D-B96B-29FFCB6BE754}" type="presParOf" srcId="{BE853C09-ADA9-934A-B9F6-ECFE31231AAB}" destId="{CDCDDCB4-135A-1047-87E8-BBE3027FF560}" srcOrd="1" destOrd="0" presId="urn:microsoft.com/office/officeart/2008/layout/HorizontalMultiLevelHierarchy"/>
    <dgm:cxn modelId="{D9E9A640-9C25-5F4A-9095-D5FFC8C374C5}" type="presParOf" srcId="{CDCDDCB4-135A-1047-87E8-BBE3027FF560}" destId="{F8E53F76-0D0B-4F48-B68C-E1961650BB82}" srcOrd="0" destOrd="0" presId="urn:microsoft.com/office/officeart/2008/layout/HorizontalMultiLevelHierarchy"/>
    <dgm:cxn modelId="{1E66630F-7EF1-3647-80B4-1664AA6907BD}" type="presParOf" srcId="{CDCDDCB4-135A-1047-87E8-BBE3027FF560}" destId="{3E2D4960-AE1D-7342-BB09-3156720373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63951-BFDD-8E4E-869D-DEA9FD531074}">
      <dsp:nvSpPr>
        <dsp:cNvPr id="0" name=""/>
        <dsp:cNvSpPr/>
      </dsp:nvSpPr>
      <dsp:spPr>
        <a:xfrm>
          <a:off x="0" y="2500020"/>
          <a:ext cx="6599032" cy="546943"/>
        </a:xfrm>
        <a:prstGeom prst="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Shows HOW To Experience Real LIFE</a:t>
          </a:r>
        </a:p>
      </dsp:txBody>
      <dsp:txXfrm>
        <a:off x="0" y="2500020"/>
        <a:ext cx="6599032" cy="546943"/>
      </dsp:txXfrm>
    </dsp:sp>
    <dsp:sp modelId="{7F8A98D3-A8EF-7B45-83B5-C9117D3D4D2B}">
      <dsp:nvSpPr>
        <dsp:cNvPr id="0" name=""/>
        <dsp:cNvSpPr/>
      </dsp:nvSpPr>
      <dsp:spPr>
        <a:xfrm rot="10800000">
          <a:off x="0" y="1667025"/>
          <a:ext cx="6599032" cy="841198"/>
        </a:xfrm>
        <a:prstGeom prst="upArrowCallou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Addresses Our Real Needs </a:t>
          </a:r>
          <a:r>
            <a:rPr lang="mr-IN" sz="2400" kern="1200" dirty="0" smtClean="0"/>
            <a:t>–</a:t>
          </a:r>
          <a:r>
            <a:rPr lang="en-US" sz="2400" kern="1200" dirty="0" smtClean="0"/>
            <a:t> Now and Forever</a:t>
          </a:r>
        </a:p>
      </dsp:txBody>
      <dsp:txXfrm rot="10800000">
        <a:off x="0" y="1667025"/>
        <a:ext cx="6599032" cy="546585"/>
      </dsp:txXfrm>
    </dsp:sp>
    <dsp:sp modelId="{F81C7D57-F64E-2149-B7A3-9C1DDC17A6E1}">
      <dsp:nvSpPr>
        <dsp:cNvPr id="0" name=""/>
        <dsp:cNvSpPr/>
      </dsp:nvSpPr>
      <dsp:spPr>
        <a:xfrm rot="10800000">
          <a:off x="0" y="834030"/>
          <a:ext cx="6599032" cy="841198"/>
        </a:xfrm>
        <a:prstGeom prst="upArrowCallou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God’s Main Message To Man</a:t>
          </a:r>
          <a:endParaRPr lang="en-US" sz="2400" kern="1200" dirty="0"/>
        </a:p>
      </dsp:txBody>
      <dsp:txXfrm rot="10800000">
        <a:off x="0" y="834030"/>
        <a:ext cx="6599032" cy="546585"/>
      </dsp:txXfrm>
    </dsp:sp>
    <dsp:sp modelId="{B2A2509F-8627-D849-97C3-D6181F1049D1}">
      <dsp:nvSpPr>
        <dsp:cNvPr id="0" name=""/>
        <dsp:cNvSpPr/>
      </dsp:nvSpPr>
      <dsp:spPr>
        <a:xfrm rot="10800000">
          <a:off x="0" y="1036"/>
          <a:ext cx="6599032" cy="841198"/>
        </a:xfrm>
        <a:prstGeom prst="upArrowCallou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Most Recognized Verse</a:t>
          </a:r>
          <a:endParaRPr lang="en-US" sz="2400" kern="1200" dirty="0"/>
        </a:p>
      </dsp:txBody>
      <dsp:txXfrm rot="10800000">
        <a:off x="0" y="1036"/>
        <a:ext cx="6599032" cy="54658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25C62C-500C-4043-B1E2-EE236469F042}" type="datetimeFigureOut">
              <a:rPr lang="en-US" smtClean="0"/>
              <a:t>12/17/2019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ED574D-7976-A04D-BE12-96B1D31CE18D}" type="slidenum">
              <a:rPr lang="en-US" smtClean="0"/>
              <a:t>‹#›</a:t>
            </a:fld>
            <a:endParaRPr lang="en-US"/>
          </a:p>
        </p:txBody>
      </p:sp>
    </p:spTree>
    <p:extLst>
      <p:ext uri="{BB962C8B-B14F-4D97-AF65-F5344CB8AC3E}">
        <p14:creationId xmlns:p14="http://schemas.microsoft.com/office/powerpoint/2010/main" val="31249581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Welcome!</a:t>
            </a:r>
          </a:p>
          <a:p>
            <a:endParaRPr lang="en-US" dirty="0"/>
          </a:p>
          <a:p>
            <a:r>
              <a:rPr lang="en-US" dirty="0"/>
              <a:t>Romans 1:16...the Gospel is the POWER OF GOD unto salvation </a:t>
            </a:r>
          </a:p>
          <a:p>
            <a:r>
              <a:rPr lang="en-US" dirty="0"/>
              <a:t>- God uses it to save lost people</a:t>
            </a:r>
          </a:p>
          <a:p>
            <a:r>
              <a:rPr lang="en-US" dirty="0"/>
              <a:t>- God uses Christians as His messengers</a:t>
            </a:r>
          </a:p>
          <a:p>
            <a:r>
              <a:rPr lang="en-US" dirty="0"/>
              <a:t>- Therefore is is so important that Christians KNOW HOW to explain the Gospel clearly...and are INTENTIONAL in sharing it with those who don't know Jesus</a:t>
            </a:r>
          </a:p>
          <a:p>
            <a:r>
              <a:rPr lang="en-US" dirty="0"/>
              <a:t>[Prayer] </a:t>
            </a:r>
          </a:p>
        </p:txBody>
      </p:sp>
      <p:sp>
        <p:nvSpPr>
          <p:cNvPr id="4" name="Slide Number Placeholder 3"/>
          <p:cNvSpPr>
            <a:spLocks noGrp="1"/>
          </p:cNvSpPr>
          <p:nvPr>
            <p:ph type="sldNum" sz="quarter" idx="10"/>
          </p:nvPr>
        </p:nvSpPr>
        <p:spPr/>
        <p:txBody>
          <a:bodyPr/>
          <a:lstStyle/>
          <a:p>
            <a:fld id="{EAED574D-7976-A04D-BE12-96B1D31CE18D}" type="slidenum">
              <a:rPr lang="en-US" smtClean="0"/>
              <a:t>1</a:t>
            </a:fld>
            <a:endParaRPr lang="en-US"/>
          </a:p>
        </p:txBody>
      </p:sp>
    </p:spTree>
    <p:extLst>
      <p:ext uri="{BB962C8B-B14F-4D97-AF65-F5344CB8AC3E}">
        <p14:creationId xmlns:p14="http://schemas.microsoft.com/office/powerpoint/2010/main" val="820194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Have verse on card or... </a:t>
            </a:r>
          </a:p>
          <a:p>
            <a:r>
              <a:rPr lang="en-US" dirty="0"/>
              <a:t>use Witnessing Guide (download from website)</a:t>
            </a:r>
          </a:p>
        </p:txBody>
      </p:sp>
      <p:sp>
        <p:nvSpPr>
          <p:cNvPr id="4" name="Slide Number Placeholder 3"/>
          <p:cNvSpPr>
            <a:spLocks noGrp="1"/>
          </p:cNvSpPr>
          <p:nvPr>
            <p:ph type="sldNum" sz="quarter" idx="10"/>
          </p:nvPr>
        </p:nvSpPr>
        <p:spPr/>
        <p:txBody>
          <a:bodyPr/>
          <a:lstStyle/>
          <a:p>
            <a:fld id="{EAED574D-7976-A04D-BE12-96B1D31CE18D}" type="slidenum">
              <a:rPr lang="en-US" smtClean="0"/>
              <a:t>10</a:t>
            </a:fld>
            <a:endParaRPr lang="en-US"/>
          </a:p>
        </p:txBody>
      </p:sp>
    </p:spTree>
    <p:extLst>
      <p:ext uri="{BB962C8B-B14F-4D97-AF65-F5344CB8AC3E}">
        <p14:creationId xmlns:p14="http://schemas.microsoft.com/office/powerpoint/2010/main" val="2980182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[Breakout session]</a:t>
            </a:r>
          </a:p>
          <a:p>
            <a:endParaRPr lang="en-US" dirty="0"/>
          </a:p>
          <a:p>
            <a:r>
              <a:rPr lang="en-US" dirty="0"/>
              <a:t>- take a few brief notes (just a word or short phrase) to help you during with the Role Play towards the end of this lesson</a:t>
            </a:r>
          </a:p>
        </p:txBody>
      </p:sp>
      <p:sp>
        <p:nvSpPr>
          <p:cNvPr id="4" name="Slide Number Placeholder 3"/>
          <p:cNvSpPr>
            <a:spLocks noGrp="1"/>
          </p:cNvSpPr>
          <p:nvPr>
            <p:ph type="sldNum" sz="quarter" idx="10"/>
          </p:nvPr>
        </p:nvSpPr>
        <p:spPr/>
        <p:txBody>
          <a:bodyPr/>
          <a:lstStyle/>
          <a:p>
            <a:fld id="{EAED574D-7976-A04D-BE12-96B1D31CE18D}" type="slidenum">
              <a:rPr lang="en-US" smtClean="0"/>
              <a:t>11</a:t>
            </a:fld>
            <a:endParaRPr lang="en-US"/>
          </a:p>
        </p:txBody>
      </p:sp>
    </p:spTree>
    <p:extLst>
      <p:ext uri="{BB962C8B-B14F-4D97-AF65-F5344CB8AC3E}">
        <p14:creationId xmlns:p14="http://schemas.microsoft.com/office/powerpoint/2010/main" val="931465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State the question just to guide the conversation (not expecting them to answer)</a:t>
            </a:r>
          </a:p>
          <a:p>
            <a:endParaRPr lang="en-US" dirty="0"/>
          </a:p>
          <a:p>
            <a:r>
              <a:rPr lang="en-US" dirty="0"/>
              <a:t>The "life" He intends is much more than just breathing, surviving and existing on this earth</a:t>
            </a:r>
          </a:p>
          <a:p>
            <a:endParaRPr lang="en-US" dirty="0"/>
          </a:p>
          <a:p>
            <a:r>
              <a:rPr lang="en-US" dirty="0"/>
              <a:t>Address "real needs" (love, peace, belonging, purpose, assurance, etc.) and people will identify with the message!</a:t>
            </a:r>
          </a:p>
          <a:p>
            <a:endParaRPr lang="en-US" dirty="0"/>
          </a:p>
          <a:p>
            <a:r>
              <a:rPr lang="en-US" dirty="0"/>
              <a:t>[Share stories of how God has helped you...]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ED574D-7976-A04D-BE12-96B1D31CE18D}" type="slidenum">
              <a:rPr lang="en-US" smtClean="0"/>
              <a:t>12</a:t>
            </a:fld>
            <a:endParaRPr lang="en-US"/>
          </a:p>
        </p:txBody>
      </p:sp>
    </p:spTree>
    <p:extLst>
      <p:ext uri="{BB962C8B-B14F-4D97-AF65-F5344CB8AC3E}">
        <p14:creationId xmlns:p14="http://schemas.microsoft.com/office/powerpoint/2010/main" val="40300519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[Breakout: 3-4 minutes]</a:t>
            </a:r>
          </a:p>
        </p:txBody>
      </p:sp>
      <p:sp>
        <p:nvSpPr>
          <p:cNvPr id="4" name="Slide Number Placeholder 3"/>
          <p:cNvSpPr>
            <a:spLocks noGrp="1"/>
          </p:cNvSpPr>
          <p:nvPr>
            <p:ph type="sldNum" sz="quarter" idx="10"/>
          </p:nvPr>
        </p:nvSpPr>
        <p:spPr/>
        <p:txBody>
          <a:bodyPr/>
          <a:lstStyle/>
          <a:p>
            <a:fld id="{EAED574D-7976-A04D-BE12-96B1D31CE18D}" type="slidenum">
              <a:rPr lang="en-US" smtClean="0"/>
              <a:t>13</a:t>
            </a:fld>
            <a:endParaRPr lang="en-US"/>
          </a:p>
        </p:txBody>
      </p:sp>
    </p:spTree>
    <p:extLst>
      <p:ext uri="{BB962C8B-B14F-4D97-AF65-F5344CB8AC3E}">
        <p14:creationId xmlns:p14="http://schemas.microsoft.com/office/powerpoint/2010/main" val="3090599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Instead of bluntly calling them a sinner, start by talking about this broken world...because it is made up of sinners (noting that we are all sinners).</a:t>
            </a:r>
          </a:p>
          <a:p>
            <a:endParaRPr lang="en-US" dirty="0"/>
          </a:p>
          <a:p>
            <a:r>
              <a:rPr lang="en-US" dirty="0"/>
              <a:t>- Helping them realize the consequences of sin (separation) will help them see their need for a Savior.</a:t>
            </a:r>
          </a:p>
          <a:p>
            <a:r>
              <a:rPr lang="en-US" dirty="0"/>
              <a:t>	(If necessary, going through the 10 commandments quickly reveals our sinfulness.)</a:t>
            </a:r>
          </a:p>
          <a:p>
            <a:endParaRPr lang="en-US" dirty="0"/>
          </a:p>
          <a:p>
            <a:pPr marL="171450" indent="-171450">
              <a:buFontTx/>
              <a:buChar char="-"/>
            </a:pPr>
            <a:r>
              <a:rPr lang="en-US" dirty="0" smtClean="0"/>
              <a:t>As </a:t>
            </a:r>
            <a:r>
              <a:rPr lang="en-US" dirty="0"/>
              <a:t>sinners we are guilty and already condemned by God...we must be rescued</a:t>
            </a:r>
            <a:r>
              <a:rPr lang="en-US" dirty="0" smtClean="0"/>
              <a:t>.</a:t>
            </a:r>
          </a:p>
          <a:p>
            <a:endParaRPr lang="en-US" dirty="0" smtClean="0"/>
          </a:p>
          <a:p>
            <a:pPr marL="171450" indent="-171450">
              <a:buFontTx/>
              <a:buChar char="-"/>
            </a:pPr>
            <a:endParaRPr lang="en-US" dirty="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14</a:t>
            </a:fld>
            <a:endParaRPr lang="en-US"/>
          </a:p>
        </p:txBody>
      </p:sp>
    </p:spTree>
    <p:extLst>
      <p:ext uri="{BB962C8B-B14F-4D97-AF65-F5344CB8AC3E}">
        <p14:creationId xmlns:p14="http://schemas.microsoft.com/office/powerpoint/2010/main" val="3384192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[Breakout]</a:t>
            </a:r>
          </a:p>
        </p:txBody>
      </p:sp>
      <p:sp>
        <p:nvSpPr>
          <p:cNvPr id="4" name="Slide Number Placeholder 3"/>
          <p:cNvSpPr>
            <a:spLocks noGrp="1"/>
          </p:cNvSpPr>
          <p:nvPr>
            <p:ph type="sldNum" sz="quarter" idx="10"/>
          </p:nvPr>
        </p:nvSpPr>
        <p:spPr/>
        <p:txBody>
          <a:bodyPr/>
          <a:lstStyle/>
          <a:p>
            <a:fld id="{EAED574D-7976-A04D-BE12-96B1D31CE18D}" type="slidenum">
              <a:rPr lang="en-US" smtClean="0"/>
              <a:t>15</a:t>
            </a:fld>
            <a:endParaRPr lang="en-US"/>
          </a:p>
        </p:txBody>
      </p:sp>
    </p:spTree>
    <p:extLst>
      <p:ext uri="{BB962C8B-B14F-4D97-AF65-F5344CB8AC3E}">
        <p14:creationId xmlns:p14="http://schemas.microsoft.com/office/powerpoint/2010/main" val="28219269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Note: </a:t>
            </a:r>
          </a:p>
          <a:p>
            <a:r>
              <a:rPr lang="en-US" dirty="0"/>
              <a:t>- The word "perish" refers to hell, eternal separation from God's presence. </a:t>
            </a:r>
          </a:p>
          <a:p>
            <a:r>
              <a:rPr lang="en-US" dirty="0"/>
              <a:t>- It points out God as the ultimate and perfect Judge (final authority).</a:t>
            </a:r>
          </a:p>
        </p:txBody>
      </p:sp>
      <p:sp>
        <p:nvSpPr>
          <p:cNvPr id="4" name="Slide Number Placeholder 3"/>
          <p:cNvSpPr>
            <a:spLocks noGrp="1"/>
          </p:cNvSpPr>
          <p:nvPr>
            <p:ph type="sldNum" sz="quarter" idx="10"/>
          </p:nvPr>
        </p:nvSpPr>
        <p:spPr/>
        <p:txBody>
          <a:bodyPr/>
          <a:lstStyle/>
          <a:p>
            <a:fld id="{EAED574D-7976-A04D-BE12-96B1D31CE18D}" type="slidenum">
              <a:rPr lang="en-US" smtClean="0"/>
              <a:t>16</a:t>
            </a:fld>
            <a:endParaRPr lang="en-US"/>
          </a:p>
        </p:txBody>
      </p:sp>
    </p:spTree>
    <p:extLst>
      <p:ext uri="{BB962C8B-B14F-4D97-AF65-F5344CB8AC3E}">
        <p14:creationId xmlns:p14="http://schemas.microsoft.com/office/powerpoint/2010/main" val="4190955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a:t>
            </a:r>
            <a:r>
              <a:rPr lang="en-US" dirty="0"/>
              <a:t>Breakout]</a:t>
            </a:r>
          </a:p>
        </p:txBody>
      </p:sp>
      <p:sp>
        <p:nvSpPr>
          <p:cNvPr id="4" name="Slide Number Placeholder 3"/>
          <p:cNvSpPr>
            <a:spLocks noGrp="1"/>
          </p:cNvSpPr>
          <p:nvPr>
            <p:ph type="sldNum" sz="quarter" idx="10"/>
          </p:nvPr>
        </p:nvSpPr>
        <p:spPr/>
        <p:txBody>
          <a:bodyPr/>
          <a:lstStyle/>
          <a:p>
            <a:fld id="{EAED574D-7976-A04D-BE12-96B1D31CE18D}" type="slidenum">
              <a:rPr lang="en-US" smtClean="0"/>
              <a:t>17</a:t>
            </a:fld>
            <a:endParaRPr lang="en-US"/>
          </a:p>
        </p:txBody>
      </p:sp>
    </p:spTree>
    <p:extLst>
      <p:ext uri="{BB962C8B-B14F-4D97-AF65-F5344CB8AC3E}">
        <p14:creationId xmlns:p14="http://schemas.microsoft.com/office/powerpoint/2010/main" val="3086154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Jesus is God </a:t>
            </a:r>
          </a:p>
          <a:p>
            <a:r>
              <a:rPr lang="en-US" dirty="0"/>
              <a:t>(John 1:1 &amp; 14) </a:t>
            </a:r>
          </a:p>
          <a:p>
            <a:r>
              <a:rPr lang="en-US" dirty="0"/>
              <a:t>In the beginning was the Word and the Word was with God and WAS God...and He dwelt among us and we beheld His glory, the glory of the one and only Son.  </a:t>
            </a:r>
          </a:p>
          <a:p>
            <a:endParaRPr lang="en-US" dirty="0"/>
          </a:p>
          <a:p>
            <a:r>
              <a:rPr lang="en-US" dirty="0"/>
              <a:t>- because Jesus is the "infinite God" He could die for all or "infinite" sin</a:t>
            </a:r>
          </a:p>
          <a:p>
            <a:endParaRPr lang="en-US" dirty="0"/>
          </a:p>
          <a:p>
            <a:r>
              <a:rPr lang="en-US" dirty="0"/>
              <a:t>- since Jesus is perfect, He could be a perfect sacrifice </a:t>
            </a:r>
          </a:p>
          <a:p>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18</a:t>
            </a:fld>
            <a:endParaRPr lang="en-US"/>
          </a:p>
        </p:txBody>
      </p:sp>
    </p:spTree>
    <p:extLst>
      <p:ext uri="{BB962C8B-B14F-4D97-AF65-F5344CB8AC3E}">
        <p14:creationId xmlns:p14="http://schemas.microsoft.com/office/powerpoint/2010/main" val="22119541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a:t>
            </a:r>
            <a:r>
              <a:rPr lang="en-US" dirty="0"/>
              <a:t>Breakout]</a:t>
            </a:r>
          </a:p>
        </p:txBody>
      </p:sp>
      <p:sp>
        <p:nvSpPr>
          <p:cNvPr id="4" name="Slide Number Placeholder 3"/>
          <p:cNvSpPr>
            <a:spLocks noGrp="1"/>
          </p:cNvSpPr>
          <p:nvPr>
            <p:ph type="sldNum" sz="quarter" idx="10"/>
          </p:nvPr>
        </p:nvSpPr>
        <p:spPr/>
        <p:txBody>
          <a:bodyPr/>
          <a:lstStyle/>
          <a:p>
            <a:fld id="{EAED574D-7976-A04D-BE12-96B1D31CE18D}" type="slidenum">
              <a:rPr lang="en-US" smtClean="0"/>
              <a:t>19</a:t>
            </a:fld>
            <a:endParaRPr lang="en-US"/>
          </a:p>
        </p:txBody>
      </p:sp>
    </p:spTree>
    <p:extLst>
      <p:ext uri="{BB962C8B-B14F-4D97-AF65-F5344CB8AC3E}">
        <p14:creationId xmlns:p14="http://schemas.microsoft.com/office/powerpoint/2010/main" val="3916981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Note the 5 key words: (concepts of the Gospel)</a:t>
            </a:r>
          </a:p>
          <a:p>
            <a:r>
              <a:rPr lang="en-US" dirty="0"/>
              <a:t>	- serve as our talking points</a:t>
            </a:r>
          </a:p>
        </p:txBody>
      </p:sp>
      <p:sp>
        <p:nvSpPr>
          <p:cNvPr id="4" name="Slide Number Placeholder 3"/>
          <p:cNvSpPr>
            <a:spLocks noGrp="1"/>
          </p:cNvSpPr>
          <p:nvPr>
            <p:ph type="sldNum" sz="quarter" idx="10"/>
          </p:nvPr>
        </p:nvSpPr>
        <p:spPr/>
        <p:txBody>
          <a:bodyPr/>
          <a:lstStyle/>
          <a:p>
            <a:fld id="{EAED574D-7976-A04D-BE12-96B1D31CE18D}" type="slidenum">
              <a:rPr lang="en-US" smtClean="0"/>
              <a:t>2</a:t>
            </a:fld>
            <a:endParaRPr lang="en-US"/>
          </a:p>
        </p:txBody>
      </p:sp>
    </p:spTree>
    <p:extLst>
      <p:ext uri="{BB962C8B-B14F-4D97-AF65-F5344CB8AC3E}">
        <p14:creationId xmlns:p14="http://schemas.microsoft.com/office/powerpoint/2010/main" val="9984737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Jesus is alive to walk with us, guide us and lead us home to heaven with Him someday. </a:t>
            </a:r>
          </a:p>
        </p:txBody>
      </p:sp>
      <p:sp>
        <p:nvSpPr>
          <p:cNvPr id="4" name="Slide Number Placeholder 3"/>
          <p:cNvSpPr>
            <a:spLocks noGrp="1"/>
          </p:cNvSpPr>
          <p:nvPr>
            <p:ph type="sldNum" sz="quarter" idx="10"/>
          </p:nvPr>
        </p:nvSpPr>
        <p:spPr/>
        <p:txBody>
          <a:bodyPr/>
          <a:lstStyle/>
          <a:p>
            <a:fld id="{EAED574D-7976-A04D-BE12-96B1D31CE18D}" type="slidenum">
              <a:rPr lang="en-US" smtClean="0"/>
              <a:t>20</a:t>
            </a:fld>
            <a:endParaRPr lang="en-US"/>
          </a:p>
        </p:txBody>
      </p:sp>
    </p:spTree>
    <p:extLst>
      <p:ext uri="{BB962C8B-B14F-4D97-AF65-F5344CB8AC3E}">
        <p14:creationId xmlns:p14="http://schemas.microsoft.com/office/powerpoint/2010/main" val="19684779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Focus on: the benefits of sharing LIFE with Jesus</a:t>
            </a:r>
          </a:p>
          <a:p>
            <a:r>
              <a:rPr lang="en-US" dirty="0"/>
              <a:t>	Now and Forever</a:t>
            </a:r>
          </a:p>
        </p:txBody>
      </p:sp>
      <p:sp>
        <p:nvSpPr>
          <p:cNvPr id="4" name="Slide Number Placeholder 3"/>
          <p:cNvSpPr>
            <a:spLocks noGrp="1"/>
          </p:cNvSpPr>
          <p:nvPr>
            <p:ph type="sldNum" sz="quarter" idx="10"/>
          </p:nvPr>
        </p:nvSpPr>
        <p:spPr/>
        <p:txBody>
          <a:bodyPr/>
          <a:lstStyle/>
          <a:p>
            <a:fld id="{EAED574D-7976-A04D-BE12-96B1D31CE18D}" type="slidenum">
              <a:rPr lang="en-US" smtClean="0"/>
              <a:t>21</a:t>
            </a:fld>
            <a:endParaRPr lang="en-US"/>
          </a:p>
        </p:txBody>
      </p:sp>
    </p:spTree>
    <p:extLst>
      <p:ext uri="{BB962C8B-B14F-4D97-AF65-F5344CB8AC3E}">
        <p14:creationId xmlns:p14="http://schemas.microsoft.com/office/powerpoint/2010/main" val="1679722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Focus </a:t>
            </a:r>
            <a:r>
              <a:rPr lang="en-US" dirty="0"/>
              <a:t>on:</a:t>
            </a:r>
          </a:p>
          <a:p>
            <a:r>
              <a:rPr lang="en-US" dirty="0"/>
              <a:t>	Sin and Separation</a:t>
            </a:r>
          </a:p>
        </p:txBody>
      </p:sp>
      <p:sp>
        <p:nvSpPr>
          <p:cNvPr id="4" name="Slide Number Placeholder 3"/>
          <p:cNvSpPr>
            <a:spLocks noGrp="1"/>
          </p:cNvSpPr>
          <p:nvPr>
            <p:ph type="sldNum" sz="quarter" idx="10"/>
          </p:nvPr>
        </p:nvSpPr>
        <p:spPr/>
        <p:txBody>
          <a:bodyPr/>
          <a:lstStyle/>
          <a:p>
            <a:fld id="{EAED574D-7976-A04D-BE12-96B1D31CE18D}" type="slidenum">
              <a:rPr lang="en-US" smtClean="0"/>
              <a:t>22</a:t>
            </a:fld>
            <a:endParaRPr lang="en-US"/>
          </a:p>
        </p:txBody>
      </p:sp>
    </p:spTree>
    <p:extLst>
      <p:ext uri="{BB962C8B-B14F-4D97-AF65-F5344CB8AC3E}">
        <p14:creationId xmlns:p14="http://schemas.microsoft.com/office/powerpoint/2010/main" val="5769719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Focus </a:t>
            </a:r>
            <a:r>
              <a:rPr lang="en-US" dirty="0"/>
              <a:t>on God's:</a:t>
            </a:r>
          </a:p>
          <a:p>
            <a:r>
              <a:rPr lang="en-US" dirty="0"/>
              <a:t>	Love and Justice</a:t>
            </a:r>
          </a:p>
        </p:txBody>
      </p:sp>
      <p:sp>
        <p:nvSpPr>
          <p:cNvPr id="4" name="Slide Number Placeholder 3"/>
          <p:cNvSpPr>
            <a:spLocks noGrp="1"/>
          </p:cNvSpPr>
          <p:nvPr>
            <p:ph type="sldNum" sz="quarter" idx="10"/>
          </p:nvPr>
        </p:nvSpPr>
        <p:spPr/>
        <p:txBody>
          <a:bodyPr/>
          <a:lstStyle/>
          <a:p>
            <a:fld id="{EAED574D-7976-A04D-BE12-96B1D31CE18D}" type="slidenum">
              <a:rPr lang="en-US" smtClean="0"/>
              <a:t>23</a:t>
            </a:fld>
            <a:endParaRPr lang="en-US"/>
          </a:p>
        </p:txBody>
      </p:sp>
    </p:spTree>
    <p:extLst>
      <p:ext uri="{BB962C8B-B14F-4D97-AF65-F5344CB8AC3E}">
        <p14:creationId xmlns:p14="http://schemas.microsoft.com/office/powerpoint/2010/main" val="16547585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Focus </a:t>
            </a:r>
            <a:r>
              <a:rPr lang="en-US" dirty="0"/>
              <a:t>on Jesus:</a:t>
            </a:r>
          </a:p>
          <a:p>
            <a:r>
              <a:rPr lang="en-US" dirty="0"/>
              <a:t>	Who... and What...</a:t>
            </a:r>
          </a:p>
        </p:txBody>
      </p:sp>
      <p:sp>
        <p:nvSpPr>
          <p:cNvPr id="4" name="Slide Number Placeholder 3"/>
          <p:cNvSpPr>
            <a:spLocks noGrp="1"/>
          </p:cNvSpPr>
          <p:nvPr>
            <p:ph type="sldNum" sz="quarter" idx="10"/>
          </p:nvPr>
        </p:nvSpPr>
        <p:spPr/>
        <p:txBody>
          <a:bodyPr/>
          <a:lstStyle/>
          <a:p>
            <a:fld id="{EAED574D-7976-A04D-BE12-96B1D31CE18D}" type="slidenum">
              <a:rPr lang="en-US" smtClean="0"/>
              <a:t>24</a:t>
            </a:fld>
            <a:endParaRPr lang="en-US"/>
          </a:p>
        </p:txBody>
      </p:sp>
    </p:spTree>
    <p:extLst>
      <p:ext uri="{BB962C8B-B14F-4D97-AF65-F5344CB8AC3E}">
        <p14:creationId xmlns:p14="http://schemas.microsoft.com/office/powerpoint/2010/main" val="21890970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Focus </a:t>
            </a:r>
            <a:r>
              <a:rPr lang="en-US" dirty="0"/>
              <a:t>on: </a:t>
            </a:r>
          </a:p>
          <a:p>
            <a:r>
              <a:rPr lang="en-US" dirty="0"/>
              <a:t>	Trust and Faith </a:t>
            </a:r>
          </a:p>
        </p:txBody>
      </p:sp>
      <p:sp>
        <p:nvSpPr>
          <p:cNvPr id="4" name="Slide Number Placeholder 3"/>
          <p:cNvSpPr>
            <a:spLocks noGrp="1"/>
          </p:cNvSpPr>
          <p:nvPr>
            <p:ph type="sldNum" sz="quarter" idx="10"/>
          </p:nvPr>
        </p:nvSpPr>
        <p:spPr/>
        <p:txBody>
          <a:bodyPr/>
          <a:lstStyle/>
          <a:p>
            <a:fld id="{EAED574D-7976-A04D-BE12-96B1D31CE18D}" type="slidenum">
              <a:rPr lang="en-US" smtClean="0"/>
              <a:t>25</a:t>
            </a:fld>
            <a:endParaRPr lang="en-US"/>
          </a:p>
        </p:txBody>
      </p:sp>
    </p:spTree>
    <p:extLst>
      <p:ext uri="{BB962C8B-B14F-4D97-AF65-F5344CB8AC3E}">
        <p14:creationId xmlns:p14="http://schemas.microsoft.com/office/powerpoint/2010/main" val="36232984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As a witness, we can trust the Holy Spirit to reveal the spiritual presence of Jesus Christ. The Holy Spirit makes Jesus "real" and present. </a:t>
            </a:r>
          </a:p>
          <a:p>
            <a:endParaRPr lang="en-US" dirty="0"/>
          </a:p>
          <a:p>
            <a:r>
              <a:rPr lang="en-US" dirty="0"/>
              <a:t>Remember, it's really Jesus who is asking to enter into a personal relationship with them and to receive His forgiveness. </a:t>
            </a:r>
          </a:p>
          <a:p>
            <a:endParaRPr lang="en-US" dirty="0"/>
          </a:p>
          <a:p>
            <a:r>
              <a:rPr lang="en-US" dirty="0"/>
              <a:t>If, "no"...</a:t>
            </a:r>
          </a:p>
          <a:p>
            <a:r>
              <a:rPr lang="en-US" dirty="0"/>
              <a:t>- thank them </a:t>
            </a:r>
          </a:p>
          <a:p>
            <a:r>
              <a:rPr lang="en-US" dirty="0"/>
              <a:t>- leave them with a tract</a:t>
            </a:r>
          </a:p>
          <a:p>
            <a:r>
              <a:rPr lang="en-US" dirty="0"/>
              <a:t>- watch for opportunity to talk again later </a:t>
            </a:r>
          </a:p>
        </p:txBody>
      </p:sp>
      <p:sp>
        <p:nvSpPr>
          <p:cNvPr id="4" name="Slide Number Placeholder 3"/>
          <p:cNvSpPr>
            <a:spLocks noGrp="1"/>
          </p:cNvSpPr>
          <p:nvPr>
            <p:ph type="sldNum" sz="quarter" idx="10"/>
          </p:nvPr>
        </p:nvSpPr>
        <p:spPr/>
        <p:txBody>
          <a:bodyPr/>
          <a:lstStyle/>
          <a:p>
            <a:fld id="{EAED574D-7976-A04D-BE12-96B1D31CE18D}" type="slidenum">
              <a:rPr lang="en-US" smtClean="0"/>
              <a:t>26</a:t>
            </a:fld>
            <a:endParaRPr lang="en-US"/>
          </a:p>
        </p:txBody>
      </p:sp>
    </p:spTree>
    <p:extLst>
      <p:ext uri="{BB962C8B-B14F-4D97-AF65-F5344CB8AC3E}">
        <p14:creationId xmlns:p14="http://schemas.microsoft.com/office/powerpoint/2010/main" val="6204470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ED574D-7976-A04D-BE12-96B1D31CE18D}" type="slidenum">
              <a:rPr lang="en-US" smtClean="0"/>
              <a:t>27</a:t>
            </a:fld>
            <a:endParaRPr lang="en-US"/>
          </a:p>
        </p:txBody>
      </p:sp>
    </p:spTree>
    <p:extLst>
      <p:ext uri="{BB962C8B-B14F-4D97-AF65-F5344CB8AC3E}">
        <p14:creationId xmlns:p14="http://schemas.microsoft.com/office/powerpoint/2010/main" val="5665489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ED574D-7976-A04D-BE12-96B1D31CE18D}" type="slidenum">
              <a:rPr lang="en-US" smtClean="0"/>
              <a:t>28</a:t>
            </a:fld>
            <a:endParaRPr lang="en-US"/>
          </a:p>
        </p:txBody>
      </p:sp>
    </p:spTree>
    <p:extLst>
      <p:ext uri="{BB962C8B-B14F-4D97-AF65-F5344CB8AC3E}">
        <p14:creationId xmlns:p14="http://schemas.microsoft.com/office/powerpoint/2010/main" val="28847068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Note how the prayer follows the A-B-C pattern.</a:t>
            </a:r>
          </a:p>
          <a:p>
            <a:endParaRPr lang="en-US" dirty="0"/>
          </a:p>
          <a:p>
            <a:r>
              <a:rPr lang="en-US" dirty="0"/>
              <a:t>Be sure to PRACTICE leading in prayer...you don't want "not knowing how to do it" to keep you from helping someone make a commitment. </a:t>
            </a:r>
          </a:p>
        </p:txBody>
      </p:sp>
      <p:sp>
        <p:nvSpPr>
          <p:cNvPr id="4" name="Slide Number Placeholder 3"/>
          <p:cNvSpPr>
            <a:spLocks noGrp="1"/>
          </p:cNvSpPr>
          <p:nvPr>
            <p:ph type="sldNum" sz="quarter" idx="10"/>
          </p:nvPr>
        </p:nvSpPr>
        <p:spPr/>
        <p:txBody>
          <a:bodyPr/>
          <a:lstStyle/>
          <a:p>
            <a:fld id="{EAED574D-7976-A04D-BE12-96B1D31CE18D}" type="slidenum">
              <a:rPr lang="en-US" smtClean="0"/>
              <a:t>29</a:t>
            </a:fld>
            <a:endParaRPr lang="en-US"/>
          </a:p>
        </p:txBody>
      </p:sp>
    </p:spTree>
    <p:extLst>
      <p:ext uri="{BB962C8B-B14F-4D97-AF65-F5344CB8AC3E}">
        <p14:creationId xmlns:p14="http://schemas.microsoft.com/office/powerpoint/2010/main" val="3895218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2) </a:t>
            </a:r>
            <a:r>
              <a:rPr lang="en-US" dirty="0" smtClean="0"/>
              <a:t>God’s Main </a:t>
            </a:r>
            <a:r>
              <a:rPr lang="en-US" dirty="0"/>
              <a:t>message: restore a broken relationship with God</a:t>
            </a:r>
          </a:p>
        </p:txBody>
      </p:sp>
      <p:sp>
        <p:nvSpPr>
          <p:cNvPr id="4" name="Slide Number Placeholder 3"/>
          <p:cNvSpPr>
            <a:spLocks noGrp="1"/>
          </p:cNvSpPr>
          <p:nvPr>
            <p:ph type="sldNum" sz="quarter" idx="10"/>
          </p:nvPr>
        </p:nvSpPr>
        <p:spPr/>
        <p:txBody>
          <a:bodyPr/>
          <a:lstStyle/>
          <a:p>
            <a:fld id="{EAED574D-7976-A04D-BE12-96B1D31CE18D}" type="slidenum">
              <a:rPr lang="en-US" smtClean="0"/>
              <a:t>3</a:t>
            </a:fld>
            <a:endParaRPr lang="en-US"/>
          </a:p>
        </p:txBody>
      </p:sp>
    </p:spTree>
    <p:extLst>
      <p:ext uri="{BB962C8B-B14F-4D97-AF65-F5344CB8AC3E}">
        <p14:creationId xmlns:p14="http://schemas.microsoft.com/office/powerpoint/2010/main" val="27918081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ED574D-7976-A04D-BE12-96B1D31CE18D}" type="slidenum">
              <a:rPr lang="en-US" smtClean="0"/>
              <a:t>30</a:t>
            </a:fld>
            <a:endParaRPr lang="en-US"/>
          </a:p>
        </p:txBody>
      </p:sp>
    </p:spTree>
    <p:extLst>
      <p:ext uri="{BB962C8B-B14F-4D97-AF65-F5344CB8AC3E}">
        <p14:creationId xmlns:p14="http://schemas.microsoft.com/office/powerpoint/2010/main" val="19004197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ED574D-7976-A04D-BE12-96B1D31CE18D}" type="slidenum">
              <a:rPr lang="en-US" smtClean="0"/>
              <a:t>31</a:t>
            </a:fld>
            <a:endParaRPr lang="en-US"/>
          </a:p>
        </p:txBody>
      </p:sp>
    </p:spTree>
    <p:extLst>
      <p:ext uri="{BB962C8B-B14F-4D97-AF65-F5344CB8AC3E}">
        <p14:creationId xmlns:p14="http://schemas.microsoft.com/office/powerpoint/2010/main" val="60142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Outreach activities:</a:t>
            </a:r>
          </a:p>
          <a:p>
            <a:r>
              <a:rPr lang="en-US" dirty="0" smtClean="0"/>
              <a:t>General public</a:t>
            </a:r>
          </a:p>
          <a:p>
            <a:r>
              <a:rPr lang="en-US" dirty="0" smtClean="0"/>
              <a:t>Any place you can pray for others</a:t>
            </a:r>
          </a:p>
          <a:p>
            <a:r>
              <a:rPr lang="en-US" dirty="0" smtClean="0"/>
              <a:t>Working with children or youth</a:t>
            </a:r>
          </a:p>
          <a:p>
            <a:r>
              <a:rPr lang="en-US" dirty="0" smtClean="0"/>
              <a:t>Visiting sick or those incarcerated</a:t>
            </a:r>
          </a:p>
          <a:p>
            <a:r>
              <a:rPr lang="en-US" dirty="0" smtClean="0"/>
              <a:t>Food or clothing bank</a:t>
            </a:r>
          </a:p>
          <a:p>
            <a:r>
              <a:rPr lang="en-US" dirty="0" smtClean="0"/>
              <a:t>Immigrants or international students</a:t>
            </a:r>
          </a:p>
          <a:p>
            <a:r>
              <a:rPr lang="en-US" dirty="0" smtClean="0"/>
              <a:t>People in crisis</a:t>
            </a:r>
          </a:p>
          <a:p>
            <a:r>
              <a:rPr lang="en-US" dirty="0" smtClean="0"/>
              <a:t>Newcomers to your church</a:t>
            </a:r>
          </a:p>
          <a:p>
            <a:r>
              <a:rPr lang="en-US" dirty="0" smtClean="0"/>
              <a:t>Mothers with newborn babies</a:t>
            </a: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32</a:t>
            </a:fld>
            <a:endParaRPr lang="en-US"/>
          </a:p>
        </p:txBody>
      </p:sp>
    </p:spTree>
    <p:extLst>
      <p:ext uri="{BB962C8B-B14F-4D97-AF65-F5344CB8AC3E}">
        <p14:creationId xmlns:p14="http://schemas.microsoft.com/office/powerpoint/2010/main" val="5593142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[Closing Prayer]</a:t>
            </a: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33</a:t>
            </a:fld>
            <a:endParaRPr lang="en-US"/>
          </a:p>
        </p:txBody>
      </p:sp>
    </p:spTree>
    <p:extLst>
      <p:ext uri="{BB962C8B-B14F-4D97-AF65-F5344CB8AC3E}">
        <p14:creationId xmlns:p14="http://schemas.microsoft.com/office/powerpoint/2010/main" val="1367296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Guiding </a:t>
            </a:r>
            <a:r>
              <a:rPr lang="en-US" dirty="0"/>
              <a:t>Questions: [John 3:16 Worksheet or write down]</a:t>
            </a:r>
          </a:p>
          <a:p>
            <a:r>
              <a:rPr lang="en-US" dirty="0"/>
              <a:t>- Guide you as you explain the Gospel</a:t>
            </a:r>
          </a:p>
          <a:p>
            <a:r>
              <a:rPr lang="en-US" dirty="0"/>
              <a:t>- Serve to invite the listener to engage (think about) </a:t>
            </a:r>
          </a:p>
          <a:p>
            <a:endParaRPr lang="en-US" dirty="0"/>
          </a:p>
          <a:p>
            <a:r>
              <a:rPr lang="en-US" dirty="0"/>
              <a:t>MEMORIZE (to help you become more comfortable, confident and competent in sharing the Gospel)</a:t>
            </a:r>
          </a:p>
          <a:p>
            <a:endParaRPr lang="en-US" dirty="0"/>
          </a:p>
          <a:p>
            <a:r>
              <a:rPr lang="en-US" dirty="0"/>
              <a:t>Study/practice - it will become quite </a:t>
            </a:r>
            <a:r>
              <a:rPr lang="en-US" dirty="0" smtClean="0"/>
              <a:t>natural</a:t>
            </a:r>
          </a:p>
          <a:p>
            <a:r>
              <a:rPr lang="en-US" dirty="0" smtClean="0"/>
              <a:t>	--------</a:t>
            </a:r>
            <a:endParaRPr lang="en-US" dirty="0"/>
          </a:p>
          <a:p>
            <a:r>
              <a:rPr lang="en-US" dirty="0"/>
              <a:t>This question sets you up to talk about the kind of LIFE God wants us to </a:t>
            </a:r>
            <a:r>
              <a:rPr lang="en-US" dirty="0" smtClean="0"/>
              <a:t>experience</a:t>
            </a:r>
          </a:p>
          <a:p>
            <a:r>
              <a:rPr lang="en-US" dirty="0"/>
              <a:t>	</a:t>
            </a:r>
            <a:r>
              <a:rPr lang="mr-IN" dirty="0" smtClean="0"/>
              <a:t>…</a:t>
            </a:r>
            <a:r>
              <a:rPr lang="en-US" dirty="0" smtClean="0"/>
              <a:t>have eternal LIFE</a:t>
            </a: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4</a:t>
            </a:fld>
            <a:endParaRPr lang="en-US"/>
          </a:p>
        </p:txBody>
      </p:sp>
    </p:spTree>
    <p:extLst>
      <p:ext uri="{BB962C8B-B14F-4D97-AF65-F5344CB8AC3E}">
        <p14:creationId xmlns:p14="http://schemas.microsoft.com/office/powerpoint/2010/main" val="3997661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question sets you up to examine and talk about this WORLD </a:t>
            </a:r>
          </a:p>
          <a:p>
            <a:r>
              <a:rPr lang="en-US" dirty="0"/>
              <a:t>	...for God so loved the WORLD</a:t>
            </a:r>
          </a:p>
        </p:txBody>
      </p:sp>
      <p:sp>
        <p:nvSpPr>
          <p:cNvPr id="4" name="Slide Number Placeholder 3"/>
          <p:cNvSpPr>
            <a:spLocks noGrp="1"/>
          </p:cNvSpPr>
          <p:nvPr>
            <p:ph type="sldNum" sz="quarter" idx="10"/>
          </p:nvPr>
        </p:nvSpPr>
        <p:spPr/>
        <p:txBody>
          <a:bodyPr/>
          <a:lstStyle/>
          <a:p>
            <a:fld id="{EAED574D-7976-A04D-BE12-96B1D31CE18D}" type="slidenum">
              <a:rPr lang="en-US" smtClean="0"/>
              <a:t>5</a:t>
            </a:fld>
            <a:endParaRPr lang="en-US"/>
          </a:p>
        </p:txBody>
      </p:sp>
    </p:spTree>
    <p:extLst>
      <p:ext uri="{BB962C8B-B14F-4D97-AF65-F5344CB8AC3E}">
        <p14:creationId xmlns:p14="http://schemas.microsoft.com/office/powerpoint/2010/main" val="4151921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question set you up to talk about the nature and character of GOD</a:t>
            </a:r>
          </a:p>
          <a:p>
            <a:r>
              <a:rPr lang="en-US" dirty="0"/>
              <a:t>....for GOD</a:t>
            </a:r>
          </a:p>
        </p:txBody>
      </p:sp>
      <p:sp>
        <p:nvSpPr>
          <p:cNvPr id="4" name="Slide Number Placeholder 3"/>
          <p:cNvSpPr>
            <a:spLocks noGrp="1"/>
          </p:cNvSpPr>
          <p:nvPr>
            <p:ph type="sldNum" sz="quarter" idx="10"/>
          </p:nvPr>
        </p:nvSpPr>
        <p:spPr/>
        <p:txBody>
          <a:bodyPr/>
          <a:lstStyle/>
          <a:p>
            <a:fld id="{EAED574D-7976-A04D-BE12-96B1D31CE18D}" type="slidenum">
              <a:rPr lang="en-US" smtClean="0"/>
              <a:t>6</a:t>
            </a:fld>
            <a:endParaRPr lang="en-US"/>
          </a:p>
        </p:txBody>
      </p:sp>
    </p:spTree>
    <p:extLst>
      <p:ext uri="{BB962C8B-B14F-4D97-AF65-F5344CB8AC3E}">
        <p14:creationId xmlns:p14="http://schemas.microsoft.com/office/powerpoint/2010/main" val="120131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question sets you up to talk about the SON, God's solution to our problem of </a:t>
            </a:r>
            <a:r>
              <a:rPr lang="en-US" dirty="0" smtClean="0"/>
              <a:t>sin</a:t>
            </a:r>
          </a:p>
          <a:p>
            <a:r>
              <a:rPr lang="en-US" dirty="0"/>
              <a:t>	</a:t>
            </a:r>
            <a:r>
              <a:rPr lang="mr-IN" dirty="0" smtClean="0"/>
              <a:t>…</a:t>
            </a:r>
            <a:r>
              <a:rPr lang="en-US" dirty="0" smtClean="0"/>
              <a:t>His one and only SON</a:t>
            </a: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7</a:t>
            </a:fld>
            <a:endParaRPr lang="en-US"/>
          </a:p>
        </p:txBody>
      </p:sp>
    </p:spTree>
    <p:extLst>
      <p:ext uri="{BB962C8B-B14F-4D97-AF65-F5344CB8AC3E}">
        <p14:creationId xmlns:p14="http://schemas.microsoft.com/office/powerpoint/2010/main" val="286389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question sets you up to explain HOW to begin a relationship with </a:t>
            </a:r>
            <a:r>
              <a:rPr lang="en-US" dirty="0" smtClean="0"/>
              <a:t>Jesus </a:t>
            </a:r>
          </a:p>
          <a:p>
            <a:pPr marL="171450" indent="-171450">
              <a:buFontTx/>
              <a:buChar char="-"/>
            </a:pPr>
            <a:r>
              <a:rPr lang="en-US" dirty="0" smtClean="0"/>
              <a:t>and </a:t>
            </a:r>
            <a:r>
              <a:rPr lang="en-US" dirty="0"/>
              <a:t>begin experiencing life as He desires for </a:t>
            </a:r>
            <a:r>
              <a:rPr lang="en-US" dirty="0" smtClean="0"/>
              <a:t>us</a:t>
            </a:r>
          </a:p>
          <a:p>
            <a:pPr marL="628650" lvl="1" indent="-171450">
              <a:buFontTx/>
              <a:buChar char="-"/>
            </a:pPr>
            <a:r>
              <a:rPr lang="mr-IN" dirty="0" smtClean="0"/>
              <a:t>…</a:t>
            </a:r>
            <a:r>
              <a:rPr lang="en-US" dirty="0" smtClean="0"/>
              <a:t>whosoever BELIEVES</a:t>
            </a:r>
            <a:endParaRPr lang="en-US" dirty="0"/>
          </a:p>
        </p:txBody>
      </p:sp>
      <p:sp>
        <p:nvSpPr>
          <p:cNvPr id="4" name="Slide Number Placeholder 3"/>
          <p:cNvSpPr>
            <a:spLocks noGrp="1"/>
          </p:cNvSpPr>
          <p:nvPr>
            <p:ph type="sldNum" sz="quarter" idx="10"/>
          </p:nvPr>
        </p:nvSpPr>
        <p:spPr/>
        <p:txBody>
          <a:bodyPr/>
          <a:lstStyle/>
          <a:p>
            <a:fld id="{EAED574D-7976-A04D-BE12-96B1D31CE18D}" type="slidenum">
              <a:rPr lang="en-US" smtClean="0"/>
              <a:t>8</a:t>
            </a:fld>
            <a:endParaRPr lang="en-US"/>
          </a:p>
        </p:txBody>
      </p:sp>
    </p:spTree>
    <p:extLst>
      <p:ext uri="{BB962C8B-B14F-4D97-AF65-F5344CB8AC3E}">
        <p14:creationId xmlns:p14="http://schemas.microsoft.com/office/powerpoint/2010/main" val="1342692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Asking permission to share:</a:t>
            </a:r>
          </a:p>
          <a:p>
            <a:r>
              <a:rPr lang="en-US" dirty="0"/>
              <a:t>- shows 'respect'</a:t>
            </a:r>
          </a:p>
          <a:p>
            <a:r>
              <a:rPr lang="en-US" dirty="0"/>
              <a:t>- tells you if you should proceed</a:t>
            </a:r>
          </a:p>
          <a:p>
            <a:r>
              <a:rPr lang="en-US" dirty="0"/>
              <a:t>- helps you not to have to force it to happen</a:t>
            </a:r>
          </a:p>
          <a:p>
            <a:endParaRPr lang="en-US" dirty="0"/>
          </a:p>
          <a:p>
            <a:r>
              <a:rPr lang="en-US" dirty="0"/>
              <a:t>If they say, "no"</a:t>
            </a:r>
          </a:p>
          <a:p>
            <a:r>
              <a:rPr lang="en-US" dirty="0"/>
              <a:t>- take it as "not God's timing"</a:t>
            </a:r>
          </a:p>
          <a:p>
            <a:r>
              <a:rPr lang="en-US" dirty="0"/>
              <a:t>- "Thank" them</a:t>
            </a:r>
          </a:p>
          <a:p>
            <a:r>
              <a:rPr lang="en-US" dirty="0"/>
              <a:t>- maybe offer a tract</a:t>
            </a:r>
          </a:p>
          <a:p>
            <a:r>
              <a:rPr lang="en-US" dirty="0"/>
              <a:t>- pray for them and watch for future opportunity</a:t>
            </a:r>
          </a:p>
        </p:txBody>
      </p:sp>
      <p:sp>
        <p:nvSpPr>
          <p:cNvPr id="4" name="Slide Number Placeholder 3"/>
          <p:cNvSpPr>
            <a:spLocks noGrp="1"/>
          </p:cNvSpPr>
          <p:nvPr>
            <p:ph type="sldNum" sz="quarter" idx="10"/>
          </p:nvPr>
        </p:nvSpPr>
        <p:spPr/>
        <p:txBody>
          <a:bodyPr/>
          <a:lstStyle/>
          <a:p>
            <a:fld id="{EAED574D-7976-A04D-BE12-96B1D31CE18D}" type="slidenum">
              <a:rPr lang="en-US" smtClean="0"/>
              <a:t>9</a:t>
            </a:fld>
            <a:endParaRPr lang="en-US"/>
          </a:p>
        </p:txBody>
      </p:sp>
    </p:spTree>
    <p:extLst>
      <p:ext uri="{BB962C8B-B14F-4D97-AF65-F5344CB8AC3E}">
        <p14:creationId xmlns:p14="http://schemas.microsoft.com/office/powerpoint/2010/main" val="184019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1" y="4159449"/>
            <a:ext cx="9146383" cy="985837"/>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257300"/>
            <a:ext cx="3886200" cy="1143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2402681"/>
            <a:ext cx="3886200" cy="1369219"/>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3946849"/>
            <a:ext cx="9144000" cy="559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4127002"/>
            <a:ext cx="9144066" cy="953363"/>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CED3E41-E2DE-48B7-AD25-2C05D8372D60}" type="datetime4">
              <a:rPr lang="en-US" smtClean="0"/>
              <a:pPr/>
              <a:t>December 17, 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normAutofit/>
          </a:bodyPr>
          <a:lstStyle/>
          <a:p>
            <a:fld id="{D739C4FB-7D33-419B-8833-D1372BFD11C8}"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4C003-38E8-486A-9BFD-47E55D87241C}" type="datetime1">
              <a:rPr lang="en-US" smtClean="0"/>
              <a:pPr/>
              <a:t>12/17/2019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9EAA3-934B-41DB-B3B1-806F4BE5CC37}" type="datetime1">
              <a:rPr lang="en-US" smtClean="0"/>
              <a:pPr/>
              <a:t>12/17/2019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200151"/>
            <a:ext cx="7772400" cy="280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F97F932-D99A-4087-BFB1-EA42FAFC8D2C}" type="datetime1">
              <a:rPr lang="en-US" smtClean="0"/>
              <a:pPr/>
              <a:t>12/17/2019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1" y="4159449"/>
            <a:ext cx="9146383" cy="985837"/>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2725341"/>
            <a:ext cx="7772400" cy="1021556"/>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1600201"/>
            <a:ext cx="7772400" cy="1125140"/>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3946849"/>
            <a:ext cx="9144000" cy="559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4127002"/>
            <a:ext cx="9144066" cy="953363"/>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8F78D1B-BB73-41B2-8202-C6678B761557}" type="datetime4">
              <a:rPr lang="en-US" smtClean="0"/>
              <a:pPr/>
              <a:t>December 17, 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FB3498D-21C7-408B-8EF5-5B55DEF0BFD5}" type="datetime1">
              <a:rPr lang="en-US" smtClean="0"/>
              <a:pPr/>
              <a:t>12/17/2019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
        <p:nvSpPr>
          <p:cNvPr id="13" name="Content Placeholder 12"/>
          <p:cNvSpPr>
            <a:spLocks noGrp="1"/>
          </p:cNvSpPr>
          <p:nvPr>
            <p:ph sz="quarter" idx="13"/>
          </p:nvPr>
        </p:nvSpPr>
        <p:spPr>
          <a:xfrm>
            <a:off x="685800" y="1152144"/>
            <a:ext cx="3657600" cy="29077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152144"/>
            <a:ext cx="3657600" cy="29077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151335"/>
            <a:ext cx="3657600" cy="47982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151335"/>
            <a:ext cx="3657600" cy="47982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84DB246E-8FD1-42FF-94A4-E4133095C37A}" type="datetime1">
              <a:rPr lang="en-US" smtClean="0"/>
              <a:pPr/>
              <a:t>12/17/2019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7106-F2ED-405E-BC33-CC3CF426205F}" type="slidenum">
              <a:rPr lang="en-US" smtClean="0"/>
              <a:pPr/>
              <a:t>‹#›</a:t>
            </a:fld>
            <a:endParaRPr lang="en-US"/>
          </a:p>
        </p:txBody>
      </p:sp>
      <p:sp>
        <p:nvSpPr>
          <p:cNvPr id="15" name="Content Placeholder 14"/>
          <p:cNvSpPr>
            <a:spLocks noGrp="1"/>
          </p:cNvSpPr>
          <p:nvPr>
            <p:ph sz="quarter" idx="13"/>
          </p:nvPr>
        </p:nvSpPr>
        <p:spPr>
          <a:xfrm>
            <a:off x="685800" y="1657350"/>
            <a:ext cx="3657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1657350"/>
            <a:ext cx="3657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2" y="3757614"/>
            <a:ext cx="7439025" cy="117871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1" y="3730058"/>
            <a:ext cx="7674867" cy="696224"/>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A93939D4-B818-4372-B1EE-7CB6D5BBC74A}" type="datetime1">
              <a:rPr lang="en-US" smtClean="0"/>
              <a:pPr/>
              <a:t>12/17/2019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4036220"/>
            <a:ext cx="3286124" cy="90547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4010265"/>
            <a:ext cx="3426231" cy="708544"/>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F35E438-4D0D-4834-B658-A90420491D98}" type="datetime1">
              <a:rPr lang="en-US" smtClean="0"/>
              <a:pPr/>
              <a:t>12/17/2019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2" y="3757614"/>
            <a:ext cx="7439025" cy="117871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457200"/>
            <a:ext cx="3383280" cy="6858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1" y="3730058"/>
            <a:ext cx="7674867" cy="696224"/>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6F8ADFA-7142-4015-85E6-1712F15FA709}" type="datetime1">
              <a:rPr lang="en-US" smtClean="0"/>
              <a:pPr/>
              <a:t>12/17/2019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13" name="Content Placeholder 12"/>
          <p:cNvSpPr>
            <a:spLocks noGrp="1"/>
          </p:cNvSpPr>
          <p:nvPr>
            <p:ph sz="quarter" idx="13"/>
          </p:nvPr>
        </p:nvSpPr>
        <p:spPr>
          <a:xfrm>
            <a:off x="4572000" y="457200"/>
            <a:ext cx="3886200" cy="31432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145286"/>
            <a:ext cx="3383280" cy="246888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457201"/>
            <a:ext cx="3886200" cy="314324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10" name="Freeform 9"/>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4A581E0-D653-4D78-A48F-41D80498BC7E}" type="datetime1">
              <a:rPr lang="en-US" smtClean="0"/>
              <a:pPr/>
              <a:t>12/17/2019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
        <p:nvSpPr>
          <p:cNvPr id="14" name="Title 1"/>
          <p:cNvSpPr>
            <a:spLocks noGrp="1"/>
          </p:cNvSpPr>
          <p:nvPr>
            <p:ph type="title"/>
          </p:nvPr>
        </p:nvSpPr>
        <p:spPr>
          <a:xfrm>
            <a:off x="676656" y="457200"/>
            <a:ext cx="3383280" cy="6858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7" y="1143000"/>
            <a:ext cx="3381375" cy="2471738"/>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05979"/>
            <a:ext cx="7772400" cy="85725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200151"/>
            <a:ext cx="7772400" cy="3394472"/>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4812507"/>
            <a:ext cx="1981200" cy="273844"/>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8B3AFFF1-9C47-49F0-AE12-AF188F3F4E82}" type="datetime1">
              <a:rPr lang="en-US" smtClean="0"/>
              <a:pPr/>
              <a:t>12/17/2019</a:t>
            </a:fld>
            <a:endParaRPr lang="en-US" dirty="0"/>
          </a:p>
        </p:txBody>
      </p:sp>
      <p:sp>
        <p:nvSpPr>
          <p:cNvPr id="5" name="Footer Placeholder 4"/>
          <p:cNvSpPr>
            <a:spLocks noGrp="1"/>
          </p:cNvSpPr>
          <p:nvPr>
            <p:ph type="ftr" sz="quarter" idx="3"/>
          </p:nvPr>
        </p:nvSpPr>
        <p:spPr>
          <a:xfrm>
            <a:off x="228600" y="4812507"/>
            <a:ext cx="2895600" cy="273844"/>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4812507"/>
            <a:ext cx="457200" cy="273844"/>
          </a:xfrm>
          <a:prstGeom prst="rect">
            <a:avLst/>
          </a:prstGeom>
        </p:spPr>
        <p:txBody>
          <a:bodyPr vert="horz" lIns="0" tIns="45720" rIns="0" bIns="0" rtlCol="0" anchor="b" anchorCtr="0"/>
          <a:lstStyle>
            <a:lvl1pPr algn="r">
              <a:defRPr sz="1100" b="1" baseline="0">
                <a:solidFill>
                  <a:srgbClr val="4D4D4D"/>
                </a:solidFill>
              </a:defRPr>
            </a:lvl1pPr>
          </a:lstStyle>
          <a:p>
            <a:fld id="{38237106-F2ED-405E-BC33-CC3CF426205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6524" r:id="rId1"/>
    <p:sldLayoutId id="2147486525" r:id="rId2"/>
    <p:sldLayoutId id="2147486526" r:id="rId3"/>
    <p:sldLayoutId id="2147486527" r:id="rId4"/>
    <p:sldLayoutId id="2147486528" r:id="rId5"/>
    <p:sldLayoutId id="2147486529" r:id="rId6"/>
    <p:sldLayoutId id="2147486530" r:id="rId7"/>
    <p:sldLayoutId id="2147486531" r:id="rId8"/>
    <p:sldLayoutId id="2147486532" r:id="rId9"/>
    <p:sldLayoutId id="2147486533" r:id="rId10"/>
    <p:sldLayoutId id="2147486534" r:id="rId11"/>
  </p:sldLayoutIdLst>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hf sldNum="0"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3.xml.rels><?xml version="1.0" encoding="UTF-8" standalone="yes"?>
<Relationships xmlns="http://schemas.openxmlformats.org/package/2006/relationships"><Relationship Id="rId3" Type="http://schemas.openxmlformats.org/officeDocument/2006/relationships/hyperlink" Target="http://www.christianwitnessingtools.com"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130725" y="1257300"/>
            <a:ext cx="6327475" cy="1143000"/>
          </a:xfrm>
        </p:spPr>
        <p:txBody>
          <a:bodyPr>
            <a:noAutofit/>
          </a:bodyPr>
          <a:lstStyle/>
          <a:p>
            <a:r>
              <a:rPr lang="en-US" sz="3200" dirty="0" smtClean="0"/>
              <a:t>John 3:16 </a:t>
            </a:r>
            <a:br>
              <a:rPr lang="en-US" sz="3200" dirty="0" smtClean="0"/>
            </a:br>
            <a:r>
              <a:rPr lang="en-US" sz="3200" dirty="0" smtClean="0"/>
              <a:t>GOOD NEWS</a:t>
            </a:r>
            <a:r>
              <a:rPr lang="mr-IN" sz="3200" dirty="0" smtClean="0"/>
              <a:t>…</a:t>
            </a:r>
            <a:r>
              <a:rPr lang="en-US" sz="3200" dirty="0" smtClean="0"/>
              <a:t>made simple!</a:t>
            </a:r>
            <a:endParaRPr lang="en-US" sz="3200" dirty="0"/>
          </a:p>
        </p:txBody>
      </p:sp>
      <p:sp>
        <p:nvSpPr>
          <p:cNvPr id="2" name="Subtitle 1"/>
          <p:cNvSpPr>
            <a:spLocks noGrp="1"/>
          </p:cNvSpPr>
          <p:nvPr>
            <p:ph type="subTitle" idx="1"/>
          </p:nvPr>
        </p:nvSpPr>
        <p:spPr>
          <a:xfrm>
            <a:off x="2134775" y="2402681"/>
            <a:ext cx="5400399" cy="1369219"/>
          </a:xfrm>
        </p:spPr>
        <p:txBody>
          <a:bodyPr>
            <a:normAutofit/>
          </a:bodyPr>
          <a:lstStyle/>
          <a:p>
            <a:endParaRPr lang="en-US" dirty="0" smtClean="0"/>
          </a:p>
          <a:p>
            <a:r>
              <a:rPr lang="en-US" sz="2400" dirty="0" smtClean="0"/>
              <a:t>Lesson 3:</a:t>
            </a:r>
          </a:p>
          <a:p>
            <a:r>
              <a:rPr lang="en-US" sz="2400" dirty="0" smtClean="0"/>
              <a:t>Sharing the Gospel</a:t>
            </a:r>
            <a:endParaRPr lang="en-US" sz="2400" dirty="0"/>
          </a:p>
        </p:txBody>
      </p:sp>
    </p:spTree>
    <p:extLst>
      <p:ext uri="{BB962C8B-B14F-4D97-AF65-F5344CB8AC3E}">
        <p14:creationId xmlns:p14="http://schemas.microsoft.com/office/powerpoint/2010/main" val="28073291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684" y="674787"/>
            <a:ext cx="8102100" cy="2685218"/>
          </a:xfrm>
        </p:spPr>
        <p:txBody>
          <a:bodyPr>
            <a:normAutofit/>
          </a:bodyPr>
          <a:lstStyle/>
          <a:p>
            <a:r>
              <a:rPr lang="en-US" sz="2400" dirty="0" smtClean="0"/>
              <a:t>For </a:t>
            </a:r>
            <a:r>
              <a:rPr lang="en-US" sz="2400" b="1" dirty="0" smtClean="0">
                <a:solidFill>
                  <a:srgbClr val="FFFF00"/>
                </a:solidFill>
              </a:rPr>
              <a:t>God</a:t>
            </a:r>
            <a:r>
              <a:rPr lang="en-US" sz="2400" dirty="0" smtClean="0">
                <a:solidFill>
                  <a:srgbClr val="FFFF00"/>
                </a:solidFill>
              </a:rPr>
              <a:t> </a:t>
            </a:r>
            <a:r>
              <a:rPr lang="en-US" sz="2400" dirty="0" smtClean="0"/>
              <a:t>so loved the </a:t>
            </a:r>
            <a:r>
              <a:rPr lang="en-US" sz="2400" b="1" dirty="0" smtClean="0">
                <a:solidFill>
                  <a:srgbClr val="FFFF00"/>
                </a:solidFill>
              </a:rPr>
              <a:t>world</a:t>
            </a:r>
            <a:r>
              <a:rPr lang="en-US" sz="2400" dirty="0" smtClean="0">
                <a:solidFill>
                  <a:srgbClr val="FFFF00"/>
                </a:solidFill>
              </a:rPr>
              <a:t> </a:t>
            </a:r>
            <a:r>
              <a:rPr lang="en-US" sz="2400" dirty="0" smtClean="0"/>
              <a:t/>
            </a:r>
            <a:br>
              <a:rPr lang="en-US" sz="2400" dirty="0" smtClean="0"/>
            </a:br>
            <a:r>
              <a:rPr lang="en-US" sz="2400" dirty="0" smtClean="0"/>
              <a:t>that he gave His one and only </a:t>
            </a:r>
            <a:r>
              <a:rPr lang="en-US" sz="2400" b="1" dirty="0" smtClean="0">
                <a:solidFill>
                  <a:srgbClr val="FFFF00"/>
                </a:solidFill>
              </a:rPr>
              <a:t>son</a:t>
            </a:r>
            <a:r>
              <a:rPr lang="en-US" sz="2400" dirty="0" smtClean="0">
                <a:solidFill>
                  <a:srgbClr val="FFFF00"/>
                </a:solidFill>
              </a:rPr>
              <a:t> </a:t>
            </a:r>
            <a:r>
              <a:rPr lang="en-US" sz="2400" dirty="0" smtClean="0"/>
              <a:t/>
            </a:r>
            <a:br>
              <a:rPr lang="en-US" sz="2400" dirty="0" smtClean="0"/>
            </a:br>
            <a:r>
              <a:rPr lang="en-US" sz="2400" dirty="0" smtClean="0"/>
              <a:t>that whoever </a:t>
            </a:r>
            <a:r>
              <a:rPr lang="en-US" sz="2400" b="1" dirty="0" smtClean="0">
                <a:solidFill>
                  <a:srgbClr val="FFFF00"/>
                </a:solidFill>
              </a:rPr>
              <a:t>believes</a:t>
            </a:r>
            <a:r>
              <a:rPr lang="en-US" sz="2400" dirty="0" smtClean="0">
                <a:solidFill>
                  <a:srgbClr val="FFFF00"/>
                </a:solidFill>
              </a:rPr>
              <a:t> </a:t>
            </a:r>
            <a:r>
              <a:rPr lang="en-US" sz="2400" dirty="0" smtClean="0"/>
              <a:t>in him </a:t>
            </a:r>
            <a:br>
              <a:rPr lang="en-US" sz="2400" dirty="0" smtClean="0"/>
            </a:br>
            <a:r>
              <a:rPr lang="en-US" sz="2400" dirty="0" smtClean="0"/>
              <a:t>shall not perish </a:t>
            </a:r>
            <a:br>
              <a:rPr lang="en-US" sz="2400" dirty="0" smtClean="0"/>
            </a:br>
            <a:r>
              <a:rPr lang="en-US" sz="2400" dirty="0" smtClean="0"/>
              <a:t>but have eternal </a:t>
            </a:r>
            <a:r>
              <a:rPr lang="en-US" sz="2400" b="1" dirty="0" smtClean="0">
                <a:solidFill>
                  <a:srgbClr val="FFFF00"/>
                </a:solidFill>
              </a:rPr>
              <a:t>life</a:t>
            </a:r>
            <a:r>
              <a:rPr lang="en-US" sz="2400" dirty="0" smtClean="0"/>
              <a:t>. 		John 3:16</a:t>
            </a:r>
            <a:endParaRPr lang="en-US" sz="2400" dirty="0"/>
          </a:p>
        </p:txBody>
      </p:sp>
      <p:sp>
        <p:nvSpPr>
          <p:cNvPr id="3" name="TextBox 2"/>
          <p:cNvSpPr txBox="1"/>
          <p:nvPr/>
        </p:nvSpPr>
        <p:spPr>
          <a:xfrm>
            <a:off x="1334274" y="305455"/>
            <a:ext cx="5538043" cy="369332"/>
          </a:xfrm>
          <a:prstGeom prst="rect">
            <a:avLst/>
          </a:prstGeom>
          <a:noFill/>
        </p:spPr>
        <p:txBody>
          <a:bodyPr wrap="square" rtlCol="0">
            <a:spAutoFit/>
          </a:bodyPr>
          <a:lstStyle/>
          <a:p>
            <a:r>
              <a:rPr lang="en-US" dirty="0" smtClean="0"/>
              <a:t>Read or recite John 3:16:</a:t>
            </a:r>
            <a:endParaRPr lang="en-US" dirty="0"/>
          </a:p>
        </p:txBody>
      </p:sp>
    </p:spTree>
    <p:extLst>
      <p:ext uri="{BB962C8B-B14F-4D97-AF65-F5344CB8AC3E}">
        <p14:creationId xmlns:p14="http://schemas.microsoft.com/office/powerpoint/2010/main" val="24331268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529" y="205979"/>
            <a:ext cx="8459369" cy="857250"/>
          </a:xfrm>
        </p:spPr>
        <p:txBody>
          <a:bodyPr>
            <a:normAutofit fontScale="90000"/>
          </a:bodyPr>
          <a:lstStyle/>
          <a:p>
            <a:pPr marL="457200" indent="-457200">
              <a:buClr>
                <a:schemeClr val="accent1"/>
              </a:buClr>
              <a:buFont typeface="+mj-ea"/>
              <a:buAutoNum type="circleNumDbPlain"/>
            </a:pPr>
            <a:r>
              <a:rPr lang="en-US" sz="3100" cap="none" dirty="0" smtClean="0"/>
              <a:t>What does God want us to have and experience?   </a:t>
            </a:r>
            <a:r>
              <a:rPr lang="en-US" sz="2800" i="1" cap="none" dirty="0" smtClean="0">
                <a:solidFill>
                  <a:srgbClr val="FFFF00"/>
                </a:solidFill>
              </a:rPr>
              <a:t>LIFE</a:t>
            </a:r>
            <a:r>
              <a:rPr lang="en-US" sz="2800" cap="none" dirty="0" smtClean="0"/>
              <a:t>     	</a:t>
            </a:r>
            <a:endParaRPr lang="en-US" sz="2800" cap="none" dirty="0"/>
          </a:p>
        </p:txBody>
      </p:sp>
      <p:sp>
        <p:nvSpPr>
          <p:cNvPr id="3" name="Content Placeholder 2"/>
          <p:cNvSpPr>
            <a:spLocks noGrp="1"/>
          </p:cNvSpPr>
          <p:nvPr>
            <p:ph idx="1"/>
          </p:nvPr>
        </p:nvSpPr>
        <p:spPr/>
        <p:txBody>
          <a:bodyPr/>
          <a:lstStyle/>
          <a:p>
            <a:pPr marL="68580" indent="0">
              <a:buNone/>
            </a:pPr>
            <a:r>
              <a:rPr lang="en-US" sz="2400" i="1" u="sng" dirty="0" smtClean="0"/>
              <a:t>In groups of 2-3, discuss these questions:</a:t>
            </a:r>
          </a:p>
          <a:p>
            <a:pPr>
              <a:buFont typeface="Wingdings" charset="2"/>
              <a:buChar char="²"/>
            </a:pPr>
            <a:endParaRPr lang="en-US" sz="2400" dirty="0" smtClean="0"/>
          </a:p>
          <a:p>
            <a:pPr>
              <a:buFont typeface="Wingdings" charset="2"/>
              <a:buChar char="²"/>
            </a:pPr>
            <a:r>
              <a:rPr lang="en-US" sz="2400" dirty="0" smtClean="0"/>
              <a:t>What do we mean by the “abundant life”? </a:t>
            </a:r>
          </a:p>
          <a:p>
            <a:pPr marL="68580" indent="0">
              <a:buNone/>
            </a:pPr>
            <a:r>
              <a:rPr lang="en-US" sz="2400" dirty="0"/>
              <a:t> </a:t>
            </a:r>
            <a:r>
              <a:rPr lang="en-US" sz="2400" dirty="0" smtClean="0"/>
              <a:t>   How do you describe it?</a:t>
            </a:r>
          </a:p>
          <a:p>
            <a:pPr>
              <a:buFont typeface="Wingdings" charset="2"/>
              <a:buChar char="²"/>
            </a:pPr>
            <a:r>
              <a:rPr lang="en-US" sz="2400" dirty="0" smtClean="0"/>
              <a:t>What does God want us to experience </a:t>
            </a:r>
            <a:r>
              <a:rPr lang="en-US" sz="2400" b="1" i="1" dirty="0" smtClean="0"/>
              <a:t>now</a:t>
            </a:r>
            <a:r>
              <a:rPr lang="en-US" sz="2400" dirty="0" smtClean="0"/>
              <a:t>, on this earth?</a:t>
            </a:r>
          </a:p>
          <a:p>
            <a:pPr>
              <a:buFont typeface="Wingdings" charset="2"/>
              <a:buChar char="²"/>
            </a:pPr>
            <a:r>
              <a:rPr lang="en-US" sz="2400" dirty="0" smtClean="0"/>
              <a:t>Where does God want us to live </a:t>
            </a:r>
            <a:r>
              <a:rPr lang="en-US" sz="2400" b="1" i="1" dirty="0" smtClean="0"/>
              <a:t>forever</a:t>
            </a:r>
            <a:r>
              <a:rPr lang="en-US" sz="2400" dirty="0" smtClean="0"/>
              <a:t>?</a:t>
            </a:r>
            <a:endParaRPr lang="en-US" sz="2400" dirty="0"/>
          </a:p>
          <a:p>
            <a:pPr marL="68580" indent="0">
              <a:buNone/>
            </a:pPr>
            <a:endParaRPr lang="en-US" dirty="0"/>
          </a:p>
        </p:txBody>
      </p:sp>
    </p:spTree>
    <p:extLst>
      <p:ext uri="{BB962C8B-B14F-4D97-AF65-F5344CB8AC3E}">
        <p14:creationId xmlns:p14="http://schemas.microsoft.com/office/powerpoint/2010/main" val="17734676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Autofit/>
          </a:bodyPr>
          <a:lstStyle/>
          <a:p>
            <a:pPr marL="514350" indent="-514350">
              <a:buClr>
                <a:schemeClr val="accent1"/>
              </a:buClr>
              <a:buFont typeface="+mj-ea"/>
              <a:buAutoNum type="circleNumDbPlain"/>
            </a:pPr>
            <a:r>
              <a:rPr lang="en-US" sz="2800" cap="none" dirty="0" smtClean="0"/>
              <a:t>What does God want us to have and experience?</a:t>
            </a:r>
            <a:r>
              <a:rPr lang="en-US" sz="2800" dirty="0" smtClean="0"/>
              <a:t/>
            </a:r>
            <a:br>
              <a:rPr lang="en-US" sz="2800" dirty="0" smtClean="0"/>
            </a:br>
            <a:r>
              <a:rPr lang="en-US" sz="2800" dirty="0" smtClean="0"/>
              <a:t>				</a:t>
            </a:r>
            <a:r>
              <a:rPr lang="en-US" sz="2800" b="1" i="1" dirty="0" smtClean="0">
                <a:solidFill>
                  <a:srgbClr val="FFFF00"/>
                </a:solidFill>
              </a:rPr>
              <a:t>LIFE</a:t>
            </a:r>
            <a:endParaRPr lang="en-US" sz="2800" dirty="0"/>
          </a:p>
        </p:txBody>
      </p:sp>
      <p:graphicFrame>
        <p:nvGraphicFramePr>
          <p:cNvPr id="5" name="Diagram 4"/>
          <p:cNvGraphicFramePr/>
          <p:nvPr>
            <p:extLst>
              <p:ext uri="{D42A27DB-BD31-4B8C-83A1-F6EECF244321}">
                <p14:modId xmlns:p14="http://schemas.microsoft.com/office/powerpoint/2010/main" val="1888494258"/>
              </p:ext>
            </p:extLst>
          </p:nvPr>
        </p:nvGraphicFramePr>
        <p:xfrm>
          <a:off x="643025" y="1406042"/>
          <a:ext cx="7258130" cy="3288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39081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graphicEl>
                                              <a:dgm id="{C0BAC39F-4B98-0244-A119-9D073F9FF13F}"/>
                                            </p:graphicEl>
                                          </p:spTgt>
                                        </p:tgtEl>
                                        <p:attrNameLst>
                                          <p:attrName>style.visibility</p:attrName>
                                        </p:attrNameLst>
                                      </p:cBhvr>
                                      <p:to>
                                        <p:strVal val="visible"/>
                                      </p:to>
                                    </p:set>
                                    <p:animEffect transition="in" filter="dissolve">
                                      <p:cBhvr>
                                        <p:cTn id="7" dur="500"/>
                                        <p:tgtEl>
                                          <p:spTgt spid="5">
                                            <p:graphicEl>
                                              <a:dgm id="{C0BAC39F-4B98-0244-A119-9D073F9FF13F}"/>
                                            </p:graphic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graphicEl>
                                              <a:dgm id="{D5080F3F-FC1F-2F4C-B563-59B6356AB386}"/>
                                            </p:graphicEl>
                                          </p:spTgt>
                                        </p:tgtEl>
                                        <p:attrNameLst>
                                          <p:attrName>style.visibility</p:attrName>
                                        </p:attrNameLst>
                                      </p:cBhvr>
                                      <p:to>
                                        <p:strVal val="visible"/>
                                      </p:to>
                                    </p:set>
                                    <p:animEffect transition="in" filter="dissolve">
                                      <p:cBhvr>
                                        <p:cTn id="10" dur="500"/>
                                        <p:tgtEl>
                                          <p:spTgt spid="5">
                                            <p:graphicEl>
                                              <a:dgm id="{D5080F3F-FC1F-2F4C-B563-59B6356AB386}"/>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
                                            <p:graphicEl>
                                              <a:dgm id="{AE689CD2-7C9E-0B49-AEE8-481B7054D3DB}"/>
                                            </p:graphicEl>
                                          </p:spTgt>
                                        </p:tgtEl>
                                        <p:attrNameLst>
                                          <p:attrName>style.visibility</p:attrName>
                                        </p:attrNameLst>
                                      </p:cBhvr>
                                      <p:to>
                                        <p:strVal val="visible"/>
                                      </p:to>
                                    </p:set>
                                    <p:animEffect transition="in" filter="dissolve">
                                      <p:cBhvr>
                                        <p:cTn id="15" dur="500"/>
                                        <p:tgtEl>
                                          <p:spTgt spid="5">
                                            <p:graphicEl>
                                              <a:dgm id="{AE689CD2-7C9E-0B49-AEE8-481B7054D3DB}"/>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5">
                                            <p:graphicEl>
                                              <a:dgm id="{CC8689E2-BD5D-D941-80B2-8458FEC08812}"/>
                                            </p:graphicEl>
                                          </p:spTgt>
                                        </p:tgtEl>
                                        <p:attrNameLst>
                                          <p:attrName>style.visibility</p:attrName>
                                        </p:attrNameLst>
                                      </p:cBhvr>
                                      <p:to>
                                        <p:strVal val="visible"/>
                                      </p:to>
                                    </p:set>
                                    <p:animEffect transition="in" filter="dissolve">
                                      <p:cBhvr>
                                        <p:cTn id="20" dur="500"/>
                                        <p:tgtEl>
                                          <p:spTgt spid="5">
                                            <p:graphicEl>
                                              <a:dgm id="{CC8689E2-BD5D-D941-80B2-8458FEC08812}"/>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5">
                                            <p:graphicEl>
                                              <a:dgm id="{D254FA8F-DBDC-4E48-B042-E6F928A1677A}"/>
                                            </p:graphicEl>
                                          </p:spTgt>
                                        </p:tgtEl>
                                        <p:attrNameLst>
                                          <p:attrName>style.visibility</p:attrName>
                                        </p:attrNameLst>
                                      </p:cBhvr>
                                      <p:to>
                                        <p:strVal val="visible"/>
                                      </p:to>
                                    </p:set>
                                    <p:animEffect transition="in" filter="dissolve">
                                      <p:cBhvr>
                                        <p:cTn id="25" dur="500"/>
                                        <p:tgtEl>
                                          <p:spTgt spid="5">
                                            <p:graphicEl>
                                              <a:dgm id="{D254FA8F-DBDC-4E48-B042-E6F928A1677A}"/>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5">
                                            <p:graphicEl>
                                              <a:dgm id="{01BD97FA-0D65-0B4A-B276-00EB6C0129CE}"/>
                                            </p:graphicEl>
                                          </p:spTgt>
                                        </p:tgtEl>
                                        <p:attrNameLst>
                                          <p:attrName>style.visibility</p:attrName>
                                        </p:attrNameLst>
                                      </p:cBhvr>
                                      <p:to>
                                        <p:strVal val="visible"/>
                                      </p:to>
                                    </p:set>
                                    <p:animEffect transition="in" filter="dissolve">
                                      <p:cBhvr>
                                        <p:cTn id="30" dur="500"/>
                                        <p:tgtEl>
                                          <p:spTgt spid="5">
                                            <p:graphicEl>
                                              <a:dgm id="{01BD97FA-0D65-0B4A-B276-00EB6C0129C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a:bodyPr>
          <a:lstStyle/>
          <a:p>
            <a:pPr marL="514350" indent="-514350">
              <a:buClr>
                <a:schemeClr val="accent1"/>
              </a:buClr>
              <a:buFont typeface="+mj-ea"/>
              <a:buAutoNum type="circleNumDbPlain" startAt="2"/>
            </a:pPr>
            <a:r>
              <a:rPr lang="en-US" sz="2800" cap="none" dirty="0" smtClean="0"/>
              <a:t>What keeps us from experiencing this?    </a:t>
            </a:r>
            <a:r>
              <a:rPr lang="en-US" sz="2400" i="1" cap="none" dirty="0" smtClean="0">
                <a:solidFill>
                  <a:srgbClr val="FFFF00"/>
                </a:solidFill>
              </a:rPr>
              <a:t>WORLD (sin)</a:t>
            </a:r>
            <a:endParaRPr lang="en-US" sz="2400" i="1" cap="none" dirty="0"/>
          </a:p>
        </p:txBody>
      </p:sp>
      <p:sp>
        <p:nvSpPr>
          <p:cNvPr id="3" name="Content Placeholder 2"/>
          <p:cNvSpPr>
            <a:spLocks noGrp="1"/>
          </p:cNvSpPr>
          <p:nvPr>
            <p:ph idx="1"/>
          </p:nvPr>
        </p:nvSpPr>
        <p:spPr/>
        <p:txBody>
          <a:bodyPr/>
          <a:lstStyle/>
          <a:p>
            <a:pPr marL="68580" indent="0">
              <a:buNone/>
            </a:pPr>
            <a:r>
              <a:rPr lang="en-US" sz="2400" i="1" u="sng" dirty="0" smtClean="0"/>
              <a:t>In groups of 2-3, discuss these questions:</a:t>
            </a:r>
          </a:p>
          <a:p>
            <a:pPr>
              <a:buFont typeface="Wingdings" charset="2"/>
              <a:buChar char="²"/>
            </a:pPr>
            <a:endParaRPr lang="en-US" sz="2400" dirty="0" smtClean="0"/>
          </a:p>
          <a:p>
            <a:pPr>
              <a:buFont typeface="Wingdings" charset="2"/>
              <a:buChar char="²"/>
            </a:pPr>
            <a:r>
              <a:rPr lang="en-US" sz="2400" dirty="0" smtClean="0"/>
              <a:t>Is our “world” perfect? Why not?</a:t>
            </a:r>
          </a:p>
          <a:p>
            <a:pPr>
              <a:buFont typeface="Wingdings" charset="2"/>
              <a:buChar char="²"/>
            </a:pPr>
            <a:r>
              <a:rPr lang="en-US" sz="2400" dirty="0" smtClean="0"/>
              <a:t>How does God feel about us?</a:t>
            </a:r>
          </a:p>
          <a:p>
            <a:pPr>
              <a:buFont typeface="Wingdings" charset="2"/>
              <a:buChar char="²"/>
            </a:pPr>
            <a:r>
              <a:rPr lang="en-US" sz="2400" dirty="0" smtClean="0"/>
              <a:t>What’s so serious about sin?</a:t>
            </a:r>
            <a:endParaRPr lang="en-US" sz="2400" dirty="0"/>
          </a:p>
          <a:p>
            <a:pPr marL="68580" indent="0">
              <a:buNone/>
            </a:pPr>
            <a:endParaRPr lang="en-US" dirty="0"/>
          </a:p>
        </p:txBody>
      </p:sp>
    </p:spTree>
    <p:extLst>
      <p:ext uri="{BB962C8B-B14F-4D97-AF65-F5344CB8AC3E}">
        <p14:creationId xmlns:p14="http://schemas.microsoft.com/office/powerpoint/2010/main" val="16942229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fontScale="90000"/>
          </a:bodyPr>
          <a:lstStyle/>
          <a:p>
            <a:pPr marL="514350" indent="-514350">
              <a:buClr>
                <a:schemeClr val="accent1"/>
              </a:buClr>
              <a:buFont typeface="+mj-ea"/>
              <a:buAutoNum type="circleNumDbPlain" startAt="2"/>
            </a:pPr>
            <a:r>
              <a:rPr lang="en-US" sz="3100" cap="none" dirty="0" smtClean="0"/>
              <a:t>What keeps us from experiencing this?</a:t>
            </a:r>
            <a:r>
              <a:rPr lang="en-US" sz="2400" dirty="0" smtClean="0"/>
              <a:t/>
            </a:r>
            <a:br>
              <a:rPr lang="en-US" sz="2400" dirty="0" smtClean="0"/>
            </a:br>
            <a:r>
              <a:rPr lang="en-US" sz="2400" dirty="0" smtClean="0"/>
              <a:t>			     </a:t>
            </a:r>
            <a:r>
              <a:rPr lang="en-US" sz="3100" b="1" i="1" dirty="0" smtClean="0">
                <a:solidFill>
                  <a:srgbClr val="FFFF00"/>
                </a:solidFill>
              </a:rPr>
              <a:t>World</a:t>
            </a:r>
            <a:r>
              <a:rPr lang="en-US" sz="3100" dirty="0" smtClean="0">
                <a:solidFill>
                  <a:srgbClr val="FFFF00"/>
                </a:solidFill>
              </a:rPr>
              <a:t> </a:t>
            </a:r>
            <a:r>
              <a:rPr lang="en-US" sz="3100" dirty="0" smtClean="0"/>
              <a:t>(sin)</a:t>
            </a:r>
            <a:endParaRPr lang="en-US" sz="3100" dirty="0"/>
          </a:p>
        </p:txBody>
      </p:sp>
      <p:graphicFrame>
        <p:nvGraphicFramePr>
          <p:cNvPr id="5" name="Diagram 4"/>
          <p:cNvGraphicFramePr/>
          <p:nvPr>
            <p:extLst>
              <p:ext uri="{D42A27DB-BD31-4B8C-83A1-F6EECF244321}">
                <p14:modId xmlns:p14="http://schemas.microsoft.com/office/powerpoint/2010/main" val="3503200553"/>
              </p:ext>
            </p:extLst>
          </p:nvPr>
        </p:nvGraphicFramePr>
        <p:xfrm>
          <a:off x="643025" y="1205092"/>
          <a:ext cx="7258130" cy="3288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59584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graphicEl>
                                              <a:dgm id="{E8C06690-94B9-1443-A8DE-1B148F3C87AE}"/>
                                            </p:graphicEl>
                                          </p:spTgt>
                                        </p:tgtEl>
                                        <p:attrNameLst>
                                          <p:attrName>style.visibility</p:attrName>
                                        </p:attrNameLst>
                                      </p:cBhvr>
                                      <p:to>
                                        <p:strVal val="visible"/>
                                      </p:to>
                                    </p:set>
                                    <p:animEffect transition="in" filter="dissolve">
                                      <p:cBhvr>
                                        <p:cTn id="7" dur="500"/>
                                        <p:tgtEl>
                                          <p:spTgt spid="5">
                                            <p:graphicEl>
                                              <a:dgm id="{E8C06690-94B9-1443-A8DE-1B148F3C87A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graphicEl>
                                              <a:dgm id="{3CD52495-158F-6D4E-800E-80D1A174F71E}"/>
                                            </p:graphicEl>
                                          </p:spTgt>
                                        </p:tgtEl>
                                        <p:attrNameLst>
                                          <p:attrName>style.visibility</p:attrName>
                                        </p:attrNameLst>
                                      </p:cBhvr>
                                      <p:to>
                                        <p:strVal val="visible"/>
                                      </p:to>
                                    </p:set>
                                    <p:animEffect transition="in" filter="dissolve">
                                      <p:cBhvr>
                                        <p:cTn id="12" dur="500"/>
                                        <p:tgtEl>
                                          <p:spTgt spid="5">
                                            <p:graphicEl>
                                              <a:dgm id="{3CD52495-158F-6D4E-800E-80D1A174F71E}"/>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graphicEl>
                                              <a:dgm id="{30BD96E7-E1AD-3844-9E5A-837A37FB8D0A}"/>
                                            </p:graphicEl>
                                          </p:spTgt>
                                        </p:tgtEl>
                                        <p:attrNameLst>
                                          <p:attrName>style.visibility</p:attrName>
                                        </p:attrNameLst>
                                      </p:cBhvr>
                                      <p:to>
                                        <p:strVal val="visible"/>
                                      </p:to>
                                    </p:set>
                                    <p:animEffect transition="in" filter="dissolve">
                                      <p:cBhvr>
                                        <p:cTn id="17" dur="500"/>
                                        <p:tgtEl>
                                          <p:spTgt spid="5">
                                            <p:graphicEl>
                                              <a:dgm id="{30BD96E7-E1AD-3844-9E5A-837A37FB8D0A}"/>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
                                            <p:graphicEl>
                                              <a:dgm id="{02C3AA67-BD9C-644A-B107-8FA145766B05}"/>
                                            </p:graphicEl>
                                          </p:spTgt>
                                        </p:tgtEl>
                                        <p:attrNameLst>
                                          <p:attrName>style.visibility</p:attrName>
                                        </p:attrNameLst>
                                      </p:cBhvr>
                                      <p:to>
                                        <p:strVal val="visible"/>
                                      </p:to>
                                    </p:set>
                                    <p:animEffect transition="in" filter="dissolve">
                                      <p:cBhvr>
                                        <p:cTn id="22" dur="500"/>
                                        <p:tgtEl>
                                          <p:spTgt spid="5">
                                            <p:graphicEl>
                                              <a:dgm id="{02C3AA67-BD9C-644A-B107-8FA145766B0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a:bodyPr>
          <a:lstStyle/>
          <a:p>
            <a:pPr marL="514350" indent="-514350">
              <a:buClr>
                <a:schemeClr val="accent1"/>
              </a:buClr>
              <a:buFont typeface="+mj-ea"/>
              <a:buAutoNum type="circleNumDbPlain" startAt="3"/>
            </a:pPr>
            <a:r>
              <a:rPr lang="en-US" sz="2800" cap="none" dirty="0" smtClean="0"/>
              <a:t>How does God feel about this? 	</a:t>
            </a:r>
            <a:r>
              <a:rPr lang="en-US" sz="2400" i="1" cap="none" dirty="0" smtClean="0">
                <a:solidFill>
                  <a:srgbClr val="FFFF00"/>
                </a:solidFill>
              </a:rPr>
              <a:t>GOD</a:t>
            </a:r>
            <a:endParaRPr lang="en-US" sz="2400" i="1" cap="none" dirty="0">
              <a:solidFill>
                <a:srgbClr val="FFFF00"/>
              </a:solidFill>
            </a:endParaRPr>
          </a:p>
        </p:txBody>
      </p:sp>
      <p:sp>
        <p:nvSpPr>
          <p:cNvPr id="3" name="Content Placeholder 2"/>
          <p:cNvSpPr>
            <a:spLocks noGrp="1"/>
          </p:cNvSpPr>
          <p:nvPr>
            <p:ph idx="1"/>
          </p:nvPr>
        </p:nvSpPr>
        <p:spPr/>
        <p:txBody>
          <a:bodyPr/>
          <a:lstStyle/>
          <a:p>
            <a:pPr marL="68580" indent="0">
              <a:buNone/>
            </a:pPr>
            <a:r>
              <a:rPr lang="en-US" sz="2400" i="1" u="sng" dirty="0" smtClean="0"/>
              <a:t>In groups of 2-3, discuss these questions:</a:t>
            </a:r>
          </a:p>
          <a:p>
            <a:pPr>
              <a:buFont typeface="Wingdings" charset="2"/>
              <a:buChar char="²"/>
            </a:pPr>
            <a:endParaRPr lang="en-US" sz="2400" dirty="0" smtClean="0"/>
          </a:p>
          <a:p>
            <a:pPr>
              <a:buFont typeface="Wingdings" charset="2"/>
              <a:buChar char="²"/>
            </a:pPr>
            <a:r>
              <a:rPr lang="en-US" sz="2400" dirty="0" smtClean="0"/>
              <a:t>Describe God’s feelings towards us.</a:t>
            </a:r>
          </a:p>
          <a:p>
            <a:pPr>
              <a:buFont typeface="Wingdings" charset="2"/>
              <a:buChar char="²"/>
            </a:pPr>
            <a:r>
              <a:rPr lang="en-US" sz="2400" dirty="0" smtClean="0"/>
              <a:t>What does the word “gave” tell you about God?</a:t>
            </a:r>
          </a:p>
          <a:p>
            <a:pPr>
              <a:buFont typeface="Wingdings" charset="2"/>
              <a:buChar char="²"/>
            </a:pPr>
            <a:r>
              <a:rPr lang="en-US" sz="2400" dirty="0" smtClean="0"/>
              <a:t>What kind of God is He?</a:t>
            </a:r>
            <a:endParaRPr lang="en-US" sz="2400" dirty="0"/>
          </a:p>
          <a:p>
            <a:pPr marL="68580" indent="0">
              <a:buNone/>
            </a:pPr>
            <a:endParaRPr lang="en-US" dirty="0"/>
          </a:p>
        </p:txBody>
      </p:sp>
    </p:spTree>
    <p:extLst>
      <p:ext uri="{BB962C8B-B14F-4D97-AF65-F5344CB8AC3E}">
        <p14:creationId xmlns:p14="http://schemas.microsoft.com/office/powerpoint/2010/main" val="30015410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fontScale="90000"/>
          </a:bodyPr>
          <a:lstStyle/>
          <a:p>
            <a:pPr marL="514350" indent="-514350">
              <a:buClr>
                <a:schemeClr val="accent1"/>
              </a:buClr>
              <a:buFont typeface="+mj-ea"/>
              <a:buAutoNum type="circleNumDbPlain" startAt="3"/>
            </a:pPr>
            <a:r>
              <a:rPr lang="en-US" sz="3100" cap="none" dirty="0" smtClean="0"/>
              <a:t>How does God feel about this?</a:t>
            </a:r>
            <a:r>
              <a:rPr lang="en-US" sz="2400" dirty="0" smtClean="0"/>
              <a:t/>
            </a:r>
            <a:br>
              <a:rPr lang="en-US" sz="2400" dirty="0" smtClean="0"/>
            </a:br>
            <a:r>
              <a:rPr lang="en-US" sz="2400" dirty="0" smtClean="0"/>
              <a:t>			     </a:t>
            </a:r>
            <a:r>
              <a:rPr lang="en-US" sz="2400" b="1" i="1" dirty="0">
                <a:solidFill>
                  <a:srgbClr val="FFFF00"/>
                </a:solidFill>
              </a:rPr>
              <a:t> </a:t>
            </a:r>
            <a:r>
              <a:rPr lang="en-US" sz="2400" b="1" i="1" dirty="0" smtClean="0">
                <a:solidFill>
                  <a:srgbClr val="FFFF00"/>
                </a:solidFill>
              </a:rPr>
              <a:t>      </a:t>
            </a:r>
            <a:r>
              <a:rPr lang="en-US" sz="3100" b="1" i="1" dirty="0" smtClean="0">
                <a:solidFill>
                  <a:srgbClr val="FFFF00"/>
                </a:solidFill>
              </a:rPr>
              <a:t>GOD</a:t>
            </a:r>
            <a:endParaRPr lang="en-US" sz="3100" dirty="0"/>
          </a:p>
        </p:txBody>
      </p:sp>
      <p:graphicFrame>
        <p:nvGraphicFramePr>
          <p:cNvPr id="3" name="Diagram 2"/>
          <p:cNvGraphicFramePr/>
          <p:nvPr>
            <p:extLst>
              <p:ext uri="{D42A27DB-BD31-4B8C-83A1-F6EECF244321}">
                <p14:modId xmlns:p14="http://schemas.microsoft.com/office/powerpoint/2010/main" val="4224108434"/>
              </p:ext>
            </p:extLst>
          </p:nvPr>
        </p:nvGraphicFramePr>
        <p:xfrm>
          <a:off x="600177" y="1252709"/>
          <a:ext cx="7628336" cy="24010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50225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2" nodeType="clickEffect">
                                  <p:stCondLst>
                                    <p:cond delay="0"/>
                                  </p:stCondLst>
                                  <p:childTnLst>
                                    <p:set>
                                      <p:cBhvr>
                                        <p:cTn id="6" dur="1" fill="hold">
                                          <p:stCondLst>
                                            <p:cond delay="0"/>
                                          </p:stCondLst>
                                        </p:cTn>
                                        <p:tgtEl>
                                          <p:spTgt spid="3">
                                            <p:graphicEl>
                                              <a:dgm id="{130A550C-B8FB-BE45-9064-539D60F44D1E}"/>
                                            </p:graphicEl>
                                          </p:spTgt>
                                        </p:tgtEl>
                                        <p:attrNameLst>
                                          <p:attrName>style.visibility</p:attrName>
                                        </p:attrNameLst>
                                      </p:cBhvr>
                                      <p:to>
                                        <p:strVal val="visible"/>
                                      </p:to>
                                    </p:set>
                                    <p:anim calcmode="lin" valueType="num">
                                      <p:cBhvr>
                                        <p:cTn id="7" dur="500" fill="hold"/>
                                        <p:tgtEl>
                                          <p:spTgt spid="3">
                                            <p:graphicEl>
                                              <a:dgm id="{130A550C-B8FB-BE45-9064-539D60F44D1E}"/>
                                            </p:graphicEl>
                                          </p:spTgt>
                                        </p:tgtEl>
                                        <p:attrNameLst>
                                          <p:attrName>ppt_w</p:attrName>
                                        </p:attrNameLst>
                                      </p:cBhvr>
                                      <p:tavLst>
                                        <p:tav tm="0">
                                          <p:val>
                                            <p:fltVal val="0"/>
                                          </p:val>
                                        </p:tav>
                                        <p:tav tm="100000">
                                          <p:val>
                                            <p:strVal val="#ppt_w"/>
                                          </p:val>
                                        </p:tav>
                                      </p:tavLst>
                                    </p:anim>
                                    <p:anim calcmode="lin" valueType="num">
                                      <p:cBhvr>
                                        <p:cTn id="8" dur="500" fill="hold"/>
                                        <p:tgtEl>
                                          <p:spTgt spid="3">
                                            <p:graphicEl>
                                              <a:dgm id="{130A550C-B8FB-BE45-9064-539D60F44D1E}"/>
                                            </p:graphic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2" nodeType="clickEffect">
                                  <p:stCondLst>
                                    <p:cond delay="0"/>
                                  </p:stCondLst>
                                  <p:childTnLst>
                                    <p:set>
                                      <p:cBhvr>
                                        <p:cTn id="12" dur="1" fill="hold">
                                          <p:stCondLst>
                                            <p:cond delay="0"/>
                                          </p:stCondLst>
                                        </p:cTn>
                                        <p:tgtEl>
                                          <p:spTgt spid="3">
                                            <p:graphicEl>
                                              <a:dgm id="{A3D7D336-5C9A-F840-B415-3B805A8F1D79}"/>
                                            </p:graphicEl>
                                          </p:spTgt>
                                        </p:tgtEl>
                                        <p:attrNameLst>
                                          <p:attrName>style.visibility</p:attrName>
                                        </p:attrNameLst>
                                      </p:cBhvr>
                                      <p:to>
                                        <p:strVal val="visible"/>
                                      </p:to>
                                    </p:set>
                                    <p:anim calcmode="lin" valueType="num">
                                      <p:cBhvr>
                                        <p:cTn id="13" dur="500" fill="hold"/>
                                        <p:tgtEl>
                                          <p:spTgt spid="3">
                                            <p:graphicEl>
                                              <a:dgm id="{A3D7D336-5C9A-F840-B415-3B805A8F1D79}"/>
                                            </p:graphicEl>
                                          </p:spTgt>
                                        </p:tgtEl>
                                        <p:attrNameLst>
                                          <p:attrName>ppt_w</p:attrName>
                                        </p:attrNameLst>
                                      </p:cBhvr>
                                      <p:tavLst>
                                        <p:tav tm="0">
                                          <p:val>
                                            <p:fltVal val="0"/>
                                          </p:val>
                                        </p:tav>
                                        <p:tav tm="100000">
                                          <p:val>
                                            <p:strVal val="#ppt_w"/>
                                          </p:val>
                                        </p:tav>
                                      </p:tavLst>
                                    </p:anim>
                                    <p:anim calcmode="lin" valueType="num">
                                      <p:cBhvr>
                                        <p:cTn id="14" dur="500" fill="hold"/>
                                        <p:tgtEl>
                                          <p:spTgt spid="3">
                                            <p:graphicEl>
                                              <a:dgm id="{A3D7D336-5C9A-F840-B415-3B805A8F1D79}"/>
                                            </p:graphic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2" nodeType="clickEffect">
                                  <p:stCondLst>
                                    <p:cond delay="0"/>
                                  </p:stCondLst>
                                  <p:childTnLst>
                                    <p:set>
                                      <p:cBhvr>
                                        <p:cTn id="18" dur="1" fill="hold">
                                          <p:stCondLst>
                                            <p:cond delay="0"/>
                                          </p:stCondLst>
                                        </p:cTn>
                                        <p:tgtEl>
                                          <p:spTgt spid="3">
                                            <p:graphicEl>
                                              <a:dgm id="{DD88E633-18A0-F440-B246-90410B37E258}"/>
                                            </p:graphicEl>
                                          </p:spTgt>
                                        </p:tgtEl>
                                        <p:attrNameLst>
                                          <p:attrName>style.visibility</p:attrName>
                                        </p:attrNameLst>
                                      </p:cBhvr>
                                      <p:to>
                                        <p:strVal val="visible"/>
                                      </p:to>
                                    </p:set>
                                    <p:anim calcmode="lin" valueType="num">
                                      <p:cBhvr>
                                        <p:cTn id="19" dur="500" fill="hold"/>
                                        <p:tgtEl>
                                          <p:spTgt spid="3">
                                            <p:graphicEl>
                                              <a:dgm id="{DD88E633-18A0-F440-B246-90410B37E258}"/>
                                            </p:graphicEl>
                                          </p:spTgt>
                                        </p:tgtEl>
                                        <p:attrNameLst>
                                          <p:attrName>ppt_w</p:attrName>
                                        </p:attrNameLst>
                                      </p:cBhvr>
                                      <p:tavLst>
                                        <p:tav tm="0">
                                          <p:val>
                                            <p:fltVal val="0"/>
                                          </p:val>
                                        </p:tav>
                                        <p:tav tm="100000">
                                          <p:val>
                                            <p:strVal val="#ppt_w"/>
                                          </p:val>
                                        </p:tav>
                                      </p:tavLst>
                                    </p:anim>
                                    <p:anim calcmode="lin" valueType="num">
                                      <p:cBhvr>
                                        <p:cTn id="20" dur="500" fill="hold"/>
                                        <p:tgtEl>
                                          <p:spTgt spid="3">
                                            <p:graphicEl>
                                              <a:dgm id="{DD88E633-18A0-F440-B246-90410B37E258}"/>
                                            </p:graphic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2" nodeType="clickEffect">
                                  <p:stCondLst>
                                    <p:cond delay="0"/>
                                  </p:stCondLst>
                                  <p:childTnLst>
                                    <p:set>
                                      <p:cBhvr>
                                        <p:cTn id="24" dur="1" fill="hold">
                                          <p:stCondLst>
                                            <p:cond delay="0"/>
                                          </p:stCondLst>
                                        </p:cTn>
                                        <p:tgtEl>
                                          <p:spTgt spid="3">
                                            <p:graphicEl>
                                              <a:dgm id="{2A6CED39-6244-074B-985F-88E8848F1B97}"/>
                                            </p:graphicEl>
                                          </p:spTgt>
                                        </p:tgtEl>
                                        <p:attrNameLst>
                                          <p:attrName>style.visibility</p:attrName>
                                        </p:attrNameLst>
                                      </p:cBhvr>
                                      <p:to>
                                        <p:strVal val="visible"/>
                                      </p:to>
                                    </p:set>
                                    <p:anim calcmode="lin" valueType="num">
                                      <p:cBhvr>
                                        <p:cTn id="25" dur="500" fill="hold"/>
                                        <p:tgtEl>
                                          <p:spTgt spid="3">
                                            <p:graphicEl>
                                              <a:dgm id="{2A6CED39-6244-074B-985F-88E8848F1B97}"/>
                                            </p:graphicEl>
                                          </p:spTgt>
                                        </p:tgtEl>
                                        <p:attrNameLst>
                                          <p:attrName>ppt_w</p:attrName>
                                        </p:attrNameLst>
                                      </p:cBhvr>
                                      <p:tavLst>
                                        <p:tav tm="0">
                                          <p:val>
                                            <p:fltVal val="0"/>
                                          </p:val>
                                        </p:tav>
                                        <p:tav tm="100000">
                                          <p:val>
                                            <p:strVal val="#ppt_w"/>
                                          </p:val>
                                        </p:tav>
                                      </p:tavLst>
                                    </p:anim>
                                    <p:anim calcmode="lin" valueType="num">
                                      <p:cBhvr>
                                        <p:cTn id="26" dur="500" fill="hold"/>
                                        <p:tgtEl>
                                          <p:spTgt spid="3">
                                            <p:graphicEl>
                                              <a:dgm id="{2A6CED39-6244-074B-985F-88E8848F1B97}"/>
                                            </p:graphic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2">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a:bodyPr>
          <a:lstStyle/>
          <a:p>
            <a:pPr marL="514350" indent="-514350">
              <a:buClr>
                <a:schemeClr val="accent1"/>
              </a:buClr>
              <a:buFont typeface="+mj-ea"/>
              <a:buAutoNum type="circleNumDbPlain" startAt="4"/>
            </a:pPr>
            <a:r>
              <a:rPr lang="en-US" sz="2800" cap="none" dirty="0" smtClean="0"/>
              <a:t>How did God solve our (sin) problem? 	</a:t>
            </a:r>
            <a:r>
              <a:rPr lang="en-US" sz="2400" i="1" cap="none" dirty="0" smtClean="0">
                <a:solidFill>
                  <a:srgbClr val="FFFF00"/>
                </a:solidFill>
              </a:rPr>
              <a:t>SON</a:t>
            </a:r>
            <a:endParaRPr lang="en-US" sz="2400" i="1" cap="none" dirty="0">
              <a:solidFill>
                <a:srgbClr val="FFFF00"/>
              </a:solidFill>
            </a:endParaRPr>
          </a:p>
        </p:txBody>
      </p:sp>
      <p:sp>
        <p:nvSpPr>
          <p:cNvPr id="3" name="Content Placeholder 2"/>
          <p:cNvSpPr>
            <a:spLocks noGrp="1"/>
          </p:cNvSpPr>
          <p:nvPr>
            <p:ph idx="1"/>
          </p:nvPr>
        </p:nvSpPr>
        <p:spPr/>
        <p:txBody>
          <a:bodyPr/>
          <a:lstStyle/>
          <a:p>
            <a:pPr marL="68580" indent="0">
              <a:buNone/>
            </a:pPr>
            <a:r>
              <a:rPr lang="en-US" sz="2400" i="1" u="sng" dirty="0" smtClean="0"/>
              <a:t>In groups of 2-3, discuss these questions:</a:t>
            </a:r>
          </a:p>
          <a:p>
            <a:pPr>
              <a:buFont typeface="Wingdings" charset="2"/>
              <a:buChar char="²"/>
            </a:pPr>
            <a:endParaRPr lang="en-US" sz="2400" dirty="0" smtClean="0"/>
          </a:p>
          <a:p>
            <a:pPr>
              <a:buFont typeface="Wingdings" charset="2"/>
              <a:buChar char="²"/>
            </a:pPr>
            <a:r>
              <a:rPr lang="en-US" sz="2400" dirty="0" smtClean="0"/>
              <a:t>WHO is the “Son”?</a:t>
            </a:r>
          </a:p>
          <a:p>
            <a:pPr>
              <a:buFont typeface="Wingdings" charset="2"/>
              <a:buChar char="²"/>
            </a:pPr>
            <a:r>
              <a:rPr lang="en-US" sz="2400" dirty="0" smtClean="0"/>
              <a:t>What makes Him special?</a:t>
            </a:r>
          </a:p>
          <a:p>
            <a:pPr>
              <a:buFont typeface="Wingdings" charset="2"/>
              <a:buChar char="²"/>
            </a:pPr>
            <a:r>
              <a:rPr lang="en-US" sz="2400" dirty="0" smtClean="0"/>
              <a:t>WHAT did Jesus do?</a:t>
            </a:r>
            <a:endParaRPr lang="en-US" sz="2400" dirty="0"/>
          </a:p>
          <a:p>
            <a:pPr marL="68580" indent="0">
              <a:buNone/>
            </a:pPr>
            <a:endParaRPr lang="en-US" dirty="0"/>
          </a:p>
        </p:txBody>
      </p:sp>
    </p:spTree>
    <p:extLst>
      <p:ext uri="{BB962C8B-B14F-4D97-AF65-F5344CB8AC3E}">
        <p14:creationId xmlns:p14="http://schemas.microsoft.com/office/powerpoint/2010/main" val="3771266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Autofit/>
          </a:bodyPr>
          <a:lstStyle/>
          <a:p>
            <a:pPr marL="514350" indent="-514350">
              <a:buClr>
                <a:schemeClr val="accent1"/>
              </a:buClr>
              <a:buFont typeface="+mj-ea"/>
              <a:buAutoNum type="circleNumDbPlain" startAt="4"/>
            </a:pPr>
            <a:r>
              <a:rPr lang="en-US" sz="2800" cap="none" dirty="0" smtClean="0"/>
              <a:t>How did God solve our (sin) problem? </a:t>
            </a:r>
            <a:br>
              <a:rPr lang="en-US" sz="2800" cap="none" dirty="0" smtClean="0"/>
            </a:br>
            <a:r>
              <a:rPr lang="en-US" sz="2800" cap="none" dirty="0" smtClean="0"/>
              <a:t>			</a:t>
            </a:r>
            <a:r>
              <a:rPr lang="en-US" sz="2800" b="1" cap="none" dirty="0" smtClean="0">
                <a:solidFill>
                  <a:srgbClr val="FFFF00"/>
                </a:solidFill>
              </a:rPr>
              <a:t>SON</a:t>
            </a:r>
            <a:endParaRPr lang="en-US" sz="2800" b="1" cap="none" dirty="0">
              <a:solidFill>
                <a:srgbClr val="FFFF00"/>
              </a:solidFill>
            </a:endParaRPr>
          </a:p>
        </p:txBody>
      </p:sp>
      <p:graphicFrame>
        <p:nvGraphicFramePr>
          <p:cNvPr id="4" name="Diagram 3"/>
          <p:cNvGraphicFramePr/>
          <p:nvPr>
            <p:extLst>
              <p:ext uri="{D42A27DB-BD31-4B8C-83A1-F6EECF244321}">
                <p14:modId xmlns:p14="http://schemas.microsoft.com/office/powerpoint/2010/main" val="1460243451"/>
              </p:ext>
            </p:extLst>
          </p:nvPr>
        </p:nvGraphicFramePr>
        <p:xfrm>
          <a:off x="610688" y="1227000"/>
          <a:ext cx="6096000" cy="32618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16572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graphicEl>
                                              <a:dgm id="{C335012D-8AFD-4243-9C79-C504EEDC2678}"/>
                                            </p:graphicEl>
                                          </p:spTgt>
                                        </p:tgtEl>
                                        <p:attrNameLst>
                                          <p:attrName>style.visibility</p:attrName>
                                        </p:attrNameLst>
                                      </p:cBhvr>
                                      <p:to>
                                        <p:strVal val="visible"/>
                                      </p:to>
                                    </p:set>
                                    <p:animEffect transition="in" filter="wipe(down)">
                                      <p:cBhvr>
                                        <p:cTn id="7" dur="500"/>
                                        <p:tgtEl>
                                          <p:spTgt spid="4">
                                            <p:graphicEl>
                                              <a:dgm id="{C335012D-8AFD-4243-9C79-C504EEDC267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graphicEl>
                                              <a:dgm id="{466D1D05-4F63-9246-9A74-B65505E92A79}"/>
                                            </p:graphicEl>
                                          </p:spTgt>
                                        </p:tgtEl>
                                        <p:attrNameLst>
                                          <p:attrName>style.visibility</p:attrName>
                                        </p:attrNameLst>
                                      </p:cBhvr>
                                      <p:to>
                                        <p:strVal val="visible"/>
                                      </p:to>
                                    </p:set>
                                    <p:animEffect transition="in" filter="wipe(down)">
                                      <p:cBhvr>
                                        <p:cTn id="12" dur="500"/>
                                        <p:tgtEl>
                                          <p:spTgt spid="4">
                                            <p:graphicEl>
                                              <a:dgm id="{466D1D05-4F63-9246-9A74-B65505E92A79}"/>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graphicEl>
                                              <a:dgm id="{9513BC86-8087-EC4C-9A91-CDCCD7724D09}"/>
                                            </p:graphicEl>
                                          </p:spTgt>
                                        </p:tgtEl>
                                        <p:attrNameLst>
                                          <p:attrName>style.visibility</p:attrName>
                                        </p:attrNameLst>
                                      </p:cBhvr>
                                      <p:to>
                                        <p:strVal val="visible"/>
                                      </p:to>
                                    </p:set>
                                    <p:animEffect transition="in" filter="wipe(down)">
                                      <p:cBhvr>
                                        <p:cTn id="15" dur="500"/>
                                        <p:tgtEl>
                                          <p:spTgt spid="4">
                                            <p:graphicEl>
                                              <a:dgm id="{9513BC86-8087-EC4C-9A91-CDCCD7724D0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4">
                                            <p:graphicEl>
                                              <a:dgm id="{CDBD06CA-28DC-EF40-B0E4-202CC50B850B}"/>
                                            </p:graphicEl>
                                          </p:spTgt>
                                        </p:tgtEl>
                                        <p:attrNameLst>
                                          <p:attrName>style.visibility</p:attrName>
                                        </p:attrNameLst>
                                      </p:cBhvr>
                                      <p:to>
                                        <p:strVal val="visible"/>
                                      </p:to>
                                    </p:set>
                                    <p:animEffect transition="in" filter="wipe(down)">
                                      <p:cBhvr>
                                        <p:cTn id="20" dur="500"/>
                                        <p:tgtEl>
                                          <p:spTgt spid="4">
                                            <p:graphicEl>
                                              <a:dgm id="{CDBD06CA-28DC-EF40-B0E4-202CC50B850B}"/>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4">
                                            <p:graphicEl>
                                              <a:dgm id="{EA63157B-5511-344E-84EB-277FAE38E1A6}"/>
                                            </p:graphicEl>
                                          </p:spTgt>
                                        </p:tgtEl>
                                        <p:attrNameLst>
                                          <p:attrName>style.visibility</p:attrName>
                                        </p:attrNameLst>
                                      </p:cBhvr>
                                      <p:to>
                                        <p:strVal val="visible"/>
                                      </p:to>
                                    </p:set>
                                    <p:animEffect transition="in" filter="wipe(down)">
                                      <p:cBhvr>
                                        <p:cTn id="23" dur="500"/>
                                        <p:tgtEl>
                                          <p:spTgt spid="4">
                                            <p:graphicEl>
                                              <a:dgm id="{EA63157B-5511-344E-84EB-277FAE38E1A6}"/>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4">
                                            <p:graphicEl>
                                              <a:dgm id="{44596E2C-CD55-6A49-A0D0-0C2ECB3F1760}"/>
                                            </p:graphicEl>
                                          </p:spTgt>
                                        </p:tgtEl>
                                        <p:attrNameLst>
                                          <p:attrName>style.visibility</p:attrName>
                                        </p:attrNameLst>
                                      </p:cBhvr>
                                      <p:to>
                                        <p:strVal val="visible"/>
                                      </p:to>
                                    </p:set>
                                    <p:animEffect transition="in" filter="wipe(down)">
                                      <p:cBhvr>
                                        <p:cTn id="28" dur="500"/>
                                        <p:tgtEl>
                                          <p:spTgt spid="4">
                                            <p:graphicEl>
                                              <a:dgm id="{44596E2C-CD55-6A49-A0D0-0C2ECB3F1760}"/>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4">
                                            <p:graphicEl>
                                              <a:dgm id="{06A45CBD-DA3E-A54A-9A88-86CBE8393293}"/>
                                            </p:graphicEl>
                                          </p:spTgt>
                                        </p:tgtEl>
                                        <p:attrNameLst>
                                          <p:attrName>style.visibility</p:attrName>
                                        </p:attrNameLst>
                                      </p:cBhvr>
                                      <p:to>
                                        <p:strVal val="visible"/>
                                      </p:to>
                                    </p:set>
                                    <p:animEffect transition="in" filter="wipe(down)">
                                      <p:cBhvr>
                                        <p:cTn id="33" dur="500"/>
                                        <p:tgtEl>
                                          <p:spTgt spid="4">
                                            <p:graphicEl>
                                              <a:dgm id="{06A45CBD-DA3E-A54A-9A88-86CBE8393293}"/>
                                            </p:graphicEl>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4">
                                            <p:graphicEl>
                                              <a:dgm id="{3C9896EA-5E50-5440-9E60-9B78B71FBA11}"/>
                                            </p:graphicEl>
                                          </p:spTgt>
                                        </p:tgtEl>
                                        <p:attrNameLst>
                                          <p:attrName>style.visibility</p:attrName>
                                        </p:attrNameLst>
                                      </p:cBhvr>
                                      <p:to>
                                        <p:strVal val="visible"/>
                                      </p:to>
                                    </p:set>
                                    <p:animEffect transition="in" filter="wipe(down)">
                                      <p:cBhvr>
                                        <p:cTn id="36" dur="500"/>
                                        <p:tgtEl>
                                          <p:spTgt spid="4">
                                            <p:graphicEl>
                                              <a:dgm id="{3C9896EA-5E50-5440-9E60-9B78B71FBA11}"/>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4">
                                            <p:graphicEl>
                                              <a:dgm id="{7CC7E2C0-8466-104A-A9FB-C5F93AFEE58C}"/>
                                            </p:graphicEl>
                                          </p:spTgt>
                                        </p:tgtEl>
                                        <p:attrNameLst>
                                          <p:attrName>style.visibility</p:attrName>
                                        </p:attrNameLst>
                                      </p:cBhvr>
                                      <p:to>
                                        <p:strVal val="visible"/>
                                      </p:to>
                                    </p:set>
                                    <p:animEffect transition="in" filter="wipe(down)">
                                      <p:cBhvr>
                                        <p:cTn id="41" dur="500"/>
                                        <p:tgtEl>
                                          <p:spTgt spid="4">
                                            <p:graphicEl>
                                              <a:dgm id="{7CC7E2C0-8466-104A-A9FB-C5F93AFEE58C}"/>
                                            </p:graphicEl>
                                          </p:spTgt>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4">
                                            <p:graphicEl>
                                              <a:dgm id="{89B7886E-3115-594E-8098-352B1B4E5A0A}"/>
                                            </p:graphicEl>
                                          </p:spTgt>
                                        </p:tgtEl>
                                        <p:attrNameLst>
                                          <p:attrName>style.visibility</p:attrName>
                                        </p:attrNameLst>
                                      </p:cBhvr>
                                      <p:to>
                                        <p:strVal val="visible"/>
                                      </p:to>
                                    </p:set>
                                    <p:animEffect transition="in" filter="wipe(down)">
                                      <p:cBhvr>
                                        <p:cTn id="44" dur="500"/>
                                        <p:tgtEl>
                                          <p:spTgt spid="4">
                                            <p:graphicEl>
                                              <a:dgm id="{89B7886E-3115-594E-8098-352B1B4E5A0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rmAutofit fontScale="90000"/>
          </a:bodyPr>
          <a:lstStyle/>
          <a:p>
            <a:pPr marL="514350" indent="-514350">
              <a:buClr>
                <a:schemeClr val="accent1"/>
              </a:buClr>
              <a:buFont typeface="+mj-ea"/>
              <a:buAutoNum type="circleNumDbPlain" startAt="5"/>
            </a:pPr>
            <a:r>
              <a:rPr lang="en-US" sz="3100" cap="none" dirty="0" smtClean="0"/>
              <a:t>How do we begin to experience this “LIFE”? </a:t>
            </a:r>
            <a:r>
              <a:rPr lang="en-US" sz="2400" i="1" cap="none" dirty="0" smtClean="0">
                <a:solidFill>
                  <a:srgbClr val="FFFF00"/>
                </a:solidFill>
              </a:rPr>
              <a:t>BELIEVES</a:t>
            </a:r>
            <a:endParaRPr lang="en-US" sz="2800" cap="none" dirty="0"/>
          </a:p>
        </p:txBody>
      </p:sp>
      <p:sp>
        <p:nvSpPr>
          <p:cNvPr id="3" name="Content Placeholder 2"/>
          <p:cNvSpPr>
            <a:spLocks noGrp="1"/>
          </p:cNvSpPr>
          <p:nvPr>
            <p:ph idx="1"/>
          </p:nvPr>
        </p:nvSpPr>
        <p:spPr/>
        <p:txBody>
          <a:bodyPr/>
          <a:lstStyle/>
          <a:p>
            <a:pPr marL="68580" indent="0">
              <a:buNone/>
            </a:pPr>
            <a:r>
              <a:rPr lang="en-US" sz="2400" i="1" u="sng" dirty="0" smtClean="0"/>
              <a:t>In groups of 2-3, discuss these questions:</a:t>
            </a:r>
          </a:p>
          <a:p>
            <a:pPr>
              <a:buFont typeface="Wingdings" charset="2"/>
              <a:buChar char="²"/>
            </a:pPr>
            <a:endParaRPr lang="en-US" sz="2400" dirty="0" smtClean="0"/>
          </a:p>
          <a:p>
            <a:pPr>
              <a:buFont typeface="Wingdings" charset="2"/>
              <a:buChar char="²"/>
            </a:pPr>
            <a:r>
              <a:rPr lang="en-US" sz="2400" dirty="0" smtClean="0"/>
              <a:t>What are words we use to describe “believe”?</a:t>
            </a:r>
          </a:p>
          <a:p>
            <a:pPr>
              <a:buFont typeface="Wingdings" charset="2"/>
              <a:buChar char="²"/>
            </a:pPr>
            <a:r>
              <a:rPr lang="en-US" sz="2400" dirty="0" smtClean="0"/>
              <a:t>WHO and WHAT must we believe in?</a:t>
            </a:r>
          </a:p>
          <a:p>
            <a:pPr>
              <a:buFont typeface="Wingdings" charset="2"/>
              <a:buChar char="²"/>
            </a:pPr>
            <a:r>
              <a:rPr lang="en-US" sz="2400" dirty="0" smtClean="0"/>
              <a:t>If you “believe”, then what do you have?</a:t>
            </a:r>
            <a:endParaRPr lang="en-US" sz="2400" dirty="0"/>
          </a:p>
          <a:p>
            <a:pPr marL="68580" indent="0">
              <a:buNone/>
            </a:pPr>
            <a:endParaRPr lang="en-US" dirty="0"/>
          </a:p>
        </p:txBody>
      </p:sp>
    </p:spTree>
    <p:extLst>
      <p:ext uri="{BB962C8B-B14F-4D97-AF65-F5344CB8AC3E}">
        <p14:creationId xmlns:p14="http://schemas.microsoft.com/office/powerpoint/2010/main" val="2172217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684" y="205978"/>
            <a:ext cx="8102100" cy="3325963"/>
          </a:xfrm>
        </p:spPr>
        <p:txBody>
          <a:bodyPr>
            <a:normAutofit/>
          </a:bodyPr>
          <a:lstStyle/>
          <a:p>
            <a:r>
              <a:rPr lang="en-US" sz="3200" dirty="0" smtClean="0"/>
              <a:t>For </a:t>
            </a:r>
            <a:r>
              <a:rPr lang="en-US" sz="3200" b="1" dirty="0" smtClean="0">
                <a:solidFill>
                  <a:srgbClr val="FFFF00"/>
                </a:solidFill>
              </a:rPr>
              <a:t>God</a:t>
            </a:r>
            <a:r>
              <a:rPr lang="en-US" sz="3200" dirty="0" smtClean="0">
                <a:solidFill>
                  <a:srgbClr val="FFFF00"/>
                </a:solidFill>
              </a:rPr>
              <a:t> </a:t>
            </a:r>
            <a:r>
              <a:rPr lang="en-US" sz="3200" dirty="0" smtClean="0"/>
              <a:t>so loved the </a:t>
            </a:r>
            <a:r>
              <a:rPr lang="en-US" sz="3200" b="1" dirty="0" smtClean="0">
                <a:solidFill>
                  <a:srgbClr val="FFFF00"/>
                </a:solidFill>
              </a:rPr>
              <a:t>world</a:t>
            </a:r>
            <a:r>
              <a:rPr lang="en-US" sz="3200" dirty="0" smtClean="0">
                <a:solidFill>
                  <a:srgbClr val="FFFF00"/>
                </a:solidFill>
              </a:rPr>
              <a:t> </a:t>
            </a:r>
            <a:r>
              <a:rPr lang="en-US" sz="3200" dirty="0" smtClean="0"/>
              <a:t/>
            </a:r>
            <a:br>
              <a:rPr lang="en-US" sz="3200" dirty="0" smtClean="0"/>
            </a:br>
            <a:r>
              <a:rPr lang="en-US" sz="3200" dirty="0" smtClean="0"/>
              <a:t>that he gave His one and only </a:t>
            </a:r>
            <a:r>
              <a:rPr lang="en-US" sz="3200" b="1" dirty="0" smtClean="0">
                <a:solidFill>
                  <a:srgbClr val="FFFF00"/>
                </a:solidFill>
              </a:rPr>
              <a:t>son</a:t>
            </a:r>
            <a:r>
              <a:rPr lang="en-US" sz="3200" dirty="0" smtClean="0">
                <a:solidFill>
                  <a:srgbClr val="FFFF00"/>
                </a:solidFill>
              </a:rPr>
              <a:t> </a:t>
            </a:r>
            <a:r>
              <a:rPr lang="en-US" sz="3200" dirty="0" smtClean="0"/>
              <a:t/>
            </a:r>
            <a:br>
              <a:rPr lang="en-US" sz="3200" dirty="0" smtClean="0"/>
            </a:br>
            <a:r>
              <a:rPr lang="en-US" sz="3200" dirty="0" smtClean="0"/>
              <a:t>that whoever </a:t>
            </a:r>
            <a:r>
              <a:rPr lang="en-US" sz="3200" b="1" dirty="0" smtClean="0">
                <a:solidFill>
                  <a:srgbClr val="FFFF00"/>
                </a:solidFill>
              </a:rPr>
              <a:t>believes</a:t>
            </a:r>
            <a:r>
              <a:rPr lang="en-US" sz="3200" dirty="0" smtClean="0">
                <a:solidFill>
                  <a:srgbClr val="FFFF00"/>
                </a:solidFill>
              </a:rPr>
              <a:t> </a:t>
            </a:r>
            <a:r>
              <a:rPr lang="en-US" sz="3200" dirty="0" smtClean="0"/>
              <a:t>in him </a:t>
            </a:r>
            <a:br>
              <a:rPr lang="en-US" sz="3200" dirty="0" smtClean="0"/>
            </a:br>
            <a:r>
              <a:rPr lang="en-US" sz="3200" dirty="0" smtClean="0"/>
              <a:t>shall not perish </a:t>
            </a:r>
            <a:br>
              <a:rPr lang="en-US" sz="3200" dirty="0" smtClean="0"/>
            </a:br>
            <a:r>
              <a:rPr lang="en-US" sz="3200" dirty="0" smtClean="0"/>
              <a:t>but have eternal </a:t>
            </a:r>
            <a:r>
              <a:rPr lang="en-US" sz="3200" b="1" dirty="0" smtClean="0">
                <a:solidFill>
                  <a:srgbClr val="FFFF00"/>
                </a:solidFill>
              </a:rPr>
              <a:t>life</a:t>
            </a:r>
            <a:r>
              <a:rPr lang="en-US" sz="3200" dirty="0" smtClean="0"/>
              <a:t>. 	John 3:16</a:t>
            </a:r>
            <a:br>
              <a:rPr lang="en-US" sz="3200" dirty="0" smtClean="0"/>
            </a:br>
            <a:r>
              <a:rPr lang="en-US" sz="3200" dirty="0"/>
              <a:t>	</a:t>
            </a:r>
            <a:r>
              <a:rPr lang="en-US" sz="3200" dirty="0" smtClean="0"/>
              <a:t>			</a:t>
            </a:r>
            <a:endParaRPr lang="en-US" sz="3200" dirty="0"/>
          </a:p>
        </p:txBody>
      </p:sp>
      <p:sp>
        <p:nvSpPr>
          <p:cNvPr id="4" name="Donut 3"/>
          <p:cNvSpPr/>
          <p:nvPr/>
        </p:nvSpPr>
        <p:spPr>
          <a:xfrm>
            <a:off x="4540469" y="2835996"/>
            <a:ext cx="382721" cy="356674"/>
          </a:xfrm>
          <a:prstGeom prst="donut">
            <a:avLst>
              <a:gd name="adj" fmla="val 49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4583960" y="2825313"/>
            <a:ext cx="330532" cy="369332"/>
          </a:xfrm>
          <a:prstGeom prst="rect">
            <a:avLst/>
          </a:prstGeom>
          <a:noFill/>
        </p:spPr>
        <p:txBody>
          <a:bodyPr wrap="square" rtlCol="0">
            <a:spAutoFit/>
          </a:bodyPr>
          <a:lstStyle/>
          <a:p>
            <a:r>
              <a:rPr lang="en-US" dirty="0" smtClean="0">
                <a:solidFill>
                  <a:schemeClr val="accent1"/>
                </a:solidFill>
              </a:rPr>
              <a:t>1</a:t>
            </a:r>
            <a:endParaRPr lang="en-US" dirty="0">
              <a:solidFill>
                <a:schemeClr val="accent1"/>
              </a:solidFill>
            </a:endParaRPr>
          </a:p>
        </p:txBody>
      </p:sp>
      <p:sp>
        <p:nvSpPr>
          <p:cNvPr id="6" name="Donut 5"/>
          <p:cNvSpPr/>
          <p:nvPr/>
        </p:nvSpPr>
        <p:spPr>
          <a:xfrm>
            <a:off x="6006299" y="149593"/>
            <a:ext cx="382721" cy="356674"/>
          </a:xfrm>
          <a:prstGeom prst="donut">
            <a:avLst>
              <a:gd name="adj" fmla="val 49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1796363" y="123496"/>
            <a:ext cx="382721" cy="356674"/>
          </a:xfrm>
          <a:prstGeom prst="donut">
            <a:avLst>
              <a:gd name="adj" fmla="val 49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7528488" y="578669"/>
            <a:ext cx="382721" cy="356674"/>
          </a:xfrm>
          <a:prstGeom prst="donut">
            <a:avLst>
              <a:gd name="adj" fmla="val 49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9" name="Donut 8"/>
          <p:cNvSpPr/>
          <p:nvPr/>
        </p:nvSpPr>
        <p:spPr>
          <a:xfrm>
            <a:off x="4692869" y="1857476"/>
            <a:ext cx="382721" cy="356674"/>
          </a:xfrm>
          <a:prstGeom prst="donut">
            <a:avLst>
              <a:gd name="adj" fmla="val 49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TextBox 10"/>
          <p:cNvSpPr txBox="1"/>
          <p:nvPr/>
        </p:nvSpPr>
        <p:spPr>
          <a:xfrm>
            <a:off x="1848551" y="110838"/>
            <a:ext cx="330532" cy="369332"/>
          </a:xfrm>
          <a:prstGeom prst="rect">
            <a:avLst/>
          </a:prstGeom>
          <a:noFill/>
        </p:spPr>
        <p:txBody>
          <a:bodyPr wrap="square" rtlCol="0">
            <a:spAutoFit/>
          </a:bodyPr>
          <a:lstStyle/>
          <a:p>
            <a:r>
              <a:rPr lang="en-US" dirty="0" smtClean="0">
                <a:solidFill>
                  <a:schemeClr val="accent1"/>
                </a:solidFill>
              </a:rPr>
              <a:t>3</a:t>
            </a:r>
            <a:endParaRPr lang="en-US" dirty="0">
              <a:solidFill>
                <a:schemeClr val="accent1"/>
              </a:solidFill>
            </a:endParaRPr>
          </a:p>
        </p:txBody>
      </p:sp>
      <p:sp>
        <p:nvSpPr>
          <p:cNvPr id="12" name="TextBox 11"/>
          <p:cNvSpPr txBox="1"/>
          <p:nvPr/>
        </p:nvSpPr>
        <p:spPr>
          <a:xfrm>
            <a:off x="6049789" y="140894"/>
            <a:ext cx="330532" cy="369332"/>
          </a:xfrm>
          <a:prstGeom prst="rect">
            <a:avLst/>
          </a:prstGeom>
          <a:noFill/>
        </p:spPr>
        <p:txBody>
          <a:bodyPr wrap="square" rtlCol="0">
            <a:spAutoFit/>
          </a:bodyPr>
          <a:lstStyle/>
          <a:p>
            <a:r>
              <a:rPr lang="en-US" dirty="0" smtClean="0">
                <a:solidFill>
                  <a:schemeClr val="accent1"/>
                </a:solidFill>
              </a:rPr>
              <a:t>2</a:t>
            </a:r>
            <a:endParaRPr lang="en-US" dirty="0">
              <a:solidFill>
                <a:schemeClr val="accent1"/>
              </a:solidFill>
            </a:endParaRPr>
          </a:p>
        </p:txBody>
      </p:sp>
      <p:sp>
        <p:nvSpPr>
          <p:cNvPr id="13" name="TextBox 12"/>
          <p:cNvSpPr txBox="1"/>
          <p:nvPr/>
        </p:nvSpPr>
        <p:spPr>
          <a:xfrm>
            <a:off x="7563278" y="569970"/>
            <a:ext cx="330532" cy="369332"/>
          </a:xfrm>
          <a:prstGeom prst="rect">
            <a:avLst/>
          </a:prstGeom>
          <a:noFill/>
        </p:spPr>
        <p:txBody>
          <a:bodyPr wrap="square" rtlCol="0">
            <a:spAutoFit/>
          </a:bodyPr>
          <a:lstStyle/>
          <a:p>
            <a:r>
              <a:rPr lang="en-US" dirty="0" smtClean="0">
                <a:solidFill>
                  <a:schemeClr val="accent1"/>
                </a:solidFill>
              </a:rPr>
              <a:t>4</a:t>
            </a:r>
            <a:endParaRPr lang="en-US" dirty="0">
              <a:solidFill>
                <a:schemeClr val="accent1"/>
              </a:solidFill>
            </a:endParaRPr>
          </a:p>
        </p:txBody>
      </p:sp>
      <p:sp>
        <p:nvSpPr>
          <p:cNvPr id="14" name="TextBox 13"/>
          <p:cNvSpPr txBox="1"/>
          <p:nvPr/>
        </p:nvSpPr>
        <p:spPr>
          <a:xfrm>
            <a:off x="4736360" y="1848777"/>
            <a:ext cx="330532" cy="369332"/>
          </a:xfrm>
          <a:prstGeom prst="rect">
            <a:avLst/>
          </a:prstGeom>
          <a:noFill/>
        </p:spPr>
        <p:txBody>
          <a:bodyPr wrap="square" rtlCol="0">
            <a:spAutoFit/>
          </a:bodyPr>
          <a:lstStyle/>
          <a:p>
            <a:r>
              <a:rPr lang="en-US" dirty="0" smtClean="0">
                <a:solidFill>
                  <a:schemeClr val="accent1"/>
                </a:solidFill>
              </a:rPr>
              <a:t>5</a:t>
            </a:r>
            <a:endParaRPr lang="en-US" dirty="0">
              <a:solidFill>
                <a:schemeClr val="accent1"/>
              </a:solidFill>
            </a:endParaRPr>
          </a:p>
        </p:txBody>
      </p:sp>
    </p:spTree>
    <p:extLst>
      <p:ext uri="{BB962C8B-B14F-4D97-AF65-F5344CB8AC3E}">
        <p14:creationId xmlns:p14="http://schemas.microsoft.com/office/powerpoint/2010/main" val="34961514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2"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2"/>
      <p:bldP spid="6" grpId="0" animBg="1"/>
      <p:bldP spid="7" grpId="0" animBg="1"/>
      <p:bldP spid="8" grpId="0" animBg="1"/>
      <p:bldP spid="9" grpId="0" animBg="1"/>
      <p:bldP spid="11" grpId="1"/>
      <p:bldP spid="12" grpId="1"/>
      <p:bldP spid="13" grpId="1"/>
      <p:bldP spid="1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343" y="205979"/>
            <a:ext cx="8118177" cy="857250"/>
          </a:xfrm>
        </p:spPr>
        <p:txBody>
          <a:bodyPr>
            <a:noAutofit/>
          </a:bodyPr>
          <a:lstStyle/>
          <a:p>
            <a:pPr marL="514350" indent="-514350">
              <a:buClr>
                <a:schemeClr val="accent1"/>
              </a:buClr>
              <a:buFont typeface="+mj-ea"/>
              <a:buAutoNum type="circleNumDbPlain" startAt="5"/>
            </a:pPr>
            <a:r>
              <a:rPr lang="en-US" sz="2800" cap="none" dirty="0" smtClean="0"/>
              <a:t>How do we begin to experience this “LIFE”?</a:t>
            </a:r>
            <a:br>
              <a:rPr lang="en-US" sz="2800" cap="none" dirty="0" smtClean="0"/>
            </a:br>
            <a:r>
              <a:rPr lang="en-US" sz="2800" cap="none" dirty="0" smtClean="0"/>
              <a:t>		</a:t>
            </a:r>
            <a:r>
              <a:rPr lang="en-US" sz="2800" cap="none" dirty="0"/>
              <a:t> </a:t>
            </a:r>
            <a:r>
              <a:rPr lang="en-US" sz="2800" cap="none" dirty="0" smtClean="0"/>
              <a:t>      </a:t>
            </a:r>
            <a:r>
              <a:rPr lang="en-US" sz="2800" b="1" i="1" cap="none" dirty="0" smtClean="0">
                <a:solidFill>
                  <a:srgbClr val="FFFF00"/>
                </a:solidFill>
              </a:rPr>
              <a:t>BELIEVES</a:t>
            </a:r>
            <a:endParaRPr lang="en-US" sz="2800" cap="none" dirty="0"/>
          </a:p>
        </p:txBody>
      </p:sp>
      <p:graphicFrame>
        <p:nvGraphicFramePr>
          <p:cNvPr id="5" name="Diagram 4"/>
          <p:cNvGraphicFramePr/>
          <p:nvPr>
            <p:extLst>
              <p:ext uri="{D42A27DB-BD31-4B8C-83A1-F6EECF244321}">
                <p14:modId xmlns:p14="http://schemas.microsoft.com/office/powerpoint/2010/main" val="3471411527"/>
              </p:ext>
            </p:extLst>
          </p:nvPr>
        </p:nvGraphicFramePr>
        <p:xfrm>
          <a:off x="1141270" y="1139618"/>
          <a:ext cx="5208420" cy="3070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159764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graphicEl>
                                              <a:dgm id="{8458043D-2F81-5245-894A-6F9C3CFD9647}"/>
                                            </p:graphicEl>
                                          </p:spTgt>
                                        </p:tgtEl>
                                        <p:attrNameLst>
                                          <p:attrName>style.visibility</p:attrName>
                                        </p:attrNameLst>
                                      </p:cBhvr>
                                      <p:to>
                                        <p:strVal val="visible"/>
                                      </p:to>
                                    </p:set>
                                    <p:animEffect transition="in" filter="circle(in)">
                                      <p:cBhvr>
                                        <p:cTn id="7" dur="1000"/>
                                        <p:tgtEl>
                                          <p:spTgt spid="5">
                                            <p:graphicEl>
                                              <a:dgm id="{8458043D-2F81-5245-894A-6F9C3CFD964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graphicEl>
                                              <a:dgm id="{4ED528A2-DB11-5A4D-BA38-BD4E3F1B30D2}"/>
                                            </p:graphicEl>
                                          </p:spTgt>
                                        </p:tgtEl>
                                        <p:attrNameLst>
                                          <p:attrName>style.visibility</p:attrName>
                                        </p:attrNameLst>
                                      </p:cBhvr>
                                      <p:to>
                                        <p:strVal val="visible"/>
                                      </p:to>
                                    </p:set>
                                    <p:animEffect transition="in" filter="circle(in)">
                                      <p:cBhvr>
                                        <p:cTn id="12" dur="1000"/>
                                        <p:tgtEl>
                                          <p:spTgt spid="5">
                                            <p:graphicEl>
                                              <a:dgm id="{4ED528A2-DB11-5A4D-BA38-BD4E3F1B30D2}"/>
                                            </p:graphic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5">
                                            <p:graphicEl>
                                              <a:dgm id="{839688CF-5FB9-5C4C-8CAE-11694A6FF877}"/>
                                            </p:graphicEl>
                                          </p:spTgt>
                                        </p:tgtEl>
                                        <p:attrNameLst>
                                          <p:attrName>style.visibility</p:attrName>
                                        </p:attrNameLst>
                                      </p:cBhvr>
                                      <p:to>
                                        <p:strVal val="visible"/>
                                      </p:to>
                                    </p:set>
                                    <p:animEffect transition="in" filter="circle(in)">
                                      <p:cBhvr>
                                        <p:cTn id="15" dur="1000"/>
                                        <p:tgtEl>
                                          <p:spTgt spid="5">
                                            <p:graphicEl>
                                              <a:dgm id="{839688CF-5FB9-5C4C-8CAE-11694A6FF87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5">
                                            <p:graphicEl>
                                              <a:dgm id="{F8646CE1-18FA-D345-8E9C-239F99D81BD7}"/>
                                            </p:graphicEl>
                                          </p:spTgt>
                                        </p:tgtEl>
                                        <p:attrNameLst>
                                          <p:attrName>style.visibility</p:attrName>
                                        </p:attrNameLst>
                                      </p:cBhvr>
                                      <p:to>
                                        <p:strVal val="visible"/>
                                      </p:to>
                                    </p:set>
                                    <p:animEffect transition="in" filter="circle(in)">
                                      <p:cBhvr>
                                        <p:cTn id="20" dur="1000"/>
                                        <p:tgtEl>
                                          <p:spTgt spid="5">
                                            <p:graphicEl>
                                              <a:dgm id="{F8646CE1-18FA-D345-8E9C-239F99D81BD7}"/>
                                            </p:graphicEl>
                                          </p:spTgt>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5">
                                            <p:graphicEl>
                                              <a:dgm id="{64B07B92-EAB7-3C48-8E33-97D9B6F14E3E}"/>
                                            </p:graphicEl>
                                          </p:spTgt>
                                        </p:tgtEl>
                                        <p:attrNameLst>
                                          <p:attrName>style.visibility</p:attrName>
                                        </p:attrNameLst>
                                      </p:cBhvr>
                                      <p:to>
                                        <p:strVal val="visible"/>
                                      </p:to>
                                    </p:set>
                                    <p:animEffect transition="in" filter="circle(in)">
                                      <p:cBhvr>
                                        <p:cTn id="23" dur="1000"/>
                                        <p:tgtEl>
                                          <p:spTgt spid="5">
                                            <p:graphicEl>
                                              <a:dgm id="{64B07B92-EAB7-3C48-8E33-97D9B6F14E3E}"/>
                                            </p:graphicEl>
                                          </p:spTgt>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5">
                                            <p:graphicEl>
                                              <a:dgm id="{2555D445-692D-894A-B673-EB7637AD3174}"/>
                                            </p:graphicEl>
                                          </p:spTgt>
                                        </p:tgtEl>
                                        <p:attrNameLst>
                                          <p:attrName>style.visibility</p:attrName>
                                        </p:attrNameLst>
                                      </p:cBhvr>
                                      <p:to>
                                        <p:strVal val="visible"/>
                                      </p:to>
                                    </p:set>
                                    <p:animEffect transition="in" filter="circle(in)">
                                      <p:cBhvr>
                                        <p:cTn id="26" dur="1000"/>
                                        <p:tgtEl>
                                          <p:spTgt spid="5">
                                            <p:graphicEl>
                                              <a:dgm id="{2555D445-692D-894A-B673-EB7637AD3174}"/>
                                            </p:graphicEl>
                                          </p:spTgt>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5">
                                            <p:graphicEl>
                                              <a:dgm id="{B9B3121B-135E-F844-8C9D-A78E14738598}"/>
                                            </p:graphicEl>
                                          </p:spTgt>
                                        </p:tgtEl>
                                        <p:attrNameLst>
                                          <p:attrName>style.visibility</p:attrName>
                                        </p:attrNameLst>
                                      </p:cBhvr>
                                      <p:to>
                                        <p:strVal val="visible"/>
                                      </p:to>
                                    </p:set>
                                    <p:animEffect transition="in" filter="circle(in)">
                                      <p:cBhvr>
                                        <p:cTn id="29" dur="1000"/>
                                        <p:tgtEl>
                                          <p:spTgt spid="5">
                                            <p:graphicEl>
                                              <a:dgm id="{B9B3121B-135E-F844-8C9D-A78E1473859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solidFill>
                  <a:schemeClr val="bg1">
                    <a:lumMod val="50000"/>
                    <a:lumOff val="50000"/>
                  </a:schemeClr>
                </a:solidFill>
              </a:rPr>
              <a:t>review</a:t>
            </a:r>
            <a:endParaRPr lang="en-US" dirty="0">
              <a:solidFill>
                <a:schemeClr val="bg1">
                  <a:lumMod val="50000"/>
                  <a:lumOff val="50000"/>
                </a:schemeClr>
              </a:solidFill>
            </a:endParaRPr>
          </a:p>
        </p:txBody>
      </p:sp>
      <p:sp>
        <p:nvSpPr>
          <p:cNvPr id="9" name="Content Placeholder 8"/>
          <p:cNvSpPr>
            <a:spLocks noGrp="1"/>
          </p:cNvSpPr>
          <p:nvPr>
            <p:ph idx="1"/>
          </p:nvPr>
        </p:nvSpPr>
        <p:spPr/>
        <p:txBody>
          <a:bodyPr>
            <a:normAutofit/>
          </a:bodyPr>
          <a:lstStyle/>
          <a:p>
            <a:pPr marL="525780" indent="-457200">
              <a:buFont typeface="+mj-ea"/>
              <a:buAutoNum type="circleNumDbPlain"/>
            </a:pPr>
            <a:r>
              <a:rPr lang="en-US" sz="2400" dirty="0" smtClean="0"/>
              <a:t>What does God want us to experience?</a:t>
            </a:r>
          </a:p>
          <a:p>
            <a:pPr marL="468630" lvl="1" indent="0">
              <a:buNone/>
            </a:pPr>
            <a:endParaRPr lang="en-US" dirty="0"/>
          </a:p>
        </p:txBody>
      </p:sp>
      <p:sp>
        <p:nvSpPr>
          <p:cNvPr id="11" name="Rounded Rectangular Callout 10"/>
          <p:cNvSpPr/>
          <p:nvPr/>
        </p:nvSpPr>
        <p:spPr>
          <a:xfrm>
            <a:off x="6568759" y="1011655"/>
            <a:ext cx="2115590" cy="683255"/>
          </a:xfrm>
          <a:prstGeom prst="wedgeRoundRectCallout">
            <a:avLst>
              <a:gd name="adj1" fmla="val -61753"/>
              <a:gd name="adj2" fmla="val -29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LIFE</a:t>
            </a:r>
            <a:endParaRPr lang="en-US" sz="2400" dirty="0"/>
          </a:p>
        </p:txBody>
      </p:sp>
      <p:sp>
        <p:nvSpPr>
          <p:cNvPr id="3" name="TextBox 2"/>
          <p:cNvSpPr txBox="1"/>
          <p:nvPr/>
        </p:nvSpPr>
        <p:spPr>
          <a:xfrm>
            <a:off x="1304732" y="1833111"/>
            <a:ext cx="6053959" cy="461665"/>
          </a:xfrm>
          <a:prstGeom prst="rect">
            <a:avLst/>
          </a:prstGeom>
          <a:noFill/>
        </p:spPr>
        <p:txBody>
          <a:bodyPr wrap="square" rtlCol="0">
            <a:spAutoFit/>
          </a:bodyPr>
          <a:lstStyle/>
          <a:p>
            <a:pPr marL="342900" indent="-342900">
              <a:buClr>
                <a:schemeClr val="accent1"/>
              </a:buClr>
              <a:buFont typeface="Wingdings" charset="2"/>
              <a:buChar char="²"/>
            </a:pPr>
            <a:r>
              <a:rPr lang="en-US" sz="2400" i="1" dirty="0" smtClean="0"/>
              <a:t>What are some things you might share?</a:t>
            </a:r>
            <a:endParaRPr lang="en-US" sz="2400" i="1" dirty="0"/>
          </a:p>
        </p:txBody>
      </p:sp>
      <p:graphicFrame>
        <p:nvGraphicFramePr>
          <p:cNvPr id="4" name="Diagram 3"/>
          <p:cNvGraphicFramePr/>
          <p:nvPr>
            <p:extLst>
              <p:ext uri="{D42A27DB-BD31-4B8C-83A1-F6EECF244321}">
                <p14:modId xmlns:p14="http://schemas.microsoft.com/office/powerpoint/2010/main" val="2765179138"/>
              </p:ext>
            </p:extLst>
          </p:nvPr>
        </p:nvGraphicFramePr>
        <p:xfrm>
          <a:off x="685800" y="2449985"/>
          <a:ext cx="6934200" cy="131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72016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1">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solidFill>
                  <a:srgbClr val="7F7F7F"/>
                </a:solidFill>
              </a:rPr>
              <a:t>review</a:t>
            </a:r>
            <a:endParaRPr lang="en-US" dirty="0">
              <a:solidFill>
                <a:srgbClr val="7F7F7F"/>
              </a:solidFill>
            </a:endParaRPr>
          </a:p>
        </p:txBody>
      </p:sp>
      <p:sp>
        <p:nvSpPr>
          <p:cNvPr id="9" name="Content Placeholder 8"/>
          <p:cNvSpPr>
            <a:spLocks noGrp="1"/>
          </p:cNvSpPr>
          <p:nvPr>
            <p:ph idx="1"/>
          </p:nvPr>
        </p:nvSpPr>
        <p:spPr/>
        <p:txBody>
          <a:bodyPr>
            <a:normAutofit/>
          </a:bodyPr>
          <a:lstStyle/>
          <a:p>
            <a:pPr marL="525780" indent="-457200">
              <a:buFont typeface="+mj-ea"/>
              <a:buAutoNum type="circleNumDbPlain" startAt="2"/>
            </a:pPr>
            <a:r>
              <a:rPr lang="en-US" sz="2400" dirty="0"/>
              <a:t>What keeps us from experiencing this LIFE?</a:t>
            </a:r>
          </a:p>
          <a:p>
            <a:pPr marL="468630" lvl="1" indent="0">
              <a:buNone/>
            </a:pPr>
            <a:endParaRPr lang="en-US" dirty="0"/>
          </a:p>
        </p:txBody>
      </p:sp>
      <p:sp>
        <p:nvSpPr>
          <p:cNvPr id="11" name="Rounded Rectangular Callout 10"/>
          <p:cNvSpPr/>
          <p:nvPr/>
        </p:nvSpPr>
        <p:spPr>
          <a:xfrm>
            <a:off x="6673137" y="608957"/>
            <a:ext cx="2025079" cy="744326"/>
          </a:xfrm>
          <a:prstGeom prst="wedgeRoundRectCallout">
            <a:avLst>
              <a:gd name="adj1" fmla="val -61753"/>
              <a:gd name="adj2" fmla="val -29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WORLD (sin)</a:t>
            </a:r>
            <a:endParaRPr lang="en-US" sz="2400" dirty="0"/>
          </a:p>
        </p:txBody>
      </p:sp>
      <p:sp>
        <p:nvSpPr>
          <p:cNvPr id="3" name="TextBox 2"/>
          <p:cNvSpPr txBox="1"/>
          <p:nvPr/>
        </p:nvSpPr>
        <p:spPr>
          <a:xfrm>
            <a:off x="1304732" y="1833111"/>
            <a:ext cx="6053959" cy="461665"/>
          </a:xfrm>
          <a:prstGeom prst="rect">
            <a:avLst/>
          </a:prstGeom>
          <a:noFill/>
        </p:spPr>
        <p:txBody>
          <a:bodyPr wrap="square" rtlCol="0">
            <a:spAutoFit/>
          </a:bodyPr>
          <a:lstStyle/>
          <a:p>
            <a:pPr marL="342900" indent="-342900">
              <a:buClr>
                <a:schemeClr val="accent1"/>
              </a:buClr>
              <a:buFont typeface="Wingdings" charset="2"/>
              <a:buChar char="²"/>
            </a:pPr>
            <a:r>
              <a:rPr lang="en-US" sz="2400" i="1" dirty="0" smtClean="0"/>
              <a:t>What are some things you might share?</a:t>
            </a:r>
            <a:endParaRPr lang="en-US" sz="2400" i="1" dirty="0"/>
          </a:p>
        </p:txBody>
      </p:sp>
      <p:graphicFrame>
        <p:nvGraphicFramePr>
          <p:cNvPr id="4" name="Diagram 3"/>
          <p:cNvGraphicFramePr/>
          <p:nvPr>
            <p:extLst>
              <p:ext uri="{D42A27DB-BD31-4B8C-83A1-F6EECF244321}">
                <p14:modId xmlns:p14="http://schemas.microsoft.com/office/powerpoint/2010/main" val="1219337199"/>
              </p:ext>
            </p:extLst>
          </p:nvPr>
        </p:nvGraphicFramePr>
        <p:xfrm>
          <a:off x="685800" y="2449985"/>
          <a:ext cx="6934200" cy="131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1026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1">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solidFill>
                  <a:srgbClr val="7F7F7F"/>
                </a:solidFill>
              </a:rPr>
              <a:t>review</a:t>
            </a:r>
            <a:endParaRPr lang="en-US" dirty="0">
              <a:solidFill>
                <a:srgbClr val="7F7F7F"/>
              </a:solidFill>
            </a:endParaRPr>
          </a:p>
        </p:txBody>
      </p:sp>
      <p:sp>
        <p:nvSpPr>
          <p:cNvPr id="9" name="Content Placeholder 8"/>
          <p:cNvSpPr>
            <a:spLocks noGrp="1"/>
          </p:cNvSpPr>
          <p:nvPr>
            <p:ph idx="1"/>
          </p:nvPr>
        </p:nvSpPr>
        <p:spPr/>
        <p:txBody>
          <a:bodyPr>
            <a:normAutofit/>
          </a:bodyPr>
          <a:lstStyle/>
          <a:p>
            <a:pPr marL="525780" indent="-457200">
              <a:buFont typeface="+mj-ea"/>
              <a:buAutoNum type="circleNumDbPlain" startAt="3"/>
            </a:pPr>
            <a:r>
              <a:rPr lang="en-US" sz="2400" dirty="0"/>
              <a:t>How does God feel about this?</a:t>
            </a:r>
          </a:p>
          <a:p>
            <a:pPr marL="468630" lvl="1" indent="0">
              <a:buNone/>
            </a:pPr>
            <a:endParaRPr lang="en-US" dirty="0"/>
          </a:p>
        </p:txBody>
      </p:sp>
      <p:sp>
        <p:nvSpPr>
          <p:cNvPr id="11" name="Rounded Rectangular Callout 10"/>
          <p:cNvSpPr/>
          <p:nvPr/>
        </p:nvSpPr>
        <p:spPr>
          <a:xfrm>
            <a:off x="5706030" y="981120"/>
            <a:ext cx="2583371" cy="744326"/>
          </a:xfrm>
          <a:prstGeom prst="wedgeRoundRectCallout">
            <a:avLst>
              <a:gd name="adj1" fmla="val -61753"/>
              <a:gd name="adj2" fmla="val -29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GOD</a:t>
            </a:r>
            <a:endParaRPr lang="en-US" sz="2400" dirty="0"/>
          </a:p>
        </p:txBody>
      </p:sp>
      <p:sp>
        <p:nvSpPr>
          <p:cNvPr id="3" name="TextBox 2"/>
          <p:cNvSpPr txBox="1"/>
          <p:nvPr/>
        </p:nvSpPr>
        <p:spPr>
          <a:xfrm>
            <a:off x="1304732" y="1844450"/>
            <a:ext cx="6053959" cy="461665"/>
          </a:xfrm>
          <a:prstGeom prst="rect">
            <a:avLst/>
          </a:prstGeom>
          <a:noFill/>
        </p:spPr>
        <p:txBody>
          <a:bodyPr wrap="square" rtlCol="0">
            <a:spAutoFit/>
          </a:bodyPr>
          <a:lstStyle/>
          <a:p>
            <a:pPr marL="342900" indent="-342900">
              <a:buClr>
                <a:schemeClr val="accent1"/>
              </a:buClr>
              <a:buFont typeface="Wingdings" charset="2"/>
              <a:buChar char="²"/>
            </a:pPr>
            <a:r>
              <a:rPr lang="en-US" sz="2400" i="1" dirty="0" smtClean="0"/>
              <a:t>What are some things you might share?</a:t>
            </a:r>
            <a:endParaRPr lang="en-US" sz="2400" i="1" dirty="0"/>
          </a:p>
        </p:txBody>
      </p:sp>
      <p:graphicFrame>
        <p:nvGraphicFramePr>
          <p:cNvPr id="4" name="Diagram 3"/>
          <p:cNvGraphicFramePr/>
          <p:nvPr>
            <p:extLst>
              <p:ext uri="{D42A27DB-BD31-4B8C-83A1-F6EECF244321}">
                <p14:modId xmlns:p14="http://schemas.microsoft.com/office/powerpoint/2010/main" val="1303333848"/>
              </p:ext>
            </p:extLst>
          </p:nvPr>
        </p:nvGraphicFramePr>
        <p:xfrm>
          <a:off x="685800" y="2472663"/>
          <a:ext cx="6934200" cy="131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40715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solidFill>
                  <a:srgbClr val="7F7F7F"/>
                </a:solidFill>
              </a:rPr>
              <a:t>review</a:t>
            </a:r>
            <a:endParaRPr lang="en-US" dirty="0">
              <a:solidFill>
                <a:srgbClr val="7F7F7F"/>
              </a:solidFill>
            </a:endParaRPr>
          </a:p>
        </p:txBody>
      </p:sp>
      <p:sp>
        <p:nvSpPr>
          <p:cNvPr id="9" name="Content Placeholder 8"/>
          <p:cNvSpPr>
            <a:spLocks noGrp="1"/>
          </p:cNvSpPr>
          <p:nvPr>
            <p:ph idx="1"/>
          </p:nvPr>
        </p:nvSpPr>
        <p:spPr/>
        <p:txBody>
          <a:bodyPr>
            <a:normAutofit/>
          </a:bodyPr>
          <a:lstStyle/>
          <a:p>
            <a:pPr marL="525780" indent="-457200">
              <a:buFont typeface="+mj-ea"/>
              <a:buAutoNum type="circleNumDbPlain" startAt="4"/>
            </a:pPr>
            <a:r>
              <a:rPr lang="en-US" sz="2400" dirty="0"/>
              <a:t>How did God solve our problem?</a:t>
            </a:r>
          </a:p>
          <a:p>
            <a:pPr marL="468630" lvl="1" indent="0">
              <a:buNone/>
            </a:pPr>
            <a:endParaRPr lang="en-US" dirty="0"/>
          </a:p>
        </p:txBody>
      </p:sp>
      <p:sp>
        <p:nvSpPr>
          <p:cNvPr id="11" name="Rounded Rectangular Callout 10"/>
          <p:cNvSpPr/>
          <p:nvPr/>
        </p:nvSpPr>
        <p:spPr>
          <a:xfrm>
            <a:off x="5874829" y="876173"/>
            <a:ext cx="2583371" cy="744326"/>
          </a:xfrm>
          <a:prstGeom prst="wedgeRoundRectCallout">
            <a:avLst>
              <a:gd name="adj1" fmla="val -61753"/>
              <a:gd name="adj2" fmla="val -29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SON</a:t>
            </a:r>
          </a:p>
          <a:p>
            <a:pPr algn="ctr"/>
            <a:r>
              <a:rPr lang="en-US" sz="2400" dirty="0" smtClean="0"/>
              <a:t>(Jesus)</a:t>
            </a:r>
            <a:endParaRPr lang="en-US" sz="2400" dirty="0"/>
          </a:p>
        </p:txBody>
      </p:sp>
      <p:sp>
        <p:nvSpPr>
          <p:cNvPr id="3" name="TextBox 2"/>
          <p:cNvSpPr txBox="1"/>
          <p:nvPr/>
        </p:nvSpPr>
        <p:spPr>
          <a:xfrm>
            <a:off x="1304732" y="1855789"/>
            <a:ext cx="6053959" cy="461665"/>
          </a:xfrm>
          <a:prstGeom prst="rect">
            <a:avLst/>
          </a:prstGeom>
          <a:noFill/>
        </p:spPr>
        <p:txBody>
          <a:bodyPr wrap="square" rtlCol="0">
            <a:spAutoFit/>
          </a:bodyPr>
          <a:lstStyle/>
          <a:p>
            <a:pPr marL="342900" indent="-342900">
              <a:buClr>
                <a:schemeClr val="accent1"/>
              </a:buClr>
              <a:buFont typeface="Wingdings" charset="2"/>
              <a:buChar char="²"/>
            </a:pPr>
            <a:r>
              <a:rPr lang="en-US" sz="2400" i="1" dirty="0" smtClean="0"/>
              <a:t>What are some things you might share?</a:t>
            </a:r>
            <a:endParaRPr lang="en-US" sz="2400" i="1" dirty="0"/>
          </a:p>
        </p:txBody>
      </p:sp>
      <p:graphicFrame>
        <p:nvGraphicFramePr>
          <p:cNvPr id="4" name="Diagram 3"/>
          <p:cNvGraphicFramePr/>
          <p:nvPr>
            <p:extLst>
              <p:ext uri="{D42A27DB-BD31-4B8C-83A1-F6EECF244321}">
                <p14:modId xmlns:p14="http://schemas.microsoft.com/office/powerpoint/2010/main" val="3446830270"/>
              </p:ext>
            </p:extLst>
          </p:nvPr>
        </p:nvGraphicFramePr>
        <p:xfrm>
          <a:off x="685800" y="2461324"/>
          <a:ext cx="6934200" cy="131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01062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solidFill>
                  <a:srgbClr val="7F7F7F"/>
                </a:solidFill>
              </a:rPr>
              <a:t>review</a:t>
            </a:r>
            <a:endParaRPr lang="en-US" dirty="0">
              <a:solidFill>
                <a:srgbClr val="7F7F7F"/>
              </a:solidFill>
            </a:endParaRPr>
          </a:p>
        </p:txBody>
      </p:sp>
      <p:sp>
        <p:nvSpPr>
          <p:cNvPr id="9" name="Content Placeholder 8"/>
          <p:cNvSpPr>
            <a:spLocks noGrp="1"/>
          </p:cNvSpPr>
          <p:nvPr>
            <p:ph idx="1"/>
          </p:nvPr>
        </p:nvSpPr>
        <p:spPr/>
        <p:txBody>
          <a:bodyPr>
            <a:normAutofit/>
          </a:bodyPr>
          <a:lstStyle/>
          <a:p>
            <a:pPr marL="525780" indent="-457200">
              <a:lnSpc>
                <a:spcPct val="90000"/>
              </a:lnSpc>
              <a:buFont typeface="+mj-ea"/>
              <a:buAutoNum type="circleNumDbPlain" startAt="5"/>
            </a:pPr>
            <a:r>
              <a:rPr lang="en-US" sz="2400" dirty="0"/>
              <a:t>How do we begin to experience the LIFE God desires</a:t>
            </a:r>
            <a:r>
              <a:rPr lang="en-US" sz="2400" dirty="0" smtClean="0"/>
              <a:t>?</a:t>
            </a:r>
            <a:endParaRPr lang="en-US" sz="2400" dirty="0"/>
          </a:p>
        </p:txBody>
      </p:sp>
      <p:sp>
        <p:nvSpPr>
          <p:cNvPr id="11" name="Rounded Rectangular Callout 10"/>
          <p:cNvSpPr/>
          <p:nvPr/>
        </p:nvSpPr>
        <p:spPr>
          <a:xfrm>
            <a:off x="5874829" y="382218"/>
            <a:ext cx="2583371" cy="744326"/>
          </a:xfrm>
          <a:prstGeom prst="wedgeRoundRectCallout">
            <a:avLst>
              <a:gd name="adj1" fmla="val 3567"/>
              <a:gd name="adj2" fmla="val 67185"/>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BELIEVE</a:t>
            </a:r>
          </a:p>
        </p:txBody>
      </p:sp>
      <p:sp>
        <p:nvSpPr>
          <p:cNvPr id="3" name="TextBox 2"/>
          <p:cNvSpPr txBox="1"/>
          <p:nvPr/>
        </p:nvSpPr>
        <p:spPr>
          <a:xfrm>
            <a:off x="1304732" y="1787755"/>
            <a:ext cx="6053959" cy="461665"/>
          </a:xfrm>
          <a:prstGeom prst="rect">
            <a:avLst/>
          </a:prstGeom>
          <a:noFill/>
        </p:spPr>
        <p:txBody>
          <a:bodyPr wrap="square" rtlCol="0">
            <a:spAutoFit/>
          </a:bodyPr>
          <a:lstStyle/>
          <a:p>
            <a:pPr marL="342900" indent="-342900">
              <a:buClr>
                <a:schemeClr val="accent1"/>
              </a:buClr>
              <a:buFont typeface="Wingdings" charset="2"/>
              <a:buChar char="²"/>
            </a:pPr>
            <a:r>
              <a:rPr lang="en-US" sz="2400" i="1" dirty="0" smtClean="0"/>
              <a:t>What are some things you might share?</a:t>
            </a:r>
            <a:endParaRPr lang="en-US" sz="2400" i="1" dirty="0"/>
          </a:p>
        </p:txBody>
      </p:sp>
      <p:graphicFrame>
        <p:nvGraphicFramePr>
          <p:cNvPr id="4" name="Diagram 3"/>
          <p:cNvGraphicFramePr/>
          <p:nvPr>
            <p:extLst>
              <p:ext uri="{D42A27DB-BD31-4B8C-83A1-F6EECF244321}">
                <p14:modId xmlns:p14="http://schemas.microsoft.com/office/powerpoint/2010/main" val="3735738686"/>
              </p:ext>
            </p:extLst>
          </p:nvPr>
        </p:nvGraphicFramePr>
        <p:xfrm>
          <a:off x="685800" y="2449985"/>
          <a:ext cx="6934200" cy="1312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43077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endParaRPr lang="en-US" dirty="0"/>
          </a:p>
        </p:txBody>
      </p:sp>
      <p:sp>
        <p:nvSpPr>
          <p:cNvPr id="3" name="Content Placeholder 2"/>
          <p:cNvSpPr>
            <a:spLocks noGrp="1"/>
          </p:cNvSpPr>
          <p:nvPr>
            <p:ph idx="1"/>
          </p:nvPr>
        </p:nvSpPr>
        <p:spPr>
          <a:xfrm>
            <a:off x="685799" y="1086761"/>
            <a:ext cx="7848749" cy="1400959"/>
          </a:xfrm>
        </p:spPr>
        <p:txBody>
          <a:bodyPr/>
          <a:lstStyle/>
          <a:p>
            <a:pPr marL="68580" indent="0">
              <a:buNone/>
            </a:pPr>
            <a:r>
              <a:rPr lang="en-US" sz="2400" dirty="0" smtClean="0"/>
              <a:t>Ask them:</a:t>
            </a:r>
          </a:p>
          <a:p>
            <a:pPr marL="468630" lvl="1" indent="0">
              <a:buNone/>
            </a:pPr>
            <a:r>
              <a:rPr lang="en-US" sz="2400" i="1" dirty="0" smtClean="0"/>
              <a:t>Do you sense Jesus speaking to you to take this step of faith right now to believe (trust) in what He has done for you?</a:t>
            </a:r>
            <a:endParaRPr lang="en-US" sz="2400" i="1" dirty="0"/>
          </a:p>
        </p:txBody>
      </p:sp>
      <p:graphicFrame>
        <p:nvGraphicFramePr>
          <p:cNvPr id="4" name="Diagram 3"/>
          <p:cNvGraphicFramePr/>
          <p:nvPr>
            <p:extLst>
              <p:ext uri="{D42A27DB-BD31-4B8C-83A1-F6EECF244321}">
                <p14:modId xmlns:p14="http://schemas.microsoft.com/office/powerpoint/2010/main" val="4140764656"/>
              </p:ext>
            </p:extLst>
          </p:nvPr>
        </p:nvGraphicFramePr>
        <p:xfrm>
          <a:off x="923823" y="2616966"/>
          <a:ext cx="5773804" cy="18681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58041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graphicEl>
                                              <a:dgm id="{19CE7DB7-15A2-D14B-A3B3-02827ED0182C}"/>
                                            </p:graphicEl>
                                          </p:spTgt>
                                        </p:tgtEl>
                                        <p:attrNameLst>
                                          <p:attrName>style.visibility</p:attrName>
                                        </p:attrNameLst>
                                      </p:cBhvr>
                                      <p:to>
                                        <p:strVal val="visible"/>
                                      </p:to>
                                    </p:set>
                                    <p:animEffect transition="in" filter="checkerboard(across)">
                                      <p:cBhvr>
                                        <p:cTn id="7" dur="500"/>
                                        <p:tgtEl>
                                          <p:spTgt spid="4">
                                            <p:graphicEl>
                                              <a:dgm id="{19CE7DB7-15A2-D14B-A3B3-02827ED0182C}"/>
                                            </p:graphic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graphicEl>
                                              <a:dgm id="{B37FAD5A-5FF6-4D4D-A111-8E4B17A39C88}"/>
                                            </p:graphicEl>
                                          </p:spTgt>
                                        </p:tgtEl>
                                        <p:attrNameLst>
                                          <p:attrName>style.visibility</p:attrName>
                                        </p:attrNameLst>
                                      </p:cBhvr>
                                      <p:to>
                                        <p:strVal val="visible"/>
                                      </p:to>
                                    </p:set>
                                    <p:animEffect transition="in" filter="checkerboard(across)">
                                      <p:cBhvr>
                                        <p:cTn id="10" dur="500"/>
                                        <p:tgtEl>
                                          <p:spTgt spid="4">
                                            <p:graphicEl>
                                              <a:dgm id="{B37FAD5A-5FF6-4D4D-A111-8E4B17A39C88}"/>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4">
                                            <p:graphicEl>
                                              <a:dgm id="{018BB4B6-BF12-D04F-81FF-F98D1D73492C}"/>
                                            </p:graphicEl>
                                          </p:spTgt>
                                        </p:tgtEl>
                                        <p:attrNameLst>
                                          <p:attrName>style.visibility</p:attrName>
                                        </p:attrNameLst>
                                      </p:cBhvr>
                                      <p:to>
                                        <p:strVal val="visible"/>
                                      </p:to>
                                    </p:set>
                                    <p:animEffect transition="in" filter="checkerboard(across)">
                                      <p:cBhvr>
                                        <p:cTn id="15" dur="500"/>
                                        <p:tgtEl>
                                          <p:spTgt spid="4">
                                            <p:graphicEl>
                                              <a:dgm id="{018BB4B6-BF12-D04F-81FF-F98D1D73492C}"/>
                                            </p:graphic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4">
                                            <p:graphicEl>
                                              <a:dgm id="{FB6F9591-566F-C34C-B99C-0CD14AB4C691}"/>
                                            </p:graphicEl>
                                          </p:spTgt>
                                        </p:tgtEl>
                                        <p:attrNameLst>
                                          <p:attrName>style.visibility</p:attrName>
                                        </p:attrNameLst>
                                      </p:cBhvr>
                                      <p:to>
                                        <p:strVal val="visible"/>
                                      </p:to>
                                    </p:set>
                                    <p:animEffect transition="in" filter="checkerboard(across)">
                                      <p:cBhvr>
                                        <p:cTn id="18" dur="500"/>
                                        <p:tgtEl>
                                          <p:spTgt spid="4">
                                            <p:graphicEl>
                                              <a:dgm id="{FB6F9591-566F-C34C-B99C-0CD14AB4C69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as simple as: 	</a:t>
            </a:r>
            <a:r>
              <a:rPr lang="en-US" b="1" cap="none"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A</a:t>
            </a:r>
            <a:r>
              <a:rPr lang="en-US" dirty="0" smtClean="0"/>
              <a:t> </a:t>
            </a:r>
            <a:r>
              <a:rPr lang="en-US" dirty="0"/>
              <a:t>-</a:t>
            </a:r>
            <a:r>
              <a:rPr lang="en-US" dirty="0" smtClean="0"/>
              <a:t> </a:t>
            </a:r>
            <a:r>
              <a:rPr lang="en-US" b="1" cap="none"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B </a:t>
            </a:r>
            <a:r>
              <a:rPr lang="en-US" dirty="0" smtClean="0"/>
              <a:t>- </a:t>
            </a:r>
            <a:r>
              <a:rPr lang="en-US" b="1" cap="none"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a:t>
            </a:r>
            <a:endParaRPr lang="en-US" dirty="0">
              <a:solidFill>
                <a:srgbClr val="FFFF00"/>
              </a:solidFill>
            </a:endParaRPr>
          </a:p>
        </p:txBody>
      </p:sp>
      <p:graphicFrame>
        <p:nvGraphicFramePr>
          <p:cNvPr id="11" name="Diagram 10"/>
          <p:cNvGraphicFramePr/>
          <p:nvPr>
            <p:extLst>
              <p:ext uri="{D42A27DB-BD31-4B8C-83A1-F6EECF244321}">
                <p14:modId xmlns:p14="http://schemas.microsoft.com/office/powerpoint/2010/main" val="2002190801"/>
              </p:ext>
            </p:extLst>
          </p:nvPr>
        </p:nvGraphicFramePr>
        <p:xfrm>
          <a:off x="610688" y="1063229"/>
          <a:ext cx="7339482" cy="30095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41153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1">
                                            <p:graphicEl>
                                              <a:dgm id="{B1C2FB8D-EE1C-5D4A-B6CA-9047C0A22624}"/>
                                            </p:graphicEl>
                                          </p:spTgt>
                                        </p:tgtEl>
                                        <p:attrNameLst>
                                          <p:attrName>style.visibility</p:attrName>
                                        </p:attrNameLst>
                                      </p:cBhvr>
                                      <p:to>
                                        <p:strVal val="visible"/>
                                      </p:to>
                                    </p:set>
                                    <p:anim calcmode="lin" valueType="num">
                                      <p:cBhvr additive="base">
                                        <p:cTn id="7" dur="500"/>
                                        <p:tgtEl>
                                          <p:spTgt spid="11">
                                            <p:graphicEl>
                                              <a:dgm id="{B1C2FB8D-EE1C-5D4A-B6CA-9047C0A22624}"/>
                                            </p:graphicEl>
                                          </p:spTgt>
                                        </p:tgtEl>
                                        <p:attrNameLst>
                                          <p:attrName>ppt_y</p:attrName>
                                        </p:attrNameLst>
                                      </p:cBhvr>
                                      <p:tavLst>
                                        <p:tav tm="0">
                                          <p:val>
                                            <p:strVal val="#ppt_y+#ppt_h*1.125000"/>
                                          </p:val>
                                        </p:tav>
                                        <p:tav tm="100000">
                                          <p:val>
                                            <p:strVal val="#ppt_y"/>
                                          </p:val>
                                        </p:tav>
                                      </p:tavLst>
                                    </p:anim>
                                    <p:animEffect transition="in" filter="wipe(up)">
                                      <p:cBhvr>
                                        <p:cTn id="8" dur="500"/>
                                        <p:tgtEl>
                                          <p:spTgt spid="11">
                                            <p:graphicEl>
                                              <a:dgm id="{B1C2FB8D-EE1C-5D4A-B6CA-9047C0A22624}"/>
                                            </p:graphic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11">
                                            <p:graphicEl>
                                              <a:dgm id="{82BCCA2F-1F9C-4540-B21D-B1016EF20B63}"/>
                                            </p:graphicEl>
                                          </p:spTgt>
                                        </p:tgtEl>
                                        <p:attrNameLst>
                                          <p:attrName>style.visibility</p:attrName>
                                        </p:attrNameLst>
                                      </p:cBhvr>
                                      <p:to>
                                        <p:strVal val="visible"/>
                                      </p:to>
                                    </p:set>
                                    <p:anim calcmode="lin" valueType="num">
                                      <p:cBhvr additive="base">
                                        <p:cTn id="11" dur="500"/>
                                        <p:tgtEl>
                                          <p:spTgt spid="11">
                                            <p:graphicEl>
                                              <a:dgm id="{82BCCA2F-1F9C-4540-B21D-B1016EF20B63}"/>
                                            </p:graphicEl>
                                          </p:spTgt>
                                        </p:tgtEl>
                                        <p:attrNameLst>
                                          <p:attrName>ppt_y</p:attrName>
                                        </p:attrNameLst>
                                      </p:cBhvr>
                                      <p:tavLst>
                                        <p:tav tm="0">
                                          <p:val>
                                            <p:strVal val="#ppt_y+#ppt_h*1.125000"/>
                                          </p:val>
                                        </p:tav>
                                        <p:tav tm="100000">
                                          <p:val>
                                            <p:strVal val="#ppt_y"/>
                                          </p:val>
                                        </p:tav>
                                      </p:tavLst>
                                    </p:anim>
                                    <p:animEffect transition="in" filter="wipe(up)">
                                      <p:cBhvr>
                                        <p:cTn id="12" dur="500"/>
                                        <p:tgtEl>
                                          <p:spTgt spid="11">
                                            <p:graphicEl>
                                              <a:dgm id="{82BCCA2F-1F9C-4540-B21D-B1016EF20B6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1">
                                            <p:graphicEl>
                                              <a:dgm id="{B3263705-6C9B-2444-8A54-D90182765093}"/>
                                            </p:graphicEl>
                                          </p:spTgt>
                                        </p:tgtEl>
                                        <p:attrNameLst>
                                          <p:attrName>style.visibility</p:attrName>
                                        </p:attrNameLst>
                                      </p:cBhvr>
                                      <p:to>
                                        <p:strVal val="visible"/>
                                      </p:to>
                                    </p:set>
                                    <p:anim calcmode="lin" valueType="num">
                                      <p:cBhvr additive="base">
                                        <p:cTn id="17" dur="500"/>
                                        <p:tgtEl>
                                          <p:spTgt spid="11">
                                            <p:graphicEl>
                                              <a:dgm id="{B3263705-6C9B-2444-8A54-D90182765093}"/>
                                            </p:graphicEl>
                                          </p:spTgt>
                                        </p:tgtEl>
                                        <p:attrNameLst>
                                          <p:attrName>ppt_y</p:attrName>
                                        </p:attrNameLst>
                                      </p:cBhvr>
                                      <p:tavLst>
                                        <p:tav tm="0">
                                          <p:val>
                                            <p:strVal val="#ppt_y+#ppt_h*1.125000"/>
                                          </p:val>
                                        </p:tav>
                                        <p:tav tm="100000">
                                          <p:val>
                                            <p:strVal val="#ppt_y"/>
                                          </p:val>
                                        </p:tav>
                                      </p:tavLst>
                                    </p:anim>
                                    <p:animEffect transition="in" filter="wipe(up)">
                                      <p:cBhvr>
                                        <p:cTn id="18" dur="500"/>
                                        <p:tgtEl>
                                          <p:spTgt spid="11">
                                            <p:graphicEl>
                                              <a:dgm id="{B3263705-6C9B-2444-8A54-D90182765093}"/>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1">
                                            <p:graphicEl>
                                              <a:dgm id="{EEB569F1-CEE9-9849-8C07-BB5BBF75B759}"/>
                                            </p:graphicEl>
                                          </p:spTgt>
                                        </p:tgtEl>
                                        <p:attrNameLst>
                                          <p:attrName>style.visibility</p:attrName>
                                        </p:attrNameLst>
                                      </p:cBhvr>
                                      <p:to>
                                        <p:strVal val="visible"/>
                                      </p:to>
                                    </p:set>
                                    <p:anim calcmode="lin" valueType="num">
                                      <p:cBhvr additive="base">
                                        <p:cTn id="23" dur="500"/>
                                        <p:tgtEl>
                                          <p:spTgt spid="11">
                                            <p:graphicEl>
                                              <a:dgm id="{EEB569F1-CEE9-9849-8C07-BB5BBF75B759}"/>
                                            </p:graphicEl>
                                          </p:spTgt>
                                        </p:tgtEl>
                                        <p:attrNameLst>
                                          <p:attrName>ppt_y</p:attrName>
                                        </p:attrNameLst>
                                      </p:cBhvr>
                                      <p:tavLst>
                                        <p:tav tm="0">
                                          <p:val>
                                            <p:strVal val="#ppt_y+#ppt_h*1.125000"/>
                                          </p:val>
                                        </p:tav>
                                        <p:tav tm="100000">
                                          <p:val>
                                            <p:strVal val="#ppt_y"/>
                                          </p:val>
                                        </p:tav>
                                      </p:tavLst>
                                    </p:anim>
                                    <p:animEffect transition="in" filter="wipe(up)">
                                      <p:cBhvr>
                                        <p:cTn id="24" dur="500"/>
                                        <p:tgtEl>
                                          <p:spTgt spid="11">
                                            <p:graphicEl>
                                              <a:dgm id="{EEB569F1-CEE9-9849-8C07-BB5BBF75B75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a:t>
            </a:r>
            <a:r>
              <a:rPr lang="en-US" i="1" dirty="0" smtClean="0"/>
              <a:t>of commitment</a:t>
            </a:r>
            <a:endParaRPr lang="en-US" i="1" dirty="0"/>
          </a:p>
        </p:txBody>
      </p:sp>
      <p:sp>
        <p:nvSpPr>
          <p:cNvPr id="3" name="Content Placeholder 2"/>
          <p:cNvSpPr>
            <a:spLocks noGrp="1"/>
          </p:cNvSpPr>
          <p:nvPr>
            <p:ph idx="1"/>
          </p:nvPr>
        </p:nvSpPr>
        <p:spPr>
          <a:xfrm>
            <a:off x="685800" y="1200151"/>
            <a:ext cx="7995020" cy="2800350"/>
          </a:xfrm>
        </p:spPr>
        <p:txBody>
          <a:bodyPr/>
          <a:lstStyle/>
          <a:p>
            <a:pPr>
              <a:lnSpc>
                <a:spcPct val="150000"/>
              </a:lnSpc>
            </a:pPr>
            <a:r>
              <a:rPr lang="en-US" sz="2400" dirty="0" smtClean="0"/>
              <a:t>Prayer is simply </a:t>
            </a:r>
            <a:r>
              <a:rPr lang="en-US" sz="2400" u="sng" dirty="0" smtClean="0"/>
              <a:t>talking to God</a:t>
            </a:r>
          </a:p>
          <a:p>
            <a:pPr>
              <a:lnSpc>
                <a:spcPct val="150000"/>
              </a:lnSpc>
            </a:pPr>
            <a:r>
              <a:rPr lang="en-US" sz="2400" dirty="0" smtClean="0"/>
              <a:t>It’s a way to </a:t>
            </a:r>
            <a:r>
              <a:rPr lang="en-US" sz="2400" u="sng" dirty="0" smtClean="0"/>
              <a:t>express your faith and respond</a:t>
            </a:r>
            <a:r>
              <a:rPr lang="en-US" sz="2400" dirty="0" smtClean="0"/>
              <a:t> to His invitation</a:t>
            </a:r>
          </a:p>
          <a:p>
            <a:pPr>
              <a:lnSpc>
                <a:spcPct val="150000"/>
              </a:lnSpc>
            </a:pPr>
            <a:r>
              <a:rPr lang="en-US" sz="2400" dirty="0" smtClean="0"/>
              <a:t>Let’s </a:t>
            </a:r>
            <a:r>
              <a:rPr lang="en-US" sz="2400" u="sng" dirty="0" smtClean="0"/>
              <a:t>pray right now</a:t>
            </a:r>
            <a:r>
              <a:rPr lang="en-US" sz="2400" dirty="0" smtClean="0"/>
              <a:t> and </a:t>
            </a:r>
            <a:r>
              <a:rPr lang="en-US" sz="2400" u="sng" dirty="0" smtClean="0"/>
              <a:t>tell Jesus what you want to do</a:t>
            </a:r>
          </a:p>
        </p:txBody>
      </p:sp>
    </p:spTree>
    <p:extLst>
      <p:ext uri="{BB962C8B-B14F-4D97-AF65-F5344CB8AC3E}">
        <p14:creationId xmlns:p14="http://schemas.microsoft.com/office/powerpoint/2010/main" val="39596345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981" y="272128"/>
            <a:ext cx="7971765" cy="4081918"/>
          </a:xfrm>
        </p:spPr>
        <p:txBody>
          <a:bodyPr>
            <a:noAutofit/>
          </a:bodyPr>
          <a:lstStyle/>
          <a:p>
            <a:pPr marL="68580" indent="0">
              <a:lnSpc>
                <a:spcPct val="90000"/>
              </a:lnSpc>
              <a:spcBef>
                <a:spcPts val="100"/>
              </a:spcBef>
              <a:buNone/>
            </a:pPr>
            <a:r>
              <a:rPr lang="en-US" sz="2400" dirty="0" smtClean="0"/>
              <a:t>Here’s </a:t>
            </a:r>
            <a:r>
              <a:rPr lang="en-US" sz="2400" dirty="0"/>
              <a:t>a “sample prayer” </a:t>
            </a:r>
            <a:r>
              <a:rPr lang="en-US" sz="2400" dirty="0" smtClean="0"/>
              <a:t>to </a:t>
            </a:r>
            <a:r>
              <a:rPr lang="en-US" sz="2400" dirty="0"/>
              <a:t>express your desire to follow Him</a:t>
            </a:r>
            <a:r>
              <a:rPr lang="en-US" sz="2400" dirty="0" smtClean="0"/>
              <a:t>:</a:t>
            </a:r>
          </a:p>
          <a:p>
            <a:pPr marL="68580" indent="0">
              <a:lnSpc>
                <a:spcPct val="90000"/>
              </a:lnSpc>
              <a:spcBef>
                <a:spcPts val="100"/>
              </a:spcBef>
              <a:buNone/>
            </a:pPr>
            <a:r>
              <a:rPr lang="en-US" sz="2400" dirty="0" smtClean="0"/>
              <a:t> </a:t>
            </a:r>
            <a:endParaRPr lang="en-US" sz="2400" i="1" dirty="0" smtClean="0"/>
          </a:p>
          <a:p>
            <a:pPr marL="68580" indent="0">
              <a:lnSpc>
                <a:spcPct val="90000"/>
              </a:lnSpc>
              <a:buNone/>
            </a:pPr>
            <a:r>
              <a:rPr lang="en-US" sz="2400" i="1" dirty="0" smtClean="0"/>
              <a:t>Dear Lord Jesus,</a:t>
            </a:r>
          </a:p>
          <a:p>
            <a:pPr marL="68580" indent="0">
              <a:lnSpc>
                <a:spcPct val="90000"/>
              </a:lnSpc>
              <a:buNone/>
            </a:pPr>
            <a:r>
              <a:rPr lang="en-US" sz="2400" i="1" dirty="0" smtClean="0"/>
              <a:t>I </a:t>
            </a:r>
            <a:r>
              <a:rPr lang="en-US" sz="2400" i="1" dirty="0" smtClean="0">
                <a:solidFill>
                  <a:srgbClr val="FFFF00"/>
                </a:solidFill>
              </a:rPr>
              <a:t>admit</a:t>
            </a:r>
            <a:r>
              <a:rPr lang="en-US" sz="2400" i="1" dirty="0" smtClean="0"/>
              <a:t> that </a:t>
            </a:r>
            <a:r>
              <a:rPr lang="en-US" sz="2400" i="1" u="sng" dirty="0" smtClean="0"/>
              <a:t>I am a sinner</a:t>
            </a:r>
            <a:r>
              <a:rPr lang="en-US" sz="2400" i="1" dirty="0" smtClean="0"/>
              <a:t> and need Your forgiveness. </a:t>
            </a:r>
          </a:p>
          <a:p>
            <a:pPr marL="68580" indent="0">
              <a:lnSpc>
                <a:spcPct val="90000"/>
              </a:lnSpc>
              <a:buNone/>
            </a:pPr>
            <a:r>
              <a:rPr lang="en-US" sz="2400" i="1" dirty="0" smtClean="0"/>
              <a:t>I </a:t>
            </a:r>
            <a:r>
              <a:rPr lang="en-US" sz="2400" i="1" dirty="0" smtClean="0">
                <a:solidFill>
                  <a:srgbClr val="FFFF00"/>
                </a:solidFill>
              </a:rPr>
              <a:t>believe</a:t>
            </a:r>
            <a:r>
              <a:rPr lang="en-US" sz="2400" i="1" dirty="0" smtClean="0"/>
              <a:t> </a:t>
            </a:r>
            <a:r>
              <a:rPr lang="en-US" sz="2400" i="1" u="sng" dirty="0" smtClean="0"/>
              <a:t>You died</a:t>
            </a:r>
            <a:r>
              <a:rPr lang="en-US" sz="2400" i="1" dirty="0" smtClean="0"/>
              <a:t> on the cross for the punishment of my sin </a:t>
            </a:r>
            <a:r>
              <a:rPr lang="en-US" sz="2400" i="1" u="sng" dirty="0" smtClean="0"/>
              <a:t>and</a:t>
            </a:r>
            <a:r>
              <a:rPr lang="en-US" sz="2400" i="1" dirty="0" smtClean="0"/>
              <a:t> </a:t>
            </a:r>
            <a:r>
              <a:rPr lang="en-US" sz="2400" i="1" u="sng" dirty="0" smtClean="0"/>
              <a:t>rose again</a:t>
            </a:r>
            <a:r>
              <a:rPr lang="en-US" sz="2400" i="1" dirty="0" smtClean="0"/>
              <a:t> and are </a:t>
            </a:r>
            <a:r>
              <a:rPr lang="en-US" sz="2400" i="1" u="sng" dirty="0" smtClean="0"/>
              <a:t>alive to help me</a:t>
            </a:r>
            <a:r>
              <a:rPr lang="en-US" sz="2400" i="1" dirty="0" smtClean="0"/>
              <a:t> live a life in friendship with You. </a:t>
            </a:r>
          </a:p>
          <a:p>
            <a:pPr marL="68580" indent="0">
              <a:lnSpc>
                <a:spcPct val="90000"/>
              </a:lnSpc>
              <a:buNone/>
            </a:pPr>
            <a:r>
              <a:rPr lang="en-US" sz="2400" i="1" u="sng" dirty="0" smtClean="0"/>
              <a:t>Thank you</a:t>
            </a:r>
            <a:r>
              <a:rPr lang="en-US" sz="2400" i="1" dirty="0" smtClean="0"/>
              <a:t> for Your love and acceptance. Jesus, I want to </a:t>
            </a:r>
            <a:r>
              <a:rPr lang="en-US" sz="2400" i="1" dirty="0" smtClean="0">
                <a:solidFill>
                  <a:srgbClr val="FFFF00"/>
                </a:solidFill>
              </a:rPr>
              <a:t>commit</a:t>
            </a:r>
            <a:r>
              <a:rPr lang="en-US" sz="2400" i="1" dirty="0" smtClean="0"/>
              <a:t> my life to follow You. </a:t>
            </a:r>
            <a:r>
              <a:rPr lang="en-US" sz="2400" i="1" u="sng" dirty="0" smtClean="0"/>
              <a:t>Come into my life</a:t>
            </a:r>
            <a:r>
              <a:rPr lang="en-US" sz="2400" i="1" dirty="0" smtClean="0"/>
              <a:t> and change anything that is not pleasing to You.  </a:t>
            </a:r>
          </a:p>
          <a:p>
            <a:pPr marL="68580" indent="0">
              <a:lnSpc>
                <a:spcPct val="90000"/>
              </a:lnSpc>
              <a:buNone/>
            </a:pPr>
            <a:r>
              <a:rPr lang="en-US" sz="2400" i="1" dirty="0" smtClean="0"/>
              <a:t>Amen</a:t>
            </a:r>
            <a:endParaRPr lang="en-US" sz="2400" i="1" dirty="0"/>
          </a:p>
        </p:txBody>
      </p:sp>
    </p:spTree>
    <p:extLst>
      <p:ext uri="{BB962C8B-B14F-4D97-AF65-F5344CB8AC3E}">
        <p14:creationId xmlns:p14="http://schemas.microsoft.com/office/powerpoint/2010/main" val="17502890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John 3:16?</a:t>
            </a:r>
            <a:endParaRPr lang="en-US" dirty="0"/>
          </a:p>
        </p:txBody>
      </p:sp>
      <p:graphicFrame>
        <p:nvGraphicFramePr>
          <p:cNvPr id="8" name="Diagram 7"/>
          <p:cNvGraphicFramePr/>
          <p:nvPr>
            <p:extLst>
              <p:ext uri="{D42A27DB-BD31-4B8C-83A1-F6EECF244321}">
                <p14:modId xmlns:p14="http://schemas.microsoft.com/office/powerpoint/2010/main" val="2321611837"/>
              </p:ext>
            </p:extLst>
          </p:nvPr>
        </p:nvGraphicFramePr>
        <p:xfrm>
          <a:off x="1318199" y="1047750"/>
          <a:ext cx="6599032"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440032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8">
                                            <p:graphicEl>
                                              <a:dgm id="{B2A2509F-8627-D849-97C3-D6181F1049D1}"/>
                                            </p:graphicEl>
                                          </p:spTgt>
                                        </p:tgtEl>
                                        <p:attrNameLst>
                                          <p:attrName>style.visibility</p:attrName>
                                        </p:attrNameLst>
                                      </p:cBhvr>
                                      <p:to>
                                        <p:strVal val="visible"/>
                                      </p:to>
                                    </p:set>
                                    <p:animEffect transition="in" filter="blinds(horizontal)">
                                      <p:cBhvr>
                                        <p:cTn id="7" dur="500"/>
                                        <p:tgtEl>
                                          <p:spTgt spid="8">
                                            <p:graphicEl>
                                              <a:dgm id="{B2A2509F-8627-D849-97C3-D6181F1049D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8">
                                            <p:graphicEl>
                                              <a:dgm id="{F81C7D57-F64E-2149-B7A3-9C1DDC17A6E1}"/>
                                            </p:graphicEl>
                                          </p:spTgt>
                                        </p:tgtEl>
                                        <p:attrNameLst>
                                          <p:attrName>style.visibility</p:attrName>
                                        </p:attrNameLst>
                                      </p:cBhvr>
                                      <p:to>
                                        <p:strVal val="visible"/>
                                      </p:to>
                                    </p:set>
                                    <p:animEffect transition="in" filter="blinds(horizontal)">
                                      <p:cBhvr>
                                        <p:cTn id="12" dur="500"/>
                                        <p:tgtEl>
                                          <p:spTgt spid="8">
                                            <p:graphicEl>
                                              <a:dgm id="{F81C7D57-F64E-2149-B7A3-9C1DDC17A6E1}"/>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1" nodeType="clickEffect">
                                  <p:stCondLst>
                                    <p:cond delay="0"/>
                                  </p:stCondLst>
                                  <p:childTnLst>
                                    <p:set>
                                      <p:cBhvr>
                                        <p:cTn id="16" dur="1" fill="hold">
                                          <p:stCondLst>
                                            <p:cond delay="0"/>
                                          </p:stCondLst>
                                        </p:cTn>
                                        <p:tgtEl>
                                          <p:spTgt spid="8">
                                            <p:graphicEl>
                                              <a:dgm id="{7F8A98D3-A8EF-7B45-83B5-C9117D3D4D2B}"/>
                                            </p:graphicEl>
                                          </p:spTgt>
                                        </p:tgtEl>
                                        <p:attrNameLst>
                                          <p:attrName>style.visibility</p:attrName>
                                        </p:attrNameLst>
                                      </p:cBhvr>
                                      <p:to>
                                        <p:strVal val="visible"/>
                                      </p:to>
                                    </p:set>
                                    <p:animEffect transition="in" filter="blinds(horizontal)">
                                      <p:cBhvr>
                                        <p:cTn id="17" dur="500"/>
                                        <p:tgtEl>
                                          <p:spTgt spid="8">
                                            <p:graphicEl>
                                              <a:dgm id="{7F8A98D3-A8EF-7B45-83B5-C9117D3D4D2B}"/>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1" nodeType="clickEffect">
                                  <p:stCondLst>
                                    <p:cond delay="0"/>
                                  </p:stCondLst>
                                  <p:childTnLst>
                                    <p:set>
                                      <p:cBhvr>
                                        <p:cTn id="21" dur="1" fill="hold">
                                          <p:stCondLst>
                                            <p:cond delay="0"/>
                                          </p:stCondLst>
                                        </p:cTn>
                                        <p:tgtEl>
                                          <p:spTgt spid="8">
                                            <p:graphicEl>
                                              <a:dgm id="{CFD63951-BFDD-8E4E-869D-DEA9FD531074}"/>
                                            </p:graphicEl>
                                          </p:spTgt>
                                        </p:tgtEl>
                                        <p:attrNameLst>
                                          <p:attrName>style.visibility</p:attrName>
                                        </p:attrNameLst>
                                      </p:cBhvr>
                                      <p:to>
                                        <p:strVal val="visible"/>
                                      </p:to>
                                    </p:set>
                                    <p:animEffect transition="in" filter="blinds(horizontal)">
                                      <p:cBhvr>
                                        <p:cTn id="22" dur="500"/>
                                        <p:tgtEl>
                                          <p:spTgt spid="8">
                                            <p:graphicEl>
                                              <a:dgm id="{CFD63951-BFDD-8E4E-869D-DEA9FD53107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1">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Those who respond</a:t>
            </a:r>
            <a:endParaRPr lang="en-US" dirty="0"/>
          </a:p>
        </p:txBody>
      </p:sp>
      <p:sp>
        <p:nvSpPr>
          <p:cNvPr id="3" name="Content Placeholder 2"/>
          <p:cNvSpPr>
            <a:spLocks noGrp="1"/>
          </p:cNvSpPr>
          <p:nvPr>
            <p:ph idx="1"/>
          </p:nvPr>
        </p:nvSpPr>
        <p:spPr/>
        <p:txBody>
          <a:bodyPr/>
          <a:lstStyle/>
          <a:p>
            <a:pPr>
              <a:lnSpc>
                <a:spcPct val="120000"/>
              </a:lnSpc>
            </a:pPr>
            <a:r>
              <a:rPr lang="en-US" sz="2400" dirty="0" smtClean="0"/>
              <a:t>To start reading the Bible</a:t>
            </a:r>
          </a:p>
          <a:p>
            <a:pPr>
              <a:lnSpc>
                <a:spcPct val="120000"/>
              </a:lnSpc>
            </a:pPr>
            <a:r>
              <a:rPr lang="en-US" sz="2400" dirty="0" smtClean="0"/>
              <a:t>To find a Church</a:t>
            </a:r>
          </a:p>
          <a:p>
            <a:pPr>
              <a:lnSpc>
                <a:spcPct val="120000"/>
              </a:lnSpc>
            </a:pPr>
            <a:r>
              <a:rPr lang="en-US" sz="2400" dirty="0" smtClean="0"/>
              <a:t>Offer to visit their friends</a:t>
            </a:r>
          </a:p>
          <a:p>
            <a:endParaRPr lang="en-US" dirty="0"/>
          </a:p>
        </p:txBody>
      </p:sp>
    </p:spTree>
    <p:extLst>
      <p:ext uri="{BB962C8B-B14F-4D97-AF65-F5344CB8AC3E}">
        <p14:creationId xmlns:p14="http://schemas.microsoft.com/office/powerpoint/2010/main" val="32308475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90000"/>
                  </a:schemeClr>
                </a:solidFill>
              </a:rPr>
              <a:t>ROLE PLAY: </a:t>
            </a:r>
            <a:endParaRPr lang="en-US" dirty="0">
              <a:solidFill>
                <a:schemeClr val="tx2">
                  <a:lumMod val="90000"/>
                </a:schemeClr>
              </a:solidFill>
            </a:endParaRPr>
          </a:p>
        </p:txBody>
      </p:sp>
      <p:sp>
        <p:nvSpPr>
          <p:cNvPr id="3" name="Content Placeholder 2"/>
          <p:cNvSpPr>
            <a:spLocks noGrp="1"/>
          </p:cNvSpPr>
          <p:nvPr>
            <p:ph idx="1"/>
          </p:nvPr>
        </p:nvSpPr>
        <p:spPr>
          <a:xfrm>
            <a:off x="685800" y="1200151"/>
            <a:ext cx="7875626" cy="2800350"/>
          </a:xfrm>
        </p:spPr>
        <p:txBody>
          <a:bodyPr>
            <a:normAutofit/>
          </a:bodyPr>
          <a:lstStyle/>
          <a:p>
            <a:pPr marL="68580" indent="0">
              <a:buNone/>
            </a:pPr>
            <a:r>
              <a:rPr lang="en-US" sz="2400" dirty="0" smtClean="0"/>
              <a:t>Pair up with another person</a:t>
            </a:r>
          </a:p>
          <a:p>
            <a:pPr marL="68580" indent="0">
              <a:buNone/>
            </a:pPr>
            <a:endParaRPr lang="en-US" sz="2400" dirty="0"/>
          </a:p>
          <a:p>
            <a:pPr marL="68580" indent="0">
              <a:buNone/>
            </a:pPr>
            <a:r>
              <a:rPr lang="en-US" sz="2400" dirty="0" smtClean="0"/>
              <a:t>Use your notes and practice Sharing the Gospel    </a:t>
            </a:r>
            <a:r>
              <a:rPr lang="en-US" dirty="0" smtClean="0"/>
              <a:t>(7 min. each)</a:t>
            </a:r>
            <a:endParaRPr lang="en-US" dirty="0"/>
          </a:p>
        </p:txBody>
      </p:sp>
    </p:spTree>
    <p:extLst>
      <p:ext uri="{BB962C8B-B14F-4D97-AF65-F5344CB8AC3E}">
        <p14:creationId xmlns:p14="http://schemas.microsoft.com/office/powerpoint/2010/main" val="28066617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forward</a:t>
            </a:r>
            <a:endParaRPr lang="en-US" dirty="0"/>
          </a:p>
        </p:txBody>
      </p:sp>
      <p:graphicFrame>
        <p:nvGraphicFramePr>
          <p:cNvPr id="4" name="Diagram 3"/>
          <p:cNvGraphicFramePr/>
          <p:nvPr>
            <p:extLst>
              <p:ext uri="{D42A27DB-BD31-4B8C-83A1-F6EECF244321}">
                <p14:modId xmlns:p14="http://schemas.microsoft.com/office/powerpoint/2010/main" val="163998872"/>
              </p:ext>
            </p:extLst>
          </p:nvPr>
        </p:nvGraphicFramePr>
        <p:xfrm>
          <a:off x="591479" y="1063229"/>
          <a:ext cx="7532655" cy="27905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37331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graphicEl>
                                              <a:dgm id="{EFE3C00E-C5D4-F343-AD68-1CFB6D5F798D}"/>
                                            </p:graphicEl>
                                          </p:spTgt>
                                        </p:tgtEl>
                                        <p:attrNameLst>
                                          <p:attrName>style.visibility</p:attrName>
                                        </p:attrNameLst>
                                      </p:cBhvr>
                                      <p:to>
                                        <p:strVal val="visible"/>
                                      </p:to>
                                    </p:set>
                                    <p:animEffect transition="in" filter="dissolve">
                                      <p:cBhvr>
                                        <p:cTn id="7" dur="500"/>
                                        <p:tgtEl>
                                          <p:spTgt spid="4">
                                            <p:graphicEl>
                                              <a:dgm id="{EFE3C00E-C5D4-F343-AD68-1CFB6D5F798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graphicEl>
                                              <a:dgm id="{41990E55-C8A6-4845-8BAC-4720FF57C482}"/>
                                            </p:graphicEl>
                                          </p:spTgt>
                                        </p:tgtEl>
                                        <p:attrNameLst>
                                          <p:attrName>style.visibility</p:attrName>
                                        </p:attrNameLst>
                                      </p:cBhvr>
                                      <p:to>
                                        <p:strVal val="visible"/>
                                      </p:to>
                                    </p:set>
                                    <p:animEffect transition="in" filter="dissolve">
                                      <p:cBhvr>
                                        <p:cTn id="12" dur="500"/>
                                        <p:tgtEl>
                                          <p:spTgt spid="4">
                                            <p:graphicEl>
                                              <a:dgm id="{41990E55-C8A6-4845-8BAC-4720FF57C482}"/>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graphicEl>
                                              <a:dgm id="{81A811C1-4E2D-C74D-9895-E94F7A0CC893}"/>
                                            </p:graphicEl>
                                          </p:spTgt>
                                        </p:tgtEl>
                                        <p:attrNameLst>
                                          <p:attrName>style.visibility</p:attrName>
                                        </p:attrNameLst>
                                      </p:cBhvr>
                                      <p:to>
                                        <p:strVal val="visible"/>
                                      </p:to>
                                    </p:set>
                                    <p:animEffect transition="in" filter="dissolve">
                                      <p:cBhvr>
                                        <p:cTn id="17" dur="500"/>
                                        <p:tgtEl>
                                          <p:spTgt spid="4">
                                            <p:graphicEl>
                                              <a:dgm id="{81A811C1-4E2D-C74D-9895-E94F7A0CC893}"/>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graphicEl>
                                              <a:dgm id="{10E6ED63-B67F-DB44-97C9-8B3AB338B1C1}"/>
                                            </p:graphicEl>
                                          </p:spTgt>
                                        </p:tgtEl>
                                        <p:attrNameLst>
                                          <p:attrName>style.visibility</p:attrName>
                                        </p:attrNameLst>
                                      </p:cBhvr>
                                      <p:to>
                                        <p:strVal val="visible"/>
                                      </p:to>
                                    </p:set>
                                    <p:animEffect transition="in" filter="dissolve">
                                      <p:cBhvr>
                                        <p:cTn id="22" dur="500"/>
                                        <p:tgtEl>
                                          <p:spTgt spid="4">
                                            <p:graphicEl>
                                              <a:dgm id="{10E6ED63-B67F-DB44-97C9-8B3AB338B1C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help</a:t>
            </a:r>
            <a:endParaRPr lang="en-US" dirty="0"/>
          </a:p>
        </p:txBody>
      </p:sp>
      <p:sp>
        <p:nvSpPr>
          <p:cNvPr id="3" name="Content Placeholder 2"/>
          <p:cNvSpPr>
            <a:spLocks noGrp="1"/>
          </p:cNvSpPr>
          <p:nvPr>
            <p:ph idx="1"/>
          </p:nvPr>
        </p:nvSpPr>
        <p:spPr/>
        <p:txBody>
          <a:bodyPr>
            <a:normAutofit/>
          </a:bodyPr>
          <a:lstStyle/>
          <a:p>
            <a:r>
              <a:rPr lang="en-US" sz="2400" dirty="0" smtClean="0">
                <a:hlinkClick r:id="rId3"/>
              </a:rPr>
              <a:t>www.christianwitnessingtools.com</a:t>
            </a:r>
            <a:endParaRPr lang="en-US" sz="2400" dirty="0" smtClean="0"/>
          </a:p>
          <a:p>
            <a:pPr lvl="1"/>
            <a:r>
              <a:rPr lang="en-US" sz="2000" dirty="0" smtClean="0"/>
              <a:t>Or Search:     “John3:16 Good News made simple”</a:t>
            </a:r>
          </a:p>
          <a:p>
            <a:endParaRPr lang="en-US" sz="2400" dirty="0"/>
          </a:p>
          <a:p>
            <a:r>
              <a:rPr lang="en-US" sz="2400" dirty="0" smtClean="0">
                <a:solidFill>
                  <a:srgbClr val="FF0000"/>
                </a:solidFill>
              </a:rPr>
              <a:t>YouTube</a:t>
            </a:r>
            <a:r>
              <a:rPr lang="en-US" sz="2400" dirty="0" smtClean="0"/>
              <a:t> Search:	“J316COACH”</a:t>
            </a:r>
            <a:endParaRPr lang="en-US" sz="2400" dirty="0"/>
          </a:p>
        </p:txBody>
      </p:sp>
    </p:spTree>
    <p:extLst>
      <p:ext uri="{BB962C8B-B14F-4D97-AF65-F5344CB8AC3E}">
        <p14:creationId xmlns:p14="http://schemas.microsoft.com/office/powerpoint/2010/main" val="20127967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t>5 guiding questions</a:t>
            </a:r>
            <a:endParaRPr lang="en-US" dirty="0"/>
          </a:p>
        </p:txBody>
      </p:sp>
      <p:sp>
        <p:nvSpPr>
          <p:cNvPr id="9" name="Content Placeholder 8"/>
          <p:cNvSpPr>
            <a:spLocks noGrp="1"/>
          </p:cNvSpPr>
          <p:nvPr>
            <p:ph idx="1"/>
          </p:nvPr>
        </p:nvSpPr>
        <p:spPr/>
        <p:txBody>
          <a:bodyPr>
            <a:normAutofit/>
          </a:bodyPr>
          <a:lstStyle/>
          <a:p>
            <a:pPr marL="525780" indent="-457200">
              <a:buFont typeface="+mj-ea"/>
              <a:buAutoNum type="circleNumDbPlain"/>
            </a:pPr>
            <a:r>
              <a:rPr lang="en-US" sz="2400" dirty="0" smtClean="0"/>
              <a:t>What does God want us to experience?</a:t>
            </a:r>
          </a:p>
          <a:p>
            <a:pPr marL="468630" lvl="1" indent="0">
              <a:buNone/>
            </a:pPr>
            <a:endParaRPr lang="en-US" dirty="0"/>
          </a:p>
        </p:txBody>
      </p:sp>
      <p:sp>
        <p:nvSpPr>
          <p:cNvPr id="11" name="Rounded Rectangular Callout 10"/>
          <p:cNvSpPr/>
          <p:nvPr/>
        </p:nvSpPr>
        <p:spPr>
          <a:xfrm>
            <a:off x="2732850" y="2507945"/>
            <a:ext cx="2588172" cy="683255"/>
          </a:xfrm>
          <a:prstGeom prst="wedgeRoundRectCallout">
            <a:avLst>
              <a:gd name="adj1" fmla="val 35187"/>
              <a:gd name="adj2" fmla="val -148088"/>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LIFE</a:t>
            </a:r>
            <a:endParaRPr lang="en-US" sz="2400" dirty="0"/>
          </a:p>
        </p:txBody>
      </p:sp>
    </p:spTree>
    <p:extLst>
      <p:ext uri="{BB962C8B-B14F-4D97-AF65-F5344CB8AC3E}">
        <p14:creationId xmlns:p14="http://schemas.microsoft.com/office/powerpoint/2010/main" val="25799515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t>5 Guiding questions</a:t>
            </a:r>
            <a:endParaRPr lang="en-US" dirty="0"/>
          </a:p>
        </p:txBody>
      </p:sp>
      <p:sp>
        <p:nvSpPr>
          <p:cNvPr id="9" name="Content Placeholder 8"/>
          <p:cNvSpPr>
            <a:spLocks noGrp="1"/>
          </p:cNvSpPr>
          <p:nvPr>
            <p:ph idx="1"/>
          </p:nvPr>
        </p:nvSpPr>
        <p:spPr/>
        <p:txBody>
          <a:bodyPr>
            <a:normAutofit/>
          </a:bodyPr>
          <a:lstStyle/>
          <a:p>
            <a:pPr marL="525780" indent="-457200">
              <a:buFont typeface="+mj-ea"/>
              <a:buAutoNum type="circleNumDbPlain" startAt="2"/>
            </a:pPr>
            <a:r>
              <a:rPr lang="en-US" sz="2400" dirty="0" smtClean="0"/>
              <a:t>What keeps us from experiencing this LIFE?</a:t>
            </a:r>
            <a:endParaRPr lang="en-US" sz="2400" dirty="0"/>
          </a:p>
        </p:txBody>
      </p:sp>
      <p:sp>
        <p:nvSpPr>
          <p:cNvPr id="11" name="Rounded Rectangular Callout 10"/>
          <p:cNvSpPr/>
          <p:nvPr/>
        </p:nvSpPr>
        <p:spPr>
          <a:xfrm>
            <a:off x="1977298" y="2616462"/>
            <a:ext cx="3866181" cy="683255"/>
          </a:xfrm>
          <a:prstGeom prst="wedgeRoundRectCallout">
            <a:avLst>
              <a:gd name="adj1" fmla="val 32729"/>
              <a:gd name="adj2" fmla="val -150441"/>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the WORLD (sin)</a:t>
            </a:r>
            <a:endParaRPr lang="en-US" sz="2400" dirty="0"/>
          </a:p>
        </p:txBody>
      </p:sp>
    </p:spTree>
    <p:extLst>
      <p:ext uri="{BB962C8B-B14F-4D97-AF65-F5344CB8AC3E}">
        <p14:creationId xmlns:p14="http://schemas.microsoft.com/office/powerpoint/2010/main" val="28324042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t>5 Guiding questions</a:t>
            </a:r>
            <a:endParaRPr lang="en-US" dirty="0"/>
          </a:p>
        </p:txBody>
      </p:sp>
      <p:sp>
        <p:nvSpPr>
          <p:cNvPr id="9" name="Content Placeholder 8"/>
          <p:cNvSpPr>
            <a:spLocks noGrp="1"/>
          </p:cNvSpPr>
          <p:nvPr>
            <p:ph idx="1"/>
          </p:nvPr>
        </p:nvSpPr>
        <p:spPr/>
        <p:txBody>
          <a:bodyPr>
            <a:normAutofit/>
          </a:bodyPr>
          <a:lstStyle/>
          <a:p>
            <a:pPr marL="525780" indent="-457200">
              <a:buFont typeface="+mj-ea"/>
              <a:buAutoNum type="circleNumDbPlain" startAt="3"/>
            </a:pPr>
            <a:r>
              <a:rPr lang="en-US" sz="2400" dirty="0" smtClean="0"/>
              <a:t>How does God feel about this?</a:t>
            </a:r>
            <a:endParaRPr lang="en-US" sz="2400" dirty="0"/>
          </a:p>
        </p:txBody>
      </p:sp>
      <p:sp>
        <p:nvSpPr>
          <p:cNvPr id="11" name="Rounded Rectangular Callout 10"/>
          <p:cNvSpPr/>
          <p:nvPr/>
        </p:nvSpPr>
        <p:spPr>
          <a:xfrm>
            <a:off x="1977299" y="2616462"/>
            <a:ext cx="3126704" cy="683255"/>
          </a:xfrm>
          <a:prstGeom prst="wedgeRoundRectCallout">
            <a:avLst>
              <a:gd name="adj1" fmla="val 27873"/>
              <a:gd name="adj2" fmla="val -143382"/>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GOD</a:t>
            </a:r>
            <a:endParaRPr lang="en-US" sz="2400" dirty="0"/>
          </a:p>
        </p:txBody>
      </p:sp>
    </p:spTree>
    <p:extLst>
      <p:ext uri="{BB962C8B-B14F-4D97-AF65-F5344CB8AC3E}">
        <p14:creationId xmlns:p14="http://schemas.microsoft.com/office/powerpoint/2010/main" val="13798551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t>5 Guiding questions</a:t>
            </a:r>
            <a:endParaRPr lang="en-US" dirty="0"/>
          </a:p>
        </p:txBody>
      </p:sp>
      <p:sp>
        <p:nvSpPr>
          <p:cNvPr id="9" name="Content Placeholder 8"/>
          <p:cNvSpPr>
            <a:spLocks noGrp="1"/>
          </p:cNvSpPr>
          <p:nvPr>
            <p:ph idx="1"/>
          </p:nvPr>
        </p:nvSpPr>
        <p:spPr/>
        <p:txBody>
          <a:bodyPr>
            <a:normAutofit/>
          </a:bodyPr>
          <a:lstStyle/>
          <a:p>
            <a:pPr marL="525780" indent="-457200">
              <a:buFont typeface="+mj-ea"/>
              <a:buAutoNum type="circleNumDbPlain" startAt="4"/>
            </a:pPr>
            <a:r>
              <a:rPr lang="en-US" sz="2400" dirty="0" smtClean="0"/>
              <a:t>How did God solve our problem?</a:t>
            </a:r>
            <a:endParaRPr lang="en-US" sz="2400" dirty="0"/>
          </a:p>
        </p:txBody>
      </p:sp>
      <p:sp>
        <p:nvSpPr>
          <p:cNvPr id="11" name="Rounded Rectangular Callout 10"/>
          <p:cNvSpPr/>
          <p:nvPr/>
        </p:nvSpPr>
        <p:spPr>
          <a:xfrm>
            <a:off x="1591484" y="2616462"/>
            <a:ext cx="3938521" cy="683255"/>
          </a:xfrm>
          <a:prstGeom prst="wedgeRoundRectCallout">
            <a:avLst>
              <a:gd name="adj1" fmla="val 28262"/>
              <a:gd name="adj2" fmla="val -14926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the SON (Jesus)</a:t>
            </a:r>
            <a:endParaRPr lang="en-US" sz="2400" dirty="0"/>
          </a:p>
        </p:txBody>
      </p:sp>
    </p:spTree>
    <p:extLst>
      <p:ext uri="{BB962C8B-B14F-4D97-AF65-F5344CB8AC3E}">
        <p14:creationId xmlns:p14="http://schemas.microsoft.com/office/powerpoint/2010/main" val="22102283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7772400" cy="670194"/>
          </a:xfrm>
        </p:spPr>
        <p:txBody>
          <a:bodyPr/>
          <a:lstStyle/>
          <a:p>
            <a:r>
              <a:rPr lang="en-US" dirty="0" smtClean="0"/>
              <a:t>5 Guiding questions</a:t>
            </a:r>
            <a:endParaRPr lang="en-US" dirty="0"/>
          </a:p>
        </p:txBody>
      </p:sp>
      <p:sp>
        <p:nvSpPr>
          <p:cNvPr id="9" name="Content Placeholder 8"/>
          <p:cNvSpPr>
            <a:spLocks noGrp="1"/>
          </p:cNvSpPr>
          <p:nvPr>
            <p:ph idx="1"/>
          </p:nvPr>
        </p:nvSpPr>
        <p:spPr/>
        <p:txBody>
          <a:bodyPr>
            <a:normAutofit/>
          </a:bodyPr>
          <a:lstStyle/>
          <a:p>
            <a:pPr marL="525780" indent="-457200">
              <a:buFont typeface="+mj-ea"/>
              <a:buAutoNum type="circleNumDbPlain" startAt="5"/>
            </a:pPr>
            <a:r>
              <a:rPr lang="en-US" sz="2400" dirty="0" smtClean="0"/>
              <a:t>How do we begin to experience the LIFE God desires?</a:t>
            </a:r>
            <a:endParaRPr lang="en-US" sz="2400" dirty="0"/>
          </a:p>
        </p:txBody>
      </p:sp>
      <p:sp>
        <p:nvSpPr>
          <p:cNvPr id="11" name="Rounded Rectangular Callout 10"/>
          <p:cNvSpPr/>
          <p:nvPr/>
        </p:nvSpPr>
        <p:spPr>
          <a:xfrm>
            <a:off x="2250584" y="2616462"/>
            <a:ext cx="3938521" cy="683255"/>
          </a:xfrm>
          <a:prstGeom prst="wedgeRoundRectCallout">
            <a:avLst>
              <a:gd name="adj1" fmla="val 28262"/>
              <a:gd name="adj2" fmla="val -14926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Talk about BELIEVES</a:t>
            </a:r>
            <a:endParaRPr lang="en-US" sz="2400" dirty="0"/>
          </a:p>
        </p:txBody>
      </p:sp>
    </p:spTree>
    <p:extLst>
      <p:ext uri="{BB962C8B-B14F-4D97-AF65-F5344CB8AC3E}">
        <p14:creationId xmlns:p14="http://schemas.microsoft.com/office/powerpoint/2010/main" val="6740342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90000"/>
                  </a:schemeClr>
                </a:solidFill>
              </a:rPr>
              <a:t>To start: 	</a:t>
            </a:r>
            <a:endParaRPr lang="en-US" dirty="0"/>
          </a:p>
        </p:txBody>
      </p:sp>
      <p:sp>
        <p:nvSpPr>
          <p:cNvPr id="3" name="Content Placeholder 2"/>
          <p:cNvSpPr>
            <a:spLocks noGrp="1"/>
          </p:cNvSpPr>
          <p:nvPr>
            <p:ph idx="1"/>
          </p:nvPr>
        </p:nvSpPr>
        <p:spPr>
          <a:xfrm>
            <a:off x="685800" y="985615"/>
            <a:ext cx="7772400" cy="2800350"/>
          </a:xfrm>
        </p:spPr>
        <p:txBody>
          <a:bodyPr/>
          <a:lstStyle/>
          <a:p>
            <a:pPr marL="68580" indent="0">
              <a:buNone/>
            </a:pPr>
            <a:r>
              <a:rPr lang="en-US" sz="2400" dirty="0" smtClean="0"/>
              <a:t>ASK A QUESTION </a:t>
            </a:r>
          </a:p>
          <a:p>
            <a:r>
              <a:rPr lang="en-US" sz="2400" i="1" dirty="0" smtClean="0"/>
              <a:t>Have you heard of John 3:16?</a:t>
            </a:r>
          </a:p>
          <a:p>
            <a:pPr marL="68580" indent="0">
              <a:buNone/>
            </a:pPr>
            <a:r>
              <a:rPr lang="en-US" sz="2400" dirty="0" smtClean="0"/>
              <a:t>	</a:t>
            </a:r>
            <a:r>
              <a:rPr lang="mr-IN" sz="2400" dirty="0" smtClean="0"/>
              <a:t>…</a:t>
            </a:r>
            <a:r>
              <a:rPr lang="en-US" sz="2400" dirty="0" smtClean="0"/>
              <a:t>God’s main message to mankind</a:t>
            </a:r>
          </a:p>
          <a:p>
            <a:endParaRPr lang="en-US" sz="2400" dirty="0"/>
          </a:p>
          <a:p>
            <a:pPr marL="68580" indent="0">
              <a:buNone/>
            </a:pPr>
            <a:r>
              <a:rPr lang="en-US" sz="2400" dirty="0" smtClean="0"/>
              <a:t>SEEK “PERMISSION” TO SHARE</a:t>
            </a:r>
          </a:p>
          <a:p>
            <a:r>
              <a:rPr lang="en-US" sz="2400" i="1" dirty="0" smtClean="0"/>
              <a:t>May I share</a:t>
            </a:r>
            <a:r>
              <a:rPr lang="mr-IN" sz="2400" i="1" dirty="0" smtClean="0"/>
              <a:t>…</a:t>
            </a:r>
            <a:r>
              <a:rPr lang="en-US" sz="2400" i="1" dirty="0" smtClean="0"/>
              <a:t>?</a:t>
            </a:r>
          </a:p>
          <a:p>
            <a:pPr marL="68580" indent="0">
              <a:buNone/>
            </a:pPr>
            <a:endParaRPr lang="en-US" dirty="0" smtClean="0"/>
          </a:p>
          <a:p>
            <a:pPr lvl="1"/>
            <a:endParaRPr lang="en-US" dirty="0" smtClean="0"/>
          </a:p>
        </p:txBody>
      </p:sp>
    </p:spTree>
    <p:extLst>
      <p:ext uri="{BB962C8B-B14F-4D97-AF65-F5344CB8AC3E}">
        <p14:creationId xmlns:p14="http://schemas.microsoft.com/office/powerpoint/2010/main" val="1431703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 Pop.thmx</Template>
  <TotalTime>4991</TotalTime>
  <Words>1827</Words>
  <Application>Microsoft Office PowerPoint</Application>
  <PresentationFormat>On-screen Show (16:9)</PresentationFormat>
  <Paragraphs>344</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Urban Pop</vt:lpstr>
      <vt:lpstr>John 3:16  GOOD NEWS…made simple!</vt:lpstr>
      <vt:lpstr>For God so loved the world  that he gave His one and only son  that whoever believes in him  shall not perish  but have eternal life.  John 3:16     </vt:lpstr>
      <vt:lpstr>Why John 3:16?</vt:lpstr>
      <vt:lpstr>5 guiding questions</vt:lpstr>
      <vt:lpstr>5 Guiding questions</vt:lpstr>
      <vt:lpstr>5 Guiding questions</vt:lpstr>
      <vt:lpstr>5 Guiding questions</vt:lpstr>
      <vt:lpstr>5 Guiding questions</vt:lpstr>
      <vt:lpstr>To start:  </vt:lpstr>
      <vt:lpstr>For God so loved the world  that he gave His one and only son  that whoever believes in him  shall not perish  but have eternal life.   John 3:16</vt:lpstr>
      <vt:lpstr>What does God want us to have and experience?   LIFE      </vt:lpstr>
      <vt:lpstr>What does God want us to have and experience?     LIFE</vt:lpstr>
      <vt:lpstr>What keeps us from experiencing this?    WORLD (sin)</vt:lpstr>
      <vt:lpstr>What keeps us from experiencing this?         World (sin)</vt:lpstr>
      <vt:lpstr>How does God feel about this?  GOD</vt:lpstr>
      <vt:lpstr>How does God feel about this?                GOD</vt:lpstr>
      <vt:lpstr>How did God solve our (sin) problem?  SON</vt:lpstr>
      <vt:lpstr>How did God solve our (sin) problem?     SON</vt:lpstr>
      <vt:lpstr>How do we begin to experience this “LIFE”? BELIEVES</vt:lpstr>
      <vt:lpstr>How do we begin to experience this “LIFE”?          BELIEVES</vt:lpstr>
      <vt:lpstr>review</vt:lpstr>
      <vt:lpstr>review</vt:lpstr>
      <vt:lpstr>review</vt:lpstr>
      <vt:lpstr>review</vt:lpstr>
      <vt:lpstr>review</vt:lpstr>
      <vt:lpstr>Response</vt:lpstr>
      <vt:lpstr>It’s as simple as:  A - B - C</vt:lpstr>
      <vt:lpstr>Prayer of commitment</vt:lpstr>
      <vt:lpstr>PowerPoint Presentation</vt:lpstr>
      <vt:lpstr>Help Those who respond</vt:lpstr>
      <vt:lpstr>ROLE PLAY: </vt:lpstr>
      <vt:lpstr>Going forward</vt:lpstr>
      <vt:lpstr>Additional help</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3:16  GOOD NEWS…made simple!</dc:title>
  <dc:creator>Scott Smith</dc:creator>
  <cp:lastModifiedBy>Scott Smith</cp:lastModifiedBy>
  <cp:revision>98</cp:revision>
  <dcterms:created xsi:type="dcterms:W3CDTF">2019-04-15T15:34:39Z</dcterms:created>
  <dcterms:modified xsi:type="dcterms:W3CDTF">2019-12-17T17:19:20Z</dcterms:modified>
</cp:coreProperties>
</file>